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702" r:id="rId2"/>
  </p:sldMasterIdLst>
  <p:notesMasterIdLst>
    <p:notesMasterId r:id="rId18"/>
  </p:notesMasterIdLst>
  <p:sldIdLst>
    <p:sldId id="341" r:id="rId3"/>
    <p:sldId id="312" r:id="rId4"/>
    <p:sldId id="351" r:id="rId5"/>
    <p:sldId id="372" r:id="rId6"/>
    <p:sldId id="380" r:id="rId7"/>
    <p:sldId id="308" r:id="rId8"/>
    <p:sldId id="326" r:id="rId9"/>
    <p:sldId id="378" r:id="rId10"/>
    <p:sldId id="382" r:id="rId11"/>
    <p:sldId id="298" r:id="rId12"/>
    <p:sldId id="342" r:id="rId13"/>
    <p:sldId id="376" r:id="rId14"/>
    <p:sldId id="366" r:id="rId15"/>
    <p:sldId id="369" r:id="rId16"/>
    <p:sldId id="339"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727" userDrawn="1">
          <p15:clr>
            <a:srgbClr val="A4A3A4"/>
          </p15:clr>
        </p15:guide>
        <p15:guide id="2" orient="horz" pos="2858" userDrawn="1">
          <p15:clr>
            <a:srgbClr val="A4A3A4"/>
          </p15:clr>
        </p15:guide>
        <p15:guide id="3" pos="3024" userDrawn="1">
          <p15:clr>
            <a:srgbClr val="A4A3A4"/>
          </p15:clr>
        </p15:guide>
        <p15:guide id="4" pos="2802" userDrawn="1">
          <p15:clr>
            <a:srgbClr val="A4A3A4"/>
          </p15:clr>
        </p15:guide>
        <p15:guide id="5" pos="2088" userDrawn="1">
          <p15:clr>
            <a:srgbClr val="A4A3A4"/>
          </p15:clr>
        </p15:guide>
        <p15:guide id="6" pos="1872" userDrawn="1">
          <p15:clr>
            <a:srgbClr val="A4A3A4"/>
          </p15:clr>
        </p15:guide>
        <p15:guide id="7" pos="1164" userDrawn="1">
          <p15:clr>
            <a:srgbClr val="A4A3A4"/>
          </p15:clr>
        </p15:guide>
        <p15:guide id="8" pos="930" userDrawn="1">
          <p15:clr>
            <a:srgbClr val="A4A3A4"/>
          </p15:clr>
        </p15:guide>
        <p15:guide id="9" pos="210" userDrawn="1">
          <p15:clr>
            <a:srgbClr val="A4A3A4"/>
          </p15:clr>
        </p15:guide>
        <p15:guide id="10" pos="3953" userDrawn="1">
          <p15:clr>
            <a:srgbClr val="A4A3A4"/>
          </p15:clr>
        </p15:guide>
        <p15:guide id="11" pos="4668" userDrawn="1">
          <p15:clr>
            <a:srgbClr val="A4A3A4"/>
          </p15:clr>
        </p15:guide>
        <p15:guide id="12" pos="4884" userDrawn="1">
          <p15:clr>
            <a:srgbClr val="A4A3A4"/>
          </p15:clr>
        </p15:guide>
        <p15:guide id="13" pos="5604" userDrawn="1">
          <p15:clr>
            <a:srgbClr val="A4A3A4"/>
          </p15:clr>
        </p15:guide>
        <p15:guide id="14" pos="5790" userDrawn="1">
          <p15:clr>
            <a:srgbClr val="A4A3A4"/>
          </p15:clr>
        </p15:guide>
        <p15:guide id="15" pos="6534" userDrawn="1">
          <p15:clr>
            <a:srgbClr val="A4A3A4"/>
          </p15:clr>
        </p15:guide>
        <p15:guide id="16" pos="6750" userDrawn="1">
          <p15:clr>
            <a:srgbClr val="A4A3A4"/>
          </p15:clr>
        </p15:guide>
        <p15:guide id="17" pos="7470" userDrawn="1">
          <p15:clr>
            <a:srgbClr val="A4A3A4"/>
          </p15:clr>
        </p15:guide>
        <p15:guide id="18" orient="horz" pos="204" userDrawn="1">
          <p15:clr>
            <a:srgbClr val="A4A3A4"/>
          </p15:clr>
        </p15:guide>
        <p15:guide id="19" orient="horz" pos="1117" userDrawn="1">
          <p15:clr>
            <a:srgbClr val="A4A3A4"/>
          </p15:clr>
        </p15:guide>
        <p15:guide id="20" orient="horz" pos="1412" userDrawn="1">
          <p15:clr>
            <a:srgbClr val="A4A3A4"/>
          </p15:clr>
        </p15:guide>
        <p15:guide id="21" orient="horz" pos="2228" userDrawn="1">
          <p15:clr>
            <a:srgbClr val="A4A3A4"/>
          </p15:clr>
        </p15:guide>
        <p15:guide id="22" orient="horz" pos="3816" userDrawn="1">
          <p15:clr>
            <a:srgbClr val="A4A3A4"/>
          </p15:clr>
        </p15:guide>
        <p15:guide id="23" orient="horz" pos="411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achael Willis" initials="RW" lastIdx="7"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77600"/>
    <a:srgbClr val="FFFFFF"/>
    <a:srgbClr val="BC5E00"/>
    <a:srgbClr val="259CAB"/>
    <a:srgbClr val="1BC544"/>
    <a:srgbClr val="97E319"/>
    <a:srgbClr val="FF8201"/>
    <a:srgbClr val="92E20E"/>
    <a:srgbClr val="BBB8B3"/>
    <a:srgbClr val="3165A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648" autoAdjust="0"/>
    <p:restoredTop sz="60173" autoAdjust="0"/>
  </p:normalViewPr>
  <p:slideViewPr>
    <p:cSldViewPr snapToGrid="0">
      <p:cViewPr>
        <p:scale>
          <a:sx n="76" d="100"/>
          <a:sy n="76" d="100"/>
        </p:scale>
        <p:origin x="2174" y="528"/>
      </p:cViewPr>
      <p:guideLst>
        <p:guide pos="3727"/>
        <p:guide orient="horz" pos="2858"/>
        <p:guide pos="3024"/>
        <p:guide pos="2802"/>
        <p:guide pos="2088"/>
        <p:guide pos="1872"/>
        <p:guide pos="1164"/>
        <p:guide pos="930"/>
        <p:guide pos="210"/>
        <p:guide pos="3953"/>
        <p:guide pos="4668"/>
        <p:guide pos="4884"/>
        <p:guide pos="5604"/>
        <p:guide pos="5790"/>
        <p:guide pos="6534"/>
        <p:guide pos="6750"/>
        <p:guide pos="7470"/>
        <p:guide orient="horz" pos="204"/>
        <p:guide orient="horz" pos="1117"/>
        <p:guide orient="horz" pos="1412"/>
        <p:guide orient="horz" pos="2228"/>
        <p:guide orient="horz" pos="3816"/>
        <p:guide orient="horz" pos="4110"/>
      </p:guideLst>
    </p:cSldViewPr>
  </p:slideViewPr>
  <p:notesTextViewPr>
    <p:cViewPr>
      <p:scale>
        <a:sx n="3" d="2"/>
        <a:sy n="3" d="2"/>
      </p:scale>
      <p:origin x="0" y="0"/>
    </p:cViewPr>
  </p:notesTextViewPr>
  <p:sorterViewPr>
    <p:cViewPr varScale="1">
      <p:scale>
        <a:sx n="1" d="1"/>
        <a:sy n="1" d="1"/>
      </p:scale>
      <p:origin x="0" y="0"/>
    </p:cViewPr>
  </p:sorterViewPr>
  <p:notesViewPr>
    <p:cSldViewPr snapToGrid="0">
      <p:cViewPr varScale="1">
        <p:scale>
          <a:sx n="122" d="100"/>
          <a:sy n="122" d="100"/>
        </p:scale>
        <p:origin x="3888" y="10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defRPr>
            </a:lvl1pPr>
          </a:lstStyle>
          <a:p>
            <a:endParaRPr lang="en-AU"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defRPr>
            </a:lvl1pPr>
          </a:lstStyle>
          <a:p>
            <a:fld id="{E09F651E-BA7C-4E9C-8918-9342026E9CA9}" type="datetimeFigureOut">
              <a:rPr lang="en-AU" smtClean="0"/>
              <a:pPr/>
              <a:t>15/03/2017</a:t>
            </a:fld>
            <a:endParaRPr lang="en-AU"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en-AU"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panose="020B0604020202020204" pitchFamily="34" charset="0"/>
              </a:defRPr>
            </a:lvl1pPr>
          </a:lstStyle>
          <a:p>
            <a:fld id="{34C2469E-A12A-44A9-9907-2A6DE1949567}" type="slidenum">
              <a:rPr lang="en-AU" smtClean="0"/>
              <a:pPr/>
              <a:t>‹#›</a:t>
            </a:fld>
            <a:endParaRPr lang="en-AU" dirty="0"/>
          </a:p>
        </p:txBody>
      </p:sp>
    </p:spTree>
    <p:extLst>
      <p:ext uri="{BB962C8B-B14F-4D97-AF65-F5344CB8AC3E}">
        <p14:creationId xmlns:p14="http://schemas.microsoft.com/office/powerpoint/2010/main" val="17246168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Arial" panose="020B0604020202020204" pitchFamily="34" charset="0"/>
                <a:ea typeface="+mn-ea"/>
                <a:cs typeface="+mn-cs"/>
              </a:rPr>
              <a:t>Business driven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Arial" panose="020B0604020202020204" pitchFamily="34" charset="0"/>
                <a:ea typeface="+mn-ea"/>
                <a:cs typeface="+mn-cs"/>
              </a:rPr>
              <a:t>Do</a:t>
            </a:r>
            <a:r>
              <a:rPr lang="en-US" sz="1200" kern="1200" baseline="0" dirty="0" smtClean="0">
                <a:solidFill>
                  <a:schemeClr val="tx1"/>
                </a:solidFill>
                <a:effectLst/>
                <a:latin typeface="Arial" panose="020B0604020202020204" pitchFamily="34" charset="0"/>
                <a:ea typeface="+mn-ea"/>
                <a:cs typeface="+mn-cs"/>
              </a:rPr>
              <a:t> I need a platform?  How do I make the case for platform?</a:t>
            </a:r>
            <a:endParaRPr lang="en-US" sz="1200" kern="1200" dirty="0" smtClean="0">
              <a:solidFill>
                <a:schemeClr val="tx1"/>
              </a:solidFill>
              <a:effectLst/>
              <a:latin typeface="Arial" panose="020B06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Arial" panose="020B06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Arial" panose="020B0604020202020204" pitchFamily="34" charset="0"/>
                <a:ea typeface="+mn-ea"/>
                <a:cs typeface="+mn-cs"/>
              </a:rPr>
              <a:t>“</a:t>
            </a:r>
            <a:r>
              <a:rPr lang="en-US" sz="1200" kern="1200" dirty="0" err="1" smtClean="0">
                <a:solidFill>
                  <a:schemeClr val="tx1"/>
                </a:solidFill>
                <a:effectLst/>
                <a:latin typeface="Arial" panose="020B0604020202020204" pitchFamily="34" charset="0"/>
                <a:ea typeface="+mn-ea"/>
                <a:cs typeface="+mn-cs"/>
              </a:rPr>
              <a:t>IoT</a:t>
            </a:r>
            <a:r>
              <a:rPr lang="en-US" sz="1200" kern="1200" dirty="0" smtClean="0">
                <a:solidFill>
                  <a:schemeClr val="tx1"/>
                </a:solidFill>
                <a:effectLst/>
                <a:latin typeface="Arial" panose="020B0604020202020204" pitchFamily="34" charset="0"/>
                <a:ea typeface="+mn-ea"/>
                <a:cs typeface="+mn-cs"/>
              </a:rPr>
              <a:t> is driven by outcomes delivered by applications, but to gain operational efficiency many organizations are looking towards a horizontal platform for delivering and supporting a number of applications.  This talk takes a look at how you make the choice and then the journey to a platform--overcoming that the platform is horizontal and application outcomes are vertical.  We use case studies to show a journey from the first </a:t>
            </a:r>
            <a:r>
              <a:rPr lang="en-US" sz="1200" kern="1200" dirty="0" err="1" smtClean="0">
                <a:solidFill>
                  <a:schemeClr val="tx1"/>
                </a:solidFill>
                <a:effectLst/>
                <a:latin typeface="Arial" panose="020B0604020202020204" pitchFamily="34" charset="0"/>
                <a:ea typeface="+mn-ea"/>
                <a:cs typeface="+mn-cs"/>
              </a:rPr>
              <a:t>IoT</a:t>
            </a:r>
            <a:r>
              <a:rPr lang="en-US" sz="1200" kern="1200" dirty="0" smtClean="0">
                <a:solidFill>
                  <a:schemeClr val="tx1"/>
                </a:solidFill>
                <a:effectLst/>
                <a:latin typeface="Arial" panose="020B0604020202020204" pitchFamily="34" charset="0"/>
                <a:ea typeface="+mn-ea"/>
                <a:cs typeface="+mn-cs"/>
              </a:rPr>
              <a:t> application to how we scale and work across vertical needs to create a platform to add new data sources, to upgrade existing architectures, to create new analytics models, and to reuse enterprise data.”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Arial" panose="020B0604020202020204" pitchFamily="34" charset="0"/>
                <a:ea typeface="+mn-ea"/>
                <a:cs typeface="+mn-cs"/>
              </a:rPr>
              <a:t>4:20-5:00</a:t>
            </a:r>
          </a:p>
          <a:p>
            <a:endParaRPr lang="en-US" dirty="0"/>
          </a:p>
        </p:txBody>
      </p:sp>
      <p:sp>
        <p:nvSpPr>
          <p:cNvPr id="4" name="Slide Number Placeholder 3"/>
          <p:cNvSpPr>
            <a:spLocks noGrp="1"/>
          </p:cNvSpPr>
          <p:nvPr>
            <p:ph type="sldNum" sz="quarter" idx="10"/>
          </p:nvPr>
        </p:nvSpPr>
        <p:spPr/>
        <p:txBody>
          <a:bodyPr/>
          <a:lstStyle/>
          <a:p>
            <a:fld id="{12A1F15D-34DF-4604-9889-9C137F9B46AC}" type="slidenum">
              <a:rPr lang="en-US" smtClean="0"/>
              <a:t>1</a:t>
            </a:fld>
            <a:endParaRPr lang="en-US"/>
          </a:p>
        </p:txBody>
      </p:sp>
    </p:spTree>
    <p:extLst>
      <p:ext uri="{BB962C8B-B14F-4D97-AF65-F5344CB8AC3E}">
        <p14:creationId xmlns:p14="http://schemas.microsoft.com/office/powerpoint/2010/main" val="13183503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Components</a:t>
            </a:r>
            <a:r>
              <a:rPr lang="en-US" baseline="0" dirty="0" smtClean="0"/>
              <a:t> in an </a:t>
            </a:r>
            <a:r>
              <a:rPr lang="en-US" baseline="0" dirty="0" err="1" smtClean="0"/>
              <a:t>IoT</a:t>
            </a:r>
            <a:r>
              <a:rPr lang="en-US" baseline="0" dirty="0" smtClean="0"/>
              <a:t> application</a:t>
            </a:r>
          </a:p>
          <a:p>
            <a:r>
              <a:rPr lang="en-US" baseline="0" dirty="0" smtClean="0"/>
              <a:t>There will be heterogeneity</a:t>
            </a:r>
            <a:r>
              <a:rPr lang="en-US" baseline="0" dirty="0"/>
              <a:t> </a:t>
            </a:r>
            <a:r>
              <a:rPr lang="en-US" baseline="0" dirty="0" smtClean="0"/>
              <a:t>– how do we decouple the interfaces</a:t>
            </a:r>
          </a:p>
        </p:txBody>
      </p:sp>
      <p:sp>
        <p:nvSpPr>
          <p:cNvPr id="4" name="Slide Number Placeholder 3"/>
          <p:cNvSpPr>
            <a:spLocks noGrp="1"/>
          </p:cNvSpPr>
          <p:nvPr>
            <p:ph type="sldNum" sz="quarter" idx="10"/>
          </p:nvPr>
        </p:nvSpPr>
        <p:spPr/>
        <p:txBody>
          <a:bodyPr/>
          <a:lstStyle/>
          <a:p>
            <a:fld id="{34C2469E-A12A-44A9-9907-2A6DE1949567}" type="slidenum">
              <a:rPr lang="en-AU" smtClean="0"/>
              <a:pPr/>
              <a:t>10</a:t>
            </a:fld>
            <a:endParaRPr lang="en-AU" dirty="0"/>
          </a:p>
        </p:txBody>
      </p:sp>
    </p:spTree>
    <p:extLst>
      <p:ext uri="{BB962C8B-B14F-4D97-AF65-F5344CB8AC3E}">
        <p14:creationId xmlns:p14="http://schemas.microsoft.com/office/powerpoint/2010/main" val="36126596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smtClean="0">
                <a:solidFill>
                  <a:schemeClr val="tx1"/>
                </a:solidFill>
                <a:effectLst/>
                <a:latin typeface="Arial" panose="020B0604020202020204" pitchFamily="34" charset="0"/>
                <a:ea typeface="+mn-ea"/>
                <a:cs typeface="+mn-cs"/>
              </a:rPr>
              <a:t>3G:</a:t>
            </a:r>
            <a:r>
              <a:rPr lang="en-US" sz="1200" kern="1200" dirty="0" smtClean="0">
                <a:solidFill>
                  <a:schemeClr val="tx1"/>
                </a:solidFill>
                <a:effectLst/>
                <a:latin typeface="Arial" panose="020B0604020202020204" pitchFamily="34" charset="0"/>
                <a:ea typeface="+mn-ea"/>
                <a:cs typeface="+mn-cs"/>
              </a:rPr>
              <a:t> 0.5-1.5Mbps (Average)</a:t>
            </a:r>
          </a:p>
          <a:p>
            <a:pPr lvl="0"/>
            <a:r>
              <a:rPr lang="en-US" sz="1200" b="1" kern="1200" dirty="0" smtClean="0">
                <a:solidFill>
                  <a:schemeClr val="tx1"/>
                </a:solidFill>
                <a:effectLst/>
                <a:latin typeface="Arial" panose="020B0604020202020204" pitchFamily="34" charset="0"/>
                <a:ea typeface="+mn-ea"/>
                <a:cs typeface="+mn-cs"/>
              </a:rPr>
              <a:t>4G LTE:</a:t>
            </a:r>
            <a:r>
              <a:rPr lang="en-US" sz="1200" kern="1200" dirty="0" smtClean="0">
                <a:solidFill>
                  <a:schemeClr val="tx1"/>
                </a:solidFill>
                <a:effectLst/>
                <a:latin typeface="Arial" panose="020B0604020202020204" pitchFamily="34" charset="0"/>
                <a:ea typeface="+mn-ea"/>
                <a:cs typeface="+mn-cs"/>
              </a:rPr>
              <a:t> 5-12Mbps (Verizon) </a:t>
            </a:r>
          </a:p>
          <a:p>
            <a:pPr lvl="0"/>
            <a:r>
              <a:rPr lang="en-US" sz="1200" b="1" kern="1200" dirty="0" smtClean="0">
                <a:solidFill>
                  <a:schemeClr val="tx1"/>
                </a:solidFill>
                <a:effectLst/>
                <a:latin typeface="Arial" panose="020B0604020202020204" pitchFamily="34" charset="0"/>
                <a:ea typeface="+mn-ea"/>
                <a:cs typeface="+mn-cs"/>
              </a:rPr>
              <a:t>Satellite:</a:t>
            </a:r>
            <a:r>
              <a:rPr lang="en-US" sz="1200" kern="1200" dirty="0" smtClean="0">
                <a:solidFill>
                  <a:schemeClr val="tx1"/>
                </a:solidFill>
                <a:effectLst/>
                <a:latin typeface="Arial" panose="020B0604020202020204" pitchFamily="34" charset="0"/>
                <a:ea typeface="+mn-ea"/>
                <a:cs typeface="+mn-cs"/>
              </a:rPr>
              <a:t> $1000 / GB (Iridium Pilot)</a:t>
            </a:r>
          </a:p>
          <a:p>
            <a:pPr lvl="0"/>
            <a:r>
              <a:rPr lang="en-US" sz="1200" b="1" kern="1200" dirty="0" smtClean="0">
                <a:solidFill>
                  <a:schemeClr val="tx1"/>
                </a:solidFill>
                <a:effectLst/>
                <a:latin typeface="Arial" panose="020B0604020202020204" pitchFamily="34" charset="0"/>
                <a:ea typeface="+mn-ea"/>
                <a:cs typeface="+mn-cs"/>
              </a:rPr>
              <a:t>Data generated by high-</a:t>
            </a:r>
            <a:r>
              <a:rPr lang="en-US" sz="1200" b="1" kern="1200" dirty="0" err="1" smtClean="0">
                <a:solidFill>
                  <a:schemeClr val="tx1"/>
                </a:solidFill>
                <a:effectLst/>
                <a:latin typeface="Arial" panose="020B0604020202020204" pitchFamily="34" charset="0"/>
                <a:ea typeface="+mn-ea"/>
                <a:cs typeface="+mn-cs"/>
              </a:rPr>
              <a:t>def</a:t>
            </a:r>
            <a:r>
              <a:rPr lang="en-US" sz="1200" b="1" kern="1200" dirty="0" smtClean="0">
                <a:solidFill>
                  <a:schemeClr val="tx1"/>
                </a:solidFill>
                <a:effectLst/>
                <a:latin typeface="Arial" panose="020B0604020202020204" pitchFamily="34" charset="0"/>
                <a:ea typeface="+mn-ea"/>
                <a:cs typeface="+mn-cs"/>
              </a:rPr>
              <a:t> CCTV camera:</a:t>
            </a:r>
            <a:r>
              <a:rPr lang="en-US" sz="1200" kern="1200" dirty="0" smtClean="0">
                <a:solidFill>
                  <a:schemeClr val="tx1"/>
                </a:solidFill>
                <a:effectLst/>
                <a:latin typeface="Arial" panose="020B0604020202020204" pitchFamily="34" charset="0"/>
                <a:ea typeface="+mn-ea"/>
                <a:cs typeface="+mn-cs"/>
              </a:rPr>
              <a:t> 5–10Mb/s (1080p @ 30fps)</a:t>
            </a:r>
          </a:p>
          <a:p>
            <a:endParaRPr lang="en-US" dirty="0"/>
          </a:p>
        </p:txBody>
      </p:sp>
      <p:sp>
        <p:nvSpPr>
          <p:cNvPr id="4" name="Slide Number Placeholder 3"/>
          <p:cNvSpPr>
            <a:spLocks noGrp="1"/>
          </p:cNvSpPr>
          <p:nvPr>
            <p:ph type="sldNum" sz="quarter" idx="10"/>
          </p:nvPr>
        </p:nvSpPr>
        <p:spPr/>
        <p:txBody>
          <a:bodyPr/>
          <a:lstStyle/>
          <a:p>
            <a:fld id="{12A1F15D-34DF-4604-9889-9C137F9B46AC}"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9223506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panose="020B0604020202020204" pitchFamily="34" charset="0"/>
                <a:ea typeface="+mn-ea"/>
                <a:cs typeface="+mn-cs"/>
              </a:rPr>
              <a:t>Development with an </a:t>
            </a:r>
            <a:r>
              <a:rPr lang="en-US" sz="1200" kern="1200" dirty="0" err="1" smtClean="0">
                <a:solidFill>
                  <a:schemeClr val="tx1"/>
                </a:solidFill>
                <a:effectLst/>
                <a:latin typeface="Arial" panose="020B0604020202020204" pitchFamily="34" charset="0"/>
                <a:ea typeface="+mn-ea"/>
                <a:cs typeface="+mn-cs"/>
              </a:rPr>
              <a:t>IoT</a:t>
            </a:r>
            <a:r>
              <a:rPr lang="en-US" sz="1200" kern="1200" dirty="0" smtClean="0">
                <a:solidFill>
                  <a:schemeClr val="tx1"/>
                </a:solidFill>
                <a:effectLst/>
                <a:latin typeface="Arial" panose="020B0604020202020204" pitchFamily="34" charset="0"/>
                <a:ea typeface="+mn-ea"/>
                <a:cs typeface="+mn-cs"/>
              </a:rPr>
              <a:t> platform acceleration</a:t>
            </a:r>
            <a:r>
              <a:rPr lang="en-US" sz="1200" kern="1200" baseline="0" dirty="0" smtClean="0">
                <a:solidFill>
                  <a:schemeClr val="tx1"/>
                </a:solidFill>
                <a:effectLst/>
                <a:latin typeface="Arial" panose="020B0604020202020204" pitchFamily="34" charset="0"/>
                <a:ea typeface="+mn-ea"/>
                <a:cs typeface="+mn-cs"/>
              </a:rPr>
              <a:t> through casting of application</a:t>
            </a:r>
            <a:endParaRPr lang="en-US" sz="1200" kern="1200" dirty="0" smtClean="0">
              <a:solidFill>
                <a:schemeClr val="tx1"/>
              </a:solidFill>
              <a:effectLst/>
              <a:latin typeface="Arial" panose="020B0604020202020204" pitchFamily="34" charset="0"/>
              <a:ea typeface="+mn-ea"/>
              <a:cs typeface="+mn-cs"/>
            </a:endParaRPr>
          </a:p>
          <a:p>
            <a:endParaRPr lang="en-US" sz="1200" kern="1200" dirty="0" smtClean="0">
              <a:solidFill>
                <a:schemeClr val="tx1"/>
              </a:solidFill>
              <a:effectLst/>
              <a:latin typeface="Arial" panose="020B0604020202020204" pitchFamily="34" charset="0"/>
              <a:ea typeface="+mn-ea"/>
              <a:cs typeface="+mn-cs"/>
            </a:endParaRPr>
          </a:p>
          <a:p>
            <a:r>
              <a:rPr lang="en-US" sz="1200" kern="1200" dirty="0" smtClean="0">
                <a:solidFill>
                  <a:schemeClr val="tx1"/>
                </a:solidFill>
                <a:effectLst/>
                <a:latin typeface="Arial" panose="020B0604020202020204" pitchFamily="34" charset="0"/>
                <a:ea typeface="+mn-ea"/>
                <a:cs typeface="+mn-cs"/>
              </a:rPr>
              <a:t>A How-To Cast Platform Components into a Domain</a:t>
            </a:r>
          </a:p>
          <a:p>
            <a:r>
              <a:rPr lang="en-US" sz="1200" kern="1200" dirty="0" smtClean="0">
                <a:solidFill>
                  <a:schemeClr val="tx1"/>
                </a:solidFill>
                <a:effectLst/>
                <a:latin typeface="Arial" panose="020B0604020202020204" pitchFamily="34" charset="0"/>
                <a:ea typeface="+mn-ea"/>
                <a:cs typeface="+mn-cs"/>
              </a:rPr>
              <a:t>Example</a:t>
            </a:r>
            <a:r>
              <a:rPr lang="en-US" sz="1200" kern="1200" baseline="0" dirty="0" smtClean="0">
                <a:solidFill>
                  <a:schemeClr val="tx1"/>
                </a:solidFill>
                <a:effectLst/>
                <a:latin typeface="Arial" panose="020B0604020202020204" pitchFamily="34" charset="0"/>
                <a:ea typeface="+mn-ea"/>
                <a:cs typeface="+mn-cs"/>
              </a:rPr>
              <a:t>:  Infrastructure</a:t>
            </a:r>
            <a:endParaRPr lang="en-US" sz="1200" kern="1200" dirty="0" smtClean="0">
              <a:solidFill>
                <a:schemeClr val="tx1"/>
              </a:solidFill>
              <a:effectLst/>
              <a:latin typeface="Arial" panose="020B0604020202020204" pitchFamily="34" charset="0"/>
              <a:ea typeface="+mn-ea"/>
              <a:cs typeface="+mn-cs"/>
            </a:endParaRPr>
          </a:p>
          <a:p>
            <a:pPr lvl="0"/>
            <a:r>
              <a:rPr lang="en-US" sz="1200" kern="1200" dirty="0" smtClean="0">
                <a:solidFill>
                  <a:schemeClr val="tx1"/>
                </a:solidFill>
                <a:effectLst/>
                <a:latin typeface="Arial" panose="020B0604020202020204" pitchFamily="34" charset="0"/>
                <a:ea typeface="+mn-ea"/>
                <a:cs typeface="+mn-cs"/>
              </a:rPr>
              <a:t>Interoperable (Cast-able) – Create</a:t>
            </a:r>
            <a:r>
              <a:rPr lang="en-US" sz="1200" kern="1200" baseline="0" dirty="0" smtClean="0">
                <a:solidFill>
                  <a:schemeClr val="tx1"/>
                </a:solidFill>
                <a:effectLst/>
                <a:latin typeface="Arial" panose="020B0604020202020204" pitchFamily="34" charset="0"/>
                <a:ea typeface="+mn-ea"/>
                <a:cs typeface="+mn-cs"/>
              </a:rPr>
              <a:t> and </a:t>
            </a:r>
            <a:r>
              <a:rPr lang="en-US" sz="1200" kern="1200" dirty="0" smtClean="0">
                <a:solidFill>
                  <a:schemeClr val="tx1"/>
                </a:solidFill>
                <a:effectLst/>
                <a:latin typeface="Arial" panose="020B0604020202020204" pitchFamily="34" charset="0"/>
                <a:ea typeface="+mn-ea"/>
                <a:cs typeface="+mn-cs"/>
              </a:rPr>
              <a:t>Onboard </a:t>
            </a:r>
            <a:r>
              <a:rPr lang="en-US" sz="1200" kern="1200" dirty="0" err="1" smtClean="0">
                <a:solidFill>
                  <a:schemeClr val="tx1"/>
                </a:solidFill>
                <a:effectLst/>
                <a:latin typeface="Arial" panose="020B0604020202020204" pitchFamily="34" charset="0"/>
                <a:ea typeface="+mn-ea"/>
                <a:cs typeface="+mn-cs"/>
              </a:rPr>
              <a:t>datastore</a:t>
            </a:r>
            <a:r>
              <a:rPr lang="en-US" sz="1200" kern="1200" baseline="0" dirty="0" smtClean="0">
                <a:solidFill>
                  <a:schemeClr val="tx1"/>
                </a:solidFill>
                <a:effectLst/>
                <a:latin typeface="Arial" panose="020B0604020202020204" pitchFamily="34" charset="0"/>
                <a:ea typeface="+mn-ea"/>
                <a:cs typeface="+mn-cs"/>
              </a:rPr>
              <a:t> types:  Cassandra and Dynamo</a:t>
            </a:r>
            <a:endParaRPr lang="en-US" sz="1200" kern="1200" dirty="0" smtClean="0">
              <a:solidFill>
                <a:schemeClr val="tx1"/>
              </a:solidFill>
              <a:effectLst/>
              <a:latin typeface="Arial" panose="020B0604020202020204" pitchFamily="34" charset="0"/>
              <a:ea typeface="+mn-ea"/>
              <a:cs typeface="+mn-cs"/>
            </a:endParaRPr>
          </a:p>
          <a:p>
            <a:pPr lvl="0"/>
            <a:r>
              <a:rPr lang="en-US" sz="1200" kern="1200" dirty="0" smtClean="0">
                <a:solidFill>
                  <a:schemeClr val="tx1"/>
                </a:solidFill>
                <a:effectLst/>
                <a:latin typeface="Arial" panose="020B0604020202020204" pitchFamily="34" charset="0"/>
                <a:ea typeface="+mn-ea"/>
                <a:cs typeface="+mn-cs"/>
              </a:rPr>
              <a:t>Capture (How to Cast)</a:t>
            </a:r>
          </a:p>
          <a:p>
            <a:pPr marL="171450" lvl="0" indent="-171450">
              <a:buFontTx/>
              <a:buChar char="-"/>
            </a:pPr>
            <a:r>
              <a:rPr lang="en-US" sz="1200" kern="1200" dirty="0" smtClean="0">
                <a:solidFill>
                  <a:schemeClr val="tx1"/>
                </a:solidFill>
                <a:effectLst/>
                <a:latin typeface="Arial" panose="020B0604020202020204" pitchFamily="34" charset="0"/>
                <a:ea typeface="+mn-ea"/>
                <a:cs typeface="+mn-cs"/>
              </a:rPr>
              <a:t>Capture:</a:t>
            </a:r>
            <a:r>
              <a:rPr lang="en-US" sz="1200" kern="1200" baseline="0" dirty="0" smtClean="0">
                <a:solidFill>
                  <a:schemeClr val="tx1"/>
                </a:solidFill>
                <a:effectLst/>
                <a:latin typeface="Arial" panose="020B0604020202020204" pitchFamily="34" charset="0"/>
                <a:ea typeface="+mn-ea"/>
                <a:cs typeface="+mn-cs"/>
              </a:rPr>
              <a:t>  </a:t>
            </a:r>
            <a:r>
              <a:rPr lang="en-US" sz="1200" kern="1200" dirty="0" smtClean="0">
                <a:solidFill>
                  <a:schemeClr val="tx1"/>
                </a:solidFill>
                <a:effectLst/>
                <a:latin typeface="Arial" panose="020B0604020202020204" pitchFamily="34" charset="0"/>
                <a:ea typeface="+mn-ea"/>
                <a:cs typeface="+mn-cs"/>
              </a:rPr>
              <a:t>How to access</a:t>
            </a:r>
            <a:r>
              <a:rPr lang="en-US" sz="1200" kern="1200" baseline="0" dirty="0" smtClean="0">
                <a:solidFill>
                  <a:schemeClr val="tx1"/>
                </a:solidFill>
                <a:effectLst/>
                <a:latin typeface="Arial" panose="020B0604020202020204" pitchFamily="34" charset="0"/>
                <a:ea typeface="+mn-ea"/>
                <a:cs typeface="+mn-cs"/>
              </a:rPr>
              <a:t> and use the </a:t>
            </a:r>
            <a:r>
              <a:rPr lang="en-US" sz="1200" kern="1200" baseline="0" dirty="0" err="1" smtClean="0">
                <a:solidFill>
                  <a:schemeClr val="tx1"/>
                </a:solidFill>
                <a:effectLst/>
                <a:latin typeface="Arial" panose="020B0604020202020204" pitchFamily="34" charset="0"/>
                <a:ea typeface="+mn-ea"/>
                <a:cs typeface="+mn-cs"/>
              </a:rPr>
              <a:t>datastore</a:t>
            </a:r>
            <a:r>
              <a:rPr lang="en-US" sz="1200" kern="1200" baseline="0" dirty="0" smtClean="0">
                <a:solidFill>
                  <a:schemeClr val="tx1"/>
                </a:solidFill>
                <a:effectLst/>
                <a:latin typeface="Arial" panose="020B0604020202020204" pitchFamily="34" charset="0"/>
                <a:ea typeface="+mn-ea"/>
                <a:cs typeface="+mn-cs"/>
              </a:rPr>
              <a:t> types</a:t>
            </a:r>
            <a:endParaRPr lang="en-US" sz="1200" kern="1200" dirty="0" smtClean="0">
              <a:solidFill>
                <a:schemeClr val="tx1"/>
              </a:solidFill>
              <a:effectLst/>
              <a:latin typeface="Arial" panose="020B0604020202020204" pitchFamily="34" charset="0"/>
              <a:ea typeface="+mn-ea"/>
              <a:cs typeface="+mn-cs"/>
            </a:endParaRPr>
          </a:p>
          <a:p>
            <a:pPr lvl="0"/>
            <a:r>
              <a:rPr lang="en-US" sz="1200" kern="1200" dirty="0" smtClean="0">
                <a:solidFill>
                  <a:schemeClr val="tx1"/>
                </a:solidFill>
                <a:effectLst/>
                <a:latin typeface="Arial" panose="020B0604020202020204" pitchFamily="34" charset="0"/>
                <a:ea typeface="+mn-ea"/>
                <a:cs typeface="+mn-cs"/>
              </a:rPr>
              <a:t>Configure (Do it!)</a:t>
            </a:r>
          </a:p>
          <a:p>
            <a:pPr lvl="0"/>
            <a:r>
              <a:rPr lang="en-US" sz="1200" kern="1200" dirty="0" smtClean="0">
                <a:solidFill>
                  <a:schemeClr val="tx1"/>
                </a:solidFill>
                <a:effectLst/>
                <a:latin typeface="Arial" panose="020B0604020202020204" pitchFamily="34" charset="0"/>
                <a:ea typeface="+mn-ea"/>
                <a:cs typeface="+mn-cs"/>
              </a:rPr>
              <a:t>- Set how it relates to the domain</a:t>
            </a:r>
            <a:endParaRPr lang="en-US" dirty="0"/>
          </a:p>
          <a:p>
            <a:endParaRPr lang="en-US" dirty="0" smtClean="0"/>
          </a:p>
        </p:txBody>
      </p:sp>
      <p:sp>
        <p:nvSpPr>
          <p:cNvPr id="4" name="Slide Number Placeholder 3"/>
          <p:cNvSpPr>
            <a:spLocks noGrp="1"/>
          </p:cNvSpPr>
          <p:nvPr>
            <p:ph type="sldNum" sz="quarter" idx="10"/>
          </p:nvPr>
        </p:nvSpPr>
        <p:spPr/>
        <p:txBody>
          <a:bodyPr/>
          <a:lstStyle/>
          <a:p>
            <a:fld id="{12A1F15D-34DF-4604-9889-9C137F9B46AC}" type="slidenum">
              <a:rPr lang="en-US" smtClean="0"/>
              <a:t>12</a:t>
            </a:fld>
            <a:endParaRPr lang="en-US"/>
          </a:p>
        </p:txBody>
      </p:sp>
    </p:spTree>
    <p:extLst>
      <p:ext uri="{BB962C8B-B14F-4D97-AF65-F5344CB8AC3E}">
        <p14:creationId xmlns:p14="http://schemas.microsoft.com/office/powerpoint/2010/main" val="9109058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mn-lt"/>
              </a:rPr>
              <a:t>Many organizations can build the first applications</a:t>
            </a:r>
          </a:p>
          <a:p>
            <a:r>
              <a:rPr lang="en-US" sz="1200" b="0" dirty="0">
                <a:latin typeface="+mn-lt"/>
              </a:rPr>
              <a:t>How to evolve?</a:t>
            </a:r>
          </a:p>
          <a:p>
            <a:r>
              <a:rPr lang="en-US" sz="1200" b="0" dirty="0">
                <a:latin typeface="+mn-lt"/>
              </a:rPr>
              <a:t>How to </a:t>
            </a:r>
            <a:r>
              <a:rPr lang="en-US" sz="1200" b="0" dirty="0" smtClean="0">
                <a:latin typeface="+mn-lt"/>
              </a:rPr>
              <a:t>reuse</a:t>
            </a:r>
            <a:r>
              <a:rPr lang="en-US" sz="1200" b="0" baseline="0" dirty="0" smtClean="0">
                <a:latin typeface="+mn-lt"/>
              </a:rPr>
              <a:t> across applications, across domains?</a:t>
            </a:r>
            <a:endParaRPr lang="en-US" sz="1200" b="0" dirty="0">
              <a:latin typeface="+mn-lt"/>
            </a:endParaRPr>
          </a:p>
          <a:p>
            <a:r>
              <a:rPr lang="en-US" sz="1200" b="0" dirty="0">
                <a:latin typeface="+mn-lt"/>
              </a:rPr>
              <a:t>How to operate?</a:t>
            </a:r>
          </a:p>
          <a:p>
            <a:r>
              <a:rPr lang="en-US" sz="1200" dirty="0">
                <a:latin typeface="+mn-lt"/>
              </a:rPr>
              <a:t>But how do we manage when the number of applications scales?</a:t>
            </a:r>
          </a:p>
          <a:p>
            <a:r>
              <a:rPr lang="en-US" sz="1200" dirty="0">
                <a:latin typeface="+mn-lt"/>
              </a:rPr>
              <a:t>How do we justify a long running platform?  Versus an application?</a:t>
            </a:r>
          </a:p>
        </p:txBody>
      </p:sp>
      <p:sp>
        <p:nvSpPr>
          <p:cNvPr id="4" name="Slide Number Placeholder 3"/>
          <p:cNvSpPr>
            <a:spLocks noGrp="1"/>
          </p:cNvSpPr>
          <p:nvPr>
            <p:ph type="sldNum" sz="quarter" idx="10"/>
          </p:nvPr>
        </p:nvSpPr>
        <p:spPr/>
        <p:txBody>
          <a:bodyPr/>
          <a:lstStyle/>
          <a:p>
            <a:fld id="{12A1F15D-34DF-4604-9889-9C137F9B46AC}"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9740894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Initial</a:t>
            </a:r>
            <a:r>
              <a:rPr lang="en-GB" baseline="0" dirty="0" smtClean="0"/>
              <a:t> Apps + Business Case + Initial Technologies</a:t>
            </a:r>
          </a:p>
          <a:p>
            <a:r>
              <a:rPr lang="en-GB" baseline="0" dirty="0" smtClean="0"/>
              <a:t>Ongoing Business Model and Identification of Organization Structure</a:t>
            </a:r>
          </a:p>
          <a:p>
            <a:r>
              <a:rPr lang="en-GB" baseline="0" dirty="0" smtClean="0"/>
              <a:t>Organization Structure + Tools &amp; Standards (may be 3</a:t>
            </a:r>
            <a:r>
              <a:rPr lang="en-GB" baseline="30000" dirty="0" smtClean="0"/>
              <a:t>rd</a:t>
            </a:r>
            <a:r>
              <a:rPr lang="en-GB" baseline="0" dirty="0" smtClean="0"/>
              <a:t> party)</a:t>
            </a:r>
          </a:p>
          <a:p>
            <a:r>
              <a:rPr lang="en-GB" baseline="0" dirty="0" smtClean="0"/>
              <a:t>Development Standards and Ways of Working</a:t>
            </a:r>
          </a:p>
          <a:p>
            <a:r>
              <a:rPr lang="en-GB" baseline="0" dirty="0" smtClean="0"/>
              <a:t>Continuous Demand Sensing and End-to-End automation</a:t>
            </a:r>
            <a:endParaRPr lang="en-GB" dirty="0"/>
          </a:p>
        </p:txBody>
      </p:sp>
      <p:sp>
        <p:nvSpPr>
          <p:cNvPr id="4" name="Slide Number Placeholder 3"/>
          <p:cNvSpPr>
            <a:spLocks noGrp="1"/>
          </p:cNvSpPr>
          <p:nvPr>
            <p:ph type="sldNum" sz="quarter" idx="10"/>
          </p:nvPr>
        </p:nvSpPr>
        <p:spPr/>
        <p:txBody>
          <a:bodyPr/>
          <a:lstStyle/>
          <a:p>
            <a:fld id="{B1D69F78-5C15-4ABA-BE5B-81EDE2CA7625}" type="slidenum">
              <a:rPr lang="en-GB" smtClean="0">
                <a:solidFill>
                  <a:prstClr val="black"/>
                </a:solidFill>
              </a:rPr>
              <a:pPr/>
              <a:t>14</a:t>
            </a:fld>
            <a:endParaRPr lang="en-GB">
              <a:solidFill>
                <a:prstClr val="black"/>
              </a:solidFill>
            </a:endParaRPr>
          </a:p>
        </p:txBody>
      </p:sp>
    </p:spTree>
    <p:extLst>
      <p:ext uri="{BB962C8B-B14F-4D97-AF65-F5344CB8AC3E}">
        <p14:creationId xmlns:p14="http://schemas.microsoft.com/office/powerpoint/2010/main" val="28754030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Many of us started with initial </a:t>
            </a:r>
            <a:r>
              <a:rPr lang="en-US" sz="1200" kern="1200" dirty="0" err="1">
                <a:solidFill>
                  <a:schemeClr val="tx1"/>
                </a:solidFill>
                <a:effectLst/>
                <a:latin typeface="+mn-lt"/>
                <a:ea typeface="+mn-ea"/>
                <a:cs typeface="+mn-cs"/>
              </a:rPr>
              <a:t>IoT</a:t>
            </a:r>
            <a:r>
              <a:rPr lang="en-US" sz="1200" kern="1200" dirty="0">
                <a:solidFill>
                  <a:schemeClr val="tx1"/>
                </a:solidFill>
                <a:effectLst/>
                <a:latin typeface="+mn-lt"/>
                <a:ea typeface="+mn-ea"/>
                <a:cs typeface="+mn-cs"/>
              </a:rPr>
              <a:t> apps, that need to evolve and move towards outcome based, and pull economy</a:t>
            </a:r>
            <a:endParaRPr lang="en-US" sz="11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Agile DevOps for </a:t>
            </a:r>
            <a:r>
              <a:rPr lang="en-US" sz="1200" kern="1200" dirty="0" err="1">
                <a:solidFill>
                  <a:schemeClr val="tx1"/>
                </a:solidFill>
                <a:effectLst/>
                <a:latin typeface="+mn-lt"/>
                <a:ea typeface="+mn-ea"/>
                <a:cs typeface="+mn-cs"/>
              </a:rPr>
              <a:t>IoT</a:t>
            </a:r>
            <a:r>
              <a:rPr lang="en-US" sz="1200" kern="1200" dirty="0">
                <a:solidFill>
                  <a:schemeClr val="tx1"/>
                </a:solidFill>
                <a:effectLst/>
                <a:latin typeface="+mn-lt"/>
                <a:ea typeface="+mn-ea"/>
                <a:cs typeface="+mn-cs"/>
              </a:rPr>
              <a:t>:  Implementation of </a:t>
            </a:r>
            <a:r>
              <a:rPr lang="en-US" sz="1200" kern="1200" dirty="0" err="1">
                <a:solidFill>
                  <a:schemeClr val="tx1"/>
                </a:solidFill>
                <a:effectLst/>
                <a:latin typeface="+mn-lt"/>
                <a:ea typeface="+mn-ea"/>
                <a:cs typeface="+mn-cs"/>
              </a:rPr>
              <a:t>IoT</a:t>
            </a:r>
            <a:r>
              <a:rPr lang="en-US" sz="1200" kern="1200" dirty="0">
                <a:solidFill>
                  <a:schemeClr val="tx1"/>
                </a:solidFill>
                <a:effectLst/>
                <a:latin typeface="+mn-lt"/>
                <a:ea typeface="+mn-ea"/>
                <a:cs typeface="+mn-cs"/>
              </a:rPr>
              <a:t> is not a one-shot deal, but an iterative process that starts with a set of applications and data complete enough to capture the initial use case and is then rapidly adapted.  It allows for faster deployment and iteration cycles that result in better applications and more accurate analytics, better decision making.  </a:t>
            </a:r>
            <a:endParaRPr lang="en-US" sz="1100" kern="1200" dirty="0">
              <a:solidFill>
                <a:schemeClr val="tx1"/>
              </a:solidFill>
              <a:effectLst/>
              <a:latin typeface="+mn-lt"/>
              <a:ea typeface="+mn-ea"/>
              <a:cs typeface="+mn-cs"/>
            </a:endParaRPr>
          </a:p>
          <a:p>
            <a:pPr lvl="1"/>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Operational Efficiency </a:t>
            </a:r>
          </a:p>
          <a:p>
            <a:r>
              <a:rPr lang="en-US" sz="1200" kern="1200" dirty="0" smtClean="0">
                <a:solidFill>
                  <a:schemeClr val="tx1"/>
                </a:solidFill>
                <a:effectLst/>
                <a:latin typeface="+mn-lt"/>
                <a:ea typeface="+mn-ea"/>
                <a:cs typeface="+mn-cs"/>
              </a:rPr>
              <a:t>New</a:t>
            </a:r>
            <a:r>
              <a:rPr lang="en-US" sz="1200" kern="1200" baseline="0" dirty="0" smtClean="0">
                <a:solidFill>
                  <a:schemeClr val="tx1"/>
                </a:solidFill>
                <a:effectLst/>
                <a:latin typeface="+mn-lt"/>
                <a:ea typeface="+mn-ea"/>
                <a:cs typeface="+mn-cs"/>
              </a:rPr>
              <a:t> products – e.g., Philips Healthcare</a:t>
            </a:r>
          </a:p>
          <a:p>
            <a:r>
              <a:rPr lang="en-US" sz="1200" kern="1200" baseline="0" dirty="0" smtClean="0">
                <a:solidFill>
                  <a:schemeClr val="tx1"/>
                </a:solidFill>
                <a:effectLst/>
                <a:latin typeface="+mn-lt"/>
                <a:ea typeface="+mn-ea"/>
                <a:cs typeface="+mn-cs"/>
              </a:rPr>
              <a:t>Outcome based – Patient </a:t>
            </a:r>
            <a:r>
              <a:rPr lang="en-US" sz="1200" kern="1200" baseline="0" dirty="0" err="1" smtClean="0">
                <a:solidFill>
                  <a:schemeClr val="tx1"/>
                </a:solidFill>
                <a:effectLst/>
                <a:latin typeface="+mn-lt"/>
                <a:ea typeface="+mn-ea"/>
                <a:cs typeface="+mn-cs"/>
              </a:rPr>
              <a:t>Readmittance</a:t>
            </a:r>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Boston Scientific medical device company – heart care products to a service company – to accurately diagnose and manage patient care from hospital to home </a:t>
            </a:r>
            <a:r>
              <a:rPr lang="en-US" sz="1200" kern="1200" baseline="0" dirty="0" smtClean="0">
                <a:solidFill>
                  <a:schemeClr val="tx1"/>
                </a:solidFill>
                <a:effectLst/>
                <a:latin typeface="+mn-lt"/>
                <a:ea typeface="+mn-ea"/>
                <a:cs typeface="+mn-cs"/>
                <a:sym typeface="Wingdings" panose="05000000000000000000" pitchFamily="2" charset="2"/>
              </a:rPr>
              <a:t> ecosystem</a:t>
            </a:r>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Autonomous Pull - Self-acting </a:t>
            </a:r>
            <a:r>
              <a:rPr lang="en-US" sz="1200" kern="1200" baseline="0" dirty="0" smtClean="0">
                <a:solidFill>
                  <a:schemeClr val="tx1"/>
                </a:solidFill>
                <a:effectLst/>
                <a:latin typeface="+mn-lt"/>
                <a:ea typeface="+mn-ea"/>
                <a:cs typeface="+mn-cs"/>
              </a:rPr>
              <a:t>ecosystem</a:t>
            </a:r>
          </a:p>
          <a:p>
            <a:r>
              <a:rPr lang="en-US" sz="1200" kern="1200" dirty="0" smtClean="0">
                <a:solidFill>
                  <a:schemeClr val="tx1"/>
                </a:solidFill>
                <a:effectLst/>
                <a:latin typeface="Arial" pitchFamily="34" charset="0"/>
                <a:ea typeface="Arial" pitchFamily="34" charset="0"/>
                <a:cs typeface="Arial" pitchFamily="34" charset="0"/>
              </a:rPr>
              <a:t>one other example of application explored in the Tech Labs relates to health data sent by wearable devices that can be </a:t>
            </a:r>
            <a:r>
              <a:rPr lang="en-US" sz="1200" kern="1200" dirty="0" err="1" smtClean="0">
                <a:solidFill>
                  <a:schemeClr val="tx1"/>
                </a:solidFill>
                <a:effectLst/>
                <a:latin typeface="Arial" pitchFamily="34" charset="0"/>
                <a:ea typeface="Arial" pitchFamily="34" charset="0"/>
                <a:cs typeface="Arial" pitchFamily="34" charset="0"/>
              </a:rPr>
              <a:t>anonymised</a:t>
            </a:r>
            <a:r>
              <a:rPr lang="en-US" sz="1200" kern="1200" dirty="0" smtClean="0">
                <a:solidFill>
                  <a:schemeClr val="tx1"/>
                </a:solidFill>
                <a:effectLst/>
                <a:latin typeface="Arial" pitchFamily="34" charset="0"/>
                <a:ea typeface="Arial" pitchFamily="34" charset="0"/>
                <a:cs typeface="Arial" pitchFamily="34" charset="0"/>
              </a:rPr>
              <a:t> and protected and used by healthcare providers, doctors, etc.</a:t>
            </a:r>
          </a:p>
          <a:p>
            <a:r>
              <a:rPr lang="en-US" sz="1200" kern="1200" dirty="0" smtClean="0">
                <a:solidFill>
                  <a:schemeClr val="tx1"/>
                </a:solidFill>
                <a:effectLst/>
                <a:latin typeface="Arial" pitchFamily="34" charset="0"/>
                <a:ea typeface="Arial" pitchFamily="34" charset="0"/>
                <a:cs typeface="Arial" pitchFamily="34" charset="0"/>
              </a:rPr>
              <a:t> </a:t>
            </a:r>
          </a:p>
          <a:p>
            <a:r>
              <a:rPr lang="en-US" sz="1200" kern="1200" dirty="0" smtClean="0">
                <a:solidFill>
                  <a:schemeClr val="tx1"/>
                </a:solidFill>
                <a:effectLst/>
                <a:latin typeface="Arial" pitchFamily="34" charset="0"/>
                <a:ea typeface="Arial" pitchFamily="34" charset="0"/>
                <a:cs typeface="Arial" pitchFamily="34" charset="0"/>
              </a:rPr>
              <a:t>in this example, my smart watch measures regularly my activity (number of steps, heartbeat, number of calories, etc.) which is sent to a dedicated </a:t>
            </a:r>
            <a:r>
              <a:rPr lang="en-US" sz="1200" kern="1200" dirty="0" err="1" smtClean="0">
                <a:solidFill>
                  <a:schemeClr val="tx1"/>
                </a:solidFill>
                <a:effectLst/>
                <a:latin typeface="Arial" pitchFamily="34" charset="0"/>
                <a:ea typeface="Arial" pitchFamily="34" charset="0"/>
                <a:cs typeface="Arial" pitchFamily="34" charset="0"/>
              </a:rPr>
              <a:t>blockchain</a:t>
            </a:r>
            <a:r>
              <a:rPr lang="en-US" sz="1200" kern="1200" dirty="0" smtClean="0">
                <a:solidFill>
                  <a:schemeClr val="tx1"/>
                </a:solidFill>
                <a:effectLst/>
                <a:latin typeface="Arial" pitchFamily="34" charset="0"/>
                <a:ea typeface="Arial" pitchFamily="34" charset="0"/>
                <a:cs typeface="Arial" pitchFamily="34" charset="0"/>
              </a:rPr>
              <a:t>, which then can in turn be used by a health coach, or my doctor, or with my family.</a:t>
            </a:r>
            <a:endParaRPr lang="en-US" sz="1200" kern="1200" dirty="0" smtClean="0">
              <a:solidFill>
                <a:schemeClr val="tx1"/>
              </a:solidFill>
              <a:effectLst/>
              <a:latin typeface="Arial" pitchFamily="34" charset="0"/>
              <a:cs typeface="Arial" pitchFamily="34" charset="0"/>
            </a:endParaRPr>
          </a:p>
          <a:p>
            <a:endParaRPr lang="en-US" sz="1200" kern="1200" dirty="0" smtClean="0">
              <a:solidFill>
                <a:schemeClr val="tx1"/>
              </a:solidFill>
              <a:effectLst/>
              <a:latin typeface="Arial" pitchFamily="34" charset="0"/>
              <a:cs typeface="Arial" pitchFamily="34" charset="0"/>
            </a:endParaRPr>
          </a:p>
          <a:p>
            <a:r>
              <a:rPr lang="en-US" sz="1400" dirty="0" smtClean="0"/>
              <a:t>Exploring new opportunities around </a:t>
            </a:r>
            <a:r>
              <a:rPr lang="en-US" sz="1400" dirty="0" err="1" smtClean="0"/>
              <a:t>Blockchain</a:t>
            </a:r>
            <a:r>
              <a:rPr lang="en-US" sz="1400" dirty="0" smtClean="0"/>
              <a:t> and Healthcare to enable Health and Medical Data to be shared anonymously across multiple actors</a:t>
            </a:r>
          </a:p>
          <a:p>
            <a:r>
              <a:rPr lang="en-US" sz="1400" dirty="0" smtClean="0"/>
              <a:t>First release of Smart Contract Enabled Personal Health </a:t>
            </a:r>
            <a:r>
              <a:rPr lang="en-US" sz="1400" dirty="0" err="1" smtClean="0"/>
              <a:t>PoC</a:t>
            </a:r>
            <a:r>
              <a:rPr lang="en-US" sz="1400" dirty="0" smtClean="0"/>
              <a:t>, that combines </a:t>
            </a:r>
            <a:r>
              <a:rPr lang="en-US" sz="1400" dirty="0" err="1" smtClean="0"/>
              <a:t>Blockchain</a:t>
            </a:r>
            <a:r>
              <a:rPr lang="en-US" sz="1400" dirty="0" smtClean="0"/>
              <a:t>-based distributed applications, Smart Contracts and Wearable devices. </a:t>
            </a:r>
          </a:p>
          <a:p>
            <a:r>
              <a:rPr lang="en-US" sz="1400" dirty="0" smtClean="0"/>
              <a:t>Second version released using Proof-of-Stake Consensus Algorithm:</a:t>
            </a:r>
          </a:p>
          <a:p>
            <a:pPr lvl="1"/>
            <a:r>
              <a:rPr lang="en-US" sz="1400" dirty="0" smtClean="0"/>
              <a:t>Users can register different Health Devices (e.g. Heart rate monitor, steps counter, etc.). Activities data are collected and stored through a distributed ledger.</a:t>
            </a:r>
          </a:p>
          <a:p>
            <a:pPr lvl="1"/>
            <a:r>
              <a:rPr lang="en-US" sz="1400" dirty="0" smtClean="0"/>
              <a:t>Users can agree on and enroll on a Health Programs provided by Coaches. Health Programs defines conditions and rules to apply to activities data and to produce recommendation/suggestions to the users.</a:t>
            </a:r>
          </a:p>
          <a:p>
            <a:pPr lvl="1"/>
            <a:r>
              <a:rPr lang="en-US" sz="1400" dirty="0" smtClean="0"/>
              <a:t>Each coach is able to adjust the Health Program according to user needs and progresses </a:t>
            </a:r>
          </a:p>
          <a:p>
            <a:pPr lvl="1"/>
            <a:r>
              <a:rPr lang="en-US" sz="1400" dirty="0" smtClean="0"/>
              <a:t>Each user is able to enroll to different Health Programs according to the Health Devices he/she owns </a:t>
            </a:r>
          </a:p>
          <a:p>
            <a:r>
              <a:rPr lang="en-US" sz="1400" dirty="0" smtClean="0"/>
              <a:t>Apple Watch Health Application connected to the distributed app released</a:t>
            </a:r>
          </a:p>
          <a:p>
            <a:r>
              <a:rPr lang="en-US" sz="1400" dirty="0" smtClean="0"/>
              <a:t>Smart Contract Visualization Tool Released  </a:t>
            </a:r>
          </a:p>
          <a:p>
            <a:endParaRPr lang="en-US" dirty="0"/>
          </a:p>
        </p:txBody>
      </p:sp>
      <p:sp>
        <p:nvSpPr>
          <p:cNvPr id="4" name="Slide Number Placeholder 3"/>
          <p:cNvSpPr>
            <a:spLocks noGrp="1"/>
          </p:cNvSpPr>
          <p:nvPr>
            <p:ph type="sldNum" sz="quarter" idx="10"/>
          </p:nvPr>
        </p:nvSpPr>
        <p:spPr/>
        <p:txBody>
          <a:bodyPr/>
          <a:lstStyle/>
          <a:p>
            <a:fld id="{12A1F15D-34DF-4604-9889-9C137F9B46AC}"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39048250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A1F15D-34DF-4604-9889-9C137F9B46AC}"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38454749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Definitions:</a:t>
            </a:r>
          </a:p>
          <a:p>
            <a:r>
              <a:rPr lang="en-US" dirty="0" smtClean="0"/>
              <a:t>Information services: sell</a:t>
            </a:r>
            <a:r>
              <a:rPr lang="en-US" baseline="0" dirty="0" smtClean="0"/>
              <a:t> data and insights, manage or participate in a market that sells data.</a:t>
            </a:r>
            <a:endParaRPr lang="en-US" dirty="0" smtClean="0"/>
          </a:p>
          <a:p>
            <a:r>
              <a:rPr lang="en-US" dirty="0" smtClean="0"/>
              <a:t>Equipment</a:t>
            </a:r>
            <a:r>
              <a:rPr lang="en-US" baseline="0" dirty="0" smtClean="0"/>
              <a:t> services: product operations and optimization service; sell the product along an as-a-service or –for-performance payment model</a:t>
            </a:r>
            <a:endParaRPr lang="en-US" dirty="0" smtClean="0"/>
          </a:p>
          <a:p>
            <a:r>
              <a:rPr lang="en-US" dirty="0" smtClean="0"/>
              <a:t>Sources:</a:t>
            </a:r>
          </a:p>
          <a:p>
            <a:r>
              <a:rPr lang="en-US" dirty="0" err="1" smtClean="0"/>
              <a:t>vRad</a:t>
            </a:r>
            <a:r>
              <a:rPr lang="en-US" dirty="0" smtClean="0"/>
              <a:t>,</a:t>
            </a:r>
            <a:r>
              <a:rPr lang="en-US" baseline="0" dirty="0" smtClean="0"/>
              <a:t> </a:t>
            </a:r>
            <a:r>
              <a:rPr lang="en-US" baseline="0" dirty="0" err="1" smtClean="0"/>
              <a:t>Claas</a:t>
            </a:r>
            <a:r>
              <a:rPr lang="en-US" baseline="0" dirty="0" smtClean="0"/>
              <a:t>: company web sites</a:t>
            </a:r>
          </a:p>
          <a:p>
            <a:endParaRPr lang="en-US" baseline="0" dirty="0" smtClean="0"/>
          </a:p>
          <a:p>
            <a:r>
              <a:rPr lang="en-US" dirty="0" smtClean="0">
                <a:effectLst/>
                <a:latin typeface="Arial" panose="020B0604020202020204" pitchFamily="34" charset="0"/>
              </a:rPr>
              <a:t>Case study: Outcome-based Agriculture</a:t>
            </a:r>
          </a:p>
          <a:p>
            <a:r>
              <a:rPr lang="en-US" dirty="0" smtClean="0">
                <a:effectLst/>
                <a:latin typeface="Arial" panose="020B0604020202020204" pitchFamily="34" charset="0"/>
              </a:rPr>
              <a:t>One industry at the forefront of the evolution to outcome-based services is agriculture. By connecting farm equipment to geo-location data, agricultural companies and farmers can now coordinate and optimize farm production in ways never before possible. For instance, automated tillers can inject nitrogen fertilizer at precise depths and </a:t>
            </a:r>
          </a:p>
          <a:p>
            <a:r>
              <a:rPr lang="en-US" dirty="0" smtClean="0">
                <a:effectLst/>
                <a:latin typeface="Arial" panose="020B0604020202020204" pitchFamily="34" charset="0"/>
              </a:rPr>
              <a:t>intervals, as seeders follow, placing corn seeds directly in the fertilized soil. Ultimately, turning such data into actionable insights will improve crop yield to help feed the </a:t>
            </a:r>
          </a:p>
          <a:p>
            <a:r>
              <a:rPr lang="en-US" dirty="0" smtClean="0">
                <a:effectLst/>
                <a:latin typeface="Arial" panose="020B0604020202020204" pitchFamily="34" charset="0"/>
              </a:rPr>
              <a:t>world’s growing population. One example of such “smart farms” comes from Monsanto, a multinational agrochemical and agricultural biotechnology company.</a:t>
            </a:r>
          </a:p>
          <a:p>
            <a:endParaRPr lang="en-US" dirty="0" smtClean="0">
              <a:effectLst/>
              <a:latin typeface="Arial" panose="020B0604020202020204" pitchFamily="34" charset="0"/>
            </a:endParaRPr>
          </a:p>
          <a:p>
            <a:r>
              <a:rPr lang="en-US" dirty="0" smtClean="0">
                <a:effectLst/>
                <a:latin typeface="Arial" panose="020B0604020202020204" pitchFamily="34" charset="0"/>
              </a:rPr>
              <a:t>To help farmers increase crop productivity while conserving water and energy, Monsanto purchased Climate Corporation, a company which has used remote sensing </a:t>
            </a:r>
          </a:p>
          <a:p>
            <a:r>
              <a:rPr lang="en-US" dirty="0" smtClean="0">
                <a:effectLst/>
                <a:latin typeface="Arial" panose="020B0604020202020204" pitchFamily="34" charset="0"/>
              </a:rPr>
              <a:t>and cartographic techniques to map all 25 million farming fields in America by field shape, type of crop, crop yields, soil capacity and other critical metrics.</a:t>
            </a:r>
          </a:p>
          <a:p>
            <a:endParaRPr lang="en-US" dirty="0" smtClean="0">
              <a:effectLst/>
              <a:latin typeface="Arial" panose="020B0604020202020204" pitchFamily="34" charset="0"/>
            </a:endParaRPr>
          </a:p>
          <a:p>
            <a:r>
              <a:rPr lang="en-US" dirty="0" smtClean="0">
                <a:effectLst/>
                <a:latin typeface="Arial" panose="020B0604020202020204" pitchFamily="34" charset="0"/>
              </a:rPr>
              <a:t>By adding Climate Corporation’s data to Monsanto’s data on seed yields, farmers can better understand which seeds will grow best in which fields and under what conditions. Outcome-based agriculture requires connected ecosystems and platforms. In Europe, the 365FarmNet brings together farm equipment makers </a:t>
            </a:r>
            <a:r>
              <a:rPr lang="en-US" dirty="0" err="1" smtClean="0">
                <a:effectLst/>
                <a:latin typeface="Arial" panose="020B0604020202020204" pitchFamily="34" charset="0"/>
              </a:rPr>
              <a:t>Claas</a:t>
            </a:r>
            <a:r>
              <a:rPr lang="en-US" dirty="0" smtClean="0">
                <a:effectLst/>
                <a:latin typeface="Arial" panose="020B0604020202020204" pitchFamily="34" charset="0"/>
              </a:rPr>
              <a:t>, Rauch, </a:t>
            </a:r>
            <a:r>
              <a:rPr lang="en-US" dirty="0" err="1" smtClean="0">
                <a:effectLst/>
                <a:latin typeface="Arial" panose="020B0604020202020204" pitchFamily="34" charset="0"/>
              </a:rPr>
              <a:t>Horsch</a:t>
            </a:r>
            <a:r>
              <a:rPr lang="en-US" dirty="0" smtClean="0">
                <a:effectLst/>
                <a:latin typeface="Arial" panose="020B0604020202020204" pitchFamily="34" charset="0"/>
              </a:rPr>
              <a:t> and </a:t>
            </a:r>
            <a:r>
              <a:rPr lang="en-US" dirty="0" err="1" smtClean="0">
                <a:effectLst/>
                <a:latin typeface="Arial" panose="020B0604020202020204" pitchFamily="34" charset="0"/>
              </a:rPr>
              <a:t>Amazonen-Werke</a:t>
            </a:r>
            <a:r>
              <a:rPr lang="en-US" dirty="0" smtClean="0">
                <a:effectLst/>
                <a:latin typeface="Arial" panose="020B0604020202020204" pitchFamily="34" charset="0"/>
              </a:rPr>
              <a:t>, financial service giant Allianz, chemical company Bayer, seed producer KWS </a:t>
            </a:r>
            <a:r>
              <a:rPr lang="en-US" dirty="0" err="1" smtClean="0">
                <a:effectLst/>
                <a:latin typeface="Arial" panose="020B0604020202020204" pitchFamily="34" charset="0"/>
              </a:rPr>
              <a:t>Saat</a:t>
            </a:r>
            <a:r>
              <a:rPr lang="en-US" dirty="0" smtClean="0">
                <a:effectLst/>
                <a:latin typeface="Arial" panose="020B0604020202020204" pitchFamily="34" charset="0"/>
              </a:rPr>
              <a:t>, agricultural software service provider LACOS, agricultural advisory service company </a:t>
            </a:r>
            <a:r>
              <a:rPr lang="en-US" dirty="0" err="1" smtClean="0">
                <a:effectLst/>
                <a:latin typeface="Arial" panose="020B0604020202020204" pitchFamily="34" charset="0"/>
              </a:rPr>
              <a:t>Agravis</a:t>
            </a:r>
            <a:r>
              <a:rPr lang="en-US" dirty="0" smtClean="0">
                <a:effectLst/>
                <a:latin typeface="Arial" panose="020B0604020202020204" pitchFamily="34" charset="0"/>
              </a:rPr>
              <a:t>, and the European Global Navigation Satellite Systems Agency. This ecosystem provides farmers with easy access to data and analysis on geo-location, diagnostics, crops, fertilizers, weather and other factors, over smartphones or through direct connections with farm equipment. </a:t>
            </a:r>
          </a:p>
          <a:p>
            <a:endParaRPr lang="en-US" dirty="0" smtClean="0">
              <a:effectLst/>
              <a:latin typeface="Arial" panose="020B0604020202020204" pitchFamily="34" charset="0"/>
            </a:endParaRPr>
          </a:p>
          <a:p>
            <a:r>
              <a:rPr lang="en-US" dirty="0" smtClean="0">
                <a:effectLst/>
                <a:latin typeface="Arial" panose="020B0604020202020204" pitchFamily="34" charset="0"/>
              </a:rPr>
              <a:t>Farm equipment manufacturers are also taking an active role in developing their own ecosystems. John Deere is building intelligence into its large combines, tractors and sprayers through sensors that make the machines into mobile platforms. The company is also vying to become a trusted source of agriculture data by forming digital partnerships with companies such as DuPont, Pioneer, Dow Chemical and others to supply precision agriculture solutions to growers. And John Deere and AGCO are working together to connect irrigation systems, soil and nutrient sources, with information on weather, crop prices and commodity futures to optimize overall farm performance.</a:t>
            </a:r>
          </a:p>
          <a:p>
            <a:endParaRPr lang="en-US" dirty="0" smtClean="0">
              <a:effectLst/>
              <a:latin typeface="Arial" panose="020B0604020202020204" pitchFamily="34" charset="0"/>
            </a:endParaRPr>
          </a:p>
          <a:p>
            <a:r>
              <a:rPr lang="en-US" dirty="0" smtClean="0">
                <a:effectLst/>
                <a:latin typeface="Arial" panose="020B0604020202020204" pitchFamily="34" charset="0"/>
              </a:rPr>
              <a:t>While prescriptive agriculture offers many potential benefits, there is also potential for conflict among stakeholders. Many farmers, for example, do not trust companies that offer prescriptive agriculture systems since they fear that the stream of detailed data they are providing on their harvests may be misused. They also worry that these firms could buy underperforming farms and run them in competition, or use the data on harvests to trade against farmers on the commodity markets.</a:t>
            </a:r>
          </a:p>
        </p:txBody>
      </p:sp>
      <p:sp>
        <p:nvSpPr>
          <p:cNvPr id="4" name="Slide Number Placeholder 3"/>
          <p:cNvSpPr>
            <a:spLocks noGrp="1"/>
          </p:cNvSpPr>
          <p:nvPr>
            <p:ph type="sldNum" sz="quarter" idx="10"/>
          </p:nvPr>
        </p:nvSpPr>
        <p:spPr/>
        <p:txBody>
          <a:bodyPr/>
          <a:lstStyle/>
          <a:p>
            <a:fld id="{12A1F15D-34DF-4604-9889-9C137F9B46AC}"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16614486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12A1F15D-34DF-4604-9889-9C137F9B46AC}"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34223009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effectLst/>
                <a:latin typeface="Arial" panose="020B0604020202020204" pitchFamily="34" charset="0"/>
              </a:rPr>
              <a:t>Companies must work together to meet the needs of customers. The other advantage an ecosystem provides is speed. Since digital markets evolve at a much faster rate than physical industries, being part of an ecosystem allows participating companies to specialize in their core competencies and work together to quickly adapt to changes in external environments.</a:t>
            </a:r>
          </a:p>
          <a:p>
            <a:endParaRPr lang="en-US" dirty="0" smtClean="0">
              <a:effectLst/>
              <a:latin typeface="Arial" panose="020B0604020202020204" pitchFamily="34" charset="0"/>
            </a:endParaRPr>
          </a:p>
          <a:p>
            <a:endParaRPr lang="en-US" dirty="0">
              <a:effectLst/>
              <a:latin typeface="Arial" panose="020B0604020202020204" pitchFamily="34" charset="0"/>
            </a:endParaRPr>
          </a:p>
        </p:txBody>
      </p:sp>
      <p:sp>
        <p:nvSpPr>
          <p:cNvPr id="4" name="Slide Number Placeholder 3"/>
          <p:cNvSpPr>
            <a:spLocks noGrp="1"/>
          </p:cNvSpPr>
          <p:nvPr>
            <p:ph type="sldNum" sz="quarter" idx="10"/>
          </p:nvPr>
        </p:nvSpPr>
        <p:spPr/>
        <p:txBody>
          <a:bodyPr/>
          <a:lstStyle/>
          <a:p>
            <a:fld id="{34C2469E-A12A-44A9-9907-2A6DE1949567}" type="slidenum">
              <a:rPr lang="en-AU" smtClean="0"/>
              <a:pPr/>
              <a:t>6</a:t>
            </a:fld>
            <a:endParaRPr lang="en-AU" dirty="0"/>
          </a:p>
        </p:txBody>
      </p:sp>
    </p:spTree>
    <p:extLst>
      <p:ext uri="{BB962C8B-B14F-4D97-AF65-F5344CB8AC3E}">
        <p14:creationId xmlns:p14="http://schemas.microsoft.com/office/powerpoint/2010/main" val="17359544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panose="020B0604020202020204" pitchFamily="34" charset="0"/>
                <a:ea typeface="+mn-ea"/>
                <a:cs typeface="+mn-cs"/>
              </a:rPr>
              <a:t>The Challenge with Platform</a:t>
            </a:r>
          </a:p>
          <a:p>
            <a:endParaRPr lang="en-US" sz="1200" kern="1200" dirty="0" smtClean="0">
              <a:solidFill>
                <a:schemeClr val="tx1"/>
              </a:solidFill>
              <a:effectLst/>
              <a:latin typeface="Arial" panose="020B0604020202020204" pitchFamily="34" charset="0"/>
              <a:ea typeface="+mn-ea"/>
              <a:cs typeface="+mn-cs"/>
            </a:endParaRPr>
          </a:p>
          <a:p>
            <a:r>
              <a:rPr lang="en-US" sz="1200" kern="1200" dirty="0" smtClean="0">
                <a:solidFill>
                  <a:schemeClr val="tx1"/>
                </a:solidFill>
                <a:effectLst/>
                <a:latin typeface="Arial" panose="020B0604020202020204" pitchFamily="34" charset="0"/>
                <a:ea typeface="+mn-ea"/>
                <a:cs typeface="+mn-cs"/>
              </a:rPr>
              <a:t>Scale</a:t>
            </a:r>
            <a:r>
              <a:rPr lang="en-US" sz="1200" kern="1200" baseline="0" dirty="0" smtClean="0">
                <a:solidFill>
                  <a:schemeClr val="tx1"/>
                </a:solidFill>
                <a:effectLst/>
                <a:latin typeface="Arial" panose="020B0604020202020204" pitchFamily="34" charset="0"/>
                <a:ea typeface="+mn-ea"/>
                <a:cs typeface="+mn-cs"/>
              </a:rPr>
              <a:t> is not about devices, models, virtual machines—this is app scale.</a:t>
            </a:r>
            <a:endParaRPr lang="en-US" sz="1200" kern="1200" dirty="0" smtClean="0">
              <a:solidFill>
                <a:schemeClr val="tx1"/>
              </a:solidFill>
              <a:effectLst/>
              <a:latin typeface="Arial" panose="020B0604020202020204" pitchFamily="34" charset="0"/>
              <a:ea typeface="+mn-ea"/>
              <a:cs typeface="+mn-cs"/>
            </a:endParaRPr>
          </a:p>
          <a:p>
            <a:endParaRPr lang="en-US" sz="1200" kern="1200" dirty="0" smtClean="0">
              <a:solidFill>
                <a:schemeClr val="tx1"/>
              </a:solidFill>
              <a:effectLst/>
              <a:latin typeface="Arial" panose="020B0604020202020204" pitchFamily="34" charset="0"/>
              <a:ea typeface="+mn-ea"/>
              <a:cs typeface="+mn-cs"/>
            </a:endParaRPr>
          </a:p>
          <a:p>
            <a:r>
              <a:rPr lang="en-US" sz="1200" kern="1200" dirty="0" err="1" smtClean="0">
                <a:solidFill>
                  <a:schemeClr val="tx1"/>
                </a:solidFill>
                <a:effectLst/>
                <a:latin typeface="Arial" panose="020B0604020202020204" pitchFamily="34" charset="0"/>
                <a:ea typeface="+mn-ea"/>
                <a:cs typeface="+mn-cs"/>
              </a:rPr>
              <a:t>IoT</a:t>
            </a:r>
            <a:r>
              <a:rPr lang="en-US" sz="1200" kern="1200" dirty="0" smtClean="0">
                <a:solidFill>
                  <a:schemeClr val="tx1"/>
                </a:solidFill>
                <a:effectLst/>
                <a:latin typeface="Arial" panose="020B0604020202020204" pitchFamily="34" charset="0"/>
                <a:ea typeface="+mn-ea"/>
                <a:cs typeface="+mn-cs"/>
              </a:rPr>
              <a:t> is about outcomes.  These are aligned to verticals.  The platform is horizontal.</a:t>
            </a:r>
          </a:p>
          <a:p>
            <a:r>
              <a:rPr lang="en-US" sz="1200" kern="1200" dirty="0" smtClean="0">
                <a:solidFill>
                  <a:schemeClr val="tx1"/>
                </a:solidFill>
                <a:effectLst/>
                <a:latin typeface="Arial" panose="020B0604020202020204" pitchFamily="34" charset="0"/>
                <a:ea typeface="+mn-ea"/>
                <a:cs typeface="+mn-cs"/>
              </a:rPr>
              <a:t>But you make money vertically.  </a:t>
            </a:r>
            <a:r>
              <a:rPr lang="en-US" sz="1200" b="1" kern="1200" dirty="0" smtClean="0">
                <a:solidFill>
                  <a:schemeClr val="tx1"/>
                </a:solidFill>
                <a:effectLst/>
                <a:latin typeface="Arial" panose="020B0604020202020204" pitchFamily="34" charset="0"/>
                <a:ea typeface="+mn-ea"/>
                <a:cs typeface="+mn-cs"/>
              </a:rPr>
              <a:t>How do you make money with a platform?</a:t>
            </a:r>
            <a:r>
              <a:rPr lang="en-US" sz="1200" kern="1200" dirty="0" smtClean="0">
                <a:solidFill>
                  <a:schemeClr val="tx1"/>
                </a:solidFill>
                <a:effectLst/>
                <a:latin typeface="Arial" panose="020B0604020202020204" pitchFamily="34" charset="0"/>
                <a:ea typeface="+mn-ea"/>
                <a:cs typeface="+mn-cs"/>
              </a:rPr>
              <a:t>  How do you manage and add new use cases?</a:t>
            </a:r>
          </a:p>
          <a:p>
            <a:pPr lvl="0"/>
            <a:r>
              <a:rPr lang="en-US" sz="1200" kern="1200" dirty="0" smtClean="0">
                <a:solidFill>
                  <a:schemeClr val="tx1"/>
                </a:solidFill>
                <a:effectLst/>
                <a:latin typeface="Arial" panose="020B0604020202020204" pitchFamily="34" charset="0"/>
                <a:ea typeface="+mn-ea"/>
                <a:cs typeface="+mn-cs"/>
              </a:rPr>
              <a:t>The role</a:t>
            </a:r>
            <a:r>
              <a:rPr lang="en-US" sz="1200" kern="1200" baseline="0" dirty="0" smtClean="0">
                <a:solidFill>
                  <a:schemeClr val="tx1"/>
                </a:solidFill>
                <a:effectLst/>
                <a:latin typeface="Arial" panose="020B0604020202020204" pitchFamily="34" charset="0"/>
                <a:ea typeface="+mn-ea"/>
                <a:cs typeface="+mn-cs"/>
              </a:rPr>
              <a:t> of the platform: </a:t>
            </a:r>
            <a:r>
              <a:rPr lang="en-US" sz="1200" kern="1200" dirty="0" smtClean="0">
                <a:solidFill>
                  <a:schemeClr val="tx1"/>
                </a:solidFill>
                <a:effectLst/>
                <a:latin typeface="Arial" panose="020B0604020202020204" pitchFamily="34" charset="0"/>
                <a:ea typeface="+mn-ea"/>
                <a:cs typeface="+mn-cs"/>
              </a:rPr>
              <a:t> </a:t>
            </a:r>
            <a:r>
              <a:rPr lang="en-US" sz="1200" b="1" kern="1200" dirty="0" smtClean="0">
                <a:solidFill>
                  <a:schemeClr val="tx1"/>
                </a:solidFill>
                <a:effectLst/>
                <a:latin typeface="Arial" panose="020B0604020202020204" pitchFamily="34" charset="0"/>
                <a:ea typeface="+mn-ea"/>
                <a:cs typeface="+mn-cs"/>
              </a:rPr>
              <a:t>Accelerate new use cases</a:t>
            </a:r>
          </a:p>
          <a:p>
            <a:pPr lvl="0"/>
            <a:endParaRPr lang="en-US" sz="1200" b="1" kern="1200" dirty="0" smtClean="0">
              <a:solidFill>
                <a:schemeClr val="tx1"/>
              </a:solidFill>
              <a:effectLst/>
              <a:latin typeface="Arial" panose="020B0604020202020204" pitchFamily="34" charset="0"/>
              <a:ea typeface="+mn-ea"/>
              <a:cs typeface="+mn-cs"/>
            </a:endParaRPr>
          </a:p>
          <a:p>
            <a:r>
              <a:rPr lang="en-US" dirty="0" smtClean="0">
                <a:effectLst/>
                <a:latin typeface="Arial" panose="020B0604020202020204" pitchFamily="34" charset="0"/>
              </a:rPr>
              <a:t>One hallmark of a mature ecosystem is the presence and wide acceptance of anchor software platforms, which connect and align all parties to achieve desired outcome by providing rules, structures and incentives. A platform can collect and </a:t>
            </a:r>
            <a:r>
              <a:rPr lang="en-US" dirty="0" err="1" smtClean="0">
                <a:effectLst/>
                <a:latin typeface="Arial" panose="020B0604020202020204" pitchFamily="34" charset="0"/>
              </a:rPr>
              <a:t>analyse</a:t>
            </a:r>
            <a:r>
              <a:rPr lang="en-US" dirty="0" smtClean="0">
                <a:effectLst/>
                <a:latin typeface="Arial" panose="020B0604020202020204" pitchFamily="34" charset="0"/>
              </a:rPr>
              <a:t> data from all participants, including customers and ensure that outcomes commitments are </a:t>
            </a:r>
          </a:p>
          <a:p>
            <a:r>
              <a:rPr lang="en-US" dirty="0" smtClean="0">
                <a:effectLst/>
                <a:latin typeface="Arial" panose="020B0604020202020204" pitchFamily="34" charset="0"/>
              </a:rPr>
              <a:t>met. In time, the top-tier platforms will comprise extended networks of innovators, including software developers, start-ups, customers, partners, suppliers and competitors turned “co-</a:t>
            </a:r>
            <a:r>
              <a:rPr lang="en-US" dirty="0" err="1" smtClean="0">
                <a:effectLst/>
                <a:latin typeface="Arial" panose="020B0604020202020204" pitchFamily="34" charset="0"/>
              </a:rPr>
              <a:t>opetitors</a:t>
            </a:r>
            <a:r>
              <a:rPr lang="en-US" dirty="0" smtClean="0">
                <a:effectLst/>
                <a:latin typeface="Arial" panose="020B0604020202020204" pitchFamily="34" charset="0"/>
              </a:rPr>
              <a:t>,” which collectively amplify the value creation opportunities for all participants, and solve problems and apportion liability if one or more parts of the </a:t>
            </a:r>
          </a:p>
          <a:p>
            <a:r>
              <a:rPr lang="en-US" dirty="0" smtClean="0">
                <a:effectLst/>
                <a:latin typeface="Arial" panose="020B0604020202020204" pitchFamily="34" charset="0"/>
              </a:rPr>
              <a:t>system fail. </a:t>
            </a:r>
          </a:p>
          <a:p>
            <a:pPr lvl="0"/>
            <a:endParaRPr lang="en-US" sz="1200" kern="1200" dirty="0">
              <a:solidFill>
                <a:schemeClr val="tx1"/>
              </a:solidFill>
              <a:effectLst/>
              <a:latin typeface="Arial" panose="020B0604020202020204" pitchFamily="34" charset="0"/>
              <a:ea typeface="+mn-ea"/>
              <a:cs typeface="+mn-cs"/>
            </a:endParaRPr>
          </a:p>
        </p:txBody>
      </p:sp>
      <p:sp>
        <p:nvSpPr>
          <p:cNvPr id="4" name="Slide Number Placeholder 3"/>
          <p:cNvSpPr>
            <a:spLocks noGrp="1"/>
          </p:cNvSpPr>
          <p:nvPr>
            <p:ph type="sldNum" sz="quarter" idx="10"/>
          </p:nvPr>
        </p:nvSpPr>
        <p:spPr/>
        <p:txBody>
          <a:bodyPr/>
          <a:lstStyle/>
          <a:p>
            <a:fld id="{12A1F15D-34DF-4604-9889-9C137F9B46AC}" type="slidenum">
              <a:rPr lang="en-US" smtClean="0"/>
              <a:t>7</a:t>
            </a:fld>
            <a:endParaRPr lang="en-US"/>
          </a:p>
        </p:txBody>
      </p:sp>
    </p:spTree>
    <p:extLst>
      <p:ext uri="{BB962C8B-B14F-4D97-AF65-F5344CB8AC3E}">
        <p14:creationId xmlns:p14="http://schemas.microsoft.com/office/powerpoint/2010/main" val="28726527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Many of us started with initial </a:t>
            </a:r>
            <a:r>
              <a:rPr lang="en-US" sz="1200" kern="1200" dirty="0" err="1">
                <a:solidFill>
                  <a:schemeClr val="tx1"/>
                </a:solidFill>
                <a:effectLst/>
                <a:latin typeface="+mn-lt"/>
                <a:ea typeface="+mn-ea"/>
                <a:cs typeface="+mn-cs"/>
              </a:rPr>
              <a:t>IoT</a:t>
            </a:r>
            <a:r>
              <a:rPr lang="en-US" sz="1200" kern="1200" dirty="0">
                <a:solidFill>
                  <a:schemeClr val="tx1"/>
                </a:solidFill>
                <a:effectLst/>
                <a:latin typeface="+mn-lt"/>
                <a:ea typeface="+mn-ea"/>
                <a:cs typeface="+mn-cs"/>
              </a:rPr>
              <a:t> apps, that need to evolve and move towards outcome based, and pull economy</a:t>
            </a:r>
            <a:endParaRPr lang="en-US" sz="11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Agile DevOps for </a:t>
            </a:r>
            <a:r>
              <a:rPr lang="en-US" sz="1200" kern="1200" dirty="0" err="1">
                <a:solidFill>
                  <a:schemeClr val="tx1"/>
                </a:solidFill>
                <a:effectLst/>
                <a:latin typeface="+mn-lt"/>
                <a:ea typeface="+mn-ea"/>
                <a:cs typeface="+mn-cs"/>
              </a:rPr>
              <a:t>IoT</a:t>
            </a:r>
            <a:r>
              <a:rPr lang="en-US" sz="1200" kern="1200" dirty="0">
                <a:solidFill>
                  <a:schemeClr val="tx1"/>
                </a:solidFill>
                <a:effectLst/>
                <a:latin typeface="+mn-lt"/>
                <a:ea typeface="+mn-ea"/>
                <a:cs typeface="+mn-cs"/>
              </a:rPr>
              <a:t>:  Implementation of </a:t>
            </a:r>
            <a:r>
              <a:rPr lang="en-US" sz="1200" kern="1200" dirty="0" err="1">
                <a:solidFill>
                  <a:schemeClr val="tx1"/>
                </a:solidFill>
                <a:effectLst/>
                <a:latin typeface="+mn-lt"/>
                <a:ea typeface="+mn-ea"/>
                <a:cs typeface="+mn-cs"/>
              </a:rPr>
              <a:t>IoT</a:t>
            </a:r>
            <a:r>
              <a:rPr lang="en-US" sz="1200" kern="1200" dirty="0">
                <a:solidFill>
                  <a:schemeClr val="tx1"/>
                </a:solidFill>
                <a:effectLst/>
                <a:latin typeface="+mn-lt"/>
                <a:ea typeface="+mn-ea"/>
                <a:cs typeface="+mn-cs"/>
              </a:rPr>
              <a:t> is not a one-shot deal, but an iterative process that starts with a set of applications and data complete enough to capture the initial use case and is then rapidly adapted.  It allows for faster deployment and iteration cycles that result in better applications and more accurate analytics, better decision making.  </a:t>
            </a:r>
            <a:endParaRPr lang="en-US" sz="1100" kern="1200" dirty="0">
              <a:solidFill>
                <a:schemeClr val="tx1"/>
              </a:solidFill>
              <a:effectLst/>
              <a:latin typeface="+mn-lt"/>
              <a:ea typeface="+mn-ea"/>
              <a:cs typeface="+mn-cs"/>
            </a:endParaRPr>
          </a:p>
          <a:p>
            <a:pPr lvl="1"/>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Operational Efficiency </a:t>
            </a:r>
          </a:p>
          <a:p>
            <a:r>
              <a:rPr lang="en-US" sz="1200" kern="1200" dirty="0" smtClean="0">
                <a:solidFill>
                  <a:schemeClr val="tx1"/>
                </a:solidFill>
                <a:effectLst/>
                <a:latin typeface="+mn-lt"/>
                <a:ea typeface="+mn-ea"/>
                <a:cs typeface="+mn-cs"/>
              </a:rPr>
              <a:t>New</a:t>
            </a:r>
            <a:r>
              <a:rPr lang="en-US" sz="1200" kern="1200" baseline="0" dirty="0" smtClean="0">
                <a:solidFill>
                  <a:schemeClr val="tx1"/>
                </a:solidFill>
                <a:effectLst/>
                <a:latin typeface="+mn-lt"/>
                <a:ea typeface="+mn-ea"/>
                <a:cs typeface="+mn-cs"/>
              </a:rPr>
              <a:t> products – e.g., Philips Healthcare</a:t>
            </a:r>
          </a:p>
          <a:p>
            <a:r>
              <a:rPr lang="en-US" sz="1200" kern="1200" baseline="0" dirty="0" smtClean="0">
                <a:solidFill>
                  <a:schemeClr val="tx1"/>
                </a:solidFill>
                <a:effectLst/>
                <a:latin typeface="+mn-lt"/>
                <a:ea typeface="+mn-ea"/>
                <a:cs typeface="+mn-cs"/>
              </a:rPr>
              <a:t>Outcome based – Patient </a:t>
            </a:r>
            <a:r>
              <a:rPr lang="en-US" sz="1200" kern="1200" baseline="0" dirty="0" err="1" smtClean="0">
                <a:solidFill>
                  <a:schemeClr val="tx1"/>
                </a:solidFill>
                <a:effectLst/>
                <a:latin typeface="+mn-lt"/>
                <a:ea typeface="+mn-ea"/>
                <a:cs typeface="+mn-cs"/>
              </a:rPr>
              <a:t>Readmittance</a:t>
            </a:r>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Autonomous Pull - Self-acting ecosystem</a:t>
            </a:r>
            <a:endParaRPr lang="en-US" dirty="0"/>
          </a:p>
        </p:txBody>
      </p:sp>
      <p:sp>
        <p:nvSpPr>
          <p:cNvPr id="4" name="Slide Number Placeholder 3"/>
          <p:cNvSpPr>
            <a:spLocks noGrp="1"/>
          </p:cNvSpPr>
          <p:nvPr>
            <p:ph type="sldNum" sz="quarter" idx="10"/>
          </p:nvPr>
        </p:nvSpPr>
        <p:spPr/>
        <p:txBody>
          <a:bodyPr/>
          <a:lstStyle/>
          <a:p>
            <a:fld id="{12A1F15D-34DF-4604-9889-9C137F9B46AC}"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7863533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effectLst/>
                <a:latin typeface="Arial" panose="020B0604020202020204" pitchFamily="34" charset="0"/>
              </a:rPr>
              <a:t>Product companies have traditionally built their reputations by providing high-quality products at competitive prices, helping retail or commercial customers meet their needs more efficiently or effectively: aircraft that carry more passengers but burn less fuel; tractors that plant hectares of farmland faster; and light bulbs that last longer but consume less energy. In recent years, pressure has been mounting for manufacturers to look downstream to uncover new value creation opportunities by helping customers use their products to meet specific outcomes, such as optimizing transportation of people across long distances, increasing crop yield and providing lighting only when it is needed. </a:t>
            </a:r>
            <a:endParaRPr lang="en-US" sz="1200" baseline="0" dirty="0" smtClean="0">
              <a:latin typeface="+mn-lt"/>
            </a:endParaRPr>
          </a:p>
          <a:p>
            <a:endParaRPr lang="en-US" sz="1200" baseline="0" dirty="0" smtClean="0">
              <a:latin typeface="+mn-lt"/>
            </a:endParaRPr>
          </a:p>
          <a:p>
            <a:r>
              <a:rPr lang="en-US" dirty="0" smtClean="0">
                <a:effectLst/>
                <a:latin typeface="Arial" panose="020B0604020202020204" pitchFamily="34" charset="0"/>
              </a:rPr>
              <a:t>For example, agricultural companies now have the data necessary to calculate how many bushels of wheat can be produced on a given piece of farmland with a particular </a:t>
            </a:r>
          </a:p>
          <a:p>
            <a:r>
              <a:rPr lang="en-US" dirty="0" smtClean="0">
                <a:effectLst/>
                <a:latin typeface="Arial" panose="020B0604020202020204" pitchFamily="34" charset="0"/>
              </a:rPr>
              <a:t>mix of seed, fertilizer, water, soil chemistry and weather conditions. By combining analytics software with connected tractors, tillers and planters, they can apply the precise mix of seed and fertilizer to maximize crop yield at harvest. </a:t>
            </a:r>
          </a:p>
          <a:p>
            <a:endParaRPr lang="en-US" dirty="0" smtClean="0">
              <a:effectLst/>
              <a:latin typeface="Arial" panose="020B0604020202020204" pitchFamily="34" charset="0"/>
            </a:endParaRPr>
          </a:p>
          <a:p>
            <a:r>
              <a:rPr lang="en-US" dirty="0" smtClean="0">
                <a:effectLst/>
                <a:latin typeface="Arial" panose="020B0604020202020204" pitchFamily="34" charset="0"/>
              </a:rPr>
              <a:t>Digital lighting is one industry leading this transition to ecosystems. For example, Philips has developed smart LED bulbs and wireless switches powered by kinetic energy, and is now creating an ecosystem of partners to provide a wide variety of digital lighting solutions. It has partnered with design studios </a:t>
            </a:r>
            <a:r>
              <a:rPr lang="en-US" dirty="0" err="1" smtClean="0">
                <a:effectLst/>
                <a:latin typeface="Arial" panose="020B0604020202020204" pitchFamily="34" charset="0"/>
              </a:rPr>
              <a:t>WertelOberfell</a:t>
            </a:r>
            <a:r>
              <a:rPr lang="en-US" dirty="0" smtClean="0">
                <a:effectLst/>
                <a:latin typeface="Arial" panose="020B0604020202020204" pitchFamily="34" charset="0"/>
              </a:rPr>
              <a:t> and </a:t>
            </a:r>
            <a:r>
              <a:rPr lang="en-US" dirty="0" err="1" smtClean="0">
                <a:effectLst/>
                <a:latin typeface="Arial" panose="020B0604020202020204" pitchFamily="34" charset="0"/>
              </a:rPr>
              <a:t>Strand+Hvass</a:t>
            </a:r>
            <a:r>
              <a:rPr lang="en-US" dirty="0" smtClean="0">
                <a:effectLst/>
                <a:latin typeface="Arial" panose="020B0604020202020204" pitchFamily="34" charset="0"/>
              </a:rPr>
              <a:t> to co-create 3D-printed luminaires, with carpet manufacturer </a:t>
            </a:r>
            <a:r>
              <a:rPr lang="en-US" dirty="0" err="1" smtClean="0">
                <a:effectLst/>
                <a:latin typeface="Arial" panose="020B0604020202020204" pitchFamily="34" charset="0"/>
              </a:rPr>
              <a:t>Desso</a:t>
            </a:r>
            <a:r>
              <a:rPr lang="en-US" dirty="0" smtClean="0">
                <a:effectLst/>
                <a:latin typeface="Arial" panose="020B0604020202020204" pitchFamily="34" charset="0"/>
              </a:rPr>
              <a:t> to develop light-transmitting carpets and with </a:t>
            </a:r>
            <a:r>
              <a:rPr lang="en-US" dirty="0" err="1" smtClean="0">
                <a:effectLst/>
                <a:latin typeface="Arial" panose="020B0604020202020204" pitchFamily="34" charset="0"/>
              </a:rPr>
              <a:t>AliCloud</a:t>
            </a:r>
            <a:r>
              <a:rPr lang="en-US" dirty="0" smtClean="0">
                <a:effectLst/>
                <a:latin typeface="Arial" panose="020B0604020202020204" pitchFamily="34" charset="0"/>
              </a:rPr>
              <a:t>, a Chinese cloud services and wireless service provider, to support smart lighting control systems. Meanwhile, industry consortiums, such as the Connected Lighting Alliance, are bringing together lighting, electronics and controls companies to promote open standards and global growth for interoperable wireless lighting solutions</a:t>
            </a:r>
          </a:p>
          <a:p>
            <a:endParaRPr lang="en-US" dirty="0" smtClean="0">
              <a:effectLst/>
              <a:latin typeface="Arial" panose="020B0604020202020204" pitchFamily="34" charset="0"/>
            </a:endParaRPr>
          </a:p>
          <a:p>
            <a:r>
              <a:rPr lang="en-US" dirty="0" smtClean="0">
                <a:effectLst/>
                <a:latin typeface="Arial" panose="020B0604020202020204" pitchFamily="34" charset="0"/>
              </a:rPr>
              <a:t>For example, target outcomes might relate to the operations or maintenance of a product (e.g. reliability), or to the savings generated from the use of a product or piece of equipment. In general, product outcomes are fairly straightforward because they typically involve only the product supplier and user. For example, Rolls-Royce’s </a:t>
            </a:r>
            <a:r>
              <a:rPr lang="en-US" dirty="0" err="1" smtClean="0">
                <a:effectLst/>
                <a:latin typeface="Arial" panose="020B0604020202020204" pitchFamily="34" charset="0"/>
              </a:rPr>
              <a:t>TotalCare</a:t>
            </a:r>
            <a:r>
              <a:rPr lang="en-US" dirty="0" smtClean="0">
                <a:effectLst/>
                <a:latin typeface="Arial" panose="020B0604020202020204" pitchFamily="34" charset="0"/>
              </a:rPr>
              <a:t> provides a suite of predictive maintenance and repair services for its jet engines, including monitoring engine health, and modifying engines to increase reliability and durability. Customers pay for product reliability. As the product-service provider, Rolls-Royce assumes the entire risk of time-on-wing and shop visit cost.</a:t>
            </a:r>
          </a:p>
          <a:p>
            <a:endParaRPr lang="en-US" sz="1200" baseline="0" dirty="0" smtClean="0">
              <a:latin typeface="+mn-lt"/>
            </a:endParaRPr>
          </a:p>
          <a:p>
            <a:r>
              <a:rPr lang="en-US" dirty="0" smtClean="0">
                <a:effectLst/>
                <a:latin typeface="Arial" panose="020B0604020202020204" pitchFamily="34" charset="0"/>
              </a:rPr>
              <a:t>Business outcomes, on the other hand, are quantitative measures that address the why behind the buy. One example of business outcomes is from </a:t>
            </a:r>
            <a:r>
              <a:rPr lang="en-US" dirty="0" err="1" smtClean="0">
                <a:effectLst/>
                <a:latin typeface="Arial" panose="020B0604020202020204" pitchFamily="34" charset="0"/>
              </a:rPr>
              <a:t>Taleris</a:t>
            </a:r>
            <a:r>
              <a:rPr lang="en-US" dirty="0" smtClean="0">
                <a:effectLst/>
                <a:latin typeface="Arial" panose="020B0604020202020204" pitchFamily="34" charset="0"/>
              </a:rPr>
              <a:t> America LLC.  Unlike Rolls-Royce’s </a:t>
            </a:r>
            <a:r>
              <a:rPr lang="en-US" dirty="0" err="1" smtClean="0">
                <a:effectLst/>
                <a:latin typeface="Arial" panose="020B0604020202020204" pitchFamily="34" charset="0"/>
              </a:rPr>
              <a:t>TotalCare</a:t>
            </a:r>
            <a:r>
              <a:rPr lang="en-US" dirty="0" smtClean="0">
                <a:effectLst/>
                <a:latin typeface="Arial" panose="020B0604020202020204" pitchFamily="34" charset="0"/>
              </a:rPr>
              <a:t> service, which focuses on the uptime of one product (e.g. Rolls-Royce jet engines), </a:t>
            </a:r>
            <a:r>
              <a:rPr lang="en-US" dirty="0" err="1" smtClean="0">
                <a:effectLst/>
                <a:latin typeface="Arial" panose="020B0604020202020204" pitchFamily="34" charset="0"/>
              </a:rPr>
              <a:t>Taleris</a:t>
            </a:r>
            <a:r>
              <a:rPr lang="en-US" dirty="0" smtClean="0">
                <a:effectLst/>
                <a:latin typeface="Arial" panose="020B0604020202020204" pitchFamily="34" charset="0"/>
              </a:rPr>
              <a:t> tackles the larger issue of airline delays and cancellations caused by equipment failures. To accomplish this goal, it focuses on airline fleet optimization far beyond the operational condition of a specific piece of equipment. By servicing the entire fleet, </a:t>
            </a:r>
            <a:r>
              <a:rPr lang="en-US" dirty="0" err="1" smtClean="0">
                <a:effectLst/>
                <a:latin typeface="Arial" panose="020B0604020202020204" pitchFamily="34" charset="0"/>
              </a:rPr>
              <a:t>Taleris</a:t>
            </a:r>
            <a:r>
              <a:rPr lang="en-US" dirty="0" smtClean="0">
                <a:effectLst/>
                <a:latin typeface="Arial" panose="020B0604020202020204" pitchFamily="34" charset="0"/>
              </a:rPr>
              <a:t> can impact overall maintenance schedules. This systemic approach means less disruption, lower costs, better spare-parts inventory management and more satisfied traveler.</a:t>
            </a:r>
          </a:p>
          <a:p>
            <a:endParaRPr lang="en-US" sz="1200" baseline="0" dirty="0" smtClean="0">
              <a:latin typeface="+mn-lt"/>
            </a:endParaRPr>
          </a:p>
          <a:p>
            <a:r>
              <a:rPr lang="en-US" dirty="0" smtClean="0">
                <a:effectLst/>
                <a:latin typeface="Arial" panose="020B0604020202020204" pitchFamily="34" charset="0"/>
              </a:rPr>
              <a:t>Similarly, a building management company can deliver a defined level of energy savings through sensors, controls and software to </a:t>
            </a:r>
            <a:r>
              <a:rPr lang="en-US" dirty="0" err="1" smtClean="0">
                <a:effectLst/>
                <a:latin typeface="Arial" panose="020B0604020202020204" pitchFamily="34" charset="0"/>
              </a:rPr>
              <a:t>analyse</a:t>
            </a:r>
            <a:r>
              <a:rPr lang="en-US" dirty="0" smtClean="0">
                <a:effectLst/>
                <a:latin typeface="Arial" panose="020B0604020202020204" pitchFamily="34" charset="0"/>
              </a:rPr>
              <a:t> the data on when and where people work, and thus optimize the lighting and temperature levels required to support them.</a:t>
            </a:r>
          </a:p>
          <a:p>
            <a:endParaRPr lang="en-US" dirty="0" smtClean="0">
              <a:effectLst/>
              <a:latin typeface="Arial" panose="020B0604020202020204" pitchFamily="34" charset="0"/>
            </a:endParaRPr>
          </a:p>
          <a:p>
            <a:r>
              <a:rPr lang="en-US" dirty="0" smtClean="0">
                <a:effectLst/>
                <a:latin typeface="Arial" panose="020B0604020202020204" pitchFamily="34" charset="0"/>
              </a:rPr>
              <a:t>Ongoing improvements in sensor technologies – including miniaturization, performance, cost and energy consumption – are making intelligent products more accessible. These sensors are increasingly being installed in industrial equipment, such as GE’s latest locomotives, which are equipped with more than 250 sensors that measure 150,000 data points per minute.</a:t>
            </a:r>
          </a:p>
          <a:p>
            <a:endParaRPr lang="en-US" dirty="0" smtClean="0">
              <a:effectLst/>
              <a:latin typeface="Arial" panose="020B0604020202020204" pitchFamily="34" charset="0"/>
            </a:endParaRPr>
          </a:p>
          <a:p>
            <a:r>
              <a:rPr lang="en-US" dirty="0" smtClean="0">
                <a:effectLst/>
                <a:latin typeface="Arial" panose="020B0604020202020204" pitchFamily="34" charset="0"/>
              </a:rPr>
              <a:t>As this level of digital infrastructure develops, companies will be able to take advantage of growing data streams to apply powerful analytics for insights that can enhance existing services, enrich customer experiences and create alternative revenue streams, not only through new products but also through entirely new business models.  With the Industrial Internet, manufacturers are already using new software capabilities to improve operational efficiency through predictive maintenance, and achieving </a:t>
            </a:r>
          </a:p>
          <a:p>
            <a:r>
              <a:rPr lang="en-US" dirty="0" smtClean="0">
                <a:effectLst/>
                <a:latin typeface="Arial" panose="020B0604020202020204" pitchFamily="34" charset="0"/>
              </a:rPr>
              <a:t>results such as savings on scheduled repairs (12%), reduced maintenance costs (nearly 30%) and fewer Industrial Internet of Things</a:t>
            </a:r>
            <a:r>
              <a:rPr lang="en-US" baseline="0" dirty="0" smtClean="0">
                <a:effectLst/>
                <a:latin typeface="Arial" panose="020B0604020202020204" pitchFamily="34" charset="0"/>
              </a:rPr>
              <a:t> </a:t>
            </a:r>
            <a:r>
              <a:rPr lang="en-US" dirty="0" smtClean="0">
                <a:effectLst/>
                <a:latin typeface="Arial" panose="020B0604020202020204" pitchFamily="34" charset="0"/>
              </a:rPr>
              <a:t>breakdowns (almost 70%).</a:t>
            </a:r>
          </a:p>
          <a:p>
            <a:endParaRPr lang="en-US" dirty="0" smtClean="0">
              <a:effectLst/>
              <a:latin typeface="Arial" panose="020B0604020202020204" pitchFamily="34" charset="0"/>
            </a:endParaRPr>
          </a:p>
          <a:p>
            <a:r>
              <a:rPr lang="en-US" dirty="0" smtClean="0">
                <a:effectLst/>
                <a:latin typeface="Arial" panose="020B0604020202020204" pitchFamily="34" charset="0"/>
              </a:rPr>
              <a:t>For example, ThyssenKrupp AG, which makes and maintains elevators in buildings around the globe, uses networked sensors for its predictive maintenance system designed to reduce down time and unnecessary trips by service personnel for elevator repair. Data from the sensors travels to the cloud, where analytics software identifies anomalies to determine what problems need immediate attention versus those that can wait for scheduled maintenance.</a:t>
            </a:r>
          </a:p>
          <a:p>
            <a:endParaRPr lang="en-US" dirty="0" smtClean="0">
              <a:effectLst/>
              <a:latin typeface="Arial" panose="020B0604020202020204" pitchFamily="34" charset="0"/>
            </a:endParaRPr>
          </a:p>
          <a:p>
            <a:r>
              <a:rPr lang="en-US" dirty="0" smtClean="0">
                <a:effectLst/>
                <a:latin typeface="Arial" panose="020B0604020202020204" pitchFamily="34" charset="0"/>
              </a:rPr>
              <a:t>Similarly, product companies increasingly rely on software to differentiate their products and customer experiences. For example, automotive supplier ZF Friedrichshafen AG’s intelligent transmission system continuously monitors and analyses a commercial driver’s </a:t>
            </a:r>
            <a:r>
              <a:rPr lang="en-US" dirty="0" err="1" smtClean="0">
                <a:effectLst/>
                <a:latin typeface="Arial" panose="020B0604020202020204" pitchFamily="34" charset="0"/>
              </a:rPr>
              <a:t>behaviour</a:t>
            </a:r>
            <a:r>
              <a:rPr lang="en-US" dirty="0" smtClean="0">
                <a:effectLst/>
                <a:latin typeface="Arial" panose="020B0604020202020204" pitchFamily="34" charset="0"/>
              </a:rPr>
              <a:t>, along with topographical data, to signal vehicle transmissions when to shift gears. As a result, truck transmissions last longer and use less fuel</a:t>
            </a:r>
          </a:p>
          <a:p>
            <a:endParaRPr lang="en-US" sz="1200" dirty="0">
              <a:latin typeface="+mn-lt"/>
            </a:endParaRPr>
          </a:p>
        </p:txBody>
      </p:sp>
      <p:sp>
        <p:nvSpPr>
          <p:cNvPr id="4" name="Slide Number Placeholder 3"/>
          <p:cNvSpPr>
            <a:spLocks noGrp="1"/>
          </p:cNvSpPr>
          <p:nvPr>
            <p:ph type="sldNum" sz="quarter" idx="10"/>
          </p:nvPr>
        </p:nvSpPr>
        <p:spPr/>
        <p:txBody>
          <a:bodyPr/>
          <a:lstStyle/>
          <a:p>
            <a:fld id="{12A1F15D-34DF-4604-9889-9C137F9B46AC}"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7651235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2.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2.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2.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2.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2.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2.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2.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2.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2.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2.xml"/></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2.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2.xml"/></Relationships>
</file>

<file path=ppt/slideLayouts/_rels/slideLayout13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2.xml"/></Relationships>
</file>

<file path=ppt/slideLayouts/_rels/slideLayout13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2.xml"/></Relationships>
</file>

<file path=ppt/slideLayouts/_rels/slideLayout13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2.xml"/></Relationships>
</file>

<file path=ppt/slideLayouts/_rels/slideLayout13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2.xml"/></Relationships>
</file>

<file path=ppt/slideLayouts/_rels/slideLayout13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2.xml"/></Relationships>
</file>

<file path=ppt/slideLayouts/_rels/slideLayout13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2.xml"/></Relationships>
</file>

<file path=ppt/slideLayouts/_rels/slideLayout14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2.xml"/></Relationships>
</file>

<file path=ppt/slideLayouts/_rels/slideLayout14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2.xml"/></Relationships>
</file>

<file path=ppt/slideLayouts/_rels/slideLayout14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2.xml"/></Relationships>
</file>

<file path=ppt/slideLayouts/_rels/slideLayout14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2.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emf"/><Relationship Id="rId7" Type="http://schemas.openxmlformats.org/officeDocument/2006/relationships/image" Target="../media/image12.emf"/><Relationship Id="rId2" Type="http://schemas.openxmlformats.org/officeDocument/2006/relationships/image" Target="../media/image7.emf"/><Relationship Id="rId1" Type="http://schemas.openxmlformats.org/officeDocument/2006/relationships/slideMaster" Target="../slideMasters/slideMaster2.xml"/><Relationship Id="rId6" Type="http://schemas.openxmlformats.org/officeDocument/2006/relationships/image" Target="../media/image11.emf"/><Relationship Id="rId5" Type="http://schemas.openxmlformats.org/officeDocument/2006/relationships/image" Target="../media/image10.emf"/><Relationship Id="rId4" Type="http://schemas.openxmlformats.org/officeDocument/2006/relationships/image" Target="../media/image9.emf"/></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jpg"/><Relationship Id="rId1" Type="http://schemas.openxmlformats.org/officeDocument/2006/relationships/slideMaster" Target="../slideMasters/slideMaster2.xml"/><Relationship Id="rId4" Type="http://schemas.openxmlformats.org/officeDocument/2006/relationships/image" Target="../media/image15.png"/></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7.jpg"/><Relationship Id="rId1" Type="http://schemas.openxmlformats.org/officeDocument/2006/relationships/slideMaster" Target="../slideMasters/slideMaster2.xml"/><Relationship Id="rId4" Type="http://schemas.openxmlformats.org/officeDocument/2006/relationships/image" Target="../media/image15.png"/></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0.jpg"/><Relationship Id="rId1" Type="http://schemas.openxmlformats.org/officeDocument/2006/relationships/slideMaster" Target="../slideMasters/slideMaster2.xml"/><Relationship Id="rId4" Type="http://schemas.openxmlformats.org/officeDocument/2006/relationships/image" Target="../media/image15.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1.jp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hyperlink" Target="https://federation-sts.accenture.com/adfs/ls/?wa=wsignin1.0&amp;wtrealm=https://bspaceext.accenture.com/&amp;wctx=https://bspaceext.accenture.com/sites/brandspace/_layouts/Authenticate.aspx?Source=/sites/brandspace" TargetMode="External"/><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hyperlink" Target="https://federation-sts.accenture.com/adfs/ls/?wa=wsignin1.0&amp;wtrealm=https://bspaceext.accenture.com/&amp;wctx=https://bspaceext.accenture.com/sites/brandspace/_layouts/Authenticate.aspx?Source=/sites/brandspace" TargetMode="Externa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hyperlink" Target="https://federation-sts.accenture.com/adfs/ls/?wa=wsignin1.0&amp;wtrealm=https://bspaceext.accenture.com/&amp;wctx=https://bspaceext.accenture.com/sites/brandspace/_layouts/Authenticate.aspx?Source=/sites/brandspace" TargetMode="External"/><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hyperlink" Target="https://federation-sts.accenture.com/adfs/ls/?wa=wsignin1.0&amp;wtrealm=https://bspaceext.accenture.com/&amp;wctx=https://bspaceext.accenture.com/sites/brandspace/_layouts/Authenticate.aspx?Source=/sites/brandspace" TargetMode="External"/><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0D558541-60C9-42A2-8392-FF12533A6B7A}" type="slidenum">
              <a:rPr lang="en-US" smtClean="0"/>
              <a:pPr/>
              <a:t>‹#›</a:t>
            </a:fld>
            <a:endParaRPr lang="en-US" dirty="0"/>
          </a:p>
        </p:txBody>
      </p:sp>
      <p:sp>
        <p:nvSpPr>
          <p:cNvPr id="4" name="Title 3"/>
          <p:cNvSpPr>
            <a:spLocks noGrp="1"/>
          </p:cNvSpPr>
          <p:nvPr>
            <p:ph type="title" hasCustomPrompt="1"/>
          </p:nvPr>
        </p:nvSpPr>
        <p:spPr>
          <a:xfrm>
            <a:off x="345017" y="332076"/>
            <a:ext cx="10027707" cy="776139"/>
          </a:xfrm>
        </p:spPr>
        <p:txBody>
          <a:bodyPr/>
          <a:lstStyle>
            <a:lvl1pPr>
              <a:defRPr>
                <a:solidFill>
                  <a:schemeClr val="tx2"/>
                </a:solidFill>
              </a:defRPr>
            </a:lvl1pPr>
          </a:lstStyle>
          <a:p>
            <a:r>
              <a:rPr lang="en-US" dirty="0"/>
              <a:t>Click to edit Master </a:t>
            </a:r>
            <a:br>
              <a:rPr lang="en-US" dirty="0"/>
            </a:br>
            <a:r>
              <a:rPr lang="en-US" dirty="0"/>
              <a:t>title style</a:t>
            </a:r>
          </a:p>
        </p:txBody>
      </p:sp>
      <p:sp>
        <p:nvSpPr>
          <p:cNvPr id="7" name="Text Placeholder 6"/>
          <p:cNvSpPr>
            <a:spLocks noGrp="1"/>
          </p:cNvSpPr>
          <p:nvPr>
            <p:ph type="body" sz="quarter" idx="13"/>
          </p:nvPr>
        </p:nvSpPr>
        <p:spPr>
          <a:xfrm>
            <a:off x="345017" y="1763713"/>
            <a:ext cx="10027707" cy="4294187"/>
          </a:xfrm>
        </p:spPr>
        <p:txBody>
          <a:bodyPr vert="horz" lIns="0" tIns="0" rIns="0" bIns="0" rtlCol="0">
            <a:noAutofit/>
          </a:bodyPr>
          <a:lstStyle>
            <a:lvl1pPr>
              <a:defRPr lang="en-US" sz="1800" dirty="0" smtClean="0"/>
            </a:lvl1pPr>
            <a:lvl2pPr marL="182875">
              <a:defRPr lang="en-US" sz="1800" dirty="0" smtClean="0"/>
            </a:lvl2pPr>
            <a:lvl3pPr marL="365751">
              <a:defRPr lang="en-US" sz="1800" dirty="0" smtClean="0"/>
            </a:lvl3pPr>
            <a:lvl4pPr>
              <a:defRPr lang="en-US" sz="1800" dirty="0" smtClean="0">
                <a:solidFill>
                  <a:schemeClr val="bg2"/>
                </a:solidFill>
              </a:defRPr>
            </a:lvl4pPr>
            <a:lvl5pPr>
              <a:defRPr lang="en-US" sz="1800" dirty="0">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223800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_Divider">
    <p:bg>
      <p:bgPr>
        <a:gradFill>
          <a:gsLst>
            <a:gs pos="0">
              <a:srgbClr val="F1F3F2"/>
            </a:gs>
            <a:gs pos="37000">
              <a:srgbClr val="F7F7F7"/>
            </a:gs>
            <a:gs pos="68500">
              <a:srgbClr val="FAFAFA"/>
            </a:gs>
            <a:gs pos="100000">
              <a:schemeClr val="bg1"/>
            </a:gs>
          </a:gsLst>
          <a:lin ang="1200000" scaled="0"/>
        </a:gradFill>
        <a:effectLst/>
      </p:bgPr>
    </p:bg>
    <p:spTree>
      <p:nvGrpSpPr>
        <p:cNvPr id="1" name=""/>
        <p:cNvGrpSpPr/>
        <p:nvPr/>
      </p:nvGrpSpPr>
      <p:grpSpPr>
        <a:xfrm>
          <a:off x="0" y="0"/>
          <a:ext cx="0" cy="0"/>
          <a:chOff x="0" y="0"/>
          <a:chExt cx="0" cy="0"/>
        </a:xfrm>
      </p:grpSpPr>
      <p:sp>
        <p:nvSpPr>
          <p:cNvPr id="3" name="Title 2"/>
          <p:cNvSpPr>
            <a:spLocks noGrp="1"/>
          </p:cNvSpPr>
          <p:nvPr>
            <p:ph type="title" hasCustomPrompt="1"/>
          </p:nvPr>
        </p:nvSpPr>
        <p:spPr>
          <a:xfrm>
            <a:off x="354848" y="3429000"/>
            <a:ext cx="6705600" cy="1213672"/>
          </a:xfrm>
        </p:spPr>
        <p:txBody>
          <a:bodyPr/>
          <a:lstStyle>
            <a:lvl1pPr>
              <a:lnSpc>
                <a:spcPct val="80000"/>
              </a:lnSpc>
              <a:defRPr sz="5867" cap="all" baseline="0">
                <a:solidFill>
                  <a:schemeClr val="tx1"/>
                </a:solidFill>
              </a:defRPr>
            </a:lvl1pPr>
          </a:lstStyle>
          <a:p>
            <a:r>
              <a:rPr lang="en-US" dirty="0"/>
              <a:t>divider</a:t>
            </a:r>
          </a:p>
        </p:txBody>
      </p:sp>
      <p:sp>
        <p:nvSpPr>
          <p:cNvPr id="9" name="Slide Number Placeholder 8"/>
          <p:cNvSpPr>
            <a:spLocks noGrp="1"/>
          </p:cNvSpPr>
          <p:nvPr>
            <p:ph type="sldNum" sz="quarter" idx="14"/>
          </p:nvPr>
        </p:nvSpPr>
        <p:spPr/>
        <p:txBody>
          <a:bodyPr/>
          <a:lstStyle>
            <a:lvl1pPr>
              <a:defRPr>
                <a:solidFill>
                  <a:schemeClr val="tx2"/>
                </a:solidFill>
              </a:defRPr>
            </a:lvl1pPr>
          </a:lstStyle>
          <a:p>
            <a:fld id="{0D558541-60C9-42A2-8392-FF12533A6B7A}" type="slidenum">
              <a:rPr lang="en-US" smtClean="0"/>
              <a:pPr/>
              <a:t>‹#›</a:t>
            </a:fld>
            <a:endParaRPr lang="en-US" dirty="0"/>
          </a:p>
        </p:txBody>
      </p:sp>
      <p:pic>
        <p:nvPicPr>
          <p:cNvPr id="20" name="Accenture_Digital"/>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36280" y="6246019"/>
            <a:ext cx="1545637" cy="331832"/>
          </a:xfrm>
          <a:prstGeom prst="rect">
            <a:avLst/>
          </a:prstGeom>
        </p:spPr>
      </p:pic>
      <p:grpSp>
        <p:nvGrpSpPr>
          <p:cNvPr id="8" name="Group 10"/>
          <p:cNvGrpSpPr>
            <a:grpSpLocks noChangeAspect="1"/>
          </p:cNvGrpSpPr>
          <p:nvPr userDrawn="1"/>
        </p:nvGrpSpPr>
        <p:grpSpPr bwMode="auto">
          <a:xfrm>
            <a:off x="336907" y="467886"/>
            <a:ext cx="2298344" cy="2346169"/>
            <a:chOff x="1292" y="-440"/>
            <a:chExt cx="5094" cy="5200"/>
          </a:xfrm>
        </p:grpSpPr>
        <p:sp>
          <p:nvSpPr>
            <p:cNvPr id="13" name="Freeform 11"/>
            <p:cNvSpPr>
              <a:spLocks/>
            </p:cNvSpPr>
            <p:nvPr userDrawn="1"/>
          </p:nvSpPr>
          <p:spPr bwMode="auto">
            <a:xfrm>
              <a:off x="1292" y="-440"/>
              <a:ext cx="5094" cy="3130"/>
            </a:xfrm>
            <a:custGeom>
              <a:avLst/>
              <a:gdLst>
                <a:gd name="T0" fmla="*/ 2495 w 2495"/>
                <a:gd name="T1" fmla="*/ 1532 h 1532"/>
                <a:gd name="T2" fmla="*/ 2495 w 2495"/>
                <a:gd name="T3" fmla="*/ 1013 h 1532"/>
                <a:gd name="T4" fmla="*/ 0 w 2495"/>
                <a:gd name="T5" fmla="*/ 0 h 1532"/>
                <a:gd name="T6" fmla="*/ 0 w 2495"/>
                <a:gd name="T7" fmla="*/ 565 h 1532"/>
                <a:gd name="T8" fmla="*/ 2494 w 2495"/>
                <a:gd name="T9" fmla="*/ 1532 h 1532"/>
                <a:gd name="T10" fmla="*/ 2495 w 2495"/>
                <a:gd name="T11" fmla="*/ 1532 h 1532"/>
              </a:gdLst>
              <a:ahLst/>
              <a:cxnLst>
                <a:cxn ang="0">
                  <a:pos x="T0" y="T1"/>
                </a:cxn>
                <a:cxn ang="0">
                  <a:pos x="T2" y="T3"/>
                </a:cxn>
                <a:cxn ang="0">
                  <a:pos x="T4" y="T5"/>
                </a:cxn>
                <a:cxn ang="0">
                  <a:pos x="T6" y="T7"/>
                </a:cxn>
                <a:cxn ang="0">
                  <a:pos x="T8" y="T9"/>
                </a:cxn>
                <a:cxn ang="0">
                  <a:pos x="T10" y="T11"/>
                </a:cxn>
              </a:cxnLst>
              <a:rect l="0" t="0" r="r" b="b"/>
              <a:pathLst>
                <a:path w="2495" h="1532">
                  <a:moveTo>
                    <a:pt x="2495" y="1532"/>
                  </a:moveTo>
                  <a:cubicBezTo>
                    <a:pt x="2495" y="1013"/>
                    <a:pt x="2495" y="1013"/>
                    <a:pt x="2495" y="1013"/>
                  </a:cubicBezTo>
                  <a:cubicBezTo>
                    <a:pt x="0" y="0"/>
                    <a:pt x="0" y="0"/>
                    <a:pt x="0" y="0"/>
                  </a:cubicBezTo>
                  <a:cubicBezTo>
                    <a:pt x="0" y="565"/>
                    <a:pt x="0" y="565"/>
                    <a:pt x="0" y="565"/>
                  </a:cubicBezTo>
                  <a:cubicBezTo>
                    <a:pt x="812" y="880"/>
                    <a:pt x="1906" y="1304"/>
                    <a:pt x="2494" y="1532"/>
                  </a:cubicBezTo>
                  <a:lnTo>
                    <a:pt x="2495" y="1532"/>
                  </a:lnTo>
                  <a:close/>
                </a:path>
              </a:pathLst>
            </a:custGeom>
            <a:gradFill flip="none" rotWithShape="1">
              <a:gsLst>
                <a:gs pos="0">
                  <a:srgbClr val="FBA919"/>
                </a:gs>
                <a:gs pos="100000">
                  <a:srgbClr val="F3EC1A"/>
                </a:gs>
              </a:gsLst>
              <a:lin ang="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4" name="Freeform 12"/>
            <p:cNvSpPr>
              <a:spLocks/>
            </p:cNvSpPr>
            <p:nvPr userDrawn="1"/>
          </p:nvSpPr>
          <p:spPr bwMode="auto">
            <a:xfrm>
              <a:off x="1292" y="1644"/>
              <a:ext cx="5094" cy="3116"/>
            </a:xfrm>
            <a:custGeom>
              <a:avLst/>
              <a:gdLst>
                <a:gd name="T0" fmla="*/ 0 w 2495"/>
                <a:gd name="T1" fmla="*/ 961 h 1525"/>
                <a:gd name="T2" fmla="*/ 0 w 2495"/>
                <a:gd name="T3" fmla="*/ 961 h 1525"/>
                <a:gd name="T4" fmla="*/ 0 w 2495"/>
                <a:gd name="T5" fmla="*/ 1525 h 1525"/>
                <a:gd name="T6" fmla="*/ 2495 w 2495"/>
                <a:gd name="T7" fmla="*/ 512 h 1525"/>
                <a:gd name="T8" fmla="*/ 2495 w 2495"/>
                <a:gd name="T9" fmla="*/ 0 h 1525"/>
                <a:gd name="T10" fmla="*/ 0 w 2495"/>
                <a:gd name="T11" fmla="*/ 961 h 1525"/>
              </a:gdLst>
              <a:ahLst/>
              <a:cxnLst>
                <a:cxn ang="0">
                  <a:pos x="T0" y="T1"/>
                </a:cxn>
                <a:cxn ang="0">
                  <a:pos x="T2" y="T3"/>
                </a:cxn>
                <a:cxn ang="0">
                  <a:pos x="T4" y="T5"/>
                </a:cxn>
                <a:cxn ang="0">
                  <a:pos x="T6" y="T7"/>
                </a:cxn>
                <a:cxn ang="0">
                  <a:pos x="T8" y="T9"/>
                </a:cxn>
                <a:cxn ang="0">
                  <a:pos x="T10" y="T11"/>
                </a:cxn>
              </a:cxnLst>
              <a:rect l="0" t="0" r="r" b="b"/>
              <a:pathLst>
                <a:path w="2495" h="1525">
                  <a:moveTo>
                    <a:pt x="0" y="961"/>
                  </a:moveTo>
                  <a:cubicBezTo>
                    <a:pt x="0" y="961"/>
                    <a:pt x="0" y="961"/>
                    <a:pt x="0" y="961"/>
                  </a:cubicBezTo>
                  <a:cubicBezTo>
                    <a:pt x="0" y="1525"/>
                    <a:pt x="0" y="1525"/>
                    <a:pt x="0" y="1525"/>
                  </a:cubicBezTo>
                  <a:cubicBezTo>
                    <a:pt x="2495" y="512"/>
                    <a:pt x="2495" y="512"/>
                    <a:pt x="2495" y="512"/>
                  </a:cubicBezTo>
                  <a:cubicBezTo>
                    <a:pt x="2495" y="0"/>
                    <a:pt x="2495" y="0"/>
                    <a:pt x="2495" y="0"/>
                  </a:cubicBezTo>
                  <a:lnTo>
                    <a:pt x="0" y="961"/>
                  </a:lnTo>
                  <a:close/>
                </a:path>
              </a:pathLst>
            </a:custGeom>
            <a:gradFill>
              <a:gsLst>
                <a:gs pos="0">
                  <a:srgbClr val="FFFF00"/>
                </a:gs>
                <a:gs pos="100000">
                  <a:srgbClr val="FBA919"/>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spTree>
    <p:extLst>
      <p:ext uri="{BB962C8B-B14F-4D97-AF65-F5344CB8AC3E}">
        <p14:creationId xmlns:p14="http://schemas.microsoft.com/office/powerpoint/2010/main" val="669904137"/>
      </p:ext>
    </p:extLst>
  </p:cSld>
  <p:clrMapOvr>
    <a:overrideClrMapping bg1="lt1" tx1="dk1" bg2="lt2" tx2="dk2" accent1="accent1" accent2="accent2" accent3="accent3" accent4="accent4" accent5="accent5" accent6="accent6" hlink="hlink" folHlink="folHlink"/>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11_1Statement_CRed">
    <p:bg>
      <p:bgPr>
        <a:solidFill>
          <a:schemeClr val="tx2"/>
        </a:solidFill>
        <a:effectLst/>
      </p:bgPr>
    </p:bg>
    <p:spTree>
      <p:nvGrpSpPr>
        <p:cNvPr id="1" name=""/>
        <p:cNvGrpSpPr/>
        <p:nvPr/>
      </p:nvGrpSpPr>
      <p:grpSpPr>
        <a:xfrm>
          <a:off x="0" y="0"/>
          <a:ext cx="0" cy="0"/>
          <a:chOff x="0" y="0"/>
          <a:chExt cx="0" cy="0"/>
        </a:xfrm>
      </p:grpSpPr>
      <p:sp>
        <p:nvSpPr>
          <p:cNvPr id="5" name="Text Placeholder 3"/>
          <p:cNvSpPr>
            <a:spLocks noGrp="1"/>
          </p:cNvSpPr>
          <p:nvPr>
            <p:ph type="body" sz="quarter" idx="13" hasCustomPrompt="1"/>
          </p:nvPr>
        </p:nvSpPr>
        <p:spPr>
          <a:xfrm>
            <a:off x="355739" y="3056435"/>
            <a:ext cx="11474082" cy="1895465"/>
          </a:xfrm>
        </p:spPr>
        <p:txBody>
          <a:bodyPr>
            <a:spAutoFit/>
          </a:bodyPr>
          <a:lstStyle>
            <a:lvl1pPr algn="ctr">
              <a:defRPr sz="2799" cap="none" baseline="0">
                <a:solidFill>
                  <a:schemeClr val="bg1"/>
                </a:solidFill>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r>
              <a:rPr lang="en-US" dirty="0" smtClean="0"/>
              <a:t>Insert sub-title here 28pt, minimum 20pt and in sentence case. </a:t>
            </a:r>
            <a:br>
              <a:rPr lang="en-US" dirty="0" smtClean="0"/>
            </a:br>
            <a:r>
              <a:rPr lang="en-US" dirty="0" smtClean="0"/>
              <a:t>Pit as et </a:t>
            </a:r>
            <a:r>
              <a:rPr lang="en-US" dirty="0" err="1" smtClean="0"/>
              <a:t>eum</a:t>
            </a:r>
            <a:r>
              <a:rPr lang="en-US" dirty="0" smtClean="0"/>
              <a:t> </a:t>
            </a:r>
            <a:r>
              <a:rPr lang="en-US" dirty="0" err="1" smtClean="0"/>
              <a:t>aliqui</a:t>
            </a:r>
            <a:r>
              <a:rPr lang="en-US" dirty="0" smtClean="0"/>
              <a:t> </a:t>
            </a:r>
            <a:r>
              <a:rPr lang="en-US" dirty="0" err="1" smtClean="0"/>
              <a:t>ius</a:t>
            </a:r>
            <a:r>
              <a:rPr lang="en-US" dirty="0" smtClean="0"/>
              <a:t>, </a:t>
            </a:r>
            <a:r>
              <a:rPr lang="en-US" dirty="0" err="1" smtClean="0"/>
              <a:t>ut</a:t>
            </a:r>
            <a:r>
              <a:rPr lang="en-US" dirty="0" smtClean="0"/>
              <a:t> que mi, </a:t>
            </a:r>
            <a:r>
              <a:rPr lang="en-US" dirty="0" err="1" smtClean="0"/>
              <a:t>consequatiae</a:t>
            </a:r>
            <a:r>
              <a:rPr lang="en-US" dirty="0" smtClean="0"/>
              <a:t> </a:t>
            </a:r>
            <a:r>
              <a:rPr lang="en-US" dirty="0" err="1" smtClean="0"/>
              <a:t>nim</a:t>
            </a:r>
            <a:r>
              <a:rPr lang="en-US" dirty="0" smtClean="0"/>
              <a:t> </a:t>
            </a:r>
            <a:r>
              <a:rPr lang="en-US" dirty="0" err="1" smtClean="0"/>
              <a:t>quis</a:t>
            </a:r>
            <a:r>
              <a:rPr lang="en-US" dirty="0" smtClean="0"/>
              <a:t> </a:t>
            </a:r>
            <a:r>
              <a:rPr lang="en-US" dirty="0" err="1" smtClean="0"/>
              <a:t>sitis</a:t>
            </a:r>
            <a:r>
              <a:rPr lang="en-US" dirty="0" smtClean="0"/>
              <a:t> </a:t>
            </a:r>
            <a:r>
              <a:rPr lang="en-US" dirty="0" err="1" smtClean="0"/>
              <a:t>apictur</a:t>
            </a:r>
            <a:r>
              <a:rPr lang="en-US" dirty="0" smtClean="0"/>
              <a:t>, qui </a:t>
            </a:r>
            <a:r>
              <a:rPr lang="en-US" dirty="0" err="1" smtClean="0"/>
              <a:t>dolupti</a:t>
            </a:r>
            <a:r>
              <a:rPr lang="en-US" dirty="0" smtClean="0"/>
              <a:t> </a:t>
            </a:r>
            <a:r>
              <a:rPr lang="en-US" dirty="0" err="1" smtClean="0"/>
              <a:t>asitatia</a:t>
            </a:r>
            <a:r>
              <a:rPr lang="en-US" dirty="0" smtClean="0"/>
              <a:t> </a:t>
            </a:r>
            <a:r>
              <a:rPr lang="en-US" dirty="0" err="1" smtClean="0"/>
              <a:t>quia</a:t>
            </a:r>
            <a:r>
              <a:rPr lang="en-US" dirty="0" smtClean="0"/>
              <a:t> </a:t>
            </a:r>
            <a:r>
              <a:rPr lang="en-US" dirty="0" err="1" smtClean="0"/>
              <a:t>volecusda</a:t>
            </a:r>
            <a:r>
              <a:rPr lang="en-US" dirty="0" smtClean="0"/>
              <a:t> </a:t>
            </a:r>
            <a:r>
              <a:rPr lang="en-US" dirty="0" err="1" smtClean="0"/>
              <a:t>consequi</a:t>
            </a:r>
            <a:r>
              <a:rPr lang="en-US" dirty="0" smtClean="0"/>
              <a:t> cum </a:t>
            </a:r>
            <a:r>
              <a:rPr lang="en-US" dirty="0" err="1" smtClean="0"/>
              <a:t>esedit</a:t>
            </a:r>
            <a:r>
              <a:rPr lang="en-US" dirty="0" smtClean="0"/>
              <a:t> </a:t>
            </a:r>
            <a:r>
              <a:rPr lang="en-US" dirty="0" err="1" smtClean="0"/>
              <a:t>volorrum</a:t>
            </a:r>
            <a:r>
              <a:rPr lang="en-US" dirty="0" smtClean="0"/>
              <a:t> </a:t>
            </a:r>
            <a:br>
              <a:rPr lang="en-US" dirty="0" smtClean="0"/>
            </a:br>
            <a:r>
              <a:rPr lang="en-US" dirty="0" smtClean="0"/>
              <a:t>que ma </a:t>
            </a:r>
            <a:r>
              <a:rPr lang="en-US" dirty="0" err="1" smtClean="0"/>
              <a:t>ius</a:t>
            </a:r>
            <a:r>
              <a:rPr lang="en-US" dirty="0" smtClean="0"/>
              <a:t> </a:t>
            </a:r>
            <a:r>
              <a:rPr lang="en-US" dirty="0" err="1" smtClean="0"/>
              <a:t>sam</a:t>
            </a:r>
            <a:r>
              <a:rPr lang="en-US" dirty="0" smtClean="0"/>
              <a:t> </a:t>
            </a:r>
            <a:r>
              <a:rPr lang="en-US" dirty="0" err="1" smtClean="0"/>
              <a:t>simollu</a:t>
            </a:r>
            <a:r>
              <a:rPr lang="en-US" dirty="0" smtClean="0"/>
              <a:t> </a:t>
            </a:r>
            <a:r>
              <a:rPr lang="en-US" dirty="0" err="1" smtClean="0"/>
              <a:t>ptaestia</a:t>
            </a:r>
            <a:r>
              <a:rPr lang="en-US" dirty="0" smtClean="0"/>
              <a:t> </a:t>
            </a:r>
            <a:r>
              <a:rPr lang="en-US" dirty="0" err="1" smtClean="0"/>
              <a:t>doluptias</a:t>
            </a:r>
            <a:r>
              <a:rPr lang="en-US" dirty="0" smtClean="0"/>
              <a:t> </a:t>
            </a:r>
            <a:r>
              <a:rPr lang="en-US" dirty="0" err="1" smtClean="0"/>
              <a:t>dios</a:t>
            </a:r>
            <a:r>
              <a:rPr lang="en-US" dirty="0" smtClean="0"/>
              <a:t> </a:t>
            </a:r>
            <a:r>
              <a:rPr lang="en-US" dirty="0" err="1" smtClean="0"/>
              <a:t>exerro</a:t>
            </a:r>
            <a:r>
              <a:rPr lang="en-US" dirty="0" smtClean="0"/>
              <a:t> </a:t>
            </a:r>
            <a:r>
              <a:rPr lang="en-US" dirty="0" err="1" smtClean="0"/>
              <a:t>magnat</a:t>
            </a:r>
            <a:r>
              <a:rPr lang="en-US" dirty="0" smtClean="0"/>
              <a:t>.</a:t>
            </a:r>
          </a:p>
        </p:txBody>
      </p:sp>
      <p:sp>
        <p:nvSpPr>
          <p:cNvPr id="4" name="Footer Placeholder 3"/>
          <p:cNvSpPr>
            <a:spLocks noGrp="1"/>
          </p:cNvSpPr>
          <p:nvPr>
            <p:ph type="ftr" sz="quarter" idx="31"/>
          </p:nvPr>
        </p:nvSpPr>
        <p:spPr/>
        <p:txBody>
          <a:bodyPr/>
          <a:lstStyle/>
          <a:p>
            <a:r>
              <a:rPr lang="en-AU" smtClean="0">
                <a:solidFill>
                  <a:srgbClr val="FFFFFF">
                    <a:alpha val="50000"/>
                  </a:srgbClr>
                </a:solidFill>
              </a:rPr>
              <a:t>Copyright © 2016  Accenture. All rights reserved. Accenture Confidential Information    |</a:t>
            </a:r>
            <a:endParaRPr lang="en-AU" dirty="0">
              <a:solidFill>
                <a:srgbClr val="FFFFFF">
                  <a:alpha val="50000"/>
                </a:srgbClr>
              </a:solidFill>
            </a:endParaRPr>
          </a:p>
        </p:txBody>
      </p:sp>
      <p:sp>
        <p:nvSpPr>
          <p:cNvPr id="8" name="Slide Number Placeholder 7"/>
          <p:cNvSpPr>
            <a:spLocks noGrp="1"/>
          </p:cNvSpPr>
          <p:nvPr>
            <p:ph type="sldNum" sz="quarter" idx="32"/>
          </p:nvPr>
        </p:nvSpPr>
        <p:spPr/>
        <p:txBody>
          <a:bodyPr/>
          <a:lstStyle/>
          <a:p>
            <a:pPr>
              <a:defRPr/>
            </a:pPr>
            <a:fld id="{90CBDC3A-D49F-4631-A8C7-55D59B33E5FA}" type="slidenum">
              <a:rPr lang="en-US" smtClean="0">
                <a:solidFill>
                  <a:srgbClr val="FFFFFF">
                    <a:alpha val="50000"/>
                  </a:srgbClr>
                </a:solidFill>
              </a:rPr>
              <a:pPr>
                <a:defRPr/>
              </a:pPr>
              <a:t>‹#›</a:t>
            </a:fld>
            <a:endParaRPr lang="en-US" dirty="0">
              <a:solidFill>
                <a:srgbClr val="FFFFFF">
                  <a:alpha val="50000"/>
                </a:srgbClr>
              </a:solidFill>
            </a:endParaRPr>
          </a:p>
        </p:txBody>
      </p:sp>
      <p:sp>
        <p:nvSpPr>
          <p:cNvPr id="7" name="Text Placeholder 4"/>
          <p:cNvSpPr>
            <a:spLocks noGrp="1"/>
          </p:cNvSpPr>
          <p:nvPr>
            <p:ph type="body" sz="quarter" idx="33" hasCustomPrompt="1"/>
          </p:nvPr>
        </p:nvSpPr>
        <p:spPr>
          <a:xfrm>
            <a:off x="355741" y="6334007"/>
            <a:ext cx="1928219" cy="331528"/>
          </a:xfrm>
          <a:ln>
            <a:solidFill>
              <a:schemeClr val="bg1"/>
            </a:solidFill>
          </a:ln>
        </p:spPr>
        <p:txBody>
          <a:bodyPr wrap="none" lIns="143987" tIns="71994" rIns="143987" bIns="71994" anchor="ctr">
            <a:spAutoFit/>
          </a:bodyPr>
          <a:lstStyle>
            <a:lvl1pPr>
              <a:spcBef>
                <a:spcPts val="0"/>
              </a:spcBef>
              <a:defRPr sz="11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Insert Key Point if Needed</a:t>
            </a:r>
            <a:endParaRPr lang="en-AU" dirty="0"/>
          </a:p>
        </p:txBody>
      </p:sp>
    </p:spTree>
    <p:extLst>
      <p:ext uri="{BB962C8B-B14F-4D97-AF65-F5344CB8AC3E}">
        <p14:creationId xmlns:p14="http://schemas.microsoft.com/office/powerpoint/2010/main" val="2374205131"/>
      </p:ext>
    </p:extLst>
  </p:cSld>
  <p:clrMapOvr>
    <a:masterClrMapping/>
  </p:clrMapOvr>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12_2Statements_IBlue">
    <p:bg>
      <p:bgPr>
        <a:solidFill>
          <a:schemeClr val="accent4"/>
        </a:solidFill>
        <a:effectLst/>
      </p:bgPr>
    </p:bg>
    <p:spTree>
      <p:nvGrpSpPr>
        <p:cNvPr id="1" name=""/>
        <p:cNvGrpSpPr/>
        <p:nvPr/>
      </p:nvGrpSpPr>
      <p:grpSpPr>
        <a:xfrm>
          <a:off x="0" y="0"/>
          <a:ext cx="0" cy="0"/>
          <a:chOff x="0" y="0"/>
          <a:chExt cx="0" cy="0"/>
        </a:xfrm>
      </p:grpSpPr>
      <p:sp>
        <p:nvSpPr>
          <p:cNvPr id="4" name="Footer Placeholder 3"/>
          <p:cNvSpPr>
            <a:spLocks noGrp="1"/>
          </p:cNvSpPr>
          <p:nvPr>
            <p:ph type="ftr" sz="quarter" idx="31"/>
          </p:nvPr>
        </p:nvSpPr>
        <p:spPr/>
        <p:txBody>
          <a:bodyPr/>
          <a:lstStyle/>
          <a:p>
            <a:r>
              <a:rPr lang="en-AU" smtClean="0">
                <a:solidFill>
                  <a:srgbClr val="FFFFFF">
                    <a:alpha val="50000"/>
                  </a:srgbClr>
                </a:solidFill>
              </a:rPr>
              <a:t>Copyright © 2016  Accenture. All rights reserved. Accenture Confidential Information    |</a:t>
            </a:r>
            <a:endParaRPr lang="en-AU" dirty="0">
              <a:solidFill>
                <a:srgbClr val="FFFFFF">
                  <a:alpha val="50000"/>
                </a:srgbClr>
              </a:solidFill>
            </a:endParaRPr>
          </a:p>
        </p:txBody>
      </p:sp>
      <p:sp>
        <p:nvSpPr>
          <p:cNvPr id="6" name="Slide Number Placeholder 5"/>
          <p:cNvSpPr>
            <a:spLocks noGrp="1"/>
          </p:cNvSpPr>
          <p:nvPr>
            <p:ph type="sldNum" sz="quarter" idx="32"/>
          </p:nvPr>
        </p:nvSpPr>
        <p:spPr/>
        <p:txBody>
          <a:bodyPr/>
          <a:lstStyle/>
          <a:p>
            <a:pPr>
              <a:defRPr/>
            </a:pPr>
            <a:fld id="{90CBDC3A-D49F-4631-A8C7-55D59B33E5FA}" type="slidenum">
              <a:rPr lang="en-US" smtClean="0">
                <a:solidFill>
                  <a:srgbClr val="FFFFFF">
                    <a:alpha val="50000"/>
                  </a:srgbClr>
                </a:solidFill>
              </a:rPr>
              <a:pPr>
                <a:defRPr/>
              </a:pPr>
              <a:t>‹#›</a:t>
            </a:fld>
            <a:endParaRPr lang="en-US" dirty="0">
              <a:solidFill>
                <a:srgbClr val="FFFFFF">
                  <a:alpha val="50000"/>
                </a:srgbClr>
              </a:solidFill>
            </a:endParaRPr>
          </a:p>
        </p:txBody>
      </p:sp>
      <p:sp>
        <p:nvSpPr>
          <p:cNvPr id="10" name="Title 1"/>
          <p:cNvSpPr>
            <a:spLocks noGrp="1"/>
          </p:cNvSpPr>
          <p:nvPr>
            <p:ph type="title" hasCustomPrompt="1"/>
          </p:nvPr>
        </p:nvSpPr>
        <p:spPr>
          <a:xfrm>
            <a:off x="355741" y="554272"/>
            <a:ext cx="11474881" cy="543475"/>
          </a:xfrm>
        </p:spPr>
        <p:txBody>
          <a:bodyPr/>
          <a:lstStyle>
            <a:lvl1pPr algn="ctr">
              <a:defRPr/>
            </a:lvl1pPr>
          </a:lstStyle>
          <a:p>
            <a:r>
              <a:rPr lang="en-US" dirty="0" smtClean="0"/>
              <a:t>INSERT MAIN TITLE AT 36PT MIN 30PT</a:t>
            </a:r>
            <a:endParaRPr lang="en-AU" dirty="0"/>
          </a:p>
        </p:txBody>
      </p:sp>
      <p:sp>
        <p:nvSpPr>
          <p:cNvPr id="11" name="Text Placeholder 4"/>
          <p:cNvSpPr>
            <a:spLocks noGrp="1"/>
          </p:cNvSpPr>
          <p:nvPr>
            <p:ph type="body" sz="quarter" idx="34" hasCustomPrompt="1"/>
          </p:nvPr>
        </p:nvSpPr>
        <p:spPr>
          <a:xfrm>
            <a:off x="355741" y="6334007"/>
            <a:ext cx="1928219" cy="331528"/>
          </a:xfrm>
          <a:ln>
            <a:solidFill>
              <a:schemeClr val="bg1"/>
            </a:solidFill>
          </a:ln>
        </p:spPr>
        <p:txBody>
          <a:bodyPr wrap="none" lIns="143987" tIns="71994" rIns="143987" bIns="71994" anchor="ctr">
            <a:spAutoFit/>
          </a:bodyPr>
          <a:lstStyle>
            <a:lvl1pPr>
              <a:spcBef>
                <a:spcPts val="0"/>
              </a:spcBef>
              <a:defRPr sz="11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Insert Key Point if Needed</a:t>
            </a:r>
            <a:endParaRPr lang="en-AU" dirty="0"/>
          </a:p>
        </p:txBody>
      </p:sp>
      <p:sp>
        <p:nvSpPr>
          <p:cNvPr id="8" name="Text Placeholder 4"/>
          <p:cNvSpPr>
            <a:spLocks noGrp="1"/>
          </p:cNvSpPr>
          <p:nvPr>
            <p:ph type="body" sz="quarter" idx="12" hasCustomPrompt="1"/>
          </p:nvPr>
        </p:nvSpPr>
        <p:spPr>
          <a:xfrm>
            <a:off x="1340725" y="2664123"/>
            <a:ext cx="3619414" cy="2166698"/>
          </a:xfrm>
        </p:spPr>
        <p:txBody>
          <a:bodyPr/>
          <a:lstStyle>
            <a:lvl1pPr marL="0" indent="0" algn="ctr" rtl="0" eaLnBrk="1" fontAlgn="base" hangingPunct="1">
              <a:lnSpc>
                <a:spcPct val="110000"/>
              </a:lnSpc>
              <a:spcBef>
                <a:spcPts val="1200"/>
              </a:spcBef>
              <a:spcAft>
                <a:spcPct val="0"/>
              </a:spcAft>
              <a:buFont typeface="Arial" pitchFamily="34" charset="0"/>
              <a:buNone/>
              <a:defRPr lang="en-US" sz="3199" kern="1200" cap="none" baseline="0" dirty="0">
                <a:solidFill>
                  <a:schemeClr val="accent6">
                    <a:lumMod val="40000"/>
                    <a:lumOff val="60000"/>
                  </a:schemeClr>
                </a:solidFill>
                <a:latin typeface="Arial" panose="020B0604020202020204" pitchFamily="34" charset="0"/>
                <a:ea typeface="Roboto" panose="02000000000000000000" pitchFamily="2" charset="0"/>
                <a:cs typeface="Arial" panose="020B0604020202020204" pitchFamily="34" charset="0"/>
              </a:defRPr>
            </a:lvl1pPr>
          </a:lstStyle>
          <a:p>
            <a:r>
              <a:rPr lang="en-US" sz="3199" dirty="0" smtClean="0"/>
              <a:t>Insert statement text max 4 lines at 32pt minimum 30pt. As </a:t>
            </a:r>
            <a:r>
              <a:rPr lang="en-US" sz="3199" dirty="0" err="1" smtClean="0"/>
              <a:t>dolestot</a:t>
            </a:r>
            <a:r>
              <a:rPr lang="en-US" sz="3199" dirty="0" smtClean="0"/>
              <a:t> </a:t>
            </a:r>
            <a:r>
              <a:rPr lang="en-US" sz="3199" dirty="0" err="1" smtClean="0"/>
              <a:t>raerum</a:t>
            </a:r>
            <a:r>
              <a:rPr lang="en-US" sz="3199" dirty="0" smtClean="0"/>
              <a:t>.</a:t>
            </a:r>
          </a:p>
        </p:txBody>
      </p:sp>
      <p:sp>
        <p:nvSpPr>
          <p:cNvPr id="13" name="Text Placeholder 4"/>
          <p:cNvSpPr>
            <a:spLocks noGrp="1"/>
          </p:cNvSpPr>
          <p:nvPr>
            <p:ph type="body" sz="quarter" idx="36" hasCustomPrompt="1"/>
          </p:nvPr>
        </p:nvSpPr>
        <p:spPr>
          <a:xfrm>
            <a:off x="7225202" y="2664123"/>
            <a:ext cx="3619414" cy="2166698"/>
          </a:xfrm>
        </p:spPr>
        <p:txBody>
          <a:bodyPr/>
          <a:lstStyle>
            <a:lvl1pPr marL="0" indent="0" algn="ctr" rtl="0" eaLnBrk="1" fontAlgn="base" hangingPunct="1">
              <a:lnSpc>
                <a:spcPct val="110000"/>
              </a:lnSpc>
              <a:spcBef>
                <a:spcPts val="1200"/>
              </a:spcBef>
              <a:spcAft>
                <a:spcPct val="0"/>
              </a:spcAft>
              <a:buFont typeface="Arial" pitchFamily="34" charset="0"/>
              <a:buNone/>
              <a:defRPr lang="en-US" sz="3199" kern="1200" cap="none" baseline="0" dirty="0">
                <a:solidFill>
                  <a:schemeClr val="accent6">
                    <a:lumMod val="40000"/>
                    <a:lumOff val="60000"/>
                  </a:schemeClr>
                </a:solidFill>
                <a:latin typeface="Arial" panose="020B0604020202020204" pitchFamily="34" charset="0"/>
                <a:ea typeface="Roboto" panose="02000000000000000000" pitchFamily="2" charset="0"/>
                <a:cs typeface="Arial" panose="020B0604020202020204" pitchFamily="34" charset="0"/>
              </a:defRPr>
            </a:lvl1pPr>
          </a:lstStyle>
          <a:p>
            <a:r>
              <a:rPr lang="en-US" sz="3199" dirty="0" smtClean="0"/>
              <a:t>Insert statement text max 4 lines at 32pt minimum 30pt. As </a:t>
            </a:r>
            <a:r>
              <a:rPr lang="en-US" sz="3199" dirty="0" err="1" smtClean="0"/>
              <a:t>dolestot</a:t>
            </a:r>
            <a:r>
              <a:rPr lang="en-US" sz="3199" dirty="0" smtClean="0"/>
              <a:t> </a:t>
            </a:r>
            <a:r>
              <a:rPr lang="en-US" sz="3199" dirty="0" err="1" smtClean="0"/>
              <a:t>raerum</a:t>
            </a:r>
            <a:r>
              <a:rPr lang="en-US" sz="3199" dirty="0" smtClean="0"/>
              <a:t>.</a:t>
            </a:r>
          </a:p>
        </p:txBody>
      </p:sp>
    </p:spTree>
    <p:extLst>
      <p:ext uri="{BB962C8B-B14F-4D97-AF65-F5344CB8AC3E}">
        <p14:creationId xmlns:p14="http://schemas.microsoft.com/office/powerpoint/2010/main" val="293865604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12_2Statements_White_APinkStat">
    <p:bg>
      <p:bgPr>
        <a:solidFill>
          <a:schemeClr val="bg1"/>
        </a:solidFill>
        <a:effectLst/>
      </p:bgPr>
    </p:bg>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355741" y="554272"/>
            <a:ext cx="11474881" cy="543475"/>
          </a:xfrm>
        </p:spPr>
        <p:txBody>
          <a:bodyPr/>
          <a:lstStyle>
            <a:lvl1pPr algn="ctr">
              <a:defRPr>
                <a:solidFill>
                  <a:schemeClr val="tx1"/>
                </a:solidFill>
              </a:defRPr>
            </a:lvl1pPr>
          </a:lstStyle>
          <a:p>
            <a:r>
              <a:rPr lang="en-US" dirty="0" smtClean="0"/>
              <a:t>INSERT MAIN TITLE AT 36PT MIN 30PT</a:t>
            </a:r>
            <a:endParaRPr lang="en-AU" dirty="0"/>
          </a:p>
        </p:txBody>
      </p:sp>
      <p:sp>
        <p:nvSpPr>
          <p:cNvPr id="11" name="Footer Placeholder 2"/>
          <p:cNvSpPr>
            <a:spLocks noGrp="1"/>
          </p:cNvSpPr>
          <p:nvPr>
            <p:ph type="ftr" sz="quarter" idx="31"/>
          </p:nvPr>
        </p:nvSpPr>
        <p:spPr>
          <a:xfrm>
            <a:off x="7495798" y="6537399"/>
            <a:ext cx="4141956" cy="161962"/>
          </a:xfrm>
        </p:spPr>
        <p:txBody>
          <a:bodyPr/>
          <a:lstStyle>
            <a:lvl1pPr>
              <a:defRPr>
                <a:solidFill>
                  <a:schemeClr val="tx1">
                    <a:alpha val="50000"/>
                  </a:schemeClr>
                </a:solidFill>
              </a:defRPr>
            </a:lvl1pPr>
          </a:lstStyle>
          <a:p>
            <a:r>
              <a:rPr lang="en-AU" dirty="0" smtClean="0">
                <a:solidFill>
                  <a:srgbClr val="000000">
                    <a:alpha val="50000"/>
                  </a:srgbClr>
                </a:solidFill>
              </a:rPr>
              <a:t>Copyright © 2016  Accenture. All rights reserved. Accenture Confidential Information    |</a:t>
            </a:r>
            <a:endParaRPr lang="en-AU" dirty="0">
              <a:solidFill>
                <a:srgbClr val="000000">
                  <a:alpha val="50000"/>
                </a:srgbClr>
              </a:solidFill>
            </a:endParaRPr>
          </a:p>
        </p:txBody>
      </p:sp>
      <p:sp>
        <p:nvSpPr>
          <p:cNvPr id="12" name="Slide Number Placeholder 3"/>
          <p:cNvSpPr>
            <a:spLocks noGrp="1"/>
          </p:cNvSpPr>
          <p:nvPr>
            <p:ph type="sldNum" sz="quarter" idx="32"/>
          </p:nvPr>
        </p:nvSpPr>
        <p:spPr>
          <a:xfrm flipH="1">
            <a:off x="11617001" y="6537400"/>
            <a:ext cx="216084" cy="161888"/>
          </a:xfrm>
        </p:spPr>
        <p:txBody>
          <a:bodyPr/>
          <a:lstStyle>
            <a:lvl1pPr>
              <a:defRPr>
                <a:solidFill>
                  <a:schemeClr val="tx1">
                    <a:alpha val="50000"/>
                  </a:schemeClr>
                </a:solidFill>
              </a:defRPr>
            </a:lvl1pPr>
          </a:lstStyle>
          <a:p>
            <a:pPr>
              <a:defRPr/>
            </a:pPr>
            <a:fld id="{90CBDC3A-D49F-4631-A8C7-55D59B33E5FA}" type="slidenum">
              <a:rPr lang="en-US" smtClean="0">
                <a:solidFill>
                  <a:srgbClr val="000000">
                    <a:alpha val="50000"/>
                  </a:srgbClr>
                </a:solidFill>
              </a:rPr>
              <a:pPr>
                <a:defRPr/>
              </a:pPr>
              <a:t>‹#›</a:t>
            </a:fld>
            <a:endParaRPr lang="en-US" dirty="0">
              <a:solidFill>
                <a:srgbClr val="000000">
                  <a:alpha val="50000"/>
                </a:srgbClr>
              </a:solidFill>
            </a:endParaRPr>
          </a:p>
        </p:txBody>
      </p:sp>
      <p:sp>
        <p:nvSpPr>
          <p:cNvPr id="13" name="Text Placeholder 4"/>
          <p:cNvSpPr>
            <a:spLocks noGrp="1"/>
          </p:cNvSpPr>
          <p:nvPr>
            <p:ph type="body" sz="quarter" idx="34" hasCustomPrompt="1"/>
          </p:nvPr>
        </p:nvSpPr>
        <p:spPr>
          <a:xfrm>
            <a:off x="355741" y="6334007"/>
            <a:ext cx="1928219" cy="331528"/>
          </a:xfrm>
          <a:ln>
            <a:solidFill>
              <a:schemeClr val="tx1"/>
            </a:solidFill>
          </a:ln>
        </p:spPr>
        <p:txBody>
          <a:bodyPr wrap="none" lIns="143987" tIns="71994" rIns="143987" bIns="71994" anchor="ctr">
            <a:spAutoFit/>
          </a:bodyPr>
          <a:lstStyle>
            <a:lvl1pPr>
              <a:spcBef>
                <a:spcPts val="0"/>
              </a:spcBef>
              <a:defRPr sz="11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Insert Key Point if Needed</a:t>
            </a:r>
            <a:endParaRPr lang="en-AU" dirty="0"/>
          </a:p>
        </p:txBody>
      </p:sp>
      <p:sp>
        <p:nvSpPr>
          <p:cNvPr id="8" name="Text Placeholder 4"/>
          <p:cNvSpPr>
            <a:spLocks noGrp="1"/>
          </p:cNvSpPr>
          <p:nvPr>
            <p:ph type="body" sz="quarter" idx="12" hasCustomPrompt="1"/>
          </p:nvPr>
        </p:nvSpPr>
        <p:spPr>
          <a:xfrm>
            <a:off x="1340725" y="2664123"/>
            <a:ext cx="3619414" cy="2166698"/>
          </a:xfrm>
        </p:spPr>
        <p:txBody>
          <a:bodyPr/>
          <a:lstStyle>
            <a:lvl1pPr marL="0" indent="0" algn="ctr" rtl="0" eaLnBrk="1" fontAlgn="base" hangingPunct="1">
              <a:lnSpc>
                <a:spcPct val="110000"/>
              </a:lnSpc>
              <a:spcBef>
                <a:spcPts val="1200"/>
              </a:spcBef>
              <a:spcAft>
                <a:spcPct val="0"/>
              </a:spcAft>
              <a:buFont typeface="Arial" pitchFamily="34" charset="0"/>
              <a:buNone/>
              <a:defRPr lang="en-US" sz="3199" kern="1200" cap="none" baseline="0" dirty="0">
                <a:solidFill>
                  <a:schemeClr val="accent1"/>
                </a:solidFill>
                <a:latin typeface="Arial" panose="020B0604020202020204" pitchFamily="34" charset="0"/>
                <a:ea typeface="Roboto" panose="02000000000000000000" pitchFamily="2" charset="0"/>
                <a:cs typeface="Arial" panose="020B0604020202020204" pitchFamily="34" charset="0"/>
              </a:defRPr>
            </a:lvl1pPr>
          </a:lstStyle>
          <a:p>
            <a:r>
              <a:rPr lang="en-US" sz="3199" dirty="0" smtClean="0"/>
              <a:t>Insert statement text max 4 lines at 32pt minimum 30pt. As </a:t>
            </a:r>
            <a:r>
              <a:rPr lang="en-US" sz="3199" dirty="0" err="1" smtClean="0"/>
              <a:t>dolestot</a:t>
            </a:r>
            <a:r>
              <a:rPr lang="en-US" sz="3199" dirty="0" smtClean="0"/>
              <a:t> </a:t>
            </a:r>
            <a:r>
              <a:rPr lang="en-US" sz="3199" dirty="0" err="1" smtClean="0"/>
              <a:t>raerum</a:t>
            </a:r>
            <a:r>
              <a:rPr lang="en-US" sz="3199" dirty="0" smtClean="0"/>
              <a:t>.</a:t>
            </a:r>
          </a:p>
        </p:txBody>
      </p:sp>
      <p:sp>
        <p:nvSpPr>
          <p:cNvPr id="14" name="Text Placeholder 4"/>
          <p:cNvSpPr>
            <a:spLocks noGrp="1"/>
          </p:cNvSpPr>
          <p:nvPr>
            <p:ph type="body" sz="quarter" idx="36" hasCustomPrompt="1"/>
          </p:nvPr>
        </p:nvSpPr>
        <p:spPr>
          <a:xfrm>
            <a:off x="7225202" y="2664123"/>
            <a:ext cx="3619414" cy="2166698"/>
          </a:xfrm>
        </p:spPr>
        <p:txBody>
          <a:bodyPr/>
          <a:lstStyle>
            <a:lvl1pPr marL="0" indent="0" algn="ctr" rtl="0" eaLnBrk="1" fontAlgn="base" hangingPunct="1">
              <a:lnSpc>
                <a:spcPct val="110000"/>
              </a:lnSpc>
              <a:spcBef>
                <a:spcPts val="1200"/>
              </a:spcBef>
              <a:spcAft>
                <a:spcPct val="0"/>
              </a:spcAft>
              <a:buFont typeface="Arial" pitchFamily="34" charset="0"/>
              <a:buNone/>
              <a:defRPr lang="en-US" sz="3199" kern="1200" cap="none" baseline="0" dirty="0">
                <a:solidFill>
                  <a:schemeClr val="accent1"/>
                </a:solidFill>
                <a:latin typeface="Arial" panose="020B0604020202020204" pitchFamily="34" charset="0"/>
                <a:ea typeface="Roboto" panose="02000000000000000000" pitchFamily="2" charset="0"/>
                <a:cs typeface="Arial" panose="020B0604020202020204" pitchFamily="34" charset="0"/>
              </a:defRPr>
            </a:lvl1pPr>
          </a:lstStyle>
          <a:p>
            <a:r>
              <a:rPr lang="en-US" sz="3199" dirty="0" smtClean="0"/>
              <a:t>Insert statement text max 4 lines at 32pt minimum 30pt. As </a:t>
            </a:r>
            <a:r>
              <a:rPr lang="en-US" sz="3199" dirty="0" err="1" smtClean="0"/>
              <a:t>dolestot</a:t>
            </a:r>
            <a:r>
              <a:rPr lang="en-US" sz="3199" dirty="0" smtClean="0"/>
              <a:t> </a:t>
            </a:r>
            <a:r>
              <a:rPr lang="en-US" sz="3199" dirty="0" err="1" smtClean="0"/>
              <a:t>raerum</a:t>
            </a:r>
            <a:r>
              <a:rPr lang="en-US" sz="3199" dirty="0" smtClean="0"/>
              <a:t>.</a:t>
            </a:r>
          </a:p>
        </p:txBody>
      </p:sp>
    </p:spTree>
    <p:extLst>
      <p:ext uri="{BB962C8B-B14F-4D97-AF65-F5344CB8AC3E}">
        <p14:creationId xmlns:p14="http://schemas.microsoft.com/office/powerpoint/2010/main" val="233337569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12_2Statements_White_SBlueStat">
    <p:bg>
      <p:bgPr>
        <a:solidFill>
          <a:schemeClr val="bg1"/>
        </a:solidFill>
        <a:effectLst/>
      </p:bgPr>
    </p:bg>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355741" y="554272"/>
            <a:ext cx="11474881" cy="543475"/>
          </a:xfrm>
        </p:spPr>
        <p:txBody>
          <a:bodyPr/>
          <a:lstStyle>
            <a:lvl1pPr algn="ctr">
              <a:defRPr>
                <a:solidFill>
                  <a:schemeClr val="tx1"/>
                </a:solidFill>
              </a:defRPr>
            </a:lvl1pPr>
          </a:lstStyle>
          <a:p>
            <a:r>
              <a:rPr lang="en-US" dirty="0" smtClean="0"/>
              <a:t>INSERT MAIN TITLE AT 36PT MIN 30PT</a:t>
            </a:r>
            <a:endParaRPr lang="en-AU" dirty="0"/>
          </a:p>
        </p:txBody>
      </p:sp>
      <p:sp>
        <p:nvSpPr>
          <p:cNvPr id="11" name="Footer Placeholder 2"/>
          <p:cNvSpPr>
            <a:spLocks noGrp="1"/>
          </p:cNvSpPr>
          <p:nvPr>
            <p:ph type="ftr" sz="quarter" idx="31"/>
          </p:nvPr>
        </p:nvSpPr>
        <p:spPr>
          <a:xfrm>
            <a:off x="7495798" y="6537399"/>
            <a:ext cx="4141956" cy="161962"/>
          </a:xfrm>
        </p:spPr>
        <p:txBody>
          <a:bodyPr/>
          <a:lstStyle>
            <a:lvl1pPr>
              <a:defRPr>
                <a:solidFill>
                  <a:schemeClr val="tx1">
                    <a:alpha val="50000"/>
                  </a:schemeClr>
                </a:solidFill>
              </a:defRPr>
            </a:lvl1pPr>
          </a:lstStyle>
          <a:p>
            <a:r>
              <a:rPr lang="en-AU" dirty="0" smtClean="0">
                <a:solidFill>
                  <a:srgbClr val="000000">
                    <a:alpha val="50000"/>
                  </a:srgbClr>
                </a:solidFill>
              </a:rPr>
              <a:t>Copyright © 2016  Accenture. All rights reserved. Accenture Confidential Information    |</a:t>
            </a:r>
            <a:endParaRPr lang="en-AU" dirty="0">
              <a:solidFill>
                <a:srgbClr val="000000">
                  <a:alpha val="50000"/>
                </a:srgbClr>
              </a:solidFill>
            </a:endParaRPr>
          </a:p>
        </p:txBody>
      </p:sp>
      <p:sp>
        <p:nvSpPr>
          <p:cNvPr id="12" name="Slide Number Placeholder 3"/>
          <p:cNvSpPr>
            <a:spLocks noGrp="1"/>
          </p:cNvSpPr>
          <p:nvPr>
            <p:ph type="sldNum" sz="quarter" idx="32"/>
          </p:nvPr>
        </p:nvSpPr>
        <p:spPr>
          <a:xfrm flipH="1">
            <a:off x="11617001" y="6537400"/>
            <a:ext cx="216084" cy="161888"/>
          </a:xfrm>
        </p:spPr>
        <p:txBody>
          <a:bodyPr/>
          <a:lstStyle>
            <a:lvl1pPr>
              <a:defRPr>
                <a:solidFill>
                  <a:schemeClr val="tx1">
                    <a:alpha val="50000"/>
                  </a:schemeClr>
                </a:solidFill>
              </a:defRPr>
            </a:lvl1pPr>
          </a:lstStyle>
          <a:p>
            <a:pPr>
              <a:defRPr/>
            </a:pPr>
            <a:fld id="{90CBDC3A-D49F-4631-A8C7-55D59B33E5FA}" type="slidenum">
              <a:rPr lang="en-US" smtClean="0">
                <a:solidFill>
                  <a:srgbClr val="000000">
                    <a:alpha val="50000"/>
                  </a:srgbClr>
                </a:solidFill>
              </a:rPr>
              <a:pPr>
                <a:defRPr/>
              </a:pPr>
              <a:t>‹#›</a:t>
            </a:fld>
            <a:endParaRPr lang="en-US" dirty="0">
              <a:solidFill>
                <a:srgbClr val="000000">
                  <a:alpha val="50000"/>
                </a:srgbClr>
              </a:solidFill>
            </a:endParaRPr>
          </a:p>
        </p:txBody>
      </p:sp>
      <p:sp>
        <p:nvSpPr>
          <p:cNvPr id="13" name="Text Placeholder 4"/>
          <p:cNvSpPr>
            <a:spLocks noGrp="1"/>
          </p:cNvSpPr>
          <p:nvPr>
            <p:ph type="body" sz="quarter" idx="34" hasCustomPrompt="1"/>
          </p:nvPr>
        </p:nvSpPr>
        <p:spPr>
          <a:xfrm>
            <a:off x="355741" y="6334007"/>
            <a:ext cx="1928219" cy="331528"/>
          </a:xfrm>
          <a:ln>
            <a:solidFill>
              <a:schemeClr val="tx1"/>
            </a:solidFill>
          </a:ln>
        </p:spPr>
        <p:txBody>
          <a:bodyPr wrap="none" lIns="143987" tIns="71994" rIns="143987" bIns="71994" anchor="ctr">
            <a:spAutoFit/>
          </a:bodyPr>
          <a:lstStyle>
            <a:lvl1pPr>
              <a:spcBef>
                <a:spcPts val="0"/>
              </a:spcBef>
              <a:defRPr sz="11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Insert Key Point if Needed</a:t>
            </a:r>
            <a:endParaRPr lang="en-AU" dirty="0"/>
          </a:p>
        </p:txBody>
      </p:sp>
      <p:sp>
        <p:nvSpPr>
          <p:cNvPr id="8" name="Text Placeholder 4"/>
          <p:cNvSpPr>
            <a:spLocks noGrp="1"/>
          </p:cNvSpPr>
          <p:nvPr>
            <p:ph type="body" sz="quarter" idx="12" hasCustomPrompt="1"/>
          </p:nvPr>
        </p:nvSpPr>
        <p:spPr>
          <a:xfrm>
            <a:off x="1340725" y="2664123"/>
            <a:ext cx="3619414" cy="2166698"/>
          </a:xfrm>
        </p:spPr>
        <p:txBody>
          <a:bodyPr/>
          <a:lstStyle>
            <a:lvl1pPr marL="0" indent="0" algn="ctr" rtl="0" eaLnBrk="1" fontAlgn="base" hangingPunct="1">
              <a:lnSpc>
                <a:spcPct val="110000"/>
              </a:lnSpc>
              <a:spcBef>
                <a:spcPts val="1200"/>
              </a:spcBef>
              <a:spcAft>
                <a:spcPct val="0"/>
              </a:spcAft>
              <a:buFont typeface="Arial" pitchFamily="34" charset="0"/>
              <a:buNone/>
              <a:defRPr lang="en-US" sz="3199" kern="1200" cap="none" baseline="0" dirty="0">
                <a:solidFill>
                  <a:schemeClr val="accent5"/>
                </a:solidFill>
                <a:latin typeface="Arial" panose="020B0604020202020204" pitchFamily="34" charset="0"/>
                <a:ea typeface="Roboto" panose="02000000000000000000" pitchFamily="2" charset="0"/>
                <a:cs typeface="Arial" panose="020B0604020202020204" pitchFamily="34" charset="0"/>
              </a:defRPr>
            </a:lvl1pPr>
          </a:lstStyle>
          <a:p>
            <a:r>
              <a:rPr lang="en-US" sz="3199" dirty="0" smtClean="0"/>
              <a:t>Insert statement text max 4 lines at 32pt minimum 30pt. As </a:t>
            </a:r>
            <a:r>
              <a:rPr lang="en-US" sz="3199" dirty="0" err="1" smtClean="0"/>
              <a:t>dolestot</a:t>
            </a:r>
            <a:r>
              <a:rPr lang="en-US" sz="3199" dirty="0" smtClean="0"/>
              <a:t> </a:t>
            </a:r>
            <a:r>
              <a:rPr lang="en-US" sz="3199" dirty="0" err="1" smtClean="0"/>
              <a:t>raerum</a:t>
            </a:r>
            <a:r>
              <a:rPr lang="en-US" sz="3199" dirty="0" smtClean="0"/>
              <a:t>.</a:t>
            </a:r>
          </a:p>
        </p:txBody>
      </p:sp>
      <p:sp>
        <p:nvSpPr>
          <p:cNvPr id="14" name="Text Placeholder 4"/>
          <p:cNvSpPr>
            <a:spLocks noGrp="1"/>
          </p:cNvSpPr>
          <p:nvPr>
            <p:ph type="body" sz="quarter" idx="36" hasCustomPrompt="1"/>
          </p:nvPr>
        </p:nvSpPr>
        <p:spPr>
          <a:xfrm>
            <a:off x="7225202" y="2664123"/>
            <a:ext cx="3619414" cy="2166698"/>
          </a:xfrm>
        </p:spPr>
        <p:txBody>
          <a:bodyPr/>
          <a:lstStyle>
            <a:lvl1pPr marL="0" indent="0" algn="ctr" rtl="0" eaLnBrk="1" fontAlgn="base" hangingPunct="1">
              <a:lnSpc>
                <a:spcPct val="110000"/>
              </a:lnSpc>
              <a:spcBef>
                <a:spcPts val="1200"/>
              </a:spcBef>
              <a:spcAft>
                <a:spcPct val="0"/>
              </a:spcAft>
              <a:buFont typeface="Arial" pitchFamily="34" charset="0"/>
              <a:buNone/>
              <a:defRPr lang="en-US" sz="3199" kern="1200" cap="none" baseline="0" dirty="0">
                <a:solidFill>
                  <a:schemeClr val="accent5"/>
                </a:solidFill>
                <a:latin typeface="Arial" panose="020B0604020202020204" pitchFamily="34" charset="0"/>
                <a:ea typeface="Roboto" panose="02000000000000000000" pitchFamily="2" charset="0"/>
                <a:cs typeface="Arial" panose="020B0604020202020204" pitchFamily="34" charset="0"/>
              </a:defRPr>
            </a:lvl1pPr>
          </a:lstStyle>
          <a:p>
            <a:r>
              <a:rPr lang="en-US" sz="3199" dirty="0" smtClean="0"/>
              <a:t>Insert statement text max 4 lines at 32pt minimum 30pt. As </a:t>
            </a:r>
            <a:r>
              <a:rPr lang="en-US" sz="3199" dirty="0" err="1" smtClean="0"/>
              <a:t>dolestot</a:t>
            </a:r>
            <a:r>
              <a:rPr lang="en-US" sz="3199" dirty="0" smtClean="0"/>
              <a:t> </a:t>
            </a:r>
            <a:r>
              <a:rPr lang="en-US" sz="3199" dirty="0" err="1" smtClean="0"/>
              <a:t>raerum</a:t>
            </a:r>
            <a:r>
              <a:rPr lang="en-US" sz="3199" dirty="0" smtClean="0"/>
              <a:t>.</a:t>
            </a:r>
          </a:p>
        </p:txBody>
      </p:sp>
    </p:spTree>
    <p:extLst>
      <p:ext uri="{BB962C8B-B14F-4D97-AF65-F5344CB8AC3E}">
        <p14:creationId xmlns:p14="http://schemas.microsoft.com/office/powerpoint/2010/main" val="214937983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12_2Statements_SBlue">
    <p:bg>
      <p:bgPr>
        <a:solidFill>
          <a:schemeClr val="accent5"/>
        </a:solidFill>
        <a:effectLst/>
      </p:bgPr>
    </p:bg>
    <p:spTree>
      <p:nvGrpSpPr>
        <p:cNvPr id="1" name=""/>
        <p:cNvGrpSpPr/>
        <p:nvPr/>
      </p:nvGrpSpPr>
      <p:grpSpPr>
        <a:xfrm>
          <a:off x="0" y="0"/>
          <a:ext cx="0" cy="0"/>
          <a:chOff x="0" y="0"/>
          <a:chExt cx="0" cy="0"/>
        </a:xfrm>
      </p:grpSpPr>
      <p:sp>
        <p:nvSpPr>
          <p:cNvPr id="4" name="Footer Placeholder 3"/>
          <p:cNvSpPr>
            <a:spLocks noGrp="1"/>
          </p:cNvSpPr>
          <p:nvPr>
            <p:ph type="ftr" sz="quarter" idx="31"/>
          </p:nvPr>
        </p:nvSpPr>
        <p:spPr/>
        <p:txBody>
          <a:bodyPr/>
          <a:lstStyle/>
          <a:p>
            <a:r>
              <a:rPr lang="en-AU" smtClean="0">
                <a:solidFill>
                  <a:srgbClr val="FFFFFF">
                    <a:alpha val="50000"/>
                  </a:srgbClr>
                </a:solidFill>
              </a:rPr>
              <a:t>Copyright © 2016  Accenture. All rights reserved. Accenture Confidential Information    |</a:t>
            </a:r>
            <a:endParaRPr lang="en-AU" dirty="0">
              <a:solidFill>
                <a:srgbClr val="FFFFFF">
                  <a:alpha val="50000"/>
                </a:srgbClr>
              </a:solidFill>
            </a:endParaRPr>
          </a:p>
        </p:txBody>
      </p:sp>
      <p:sp>
        <p:nvSpPr>
          <p:cNvPr id="6" name="Slide Number Placeholder 5"/>
          <p:cNvSpPr>
            <a:spLocks noGrp="1"/>
          </p:cNvSpPr>
          <p:nvPr>
            <p:ph type="sldNum" sz="quarter" idx="32"/>
          </p:nvPr>
        </p:nvSpPr>
        <p:spPr/>
        <p:txBody>
          <a:bodyPr/>
          <a:lstStyle/>
          <a:p>
            <a:pPr>
              <a:defRPr/>
            </a:pPr>
            <a:fld id="{90CBDC3A-D49F-4631-A8C7-55D59B33E5FA}" type="slidenum">
              <a:rPr lang="en-US" smtClean="0">
                <a:solidFill>
                  <a:srgbClr val="FFFFFF">
                    <a:alpha val="50000"/>
                  </a:srgbClr>
                </a:solidFill>
              </a:rPr>
              <a:pPr>
                <a:defRPr/>
              </a:pPr>
              <a:t>‹#›</a:t>
            </a:fld>
            <a:endParaRPr lang="en-US" dirty="0">
              <a:solidFill>
                <a:srgbClr val="FFFFFF">
                  <a:alpha val="50000"/>
                </a:srgbClr>
              </a:solidFill>
            </a:endParaRPr>
          </a:p>
        </p:txBody>
      </p:sp>
      <p:sp>
        <p:nvSpPr>
          <p:cNvPr id="10" name="Title 1"/>
          <p:cNvSpPr>
            <a:spLocks noGrp="1"/>
          </p:cNvSpPr>
          <p:nvPr>
            <p:ph type="title" hasCustomPrompt="1"/>
          </p:nvPr>
        </p:nvSpPr>
        <p:spPr>
          <a:xfrm>
            <a:off x="355741" y="554272"/>
            <a:ext cx="11474881" cy="543475"/>
          </a:xfrm>
        </p:spPr>
        <p:txBody>
          <a:bodyPr/>
          <a:lstStyle>
            <a:lvl1pPr algn="ctr">
              <a:defRPr/>
            </a:lvl1pPr>
          </a:lstStyle>
          <a:p>
            <a:r>
              <a:rPr lang="en-US" dirty="0" smtClean="0"/>
              <a:t>INSERT MAIN TITLE AT 36PT MIN 30PT</a:t>
            </a:r>
            <a:endParaRPr lang="en-AU" dirty="0"/>
          </a:p>
        </p:txBody>
      </p:sp>
      <p:sp>
        <p:nvSpPr>
          <p:cNvPr id="11" name="Text Placeholder 4"/>
          <p:cNvSpPr>
            <a:spLocks noGrp="1"/>
          </p:cNvSpPr>
          <p:nvPr>
            <p:ph type="body" sz="quarter" idx="34" hasCustomPrompt="1"/>
          </p:nvPr>
        </p:nvSpPr>
        <p:spPr>
          <a:xfrm>
            <a:off x="355741" y="6334007"/>
            <a:ext cx="1928219" cy="331528"/>
          </a:xfrm>
          <a:ln>
            <a:solidFill>
              <a:schemeClr val="bg1"/>
            </a:solidFill>
          </a:ln>
        </p:spPr>
        <p:txBody>
          <a:bodyPr wrap="none" lIns="143987" tIns="71994" rIns="143987" bIns="71994" anchor="ctr">
            <a:spAutoFit/>
          </a:bodyPr>
          <a:lstStyle>
            <a:lvl1pPr>
              <a:spcBef>
                <a:spcPts val="0"/>
              </a:spcBef>
              <a:defRPr sz="11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Insert Key Point if Needed</a:t>
            </a:r>
            <a:endParaRPr lang="en-AU" dirty="0"/>
          </a:p>
        </p:txBody>
      </p:sp>
      <p:sp>
        <p:nvSpPr>
          <p:cNvPr id="8" name="Text Placeholder 4"/>
          <p:cNvSpPr>
            <a:spLocks noGrp="1"/>
          </p:cNvSpPr>
          <p:nvPr>
            <p:ph type="body" sz="quarter" idx="12" hasCustomPrompt="1"/>
          </p:nvPr>
        </p:nvSpPr>
        <p:spPr>
          <a:xfrm>
            <a:off x="1340725" y="2664123"/>
            <a:ext cx="3619414" cy="2166698"/>
          </a:xfrm>
        </p:spPr>
        <p:txBody>
          <a:bodyPr/>
          <a:lstStyle>
            <a:lvl1pPr marL="0" indent="0" algn="ctr" rtl="0" eaLnBrk="1" fontAlgn="base" hangingPunct="1">
              <a:lnSpc>
                <a:spcPct val="110000"/>
              </a:lnSpc>
              <a:spcBef>
                <a:spcPts val="1200"/>
              </a:spcBef>
              <a:spcAft>
                <a:spcPct val="0"/>
              </a:spcAft>
              <a:buFont typeface="Arial" pitchFamily="34" charset="0"/>
              <a:buNone/>
              <a:defRPr lang="en-US" sz="3199" kern="1200" cap="none" baseline="0" dirty="0">
                <a:solidFill>
                  <a:schemeClr val="accent6">
                    <a:lumMod val="20000"/>
                    <a:lumOff val="80000"/>
                  </a:schemeClr>
                </a:solidFill>
                <a:latin typeface="Arial" panose="020B0604020202020204" pitchFamily="34" charset="0"/>
                <a:ea typeface="Roboto" panose="02000000000000000000" pitchFamily="2" charset="0"/>
                <a:cs typeface="Arial" panose="020B0604020202020204" pitchFamily="34" charset="0"/>
              </a:defRPr>
            </a:lvl1pPr>
          </a:lstStyle>
          <a:p>
            <a:r>
              <a:rPr lang="en-US" sz="3199" dirty="0" smtClean="0"/>
              <a:t>Insert statement text max 4 lines at 32pt minimum 30pt. As </a:t>
            </a:r>
            <a:r>
              <a:rPr lang="en-US" sz="3199" dirty="0" err="1" smtClean="0"/>
              <a:t>dolestot</a:t>
            </a:r>
            <a:r>
              <a:rPr lang="en-US" sz="3199" dirty="0" smtClean="0"/>
              <a:t> </a:t>
            </a:r>
            <a:r>
              <a:rPr lang="en-US" sz="3199" dirty="0" err="1" smtClean="0"/>
              <a:t>raerum</a:t>
            </a:r>
            <a:r>
              <a:rPr lang="en-US" sz="3199" dirty="0" smtClean="0"/>
              <a:t>.</a:t>
            </a:r>
          </a:p>
        </p:txBody>
      </p:sp>
      <p:sp>
        <p:nvSpPr>
          <p:cNvPr id="12" name="Text Placeholder 4"/>
          <p:cNvSpPr>
            <a:spLocks noGrp="1"/>
          </p:cNvSpPr>
          <p:nvPr>
            <p:ph type="body" sz="quarter" idx="36" hasCustomPrompt="1"/>
          </p:nvPr>
        </p:nvSpPr>
        <p:spPr>
          <a:xfrm>
            <a:off x="7225202" y="2664123"/>
            <a:ext cx="3619414" cy="2166698"/>
          </a:xfrm>
        </p:spPr>
        <p:txBody>
          <a:bodyPr/>
          <a:lstStyle>
            <a:lvl1pPr marL="0" indent="0" algn="ctr" rtl="0" eaLnBrk="1" fontAlgn="base" hangingPunct="1">
              <a:lnSpc>
                <a:spcPct val="110000"/>
              </a:lnSpc>
              <a:spcBef>
                <a:spcPts val="1200"/>
              </a:spcBef>
              <a:spcAft>
                <a:spcPct val="0"/>
              </a:spcAft>
              <a:buFont typeface="Arial" pitchFamily="34" charset="0"/>
              <a:buNone/>
              <a:defRPr lang="en-US" sz="3199" kern="1200" cap="none" baseline="0" dirty="0">
                <a:solidFill>
                  <a:schemeClr val="accent6">
                    <a:lumMod val="20000"/>
                    <a:lumOff val="80000"/>
                  </a:schemeClr>
                </a:solidFill>
                <a:latin typeface="Arial" panose="020B0604020202020204" pitchFamily="34" charset="0"/>
                <a:ea typeface="Roboto" panose="02000000000000000000" pitchFamily="2" charset="0"/>
                <a:cs typeface="Arial" panose="020B0604020202020204" pitchFamily="34" charset="0"/>
              </a:defRPr>
            </a:lvl1pPr>
          </a:lstStyle>
          <a:p>
            <a:r>
              <a:rPr lang="en-US" sz="3199" dirty="0" smtClean="0"/>
              <a:t>Insert statement text max 4 lines at 32pt minimum 30pt. As </a:t>
            </a:r>
            <a:r>
              <a:rPr lang="en-US" sz="3199" dirty="0" err="1" smtClean="0"/>
              <a:t>dolestot</a:t>
            </a:r>
            <a:r>
              <a:rPr lang="en-US" sz="3199" dirty="0" smtClean="0"/>
              <a:t> </a:t>
            </a:r>
            <a:r>
              <a:rPr lang="en-US" sz="3199" dirty="0" err="1" smtClean="0"/>
              <a:t>raerum</a:t>
            </a:r>
            <a:r>
              <a:rPr lang="en-US" sz="3199" dirty="0" smtClean="0"/>
              <a:t>.</a:t>
            </a:r>
          </a:p>
        </p:txBody>
      </p:sp>
    </p:spTree>
    <p:extLst>
      <p:ext uri="{BB962C8B-B14F-4D97-AF65-F5344CB8AC3E}">
        <p14:creationId xmlns:p14="http://schemas.microsoft.com/office/powerpoint/2010/main" val="323573254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12_2Statements_APink">
    <p:bg>
      <p:bgPr>
        <a:solidFill>
          <a:schemeClr val="accent1"/>
        </a:solidFill>
        <a:effectLst/>
      </p:bgPr>
    </p:bg>
    <p:spTree>
      <p:nvGrpSpPr>
        <p:cNvPr id="1" name=""/>
        <p:cNvGrpSpPr/>
        <p:nvPr/>
      </p:nvGrpSpPr>
      <p:grpSpPr>
        <a:xfrm>
          <a:off x="0" y="0"/>
          <a:ext cx="0" cy="0"/>
          <a:chOff x="0" y="0"/>
          <a:chExt cx="0" cy="0"/>
        </a:xfrm>
      </p:grpSpPr>
      <p:sp>
        <p:nvSpPr>
          <p:cNvPr id="4" name="Footer Placeholder 3"/>
          <p:cNvSpPr>
            <a:spLocks noGrp="1"/>
          </p:cNvSpPr>
          <p:nvPr>
            <p:ph type="ftr" sz="quarter" idx="31"/>
          </p:nvPr>
        </p:nvSpPr>
        <p:spPr/>
        <p:txBody>
          <a:bodyPr/>
          <a:lstStyle/>
          <a:p>
            <a:r>
              <a:rPr lang="en-AU" smtClean="0">
                <a:solidFill>
                  <a:srgbClr val="FFFFFF">
                    <a:alpha val="50000"/>
                  </a:srgbClr>
                </a:solidFill>
              </a:rPr>
              <a:t>Copyright © 2016  Accenture. All rights reserved. Accenture Confidential Information    |</a:t>
            </a:r>
            <a:endParaRPr lang="en-AU" dirty="0">
              <a:solidFill>
                <a:srgbClr val="FFFFFF">
                  <a:alpha val="50000"/>
                </a:srgbClr>
              </a:solidFill>
            </a:endParaRPr>
          </a:p>
        </p:txBody>
      </p:sp>
      <p:sp>
        <p:nvSpPr>
          <p:cNvPr id="6" name="Slide Number Placeholder 5"/>
          <p:cNvSpPr>
            <a:spLocks noGrp="1"/>
          </p:cNvSpPr>
          <p:nvPr>
            <p:ph type="sldNum" sz="quarter" idx="32"/>
          </p:nvPr>
        </p:nvSpPr>
        <p:spPr/>
        <p:txBody>
          <a:bodyPr/>
          <a:lstStyle/>
          <a:p>
            <a:pPr>
              <a:defRPr/>
            </a:pPr>
            <a:fld id="{90CBDC3A-D49F-4631-A8C7-55D59B33E5FA}" type="slidenum">
              <a:rPr lang="en-US" smtClean="0">
                <a:solidFill>
                  <a:srgbClr val="FFFFFF">
                    <a:alpha val="50000"/>
                  </a:srgbClr>
                </a:solidFill>
              </a:rPr>
              <a:pPr>
                <a:defRPr/>
              </a:pPr>
              <a:t>‹#›</a:t>
            </a:fld>
            <a:endParaRPr lang="en-US" dirty="0">
              <a:solidFill>
                <a:srgbClr val="FFFFFF">
                  <a:alpha val="50000"/>
                </a:srgbClr>
              </a:solidFill>
            </a:endParaRPr>
          </a:p>
        </p:txBody>
      </p:sp>
      <p:sp>
        <p:nvSpPr>
          <p:cNvPr id="10" name="Title 1"/>
          <p:cNvSpPr>
            <a:spLocks noGrp="1"/>
          </p:cNvSpPr>
          <p:nvPr>
            <p:ph type="title" hasCustomPrompt="1"/>
          </p:nvPr>
        </p:nvSpPr>
        <p:spPr>
          <a:xfrm>
            <a:off x="355741" y="554272"/>
            <a:ext cx="11474881" cy="543475"/>
          </a:xfrm>
        </p:spPr>
        <p:txBody>
          <a:bodyPr/>
          <a:lstStyle>
            <a:lvl1pPr algn="ctr">
              <a:defRPr/>
            </a:lvl1pPr>
          </a:lstStyle>
          <a:p>
            <a:r>
              <a:rPr lang="en-US" dirty="0" smtClean="0"/>
              <a:t>INSERT MAIN TITLE AT 36PT MIN 30PT</a:t>
            </a:r>
            <a:endParaRPr lang="en-AU" dirty="0"/>
          </a:p>
        </p:txBody>
      </p:sp>
      <p:sp>
        <p:nvSpPr>
          <p:cNvPr id="11" name="Text Placeholder 4"/>
          <p:cNvSpPr>
            <a:spLocks noGrp="1"/>
          </p:cNvSpPr>
          <p:nvPr>
            <p:ph type="body" sz="quarter" idx="34" hasCustomPrompt="1"/>
          </p:nvPr>
        </p:nvSpPr>
        <p:spPr>
          <a:xfrm>
            <a:off x="355741" y="6334007"/>
            <a:ext cx="1928219" cy="331528"/>
          </a:xfrm>
          <a:ln>
            <a:solidFill>
              <a:schemeClr val="bg1"/>
            </a:solidFill>
          </a:ln>
        </p:spPr>
        <p:txBody>
          <a:bodyPr wrap="none" lIns="143987" tIns="71994" rIns="143987" bIns="71994" anchor="ctr">
            <a:spAutoFit/>
          </a:bodyPr>
          <a:lstStyle>
            <a:lvl1pPr>
              <a:spcBef>
                <a:spcPts val="0"/>
              </a:spcBef>
              <a:defRPr sz="11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Insert Key Point if Needed</a:t>
            </a:r>
            <a:endParaRPr lang="en-AU" dirty="0"/>
          </a:p>
        </p:txBody>
      </p:sp>
      <p:sp>
        <p:nvSpPr>
          <p:cNvPr id="8" name="Text Placeholder 4"/>
          <p:cNvSpPr>
            <a:spLocks noGrp="1"/>
          </p:cNvSpPr>
          <p:nvPr>
            <p:ph type="body" sz="quarter" idx="12" hasCustomPrompt="1"/>
          </p:nvPr>
        </p:nvSpPr>
        <p:spPr>
          <a:xfrm>
            <a:off x="1340725" y="2664123"/>
            <a:ext cx="3619414" cy="2166698"/>
          </a:xfrm>
        </p:spPr>
        <p:txBody>
          <a:bodyPr/>
          <a:lstStyle>
            <a:lvl1pPr marL="0" indent="0" algn="ctr" rtl="0" eaLnBrk="1" fontAlgn="base" hangingPunct="1">
              <a:lnSpc>
                <a:spcPct val="110000"/>
              </a:lnSpc>
              <a:spcBef>
                <a:spcPts val="1200"/>
              </a:spcBef>
              <a:spcAft>
                <a:spcPct val="0"/>
              </a:spcAft>
              <a:buFont typeface="Arial" pitchFamily="34" charset="0"/>
              <a:buNone/>
              <a:defRPr lang="en-US" sz="3199" kern="1200" cap="none" baseline="0" dirty="0">
                <a:solidFill>
                  <a:schemeClr val="accent1">
                    <a:lumMod val="20000"/>
                    <a:lumOff val="80000"/>
                  </a:schemeClr>
                </a:solidFill>
                <a:latin typeface="Arial" panose="020B0604020202020204" pitchFamily="34" charset="0"/>
                <a:ea typeface="Roboto" panose="02000000000000000000" pitchFamily="2" charset="0"/>
                <a:cs typeface="Arial" panose="020B0604020202020204" pitchFamily="34" charset="0"/>
              </a:defRPr>
            </a:lvl1pPr>
          </a:lstStyle>
          <a:p>
            <a:r>
              <a:rPr lang="en-US" sz="3199" dirty="0" smtClean="0"/>
              <a:t>Insert statement text max 4 lines at 32pt minimum 30pt. As </a:t>
            </a:r>
            <a:r>
              <a:rPr lang="en-US" sz="3199" dirty="0" err="1" smtClean="0"/>
              <a:t>dolestot</a:t>
            </a:r>
            <a:r>
              <a:rPr lang="en-US" sz="3199" dirty="0" smtClean="0"/>
              <a:t> </a:t>
            </a:r>
            <a:r>
              <a:rPr lang="en-US" sz="3199" dirty="0" err="1" smtClean="0"/>
              <a:t>raerum</a:t>
            </a:r>
            <a:r>
              <a:rPr lang="en-US" sz="3199" dirty="0" smtClean="0"/>
              <a:t>.</a:t>
            </a:r>
          </a:p>
        </p:txBody>
      </p:sp>
      <p:sp>
        <p:nvSpPr>
          <p:cNvPr id="12" name="Text Placeholder 4"/>
          <p:cNvSpPr>
            <a:spLocks noGrp="1"/>
          </p:cNvSpPr>
          <p:nvPr>
            <p:ph type="body" sz="quarter" idx="36" hasCustomPrompt="1"/>
          </p:nvPr>
        </p:nvSpPr>
        <p:spPr>
          <a:xfrm>
            <a:off x="7225202" y="2664123"/>
            <a:ext cx="3619414" cy="2166698"/>
          </a:xfrm>
        </p:spPr>
        <p:txBody>
          <a:bodyPr/>
          <a:lstStyle>
            <a:lvl1pPr marL="0" indent="0" algn="ctr" rtl="0" eaLnBrk="1" fontAlgn="base" hangingPunct="1">
              <a:lnSpc>
                <a:spcPct val="110000"/>
              </a:lnSpc>
              <a:spcBef>
                <a:spcPts val="1200"/>
              </a:spcBef>
              <a:spcAft>
                <a:spcPct val="0"/>
              </a:spcAft>
              <a:buFont typeface="Arial" pitchFamily="34" charset="0"/>
              <a:buNone/>
              <a:defRPr lang="en-US" sz="3199" kern="1200" cap="none" baseline="0" dirty="0">
                <a:solidFill>
                  <a:schemeClr val="accent1">
                    <a:lumMod val="20000"/>
                    <a:lumOff val="80000"/>
                  </a:schemeClr>
                </a:solidFill>
                <a:latin typeface="Arial" panose="020B0604020202020204" pitchFamily="34" charset="0"/>
                <a:ea typeface="Roboto" panose="02000000000000000000" pitchFamily="2" charset="0"/>
                <a:cs typeface="Arial" panose="020B0604020202020204" pitchFamily="34" charset="0"/>
              </a:defRPr>
            </a:lvl1pPr>
          </a:lstStyle>
          <a:p>
            <a:r>
              <a:rPr lang="en-US" sz="3199" dirty="0" smtClean="0"/>
              <a:t>Insert statement text max 4 lines at 32pt minimum 30pt. As </a:t>
            </a:r>
            <a:r>
              <a:rPr lang="en-US" sz="3199" dirty="0" err="1" smtClean="0"/>
              <a:t>dolestot</a:t>
            </a:r>
            <a:r>
              <a:rPr lang="en-US" sz="3199" dirty="0" smtClean="0"/>
              <a:t> </a:t>
            </a:r>
            <a:r>
              <a:rPr lang="en-US" sz="3199" dirty="0" err="1" smtClean="0"/>
              <a:t>raerum</a:t>
            </a:r>
            <a:r>
              <a:rPr lang="en-US" sz="3199" dirty="0" smtClean="0"/>
              <a:t>.</a:t>
            </a:r>
          </a:p>
        </p:txBody>
      </p:sp>
    </p:spTree>
    <p:extLst>
      <p:ext uri="{BB962C8B-B14F-4D97-AF65-F5344CB8AC3E}">
        <p14:creationId xmlns:p14="http://schemas.microsoft.com/office/powerpoint/2010/main" val="92540524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12_2Statements_CRed">
    <p:bg>
      <p:bgPr>
        <a:solidFill>
          <a:schemeClr val="tx2"/>
        </a:solidFill>
        <a:effectLst/>
      </p:bgPr>
    </p:bg>
    <p:spTree>
      <p:nvGrpSpPr>
        <p:cNvPr id="1" name=""/>
        <p:cNvGrpSpPr/>
        <p:nvPr/>
      </p:nvGrpSpPr>
      <p:grpSpPr>
        <a:xfrm>
          <a:off x="0" y="0"/>
          <a:ext cx="0" cy="0"/>
          <a:chOff x="0" y="0"/>
          <a:chExt cx="0" cy="0"/>
        </a:xfrm>
      </p:grpSpPr>
      <p:sp>
        <p:nvSpPr>
          <p:cNvPr id="4" name="Footer Placeholder 3"/>
          <p:cNvSpPr>
            <a:spLocks noGrp="1"/>
          </p:cNvSpPr>
          <p:nvPr>
            <p:ph type="ftr" sz="quarter" idx="31"/>
          </p:nvPr>
        </p:nvSpPr>
        <p:spPr/>
        <p:txBody>
          <a:bodyPr/>
          <a:lstStyle/>
          <a:p>
            <a:r>
              <a:rPr lang="en-AU" smtClean="0">
                <a:solidFill>
                  <a:srgbClr val="FFFFFF">
                    <a:alpha val="50000"/>
                  </a:srgbClr>
                </a:solidFill>
              </a:rPr>
              <a:t>Copyright © 2016  Accenture. All rights reserved. Accenture Confidential Information    |</a:t>
            </a:r>
            <a:endParaRPr lang="en-AU" dirty="0">
              <a:solidFill>
                <a:srgbClr val="FFFFFF">
                  <a:alpha val="50000"/>
                </a:srgbClr>
              </a:solidFill>
            </a:endParaRPr>
          </a:p>
        </p:txBody>
      </p:sp>
      <p:sp>
        <p:nvSpPr>
          <p:cNvPr id="6" name="Slide Number Placeholder 5"/>
          <p:cNvSpPr>
            <a:spLocks noGrp="1"/>
          </p:cNvSpPr>
          <p:nvPr>
            <p:ph type="sldNum" sz="quarter" idx="32"/>
          </p:nvPr>
        </p:nvSpPr>
        <p:spPr/>
        <p:txBody>
          <a:bodyPr/>
          <a:lstStyle/>
          <a:p>
            <a:pPr>
              <a:defRPr/>
            </a:pPr>
            <a:fld id="{90CBDC3A-D49F-4631-A8C7-55D59B33E5FA}" type="slidenum">
              <a:rPr lang="en-US" smtClean="0">
                <a:solidFill>
                  <a:srgbClr val="FFFFFF">
                    <a:alpha val="50000"/>
                  </a:srgbClr>
                </a:solidFill>
              </a:rPr>
              <a:pPr>
                <a:defRPr/>
              </a:pPr>
              <a:t>‹#›</a:t>
            </a:fld>
            <a:endParaRPr lang="en-US" dirty="0">
              <a:solidFill>
                <a:srgbClr val="FFFFFF">
                  <a:alpha val="50000"/>
                </a:srgbClr>
              </a:solidFill>
            </a:endParaRPr>
          </a:p>
        </p:txBody>
      </p:sp>
      <p:sp>
        <p:nvSpPr>
          <p:cNvPr id="10" name="Title 1"/>
          <p:cNvSpPr>
            <a:spLocks noGrp="1"/>
          </p:cNvSpPr>
          <p:nvPr>
            <p:ph type="title" hasCustomPrompt="1"/>
          </p:nvPr>
        </p:nvSpPr>
        <p:spPr>
          <a:xfrm>
            <a:off x="355741" y="554272"/>
            <a:ext cx="11474881" cy="543475"/>
          </a:xfrm>
        </p:spPr>
        <p:txBody>
          <a:bodyPr/>
          <a:lstStyle>
            <a:lvl1pPr algn="ctr">
              <a:defRPr/>
            </a:lvl1pPr>
          </a:lstStyle>
          <a:p>
            <a:r>
              <a:rPr lang="en-US" dirty="0" smtClean="0"/>
              <a:t>INSERT MAIN TITLE AT 36PT MIN 30PT</a:t>
            </a:r>
            <a:endParaRPr lang="en-AU" dirty="0"/>
          </a:p>
        </p:txBody>
      </p:sp>
      <p:sp>
        <p:nvSpPr>
          <p:cNvPr id="11" name="Text Placeholder 4"/>
          <p:cNvSpPr>
            <a:spLocks noGrp="1"/>
          </p:cNvSpPr>
          <p:nvPr>
            <p:ph type="body" sz="quarter" idx="34" hasCustomPrompt="1"/>
          </p:nvPr>
        </p:nvSpPr>
        <p:spPr>
          <a:xfrm>
            <a:off x="355741" y="6334007"/>
            <a:ext cx="1928219" cy="331528"/>
          </a:xfrm>
          <a:ln>
            <a:solidFill>
              <a:schemeClr val="bg1"/>
            </a:solidFill>
          </a:ln>
        </p:spPr>
        <p:txBody>
          <a:bodyPr wrap="none" lIns="143987" tIns="71994" rIns="143987" bIns="71994" anchor="ctr">
            <a:spAutoFit/>
          </a:bodyPr>
          <a:lstStyle>
            <a:lvl1pPr>
              <a:spcBef>
                <a:spcPts val="0"/>
              </a:spcBef>
              <a:defRPr sz="11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Insert Key Point if Needed</a:t>
            </a:r>
            <a:endParaRPr lang="en-AU" dirty="0"/>
          </a:p>
        </p:txBody>
      </p:sp>
      <p:sp>
        <p:nvSpPr>
          <p:cNvPr id="8" name="Text Placeholder 4"/>
          <p:cNvSpPr>
            <a:spLocks noGrp="1"/>
          </p:cNvSpPr>
          <p:nvPr>
            <p:ph type="body" sz="quarter" idx="12" hasCustomPrompt="1"/>
          </p:nvPr>
        </p:nvSpPr>
        <p:spPr>
          <a:xfrm>
            <a:off x="1340725" y="2664123"/>
            <a:ext cx="3619414" cy="2166698"/>
          </a:xfrm>
        </p:spPr>
        <p:txBody>
          <a:bodyPr/>
          <a:lstStyle>
            <a:lvl1pPr marL="0" indent="0" algn="ctr" rtl="0" eaLnBrk="1" fontAlgn="base" hangingPunct="1">
              <a:lnSpc>
                <a:spcPct val="110000"/>
              </a:lnSpc>
              <a:spcBef>
                <a:spcPts val="1200"/>
              </a:spcBef>
              <a:spcAft>
                <a:spcPct val="0"/>
              </a:spcAft>
              <a:buFont typeface="Arial" pitchFamily="34" charset="0"/>
              <a:buNone/>
              <a:defRPr lang="en-US" sz="3199" kern="1200" cap="none" baseline="0" dirty="0">
                <a:solidFill>
                  <a:schemeClr val="accent1">
                    <a:lumMod val="40000"/>
                    <a:lumOff val="60000"/>
                  </a:schemeClr>
                </a:solidFill>
                <a:latin typeface="Arial" panose="020B0604020202020204" pitchFamily="34" charset="0"/>
                <a:ea typeface="Roboto" panose="02000000000000000000" pitchFamily="2" charset="0"/>
                <a:cs typeface="Arial" panose="020B0604020202020204" pitchFamily="34" charset="0"/>
              </a:defRPr>
            </a:lvl1pPr>
          </a:lstStyle>
          <a:p>
            <a:r>
              <a:rPr lang="en-US" sz="3199" dirty="0" smtClean="0"/>
              <a:t>Insert statement text max 4 lines at 32pt minimum 30pt. As </a:t>
            </a:r>
            <a:r>
              <a:rPr lang="en-US" sz="3199" dirty="0" err="1" smtClean="0"/>
              <a:t>dolestot</a:t>
            </a:r>
            <a:r>
              <a:rPr lang="en-US" sz="3199" dirty="0" smtClean="0"/>
              <a:t> </a:t>
            </a:r>
            <a:r>
              <a:rPr lang="en-US" sz="3199" dirty="0" err="1" smtClean="0"/>
              <a:t>raerum</a:t>
            </a:r>
            <a:r>
              <a:rPr lang="en-US" sz="3199" dirty="0" smtClean="0"/>
              <a:t>.</a:t>
            </a:r>
          </a:p>
        </p:txBody>
      </p:sp>
      <p:sp>
        <p:nvSpPr>
          <p:cNvPr id="12" name="Text Placeholder 4"/>
          <p:cNvSpPr>
            <a:spLocks noGrp="1"/>
          </p:cNvSpPr>
          <p:nvPr>
            <p:ph type="body" sz="quarter" idx="36" hasCustomPrompt="1"/>
          </p:nvPr>
        </p:nvSpPr>
        <p:spPr>
          <a:xfrm>
            <a:off x="7225202" y="2664123"/>
            <a:ext cx="3619414" cy="2166698"/>
          </a:xfrm>
        </p:spPr>
        <p:txBody>
          <a:bodyPr/>
          <a:lstStyle>
            <a:lvl1pPr marL="0" indent="0" algn="ctr" rtl="0" eaLnBrk="1" fontAlgn="base" hangingPunct="1">
              <a:lnSpc>
                <a:spcPct val="110000"/>
              </a:lnSpc>
              <a:spcBef>
                <a:spcPts val="1200"/>
              </a:spcBef>
              <a:spcAft>
                <a:spcPct val="0"/>
              </a:spcAft>
              <a:buFont typeface="Arial" pitchFamily="34" charset="0"/>
              <a:buNone/>
              <a:defRPr lang="en-US" sz="3199" kern="1200" cap="none" baseline="0" dirty="0">
                <a:solidFill>
                  <a:schemeClr val="accent1">
                    <a:lumMod val="40000"/>
                    <a:lumOff val="60000"/>
                  </a:schemeClr>
                </a:solidFill>
                <a:latin typeface="Arial" panose="020B0604020202020204" pitchFamily="34" charset="0"/>
                <a:ea typeface="Roboto" panose="02000000000000000000" pitchFamily="2" charset="0"/>
                <a:cs typeface="Arial" panose="020B0604020202020204" pitchFamily="34" charset="0"/>
              </a:defRPr>
            </a:lvl1pPr>
          </a:lstStyle>
          <a:p>
            <a:r>
              <a:rPr lang="en-US" sz="3199" dirty="0" smtClean="0"/>
              <a:t>Insert statement text max 4 lines at 32pt minimum 30pt. As </a:t>
            </a:r>
            <a:r>
              <a:rPr lang="en-US" sz="3199" dirty="0" err="1" smtClean="0"/>
              <a:t>dolestot</a:t>
            </a:r>
            <a:r>
              <a:rPr lang="en-US" sz="3199" dirty="0" smtClean="0"/>
              <a:t> </a:t>
            </a:r>
            <a:r>
              <a:rPr lang="en-US" sz="3199" dirty="0" err="1" smtClean="0"/>
              <a:t>raerum</a:t>
            </a:r>
            <a:r>
              <a:rPr lang="en-US" sz="3199" dirty="0" smtClean="0"/>
              <a:t>.</a:t>
            </a:r>
          </a:p>
        </p:txBody>
      </p:sp>
    </p:spTree>
    <p:extLst>
      <p:ext uri="{BB962C8B-B14F-4D97-AF65-F5344CB8AC3E}">
        <p14:creationId xmlns:p14="http://schemas.microsoft.com/office/powerpoint/2010/main" val="406551949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13_Keypoint_IBlue">
    <p:bg>
      <p:bgPr>
        <a:solidFill>
          <a:schemeClr val="accent4"/>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2" hasCustomPrompt="1"/>
          </p:nvPr>
        </p:nvSpPr>
        <p:spPr>
          <a:xfrm>
            <a:off x="355739" y="2331879"/>
            <a:ext cx="11474082" cy="1096328"/>
          </a:xfrm>
        </p:spPr>
        <p:txBody>
          <a:bodyPr anchor="b">
            <a:spAutoFit/>
          </a:bodyPr>
          <a:lstStyle>
            <a:lvl1pPr algn="ctr">
              <a:lnSpc>
                <a:spcPct val="80000"/>
              </a:lnSpc>
              <a:spcBef>
                <a:spcPts val="0"/>
              </a:spcBef>
              <a:defRPr sz="4399" b="1" cap="all" baseline="0">
                <a:solidFill>
                  <a:schemeClr val="bg1"/>
                </a:solidFill>
                <a:latin typeface="Arial Black" panose="020B0A04020102020204" pitchFamily="34" charset="0"/>
              </a:defRPr>
            </a:lvl1pPr>
            <a:lvl2pPr algn="ctr">
              <a:defRPr sz="4399" b="1">
                <a:latin typeface="Arial Black" panose="020B0A04020102020204" pitchFamily="34" charset="0"/>
              </a:defRPr>
            </a:lvl2pPr>
            <a:lvl3pPr algn="ctr">
              <a:defRPr sz="4399" b="1">
                <a:latin typeface="Arial Black" panose="020B0A04020102020204" pitchFamily="34" charset="0"/>
              </a:defRPr>
            </a:lvl3pPr>
            <a:lvl4pPr algn="ctr">
              <a:defRPr sz="4399" b="1">
                <a:latin typeface="Arial Black" panose="020B0A04020102020204" pitchFamily="34" charset="0"/>
              </a:defRPr>
            </a:lvl4pPr>
            <a:lvl5pPr algn="ctr">
              <a:defRPr sz="4399" b="1">
                <a:latin typeface="Arial Black" panose="020B0A04020102020204" pitchFamily="34" charset="0"/>
              </a:defRPr>
            </a:lvl5pPr>
          </a:lstStyle>
          <a:p>
            <a:r>
              <a:rPr lang="en-US" dirty="0" smtClean="0"/>
              <a:t>INSERT MAIN TITLE at </a:t>
            </a:r>
            <a:br>
              <a:rPr lang="en-US" dirty="0" smtClean="0"/>
            </a:br>
            <a:r>
              <a:rPr lang="en-US" dirty="0" smtClean="0"/>
              <a:t>44pt min 36pt MAX 3 LINES</a:t>
            </a:r>
            <a:endParaRPr lang="en-US" dirty="0"/>
          </a:p>
        </p:txBody>
      </p:sp>
      <p:sp>
        <p:nvSpPr>
          <p:cNvPr id="5" name="Text Placeholder 3"/>
          <p:cNvSpPr>
            <a:spLocks noGrp="1"/>
          </p:cNvSpPr>
          <p:nvPr>
            <p:ph type="body" sz="quarter" idx="13" hasCustomPrompt="1"/>
          </p:nvPr>
        </p:nvSpPr>
        <p:spPr>
          <a:xfrm>
            <a:off x="355739" y="3496772"/>
            <a:ext cx="11474082" cy="1421599"/>
          </a:xfrm>
        </p:spPr>
        <p:txBody>
          <a:bodyPr>
            <a:spAutoFit/>
          </a:bodyPr>
          <a:lstStyle>
            <a:lvl1pPr algn="ctr">
              <a:spcBef>
                <a:spcPts val="1200"/>
              </a:spcBef>
              <a:defRPr sz="2799" cap="none" baseline="0">
                <a:solidFill>
                  <a:schemeClr val="accent6">
                    <a:lumMod val="40000"/>
                    <a:lumOff val="60000"/>
                  </a:schemeClr>
                </a:solidFill>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r>
              <a:rPr lang="en-US" dirty="0" smtClean="0"/>
              <a:t>Insert sub-title maximum 3 lines to support </a:t>
            </a:r>
            <a:br>
              <a:rPr lang="en-US" dirty="0" smtClean="0"/>
            </a:br>
            <a:r>
              <a:rPr lang="en-US" dirty="0" smtClean="0"/>
              <a:t>main title. Text here should be 28pt, </a:t>
            </a:r>
            <a:br>
              <a:rPr lang="en-US" dirty="0" smtClean="0"/>
            </a:br>
            <a:r>
              <a:rPr lang="en-US" dirty="0" smtClean="0"/>
              <a:t>minimum 20pt and sentence case.</a:t>
            </a:r>
            <a:endParaRPr lang="en-US" dirty="0"/>
          </a:p>
        </p:txBody>
      </p:sp>
      <p:sp>
        <p:nvSpPr>
          <p:cNvPr id="4" name="Footer Placeholder 3"/>
          <p:cNvSpPr>
            <a:spLocks noGrp="1"/>
          </p:cNvSpPr>
          <p:nvPr>
            <p:ph type="ftr" sz="quarter" idx="31"/>
          </p:nvPr>
        </p:nvSpPr>
        <p:spPr/>
        <p:txBody>
          <a:bodyPr/>
          <a:lstStyle/>
          <a:p>
            <a:r>
              <a:rPr lang="en-AU" smtClean="0">
                <a:solidFill>
                  <a:srgbClr val="FFFFFF">
                    <a:alpha val="50000"/>
                  </a:srgbClr>
                </a:solidFill>
              </a:rPr>
              <a:t>Copyright © 2016  Accenture. All rights reserved. Accenture Confidential Information    |</a:t>
            </a:r>
            <a:endParaRPr lang="en-AU" dirty="0">
              <a:solidFill>
                <a:srgbClr val="FFFFFF">
                  <a:alpha val="50000"/>
                </a:srgbClr>
              </a:solidFill>
            </a:endParaRPr>
          </a:p>
        </p:txBody>
      </p:sp>
      <p:sp>
        <p:nvSpPr>
          <p:cNvPr id="8" name="Slide Number Placeholder 7"/>
          <p:cNvSpPr>
            <a:spLocks noGrp="1"/>
          </p:cNvSpPr>
          <p:nvPr>
            <p:ph type="sldNum" sz="quarter" idx="32"/>
          </p:nvPr>
        </p:nvSpPr>
        <p:spPr/>
        <p:txBody>
          <a:bodyPr/>
          <a:lstStyle/>
          <a:p>
            <a:pPr>
              <a:defRPr/>
            </a:pPr>
            <a:fld id="{90CBDC3A-D49F-4631-A8C7-55D59B33E5FA}" type="slidenum">
              <a:rPr lang="en-US" smtClean="0">
                <a:solidFill>
                  <a:srgbClr val="FFFFFF">
                    <a:alpha val="50000"/>
                  </a:srgbClr>
                </a:solidFill>
              </a:rPr>
              <a:pPr>
                <a:defRPr/>
              </a:pPr>
              <a:t>‹#›</a:t>
            </a:fld>
            <a:endParaRPr lang="en-US" dirty="0">
              <a:solidFill>
                <a:srgbClr val="FFFFFF">
                  <a:alpha val="50000"/>
                </a:srgbClr>
              </a:solidFill>
            </a:endParaRPr>
          </a:p>
        </p:txBody>
      </p:sp>
      <p:sp>
        <p:nvSpPr>
          <p:cNvPr id="7" name="Text Placeholder 4"/>
          <p:cNvSpPr>
            <a:spLocks noGrp="1"/>
          </p:cNvSpPr>
          <p:nvPr>
            <p:ph type="body" sz="quarter" idx="33" hasCustomPrompt="1"/>
          </p:nvPr>
        </p:nvSpPr>
        <p:spPr>
          <a:xfrm>
            <a:off x="355741" y="6334007"/>
            <a:ext cx="1928219" cy="331528"/>
          </a:xfrm>
          <a:ln>
            <a:solidFill>
              <a:schemeClr val="bg1"/>
            </a:solidFill>
          </a:ln>
        </p:spPr>
        <p:txBody>
          <a:bodyPr wrap="none" lIns="143987" tIns="71994" rIns="143987" bIns="71994" anchor="ctr">
            <a:spAutoFit/>
          </a:bodyPr>
          <a:lstStyle>
            <a:lvl1pPr>
              <a:spcBef>
                <a:spcPts val="0"/>
              </a:spcBef>
              <a:defRPr sz="11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Insert Key Point if Needed</a:t>
            </a:r>
            <a:endParaRPr lang="en-AU" dirty="0"/>
          </a:p>
        </p:txBody>
      </p:sp>
    </p:spTree>
    <p:extLst>
      <p:ext uri="{BB962C8B-B14F-4D97-AF65-F5344CB8AC3E}">
        <p14:creationId xmlns:p14="http://schemas.microsoft.com/office/powerpoint/2010/main" val="3603808550"/>
      </p:ext>
    </p:extLst>
  </p:cSld>
  <p:clrMapOvr>
    <a:masterClrMapping/>
  </p:clrMapOvr>
  <p:timing>
    <p:tnLst>
      <p:par>
        <p:cTn id="1" dur="indefinite" restart="never" nodeType="tmRoot"/>
      </p:par>
    </p:tn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13_Keypoint_White_APinkSub">
    <p:bg>
      <p:bgPr>
        <a:solidFill>
          <a:schemeClr val="bg1"/>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2" hasCustomPrompt="1"/>
          </p:nvPr>
        </p:nvSpPr>
        <p:spPr>
          <a:xfrm>
            <a:off x="355739" y="2331879"/>
            <a:ext cx="11474082" cy="1096328"/>
          </a:xfrm>
        </p:spPr>
        <p:txBody>
          <a:bodyPr anchor="b">
            <a:spAutoFit/>
          </a:bodyPr>
          <a:lstStyle>
            <a:lvl1pPr algn="ctr">
              <a:lnSpc>
                <a:spcPct val="80000"/>
              </a:lnSpc>
              <a:spcBef>
                <a:spcPts val="0"/>
              </a:spcBef>
              <a:defRPr sz="4399" b="1" cap="all" baseline="0">
                <a:solidFill>
                  <a:schemeClr val="tx1"/>
                </a:solidFill>
                <a:latin typeface="Arial Black" panose="020B0A04020102020204" pitchFamily="34" charset="0"/>
              </a:defRPr>
            </a:lvl1pPr>
            <a:lvl2pPr algn="ctr">
              <a:defRPr sz="4399" b="1">
                <a:latin typeface="Arial Black" panose="020B0A04020102020204" pitchFamily="34" charset="0"/>
              </a:defRPr>
            </a:lvl2pPr>
            <a:lvl3pPr algn="ctr">
              <a:defRPr sz="4399" b="1">
                <a:latin typeface="Arial Black" panose="020B0A04020102020204" pitchFamily="34" charset="0"/>
              </a:defRPr>
            </a:lvl3pPr>
            <a:lvl4pPr algn="ctr">
              <a:defRPr sz="4399" b="1">
                <a:latin typeface="Arial Black" panose="020B0A04020102020204" pitchFamily="34" charset="0"/>
              </a:defRPr>
            </a:lvl4pPr>
            <a:lvl5pPr algn="ctr">
              <a:defRPr sz="4399" b="1">
                <a:latin typeface="Arial Black" panose="020B0A04020102020204" pitchFamily="34" charset="0"/>
              </a:defRPr>
            </a:lvl5pPr>
          </a:lstStyle>
          <a:p>
            <a:r>
              <a:rPr lang="en-US" dirty="0" smtClean="0"/>
              <a:t>INSERT MAIN TITLE at </a:t>
            </a:r>
            <a:br>
              <a:rPr lang="en-US" dirty="0" smtClean="0"/>
            </a:br>
            <a:r>
              <a:rPr lang="en-US" dirty="0" smtClean="0"/>
              <a:t>44pt min 36pt MAX 3 LINES</a:t>
            </a:r>
            <a:endParaRPr lang="en-US" dirty="0"/>
          </a:p>
        </p:txBody>
      </p:sp>
      <p:sp>
        <p:nvSpPr>
          <p:cNvPr id="5" name="Text Placeholder 3"/>
          <p:cNvSpPr>
            <a:spLocks noGrp="1"/>
          </p:cNvSpPr>
          <p:nvPr>
            <p:ph type="body" sz="quarter" idx="13" hasCustomPrompt="1"/>
          </p:nvPr>
        </p:nvSpPr>
        <p:spPr>
          <a:xfrm>
            <a:off x="355739" y="3496772"/>
            <a:ext cx="11474082" cy="1421599"/>
          </a:xfrm>
        </p:spPr>
        <p:txBody>
          <a:bodyPr>
            <a:spAutoFit/>
          </a:bodyPr>
          <a:lstStyle>
            <a:lvl1pPr algn="ctr">
              <a:defRPr sz="2799" cap="none" baseline="0">
                <a:solidFill>
                  <a:schemeClr val="accent1"/>
                </a:solidFill>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r>
              <a:rPr lang="en-US" dirty="0" smtClean="0"/>
              <a:t>Insert sub-title maximum 3 lines to support </a:t>
            </a:r>
            <a:br>
              <a:rPr lang="en-US" dirty="0" smtClean="0"/>
            </a:br>
            <a:r>
              <a:rPr lang="en-US" dirty="0" smtClean="0"/>
              <a:t>main title. Text here should be 28pt, </a:t>
            </a:r>
            <a:br>
              <a:rPr lang="en-US" dirty="0" smtClean="0"/>
            </a:br>
            <a:r>
              <a:rPr lang="en-US" dirty="0" smtClean="0"/>
              <a:t>minimum 20pt and sentence case.</a:t>
            </a:r>
            <a:endParaRPr lang="en-US" dirty="0"/>
          </a:p>
        </p:txBody>
      </p:sp>
      <p:sp>
        <p:nvSpPr>
          <p:cNvPr id="7" name="Footer Placeholder 2"/>
          <p:cNvSpPr>
            <a:spLocks noGrp="1"/>
          </p:cNvSpPr>
          <p:nvPr>
            <p:ph type="ftr" sz="quarter" idx="31"/>
          </p:nvPr>
        </p:nvSpPr>
        <p:spPr>
          <a:xfrm>
            <a:off x="7495798" y="6537399"/>
            <a:ext cx="4141956" cy="161962"/>
          </a:xfrm>
        </p:spPr>
        <p:txBody>
          <a:bodyPr/>
          <a:lstStyle>
            <a:lvl1pPr>
              <a:defRPr>
                <a:solidFill>
                  <a:schemeClr val="tx1">
                    <a:alpha val="50000"/>
                  </a:schemeClr>
                </a:solidFill>
              </a:defRPr>
            </a:lvl1pPr>
          </a:lstStyle>
          <a:p>
            <a:r>
              <a:rPr lang="en-AU" dirty="0" smtClean="0">
                <a:solidFill>
                  <a:srgbClr val="000000">
                    <a:alpha val="50000"/>
                  </a:srgbClr>
                </a:solidFill>
              </a:rPr>
              <a:t>Copyright © 2016  Accenture. All rights reserved. Accenture Confidential Information    |</a:t>
            </a:r>
            <a:endParaRPr lang="en-AU" dirty="0">
              <a:solidFill>
                <a:srgbClr val="000000">
                  <a:alpha val="50000"/>
                </a:srgbClr>
              </a:solidFill>
            </a:endParaRPr>
          </a:p>
        </p:txBody>
      </p:sp>
      <p:sp>
        <p:nvSpPr>
          <p:cNvPr id="10" name="Slide Number Placeholder 3"/>
          <p:cNvSpPr>
            <a:spLocks noGrp="1"/>
          </p:cNvSpPr>
          <p:nvPr>
            <p:ph type="sldNum" sz="quarter" idx="32"/>
          </p:nvPr>
        </p:nvSpPr>
        <p:spPr>
          <a:xfrm flipH="1">
            <a:off x="11617001" y="6537400"/>
            <a:ext cx="216084" cy="161888"/>
          </a:xfrm>
        </p:spPr>
        <p:txBody>
          <a:bodyPr/>
          <a:lstStyle>
            <a:lvl1pPr>
              <a:defRPr>
                <a:solidFill>
                  <a:schemeClr val="tx1">
                    <a:alpha val="50000"/>
                  </a:schemeClr>
                </a:solidFill>
              </a:defRPr>
            </a:lvl1pPr>
          </a:lstStyle>
          <a:p>
            <a:pPr>
              <a:defRPr/>
            </a:pPr>
            <a:fld id="{90CBDC3A-D49F-4631-A8C7-55D59B33E5FA}" type="slidenum">
              <a:rPr lang="en-US" smtClean="0">
                <a:solidFill>
                  <a:srgbClr val="000000">
                    <a:alpha val="50000"/>
                  </a:srgbClr>
                </a:solidFill>
              </a:rPr>
              <a:pPr>
                <a:defRPr/>
              </a:pPr>
              <a:t>‹#›</a:t>
            </a:fld>
            <a:endParaRPr lang="en-US" dirty="0">
              <a:solidFill>
                <a:srgbClr val="000000">
                  <a:alpha val="50000"/>
                </a:srgbClr>
              </a:solidFill>
            </a:endParaRPr>
          </a:p>
        </p:txBody>
      </p:sp>
      <p:sp>
        <p:nvSpPr>
          <p:cNvPr id="8" name="Text Placeholder 4"/>
          <p:cNvSpPr>
            <a:spLocks noGrp="1"/>
          </p:cNvSpPr>
          <p:nvPr>
            <p:ph type="body" sz="quarter" idx="33" hasCustomPrompt="1"/>
          </p:nvPr>
        </p:nvSpPr>
        <p:spPr>
          <a:xfrm>
            <a:off x="355741" y="6334007"/>
            <a:ext cx="1928219" cy="331528"/>
          </a:xfrm>
          <a:ln>
            <a:solidFill>
              <a:schemeClr val="tx1"/>
            </a:solidFill>
          </a:ln>
        </p:spPr>
        <p:txBody>
          <a:bodyPr wrap="none" lIns="143987" tIns="71994" rIns="143987" bIns="71994" anchor="ctr">
            <a:spAutoFit/>
          </a:bodyPr>
          <a:lstStyle>
            <a:lvl1pPr>
              <a:spcBef>
                <a:spcPts val="0"/>
              </a:spcBef>
              <a:defRPr sz="11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Insert Key Point if Needed</a:t>
            </a:r>
            <a:endParaRPr lang="en-AU" dirty="0"/>
          </a:p>
        </p:txBody>
      </p:sp>
    </p:spTree>
    <p:extLst>
      <p:ext uri="{BB962C8B-B14F-4D97-AF65-F5344CB8AC3E}">
        <p14:creationId xmlns:p14="http://schemas.microsoft.com/office/powerpoint/2010/main" val="1520384775"/>
      </p:ext>
    </p:extLst>
  </p:cSld>
  <p:clrMapOvr>
    <a:masterClrMapping/>
  </p:clrMapOvr>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13_Keypoint_White_SBlueSub">
    <p:bg>
      <p:bgPr>
        <a:solidFill>
          <a:schemeClr val="bg1"/>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2" hasCustomPrompt="1"/>
          </p:nvPr>
        </p:nvSpPr>
        <p:spPr>
          <a:xfrm>
            <a:off x="355739" y="2331879"/>
            <a:ext cx="11474082" cy="1096328"/>
          </a:xfrm>
        </p:spPr>
        <p:txBody>
          <a:bodyPr anchor="b">
            <a:spAutoFit/>
          </a:bodyPr>
          <a:lstStyle>
            <a:lvl1pPr algn="ctr">
              <a:lnSpc>
                <a:spcPct val="80000"/>
              </a:lnSpc>
              <a:spcBef>
                <a:spcPts val="0"/>
              </a:spcBef>
              <a:defRPr sz="4399" b="1" cap="all" baseline="0">
                <a:solidFill>
                  <a:schemeClr val="tx1"/>
                </a:solidFill>
                <a:latin typeface="Arial Black" panose="020B0A04020102020204" pitchFamily="34" charset="0"/>
              </a:defRPr>
            </a:lvl1pPr>
            <a:lvl2pPr algn="ctr">
              <a:defRPr sz="4399" b="1">
                <a:latin typeface="Arial Black" panose="020B0A04020102020204" pitchFamily="34" charset="0"/>
              </a:defRPr>
            </a:lvl2pPr>
            <a:lvl3pPr algn="ctr">
              <a:defRPr sz="4399" b="1">
                <a:latin typeface="Arial Black" panose="020B0A04020102020204" pitchFamily="34" charset="0"/>
              </a:defRPr>
            </a:lvl3pPr>
            <a:lvl4pPr algn="ctr">
              <a:defRPr sz="4399" b="1">
                <a:latin typeface="Arial Black" panose="020B0A04020102020204" pitchFamily="34" charset="0"/>
              </a:defRPr>
            </a:lvl4pPr>
            <a:lvl5pPr algn="ctr">
              <a:defRPr sz="4399" b="1">
                <a:latin typeface="Arial Black" panose="020B0A04020102020204" pitchFamily="34" charset="0"/>
              </a:defRPr>
            </a:lvl5pPr>
          </a:lstStyle>
          <a:p>
            <a:r>
              <a:rPr lang="en-US" dirty="0" smtClean="0"/>
              <a:t>INSERT MAIN TITLE at </a:t>
            </a:r>
            <a:br>
              <a:rPr lang="en-US" dirty="0" smtClean="0"/>
            </a:br>
            <a:r>
              <a:rPr lang="en-US" dirty="0" smtClean="0"/>
              <a:t>44pt min 36pt MAX 3 LINES</a:t>
            </a:r>
            <a:endParaRPr lang="en-US" dirty="0"/>
          </a:p>
        </p:txBody>
      </p:sp>
      <p:sp>
        <p:nvSpPr>
          <p:cNvPr id="5" name="Text Placeholder 3"/>
          <p:cNvSpPr>
            <a:spLocks noGrp="1"/>
          </p:cNvSpPr>
          <p:nvPr>
            <p:ph type="body" sz="quarter" idx="13" hasCustomPrompt="1"/>
          </p:nvPr>
        </p:nvSpPr>
        <p:spPr>
          <a:xfrm>
            <a:off x="355739" y="3496772"/>
            <a:ext cx="11474082" cy="1421599"/>
          </a:xfrm>
        </p:spPr>
        <p:txBody>
          <a:bodyPr>
            <a:spAutoFit/>
          </a:bodyPr>
          <a:lstStyle>
            <a:lvl1pPr algn="ctr">
              <a:defRPr sz="2799" cap="none" baseline="0">
                <a:solidFill>
                  <a:schemeClr val="accent5"/>
                </a:solidFill>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r>
              <a:rPr lang="en-US" dirty="0" smtClean="0"/>
              <a:t>Insert sub-title maximum 3 lines to support </a:t>
            </a:r>
            <a:br>
              <a:rPr lang="en-US" dirty="0" smtClean="0"/>
            </a:br>
            <a:r>
              <a:rPr lang="en-US" dirty="0" smtClean="0"/>
              <a:t>main title. Text here should be 28pt, </a:t>
            </a:r>
            <a:br>
              <a:rPr lang="en-US" dirty="0" smtClean="0"/>
            </a:br>
            <a:r>
              <a:rPr lang="en-US" dirty="0" smtClean="0"/>
              <a:t>minimum 20pt and sentence case.</a:t>
            </a:r>
            <a:endParaRPr lang="en-US" dirty="0"/>
          </a:p>
        </p:txBody>
      </p:sp>
      <p:sp>
        <p:nvSpPr>
          <p:cNvPr id="7" name="Footer Placeholder 2"/>
          <p:cNvSpPr>
            <a:spLocks noGrp="1"/>
          </p:cNvSpPr>
          <p:nvPr>
            <p:ph type="ftr" sz="quarter" idx="31"/>
          </p:nvPr>
        </p:nvSpPr>
        <p:spPr>
          <a:xfrm>
            <a:off x="7495798" y="6537399"/>
            <a:ext cx="4141956" cy="161962"/>
          </a:xfrm>
        </p:spPr>
        <p:txBody>
          <a:bodyPr/>
          <a:lstStyle>
            <a:lvl1pPr>
              <a:defRPr>
                <a:solidFill>
                  <a:schemeClr val="tx1">
                    <a:alpha val="50000"/>
                  </a:schemeClr>
                </a:solidFill>
              </a:defRPr>
            </a:lvl1pPr>
          </a:lstStyle>
          <a:p>
            <a:r>
              <a:rPr lang="en-AU" dirty="0" smtClean="0">
                <a:solidFill>
                  <a:srgbClr val="000000">
                    <a:alpha val="50000"/>
                  </a:srgbClr>
                </a:solidFill>
              </a:rPr>
              <a:t>Copyright © 2016  Accenture. All rights reserved. Accenture Confidential Information    |</a:t>
            </a:r>
            <a:endParaRPr lang="en-AU" dirty="0">
              <a:solidFill>
                <a:srgbClr val="000000">
                  <a:alpha val="50000"/>
                </a:srgbClr>
              </a:solidFill>
            </a:endParaRPr>
          </a:p>
        </p:txBody>
      </p:sp>
      <p:sp>
        <p:nvSpPr>
          <p:cNvPr id="10" name="Slide Number Placeholder 3"/>
          <p:cNvSpPr>
            <a:spLocks noGrp="1"/>
          </p:cNvSpPr>
          <p:nvPr>
            <p:ph type="sldNum" sz="quarter" idx="32"/>
          </p:nvPr>
        </p:nvSpPr>
        <p:spPr>
          <a:xfrm flipH="1">
            <a:off x="11617001" y="6537400"/>
            <a:ext cx="216084" cy="161888"/>
          </a:xfrm>
        </p:spPr>
        <p:txBody>
          <a:bodyPr/>
          <a:lstStyle>
            <a:lvl1pPr>
              <a:defRPr>
                <a:solidFill>
                  <a:schemeClr val="tx1">
                    <a:alpha val="50000"/>
                  </a:schemeClr>
                </a:solidFill>
              </a:defRPr>
            </a:lvl1pPr>
          </a:lstStyle>
          <a:p>
            <a:pPr>
              <a:defRPr/>
            </a:pPr>
            <a:fld id="{90CBDC3A-D49F-4631-A8C7-55D59B33E5FA}" type="slidenum">
              <a:rPr lang="en-US" smtClean="0">
                <a:solidFill>
                  <a:srgbClr val="000000">
                    <a:alpha val="50000"/>
                  </a:srgbClr>
                </a:solidFill>
              </a:rPr>
              <a:pPr>
                <a:defRPr/>
              </a:pPr>
              <a:t>‹#›</a:t>
            </a:fld>
            <a:endParaRPr lang="en-US" dirty="0">
              <a:solidFill>
                <a:srgbClr val="000000">
                  <a:alpha val="50000"/>
                </a:srgbClr>
              </a:solidFill>
            </a:endParaRPr>
          </a:p>
        </p:txBody>
      </p:sp>
      <p:sp>
        <p:nvSpPr>
          <p:cNvPr id="9" name="Text Placeholder 4"/>
          <p:cNvSpPr>
            <a:spLocks noGrp="1"/>
          </p:cNvSpPr>
          <p:nvPr>
            <p:ph type="body" sz="quarter" idx="33" hasCustomPrompt="1"/>
          </p:nvPr>
        </p:nvSpPr>
        <p:spPr>
          <a:xfrm>
            <a:off x="355741" y="6334007"/>
            <a:ext cx="1928219" cy="331528"/>
          </a:xfrm>
          <a:ln>
            <a:solidFill>
              <a:schemeClr val="tx1"/>
            </a:solidFill>
          </a:ln>
        </p:spPr>
        <p:txBody>
          <a:bodyPr wrap="none" lIns="143987" tIns="71994" rIns="143987" bIns="71994" anchor="ctr">
            <a:spAutoFit/>
          </a:bodyPr>
          <a:lstStyle>
            <a:lvl1pPr>
              <a:spcBef>
                <a:spcPts val="0"/>
              </a:spcBef>
              <a:defRPr sz="11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Insert Key Point if Needed</a:t>
            </a:r>
            <a:endParaRPr lang="en-AU" dirty="0"/>
          </a:p>
        </p:txBody>
      </p:sp>
    </p:spTree>
    <p:extLst>
      <p:ext uri="{BB962C8B-B14F-4D97-AF65-F5344CB8AC3E}">
        <p14:creationId xmlns:p14="http://schemas.microsoft.com/office/powerpoint/2010/main" val="70951310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0D558541-60C9-42A2-8392-FF12533A6B7A}" type="slidenum">
              <a:rPr lang="en-US" smtClean="0"/>
              <a:pPr/>
              <a:t>‹#›</a:t>
            </a:fld>
            <a:endParaRPr lang="en-US" dirty="0"/>
          </a:p>
        </p:txBody>
      </p:sp>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l="-2"/>
          <a:stretch/>
        </p:blipFill>
        <p:spPr>
          <a:xfrm>
            <a:off x="-168620" y="1"/>
            <a:ext cx="12055819" cy="6857143"/>
          </a:xfrm>
          <a:prstGeom prst="rect">
            <a:avLst/>
          </a:prstGeom>
        </p:spPr>
      </p:pic>
    </p:spTree>
    <p:extLst>
      <p:ext uri="{BB962C8B-B14F-4D97-AF65-F5344CB8AC3E}">
        <p14:creationId xmlns:p14="http://schemas.microsoft.com/office/powerpoint/2010/main" val="195944438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13_Keypoint_SBlue">
    <p:bg>
      <p:bgPr>
        <a:solidFill>
          <a:schemeClr val="accent5"/>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2" hasCustomPrompt="1"/>
          </p:nvPr>
        </p:nvSpPr>
        <p:spPr>
          <a:xfrm>
            <a:off x="355739" y="2331879"/>
            <a:ext cx="11474082" cy="1096328"/>
          </a:xfrm>
        </p:spPr>
        <p:txBody>
          <a:bodyPr anchor="b">
            <a:spAutoFit/>
          </a:bodyPr>
          <a:lstStyle>
            <a:lvl1pPr algn="ctr">
              <a:lnSpc>
                <a:spcPct val="80000"/>
              </a:lnSpc>
              <a:spcBef>
                <a:spcPts val="0"/>
              </a:spcBef>
              <a:defRPr sz="4399" b="1" cap="all" baseline="0">
                <a:solidFill>
                  <a:schemeClr val="bg1"/>
                </a:solidFill>
                <a:latin typeface="Arial Black" panose="020B0A04020102020204" pitchFamily="34" charset="0"/>
              </a:defRPr>
            </a:lvl1pPr>
            <a:lvl2pPr algn="ctr">
              <a:defRPr sz="4399" b="1">
                <a:latin typeface="Arial Black" panose="020B0A04020102020204" pitchFamily="34" charset="0"/>
              </a:defRPr>
            </a:lvl2pPr>
            <a:lvl3pPr algn="ctr">
              <a:defRPr sz="4399" b="1">
                <a:latin typeface="Arial Black" panose="020B0A04020102020204" pitchFamily="34" charset="0"/>
              </a:defRPr>
            </a:lvl3pPr>
            <a:lvl4pPr algn="ctr">
              <a:defRPr sz="4399" b="1">
                <a:latin typeface="Arial Black" panose="020B0A04020102020204" pitchFamily="34" charset="0"/>
              </a:defRPr>
            </a:lvl4pPr>
            <a:lvl5pPr algn="ctr">
              <a:defRPr sz="4399" b="1">
                <a:latin typeface="Arial Black" panose="020B0A04020102020204" pitchFamily="34" charset="0"/>
              </a:defRPr>
            </a:lvl5pPr>
          </a:lstStyle>
          <a:p>
            <a:r>
              <a:rPr lang="en-US" dirty="0" smtClean="0"/>
              <a:t>INSERT MAIN TITLE at </a:t>
            </a:r>
            <a:br>
              <a:rPr lang="en-US" dirty="0" smtClean="0"/>
            </a:br>
            <a:r>
              <a:rPr lang="en-US" dirty="0" smtClean="0"/>
              <a:t>44pt min 36pt MAX 3 LINES</a:t>
            </a:r>
            <a:endParaRPr lang="en-US" dirty="0"/>
          </a:p>
        </p:txBody>
      </p:sp>
      <p:sp>
        <p:nvSpPr>
          <p:cNvPr id="5" name="Text Placeholder 3"/>
          <p:cNvSpPr>
            <a:spLocks noGrp="1"/>
          </p:cNvSpPr>
          <p:nvPr>
            <p:ph type="body" sz="quarter" idx="13" hasCustomPrompt="1"/>
          </p:nvPr>
        </p:nvSpPr>
        <p:spPr>
          <a:xfrm>
            <a:off x="355739" y="3496772"/>
            <a:ext cx="11474082" cy="1421599"/>
          </a:xfrm>
        </p:spPr>
        <p:txBody>
          <a:bodyPr>
            <a:spAutoFit/>
          </a:bodyPr>
          <a:lstStyle>
            <a:lvl1pPr algn="ctr">
              <a:defRPr sz="2799" cap="none" baseline="0">
                <a:solidFill>
                  <a:schemeClr val="accent6">
                    <a:lumMod val="20000"/>
                    <a:lumOff val="80000"/>
                  </a:schemeClr>
                </a:solidFill>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r>
              <a:rPr lang="en-US" dirty="0" smtClean="0"/>
              <a:t>Insert sub-title maximum 3 lines to support </a:t>
            </a:r>
            <a:br>
              <a:rPr lang="en-US" dirty="0" smtClean="0"/>
            </a:br>
            <a:r>
              <a:rPr lang="en-US" dirty="0" smtClean="0"/>
              <a:t>main title. Text here should be 28pt, </a:t>
            </a:r>
            <a:br>
              <a:rPr lang="en-US" dirty="0" smtClean="0"/>
            </a:br>
            <a:r>
              <a:rPr lang="en-US" dirty="0" smtClean="0"/>
              <a:t>minimum 20pt and sentence case.</a:t>
            </a:r>
            <a:endParaRPr lang="en-US" dirty="0"/>
          </a:p>
        </p:txBody>
      </p:sp>
      <p:sp>
        <p:nvSpPr>
          <p:cNvPr id="4" name="Footer Placeholder 3"/>
          <p:cNvSpPr>
            <a:spLocks noGrp="1"/>
          </p:cNvSpPr>
          <p:nvPr>
            <p:ph type="ftr" sz="quarter" idx="31"/>
          </p:nvPr>
        </p:nvSpPr>
        <p:spPr/>
        <p:txBody>
          <a:bodyPr/>
          <a:lstStyle/>
          <a:p>
            <a:r>
              <a:rPr lang="en-AU" smtClean="0">
                <a:solidFill>
                  <a:srgbClr val="FFFFFF">
                    <a:alpha val="50000"/>
                  </a:srgbClr>
                </a:solidFill>
              </a:rPr>
              <a:t>Copyright © 2016  Accenture. All rights reserved. Accenture Confidential Information    |</a:t>
            </a:r>
            <a:endParaRPr lang="en-AU" dirty="0">
              <a:solidFill>
                <a:srgbClr val="FFFFFF">
                  <a:alpha val="50000"/>
                </a:srgbClr>
              </a:solidFill>
            </a:endParaRPr>
          </a:p>
        </p:txBody>
      </p:sp>
      <p:sp>
        <p:nvSpPr>
          <p:cNvPr id="8" name="Slide Number Placeholder 7"/>
          <p:cNvSpPr>
            <a:spLocks noGrp="1"/>
          </p:cNvSpPr>
          <p:nvPr>
            <p:ph type="sldNum" sz="quarter" idx="32"/>
          </p:nvPr>
        </p:nvSpPr>
        <p:spPr/>
        <p:txBody>
          <a:bodyPr/>
          <a:lstStyle/>
          <a:p>
            <a:pPr>
              <a:defRPr/>
            </a:pPr>
            <a:fld id="{90CBDC3A-D49F-4631-A8C7-55D59B33E5FA}" type="slidenum">
              <a:rPr lang="en-US" smtClean="0">
                <a:solidFill>
                  <a:srgbClr val="FFFFFF">
                    <a:alpha val="50000"/>
                  </a:srgbClr>
                </a:solidFill>
              </a:rPr>
              <a:pPr>
                <a:defRPr/>
              </a:pPr>
              <a:t>‹#›</a:t>
            </a:fld>
            <a:endParaRPr lang="en-US" dirty="0">
              <a:solidFill>
                <a:srgbClr val="FFFFFF">
                  <a:alpha val="50000"/>
                </a:srgbClr>
              </a:solidFill>
            </a:endParaRPr>
          </a:p>
        </p:txBody>
      </p:sp>
      <p:sp>
        <p:nvSpPr>
          <p:cNvPr id="7" name="Text Placeholder 4"/>
          <p:cNvSpPr>
            <a:spLocks noGrp="1"/>
          </p:cNvSpPr>
          <p:nvPr>
            <p:ph type="body" sz="quarter" idx="33" hasCustomPrompt="1"/>
          </p:nvPr>
        </p:nvSpPr>
        <p:spPr>
          <a:xfrm>
            <a:off x="355741" y="6334007"/>
            <a:ext cx="1928219" cy="331528"/>
          </a:xfrm>
          <a:ln>
            <a:solidFill>
              <a:schemeClr val="bg1"/>
            </a:solidFill>
          </a:ln>
        </p:spPr>
        <p:txBody>
          <a:bodyPr wrap="none" lIns="143987" tIns="71994" rIns="143987" bIns="71994" anchor="ctr">
            <a:spAutoFit/>
          </a:bodyPr>
          <a:lstStyle>
            <a:lvl1pPr>
              <a:spcBef>
                <a:spcPts val="0"/>
              </a:spcBef>
              <a:defRPr sz="11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Insert Key Point if Needed</a:t>
            </a:r>
            <a:endParaRPr lang="en-AU" dirty="0"/>
          </a:p>
        </p:txBody>
      </p:sp>
    </p:spTree>
    <p:extLst>
      <p:ext uri="{BB962C8B-B14F-4D97-AF65-F5344CB8AC3E}">
        <p14:creationId xmlns:p14="http://schemas.microsoft.com/office/powerpoint/2010/main" val="358791686"/>
      </p:ext>
    </p:extLst>
  </p:cSld>
  <p:clrMapOvr>
    <a:masterClrMapping/>
  </p:clrMapOvr>
  <p:timing>
    <p:tnLst>
      <p:par>
        <p:cTn id="1" dur="indefinite" restart="never" nodeType="tmRoot"/>
      </p:par>
    </p:tn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13_Keypoint_APink">
    <p:bg>
      <p:bgPr>
        <a:solidFill>
          <a:schemeClr val="accent1"/>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2" hasCustomPrompt="1"/>
          </p:nvPr>
        </p:nvSpPr>
        <p:spPr>
          <a:xfrm>
            <a:off x="355739" y="2331879"/>
            <a:ext cx="11474082" cy="1096328"/>
          </a:xfrm>
        </p:spPr>
        <p:txBody>
          <a:bodyPr anchor="b">
            <a:spAutoFit/>
          </a:bodyPr>
          <a:lstStyle>
            <a:lvl1pPr algn="ctr">
              <a:lnSpc>
                <a:spcPct val="80000"/>
              </a:lnSpc>
              <a:spcBef>
                <a:spcPts val="0"/>
              </a:spcBef>
              <a:defRPr sz="4399" b="1" cap="all" baseline="0">
                <a:solidFill>
                  <a:schemeClr val="bg1"/>
                </a:solidFill>
                <a:latin typeface="Arial Black" panose="020B0A04020102020204" pitchFamily="34" charset="0"/>
              </a:defRPr>
            </a:lvl1pPr>
            <a:lvl2pPr algn="ctr">
              <a:defRPr sz="4399" b="1">
                <a:latin typeface="Arial Black" panose="020B0A04020102020204" pitchFamily="34" charset="0"/>
              </a:defRPr>
            </a:lvl2pPr>
            <a:lvl3pPr algn="ctr">
              <a:defRPr sz="4399" b="1">
                <a:latin typeface="Arial Black" panose="020B0A04020102020204" pitchFamily="34" charset="0"/>
              </a:defRPr>
            </a:lvl3pPr>
            <a:lvl4pPr algn="ctr">
              <a:defRPr sz="4399" b="1">
                <a:latin typeface="Arial Black" panose="020B0A04020102020204" pitchFamily="34" charset="0"/>
              </a:defRPr>
            </a:lvl4pPr>
            <a:lvl5pPr algn="ctr">
              <a:defRPr sz="4399" b="1">
                <a:latin typeface="Arial Black" panose="020B0A04020102020204" pitchFamily="34" charset="0"/>
              </a:defRPr>
            </a:lvl5pPr>
          </a:lstStyle>
          <a:p>
            <a:r>
              <a:rPr lang="en-US" dirty="0" smtClean="0"/>
              <a:t>INSERT MAIN TITLE at </a:t>
            </a:r>
            <a:br>
              <a:rPr lang="en-US" dirty="0" smtClean="0"/>
            </a:br>
            <a:r>
              <a:rPr lang="en-US" dirty="0" smtClean="0"/>
              <a:t>44pt min 36pt MAX 3 LINES</a:t>
            </a:r>
            <a:endParaRPr lang="en-US" dirty="0"/>
          </a:p>
        </p:txBody>
      </p:sp>
      <p:sp>
        <p:nvSpPr>
          <p:cNvPr id="5" name="Text Placeholder 3"/>
          <p:cNvSpPr>
            <a:spLocks noGrp="1"/>
          </p:cNvSpPr>
          <p:nvPr>
            <p:ph type="body" sz="quarter" idx="13" hasCustomPrompt="1"/>
          </p:nvPr>
        </p:nvSpPr>
        <p:spPr>
          <a:xfrm>
            <a:off x="355739" y="3496772"/>
            <a:ext cx="11474082" cy="1421599"/>
          </a:xfrm>
        </p:spPr>
        <p:txBody>
          <a:bodyPr>
            <a:spAutoFit/>
          </a:bodyPr>
          <a:lstStyle>
            <a:lvl1pPr algn="ctr">
              <a:defRPr sz="2799" cap="none" baseline="0">
                <a:solidFill>
                  <a:schemeClr val="accent1">
                    <a:lumMod val="20000"/>
                    <a:lumOff val="80000"/>
                  </a:schemeClr>
                </a:solidFill>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r>
              <a:rPr lang="en-US" dirty="0" smtClean="0"/>
              <a:t>Insert sub-title maximum 3 lines to support </a:t>
            </a:r>
            <a:br>
              <a:rPr lang="en-US" dirty="0" smtClean="0"/>
            </a:br>
            <a:r>
              <a:rPr lang="en-US" dirty="0" smtClean="0"/>
              <a:t>main title. Text here should be 28pt, </a:t>
            </a:r>
            <a:br>
              <a:rPr lang="en-US" dirty="0" smtClean="0"/>
            </a:br>
            <a:r>
              <a:rPr lang="en-US" dirty="0" smtClean="0"/>
              <a:t>minimum 20pt and sentence case.</a:t>
            </a:r>
            <a:endParaRPr lang="en-US" dirty="0"/>
          </a:p>
        </p:txBody>
      </p:sp>
      <p:sp>
        <p:nvSpPr>
          <p:cNvPr id="4" name="Footer Placeholder 3"/>
          <p:cNvSpPr>
            <a:spLocks noGrp="1"/>
          </p:cNvSpPr>
          <p:nvPr>
            <p:ph type="ftr" sz="quarter" idx="31"/>
          </p:nvPr>
        </p:nvSpPr>
        <p:spPr/>
        <p:txBody>
          <a:bodyPr/>
          <a:lstStyle/>
          <a:p>
            <a:r>
              <a:rPr lang="en-AU" smtClean="0">
                <a:solidFill>
                  <a:srgbClr val="FFFFFF">
                    <a:alpha val="50000"/>
                  </a:srgbClr>
                </a:solidFill>
              </a:rPr>
              <a:t>Copyright © 2016  Accenture. All rights reserved. Accenture Confidential Information    |</a:t>
            </a:r>
            <a:endParaRPr lang="en-AU" dirty="0">
              <a:solidFill>
                <a:srgbClr val="FFFFFF">
                  <a:alpha val="50000"/>
                </a:srgbClr>
              </a:solidFill>
            </a:endParaRPr>
          </a:p>
        </p:txBody>
      </p:sp>
      <p:sp>
        <p:nvSpPr>
          <p:cNvPr id="8" name="Slide Number Placeholder 7"/>
          <p:cNvSpPr>
            <a:spLocks noGrp="1"/>
          </p:cNvSpPr>
          <p:nvPr>
            <p:ph type="sldNum" sz="quarter" idx="32"/>
          </p:nvPr>
        </p:nvSpPr>
        <p:spPr/>
        <p:txBody>
          <a:bodyPr/>
          <a:lstStyle/>
          <a:p>
            <a:pPr>
              <a:defRPr/>
            </a:pPr>
            <a:fld id="{90CBDC3A-D49F-4631-A8C7-55D59B33E5FA}" type="slidenum">
              <a:rPr lang="en-US" smtClean="0">
                <a:solidFill>
                  <a:srgbClr val="FFFFFF">
                    <a:alpha val="50000"/>
                  </a:srgbClr>
                </a:solidFill>
              </a:rPr>
              <a:pPr>
                <a:defRPr/>
              </a:pPr>
              <a:t>‹#›</a:t>
            </a:fld>
            <a:endParaRPr lang="en-US" dirty="0">
              <a:solidFill>
                <a:srgbClr val="FFFFFF">
                  <a:alpha val="50000"/>
                </a:srgbClr>
              </a:solidFill>
            </a:endParaRPr>
          </a:p>
        </p:txBody>
      </p:sp>
      <p:sp>
        <p:nvSpPr>
          <p:cNvPr id="7" name="Text Placeholder 4"/>
          <p:cNvSpPr>
            <a:spLocks noGrp="1"/>
          </p:cNvSpPr>
          <p:nvPr>
            <p:ph type="body" sz="quarter" idx="33" hasCustomPrompt="1"/>
          </p:nvPr>
        </p:nvSpPr>
        <p:spPr>
          <a:xfrm>
            <a:off x="355741" y="6334007"/>
            <a:ext cx="1928219" cy="331528"/>
          </a:xfrm>
          <a:ln>
            <a:solidFill>
              <a:schemeClr val="bg1"/>
            </a:solidFill>
          </a:ln>
        </p:spPr>
        <p:txBody>
          <a:bodyPr wrap="none" lIns="143987" tIns="71994" rIns="143987" bIns="71994" anchor="ctr">
            <a:spAutoFit/>
          </a:bodyPr>
          <a:lstStyle>
            <a:lvl1pPr>
              <a:spcBef>
                <a:spcPts val="0"/>
              </a:spcBef>
              <a:defRPr sz="11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Insert Key Point if Needed</a:t>
            </a:r>
            <a:endParaRPr lang="en-AU" dirty="0"/>
          </a:p>
        </p:txBody>
      </p:sp>
    </p:spTree>
    <p:extLst>
      <p:ext uri="{BB962C8B-B14F-4D97-AF65-F5344CB8AC3E}">
        <p14:creationId xmlns:p14="http://schemas.microsoft.com/office/powerpoint/2010/main" val="1444563225"/>
      </p:ext>
    </p:extLst>
  </p:cSld>
  <p:clrMapOvr>
    <a:masterClrMapping/>
  </p:clrMapOvr>
  <p:timing>
    <p:tnLst>
      <p:par>
        <p:cT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13_Keypoint_CRed">
    <p:bg>
      <p:bgPr>
        <a:solidFill>
          <a:schemeClr val="tx2"/>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2" hasCustomPrompt="1"/>
          </p:nvPr>
        </p:nvSpPr>
        <p:spPr>
          <a:xfrm>
            <a:off x="355739" y="2331879"/>
            <a:ext cx="11474082" cy="1096328"/>
          </a:xfrm>
        </p:spPr>
        <p:txBody>
          <a:bodyPr anchor="b">
            <a:spAutoFit/>
          </a:bodyPr>
          <a:lstStyle>
            <a:lvl1pPr algn="ctr">
              <a:lnSpc>
                <a:spcPct val="80000"/>
              </a:lnSpc>
              <a:spcBef>
                <a:spcPts val="0"/>
              </a:spcBef>
              <a:defRPr sz="4399" b="1" cap="all" baseline="0">
                <a:solidFill>
                  <a:schemeClr val="bg1"/>
                </a:solidFill>
                <a:latin typeface="Arial Black" panose="020B0A04020102020204" pitchFamily="34" charset="0"/>
              </a:defRPr>
            </a:lvl1pPr>
            <a:lvl2pPr algn="ctr">
              <a:defRPr sz="4399" b="1">
                <a:latin typeface="Arial Black" panose="020B0A04020102020204" pitchFamily="34" charset="0"/>
              </a:defRPr>
            </a:lvl2pPr>
            <a:lvl3pPr algn="ctr">
              <a:defRPr sz="4399" b="1">
                <a:latin typeface="Arial Black" panose="020B0A04020102020204" pitchFamily="34" charset="0"/>
              </a:defRPr>
            </a:lvl3pPr>
            <a:lvl4pPr algn="ctr">
              <a:defRPr sz="4399" b="1">
                <a:latin typeface="Arial Black" panose="020B0A04020102020204" pitchFamily="34" charset="0"/>
              </a:defRPr>
            </a:lvl4pPr>
            <a:lvl5pPr algn="ctr">
              <a:defRPr sz="4399" b="1">
                <a:latin typeface="Arial Black" panose="020B0A04020102020204" pitchFamily="34" charset="0"/>
              </a:defRPr>
            </a:lvl5pPr>
          </a:lstStyle>
          <a:p>
            <a:r>
              <a:rPr lang="en-US" dirty="0" smtClean="0"/>
              <a:t>INSERT MAIN TITLE at </a:t>
            </a:r>
            <a:br>
              <a:rPr lang="en-US" dirty="0" smtClean="0"/>
            </a:br>
            <a:r>
              <a:rPr lang="en-US" dirty="0" smtClean="0"/>
              <a:t>44pt min 36pt MAX 3 LINES</a:t>
            </a:r>
            <a:endParaRPr lang="en-US" dirty="0"/>
          </a:p>
        </p:txBody>
      </p:sp>
      <p:sp>
        <p:nvSpPr>
          <p:cNvPr id="5" name="Text Placeholder 3"/>
          <p:cNvSpPr>
            <a:spLocks noGrp="1"/>
          </p:cNvSpPr>
          <p:nvPr>
            <p:ph type="body" sz="quarter" idx="13" hasCustomPrompt="1"/>
          </p:nvPr>
        </p:nvSpPr>
        <p:spPr>
          <a:xfrm>
            <a:off x="355739" y="3496772"/>
            <a:ext cx="11474082" cy="1421599"/>
          </a:xfrm>
        </p:spPr>
        <p:txBody>
          <a:bodyPr>
            <a:spAutoFit/>
          </a:bodyPr>
          <a:lstStyle>
            <a:lvl1pPr algn="ctr">
              <a:defRPr sz="2799" cap="none" baseline="0">
                <a:solidFill>
                  <a:schemeClr val="accent1">
                    <a:lumMod val="40000"/>
                    <a:lumOff val="60000"/>
                  </a:schemeClr>
                </a:solidFill>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r>
              <a:rPr lang="en-US" dirty="0" smtClean="0"/>
              <a:t>Insert sub-title maximum 3 lines to support </a:t>
            </a:r>
            <a:br>
              <a:rPr lang="en-US" dirty="0" smtClean="0"/>
            </a:br>
            <a:r>
              <a:rPr lang="en-US" dirty="0" smtClean="0"/>
              <a:t>main title. Text here should be 28pt, </a:t>
            </a:r>
            <a:br>
              <a:rPr lang="en-US" dirty="0" smtClean="0"/>
            </a:br>
            <a:r>
              <a:rPr lang="en-US" dirty="0" smtClean="0"/>
              <a:t>minimum 20pt and sentence case.</a:t>
            </a:r>
            <a:endParaRPr lang="en-US" dirty="0"/>
          </a:p>
        </p:txBody>
      </p:sp>
      <p:sp>
        <p:nvSpPr>
          <p:cNvPr id="4" name="Footer Placeholder 3"/>
          <p:cNvSpPr>
            <a:spLocks noGrp="1"/>
          </p:cNvSpPr>
          <p:nvPr>
            <p:ph type="ftr" sz="quarter" idx="31"/>
          </p:nvPr>
        </p:nvSpPr>
        <p:spPr/>
        <p:txBody>
          <a:bodyPr/>
          <a:lstStyle/>
          <a:p>
            <a:r>
              <a:rPr lang="en-AU" smtClean="0">
                <a:solidFill>
                  <a:srgbClr val="FFFFFF">
                    <a:alpha val="50000"/>
                  </a:srgbClr>
                </a:solidFill>
              </a:rPr>
              <a:t>Copyright © 2016  Accenture. All rights reserved. Accenture Confidential Information    |</a:t>
            </a:r>
            <a:endParaRPr lang="en-AU" dirty="0">
              <a:solidFill>
                <a:srgbClr val="FFFFFF">
                  <a:alpha val="50000"/>
                </a:srgbClr>
              </a:solidFill>
            </a:endParaRPr>
          </a:p>
        </p:txBody>
      </p:sp>
      <p:sp>
        <p:nvSpPr>
          <p:cNvPr id="8" name="Slide Number Placeholder 7"/>
          <p:cNvSpPr>
            <a:spLocks noGrp="1"/>
          </p:cNvSpPr>
          <p:nvPr>
            <p:ph type="sldNum" sz="quarter" idx="32"/>
          </p:nvPr>
        </p:nvSpPr>
        <p:spPr/>
        <p:txBody>
          <a:bodyPr/>
          <a:lstStyle/>
          <a:p>
            <a:pPr>
              <a:defRPr/>
            </a:pPr>
            <a:fld id="{90CBDC3A-D49F-4631-A8C7-55D59B33E5FA}" type="slidenum">
              <a:rPr lang="en-US" smtClean="0">
                <a:solidFill>
                  <a:srgbClr val="FFFFFF">
                    <a:alpha val="50000"/>
                  </a:srgbClr>
                </a:solidFill>
              </a:rPr>
              <a:pPr>
                <a:defRPr/>
              </a:pPr>
              <a:t>‹#›</a:t>
            </a:fld>
            <a:endParaRPr lang="en-US" dirty="0">
              <a:solidFill>
                <a:srgbClr val="FFFFFF">
                  <a:alpha val="50000"/>
                </a:srgbClr>
              </a:solidFill>
            </a:endParaRPr>
          </a:p>
        </p:txBody>
      </p:sp>
      <p:sp>
        <p:nvSpPr>
          <p:cNvPr id="7" name="Text Placeholder 4"/>
          <p:cNvSpPr>
            <a:spLocks noGrp="1"/>
          </p:cNvSpPr>
          <p:nvPr>
            <p:ph type="body" sz="quarter" idx="33" hasCustomPrompt="1"/>
          </p:nvPr>
        </p:nvSpPr>
        <p:spPr>
          <a:xfrm>
            <a:off x="355741" y="6334007"/>
            <a:ext cx="1928219" cy="331528"/>
          </a:xfrm>
          <a:ln>
            <a:solidFill>
              <a:schemeClr val="bg1"/>
            </a:solidFill>
          </a:ln>
        </p:spPr>
        <p:txBody>
          <a:bodyPr wrap="none" lIns="143987" tIns="71994" rIns="143987" bIns="71994" anchor="ctr">
            <a:spAutoFit/>
          </a:bodyPr>
          <a:lstStyle>
            <a:lvl1pPr>
              <a:spcBef>
                <a:spcPts val="0"/>
              </a:spcBef>
              <a:defRPr sz="11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Insert Key Point if Needed</a:t>
            </a:r>
            <a:endParaRPr lang="en-AU" dirty="0"/>
          </a:p>
        </p:txBody>
      </p:sp>
    </p:spTree>
    <p:extLst>
      <p:ext uri="{BB962C8B-B14F-4D97-AF65-F5344CB8AC3E}">
        <p14:creationId xmlns:p14="http://schemas.microsoft.com/office/powerpoint/2010/main" val="2259858187"/>
      </p:ext>
    </p:extLst>
  </p:cSld>
  <p:clrMapOvr>
    <a:masterClrMapping/>
  </p:clrMapOvr>
  <p:timing>
    <p:tnLst>
      <p:par>
        <p:cTn id="1" dur="indefinite" restart="never" nodeType="tmRoot"/>
      </p:par>
    </p:tn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14_Divider_LargeFont_White">
    <p:bg>
      <p:bgPr>
        <a:solidFill>
          <a:schemeClr val="bg1"/>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2" hasCustomPrompt="1"/>
          </p:nvPr>
        </p:nvSpPr>
        <p:spPr>
          <a:xfrm>
            <a:off x="355739" y="2681505"/>
            <a:ext cx="11474082" cy="1495000"/>
          </a:xfrm>
        </p:spPr>
        <p:txBody>
          <a:bodyPr anchor="ctr">
            <a:spAutoFit/>
          </a:bodyPr>
          <a:lstStyle>
            <a:lvl1pPr algn="ctr">
              <a:lnSpc>
                <a:spcPct val="80000"/>
              </a:lnSpc>
              <a:spcBef>
                <a:spcPts val="0"/>
              </a:spcBef>
              <a:defRPr sz="5999" b="1" cap="all" baseline="0">
                <a:solidFill>
                  <a:schemeClr val="tx1"/>
                </a:solidFill>
                <a:latin typeface="Arial Black" panose="020B0A04020102020204" pitchFamily="34" charset="0"/>
              </a:defRPr>
            </a:lvl1pPr>
            <a:lvl2pPr algn="ctr">
              <a:defRPr sz="4399" b="1">
                <a:latin typeface="Arial Black" panose="020B0A04020102020204" pitchFamily="34" charset="0"/>
              </a:defRPr>
            </a:lvl2pPr>
            <a:lvl3pPr algn="ctr">
              <a:defRPr sz="4399" b="1">
                <a:latin typeface="Arial Black" panose="020B0A04020102020204" pitchFamily="34" charset="0"/>
              </a:defRPr>
            </a:lvl3pPr>
            <a:lvl4pPr algn="ctr">
              <a:defRPr sz="4399" b="1">
                <a:latin typeface="Arial Black" panose="020B0A04020102020204" pitchFamily="34" charset="0"/>
              </a:defRPr>
            </a:lvl4pPr>
            <a:lvl5pPr algn="ctr">
              <a:defRPr sz="4399" b="1">
                <a:latin typeface="Arial Black" panose="020B0A04020102020204" pitchFamily="34" charset="0"/>
              </a:defRPr>
            </a:lvl5pPr>
          </a:lstStyle>
          <a:p>
            <a:r>
              <a:rPr lang="en-US" dirty="0" smtClean="0"/>
              <a:t>INSERT MAIN TITLE 60PT MIN 36PT MAX 3 LINES</a:t>
            </a:r>
            <a:endParaRPr lang="en-US" dirty="0"/>
          </a:p>
        </p:txBody>
      </p:sp>
      <p:sp>
        <p:nvSpPr>
          <p:cNvPr id="9" name="Footer Placeholder 2"/>
          <p:cNvSpPr>
            <a:spLocks noGrp="1"/>
          </p:cNvSpPr>
          <p:nvPr>
            <p:ph type="ftr" sz="quarter" idx="31"/>
          </p:nvPr>
        </p:nvSpPr>
        <p:spPr>
          <a:xfrm>
            <a:off x="7495798" y="6537399"/>
            <a:ext cx="4141956" cy="161962"/>
          </a:xfrm>
        </p:spPr>
        <p:txBody>
          <a:bodyPr/>
          <a:lstStyle>
            <a:lvl1pPr>
              <a:defRPr>
                <a:solidFill>
                  <a:schemeClr val="tx1">
                    <a:alpha val="50000"/>
                  </a:schemeClr>
                </a:solidFill>
              </a:defRPr>
            </a:lvl1pPr>
          </a:lstStyle>
          <a:p>
            <a:r>
              <a:rPr lang="en-AU" dirty="0" smtClean="0">
                <a:solidFill>
                  <a:srgbClr val="000000">
                    <a:alpha val="50000"/>
                  </a:srgbClr>
                </a:solidFill>
              </a:rPr>
              <a:t>Copyright © 2016  Accenture. All rights reserved. Accenture Confidential Information    |</a:t>
            </a:r>
            <a:endParaRPr lang="en-AU" dirty="0">
              <a:solidFill>
                <a:srgbClr val="000000">
                  <a:alpha val="50000"/>
                </a:srgbClr>
              </a:solidFill>
            </a:endParaRPr>
          </a:p>
        </p:txBody>
      </p:sp>
      <p:sp>
        <p:nvSpPr>
          <p:cNvPr id="10" name="Slide Number Placeholder 3"/>
          <p:cNvSpPr>
            <a:spLocks noGrp="1"/>
          </p:cNvSpPr>
          <p:nvPr>
            <p:ph type="sldNum" sz="quarter" idx="32"/>
          </p:nvPr>
        </p:nvSpPr>
        <p:spPr>
          <a:xfrm flipH="1">
            <a:off x="11617001" y="6537400"/>
            <a:ext cx="216084" cy="161888"/>
          </a:xfrm>
        </p:spPr>
        <p:txBody>
          <a:bodyPr/>
          <a:lstStyle>
            <a:lvl1pPr>
              <a:defRPr>
                <a:solidFill>
                  <a:schemeClr val="tx1">
                    <a:alpha val="50000"/>
                  </a:schemeClr>
                </a:solidFill>
              </a:defRPr>
            </a:lvl1pPr>
          </a:lstStyle>
          <a:p>
            <a:pPr>
              <a:defRPr/>
            </a:pPr>
            <a:fld id="{90CBDC3A-D49F-4631-A8C7-55D59B33E5FA}" type="slidenum">
              <a:rPr lang="en-US" smtClean="0">
                <a:solidFill>
                  <a:srgbClr val="000000">
                    <a:alpha val="50000"/>
                  </a:srgbClr>
                </a:solidFill>
              </a:rPr>
              <a:pPr>
                <a:defRPr/>
              </a:pPr>
              <a:t>‹#›</a:t>
            </a:fld>
            <a:endParaRPr lang="en-US" dirty="0">
              <a:solidFill>
                <a:srgbClr val="000000">
                  <a:alpha val="50000"/>
                </a:srgbClr>
              </a:solidFill>
            </a:endParaRPr>
          </a:p>
        </p:txBody>
      </p:sp>
      <p:sp>
        <p:nvSpPr>
          <p:cNvPr id="5" name="Text Placeholder 4"/>
          <p:cNvSpPr>
            <a:spLocks noGrp="1"/>
          </p:cNvSpPr>
          <p:nvPr>
            <p:ph type="body" sz="quarter" idx="33" hasCustomPrompt="1"/>
          </p:nvPr>
        </p:nvSpPr>
        <p:spPr>
          <a:xfrm>
            <a:off x="355741" y="6334007"/>
            <a:ext cx="1928219" cy="331528"/>
          </a:xfrm>
          <a:ln>
            <a:solidFill>
              <a:schemeClr val="tx1"/>
            </a:solidFill>
          </a:ln>
        </p:spPr>
        <p:txBody>
          <a:bodyPr wrap="none" lIns="143987" tIns="71994" rIns="143987" bIns="71994" anchor="ctr">
            <a:spAutoFit/>
          </a:bodyPr>
          <a:lstStyle>
            <a:lvl1pPr>
              <a:spcBef>
                <a:spcPts val="0"/>
              </a:spcBef>
              <a:defRPr sz="11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Insert Key Point if Needed</a:t>
            </a:r>
            <a:endParaRPr lang="en-AU" dirty="0"/>
          </a:p>
        </p:txBody>
      </p:sp>
    </p:spTree>
    <p:extLst>
      <p:ext uri="{BB962C8B-B14F-4D97-AF65-F5344CB8AC3E}">
        <p14:creationId xmlns:p14="http://schemas.microsoft.com/office/powerpoint/2010/main" val="1206847266"/>
      </p:ext>
    </p:extLst>
  </p:cSld>
  <p:clrMapOvr>
    <a:masterClrMapping/>
  </p:clrMapOvr>
  <p:timing>
    <p:tnLst>
      <p:par>
        <p:cTn id="1" dur="indefinite" restart="never" nodeType="tmRoot"/>
      </p:par>
    </p:tn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14_Divider_LargeFont_SYellow">
    <p:bg>
      <p:bgPr>
        <a:solidFill>
          <a:schemeClr val="accent2"/>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2" hasCustomPrompt="1"/>
          </p:nvPr>
        </p:nvSpPr>
        <p:spPr>
          <a:xfrm>
            <a:off x="355739" y="2681504"/>
            <a:ext cx="11474082" cy="1495000"/>
          </a:xfrm>
        </p:spPr>
        <p:txBody>
          <a:bodyPr anchor="ctr">
            <a:spAutoFit/>
          </a:bodyPr>
          <a:lstStyle>
            <a:lvl1pPr algn="ctr">
              <a:lnSpc>
                <a:spcPct val="80000"/>
              </a:lnSpc>
              <a:spcBef>
                <a:spcPts val="0"/>
              </a:spcBef>
              <a:defRPr sz="5999" b="1" cap="all" baseline="0">
                <a:solidFill>
                  <a:schemeClr val="bg1"/>
                </a:solidFill>
                <a:latin typeface="Arial Black" panose="020B0A04020102020204" pitchFamily="34" charset="0"/>
              </a:defRPr>
            </a:lvl1pPr>
            <a:lvl2pPr algn="ctr">
              <a:defRPr sz="4399" b="1">
                <a:latin typeface="Arial Black" panose="020B0A04020102020204" pitchFamily="34" charset="0"/>
              </a:defRPr>
            </a:lvl2pPr>
            <a:lvl3pPr algn="ctr">
              <a:defRPr sz="4399" b="1">
                <a:latin typeface="Arial Black" panose="020B0A04020102020204" pitchFamily="34" charset="0"/>
              </a:defRPr>
            </a:lvl3pPr>
            <a:lvl4pPr algn="ctr">
              <a:defRPr sz="4399" b="1">
                <a:latin typeface="Arial Black" panose="020B0A04020102020204" pitchFamily="34" charset="0"/>
              </a:defRPr>
            </a:lvl4pPr>
            <a:lvl5pPr algn="ctr">
              <a:defRPr sz="4399" b="1">
                <a:latin typeface="Arial Black" panose="020B0A04020102020204" pitchFamily="34" charset="0"/>
              </a:defRPr>
            </a:lvl5pPr>
          </a:lstStyle>
          <a:p>
            <a:r>
              <a:rPr lang="en-US" dirty="0" smtClean="0"/>
              <a:t>INSERT MAIN TITLE 60PT MIN 36PT MAX 3 LINES</a:t>
            </a:r>
            <a:endParaRPr lang="en-US" dirty="0"/>
          </a:p>
        </p:txBody>
      </p:sp>
      <p:sp>
        <p:nvSpPr>
          <p:cNvPr id="4" name="Footer Placeholder 3"/>
          <p:cNvSpPr>
            <a:spLocks noGrp="1"/>
          </p:cNvSpPr>
          <p:nvPr>
            <p:ph type="ftr" sz="quarter" idx="31"/>
          </p:nvPr>
        </p:nvSpPr>
        <p:spPr/>
        <p:txBody>
          <a:bodyPr/>
          <a:lstStyle/>
          <a:p>
            <a:r>
              <a:rPr lang="en-AU" smtClean="0">
                <a:solidFill>
                  <a:srgbClr val="FFFFFF">
                    <a:alpha val="50000"/>
                  </a:srgbClr>
                </a:solidFill>
              </a:rPr>
              <a:t>Copyright © 2016  Accenture. All rights reserved. Accenture Confidential Information    |</a:t>
            </a:r>
            <a:endParaRPr lang="en-AU" dirty="0">
              <a:solidFill>
                <a:srgbClr val="FFFFFF">
                  <a:alpha val="50000"/>
                </a:srgbClr>
              </a:solidFill>
            </a:endParaRPr>
          </a:p>
        </p:txBody>
      </p:sp>
      <p:sp>
        <p:nvSpPr>
          <p:cNvPr id="7" name="Slide Number Placeholder 6"/>
          <p:cNvSpPr>
            <a:spLocks noGrp="1"/>
          </p:cNvSpPr>
          <p:nvPr>
            <p:ph type="sldNum" sz="quarter" idx="32"/>
          </p:nvPr>
        </p:nvSpPr>
        <p:spPr/>
        <p:txBody>
          <a:bodyPr/>
          <a:lstStyle/>
          <a:p>
            <a:pPr>
              <a:defRPr/>
            </a:pPr>
            <a:fld id="{90CBDC3A-D49F-4631-A8C7-55D59B33E5FA}" type="slidenum">
              <a:rPr lang="en-US" smtClean="0">
                <a:solidFill>
                  <a:srgbClr val="FFFFFF">
                    <a:alpha val="50000"/>
                  </a:srgbClr>
                </a:solidFill>
              </a:rPr>
              <a:pPr>
                <a:defRPr/>
              </a:pPr>
              <a:t>‹#›</a:t>
            </a:fld>
            <a:endParaRPr lang="en-US" dirty="0">
              <a:solidFill>
                <a:srgbClr val="FFFFFF">
                  <a:alpha val="50000"/>
                </a:srgbClr>
              </a:solidFill>
            </a:endParaRPr>
          </a:p>
        </p:txBody>
      </p:sp>
      <p:sp>
        <p:nvSpPr>
          <p:cNvPr id="5" name="Text Placeholder 4"/>
          <p:cNvSpPr>
            <a:spLocks noGrp="1"/>
          </p:cNvSpPr>
          <p:nvPr>
            <p:ph type="body" sz="quarter" idx="33" hasCustomPrompt="1"/>
          </p:nvPr>
        </p:nvSpPr>
        <p:spPr>
          <a:xfrm>
            <a:off x="355741" y="6334007"/>
            <a:ext cx="1928219" cy="331528"/>
          </a:xfrm>
          <a:ln>
            <a:solidFill>
              <a:schemeClr val="bg1"/>
            </a:solidFill>
          </a:ln>
        </p:spPr>
        <p:txBody>
          <a:bodyPr wrap="none" lIns="143987" tIns="71994" rIns="143987" bIns="71994" anchor="ctr">
            <a:spAutoFit/>
          </a:bodyPr>
          <a:lstStyle>
            <a:lvl1pPr>
              <a:spcBef>
                <a:spcPts val="0"/>
              </a:spcBef>
              <a:defRPr sz="11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Insert Key Point if Needed</a:t>
            </a:r>
            <a:endParaRPr lang="en-AU" dirty="0"/>
          </a:p>
        </p:txBody>
      </p:sp>
    </p:spTree>
    <p:extLst>
      <p:ext uri="{BB962C8B-B14F-4D97-AF65-F5344CB8AC3E}">
        <p14:creationId xmlns:p14="http://schemas.microsoft.com/office/powerpoint/2010/main" val="3200227987"/>
      </p:ext>
    </p:extLst>
  </p:cSld>
  <p:clrMapOvr>
    <a:masterClrMapping/>
  </p:clrMapOvr>
  <p:timing>
    <p:tnLst>
      <p:par>
        <p:cT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14_Divider_LargeFont_SBlue">
    <p:bg>
      <p:bgPr>
        <a:solidFill>
          <a:schemeClr val="accent5"/>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2" hasCustomPrompt="1"/>
          </p:nvPr>
        </p:nvSpPr>
        <p:spPr>
          <a:xfrm>
            <a:off x="355739" y="2681505"/>
            <a:ext cx="11474082" cy="1495000"/>
          </a:xfrm>
        </p:spPr>
        <p:txBody>
          <a:bodyPr anchor="ctr">
            <a:spAutoFit/>
          </a:bodyPr>
          <a:lstStyle>
            <a:lvl1pPr algn="ctr">
              <a:lnSpc>
                <a:spcPct val="80000"/>
              </a:lnSpc>
              <a:spcBef>
                <a:spcPts val="0"/>
              </a:spcBef>
              <a:defRPr sz="5999" b="1" cap="all" baseline="0">
                <a:solidFill>
                  <a:schemeClr val="bg1"/>
                </a:solidFill>
                <a:latin typeface="Arial Black" panose="020B0A04020102020204" pitchFamily="34" charset="0"/>
              </a:defRPr>
            </a:lvl1pPr>
            <a:lvl2pPr algn="ctr">
              <a:defRPr sz="4399" b="1">
                <a:latin typeface="Arial Black" panose="020B0A04020102020204" pitchFamily="34" charset="0"/>
              </a:defRPr>
            </a:lvl2pPr>
            <a:lvl3pPr algn="ctr">
              <a:defRPr sz="4399" b="1">
                <a:latin typeface="Arial Black" panose="020B0A04020102020204" pitchFamily="34" charset="0"/>
              </a:defRPr>
            </a:lvl3pPr>
            <a:lvl4pPr algn="ctr">
              <a:defRPr sz="4399" b="1">
                <a:latin typeface="Arial Black" panose="020B0A04020102020204" pitchFamily="34" charset="0"/>
              </a:defRPr>
            </a:lvl4pPr>
            <a:lvl5pPr algn="ctr">
              <a:defRPr sz="4399" b="1">
                <a:latin typeface="Arial Black" panose="020B0A04020102020204" pitchFamily="34" charset="0"/>
              </a:defRPr>
            </a:lvl5pPr>
          </a:lstStyle>
          <a:p>
            <a:r>
              <a:rPr lang="en-US" dirty="0" smtClean="0"/>
              <a:t>INSERT MAIN TITLE 60PT MIN 36PT MAX 3 LINES</a:t>
            </a:r>
            <a:endParaRPr lang="en-US" dirty="0"/>
          </a:p>
        </p:txBody>
      </p:sp>
      <p:sp>
        <p:nvSpPr>
          <p:cNvPr id="4" name="Footer Placeholder 3"/>
          <p:cNvSpPr>
            <a:spLocks noGrp="1"/>
          </p:cNvSpPr>
          <p:nvPr>
            <p:ph type="ftr" sz="quarter" idx="31"/>
          </p:nvPr>
        </p:nvSpPr>
        <p:spPr/>
        <p:txBody>
          <a:bodyPr/>
          <a:lstStyle/>
          <a:p>
            <a:r>
              <a:rPr lang="en-AU" smtClean="0">
                <a:solidFill>
                  <a:srgbClr val="FFFFFF">
                    <a:alpha val="50000"/>
                  </a:srgbClr>
                </a:solidFill>
              </a:rPr>
              <a:t>Copyright © 2016  Accenture. All rights reserved. Accenture Confidential Information    |</a:t>
            </a:r>
            <a:endParaRPr lang="en-AU" dirty="0">
              <a:solidFill>
                <a:srgbClr val="FFFFFF">
                  <a:alpha val="50000"/>
                </a:srgbClr>
              </a:solidFill>
            </a:endParaRPr>
          </a:p>
        </p:txBody>
      </p:sp>
      <p:sp>
        <p:nvSpPr>
          <p:cNvPr id="7" name="Slide Number Placeholder 6"/>
          <p:cNvSpPr>
            <a:spLocks noGrp="1"/>
          </p:cNvSpPr>
          <p:nvPr>
            <p:ph type="sldNum" sz="quarter" idx="32"/>
          </p:nvPr>
        </p:nvSpPr>
        <p:spPr/>
        <p:txBody>
          <a:bodyPr/>
          <a:lstStyle/>
          <a:p>
            <a:pPr>
              <a:defRPr/>
            </a:pPr>
            <a:fld id="{90CBDC3A-D49F-4631-A8C7-55D59B33E5FA}" type="slidenum">
              <a:rPr lang="en-US" smtClean="0">
                <a:solidFill>
                  <a:srgbClr val="FFFFFF">
                    <a:alpha val="50000"/>
                  </a:srgbClr>
                </a:solidFill>
              </a:rPr>
              <a:pPr>
                <a:defRPr/>
              </a:pPr>
              <a:t>‹#›</a:t>
            </a:fld>
            <a:endParaRPr lang="en-US" dirty="0">
              <a:solidFill>
                <a:srgbClr val="FFFFFF">
                  <a:alpha val="50000"/>
                </a:srgbClr>
              </a:solidFill>
            </a:endParaRPr>
          </a:p>
        </p:txBody>
      </p:sp>
      <p:sp>
        <p:nvSpPr>
          <p:cNvPr id="5" name="Text Placeholder 4"/>
          <p:cNvSpPr>
            <a:spLocks noGrp="1"/>
          </p:cNvSpPr>
          <p:nvPr>
            <p:ph type="body" sz="quarter" idx="33" hasCustomPrompt="1"/>
          </p:nvPr>
        </p:nvSpPr>
        <p:spPr>
          <a:xfrm>
            <a:off x="355741" y="6334007"/>
            <a:ext cx="1928219" cy="331528"/>
          </a:xfrm>
          <a:ln>
            <a:solidFill>
              <a:schemeClr val="bg1"/>
            </a:solidFill>
          </a:ln>
        </p:spPr>
        <p:txBody>
          <a:bodyPr wrap="none" lIns="143987" tIns="71994" rIns="143987" bIns="71994" anchor="ctr">
            <a:spAutoFit/>
          </a:bodyPr>
          <a:lstStyle>
            <a:lvl1pPr>
              <a:spcBef>
                <a:spcPts val="0"/>
              </a:spcBef>
              <a:defRPr sz="11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Insert Key Point if Needed</a:t>
            </a:r>
            <a:endParaRPr lang="en-AU" dirty="0"/>
          </a:p>
        </p:txBody>
      </p:sp>
    </p:spTree>
    <p:extLst>
      <p:ext uri="{BB962C8B-B14F-4D97-AF65-F5344CB8AC3E}">
        <p14:creationId xmlns:p14="http://schemas.microsoft.com/office/powerpoint/2010/main" val="2391900532"/>
      </p:ext>
    </p:extLst>
  </p:cSld>
  <p:clrMapOvr>
    <a:masterClrMapping/>
  </p:clrMapOvr>
  <p:timing>
    <p:tnLst>
      <p:par>
        <p:cTn id="1" dur="indefinite" restart="never" nodeType="tmRoot"/>
      </p:par>
    </p:tn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14_Divider_LargeFont_APink">
    <p:bg>
      <p:bgPr>
        <a:solidFill>
          <a:schemeClr val="accent1"/>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2" hasCustomPrompt="1"/>
          </p:nvPr>
        </p:nvSpPr>
        <p:spPr>
          <a:xfrm>
            <a:off x="355739" y="2681505"/>
            <a:ext cx="11474082" cy="1495000"/>
          </a:xfrm>
        </p:spPr>
        <p:txBody>
          <a:bodyPr anchor="ctr">
            <a:spAutoFit/>
          </a:bodyPr>
          <a:lstStyle>
            <a:lvl1pPr algn="ctr">
              <a:lnSpc>
                <a:spcPct val="80000"/>
              </a:lnSpc>
              <a:spcBef>
                <a:spcPts val="0"/>
              </a:spcBef>
              <a:defRPr sz="5999" b="1" cap="all" baseline="0">
                <a:solidFill>
                  <a:schemeClr val="bg1"/>
                </a:solidFill>
                <a:latin typeface="Arial Black" panose="020B0A04020102020204" pitchFamily="34" charset="0"/>
              </a:defRPr>
            </a:lvl1pPr>
            <a:lvl2pPr algn="ctr">
              <a:defRPr sz="4399" b="1">
                <a:latin typeface="Arial Black" panose="020B0A04020102020204" pitchFamily="34" charset="0"/>
              </a:defRPr>
            </a:lvl2pPr>
            <a:lvl3pPr algn="ctr">
              <a:defRPr sz="4399" b="1">
                <a:latin typeface="Arial Black" panose="020B0A04020102020204" pitchFamily="34" charset="0"/>
              </a:defRPr>
            </a:lvl3pPr>
            <a:lvl4pPr algn="ctr">
              <a:defRPr sz="4399" b="1">
                <a:latin typeface="Arial Black" panose="020B0A04020102020204" pitchFamily="34" charset="0"/>
              </a:defRPr>
            </a:lvl4pPr>
            <a:lvl5pPr algn="ctr">
              <a:defRPr sz="4399" b="1">
                <a:latin typeface="Arial Black" panose="020B0A04020102020204" pitchFamily="34" charset="0"/>
              </a:defRPr>
            </a:lvl5pPr>
          </a:lstStyle>
          <a:p>
            <a:r>
              <a:rPr lang="en-US" dirty="0" smtClean="0"/>
              <a:t>INSERT MAIN TITLE 60PT MIN 36PT MAX 3 LINES</a:t>
            </a:r>
            <a:endParaRPr lang="en-US" dirty="0"/>
          </a:p>
        </p:txBody>
      </p:sp>
      <p:sp>
        <p:nvSpPr>
          <p:cNvPr id="4" name="Footer Placeholder 3"/>
          <p:cNvSpPr>
            <a:spLocks noGrp="1"/>
          </p:cNvSpPr>
          <p:nvPr>
            <p:ph type="ftr" sz="quarter" idx="31"/>
          </p:nvPr>
        </p:nvSpPr>
        <p:spPr/>
        <p:txBody>
          <a:bodyPr/>
          <a:lstStyle/>
          <a:p>
            <a:r>
              <a:rPr lang="en-AU" smtClean="0">
                <a:solidFill>
                  <a:srgbClr val="FFFFFF">
                    <a:alpha val="50000"/>
                  </a:srgbClr>
                </a:solidFill>
              </a:rPr>
              <a:t>Copyright © 2016  Accenture. All rights reserved. Accenture Confidential Information    |</a:t>
            </a:r>
            <a:endParaRPr lang="en-AU" dirty="0">
              <a:solidFill>
                <a:srgbClr val="FFFFFF">
                  <a:alpha val="50000"/>
                </a:srgbClr>
              </a:solidFill>
            </a:endParaRPr>
          </a:p>
        </p:txBody>
      </p:sp>
      <p:sp>
        <p:nvSpPr>
          <p:cNvPr id="7" name="Slide Number Placeholder 6"/>
          <p:cNvSpPr>
            <a:spLocks noGrp="1"/>
          </p:cNvSpPr>
          <p:nvPr>
            <p:ph type="sldNum" sz="quarter" idx="32"/>
          </p:nvPr>
        </p:nvSpPr>
        <p:spPr/>
        <p:txBody>
          <a:bodyPr/>
          <a:lstStyle/>
          <a:p>
            <a:pPr>
              <a:defRPr/>
            </a:pPr>
            <a:fld id="{90CBDC3A-D49F-4631-A8C7-55D59B33E5FA}" type="slidenum">
              <a:rPr lang="en-US" smtClean="0">
                <a:solidFill>
                  <a:srgbClr val="FFFFFF">
                    <a:alpha val="50000"/>
                  </a:srgbClr>
                </a:solidFill>
              </a:rPr>
              <a:pPr>
                <a:defRPr/>
              </a:pPr>
              <a:t>‹#›</a:t>
            </a:fld>
            <a:endParaRPr lang="en-US" dirty="0">
              <a:solidFill>
                <a:srgbClr val="FFFFFF">
                  <a:alpha val="50000"/>
                </a:srgbClr>
              </a:solidFill>
            </a:endParaRPr>
          </a:p>
        </p:txBody>
      </p:sp>
      <p:sp>
        <p:nvSpPr>
          <p:cNvPr id="5" name="Text Placeholder 4"/>
          <p:cNvSpPr>
            <a:spLocks noGrp="1"/>
          </p:cNvSpPr>
          <p:nvPr>
            <p:ph type="body" sz="quarter" idx="33" hasCustomPrompt="1"/>
          </p:nvPr>
        </p:nvSpPr>
        <p:spPr>
          <a:xfrm>
            <a:off x="355741" y="6334007"/>
            <a:ext cx="1928219" cy="331528"/>
          </a:xfrm>
          <a:ln>
            <a:solidFill>
              <a:schemeClr val="bg1"/>
            </a:solidFill>
          </a:ln>
        </p:spPr>
        <p:txBody>
          <a:bodyPr wrap="none" lIns="143987" tIns="71994" rIns="143987" bIns="71994" anchor="ctr">
            <a:spAutoFit/>
          </a:bodyPr>
          <a:lstStyle>
            <a:lvl1pPr>
              <a:spcBef>
                <a:spcPts val="0"/>
              </a:spcBef>
              <a:defRPr sz="11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Insert Key Point if Needed</a:t>
            </a:r>
            <a:endParaRPr lang="en-AU" dirty="0"/>
          </a:p>
        </p:txBody>
      </p:sp>
    </p:spTree>
    <p:extLst>
      <p:ext uri="{BB962C8B-B14F-4D97-AF65-F5344CB8AC3E}">
        <p14:creationId xmlns:p14="http://schemas.microsoft.com/office/powerpoint/2010/main" val="3536960204"/>
      </p:ext>
    </p:extLst>
  </p:cSld>
  <p:clrMapOvr>
    <a:masterClrMapping/>
  </p:clrMapOvr>
  <p:timing>
    <p:tnLst>
      <p:par>
        <p:cTn id="1" dur="indefinite" restart="never" nodeType="tmRoot"/>
      </p:par>
    </p:tnLst>
  </p:timing>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14c_Divider_White">
    <p:bg>
      <p:bgPr>
        <a:solidFill>
          <a:schemeClr val="bg1"/>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2" hasCustomPrompt="1"/>
          </p:nvPr>
        </p:nvSpPr>
        <p:spPr>
          <a:xfrm>
            <a:off x="355739" y="618028"/>
            <a:ext cx="7544947" cy="1637890"/>
          </a:xfrm>
        </p:spPr>
        <p:txBody>
          <a:bodyPr wrap="square" anchor="t">
            <a:spAutoFit/>
          </a:bodyPr>
          <a:lstStyle>
            <a:lvl1pPr algn="l">
              <a:lnSpc>
                <a:spcPct val="80000"/>
              </a:lnSpc>
              <a:spcBef>
                <a:spcPts val="0"/>
              </a:spcBef>
              <a:defRPr sz="4399" b="1" cap="all" baseline="0">
                <a:solidFill>
                  <a:schemeClr val="tx1"/>
                </a:solidFill>
                <a:latin typeface="Arial Black" panose="020B0A04020102020204" pitchFamily="34" charset="0"/>
              </a:defRPr>
            </a:lvl1pPr>
            <a:lvl2pPr algn="ctr">
              <a:defRPr sz="4399" b="1">
                <a:latin typeface="Arial Black" panose="020B0A04020102020204" pitchFamily="34" charset="0"/>
              </a:defRPr>
            </a:lvl2pPr>
            <a:lvl3pPr algn="ctr">
              <a:defRPr sz="4399" b="1">
                <a:latin typeface="Arial Black" panose="020B0A04020102020204" pitchFamily="34" charset="0"/>
              </a:defRPr>
            </a:lvl3pPr>
            <a:lvl4pPr algn="ctr">
              <a:defRPr sz="4399" b="1">
                <a:latin typeface="Arial Black" panose="020B0A04020102020204" pitchFamily="34" charset="0"/>
              </a:defRPr>
            </a:lvl4pPr>
            <a:lvl5pPr algn="ctr">
              <a:defRPr sz="4399" b="1">
                <a:latin typeface="Arial Black" panose="020B0A04020102020204" pitchFamily="34" charset="0"/>
              </a:defRPr>
            </a:lvl5pPr>
          </a:lstStyle>
          <a:p>
            <a:r>
              <a:rPr lang="en-US" dirty="0" smtClean="0"/>
              <a:t>INSERT STATEMENT TEXT at 44pt minimum 36pt AS DOLESTOTATE</a:t>
            </a:r>
            <a:endParaRPr lang="en-US" dirty="0"/>
          </a:p>
        </p:txBody>
      </p:sp>
      <p:sp>
        <p:nvSpPr>
          <p:cNvPr id="9" name="Footer Placeholder 2"/>
          <p:cNvSpPr>
            <a:spLocks noGrp="1"/>
          </p:cNvSpPr>
          <p:nvPr>
            <p:ph type="ftr" sz="quarter" idx="31"/>
          </p:nvPr>
        </p:nvSpPr>
        <p:spPr>
          <a:xfrm>
            <a:off x="7495798" y="6537399"/>
            <a:ext cx="4141956" cy="161962"/>
          </a:xfrm>
        </p:spPr>
        <p:txBody>
          <a:bodyPr/>
          <a:lstStyle>
            <a:lvl1pPr>
              <a:defRPr>
                <a:solidFill>
                  <a:schemeClr val="tx1">
                    <a:alpha val="50000"/>
                  </a:schemeClr>
                </a:solidFill>
              </a:defRPr>
            </a:lvl1pPr>
          </a:lstStyle>
          <a:p>
            <a:r>
              <a:rPr lang="en-AU" dirty="0" smtClean="0">
                <a:solidFill>
                  <a:srgbClr val="000000">
                    <a:alpha val="50000"/>
                  </a:srgbClr>
                </a:solidFill>
              </a:rPr>
              <a:t>Copyright © 2016  Accenture. All rights reserved. Accenture Confidential Information    |</a:t>
            </a:r>
            <a:endParaRPr lang="en-AU" dirty="0">
              <a:solidFill>
                <a:srgbClr val="000000">
                  <a:alpha val="50000"/>
                </a:srgbClr>
              </a:solidFill>
            </a:endParaRPr>
          </a:p>
        </p:txBody>
      </p:sp>
      <p:sp>
        <p:nvSpPr>
          <p:cNvPr id="10" name="Slide Number Placeholder 3"/>
          <p:cNvSpPr>
            <a:spLocks noGrp="1"/>
          </p:cNvSpPr>
          <p:nvPr>
            <p:ph type="sldNum" sz="quarter" idx="32"/>
          </p:nvPr>
        </p:nvSpPr>
        <p:spPr>
          <a:xfrm flipH="1">
            <a:off x="11617001" y="6537400"/>
            <a:ext cx="216084" cy="161888"/>
          </a:xfrm>
        </p:spPr>
        <p:txBody>
          <a:bodyPr/>
          <a:lstStyle>
            <a:lvl1pPr>
              <a:defRPr>
                <a:solidFill>
                  <a:schemeClr val="tx1">
                    <a:alpha val="50000"/>
                  </a:schemeClr>
                </a:solidFill>
              </a:defRPr>
            </a:lvl1pPr>
          </a:lstStyle>
          <a:p>
            <a:pPr>
              <a:defRPr/>
            </a:pPr>
            <a:fld id="{90CBDC3A-D49F-4631-A8C7-55D59B33E5FA}" type="slidenum">
              <a:rPr lang="en-US" smtClean="0">
                <a:solidFill>
                  <a:srgbClr val="000000">
                    <a:alpha val="50000"/>
                  </a:srgbClr>
                </a:solidFill>
              </a:rPr>
              <a:pPr>
                <a:defRPr/>
              </a:pPr>
              <a:t>‹#›</a:t>
            </a:fld>
            <a:endParaRPr lang="en-US" dirty="0">
              <a:solidFill>
                <a:srgbClr val="000000">
                  <a:alpha val="50000"/>
                </a:srgbClr>
              </a:solidFill>
            </a:endParaRPr>
          </a:p>
        </p:txBody>
      </p:sp>
      <p:sp>
        <p:nvSpPr>
          <p:cNvPr id="5" name="Text Placeholder 4"/>
          <p:cNvSpPr>
            <a:spLocks noGrp="1"/>
          </p:cNvSpPr>
          <p:nvPr>
            <p:ph type="body" sz="quarter" idx="33" hasCustomPrompt="1"/>
          </p:nvPr>
        </p:nvSpPr>
        <p:spPr>
          <a:xfrm>
            <a:off x="355741" y="6334007"/>
            <a:ext cx="1928219" cy="331528"/>
          </a:xfrm>
          <a:ln>
            <a:solidFill>
              <a:schemeClr val="tx1"/>
            </a:solidFill>
          </a:ln>
        </p:spPr>
        <p:txBody>
          <a:bodyPr wrap="none" lIns="143987" tIns="71994" rIns="143987" bIns="71994" anchor="ctr">
            <a:spAutoFit/>
          </a:bodyPr>
          <a:lstStyle>
            <a:lvl1pPr>
              <a:spcBef>
                <a:spcPts val="0"/>
              </a:spcBef>
              <a:defRPr sz="11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Insert Key Point if Needed</a:t>
            </a:r>
            <a:endParaRPr lang="en-AU" dirty="0"/>
          </a:p>
        </p:txBody>
      </p:sp>
    </p:spTree>
    <p:extLst>
      <p:ext uri="{BB962C8B-B14F-4D97-AF65-F5344CB8AC3E}">
        <p14:creationId xmlns:p14="http://schemas.microsoft.com/office/powerpoint/2010/main" val="1149171580"/>
      </p:ext>
    </p:extLst>
  </p:cSld>
  <p:clrMapOvr>
    <a:masterClrMapping/>
  </p:clrMapOvr>
  <p:timing>
    <p:tnLst>
      <p:par>
        <p:cT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14c_Divider_SYellow">
    <p:bg>
      <p:bgPr>
        <a:solidFill>
          <a:schemeClr val="accent2"/>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2" hasCustomPrompt="1"/>
          </p:nvPr>
        </p:nvSpPr>
        <p:spPr>
          <a:xfrm>
            <a:off x="355739" y="618028"/>
            <a:ext cx="7544947" cy="1637890"/>
          </a:xfrm>
        </p:spPr>
        <p:txBody>
          <a:bodyPr wrap="square" anchor="t">
            <a:spAutoFit/>
          </a:bodyPr>
          <a:lstStyle>
            <a:lvl1pPr algn="l">
              <a:lnSpc>
                <a:spcPct val="80000"/>
              </a:lnSpc>
              <a:spcBef>
                <a:spcPts val="0"/>
              </a:spcBef>
              <a:defRPr sz="4399" b="1" cap="all" baseline="0">
                <a:solidFill>
                  <a:schemeClr val="bg1"/>
                </a:solidFill>
                <a:latin typeface="Arial Black" panose="020B0A04020102020204" pitchFamily="34" charset="0"/>
              </a:defRPr>
            </a:lvl1pPr>
            <a:lvl2pPr algn="ctr">
              <a:defRPr sz="4399" b="1">
                <a:latin typeface="Arial Black" panose="020B0A04020102020204" pitchFamily="34" charset="0"/>
              </a:defRPr>
            </a:lvl2pPr>
            <a:lvl3pPr algn="ctr">
              <a:defRPr sz="4399" b="1">
                <a:latin typeface="Arial Black" panose="020B0A04020102020204" pitchFamily="34" charset="0"/>
              </a:defRPr>
            </a:lvl3pPr>
            <a:lvl4pPr algn="ctr">
              <a:defRPr sz="4399" b="1">
                <a:latin typeface="Arial Black" panose="020B0A04020102020204" pitchFamily="34" charset="0"/>
              </a:defRPr>
            </a:lvl4pPr>
            <a:lvl5pPr algn="ctr">
              <a:defRPr sz="4399" b="1">
                <a:latin typeface="Arial Black" panose="020B0A04020102020204" pitchFamily="34" charset="0"/>
              </a:defRPr>
            </a:lvl5pPr>
          </a:lstStyle>
          <a:p>
            <a:r>
              <a:rPr lang="en-US" dirty="0" smtClean="0"/>
              <a:t>INSERT STATEMENT TEXT at 44pt minimum 36pt AS DOLESTOTATE</a:t>
            </a:r>
            <a:endParaRPr lang="en-US" dirty="0"/>
          </a:p>
        </p:txBody>
      </p:sp>
      <p:sp>
        <p:nvSpPr>
          <p:cNvPr id="4" name="Footer Placeholder 3"/>
          <p:cNvSpPr>
            <a:spLocks noGrp="1"/>
          </p:cNvSpPr>
          <p:nvPr>
            <p:ph type="ftr" sz="quarter" idx="31"/>
          </p:nvPr>
        </p:nvSpPr>
        <p:spPr/>
        <p:txBody>
          <a:bodyPr/>
          <a:lstStyle/>
          <a:p>
            <a:r>
              <a:rPr lang="en-AU" smtClean="0">
                <a:solidFill>
                  <a:srgbClr val="FFFFFF">
                    <a:alpha val="50000"/>
                  </a:srgbClr>
                </a:solidFill>
              </a:rPr>
              <a:t>Copyright © 2016  Accenture. All rights reserved. Accenture Confidential Information    |</a:t>
            </a:r>
            <a:endParaRPr lang="en-AU" dirty="0">
              <a:solidFill>
                <a:srgbClr val="FFFFFF">
                  <a:alpha val="50000"/>
                </a:srgbClr>
              </a:solidFill>
            </a:endParaRPr>
          </a:p>
        </p:txBody>
      </p:sp>
      <p:sp>
        <p:nvSpPr>
          <p:cNvPr id="7" name="Slide Number Placeholder 6"/>
          <p:cNvSpPr>
            <a:spLocks noGrp="1"/>
          </p:cNvSpPr>
          <p:nvPr>
            <p:ph type="sldNum" sz="quarter" idx="32"/>
          </p:nvPr>
        </p:nvSpPr>
        <p:spPr/>
        <p:txBody>
          <a:bodyPr/>
          <a:lstStyle/>
          <a:p>
            <a:pPr>
              <a:defRPr/>
            </a:pPr>
            <a:fld id="{90CBDC3A-D49F-4631-A8C7-55D59B33E5FA}" type="slidenum">
              <a:rPr lang="en-US" smtClean="0">
                <a:solidFill>
                  <a:srgbClr val="FFFFFF">
                    <a:alpha val="50000"/>
                  </a:srgbClr>
                </a:solidFill>
              </a:rPr>
              <a:pPr>
                <a:defRPr/>
              </a:pPr>
              <a:t>‹#›</a:t>
            </a:fld>
            <a:endParaRPr lang="en-US" dirty="0">
              <a:solidFill>
                <a:srgbClr val="FFFFFF">
                  <a:alpha val="50000"/>
                </a:srgbClr>
              </a:solidFill>
            </a:endParaRPr>
          </a:p>
        </p:txBody>
      </p:sp>
      <p:sp>
        <p:nvSpPr>
          <p:cNvPr id="5" name="Text Placeholder 4"/>
          <p:cNvSpPr>
            <a:spLocks noGrp="1"/>
          </p:cNvSpPr>
          <p:nvPr>
            <p:ph type="body" sz="quarter" idx="33" hasCustomPrompt="1"/>
          </p:nvPr>
        </p:nvSpPr>
        <p:spPr>
          <a:xfrm>
            <a:off x="355741" y="6334007"/>
            <a:ext cx="1928219" cy="331528"/>
          </a:xfrm>
          <a:ln>
            <a:solidFill>
              <a:schemeClr val="bg1"/>
            </a:solidFill>
          </a:ln>
        </p:spPr>
        <p:txBody>
          <a:bodyPr wrap="none" lIns="143987" tIns="71994" rIns="143987" bIns="71994" anchor="ctr">
            <a:spAutoFit/>
          </a:bodyPr>
          <a:lstStyle>
            <a:lvl1pPr>
              <a:spcBef>
                <a:spcPts val="0"/>
              </a:spcBef>
              <a:defRPr sz="11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Insert Key Point if Needed</a:t>
            </a:r>
            <a:endParaRPr lang="en-AU" dirty="0"/>
          </a:p>
        </p:txBody>
      </p:sp>
    </p:spTree>
    <p:extLst>
      <p:ext uri="{BB962C8B-B14F-4D97-AF65-F5344CB8AC3E}">
        <p14:creationId xmlns:p14="http://schemas.microsoft.com/office/powerpoint/2010/main" val="3609460313"/>
      </p:ext>
    </p:extLst>
  </p:cSld>
  <p:clrMapOvr>
    <a:masterClrMapping/>
  </p:clrMapOvr>
  <p:timing>
    <p:tnLst>
      <p:par>
        <p:cTn id="1" dur="indefinite" restart="never" nodeType="tmRoot"/>
      </p:par>
    </p:tnLst>
  </p:timing>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14c_Divider_SBlue">
    <p:bg>
      <p:bgPr>
        <a:solidFill>
          <a:schemeClr val="accent5"/>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2" hasCustomPrompt="1"/>
          </p:nvPr>
        </p:nvSpPr>
        <p:spPr>
          <a:xfrm>
            <a:off x="355739" y="618028"/>
            <a:ext cx="7544947" cy="1637890"/>
          </a:xfrm>
        </p:spPr>
        <p:txBody>
          <a:bodyPr wrap="square" anchor="t">
            <a:spAutoFit/>
          </a:bodyPr>
          <a:lstStyle>
            <a:lvl1pPr algn="l">
              <a:lnSpc>
                <a:spcPct val="80000"/>
              </a:lnSpc>
              <a:spcBef>
                <a:spcPts val="0"/>
              </a:spcBef>
              <a:defRPr sz="4399" b="1" cap="all" baseline="0">
                <a:solidFill>
                  <a:schemeClr val="bg1"/>
                </a:solidFill>
                <a:latin typeface="Arial Black" panose="020B0A04020102020204" pitchFamily="34" charset="0"/>
              </a:defRPr>
            </a:lvl1pPr>
            <a:lvl2pPr algn="ctr">
              <a:defRPr sz="4399" b="1">
                <a:latin typeface="Arial Black" panose="020B0A04020102020204" pitchFamily="34" charset="0"/>
              </a:defRPr>
            </a:lvl2pPr>
            <a:lvl3pPr algn="ctr">
              <a:defRPr sz="4399" b="1">
                <a:latin typeface="Arial Black" panose="020B0A04020102020204" pitchFamily="34" charset="0"/>
              </a:defRPr>
            </a:lvl3pPr>
            <a:lvl4pPr algn="ctr">
              <a:defRPr sz="4399" b="1">
                <a:latin typeface="Arial Black" panose="020B0A04020102020204" pitchFamily="34" charset="0"/>
              </a:defRPr>
            </a:lvl4pPr>
            <a:lvl5pPr algn="ctr">
              <a:defRPr sz="4399" b="1">
                <a:latin typeface="Arial Black" panose="020B0A04020102020204" pitchFamily="34" charset="0"/>
              </a:defRPr>
            </a:lvl5pPr>
          </a:lstStyle>
          <a:p>
            <a:r>
              <a:rPr lang="en-US" dirty="0" smtClean="0"/>
              <a:t>INSERT STATEMENT TEXT at 44pt minimum 36pt AS DOLESTOTATE</a:t>
            </a:r>
            <a:endParaRPr lang="en-US" dirty="0"/>
          </a:p>
        </p:txBody>
      </p:sp>
      <p:sp>
        <p:nvSpPr>
          <p:cNvPr id="4" name="Footer Placeholder 3"/>
          <p:cNvSpPr>
            <a:spLocks noGrp="1"/>
          </p:cNvSpPr>
          <p:nvPr>
            <p:ph type="ftr" sz="quarter" idx="31"/>
          </p:nvPr>
        </p:nvSpPr>
        <p:spPr/>
        <p:txBody>
          <a:bodyPr/>
          <a:lstStyle/>
          <a:p>
            <a:r>
              <a:rPr lang="en-AU" smtClean="0">
                <a:solidFill>
                  <a:srgbClr val="FFFFFF">
                    <a:alpha val="50000"/>
                  </a:srgbClr>
                </a:solidFill>
              </a:rPr>
              <a:t>Copyright © 2016  Accenture. All rights reserved. Accenture Confidential Information    |</a:t>
            </a:r>
            <a:endParaRPr lang="en-AU" dirty="0">
              <a:solidFill>
                <a:srgbClr val="FFFFFF">
                  <a:alpha val="50000"/>
                </a:srgbClr>
              </a:solidFill>
            </a:endParaRPr>
          </a:p>
        </p:txBody>
      </p:sp>
      <p:sp>
        <p:nvSpPr>
          <p:cNvPr id="7" name="Slide Number Placeholder 6"/>
          <p:cNvSpPr>
            <a:spLocks noGrp="1"/>
          </p:cNvSpPr>
          <p:nvPr>
            <p:ph type="sldNum" sz="quarter" idx="32"/>
          </p:nvPr>
        </p:nvSpPr>
        <p:spPr/>
        <p:txBody>
          <a:bodyPr/>
          <a:lstStyle/>
          <a:p>
            <a:pPr>
              <a:defRPr/>
            </a:pPr>
            <a:fld id="{90CBDC3A-D49F-4631-A8C7-55D59B33E5FA}" type="slidenum">
              <a:rPr lang="en-US" smtClean="0">
                <a:solidFill>
                  <a:srgbClr val="FFFFFF">
                    <a:alpha val="50000"/>
                  </a:srgbClr>
                </a:solidFill>
              </a:rPr>
              <a:pPr>
                <a:defRPr/>
              </a:pPr>
              <a:t>‹#›</a:t>
            </a:fld>
            <a:endParaRPr lang="en-US" dirty="0">
              <a:solidFill>
                <a:srgbClr val="FFFFFF">
                  <a:alpha val="50000"/>
                </a:srgbClr>
              </a:solidFill>
            </a:endParaRPr>
          </a:p>
        </p:txBody>
      </p:sp>
      <p:sp>
        <p:nvSpPr>
          <p:cNvPr id="5" name="Text Placeholder 4"/>
          <p:cNvSpPr>
            <a:spLocks noGrp="1"/>
          </p:cNvSpPr>
          <p:nvPr>
            <p:ph type="body" sz="quarter" idx="33" hasCustomPrompt="1"/>
          </p:nvPr>
        </p:nvSpPr>
        <p:spPr>
          <a:xfrm>
            <a:off x="355741" y="6334007"/>
            <a:ext cx="1928219" cy="331528"/>
          </a:xfrm>
          <a:ln>
            <a:solidFill>
              <a:schemeClr val="bg1"/>
            </a:solidFill>
          </a:ln>
        </p:spPr>
        <p:txBody>
          <a:bodyPr wrap="none" lIns="143987" tIns="71994" rIns="143987" bIns="71994" anchor="ctr">
            <a:spAutoFit/>
          </a:bodyPr>
          <a:lstStyle>
            <a:lvl1pPr>
              <a:spcBef>
                <a:spcPts val="0"/>
              </a:spcBef>
              <a:defRPr sz="11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Insert Key Point if Needed</a:t>
            </a:r>
            <a:endParaRPr lang="en-AU" dirty="0"/>
          </a:p>
        </p:txBody>
      </p:sp>
    </p:spTree>
    <p:extLst>
      <p:ext uri="{BB962C8B-B14F-4D97-AF65-F5344CB8AC3E}">
        <p14:creationId xmlns:p14="http://schemas.microsoft.com/office/powerpoint/2010/main" val="2056857362"/>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0D558541-60C9-42A2-8392-FF12533A6B7A}" type="slidenum">
              <a:rPr lang="en-US" smtClean="0"/>
              <a:pPr/>
              <a:t>‹#›</a:t>
            </a:fld>
            <a:endParaRPr lang="en-US" dirty="0"/>
          </a:p>
        </p:txBody>
      </p:sp>
      <p:sp>
        <p:nvSpPr>
          <p:cNvPr id="4" name="Title 3"/>
          <p:cNvSpPr>
            <a:spLocks noGrp="1"/>
          </p:cNvSpPr>
          <p:nvPr>
            <p:ph type="title"/>
          </p:nvPr>
        </p:nvSpPr>
        <p:spPr/>
        <p:txBody>
          <a:bodyPr/>
          <a:lstStyle/>
          <a:p>
            <a:r>
              <a:rPr lang="en-US"/>
              <a:t>Click to edit Master title style</a:t>
            </a:r>
          </a:p>
        </p:txBody>
      </p:sp>
      <p:sp>
        <p:nvSpPr>
          <p:cNvPr id="5" name="Text Placeholder 6"/>
          <p:cNvSpPr>
            <a:spLocks noGrp="1"/>
          </p:cNvSpPr>
          <p:nvPr>
            <p:ph type="body" sz="quarter" idx="14"/>
          </p:nvPr>
        </p:nvSpPr>
        <p:spPr>
          <a:xfrm>
            <a:off x="6248400" y="312992"/>
            <a:ext cx="5564717" cy="811331"/>
          </a:xfrm>
        </p:spPr>
        <p:txBody>
          <a:bodyPr/>
          <a:lstStyle>
            <a:lvl1pPr>
              <a:defRPr sz="1600"/>
            </a:lvl1pPr>
            <a:lvl2pPr>
              <a:defRPr sz="16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a:t>
            </a:r>
            <a:r>
              <a:rPr lang="en-US" dirty="0" err="1"/>
              <a:t>level0</a:t>
            </a:r>
            <a:endParaRPr lang="en-US" dirty="0"/>
          </a:p>
        </p:txBody>
      </p:sp>
      <p:sp>
        <p:nvSpPr>
          <p:cNvPr id="3" name="Content Placeholder 2"/>
          <p:cNvSpPr>
            <a:spLocks noGrp="1"/>
          </p:cNvSpPr>
          <p:nvPr>
            <p:ph sz="quarter" idx="15" hasCustomPrompt="1"/>
          </p:nvPr>
        </p:nvSpPr>
        <p:spPr>
          <a:xfrm>
            <a:off x="345018" y="1803400"/>
            <a:ext cx="11468100" cy="4216400"/>
          </a:xfrm>
        </p:spPr>
        <p:txBody>
          <a:bodyPr/>
          <a:lstStyle>
            <a:lvl1pPr>
              <a:defRPr sz="1867" baseline="0"/>
            </a:lvl1pPr>
          </a:lstStyle>
          <a:p>
            <a:pPr lvl="0"/>
            <a:r>
              <a:rPr lang="en-US" dirty="0"/>
              <a:t>Content: chart, graph, picture.</a:t>
            </a:r>
          </a:p>
        </p:txBody>
      </p:sp>
    </p:spTree>
    <p:extLst>
      <p:ext uri="{BB962C8B-B14F-4D97-AF65-F5344CB8AC3E}">
        <p14:creationId xmlns:p14="http://schemas.microsoft.com/office/powerpoint/2010/main" val="1539282853"/>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14c_Divider_APink">
    <p:bg>
      <p:bgPr>
        <a:solidFill>
          <a:schemeClr val="accent1"/>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2" hasCustomPrompt="1"/>
          </p:nvPr>
        </p:nvSpPr>
        <p:spPr>
          <a:xfrm>
            <a:off x="355739" y="618028"/>
            <a:ext cx="7544947" cy="1637890"/>
          </a:xfrm>
        </p:spPr>
        <p:txBody>
          <a:bodyPr wrap="square" anchor="t">
            <a:spAutoFit/>
          </a:bodyPr>
          <a:lstStyle>
            <a:lvl1pPr algn="l">
              <a:lnSpc>
                <a:spcPct val="80000"/>
              </a:lnSpc>
              <a:spcBef>
                <a:spcPts val="0"/>
              </a:spcBef>
              <a:defRPr sz="4399" b="1" cap="all" baseline="0">
                <a:solidFill>
                  <a:schemeClr val="bg1"/>
                </a:solidFill>
                <a:latin typeface="Arial Black" panose="020B0A04020102020204" pitchFamily="34" charset="0"/>
              </a:defRPr>
            </a:lvl1pPr>
            <a:lvl2pPr algn="ctr">
              <a:defRPr sz="4399" b="1">
                <a:latin typeface="Arial Black" panose="020B0A04020102020204" pitchFamily="34" charset="0"/>
              </a:defRPr>
            </a:lvl2pPr>
            <a:lvl3pPr algn="ctr">
              <a:defRPr sz="4399" b="1">
                <a:latin typeface="Arial Black" panose="020B0A04020102020204" pitchFamily="34" charset="0"/>
              </a:defRPr>
            </a:lvl3pPr>
            <a:lvl4pPr algn="ctr">
              <a:defRPr sz="4399" b="1">
                <a:latin typeface="Arial Black" panose="020B0A04020102020204" pitchFamily="34" charset="0"/>
              </a:defRPr>
            </a:lvl4pPr>
            <a:lvl5pPr algn="ctr">
              <a:defRPr sz="4399" b="1">
                <a:latin typeface="Arial Black" panose="020B0A04020102020204" pitchFamily="34" charset="0"/>
              </a:defRPr>
            </a:lvl5pPr>
          </a:lstStyle>
          <a:p>
            <a:r>
              <a:rPr lang="en-US" dirty="0" smtClean="0"/>
              <a:t>INSERT STATEMENT TEXT at 44pt minimum 36pt AS DOLESTOTATE</a:t>
            </a:r>
            <a:endParaRPr lang="en-US" dirty="0"/>
          </a:p>
        </p:txBody>
      </p:sp>
      <p:sp>
        <p:nvSpPr>
          <p:cNvPr id="4" name="Footer Placeholder 3"/>
          <p:cNvSpPr>
            <a:spLocks noGrp="1"/>
          </p:cNvSpPr>
          <p:nvPr>
            <p:ph type="ftr" sz="quarter" idx="31"/>
          </p:nvPr>
        </p:nvSpPr>
        <p:spPr/>
        <p:txBody>
          <a:bodyPr/>
          <a:lstStyle/>
          <a:p>
            <a:r>
              <a:rPr lang="en-AU" smtClean="0">
                <a:solidFill>
                  <a:srgbClr val="FFFFFF">
                    <a:alpha val="50000"/>
                  </a:srgbClr>
                </a:solidFill>
              </a:rPr>
              <a:t>Copyright © 2016  Accenture. All rights reserved. Accenture Confidential Information    |</a:t>
            </a:r>
            <a:endParaRPr lang="en-AU" dirty="0">
              <a:solidFill>
                <a:srgbClr val="FFFFFF">
                  <a:alpha val="50000"/>
                </a:srgbClr>
              </a:solidFill>
            </a:endParaRPr>
          </a:p>
        </p:txBody>
      </p:sp>
      <p:sp>
        <p:nvSpPr>
          <p:cNvPr id="7" name="Slide Number Placeholder 6"/>
          <p:cNvSpPr>
            <a:spLocks noGrp="1"/>
          </p:cNvSpPr>
          <p:nvPr>
            <p:ph type="sldNum" sz="quarter" idx="32"/>
          </p:nvPr>
        </p:nvSpPr>
        <p:spPr/>
        <p:txBody>
          <a:bodyPr/>
          <a:lstStyle/>
          <a:p>
            <a:pPr>
              <a:defRPr/>
            </a:pPr>
            <a:fld id="{90CBDC3A-D49F-4631-A8C7-55D59B33E5FA}" type="slidenum">
              <a:rPr lang="en-US" smtClean="0">
                <a:solidFill>
                  <a:srgbClr val="FFFFFF">
                    <a:alpha val="50000"/>
                  </a:srgbClr>
                </a:solidFill>
              </a:rPr>
              <a:pPr>
                <a:defRPr/>
              </a:pPr>
              <a:t>‹#›</a:t>
            </a:fld>
            <a:endParaRPr lang="en-US" dirty="0">
              <a:solidFill>
                <a:srgbClr val="FFFFFF">
                  <a:alpha val="50000"/>
                </a:srgbClr>
              </a:solidFill>
            </a:endParaRPr>
          </a:p>
        </p:txBody>
      </p:sp>
      <p:sp>
        <p:nvSpPr>
          <p:cNvPr id="5" name="Text Placeholder 4"/>
          <p:cNvSpPr>
            <a:spLocks noGrp="1"/>
          </p:cNvSpPr>
          <p:nvPr>
            <p:ph type="body" sz="quarter" idx="33" hasCustomPrompt="1"/>
          </p:nvPr>
        </p:nvSpPr>
        <p:spPr>
          <a:xfrm>
            <a:off x="355741" y="6334007"/>
            <a:ext cx="1928219" cy="331528"/>
          </a:xfrm>
          <a:ln>
            <a:solidFill>
              <a:schemeClr val="bg1"/>
            </a:solidFill>
          </a:ln>
        </p:spPr>
        <p:txBody>
          <a:bodyPr wrap="none" lIns="143987" tIns="71994" rIns="143987" bIns="71994" anchor="ctr">
            <a:spAutoFit/>
          </a:bodyPr>
          <a:lstStyle>
            <a:lvl1pPr>
              <a:spcBef>
                <a:spcPts val="0"/>
              </a:spcBef>
              <a:defRPr sz="11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Insert Key Point if Needed</a:t>
            </a:r>
            <a:endParaRPr lang="en-AU" dirty="0"/>
          </a:p>
        </p:txBody>
      </p:sp>
    </p:spTree>
    <p:extLst>
      <p:ext uri="{BB962C8B-B14F-4D97-AF65-F5344CB8AC3E}">
        <p14:creationId xmlns:p14="http://schemas.microsoft.com/office/powerpoint/2010/main" val="1369536457"/>
      </p:ext>
    </p:extLst>
  </p:cSld>
  <p:clrMapOvr>
    <a:masterClrMapping/>
  </p:clrMapOvr>
  <p:timing>
    <p:tnLst>
      <p:par>
        <p:cTn id="1" dur="indefinite" restart="never" nodeType="tmRoot"/>
      </p:par>
    </p:tnLst>
  </p:timing>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15_iPhone_IBlue">
    <p:bg>
      <p:bgPr>
        <a:solidFill>
          <a:schemeClr val="accent4"/>
        </a:solidFill>
        <a:effectLst/>
      </p:bgPr>
    </p:bg>
    <p:spTree>
      <p:nvGrpSpPr>
        <p:cNvPr id="1" name=""/>
        <p:cNvGrpSpPr/>
        <p:nvPr/>
      </p:nvGrpSpPr>
      <p:grpSpPr>
        <a:xfrm>
          <a:off x="0" y="0"/>
          <a:ext cx="0" cy="0"/>
          <a:chOff x="0" y="0"/>
          <a:chExt cx="0" cy="0"/>
        </a:xfrm>
      </p:grpSpPr>
      <p:sp>
        <p:nvSpPr>
          <p:cNvPr id="10" name="Picture Placeholder 2"/>
          <p:cNvSpPr>
            <a:spLocks noGrp="1"/>
          </p:cNvSpPr>
          <p:nvPr>
            <p:ph type="pic" sz="quarter" idx="33" hasCustomPrompt="1"/>
          </p:nvPr>
        </p:nvSpPr>
        <p:spPr>
          <a:xfrm>
            <a:off x="6929407" y="1343757"/>
            <a:ext cx="2268886" cy="4013071"/>
          </a:xfrm>
          <a:solidFill>
            <a:schemeClr val="bg2">
              <a:lumMod val="20000"/>
              <a:lumOff val="80000"/>
            </a:schemeClr>
          </a:solidFill>
        </p:spPr>
        <p:txBody>
          <a:bodyPr lIns="0" tIns="1080000" anchor="t"/>
          <a:lstStyle>
            <a:lvl1pPr algn="ctr">
              <a:lnSpc>
                <a:spcPct val="110000"/>
              </a:lnSpc>
              <a:spcBef>
                <a:spcPts val="0"/>
              </a:spcBef>
              <a:defRPr sz="1200" baseline="0">
                <a:solidFill>
                  <a:schemeClr val="accent4"/>
                </a:solidFill>
              </a:defRPr>
            </a:lvl1pPr>
          </a:lstStyle>
          <a:p>
            <a:r>
              <a:rPr lang="en-AU" dirty="0" smtClean="0"/>
              <a:t>INSERT 11.15 x 6.3CM</a:t>
            </a:r>
            <a:br>
              <a:rPr lang="en-AU" dirty="0" smtClean="0"/>
            </a:br>
            <a:r>
              <a:rPr lang="en-AU" dirty="0" smtClean="0"/>
              <a:t>OR 4.39” X 2.48” </a:t>
            </a:r>
            <a:br>
              <a:rPr lang="en-AU" dirty="0" smtClean="0"/>
            </a:br>
            <a:r>
              <a:rPr lang="en-AU" dirty="0" smtClean="0"/>
              <a:t>SCREENSHOT HERE</a:t>
            </a:r>
            <a:endParaRPr lang="en-AU" dirty="0"/>
          </a:p>
        </p:txBody>
      </p:sp>
      <p:sp>
        <p:nvSpPr>
          <p:cNvPr id="4" name="Footer Placeholder 3"/>
          <p:cNvSpPr>
            <a:spLocks noGrp="1"/>
          </p:cNvSpPr>
          <p:nvPr>
            <p:ph type="ftr" sz="quarter" idx="31"/>
          </p:nvPr>
        </p:nvSpPr>
        <p:spPr/>
        <p:txBody>
          <a:bodyPr/>
          <a:lstStyle/>
          <a:p>
            <a:r>
              <a:rPr lang="en-AU" smtClean="0">
                <a:solidFill>
                  <a:srgbClr val="FFFFFF">
                    <a:alpha val="50000"/>
                  </a:srgbClr>
                </a:solidFill>
              </a:rPr>
              <a:t>Copyright © 2016  Accenture. All rights reserved. Accenture Confidential Information    |</a:t>
            </a:r>
            <a:endParaRPr lang="en-AU" dirty="0">
              <a:solidFill>
                <a:srgbClr val="FFFFFF">
                  <a:alpha val="50000"/>
                </a:srgbClr>
              </a:solidFill>
            </a:endParaRPr>
          </a:p>
        </p:txBody>
      </p:sp>
      <p:sp>
        <p:nvSpPr>
          <p:cNvPr id="6" name="Slide Number Placeholder 5"/>
          <p:cNvSpPr>
            <a:spLocks noGrp="1"/>
          </p:cNvSpPr>
          <p:nvPr>
            <p:ph type="sldNum" sz="quarter" idx="32"/>
          </p:nvPr>
        </p:nvSpPr>
        <p:spPr/>
        <p:txBody>
          <a:bodyPr/>
          <a:lstStyle/>
          <a:p>
            <a:pPr>
              <a:defRPr/>
            </a:pPr>
            <a:fld id="{90CBDC3A-D49F-4631-A8C7-55D59B33E5FA}" type="slidenum">
              <a:rPr lang="en-US" smtClean="0">
                <a:solidFill>
                  <a:srgbClr val="FFFFFF">
                    <a:alpha val="50000"/>
                  </a:srgbClr>
                </a:solidFill>
              </a:rPr>
              <a:pPr>
                <a:defRPr/>
              </a:pPr>
              <a:t>‹#›</a:t>
            </a:fld>
            <a:endParaRPr lang="en-US" dirty="0">
              <a:solidFill>
                <a:srgbClr val="FFFFFF">
                  <a:alpha val="50000"/>
                </a:srgbClr>
              </a:solidFill>
            </a:endParaRPr>
          </a:p>
        </p:txBody>
      </p:sp>
      <p:sp>
        <p:nvSpPr>
          <p:cNvPr id="9" name="Text Placeholder 5"/>
          <p:cNvSpPr>
            <a:spLocks noGrp="1"/>
          </p:cNvSpPr>
          <p:nvPr>
            <p:ph type="body" sz="quarter" idx="34" hasCustomPrompt="1"/>
          </p:nvPr>
        </p:nvSpPr>
        <p:spPr>
          <a:xfrm>
            <a:off x="355739" y="1287165"/>
            <a:ext cx="5589383" cy="2076241"/>
          </a:xfrm>
        </p:spPr>
        <p:txBody>
          <a:bodyPr wrap="square" anchor="t">
            <a:spAutoFit/>
          </a:bodyPr>
          <a:lstStyle>
            <a:lvl1pPr algn="l">
              <a:lnSpc>
                <a:spcPct val="80000"/>
              </a:lnSpc>
              <a:spcBef>
                <a:spcPts val="0"/>
              </a:spcBef>
              <a:defRPr sz="2799" b="1" cap="all" baseline="0">
                <a:solidFill>
                  <a:schemeClr val="bg1"/>
                </a:solidFill>
                <a:latin typeface="Arial Black" panose="020B0A04020102020204" pitchFamily="34" charset="0"/>
              </a:defRPr>
            </a:lvl1pPr>
            <a:lvl2pPr algn="ctr">
              <a:defRPr sz="4399" b="1">
                <a:latin typeface="Arial Black" panose="020B0A04020102020204" pitchFamily="34" charset="0"/>
              </a:defRPr>
            </a:lvl2pPr>
            <a:lvl3pPr algn="ctr">
              <a:defRPr sz="4399" b="1">
                <a:latin typeface="Arial Black" panose="020B0A04020102020204" pitchFamily="34" charset="0"/>
              </a:defRPr>
            </a:lvl3pPr>
            <a:lvl4pPr algn="ctr">
              <a:defRPr sz="4399" b="1">
                <a:latin typeface="Arial Black" panose="020B0A04020102020204" pitchFamily="34" charset="0"/>
              </a:defRPr>
            </a:lvl4pPr>
            <a:lvl5pPr algn="ctr">
              <a:defRPr sz="4399" b="1">
                <a:latin typeface="Arial Black" panose="020B0A04020102020204" pitchFamily="34" charset="0"/>
              </a:defRPr>
            </a:lvl5pPr>
          </a:lstStyle>
          <a:p>
            <a:r>
              <a:rPr lang="en-US" dirty="0" smtClean="0"/>
              <a:t>INSERT STATEMENT AT 28PT AND UPPERCASE, MINIMUM 20PT. AS SE ENI OLESTOTATE CON RAERUM ES INI EREPUDI ODIT EHENDIAM EUM.</a:t>
            </a:r>
            <a:endParaRPr lang="en-US" dirty="0"/>
          </a:p>
        </p:txBody>
      </p:sp>
      <p:pic>
        <p:nvPicPr>
          <p:cNvPr id="11" name="Picture 2" descr="\\Dloaudata01\dlohq\StudioJobs\Clients\Presentations\Accenture\Ellen C Marks - 15-4605 - Accenture Interactive template design Ph 1\Working Files\Final Images\Versions\Other Images\iPhone6s_high.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37277" t="8237" r="37277" b="14015"/>
          <a:stretch/>
        </p:blipFill>
        <p:spPr bwMode="auto">
          <a:xfrm>
            <a:off x="6239726" y="1"/>
            <a:ext cx="3635207" cy="6246953"/>
          </a:xfrm>
          <a:prstGeom prst="rect">
            <a:avLst/>
          </a:prstGeom>
          <a:noFill/>
          <a:extLst>
            <a:ext uri="{909E8E84-426E-40DD-AFC4-6F175D3DCCD1}">
              <a14:hiddenFill xmlns:a14="http://schemas.microsoft.com/office/drawing/2010/main">
                <a:solidFill>
                  <a:srgbClr val="FFFFFF"/>
                </a:solidFill>
              </a14:hiddenFill>
            </a:ext>
          </a:extLst>
        </p:spPr>
      </p:pic>
      <p:sp>
        <p:nvSpPr>
          <p:cNvPr id="12" name="Text Placeholder 4"/>
          <p:cNvSpPr>
            <a:spLocks noGrp="1"/>
          </p:cNvSpPr>
          <p:nvPr>
            <p:ph type="body" sz="quarter" idx="35" hasCustomPrompt="1"/>
          </p:nvPr>
        </p:nvSpPr>
        <p:spPr>
          <a:xfrm>
            <a:off x="355741" y="6334007"/>
            <a:ext cx="1928219" cy="331528"/>
          </a:xfrm>
          <a:ln>
            <a:solidFill>
              <a:schemeClr val="bg1"/>
            </a:solidFill>
          </a:ln>
        </p:spPr>
        <p:txBody>
          <a:bodyPr wrap="none" lIns="143987" tIns="71994" rIns="143987" bIns="71994" anchor="ctr">
            <a:spAutoFit/>
          </a:bodyPr>
          <a:lstStyle>
            <a:lvl1pPr>
              <a:spcBef>
                <a:spcPts val="0"/>
              </a:spcBef>
              <a:defRPr sz="11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Insert Key Point if Needed</a:t>
            </a:r>
            <a:endParaRPr lang="en-AU" dirty="0"/>
          </a:p>
        </p:txBody>
      </p:sp>
    </p:spTree>
    <p:extLst>
      <p:ext uri="{BB962C8B-B14F-4D97-AF65-F5344CB8AC3E}">
        <p14:creationId xmlns:p14="http://schemas.microsoft.com/office/powerpoint/2010/main" val="348397237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15_iPhone_White_APinkStat">
    <p:bg>
      <p:bgPr>
        <a:solidFill>
          <a:schemeClr val="bg1"/>
        </a:solidFill>
        <a:effectLst/>
      </p:bgPr>
    </p:bg>
    <p:spTree>
      <p:nvGrpSpPr>
        <p:cNvPr id="1" name=""/>
        <p:cNvGrpSpPr/>
        <p:nvPr/>
      </p:nvGrpSpPr>
      <p:grpSpPr>
        <a:xfrm>
          <a:off x="0" y="0"/>
          <a:ext cx="0" cy="0"/>
          <a:chOff x="0" y="0"/>
          <a:chExt cx="0" cy="0"/>
        </a:xfrm>
      </p:grpSpPr>
      <p:sp>
        <p:nvSpPr>
          <p:cNvPr id="9" name="Text Placeholder 5"/>
          <p:cNvSpPr>
            <a:spLocks noGrp="1"/>
          </p:cNvSpPr>
          <p:nvPr>
            <p:ph type="body" sz="quarter" idx="34" hasCustomPrompt="1"/>
          </p:nvPr>
        </p:nvSpPr>
        <p:spPr>
          <a:xfrm>
            <a:off x="355739" y="1287165"/>
            <a:ext cx="5589383" cy="2076241"/>
          </a:xfrm>
        </p:spPr>
        <p:txBody>
          <a:bodyPr wrap="square" anchor="t">
            <a:spAutoFit/>
          </a:bodyPr>
          <a:lstStyle>
            <a:lvl1pPr algn="l">
              <a:lnSpc>
                <a:spcPct val="80000"/>
              </a:lnSpc>
              <a:spcBef>
                <a:spcPts val="0"/>
              </a:spcBef>
              <a:defRPr sz="2799" b="1" cap="all" baseline="0">
                <a:solidFill>
                  <a:schemeClr val="accent1"/>
                </a:solidFill>
                <a:latin typeface="Arial Black" panose="020B0A04020102020204" pitchFamily="34" charset="0"/>
              </a:defRPr>
            </a:lvl1pPr>
            <a:lvl2pPr algn="ctr">
              <a:defRPr sz="4399" b="1">
                <a:latin typeface="Arial Black" panose="020B0A04020102020204" pitchFamily="34" charset="0"/>
              </a:defRPr>
            </a:lvl2pPr>
            <a:lvl3pPr algn="ctr">
              <a:defRPr sz="4399" b="1">
                <a:latin typeface="Arial Black" panose="020B0A04020102020204" pitchFamily="34" charset="0"/>
              </a:defRPr>
            </a:lvl3pPr>
            <a:lvl4pPr algn="ctr">
              <a:defRPr sz="4399" b="1">
                <a:latin typeface="Arial Black" panose="020B0A04020102020204" pitchFamily="34" charset="0"/>
              </a:defRPr>
            </a:lvl4pPr>
            <a:lvl5pPr algn="ctr">
              <a:defRPr sz="4399" b="1">
                <a:latin typeface="Arial Black" panose="020B0A04020102020204" pitchFamily="34" charset="0"/>
              </a:defRPr>
            </a:lvl5pPr>
          </a:lstStyle>
          <a:p>
            <a:r>
              <a:rPr lang="en-US" dirty="0" smtClean="0"/>
              <a:t>INSERT STATEMENT AT 28PT AND UPPERCASE, MINIMUM 20PT. AS SE ENI OLESTOTATE CON RAERUM ES INI EREPUDI ODIT EHENDIAM EUM.</a:t>
            </a:r>
            <a:endParaRPr lang="en-US" dirty="0"/>
          </a:p>
        </p:txBody>
      </p:sp>
      <p:sp>
        <p:nvSpPr>
          <p:cNvPr id="11" name="Footer Placeholder 2"/>
          <p:cNvSpPr>
            <a:spLocks noGrp="1"/>
          </p:cNvSpPr>
          <p:nvPr>
            <p:ph type="ftr" sz="quarter" idx="31"/>
          </p:nvPr>
        </p:nvSpPr>
        <p:spPr>
          <a:xfrm>
            <a:off x="7495798" y="6537399"/>
            <a:ext cx="4141956" cy="161962"/>
          </a:xfrm>
        </p:spPr>
        <p:txBody>
          <a:bodyPr/>
          <a:lstStyle>
            <a:lvl1pPr>
              <a:defRPr>
                <a:solidFill>
                  <a:schemeClr val="tx1">
                    <a:alpha val="50000"/>
                  </a:schemeClr>
                </a:solidFill>
              </a:defRPr>
            </a:lvl1pPr>
          </a:lstStyle>
          <a:p>
            <a:r>
              <a:rPr lang="en-AU" dirty="0" smtClean="0">
                <a:solidFill>
                  <a:srgbClr val="000000">
                    <a:alpha val="50000"/>
                  </a:srgbClr>
                </a:solidFill>
              </a:rPr>
              <a:t>Copyright © 2016  Accenture. All rights reserved. Accenture Confidential Information    |</a:t>
            </a:r>
            <a:endParaRPr lang="en-AU" dirty="0">
              <a:solidFill>
                <a:srgbClr val="000000">
                  <a:alpha val="50000"/>
                </a:srgbClr>
              </a:solidFill>
            </a:endParaRPr>
          </a:p>
        </p:txBody>
      </p:sp>
      <p:sp>
        <p:nvSpPr>
          <p:cNvPr id="12" name="Slide Number Placeholder 3"/>
          <p:cNvSpPr>
            <a:spLocks noGrp="1"/>
          </p:cNvSpPr>
          <p:nvPr>
            <p:ph type="sldNum" sz="quarter" idx="32"/>
          </p:nvPr>
        </p:nvSpPr>
        <p:spPr>
          <a:xfrm flipH="1">
            <a:off x="11617001" y="6537400"/>
            <a:ext cx="216084" cy="161888"/>
          </a:xfrm>
        </p:spPr>
        <p:txBody>
          <a:bodyPr/>
          <a:lstStyle>
            <a:lvl1pPr>
              <a:defRPr>
                <a:solidFill>
                  <a:schemeClr val="tx1">
                    <a:alpha val="50000"/>
                  </a:schemeClr>
                </a:solidFill>
              </a:defRPr>
            </a:lvl1pPr>
          </a:lstStyle>
          <a:p>
            <a:pPr>
              <a:defRPr/>
            </a:pPr>
            <a:fld id="{90CBDC3A-D49F-4631-A8C7-55D59B33E5FA}" type="slidenum">
              <a:rPr lang="en-US" smtClean="0">
                <a:solidFill>
                  <a:srgbClr val="000000">
                    <a:alpha val="50000"/>
                  </a:srgbClr>
                </a:solidFill>
              </a:rPr>
              <a:pPr>
                <a:defRPr/>
              </a:pPr>
              <a:t>‹#›</a:t>
            </a:fld>
            <a:endParaRPr lang="en-US" dirty="0">
              <a:solidFill>
                <a:srgbClr val="000000">
                  <a:alpha val="50000"/>
                </a:srgbClr>
              </a:solidFill>
            </a:endParaRPr>
          </a:p>
        </p:txBody>
      </p:sp>
      <p:sp>
        <p:nvSpPr>
          <p:cNvPr id="14" name="Picture Placeholder 2"/>
          <p:cNvSpPr>
            <a:spLocks noGrp="1"/>
          </p:cNvSpPr>
          <p:nvPr>
            <p:ph type="pic" sz="quarter" idx="33" hasCustomPrompt="1"/>
          </p:nvPr>
        </p:nvSpPr>
        <p:spPr>
          <a:xfrm>
            <a:off x="6929407" y="1343757"/>
            <a:ext cx="2268886" cy="4013071"/>
          </a:xfrm>
          <a:solidFill>
            <a:schemeClr val="bg2">
              <a:lumMod val="20000"/>
              <a:lumOff val="80000"/>
            </a:schemeClr>
          </a:solidFill>
        </p:spPr>
        <p:txBody>
          <a:bodyPr lIns="0" tIns="1080000" anchor="t"/>
          <a:lstStyle>
            <a:lvl1pPr algn="ctr">
              <a:lnSpc>
                <a:spcPct val="110000"/>
              </a:lnSpc>
              <a:spcBef>
                <a:spcPts val="0"/>
              </a:spcBef>
              <a:defRPr sz="1200" baseline="0">
                <a:solidFill>
                  <a:schemeClr val="tx1"/>
                </a:solidFill>
              </a:defRPr>
            </a:lvl1pPr>
          </a:lstStyle>
          <a:p>
            <a:r>
              <a:rPr lang="en-AU" dirty="0" smtClean="0"/>
              <a:t>INSERT 11.15 x 6.3CM</a:t>
            </a:r>
            <a:br>
              <a:rPr lang="en-AU" dirty="0" smtClean="0"/>
            </a:br>
            <a:r>
              <a:rPr lang="en-AU" dirty="0" smtClean="0"/>
              <a:t>OR 4.39” X 2.48” </a:t>
            </a:r>
            <a:br>
              <a:rPr lang="en-AU" dirty="0" smtClean="0"/>
            </a:br>
            <a:r>
              <a:rPr lang="en-AU" dirty="0" smtClean="0"/>
              <a:t>SCREENSHOT HERE</a:t>
            </a:r>
            <a:endParaRPr lang="en-AU" dirty="0"/>
          </a:p>
        </p:txBody>
      </p:sp>
      <p:pic>
        <p:nvPicPr>
          <p:cNvPr id="8" name="Picture 2" descr="\\Dloaudata01\dlohq\StudioJobs\Clients\Presentations\Accenture\Ellen C Marks - 15-4605 - Accenture Interactive template design Ph 1\Working Files\Final Images\Versions\Other Images\iPhone6s_high.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37277" t="8237" r="37277" b="14015"/>
          <a:stretch/>
        </p:blipFill>
        <p:spPr bwMode="auto">
          <a:xfrm>
            <a:off x="6239726" y="1"/>
            <a:ext cx="3635207" cy="6246953"/>
          </a:xfrm>
          <a:prstGeom prst="rect">
            <a:avLst/>
          </a:prstGeom>
          <a:noFill/>
          <a:extLst>
            <a:ext uri="{909E8E84-426E-40DD-AFC4-6F175D3DCCD1}">
              <a14:hiddenFill xmlns:a14="http://schemas.microsoft.com/office/drawing/2010/main">
                <a:solidFill>
                  <a:srgbClr val="FFFFFF"/>
                </a:solidFill>
              </a14:hiddenFill>
            </a:ext>
          </a:extLst>
        </p:spPr>
      </p:pic>
      <p:sp>
        <p:nvSpPr>
          <p:cNvPr id="10" name="Text Placeholder 4"/>
          <p:cNvSpPr>
            <a:spLocks noGrp="1"/>
          </p:cNvSpPr>
          <p:nvPr>
            <p:ph type="body" sz="quarter" idx="35" hasCustomPrompt="1"/>
          </p:nvPr>
        </p:nvSpPr>
        <p:spPr>
          <a:xfrm>
            <a:off x="355741" y="6334007"/>
            <a:ext cx="1928219" cy="331528"/>
          </a:xfrm>
          <a:ln>
            <a:solidFill>
              <a:schemeClr val="tx1"/>
            </a:solidFill>
          </a:ln>
        </p:spPr>
        <p:txBody>
          <a:bodyPr wrap="none" lIns="143987" tIns="71994" rIns="143987" bIns="71994" anchor="ctr">
            <a:spAutoFit/>
          </a:bodyPr>
          <a:lstStyle>
            <a:lvl1pPr>
              <a:spcBef>
                <a:spcPts val="0"/>
              </a:spcBef>
              <a:defRPr sz="11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Insert Key Point if Needed</a:t>
            </a:r>
            <a:endParaRPr lang="en-AU" dirty="0"/>
          </a:p>
        </p:txBody>
      </p:sp>
    </p:spTree>
    <p:extLst>
      <p:ext uri="{BB962C8B-B14F-4D97-AF65-F5344CB8AC3E}">
        <p14:creationId xmlns:p14="http://schemas.microsoft.com/office/powerpoint/2010/main" val="248481879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15_iPhone_White_SBlueStat">
    <p:bg>
      <p:bgPr>
        <a:solidFill>
          <a:schemeClr val="bg1"/>
        </a:solidFill>
        <a:effectLst/>
      </p:bgPr>
    </p:bg>
    <p:spTree>
      <p:nvGrpSpPr>
        <p:cNvPr id="1" name=""/>
        <p:cNvGrpSpPr/>
        <p:nvPr/>
      </p:nvGrpSpPr>
      <p:grpSpPr>
        <a:xfrm>
          <a:off x="0" y="0"/>
          <a:ext cx="0" cy="0"/>
          <a:chOff x="0" y="0"/>
          <a:chExt cx="0" cy="0"/>
        </a:xfrm>
      </p:grpSpPr>
      <p:sp>
        <p:nvSpPr>
          <p:cNvPr id="9" name="Text Placeholder 5"/>
          <p:cNvSpPr>
            <a:spLocks noGrp="1"/>
          </p:cNvSpPr>
          <p:nvPr>
            <p:ph type="body" sz="quarter" idx="34" hasCustomPrompt="1"/>
          </p:nvPr>
        </p:nvSpPr>
        <p:spPr>
          <a:xfrm>
            <a:off x="355739" y="1287165"/>
            <a:ext cx="5589383" cy="2076241"/>
          </a:xfrm>
        </p:spPr>
        <p:txBody>
          <a:bodyPr wrap="square" anchor="t">
            <a:spAutoFit/>
          </a:bodyPr>
          <a:lstStyle>
            <a:lvl1pPr algn="l">
              <a:lnSpc>
                <a:spcPct val="80000"/>
              </a:lnSpc>
              <a:spcBef>
                <a:spcPts val="0"/>
              </a:spcBef>
              <a:defRPr sz="2799" b="1" cap="all" baseline="0">
                <a:solidFill>
                  <a:schemeClr val="accent5"/>
                </a:solidFill>
                <a:latin typeface="Arial Black" panose="020B0A04020102020204" pitchFamily="34" charset="0"/>
              </a:defRPr>
            </a:lvl1pPr>
            <a:lvl2pPr algn="ctr">
              <a:defRPr sz="4399" b="1">
                <a:latin typeface="Arial Black" panose="020B0A04020102020204" pitchFamily="34" charset="0"/>
              </a:defRPr>
            </a:lvl2pPr>
            <a:lvl3pPr algn="ctr">
              <a:defRPr sz="4399" b="1">
                <a:latin typeface="Arial Black" panose="020B0A04020102020204" pitchFamily="34" charset="0"/>
              </a:defRPr>
            </a:lvl3pPr>
            <a:lvl4pPr algn="ctr">
              <a:defRPr sz="4399" b="1">
                <a:latin typeface="Arial Black" panose="020B0A04020102020204" pitchFamily="34" charset="0"/>
              </a:defRPr>
            </a:lvl4pPr>
            <a:lvl5pPr algn="ctr">
              <a:defRPr sz="4399" b="1">
                <a:latin typeface="Arial Black" panose="020B0A04020102020204" pitchFamily="34" charset="0"/>
              </a:defRPr>
            </a:lvl5pPr>
          </a:lstStyle>
          <a:p>
            <a:r>
              <a:rPr lang="en-US" dirty="0" smtClean="0"/>
              <a:t>INSERT STATEMENT AT 28PT AND UPPERCASE, MINIMUM 20PT. AS SE ENI OLESTOTATE CON RAERUM ES INI EREPUDI ODIT EHENDIAM EUM.</a:t>
            </a:r>
            <a:endParaRPr lang="en-US" dirty="0"/>
          </a:p>
        </p:txBody>
      </p:sp>
      <p:sp>
        <p:nvSpPr>
          <p:cNvPr id="11" name="Footer Placeholder 2"/>
          <p:cNvSpPr>
            <a:spLocks noGrp="1"/>
          </p:cNvSpPr>
          <p:nvPr>
            <p:ph type="ftr" sz="quarter" idx="31"/>
          </p:nvPr>
        </p:nvSpPr>
        <p:spPr>
          <a:xfrm>
            <a:off x="7495798" y="6537399"/>
            <a:ext cx="4141956" cy="161962"/>
          </a:xfrm>
        </p:spPr>
        <p:txBody>
          <a:bodyPr/>
          <a:lstStyle>
            <a:lvl1pPr>
              <a:defRPr>
                <a:solidFill>
                  <a:schemeClr val="tx1">
                    <a:alpha val="50000"/>
                  </a:schemeClr>
                </a:solidFill>
              </a:defRPr>
            </a:lvl1pPr>
          </a:lstStyle>
          <a:p>
            <a:r>
              <a:rPr lang="en-AU" dirty="0" smtClean="0">
                <a:solidFill>
                  <a:srgbClr val="000000">
                    <a:alpha val="50000"/>
                  </a:srgbClr>
                </a:solidFill>
              </a:rPr>
              <a:t>Copyright © 2016  Accenture. All rights reserved. Accenture Confidential Information    |</a:t>
            </a:r>
            <a:endParaRPr lang="en-AU" dirty="0">
              <a:solidFill>
                <a:srgbClr val="000000">
                  <a:alpha val="50000"/>
                </a:srgbClr>
              </a:solidFill>
            </a:endParaRPr>
          </a:p>
        </p:txBody>
      </p:sp>
      <p:sp>
        <p:nvSpPr>
          <p:cNvPr id="12" name="Slide Number Placeholder 3"/>
          <p:cNvSpPr>
            <a:spLocks noGrp="1"/>
          </p:cNvSpPr>
          <p:nvPr>
            <p:ph type="sldNum" sz="quarter" idx="32"/>
          </p:nvPr>
        </p:nvSpPr>
        <p:spPr>
          <a:xfrm flipH="1">
            <a:off x="11617001" y="6537400"/>
            <a:ext cx="216084" cy="161888"/>
          </a:xfrm>
        </p:spPr>
        <p:txBody>
          <a:bodyPr/>
          <a:lstStyle>
            <a:lvl1pPr>
              <a:defRPr>
                <a:solidFill>
                  <a:schemeClr val="tx1">
                    <a:alpha val="50000"/>
                  </a:schemeClr>
                </a:solidFill>
              </a:defRPr>
            </a:lvl1pPr>
          </a:lstStyle>
          <a:p>
            <a:pPr>
              <a:defRPr/>
            </a:pPr>
            <a:fld id="{90CBDC3A-D49F-4631-A8C7-55D59B33E5FA}" type="slidenum">
              <a:rPr lang="en-US" smtClean="0">
                <a:solidFill>
                  <a:srgbClr val="000000">
                    <a:alpha val="50000"/>
                  </a:srgbClr>
                </a:solidFill>
              </a:rPr>
              <a:pPr>
                <a:defRPr/>
              </a:pPr>
              <a:t>‹#›</a:t>
            </a:fld>
            <a:endParaRPr lang="en-US" dirty="0">
              <a:solidFill>
                <a:srgbClr val="000000">
                  <a:alpha val="50000"/>
                </a:srgbClr>
              </a:solidFill>
            </a:endParaRPr>
          </a:p>
        </p:txBody>
      </p:sp>
      <p:sp>
        <p:nvSpPr>
          <p:cNvPr id="14" name="Picture Placeholder 2"/>
          <p:cNvSpPr>
            <a:spLocks noGrp="1"/>
          </p:cNvSpPr>
          <p:nvPr>
            <p:ph type="pic" sz="quarter" idx="33" hasCustomPrompt="1"/>
          </p:nvPr>
        </p:nvSpPr>
        <p:spPr>
          <a:xfrm>
            <a:off x="6929407" y="1343757"/>
            <a:ext cx="2268886" cy="4013071"/>
          </a:xfrm>
          <a:solidFill>
            <a:schemeClr val="bg2">
              <a:lumMod val="20000"/>
              <a:lumOff val="80000"/>
            </a:schemeClr>
          </a:solidFill>
        </p:spPr>
        <p:txBody>
          <a:bodyPr lIns="0" tIns="1080000" anchor="t"/>
          <a:lstStyle>
            <a:lvl1pPr algn="ctr">
              <a:lnSpc>
                <a:spcPct val="110000"/>
              </a:lnSpc>
              <a:spcBef>
                <a:spcPts val="0"/>
              </a:spcBef>
              <a:defRPr sz="1200" baseline="0">
                <a:solidFill>
                  <a:schemeClr val="tx1"/>
                </a:solidFill>
              </a:defRPr>
            </a:lvl1pPr>
          </a:lstStyle>
          <a:p>
            <a:r>
              <a:rPr lang="en-AU" dirty="0" smtClean="0"/>
              <a:t>INSERT 11.15 x 6.3CM</a:t>
            </a:r>
            <a:br>
              <a:rPr lang="en-AU" dirty="0" smtClean="0"/>
            </a:br>
            <a:r>
              <a:rPr lang="en-AU" dirty="0" smtClean="0"/>
              <a:t>OR 4.39” X 2.48” </a:t>
            </a:r>
            <a:br>
              <a:rPr lang="en-AU" dirty="0" smtClean="0"/>
            </a:br>
            <a:r>
              <a:rPr lang="en-AU" dirty="0" smtClean="0"/>
              <a:t>SCREENSHOT HERE</a:t>
            </a:r>
            <a:endParaRPr lang="en-AU" dirty="0"/>
          </a:p>
        </p:txBody>
      </p:sp>
      <p:pic>
        <p:nvPicPr>
          <p:cNvPr id="8" name="Picture 2" descr="\\Dloaudata01\dlohq\StudioJobs\Clients\Presentations\Accenture\Ellen C Marks - 15-4605 - Accenture Interactive template design Ph 1\Working Files\Final Images\Versions\Other Images\iPhone6s_high.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37277" t="8237" r="37277" b="14015"/>
          <a:stretch/>
        </p:blipFill>
        <p:spPr bwMode="auto">
          <a:xfrm>
            <a:off x="6239726" y="1"/>
            <a:ext cx="3635207" cy="6246953"/>
          </a:xfrm>
          <a:prstGeom prst="rect">
            <a:avLst/>
          </a:prstGeom>
          <a:noFill/>
          <a:extLst>
            <a:ext uri="{909E8E84-426E-40DD-AFC4-6F175D3DCCD1}">
              <a14:hiddenFill xmlns:a14="http://schemas.microsoft.com/office/drawing/2010/main">
                <a:solidFill>
                  <a:srgbClr val="FFFFFF"/>
                </a:solidFill>
              </a14:hiddenFill>
            </a:ext>
          </a:extLst>
        </p:spPr>
      </p:pic>
      <p:sp>
        <p:nvSpPr>
          <p:cNvPr id="10" name="Text Placeholder 4"/>
          <p:cNvSpPr>
            <a:spLocks noGrp="1"/>
          </p:cNvSpPr>
          <p:nvPr>
            <p:ph type="body" sz="quarter" idx="35" hasCustomPrompt="1"/>
          </p:nvPr>
        </p:nvSpPr>
        <p:spPr>
          <a:xfrm>
            <a:off x="355741" y="6334007"/>
            <a:ext cx="1928219" cy="331528"/>
          </a:xfrm>
          <a:ln>
            <a:solidFill>
              <a:schemeClr val="tx1"/>
            </a:solidFill>
          </a:ln>
        </p:spPr>
        <p:txBody>
          <a:bodyPr wrap="none" lIns="143987" tIns="71994" rIns="143987" bIns="71994" anchor="ctr">
            <a:spAutoFit/>
          </a:bodyPr>
          <a:lstStyle>
            <a:lvl1pPr>
              <a:spcBef>
                <a:spcPts val="0"/>
              </a:spcBef>
              <a:defRPr sz="11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Insert Key Point if Needed</a:t>
            </a:r>
            <a:endParaRPr lang="en-AU" dirty="0"/>
          </a:p>
        </p:txBody>
      </p:sp>
    </p:spTree>
    <p:extLst>
      <p:ext uri="{BB962C8B-B14F-4D97-AF65-F5344CB8AC3E}">
        <p14:creationId xmlns:p14="http://schemas.microsoft.com/office/powerpoint/2010/main" val="177067879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15_iPhone_SBlue">
    <p:bg>
      <p:bgPr>
        <a:solidFill>
          <a:schemeClr val="accent5"/>
        </a:solidFill>
        <a:effectLst/>
      </p:bgPr>
    </p:bg>
    <p:spTree>
      <p:nvGrpSpPr>
        <p:cNvPr id="1" name=""/>
        <p:cNvGrpSpPr/>
        <p:nvPr/>
      </p:nvGrpSpPr>
      <p:grpSpPr>
        <a:xfrm>
          <a:off x="0" y="0"/>
          <a:ext cx="0" cy="0"/>
          <a:chOff x="0" y="0"/>
          <a:chExt cx="0" cy="0"/>
        </a:xfrm>
      </p:grpSpPr>
      <p:sp>
        <p:nvSpPr>
          <p:cNvPr id="4" name="Footer Placeholder 3"/>
          <p:cNvSpPr>
            <a:spLocks noGrp="1"/>
          </p:cNvSpPr>
          <p:nvPr>
            <p:ph type="ftr" sz="quarter" idx="31"/>
          </p:nvPr>
        </p:nvSpPr>
        <p:spPr/>
        <p:txBody>
          <a:bodyPr/>
          <a:lstStyle/>
          <a:p>
            <a:r>
              <a:rPr lang="en-AU" smtClean="0">
                <a:solidFill>
                  <a:srgbClr val="FFFFFF">
                    <a:alpha val="50000"/>
                  </a:srgbClr>
                </a:solidFill>
              </a:rPr>
              <a:t>Copyright © 2016  Accenture. All rights reserved. Accenture Confidential Information    |</a:t>
            </a:r>
            <a:endParaRPr lang="en-AU" dirty="0">
              <a:solidFill>
                <a:srgbClr val="FFFFFF">
                  <a:alpha val="50000"/>
                </a:srgbClr>
              </a:solidFill>
            </a:endParaRPr>
          </a:p>
        </p:txBody>
      </p:sp>
      <p:sp>
        <p:nvSpPr>
          <p:cNvPr id="6" name="Slide Number Placeholder 5"/>
          <p:cNvSpPr>
            <a:spLocks noGrp="1"/>
          </p:cNvSpPr>
          <p:nvPr>
            <p:ph type="sldNum" sz="quarter" idx="32"/>
          </p:nvPr>
        </p:nvSpPr>
        <p:spPr/>
        <p:txBody>
          <a:bodyPr/>
          <a:lstStyle/>
          <a:p>
            <a:pPr>
              <a:defRPr/>
            </a:pPr>
            <a:fld id="{90CBDC3A-D49F-4631-A8C7-55D59B33E5FA}" type="slidenum">
              <a:rPr lang="en-US" smtClean="0">
                <a:solidFill>
                  <a:srgbClr val="FFFFFF">
                    <a:alpha val="50000"/>
                  </a:srgbClr>
                </a:solidFill>
              </a:rPr>
              <a:pPr>
                <a:defRPr/>
              </a:pPr>
              <a:t>‹#›</a:t>
            </a:fld>
            <a:endParaRPr lang="en-US" dirty="0">
              <a:solidFill>
                <a:srgbClr val="FFFFFF">
                  <a:alpha val="50000"/>
                </a:srgbClr>
              </a:solidFill>
            </a:endParaRPr>
          </a:p>
        </p:txBody>
      </p:sp>
      <p:sp>
        <p:nvSpPr>
          <p:cNvPr id="9" name="Text Placeholder 5"/>
          <p:cNvSpPr>
            <a:spLocks noGrp="1"/>
          </p:cNvSpPr>
          <p:nvPr>
            <p:ph type="body" sz="quarter" idx="34" hasCustomPrompt="1"/>
          </p:nvPr>
        </p:nvSpPr>
        <p:spPr>
          <a:xfrm>
            <a:off x="355739" y="1287165"/>
            <a:ext cx="5589383" cy="2076241"/>
          </a:xfrm>
        </p:spPr>
        <p:txBody>
          <a:bodyPr wrap="square" anchor="t">
            <a:spAutoFit/>
          </a:bodyPr>
          <a:lstStyle>
            <a:lvl1pPr algn="l">
              <a:lnSpc>
                <a:spcPct val="80000"/>
              </a:lnSpc>
              <a:spcBef>
                <a:spcPts val="0"/>
              </a:spcBef>
              <a:defRPr sz="2799" b="1" cap="all" baseline="0">
                <a:solidFill>
                  <a:schemeClr val="bg1"/>
                </a:solidFill>
                <a:latin typeface="Arial Black" panose="020B0A04020102020204" pitchFamily="34" charset="0"/>
              </a:defRPr>
            </a:lvl1pPr>
            <a:lvl2pPr algn="ctr">
              <a:defRPr sz="4399" b="1">
                <a:latin typeface="Arial Black" panose="020B0A04020102020204" pitchFamily="34" charset="0"/>
              </a:defRPr>
            </a:lvl2pPr>
            <a:lvl3pPr algn="ctr">
              <a:defRPr sz="4399" b="1">
                <a:latin typeface="Arial Black" panose="020B0A04020102020204" pitchFamily="34" charset="0"/>
              </a:defRPr>
            </a:lvl3pPr>
            <a:lvl4pPr algn="ctr">
              <a:defRPr sz="4399" b="1">
                <a:latin typeface="Arial Black" panose="020B0A04020102020204" pitchFamily="34" charset="0"/>
              </a:defRPr>
            </a:lvl4pPr>
            <a:lvl5pPr algn="ctr">
              <a:defRPr sz="4399" b="1">
                <a:latin typeface="Arial Black" panose="020B0A04020102020204" pitchFamily="34" charset="0"/>
              </a:defRPr>
            </a:lvl5pPr>
          </a:lstStyle>
          <a:p>
            <a:r>
              <a:rPr lang="en-US" dirty="0" smtClean="0"/>
              <a:t>INSERT STATEMENT AT 28PT AND UPPERCASE, MINIMUM 20PT. AS SE ENI OLESTOTATE CON RAERUM ES INI EREPUDI ODIT EHENDIAM EUM.</a:t>
            </a:r>
            <a:endParaRPr lang="en-US" dirty="0"/>
          </a:p>
        </p:txBody>
      </p:sp>
      <p:sp>
        <p:nvSpPr>
          <p:cNvPr id="12" name="Picture Placeholder 2"/>
          <p:cNvSpPr>
            <a:spLocks noGrp="1"/>
          </p:cNvSpPr>
          <p:nvPr>
            <p:ph type="pic" sz="quarter" idx="33" hasCustomPrompt="1"/>
          </p:nvPr>
        </p:nvSpPr>
        <p:spPr>
          <a:xfrm>
            <a:off x="6929407" y="1343757"/>
            <a:ext cx="2268886" cy="4013071"/>
          </a:xfrm>
          <a:solidFill>
            <a:schemeClr val="bg2">
              <a:lumMod val="20000"/>
              <a:lumOff val="80000"/>
            </a:schemeClr>
          </a:solidFill>
        </p:spPr>
        <p:txBody>
          <a:bodyPr lIns="0" tIns="1080000" anchor="t"/>
          <a:lstStyle>
            <a:lvl1pPr algn="ctr">
              <a:lnSpc>
                <a:spcPct val="110000"/>
              </a:lnSpc>
              <a:spcBef>
                <a:spcPts val="0"/>
              </a:spcBef>
              <a:defRPr sz="1200" baseline="0">
                <a:solidFill>
                  <a:schemeClr val="accent5"/>
                </a:solidFill>
              </a:defRPr>
            </a:lvl1pPr>
          </a:lstStyle>
          <a:p>
            <a:r>
              <a:rPr lang="en-AU" dirty="0" smtClean="0"/>
              <a:t>INSERT 11.15 x 6.3CM</a:t>
            </a:r>
            <a:br>
              <a:rPr lang="en-AU" dirty="0" smtClean="0"/>
            </a:br>
            <a:r>
              <a:rPr lang="en-AU" dirty="0" smtClean="0"/>
              <a:t>OR 4.39” X 2.48” </a:t>
            </a:r>
            <a:br>
              <a:rPr lang="en-AU" dirty="0" smtClean="0"/>
            </a:br>
            <a:r>
              <a:rPr lang="en-AU" dirty="0" smtClean="0"/>
              <a:t>SCREENSHOT HERE</a:t>
            </a:r>
            <a:endParaRPr lang="en-AU" dirty="0"/>
          </a:p>
        </p:txBody>
      </p:sp>
      <p:pic>
        <p:nvPicPr>
          <p:cNvPr id="11" name="Picture 2" descr="\\Dloaudata01\dlohq\StudioJobs\Clients\Presentations\Accenture\Ellen C Marks - 15-4605 - Accenture Interactive template design Ph 1\Working Files\Final Images\Versions\Other Images\iPhone6s_high.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37277" t="8237" r="37277" b="14015"/>
          <a:stretch/>
        </p:blipFill>
        <p:spPr bwMode="auto">
          <a:xfrm>
            <a:off x="6239726" y="1"/>
            <a:ext cx="3635207" cy="6246953"/>
          </a:xfrm>
          <a:prstGeom prst="rect">
            <a:avLst/>
          </a:prstGeom>
          <a:noFill/>
          <a:extLst>
            <a:ext uri="{909E8E84-426E-40DD-AFC4-6F175D3DCCD1}">
              <a14:hiddenFill xmlns:a14="http://schemas.microsoft.com/office/drawing/2010/main">
                <a:solidFill>
                  <a:srgbClr val="FFFFFF"/>
                </a:solidFill>
              </a14:hiddenFill>
            </a:ext>
          </a:extLst>
        </p:spPr>
      </p:pic>
      <p:sp>
        <p:nvSpPr>
          <p:cNvPr id="10" name="Text Placeholder 4"/>
          <p:cNvSpPr>
            <a:spLocks noGrp="1"/>
          </p:cNvSpPr>
          <p:nvPr>
            <p:ph type="body" sz="quarter" idx="35" hasCustomPrompt="1"/>
          </p:nvPr>
        </p:nvSpPr>
        <p:spPr>
          <a:xfrm>
            <a:off x="355741" y="6334007"/>
            <a:ext cx="1928219" cy="331528"/>
          </a:xfrm>
          <a:ln>
            <a:solidFill>
              <a:schemeClr val="bg1"/>
            </a:solidFill>
          </a:ln>
        </p:spPr>
        <p:txBody>
          <a:bodyPr wrap="none" lIns="143987" tIns="71994" rIns="143987" bIns="71994" anchor="ctr">
            <a:spAutoFit/>
          </a:bodyPr>
          <a:lstStyle>
            <a:lvl1pPr>
              <a:spcBef>
                <a:spcPts val="0"/>
              </a:spcBef>
              <a:defRPr sz="11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Insert Key Point if Needed</a:t>
            </a:r>
            <a:endParaRPr lang="en-AU" dirty="0"/>
          </a:p>
        </p:txBody>
      </p:sp>
    </p:spTree>
    <p:extLst>
      <p:ext uri="{BB962C8B-B14F-4D97-AF65-F5344CB8AC3E}">
        <p14:creationId xmlns:p14="http://schemas.microsoft.com/office/powerpoint/2010/main" val="254319760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15_iPhone_APink">
    <p:bg>
      <p:bgPr>
        <a:solidFill>
          <a:schemeClr val="accent1"/>
        </a:solidFill>
        <a:effectLst/>
      </p:bgPr>
    </p:bg>
    <p:spTree>
      <p:nvGrpSpPr>
        <p:cNvPr id="1" name=""/>
        <p:cNvGrpSpPr/>
        <p:nvPr/>
      </p:nvGrpSpPr>
      <p:grpSpPr>
        <a:xfrm>
          <a:off x="0" y="0"/>
          <a:ext cx="0" cy="0"/>
          <a:chOff x="0" y="0"/>
          <a:chExt cx="0" cy="0"/>
        </a:xfrm>
      </p:grpSpPr>
      <p:sp>
        <p:nvSpPr>
          <p:cNvPr id="4" name="Footer Placeholder 3"/>
          <p:cNvSpPr>
            <a:spLocks noGrp="1"/>
          </p:cNvSpPr>
          <p:nvPr>
            <p:ph type="ftr" sz="quarter" idx="31"/>
          </p:nvPr>
        </p:nvSpPr>
        <p:spPr/>
        <p:txBody>
          <a:bodyPr/>
          <a:lstStyle/>
          <a:p>
            <a:r>
              <a:rPr lang="en-AU" smtClean="0">
                <a:solidFill>
                  <a:srgbClr val="FFFFFF">
                    <a:alpha val="50000"/>
                  </a:srgbClr>
                </a:solidFill>
              </a:rPr>
              <a:t>Copyright © 2016  Accenture. All rights reserved. Accenture Confidential Information    |</a:t>
            </a:r>
            <a:endParaRPr lang="en-AU" dirty="0">
              <a:solidFill>
                <a:srgbClr val="FFFFFF">
                  <a:alpha val="50000"/>
                </a:srgbClr>
              </a:solidFill>
            </a:endParaRPr>
          </a:p>
        </p:txBody>
      </p:sp>
      <p:sp>
        <p:nvSpPr>
          <p:cNvPr id="6" name="Slide Number Placeholder 5"/>
          <p:cNvSpPr>
            <a:spLocks noGrp="1"/>
          </p:cNvSpPr>
          <p:nvPr>
            <p:ph type="sldNum" sz="quarter" idx="32"/>
          </p:nvPr>
        </p:nvSpPr>
        <p:spPr/>
        <p:txBody>
          <a:bodyPr/>
          <a:lstStyle/>
          <a:p>
            <a:pPr>
              <a:defRPr/>
            </a:pPr>
            <a:fld id="{90CBDC3A-D49F-4631-A8C7-55D59B33E5FA}" type="slidenum">
              <a:rPr lang="en-US" smtClean="0">
                <a:solidFill>
                  <a:srgbClr val="FFFFFF">
                    <a:alpha val="50000"/>
                  </a:srgbClr>
                </a:solidFill>
              </a:rPr>
              <a:pPr>
                <a:defRPr/>
              </a:pPr>
              <a:t>‹#›</a:t>
            </a:fld>
            <a:endParaRPr lang="en-US" dirty="0">
              <a:solidFill>
                <a:srgbClr val="FFFFFF">
                  <a:alpha val="50000"/>
                </a:srgbClr>
              </a:solidFill>
            </a:endParaRPr>
          </a:p>
        </p:txBody>
      </p:sp>
      <p:sp>
        <p:nvSpPr>
          <p:cNvPr id="9" name="Text Placeholder 5"/>
          <p:cNvSpPr>
            <a:spLocks noGrp="1"/>
          </p:cNvSpPr>
          <p:nvPr>
            <p:ph type="body" sz="quarter" idx="34" hasCustomPrompt="1"/>
          </p:nvPr>
        </p:nvSpPr>
        <p:spPr>
          <a:xfrm>
            <a:off x="355739" y="1287165"/>
            <a:ext cx="5589383" cy="2076241"/>
          </a:xfrm>
        </p:spPr>
        <p:txBody>
          <a:bodyPr wrap="square" anchor="t">
            <a:spAutoFit/>
          </a:bodyPr>
          <a:lstStyle>
            <a:lvl1pPr algn="l">
              <a:lnSpc>
                <a:spcPct val="80000"/>
              </a:lnSpc>
              <a:spcBef>
                <a:spcPts val="0"/>
              </a:spcBef>
              <a:defRPr sz="2799" b="1" cap="all" baseline="0">
                <a:solidFill>
                  <a:schemeClr val="bg1"/>
                </a:solidFill>
                <a:latin typeface="Arial Black" panose="020B0A04020102020204" pitchFamily="34" charset="0"/>
              </a:defRPr>
            </a:lvl1pPr>
            <a:lvl2pPr algn="ctr">
              <a:defRPr sz="4399" b="1">
                <a:latin typeface="Arial Black" panose="020B0A04020102020204" pitchFamily="34" charset="0"/>
              </a:defRPr>
            </a:lvl2pPr>
            <a:lvl3pPr algn="ctr">
              <a:defRPr sz="4399" b="1">
                <a:latin typeface="Arial Black" panose="020B0A04020102020204" pitchFamily="34" charset="0"/>
              </a:defRPr>
            </a:lvl3pPr>
            <a:lvl4pPr algn="ctr">
              <a:defRPr sz="4399" b="1">
                <a:latin typeface="Arial Black" panose="020B0A04020102020204" pitchFamily="34" charset="0"/>
              </a:defRPr>
            </a:lvl4pPr>
            <a:lvl5pPr algn="ctr">
              <a:defRPr sz="4399" b="1">
                <a:latin typeface="Arial Black" panose="020B0A04020102020204" pitchFamily="34" charset="0"/>
              </a:defRPr>
            </a:lvl5pPr>
          </a:lstStyle>
          <a:p>
            <a:r>
              <a:rPr lang="en-US" dirty="0" smtClean="0"/>
              <a:t>INSERT STATEMENT AT 28PT AND UPPERCASE, MINIMUM 20PT. AS SE ENI OLESTOTATE CON RAERUM ES INI EREPUDI ODIT EHENDIAM EUM.</a:t>
            </a:r>
            <a:endParaRPr lang="en-US" dirty="0"/>
          </a:p>
        </p:txBody>
      </p:sp>
      <p:sp>
        <p:nvSpPr>
          <p:cNvPr id="12" name="Picture Placeholder 2"/>
          <p:cNvSpPr>
            <a:spLocks noGrp="1"/>
          </p:cNvSpPr>
          <p:nvPr>
            <p:ph type="pic" sz="quarter" idx="33" hasCustomPrompt="1"/>
          </p:nvPr>
        </p:nvSpPr>
        <p:spPr>
          <a:xfrm>
            <a:off x="6929407" y="1343757"/>
            <a:ext cx="2268886" cy="4013071"/>
          </a:xfrm>
          <a:solidFill>
            <a:schemeClr val="bg2">
              <a:lumMod val="20000"/>
              <a:lumOff val="80000"/>
            </a:schemeClr>
          </a:solidFill>
        </p:spPr>
        <p:txBody>
          <a:bodyPr lIns="0" tIns="1080000" anchor="t"/>
          <a:lstStyle>
            <a:lvl1pPr algn="ctr">
              <a:lnSpc>
                <a:spcPct val="110000"/>
              </a:lnSpc>
              <a:spcBef>
                <a:spcPts val="0"/>
              </a:spcBef>
              <a:defRPr sz="1200" baseline="0">
                <a:solidFill>
                  <a:schemeClr val="accent1"/>
                </a:solidFill>
              </a:defRPr>
            </a:lvl1pPr>
          </a:lstStyle>
          <a:p>
            <a:r>
              <a:rPr lang="en-AU" dirty="0" smtClean="0"/>
              <a:t>INSERT 11.15 x 6.3CM</a:t>
            </a:r>
            <a:br>
              <a:rPr lang="en-AU" dirty="0" smtClean="0"/>
            </a:br>
            <a:r>
              <a:rPr lang="en-AU" dirty="0" smtClean="0"/>
              <a:t>OR 4.39” X 2.48” </a:t>
            </a:r>
            <a:br>
              <a:rPr lang="en-AU" dirty="0" smtClean="0"/>
            </a:br>
            <a:r>
              <a:rPr lang="en-AU" dirty="0" smtClean="0"/>
              <a:t>SCREENSHOT HERE</a:t>
            </a:r>
            <a:endParaRPr lang="en-AU" dirty="0"/>
          </a:p>
        </p:txBody>
      </p:sp>
      <p:pic>
        <p:nvPicPr>
          <p:cNvPr id="11" name="Picture 2" descr="\\Dloaudata01\dlohq\StudioJobs\Clients\Presentations\Accenture\Ellen C Marks - 15-4605 - Accenture Interactive template design Ph 1\Working Files\Final Images\Versions\Other Images\iPhone6s_high.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37277" t="8237" r="37277" b="14015"/>
          <a:stretch/>
        </p:blipFill>
        <p:spPr bwMode="auto">
          <a:xfrm>
            <a:off x="6239726" y="1"/>
            <a:ext cx="3635207" cy="6246953"/>
          </a:xfrm>
          <a:prstGeom prst="rect">
            <a:avLst/>
          </a:prstGeom>
          <a:noFill/>
          <a:extLst>
            <a:ext uri="{909E8E84-426E-40DD-AFC4-6F175D3DCCD1}">
              <a14:hiddenFill xmlns:a14="http://schemas.microsoft.com/office/drawing/2010/main">
                <a:solidFill>
                  <a:srgbClr val="FFFFFF"/>
                </a:solidFill>
              </a14:hiddenFill>
            </a:ext>
          </a:extLst>
        </p:spPr>
      </p:pic>
      <p:sp>
        <p:nvSpPr>
          <p:cNvPr id="10" name="Text Placeholder 4"/>
          <p:cNvSpPr>
            <a:spLocks noGrp="1"/>
          </p:cNvSpPr>
          <p:nvPr>
            <p:ph type="body" sz="quarter" idx="35" hasCustomPrompt="1"/>
          </p:nvPr>
        </p:nvSpPr>
        <p:spPr>
          <a:xfrm>
            <a:off x="355741" y="6334007"/>
            <a:ext cx="1928219" cy="331528"/>
          </a:xfrm>
          <a:ln>
            <a:solidFill>
              <a:schemeClr val="bg1"/>
            </a:solidFill>
          </a:ln>
        </p:spPr>
        <p:txBody>
          <a:bodyPr wrap="none" lIns="143987" tIns="71994" rIns="143987" bIns="71994" anchor="ctr">
            <a:spAutoFit/>
          </a:bodyPr>
          <a:lstStyle>
            <a:lvl1pPr>
              <a:spcBef>
                <a:spcPts val="0"/>
              </a:spcBef>
              <a:defRPr sz="11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Insert Key Point if Needed</a:t>
            </a:r>
            <a:endParaRPr lang="en-AU" dirty="0"/>
          </a:p>
        </p:txBody>
      </p:sp>
    </p:spTree>
    <p:extLst>
      <p:ext uri="{BB962C8B-B14F-4D97-AF65-F5344CB8AC3E}">
        <p14:creationId xmlns:p14="http://schemas.microsoft.com/office/powerpoint/2010/main" val="231389572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15_iPhone_CRed">
    <p:bg>
      <p:bgPr>
        <a:solidFill>
          <a:schemeClr val="tx2"/>
        </a:solidFill>
        <a:effectLst/>
      </p:bgPr>
    </p:bg>
    <p:spTree>
      <p:nvGrpSpPr>
        <p:cNvPr id="1" name=""/>
        <p:cNvGrpSpPr/>
        <p:nvPr/>
      </p:nvGrpSpPr>
      <p:grpSpPr>
        <a:xfrm>
          <a:off x="0" y="0"/>
          <a:ext cx="0" cy="0"/>
          <a:chOff x="0" y="0"/>
          <a:chExt cx="0" cy="0"/>
        </a:xfrm>
      </p:grpSpPr>
      <p:sp>
        <p:nvSpPr>
          <p:cNvPr id="4" name="Footer Placeholder 3"/>
          <p:cNvSpPr>
            <a:spLocks noGrp="1"/>
          </p:cNvSpPr>
          <p:nvPr>
            <p:ph type="ftr" sz="quarter" idx="31"/>
          </p:nvPr>
        </p:nvSpPr>
        <p:spPr/>
        <p:txBody>
          <a:bodyPr/>
          <a:lstStyle/>
          <a:p>
            <a:r>
              <a:rPr lang="en-AU" smtClean="0">
                <a:solidFill>
                  <a:srgbClr val="FFFFFF">
                    <a:alpha val="50000"/>
                  </a:srgbClr>
                </a:solidFill>
              </a:rPr>
              <a:t>Copyright © 2016  Accenture. All rights reserved. Accenture Confidential Information    |</a:t>
            </a:r>
            <a:endParaRPr lang="en-AU" dirty="0">
              <a:solidFill>
                <a:srgbClr val="FFFFFF">
                  <a:alpha val="50000"/>
                </a:srgbClr>
              </a:solidFill>
            </a:endParaRPr>
          </a:p>
        </p:txBody>
      </p:sp>
      <p:sp>
        <p:nvSpPr>
          <p:cNvPr id="6" name="Slide Number Placeholder 5"/>
          <p:cNvSpPr>
            <a:spLocks noGrp="1"/>
          </p:cNvSpPr>
          <p:nvPr>
            <p:ph type="sldNum" sz="quarter" idx="32"/>
          </p:nvPr>
        </p:nvSpPr>
        <p:spPr/>
        <p:txBody>
          <a:bodyPr/>
          <a:lstStyle/>
          <a:p>
            <a:pPr>
              <a:defRPr/>
            </a:pPr>
            <a:fld id="{90CBDC3A-D49F-4631-A8C7-55D59B33E5FA}" type="slidenum">
              <a:rPr lang="en-US" smtClean="0">
                <a:solidFill>
                  <a:srgbClr val="FFFFFF">
                    <a:alpha val="50000"/>
                  </a:srgbClr>
                </a:solidFill>
              </a:rPr>
              <a:pPr>
                <a:defRPr/>
              </a:pPr>
              <a:t>‹#›</a:t>
            </a:fld>
            <a:endParaRPr lang="en-US" dirty="0">
              <a:solidFill>
                <a:srgbClr val="FFFFFF">
                  <a:alpha val="50000"/>
                </a:srgbClr>
              </a:solidFill>
            </a:endParaRPr>
          </a:p>
        </p:txBody>
      </p:sp>
      <p:sp>
        <p:nvSpPr>
          <p:cNvPr id="9" name="Text Placeholder 5"/>
          <p:cNvSpPr>
            <a:spLocks noGrp="1"/>
          </p:cNvSpPr>
          <p:nvPr>
            <p:ph type="body" sz="quarter" idx="34" hasCustomPrompt="1"/>
          </p:nvPr>
        </p:nvSpPr>
        <p:spPr>
          <a:xfrm>
            <a:off x="355739" y="1287165"/>
            <a:ext cx="5589383" cy="2076241"/>
          </a:xfrm>
        </p:spPr>
        <p:txBody>
          <a:bodyPr wrap="square" anchor="t">
            <a:spAutoFit/>
          </a:bodyPr>
          <a:lstStyle>
            <a:lvl1pPr algn="l">
              <a:lnSpc>
                <a:spcPct val="80000"/>
              </a:lnSpc>
              <a:spcBef>
                <a:spcPts val="0"/>
              </a:spcBef>
              <a:defRPr sz="2799" b="1" cap="all" baseline="0">
                <a:solidFill>
                  <a:schemeClr val="bg1"/>
                </a:solidFill>
                <a:latin typeface="Arial Black" panose="020B0A04020102020204" pitchFamily="34" charset="0"/>
              </a:defRPr>
            </a:lvl1pPr>
            <a:lvl2pPr algn="ctr">
              <a:defRPr sz="4399" b="1">
                <a:latin typeface="Arial Black" panose="020B0A04020102020204" pitchFamily="34" charset="0"/>
              </a:defRPr>
            </a:lvl2pPr>
            <a:lvl3pPr algn="ctr">
              <a:defRPr sz="4399" b="1">
                <a:latin typeface="Arial Black" panose="020B0A04020102020204" pitchFamily="34" charset="0"/>
              </a:defRPr>
            </a:lvl3pPr>
            <a:lvl4pPr algn="ctr">
              <a:defRPr sz="4399" b="1">
                <a:latin typeface="Arial Black" panose="020B0A04020102020204" pitchFamily="34" charset="0"/>
              </a:defRPr>
            </a:lvl4pPr>
            <a:lvl5pPr algn="ctr">
              <a:defRPr sz="4399" b="1">
                <a:latin typeface="Arial Black" panose="020B0A04020102020204" pitchFamily="34" charset="0"/>
              </a:defRPr>
            </a:lvl5pPr>
          </a:lstStyle>
          <a:p>
            <a:r>
              <a:rPr lang="en-US" dirty="0" smtClean="0"/>
              <a:t>INSERT STATEMENT AT 28PT AND UPPERCASE, MINIMUM 20PT. AS SE ENI OLESTOTATE CON RAERUM ES INI EREPUDI ODIT EHENDIAM EUM.</a:t>
            </a:r>
            <a:endParaRPr lang="en-US" dirty="0"/>
          </a:p>
        </p:txBody>
      </p:sp>
      <p:sp>
        <p:nvSpPr>
          <p:cNvPr id="12" name="Picture Placeholder 2"/>
          <p:cNvSpPr>
            <a:spLocks noGrp="1"/>
          </p:cNvSpPr>
          <p:nvPr>
            <p:ph type="pic" sz="quarter" idx="33" hasCustomPrompt="1"/>
          </p:nvPr>
        </p:nvSpPr>
        <p:spPr>
          <a:xfrm>
            <a:off x="6929407" y="1343757"/>
            <a:ext cx="2268886" cy="4013071"/>
          </a:xfrm>
          <a:solidFill>
            <a:schemeClr val="bg2">
              <a:lumMod val="20000"/>
              <a:lumOff val="80000"/>
            </a:schemeClr>
          </a:solidFill>
        </p:spPr>
        <p:txBody>
          <a:bodyPr lIns="0" tIns="1080000" anchor="t"/>
          <a:lstStyle>
            <a:lvl1pPr algn="ctr">
              <a:lnSpc>
                <a:spcPct val="110000"/>
              </a:lnSpc>
              <a:spcBef>
                <a:spcPts val="0"/>
              </a:spcBef>
              <a:defRPr sz="1200" baseline="0">
                <a:solidFill>
                  <a:schemeClr val="tx2"/>
                </a:solidFill>
              </a:defRPr>
            </a:lvl1pPr>
          </a:lstStyle>
          <a:p>
            <a:r>
              <a:rPr lang="en-AU" dirty="0" smtClean="0"/>
              <a:t>INSERT 11.15 x 6.3CM</a:t>
            </a:r>
            <a:br>
              <a:rPr lang="en-AU" dirty="0" smtClean="0"/>
            </a:br>
            <a:r>
              <a:rPr lang="en-AU" dirty="0" smtClean="0"/>
              <a:t>OR 4.39” X 2.48” </a:t>
            </a:r>
            <a:br>
              <a:rPr lang="en-AU" dirty="0" smtClean="0"/>
            </a:br>
            <a:r>
              <a:rPr lang="en-AU" dirty="0" smtClean="0"/>
              <a:t>SCREENSHOT HERE</a:t>
            </a:r>
            <a:endParaRPr lang="en-AU" dirty="0"/>
          </a:p>
        </p:txBody>
      </p:sp>
      <p:pic>
        <p:nvPicPr>
          <p:cNvPr id="11" name="Picture 2" descr="\\Dloaudata01\dlohq\StudioJobs\Clients\Presentations\Accenture\Ellen C Marks - 15-4605 - Accenture Interactive template design Ph 1\Working Files\Final Images\Versions\Other Images\iPhone6s_high.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37277" t="8237" r="37277" b="14015"/>
          <a:stretch/>
        </p:blipFill>
        <p:spPr bwMode="auto">
          <a:xfrm>
            <a:off x="6239726" y="1"/>
            <a:ext cx="3635207" cy="6246953"/>
          </a:xfrm>
          <a:prstGeom prst="rect">
            <a:avLst/>
          </a:prstGeom>
          <a:noFill/>
          <a:extLst>
            <a:ext uri="{909E8E84-426E-40DD-AFC4-6F175D3DCCD1}">
              <a14:hiddenFill xmlns:a14="http://schemas.microsoft.com/office/drawing/2010/main">
                <a:solidFill>
                  <a:srgbClr val="FFFFFF"/>
                </a:solidFill>
              </a14:hiddenFill>
            </a:ext>
          </a:extLst>
        </p:spPr>
      </p:pic>
      <p:sp>
        <p:nvSpPr>
          <p:cNvPr id="10" name="Text Placeholder 4"/>
          <p:cNvSpPr>
            <a:spLocks noGrp="1"/>
          </p:cNvSpPr>
          <p:nvPr>
            <p:ph type="body" sz="quarter" idx="35" hasCustomPrompt="1"/>
          </p:nvPr>
        </p:nvSpPr>
        <p:spPr>
          <a:xfrm>
            <a:off x="355741" y="6334007"/>
            <a:ext cx="1928219" cy="331528"/>
          </a:xfrm>
          <a:ln>
            <a:solidFill>
              <a:schemeClr val="bg1"/>
            </a:solidFill>
          </a:ln>
        </p:spPr>
        <p:txBody>
          <a:bodyPr wrap="none" lIns="143987" tIns="71994" rIns="143987" bIns="71994" anchor="ctr">
            <a:spAutoFit/>
          </a:bodyPr>
          <a:lstStyle>
            <a:lvl1pPr>
              <a:spcBef>
                <a:spcPts val="0"/>
              </a:spcBef>
              <a:defRPr sz="11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Insert Key Point if Needed</a:t>
            </a:r>
            <a:endParaRPr lang="en-AU" dirty="0"/>
          </a:p>
        </p:txBody>
      </p:sp>
    </p:spTree>
    <p:extLst>
      <p:ext uri="{BB962C8B-B14F-4D97-AF65-F5344CB8AC3E}">
        <p14:creationId xmlns:p14="http://schemas.microsoft.com/office/powerpoint/2010/main" val="135568508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16a_iPadH_IBlue">
    <p:bg>
      <p:bgPr>
        <a:solidFill>
          <a:schemeClr val="accent4"/>
        </a:solidFill>
        <a:effectLst/>
      </p:bgPr>
    </p:bg>
    <p:spTree>
      <p:nvGrpSpPr>
        <p:cNvPr id="1" name=""/>
        <p:cNvGrpSpPr/>
        <p:nvPr/>
      </p:nvGrpSpPr>
      <p:grpSpPr>
        <a:xfrm>
          <a:off x="0" y="0"/>
          <a:ext cx="0" cy="0"/>
          <a:chOff x="0" y="0"/>
          <a:chExt cx="0" cy="0"/>
        </a:xfrm>
      </p:grpSpPr>
      <p:sp>
        <p:nvSpPr>
          <p:cNvPr id="4" name="Footer Placeholder 3"/>
          <p:cNvSpPr>
            <a:spLocks noGrp="1"/>
          </p:cNvSpPr>
          <p:nvPr>
            <p:ph type="ftr" sz="quarter" idx="31"/>
          </p:nvPr>
        </p:nvSpPr>
        <p:spPr/>
        <p:txBody>
          <a:bodyPr/>
          <a:lstStyle/>
          <a:p>
            <a:r>
              <a:rPr lang="en-AU" smtClean="0">
                <a:solidFill>
                  <a:srgbClr val="FFFFFF">
                    <a:alpha val="50000"/>
                  </a:srgbClr>
                </a:solidFill>
              </a:rPr>
              <a:t>Copyright © 2016  Accenture. All rights reserved. Accenture Confidential Information    |</a:t>
            </a:r>
            <a:endParaRPr lang="en-AU" dirty="0">
              <a:solidFill>
                <a:srgbClr val="FFFFFF">
                  <a:alpha val="50000"/>
                </a:srgbClr>
              </a:solidFill>
            </a:endParaRPr>
          </a:p>
        </p:txBody>
      </p:sp>
      <p:sp>
        <p:nvSpPr>
          <p:cNvPr id="6" name="Slide Number Placeholder 5"/>
          <p:cNvSpPr>
            <a:spLocks noGrp="1"/>
          </p:cNvSpPr>
          <p:nvPr>
            <p:ph type="sldNum" sz="quarter" idx="32"/>
          </p:nvPr>
        </p:nvSpPr>
        <p:spPr/>
        <p:txBody>
          <a:bodyPr/>
          <a:lstStyle/>
          <a:p>
            <a:pPr>
              <a:defRPr/>
            </a:pPr>
            <a:fld id="{90CBDC3A-D49F-4631-A8C7-55D59B33E5FA}" type="slidenum">
              <a:rPr lang="en-US" smtClean="0">
                <a:solidFill>
                  <a:srgbClr val="FFFFFF">
                    <a:alpha val="50000"/>
                  </a:srgbClr>
                </a:solidFill>
              </a:rPr>
              <a:pPr>
                <a:defRPr/>
              </a:pPr>
              <a:t>‹#›</a:t>
            </a:fld>
            <a:endParaRPr lang="en-US" dirty="0">
              <a:solidFill>
                <a:srgbClr val="FFFFFF">
                  <a:alpha val="50000"/>
                </a:srgbClr>
              </a:solidFill>
            </a:endParaRPr>
          </a:p>
        </p:txBody>
      </p:sp>
      <p:sp>
        <p:nvSpPr>
          <p:cNvPr id="9" name="Text Placeholder 5"/>
          <p:cNvSpPr>
            <a:spLocks noGrp="1"/>
          </p:cNvSpPr>
          <p:nvPr>
            <p:ph type="body" sz="quarter" idx="34" hasCustomPrompt="1"/>
          </p:nvPr>
        </p:nvSpPr>
        <p:spPr>
          <a:xfrm>
            <a:off x="355740" y="1287165"/>
            <a:ext cx="3636795" cy="3101670"/>
          </a:xfrm>
        </p:spPr>
        <p:txBody>
          <a:bodyPr wrap="square" anchor="t">
            <a:spAutoFit/>
          </a:bodyPr>
          <a:lstStyle>
            <a:lvl1pPr algn="l">
              <a:lnSpc>
                <a:spcPct val="80000"/>
              </a:lnSpc>
              <a:spcBef>
                <a:spcPts val="0"/>
              </a:spcBef>
              <a:defRPr sz="2799" b="1" cap="all" baseline="0">
                <a:solidFill>
                  <a:schemeClr val="bg1"/>
                </a:solidFill>
                <a:latin typeface="Arial Black" panose="020B0A04020102020204" pitchFamily="34" charset="0"/>
              </a:defRPr>
            </a:lvl1pPr>
            <a:lvl2pPr algn="ctr">
              <a:defRPr sz="4399" b="1">
                <a:latin typeface="Arial Black" panose="020B0A04020102020204" pitchFamily="34" charset="0"/>
              </a:defRPr>
            </a:lvl2pPr>
            <a:lvl3pPr algn="ctr">
              <a:defRPr sz="4399" b="1">
                <a:latin typeface="Arial Black" panose="020B0A04020102020204" pitchFamily="34" charset="0"/>
              </a:defRPr>
            </a:lvl3pPr>
            <a:lvl4pPr algn="ctr">
              <a:defRPr sz="4399" b="1">
                <a:latin typeface="Arial Black" panose="020B0A04020102020204" pitchFamily="34" charset="0"/>
              </a:defRPr>
            </a:lvl4pPr>
            <a:lvl5pPr algn="ctr">
              <a:defRPr sz="4399" b="1">
                <a:latin typeface="Arial Black" panose="020B0A04020102020204" pitchFamily="34" charset="0"/>
              </a:defRPr>
            </a:lvl5pPr>
          </a:lstStyle>
          <a:p>
            <a:r>
              <a:rPr lang="en-US" dirty="0" smtClean="0"/>
              <a:t>INSERT STATEMENT </a:t>
            </a:r>
            <a:br>
              <a:rPr lang="en-US" dirty="0" smtClean="0"/>
            </a:br>
            <a:r>
              <a:rPr lang="en-US" dirty="0" smtClean="0"/>
              <a:t>AT 28PT AND UPPERCASE, MINIMUM 20PT. AS SE ENI OLESTOTATE CON RAERUM ES INI EREPUDI ODIT.</a:t>
            </a:r>
            <a:endParaRPr lang="en-US" dirty="0"/>
          </a:p>
        </p:txBody>
      </p:sp>
      <p:sp>
        <p:nvSpPr>
          <p:cNvPr id="12" name="Picture Placeholder 2"/>
          <p:cNvSpPr>
            <a:spLocks noGrp="1"/>
          </p:cNvSpPr>
          <p:nvPr>
            <p:ph type="pic" sz="quarter" idx="33" hasCustomPrompt="1"/>
          </p:nvPr>
        </p:nvSpPr>
        <p:spPr>
          <a:xfrm>
            <a:off x="5402316" y="1438985"/>
            <a:ext cx="5312075" cy="3977079"/>
          </a:xfrm>
          <a:solidFill>
            <a:schemeClr val="bg2">
              <a:lumMod val="20000"/>
              <a:lumOff val="80000"/>
            </a:schemeClr>
          </a:solidFill>
        </p:spPr>
        <p:txBody>
          <a:bodyPr lIns="0" tIns="1080000" anchor="t"/>
          <a:lstStyle>
            <a:lvl1pPr algn="ctr">
              <a:lnSpc>
                <a:spcPct val="110000"/>
              </a:lnSpc>
              <a:spcBef>
                <a:spcPts val="0"/>
              </a:spcBef>
              <a:defRPr sz="1200" baseline="0">
                <a:solidFill>
                  <a:schemeClr val="accent4"/>
                </a:solidFill>
              </a:defRPr>
            </a:lvl1pPr>
          </a:lstStyle>
          <a:p>
            <a:r>
              <a:rPr lang="en-AU" dirty="0" smtClean="0"/>
              <a:t>INSERT 11.05 x 14.75CM</a:t>
            </a:r>
            <a:br>
              <a:rPr lang="en-AU" dirty="0" smtClean="0"/>
            </a:br>
            <a:r>
              <a:rPr lang="en-AU" dirty="0" smtClean="0"/>
              <a:t>OR 4.35” X 5.81” </a:t>
            </a:r>
            <a:br>
              <a:rPr lang="en-AU" dirty="0" smtClean="0"/>
            </a:br>
            <a:r>
              <a:rPr lang="en-AU" dirty="0" smtClean="0"/>
              <a:t>SCREENSHOT HERE</a:t>
            </a:r>
            <a:endParaRPr lang="en-AU" dirty="0"/>
          </a:p>
        </p:txBody>
      </p:sp>
      <p:pic>
        <p:nvPicPr>
          <p:cNvPr id="11" name="Picture 2" descr="\\Dloaudata01\dlohq\StudioJobs\Clients\Presentations\Accenture\Ellen C Marks - 15-4605 - Accenture Interactive template design Ph 1\Working Files\Final Images\Versions\Other Images\iPadAir2_H_high.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19054" r="16072"/>
          <a:stretch/>
        </p:blipFill>
        <p:spPr bwMode="auto">
          <a:xfrm>
            <a:off x="4281572" y="0"/>
            <a:ext cx="7910429" cy="6858000"/>
          </a:xfrm>
          <a:prstGeom prst="rect">
            <a:avLst/>
          </a:prstGeom>
          <a:noFill/>
          <a:extLst>
            <a:ext uri="{909E8E84-426E-40DD-AFC4-6F175D3DCCD1}">
              <a14:hiddenFill xmlns:a14="http://schemas.microsoft.com/office/drawing/2010/main">
                <a:solidFill>
                  <a:srgbClr val="FFFFFF"/>
                </a:solidFill>
              </a14:hiddenFill>
            </a:ext>
          </a:extLst>
        </p:spPr>
      </p:pic>
      <p:sp>
        <p:nvSpPr>
          <p:cNvPr id="10" name="Text Placeholder 4"/>
          <p:cNvSpPr>
            <a:spLocks noGrp="1"/>
          </p:cNvSpPr>
          <p:nvPr>
            <p:ph type="body" sz="quarter" idx="35" hasCustomPrompt="1"/>
          </p:nvPr>
        </p:nvSpPr>
        <p:spPr>
          <a:xfrm>
            <a:off x="355741" y="6334007"/>
            <a:ext cx="1928219" cy="331528"/>
          </a:xfrm>
          <a:ln>
            <a:solidFill>
              <a:schemeClr val="bg1"/>
            </a:solidFill>
          </a:ln>
        </p:spPr>
        <p:txBody>
          <a:bodyPr wrap="none" lIns="143987" tIns="71994" rIns="143987" bIns="71994" anchor="ctr">
            <a:spAutoFit/>
          </a:bodyPr>
          <a:lstStyle>
            <a:lvl1pPr>
              <a:spcBef>
                <a:spcPts val="0"/>
              </a:spcBef>
              <a:defRPr sz="11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Insert Key Point if Needed</a:t>
            </a:r>
            <a:endParaRPr lang="en-AU" dirty="0"/>
          </a:p>
        </p:txBody>
      </p:sp>
    </p:spTree>
    <p:extLst>
      <p:ext uri="{BB962C8B-B14F-4D97-AF65-F5344CB8AC3E}">
        <p14:creationId xmlns:p14="http://schemas.microsoft.com/office/powerpoint/2010/main" val="82598887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16a_iPadH_White_APinkStat">
    <p:bg>
      <p:bgPr>
        <a:solidFill>
          <a:schemeClr val="bg1"/>
        </a:solidFill>
        <a:effectLst/>
      </p:bgPr>
    </p:bg>
    <p:spTree>
      <p:nvGrpSpPr>
        <p:cNvPr id="1" name=""/>
        <p:cNvGrpSpPr/>
        <p:nvPr/>
      </p:nvGrpSpPr>
      <p:grpSpPr>
        <a:xfrm>
          <a:off x="0" y="0"/>
          <a:ext cx="0" cy="0"/>
          <a:chOff x="0" y="0"/>
          <a:chExt cx="0" cy="0"/>
        </a:xfrm>
      </p:grpSpPr>
      <p:sp>
        <p:nvSpPr>
          <p:cNvPr id="9" name="Text Placeholder 5"/>
          <p:cNvSpPr>
            <a:spLocks noGrp="1"/>
          </p:cNvSpPr>
          <p:nvPr>
            <p:ph type="body" sz="quarter" idx="34" hasCustomPrompt="1"/>
          </p:nvPr>
        </p:nvSpPr>
        <p:spPr>
          <a:xfrm>
            <a:off x="355740" y="1287165"/>
            <a:ext cx="3636795" cy="3101670"/>
          </a:xfrm>
        </p:spPr>
        <p:txBody>
          <a:bodyPr wrap="square" anchor="t">
            <a:spAutoFit/>
          </a:bodyPr>
          <a:lstStyle>
            <a:lvl1pPr algn="l">
              <a:lnSpc>
                <a:spcPct val="80000"/>
              </a:lnSpc>
              <a:spcBef>
                <a:spcPts val="0"/>
              </a:spcBef>
              <a:defRPr sz="2799" b="1" cap="all" baseline="0">
                <a:solidFill>
                  <a:schemeClr val="accent1"/>
                </a:solidFill>
                <a:latin typeface="Arial Black" panose="020B0A04020102020204" pitchFamily="34" charset="0"/>
              </a:defRPr>
            </a:lvl1pPr>
            <a:lvl2pPr algn="ctr">
              <a:defRPr sz="4399" b="1">
                <a:latin typeface="Arial Black" panose="020B0A04020102020204" pitchFamily="34" charset="0"/>
              </a:defRPr>
            </a:lvl2pPr>
            <a:lvl3pPr algn="ctr">
              <a:defRPr sz="4399" b="1">
                <a:latin typeface="Arial Black" panose="020B0A04020102020204" pitchFamily="34" charset="0"/>
              </a:defRPr>
            </a:lvl3pPr>
            <a:lvl4pPr algn="ctr">
              <a:defRPr sz="4399" b="1">
                <a:latin typeface="Arial Black" panose="020B0A04020102020204" pitchFamily="34" charset="0"/>
              </a:defRPr>
            </a:lvl4pPr>
            <a:lvl5pPr algn="ctr">
              <a:defRPr sz="4399" b="1">
                <a:latin typeface="Arial Black" panose="020B0A04020102020204" pitchFamily="34" charset="0"/>
              </a:defRPr>
            </a:lvl5pPr>
          </a:lstStyle>
          <a:p>
            <a:r>
              <a:rPr lang="en-US" dirty="0" smtClean="0"/>
              <a:t>INSERT STATEMENT </a:t>
            </a:r>
            <a:br>
              <a:rPr lang="en-US" dirty="0" smtClean="0"/>
            </a:br>
            <a:r>
              <a:rPr lang="en-US" dirty="0" smtClean="0"/>
              <a:t>AT 28PT AND UPPERCASE, MINIMUM 20PT. AS SE ENI OLESTOTATE CON RAERUM ES INI EREPUDI ODIT.</a:t>
            </a:r>
            <a:endParaRPr lang="en-US" dirty="0"/>
          </a:p>
        </p:txBody>
      </p:sp>
      <p:sp>
        <p:nvSpPr>
          <p:cNvPr id="11" name="Footer Placeholder 2"/>
          <p:cNvSpPr>
            <a:spLocks noGrp="1"/>
          </p:cNvSpPr>
          <p:nvPr>
            <p:ph type="ftr" sz="quarter" idx="31"/>
          </p:nvPr>
        </p:nvSpPr>
        <p:spPr>
          <a:xfrm>
            <a:off x="7495798" y="6537399"/>
            <a:ext cx="4141956" cy="161962"/>
          </a:xfrm>
        </p:spPr>
        <p:txBody>
          <a:bodyPr/>
          <a:lstStyle>
            <a:lvl1pPr>
              <a:defRPr>
                <a:solidFill>
                  <a:schemeClr val="tx1">
                    <a:alpha val="50000"/>
                  </a:schemeClr>
                </a:solidFill>
              </a:defRPr>
            </a:lvl1pPr>
          </a:lstStyle>
          <a:p>
            <a:r>
              <a:rPr lang="en-AU" dirty="0" smtClean="0">
                <a:solidFill>
                  <a:srgbClr val="000000">
                    <a:alpha val="50000"/>
                  </a:srgbClr>
                </a:solidFill>
              </a:rPr>
              <a:t>Copyright © 2016  Accenture. All rights reserved. Accenture Confidential Information    |</a:t>
            </a:r>
            <a:endParaRPr lang="en-AU" dirty="0">
              <a:solidFill>
                <a:srgbClr val="000000">
                  <a:alpha val="50000"/>
                </a:srgbClr>
              </a:solidFill>
            </a:endParaRPr>
          </a:p>
        </p:txBody>
      </p:sp>
      <p:sp>
        <p:nvSpPr>
          <p:cNvPr id="12" name="Slide Number Placeholder 3"/>
          <p:cNvSpPr>
            <a:spLocks noGrp="1"/>
          </p:cNvSpPr>
          <p:nvPr>
            <p:ph type="sldNum" sz="quarter" idx="32"/>
          </p:nvPr>
        </p:nvSpPr>
        <p:spPr>
          <a:xfrm flipH="1">
            <a:off x="11617001" y="6537400"/>
            <a:ext cx="216084" cy="161888"/>
          </a:xfrm>
        </p:spPr>
        <p:txBody>
          <a:bodyPr/>
          <a:lstStyle>
            <a:lvl1pPr>
              <a:defRPr>
                <a:solidFill>
                  <a:schemeClr val="tx1">
                    <a:alpha val="50000"/>
                  </a:schemeClr>
                </a:solidFill>
              </a:defRPr>
            </a:lvl1pPr>
          </a:lstStyle>
          <a:p>
            <a:pPr>
              <a:defRPr/>
            </a:pPr>
            <a:fld id="{90CBDC3A-D49F-4631-A8C7-55D59B33E5FA}" type="slidenum">
              <a:rPr lang="en-US" smtClean="0">
                <a:solidFill>
                  <a:srgbClr val="000000">
                    <a:alpha val="50000"/>
                  </a:srgbClr>
                </a:solidFill>
              </a:rPr>
              <a:pPr>
                <a:defRPr/>
              </a:pPr>
              <a:t>‹#›</a:t>
            </a:fld>
            <a:endParaRPr lang="en-US" dirty="0">
              <a:solidFill>
                <a:srgbClr val="000000">
                  <a:alpha val="50000"/>
                </a:srgbClr>
              </a:solidFill>
            </a:endParaRPr>
          </a:p>
        </p:txBody>
      </p:sp>
      <p:sp>
        <p:nvSpPr>
          <p:cNvPr id="14" name="Picture Placeholder 2"/>
          <p:cNvSpPr>
            <a:spLocks noGrp="1"/>
          </p:cNvSpPr>
          <p:nvPr>
            <p:ph type="pic" sz="quarter" idx="33" hasCustomPrompt="1"/>
          </p:nvPr>
        </p:nvSpPr>
        <p:spPr>
          <a:xfrm>
            <a:off x="5402316" y="1438985"/>
            <a:ext cx="5312075" cy="3977079"/>
          </a:xfrm>
          <a:solidFill>
            <a:schemeClr val="bg2">
              <a:lumMod val="20000"/>
              <a:lumOff val="80000"/>
            </a:schemeClr>
          </a:solidFill>
        </p:spPr>
        <p:txBody>
          <a:bodyPr lIns="0" tIns="1080000" anchor="t"/>
          <a:lstStyle>
            <a:lvl1pPr algn="ctr">
              <a:lnSpc>
                <a:spcPct val="110000"/>
              </a:lnSpc>
              <a:spcBef>
                <a:spcPts val="0"/>
              </a:spcBef>
              <a:defRPr sz="1200" baseline="0">
                <a:solidFill>
                  <a:schemeClr val="tx1"/>
                </a:solidFill>
              </a:defRPr>
            </a:lvl1pPr>
          </a:lstStyle>
          <a:p>
            <a:r>
              <a:rPr lang="en-AU" dirty="0" smtClean="0"/>
              <a:t>INSERT 11.05 x 14.75CM</a:t>
            </a:r>
            <a:br>
              <a:rPr lang="en-AU" dirty="0" smtClean="0"/>
            </a:br>
            <a:r>
              <a:rPr lang="en-AU" dirty="0" smtClean="0"/>
              <a:t>OR 4.35” X 5.81” </a:t>
            </a:r>
            <a:br>
              <a:rPr lang="en-AU" dirty="0" smtClean="0"/>
            </a:br>
            <a:r>
              <a:rPr lang="en-AU" dirty="0" smtClean="0"/>
              <a:t>SCREENSHOT HERE</a:t>
            </a:r>
            <a:endParaRPr lang="en-AU" dirty="0"/>
          </a:p>
        </p:txBody>
      </p:sp>
      <p:pic>
        <p:nvPicPr>
          <p:cNvPr id="8" name="Picture 2" descr="\\Dloaudata01\dlohq\StudioJobs\Clients\Presentations\Accenture\Ellen C Marks - 15-4605 - Accenture Interactive template design Ph 1\Working Files\Final Images\Versions\Other Images\iPadAir2_H_high.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19054" r="16072"/>
          <a:stretch/>
        </p:blipFill>
        <p:spPr bwMode="auto">
          <a:xfrm>
            <a:off x="4281572" y="0"/>
            <a:ext cx="7910429" cy="6858000"/>
          </a:xfrm>
          <a:prstGeom prst="rect">
            <a:avLst/>
          </a:prstGeom>
          <a:noFill/>
          <a:extLst>
            <a:ext uri="{909E8E84-426E-40DD-AFC4-6F175D3DCCD1}">
              <a14:hiddenFill xmlns:a14="http://schemas.microsoft.com/office/drawing/2010/main">
                <a:solidFill>
                  <a:srgbClr val="FFFFFF"/>
                </a:solidFill>
              </a14:hiddenFill>
            </a:ext>
          </a:extLst>
        </p:spPr>
      </p:pic>
      <p:sp>
        <p:nvSpPr>
          <p:cNvPr id="10" name="Text Placeholder 4"/>
          <p:cNvSpPr>
            <a:spLocks noGrp="1"/>
          </p:cNvSpPr>
          <p:nvPr>
            <p:ph type="body" sz="quarter" idx="35" hasCustomPrompt="1"/>
          </p:nvPr>
        </p:nvSpPr>
        <p:spPr>
          <a:xfrm>
            <a:off x="355741" y="6334007"/>
            <a:ext cx="1928219" cy="331528"/>
          </a:xfrm>
          <a:ln>
            <a:solidFill>
              <a:schemeClr val="tx1"/>
            </a:solidFill>
          </a:ln>
        </p:spPr>
        <p:txBody>
          <a:bodyPr wrap="none" lIns="143987" tIns="71994" rIns="143987" bIns="71994" anchor="ctr">
            <a:spAutoFit/>
          </a:bodyPr>
          <a:lstStyle>
            <a:lvl1pPr>
              <a:spcBef>
                <a:spcPts val="0"/>
              </a:spcBef>
              <a:defRPr sz="11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Insert Key Point if Needed</a:t>
            </a:r>
            <a:endParaRPr lang="en-AU" dirty="0"/>
          </a:p>
        </p:txBody>
      </p:sp>
    </p:spTree>
    <p:extLst>
      <p:ext uri="{BB962C8B-B14F-4D97-AF65-F5344CB8AC3E}">
        <p14:creationId xmlns:p14="http://schemas.microsoft.com/office/powerpoint/2010/main" val="333307719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16a_iPadH_White_SBlueStat">
    <p:bg>
      <p:bgPr>
        <a:solidFill>
          <a:schemeClr val="bg1"/>
        </a:solidFill>
        <a:effectLst/>
      </p:bgPr>
    </p:bg>
    <p:spTree>
      <p:nvGrpSpPr>
        <p:cNvPr id="1" name=""/>
        <p:cNvGrpSpPr/>
        <p:nvPr/>
      </p:nvGrpSpPr>
      <p:grpSpPr>
        <a:xfrm>
          <a:off x="0" y="0"/>
          <a:ext cx="0" cy="0"/>
          <a:chOff x="0" y="0"/>
          <a:chExt cx="0" cy="0"/>
        </a:xfrm>
      </p:grpSpPr>
      <p:sp>
        <p:nvSpPr>
          <p:cNvPr id="9" name="Text Placeholder 5"/>
          <p:cNvSpPr>
            <a:spLocks noGrp="1"/>
          </p:cNvSpPr>
          <p:nvPr>
            <p:ph type="body" sz="quarter" idx="34" hasCustomPrompt="1"/>
          </p:nvPr>
        </p:nvSpPr>
        <p:spPr>
          <a:xfrm>
            <a:off x="355740" y="1287165"/>
            <a:ext cx="3636795" cy="3101670"/>
          </a:xfrm>
        </p:spPr>
        <p:txBody>
          <a:bodyPr wrap="square" anchor="t">
            <a:spAutoFit/>
          </a:bodyPr>
          <a:lstStyle>
            <a:lvl1pPr algn="l">
              <a:lnSpc>
                <a:spcPct val="80000"/>
              </a:lnSpc>
              <a:spcBef>
                <a:spcPts val="0"/>
              </a:spcBef>
              <a:defRPr sz="2799" b="1" cap="all" baseline="0">
                <a:solidFill>
                  <a:schemeClr val="accent5"/>
                </a:solidFill>
                <a:latin typeface="Arial Black" panose="020B0A04020102020204" pitchFamily="34" charset="0"/>
              </a:defRPr>
            </a:lvl1pPr>
            <a:lvl2pPr algn="ctr">
              <a:defRPr sz="4399" b="1">
                <a:latin typeface="Arial Black" panose="020B0A04020102020204" pitchFamily="34" charset="0"/>
              </a:defRPr>
            </a:lvl2pPr>
            <a:lvl3pPr algn="ctr">
              <a:defRPr sz="4399" b="1">
                <a:latin typeface="Arial Black" panose="020B0A04020102020204" pitchFamily="34" charset="0"/>
              </a:defRPr>
            </a:lvl3pPr>
            <a:lvl4pPr algn="ctr">
              <a:defRPr sz="4399" b="1">
                <a:latin typeface="Arial Black" panose="020B0A04020102020204" pitchFamily="34" charset="0"/>
              </a:defRPr>
            </a:lvl4pPr>
            <a:lvl5pPr algn="ctr">
              <a:defRPr sz="4399" b="1">
                <a:latin typeface="Arial Black" panose="020B0A04020102020204" pitchFamily="34" charset="0"/>
              </a:defRPr>
            </a:lvl5pPr>
          </a:lstStyle>
          <a:p>
            <a:r>
              <a:rPr lang="en-US" dirty="0" smtClean="0"/>
              <a:t>INSERT STATEMENT </a:t>
            </a:r>
            <a:br>
              <a:rPr lang="en-US" dirty="0" smtClean="0"/>
            </a:br>
            <a:r>
              <a:rPr lang="en-US" dirty="0" smtClean="0"/>
              <a:t>AT 28PT AND UPPERCASE, MINIMUM 20PT. AS SE ENI OLESTOTATE CON RAERUM ES INI EREPUDI ODIT.</a:t>
            </a:r>
            <a:endParaRPr lang="en-US" dirty="0"/>
          </a:p>
        </p:txBody>
      </p:sp>
      <p:sp>
        <p:nvSpPr>
          <p:cNvPr id="11" name="Footer Placeholder 2"/>
          <p:cNvSpPr>
            <a:spLocks noGrp="1"/>
          </p:cNvSpPr>
          <p:nvPr>
            <p:ph type="ftr" sz="quarter" idx="31"/>
          </p:nvPr>
        </p:nvSpPr>
        <p:spPr>
          <a:xfrm>
            <a:off x="7495798" y="6537399"/>
            <a:ext cx="4141956" cy="161962"/>
          </a:xfrm>
        </p:spPr>
        <p:txBody>
          <a:bodyPr/>
          <a:lstStyle>
            <a:lvl1pPr>
              <a:defRPr>
                <a:solidFill>
                  <a:schemeClr val="tx1">
                    <a:alpha val="50000"/>
                  </a:schemeClr>
                </a:solidFill>
              </a:defRPr>
            </a:lvl1pPr>
          </a:lstStyle>
          <a:p>
            <a:r>
              <a:rPr lang="en-AU" dirty="0" smtClean="0">
                <a:solidFill>
                  <a:srgbClr val="000000">
                    <a:alpha val="50000"/>
                  </a:srgbClr>
                </a:solidFill>
              </a:rPr>
              <a:t>Copyright © 2016  Accenture. All rights reserved. Accenture Confidential Information    |</a:t>
            </a:r>
            <a:endParaRPr lang="en-AU" dirty="0">
              <a:solidFill>
                <a:srgbClr val="000000">
                  <a:alpha val="50000"/>
                </a:srgbClr>
              </a:solidFill>
            </a:endParaRPr>
          </a:p>
        </p:txBody>
      </p:sp>
      <p:sp>
        <p:nvSpPr>
          <p:cNvPr id="12" name="Slide Number Placeholder 3"/>
          <p:cNvSpPr>
            <a:spLocks noGrp="1"/>
          </p:cNvSpPr>
          <p:nvPr>
            <p:ph type="sldNum" sz="quarter" idx="32"/>
          </p:nvPr>
        </p:nvSpPr>
        <p:spPr>
          <a:xfrm flipH="1">
            <a:off x="11617001" y="6537400"/>
            <a:ext cx="216084" cy="161888"/>
          </a:xfrm>
        </p:spPr>
        <p:txBody>
          <a:bodyPr/>
          <a:lstStyle>
            <a:lvl1pPr>
              <a:defRPr>
                <a:solidFill>
                  <a:schemeClr val="tx1">
                    <a:alpha val="50000"/>
                  </a:schemeClr>
                </a:solidFill>
              </a:defRPr>
            </a:lvl1pPr>
          </a:lstStyle>
          <a:p>
            <a:pPr>
              <a:defRPr/>
            </a:pPr>
            <a:fld id="{90CBDC3A-D49F-4631-A8C7-55D59B33E5FA}" type="slidenum">
              <a:rPr lang="en-US" smtClean="0">
                <a:solidFill>
                  <a:srgbClr val="000000">
                    <a:alpha val="50000"/>
                  </a:srgbClr>
                </a:solidFill>
              </a:rPr>
              <a:pPr>
                <a:defRPr/>
              </a:pPr>
              <a:t>‹#›</a:t>
            </a:fld>
            <a:endParaRPr lang="en-US" dirty="0">
              <a:solidFill>
                <a:srgbClr val="000000">
                  <a:alpha val="50000"/>
                </a:srgbClr>
              </a:solidFill>
            </a:endParaRPr>
          </a:p>
        </p:txBody>
      </p:sp>
      <p:sp>
        <p:nvSpPr>
          <p:cNvPr id="14" name="Picture Placeholder 2"/>
          <p:cNvSpPr>
            <a:spLocks noGrp="1"/>
          </p:cNvSpPr>
          <p:nvPr>
            <p:ph type="pic" sz="quarter" idx="33" hasCustomPrompt="1"/>
          </p:nvPr>
        </p:nvSpPr>
        <p:spPr>
          <a:xfrm>
            <a:off x="5402316" y="1438985"/>
            <a:ext cx="5312075" cy="3977079"/>
          </a:xfrm>
          <a:solidFill>
            <a:schemeClr val="bg2">
              <a:lumMod val="20000"/>
              <a:lumOff val="80000"/>
            </a:schemeClr>
          </a:solidFill>
        </p:spPr>
        <p:txBody>
          <a:bodyPr lIns="0" tIns="1080000" anchor="t"/>
          <a:lstStyle>
            <a:lvl1pPr algn="ctr">
              <a:lnSpc>
                <a:spcPct val="110000"/>
              </a:lnSpc>
              <a:spcBef>
                <a:spcPts val="0"/>
              </a:spcBef>
              <a:defRPr sz="1200" baseline="0">
                <a:solidFill>
                  <a:schemeClr val="tx1"/>
                </a:solidFill>
              </a:defRPr>
            </a:lvl1pPr>
          </a:lstStyle>
          <a:p>
            <a:r>
              <a:rPr lang="en-AU" dirty="0" smtClean="0"/>
              <a:t>INSERT 11.05 x 14.75CM</a:t>
            </a:r>
            <a:br>
              <a:rPr lang="en-AU" dirty="0" smtClean="0"/>
            </a:br>
            <a:r>
              <a:rPr lang="en-AU" dirty="0" smtClean="0"/>
              <a:t>OR 4.35” X 5.81” </a:t>
            </a:r>
            <a:br>
              <a:rPr lang="en-AU" dirty="0" smtClean="0"/>
            </a:br>
            <a:r>
              <a:rPr lang="en-AU" dirty="0" smtClean="0"/>
              <a:t>SCREENSHOT HERE</a:t>
            </a:r>
            <a:endParaRPr lang="en-AU" dirty="0"/>
          </a:p>
        </p:txBody>
      </p:sp>
      <p:pic>
        <p:nvPicPr>
          <p:cNvPr id="8" name="Picture 2" descr="\\Dloaudata01\dlohq\StudioJobs\Clients\Presentations\Accenture\Ellen C Marks - 15-4605 - Accenture Interactive template design Ph 1\Working Files\Final Images\Versions\Other Images\iPadAir2_H_high.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19054" r="16072"/>
          <a:stretch/>
        </p:blipFill>
        <p:spPr bwMode="auto">
          <a:xfrm>
            <a:off x="4281572" y="0"/>
            <a:ext cx="7910429" cy="6858000"/>
          </a:xfrm>
          <a:prstGeom prst="rect">
            <a:avLst/>
          </a:prstGeom>
          <a:noFill/>
          <a:extLst>
            <a:ext uri="{909E8E84-426E-40DD-AFC4-6F175D3DCCD1}">
              <a14:hiddenFill xmlns:a14="http://schemas.microsoft.com/office/drawing/2010/main">
                <a:solidFill>
                  <a:srgbClr val="FFFFFF"/>
                </a:solidFill>
              </a14:hiddenFill>
            </a:ext>
          </a:extLst>
        </p:spPr>
      </p:pic>
      <p:sp>
        <p:nvSpPr>
          <p:cNvPr id="10" name="Text Placeholder 4"/>
          <p:cNvSpPr>
            <a:spLocks noGrp="1"/>
          </p:cNvSpPr>
          <p:nvPr>
            <p:ph type="body" sz="quarter" idx="35" hasCustomPrompt="1"/>
          </p:nvPr>
        </p:nvSpPr>
        <p:spPr>
          <a:xfrm>
            <a:off x="355741" y="6334007"/>
            <a:ext cx="1928219" cy="331528"/>
          </a:xfrm>
          <a:ln>
            <a:solidFill>
              <a:schemeClr val="tx1"/>
            </a:solidFill>
          </a:ln>
        </p:spPr>
        <p:txBody>
          <a:bodyPr wrap="none" lIns="143987" tIns="71994" rIns="143987" bIns="71994" anchor="ctr">
            <a:spAutoFit/>
          </a:bodyPr>
          <a:lstStyle>
            <a:lvl1pPr>
              <a:spcBef>
                <a:spcPts val="0"/>
              </a:spcBef>
              <a:defRPr sz="11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Insert Key Point if Needed</a:t>
            </a:r>
            <a:endParaRPr lang="en-AU" dirty="0"/>
          </a:p>
        </p:txBody>
      </p:sp>
    </p:spTree>
    <p:extLst>
      <p:ext uri="{BB962C8B-B14F-4D97-AF65-F5344CB8AC3E}">
        <p14:creationId xmlns:p14="http://schemas.microsoft.com/office/powerpoint/2010/main" val="365398352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0D558541-60C9-42A2-8392-FF12533A6B7A}" type="slidenum">
              <a:rPr lang="en-US" smtClean="0"/>
              <a:pPr/>
              <a:t>‹#›</a:t>
            </a:fld>
            <a:endParaRPr lang="en-US" dirty="0"/>
          </a:p>
        </p:txBody>
      </p:sp>
      <p:sp>
        <p:nvSpPr>
          <p:cNvPr id="4" name="Title 3"/>
          <p:cNvSpPr>
            <a:spLocks noGrp="1"/>
          </p:cNvSpPr>
          <p:nvPr>
            <p:ph type="title"/>
          </p:nvPr>
        </p:nvSpPr>
        <p:spPr/>
        <p:txBody>
          <a:bodyPr/>
          <a:lstStyle/>
          <a:p>
            <a:r>
              <a:rPr lang="en-US"/>
              <a:t>Click to edit Master title style</a:t>
            </a:r>
          </a:p>
        </p:txBody>
      </p:sp>
      <p:sp>
        <p:nvSpPr>
          <p:cNvPr id="5" name="Text Placeholder 6"/>
          <p:cNvSpPr>
            <a:spLocks noGrp="1"/>
          </p:cNvSpPr>
          <p:nvPr>
            <p:ph type="body" sz="quarter" idx="14"/>
          </p:nvPr>
        </p:nvSpPr>
        <p:spPr>
          <a:xfrm>
            <a:off x="6248400" y="312992"/>
            <a:ext cx="5564717" cy="811331"/>
          </a:xfrm>
        </p:spPr>
        <p:txBody>
          <a:bodyPr/>
          <a:lstStyle>
            <a:lvl1pPr>
              <a:defRPr sz="1600"/>
            </a:lvl1pPr>
            <a:lvl2pPr>
              <a:defRPr sz="16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a:t>
            </a:r>
            <a:r>
              <a:rPr lang="en-US" dirty="0" err="1"/>
              <a:t>level0</a:t>
            </a:r>
            <a:endParaRPr lang="en-US" dirty="0"/>
          </a:p>
        </p:txBody>
      </p:sp>
      <p:sp>
        <p:nvSpPr>
          <p:cNvPr id="3" name="Content Placeholder 2"/>
          <p:cNvSpPr>
            <a:spLocks noGrp="1"/>
          </p:cNvSpPr>
          <p:nvPr>
            <p:ph sz="quarter" idx="15" hasCustomPrompt="1"/>
          </p:nvPr>
        </p:nvSpPr>
        <p:spPr>
          <a:xfrm>
            <a:off x="345018" y="1803400"/>
            <a:ext cx="11468100" cy="4216400"/>
          </a:xfrm>
        </p:spPr>
        <p:txBody>
          <a:bodyPr/>
          <a:lstStyle>
            <a:lvl1pPr>
              <a:defRPr sz="1867" baseline="0"/>
            </a:lvl1pPr>
          </a:lstStyle>
          <a:p>
            <a:pPr lvl="0"/>
            <a:r>
              <a:rPr lang="en-US" dirty="0"/>
              <a:t>Content: chart, graph, picture.</a:t>
            </a:r>
          </a:p>
        </p:txBody>
      </p:sp>
    </p:spTree>
    <p:extLst>
      <p:ext uri="{BB962C8B-B14F-4D97-AF65-F5344CB8AC3E}">
        <p14:creationId xmlns:p14="http://schemas.microsoft.com/office/powerpoint/2010/main" val="3563526856"/>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16a_iPadH_SBlue">
    <p:bg>
      <p:bgPr>
        <a:solidFill>
          <a:schemeClr val="accent5"/>
        </a:solidFill>
        <a:effectLst/>
      </p:bgPr>
    </p:bg>
    <p:spTree>
      <p:nvGrpSpPr>
        <p:cNvPr id="1" name=""/>
        <p:cNvGrpSpPr/>
        <p:nvPr/>
      </p:nvGrpSpPr>
      <p:grpSpPr>
        <a:xfrm>
          <a:off x="0" y="0"/>
          <a:ext cx="0" cy="0"/>
          <a:chOff x="0" y="0"/>
          <a:chExt cx="0" cy="0"/>
        </a:xfrm>
      </p:grpSpPr>
      <p:sp>
        <p:nvSpPr>
          <p:cNvPr id="4" name="Footer Placeholder 3"/>
          <p:cNvSpPr>
            <a:spLocks noGrp="1"/>
          </p:cNvSpPr>
          <p:nvPr>
            <p:ph type="ftr" sz="quarter" idx="31"/>
          </p:nvPr>
        </p:nvSpPr>
        <p:spPr/>
        <p:txBody>
          <a:bodyPr/>
          <a:lstStyle/>
          <a:p>
            <a:r>
              <a:rPr lang="en-AU" smtClean="0">
                <a:solidFill>
                  <a:srgbClr val="FFFFFF">
                    <a:alpha val="50000"/>
                  </a:srgbClr>
                </a:solidFill>
              </a:rPr>
              <a:t>Copyright © 2016  Accenture. All rights reserved. Accenture Confidential Information    |</a:t>
            </a:r>
            <a:endParaRPr lang="en-AU" dirty="0">
              <a:solidFill>
                <a:srgbClr val="FFFFFF">
                  <a:alpha val="50000"/>
                </a:srgbClr>
              </a:solidFill>
            </a:endParaRPr>
          </a:p>
        </p:txBody>
      </p:sp>
      <p:sp>
        <p:nvSpPr>
          <p:cNvPr id="6" name="Slide Number Placeholder 5"/>
          <p:cNvSpPr>
            <a:spLocks noGrp="1"/>
          </p:cNvSpPr>
          <p:nvPr>
            <p:ph type="sldNum" sz="quarter" idx="32"/>
          </p:nvPr>
        </p:nvSpPr>
        <p:spPr/>
        <p:txBody>
          <a:bodyPr/>
          <a:lstStyle/>
          <a:p>
            <a:pPr>
              <a:defRPr/>
            </a:pPr>
            <a:fld id="{90CBDC3A-D49F-4631-A8C7-55D59B33E5FA}" type="slidenum">
              <a:rPr lang="en-US" smtClean="0">
                <a:solidFill>
                  <a:srgbClr val="FFFFFF">
                    <a:alpha val="50000"/>
                  </a:srgbClr>
                </a:solidFill>
              </a:rPr>
              <a:pPr>
                <a:defRPr/>
              </a:pPr>
              <a:t>‹#›</a:t>
            </a:fld>
            <a:endParaRPr lang="en-US" dirty="0">
              <a:solidFill>
                <a:srgbClr val="FFFFFF">
                  <a:alpha val="50000"/>
                </a:srgbClr>
              </a:solidFill>
            </a:endParaRPr>
          </a:p>
        </p:txBody>
      </p:sp>
      <p:sp>
        <p:nvSpPr>
          <p:cNvPr id="9" name="Text Placeholder 5"/>
          <p:cNvSpPr>
            <a:spLocks noGrp="1"/>
          </p:cNvSpPr>
          <p:nvPr>
            <p:ph type="body" sz="quarter" idx="34" hasCustomPrompt="1"/>
          </p:nvPr>
        </p:nvSpPr>
        <p:spPr>
          <a:xfrm>
            <a:off x="355740" y="1287165"/>
            <a:ext cx="3636795" cy="3101670"/>
          </a:xfrm>
        </p:spPr>
        <p:txBody>
          <a:bodyPr wrap="square" anchor="t">
            <a:spAutoFit/>
          </a:bodyPr>
          <a:lstStyle>
            <a:lvl1pPr algn="l">
              <a:lnSpc>
                <a:spcPct val="80000"/>
              </a:lnSpc>
              <a:spcBef>
                <a:spcPts val="0"/>
              </a:spcBef>
              <a:defRPr sz="2799" b="1" cap="all" baseline="0">
                <a:solidFill>
                  <a:schemeClr val="bg1"/>
                </a:solidFill>
                <a:latin typeface="Arial Black" panose="020B0A04020102020204" pitchFamily="34" charset="0"/>
              </a:defRPr>
            </a:lvl1pPr>
            <a:lvl2pPr algn="ctr">
              <a:defRPr sz="4399" b="1">
                <a:latin typeface="Arial Black" panose="020B0A04020102020204" pitchFamily="34" charset="0"/>
              </a:defRPr>
            </a:lvl2pPr>
            <a:lvl3pPr algn="ctr">
              <a:defRPr sz="4399" b="1">
                <a:latin typeface="Arial Black" panose="020B0A04020102020204" pitchFamily="34" charset="0"/>
              </a:defRPr>
            </a:lvl3pPr>
            <a:lvl4pPr algn="ctr">
              <a:defRPr sz="4399" b="1">
                <a:latin typeface="Arial Black" panose="020B0A04020102020204" pitchFamily="34" charset="0"/>
              </a:defRPr>
            </a:lvl4pPr>
            <a:lvl5pPr algn="ctr">
              <a:defRPr sz="4399" b="1">
                <a:latin typeface="Arial Black" panose="020B0A04020102020204" pitchFamily="34" charset="0"/>
              </a:defRPr>
            </a:lvl5pPr>
          </a:lstStyle>
          <a:p>
            <a:r>
              <a:rPr lang="en-US" dirty="0" smtClean="0"/>
              <a:t>INSERT STATEMENT </a:t>
            </a:r>
            <a:br>
              <a:rPr lang="en-US" dirty="0" smtClean="0"/>
            </a:br>
            <a:r>
              <a:rPr lang="en-US" dirty="0" smtClean="0"/>
              <a:t>AT 28PT AND UPPERCASE, MINIMUM 20PT. AS SE ENI OLESTOTATE CON RAERUM ES INI EREPUDI ODIT.</a:t>
            </a:r>
            <a:endParaRPr lang="en-US" dirty="0"/>
          </a:p>
        </p:txBody>
      </p:sp>
      <p:sp>
        <p:nvSpPr>
          <p:cNvPr id="10" name="Picture Placeholder 2"/>
          <p:cNvSpPr>
            <a:spLocks noGrp="1"/>
          </p:cNvSpPr>
          <p:nvPr>
            <p:ph type="pic" sz="quarter" idx="33" hasCustomPrompt="1"/>
          </p:nvPr>
        </p:nvSpPr>
        <p:spPr>
          <a:xfrm>
            <a:off x="5402316" y="1438985"/>
            <a:ext cx="5312075" cy="3977079"/>
          </a:xfrm>
          <a:solidFill>
            <a:schemeClr val="bg2">
              <a:lumMod val="20000"/>
              <a:lumOff val="80000"/>
            </a:schemeClr>
          </a:solidFill>
        </p:spPr>
        <p:txBody>
          <a:bodyPr lIns="0" tIns="1080000" anchor="t"/>
          <a:lstStyle>
            <a:lvl1pPr algn="ctr">
              <a:lnSpc>
                <a:spcPct val="110000"/>
              </a:lnSpc>
              <a:spcBef>
                <a:spcPts val="0"/>
              </a:spcBef>
              <a:defRPr sz="1200" baseline="0">
                <a:solidFill>
                  <a:schemeClr val="accent5"/>
                </a:solidFill>
              </a:defRPr>
            </a:lvl1pPr>
          </a:lstStyle>
          <a:p>
            <a:r>
              <a:rPr lang="en-AU" dirty="0" smtClean="0"/>
              <a:t>INSERT 11.05 x 14.75CM</a:t>
            </a:r>
            <a:br>
              <a:rPr lang="en-AU" dirty="0" smtClean="0"/>
            </a:br>
            <a:r>
              <a:rPr lang="en-AU" dirty="0" smtClean="0"/>
              <a:t>OR 4.35” X 5.81” </a:t>
            </a:r>
            <a:br>
              <a:rPr lang="en-AU" dirty="0" smtClean="0"/>
            </a:br>
            <a:r>
              <a:rPr lang="en-AU" dirty="0" smtClean="0"/>
              <a:t>SCREENSHOT HERE</a:t>
            </a:r>
            <a:endParaRPr lang="en-AU" dirty="0"/>
          </a:p>
        </p:txBody>
      </p:sp>
      <p:pic>
        <p:nvPicPr>
          <p:cNvPr id="11" name="Picture 2" descr="\\Dloaudata01\dlohq\StudioJobs\Clients\Presentations\Accenture\Ellen C Marks - 15-4605 - Accenture Interactive template design Ph 1\Working Files\Final Images\Versions\Other Images\iPadAir2_H_high.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19054" r="16072"/>
          <a:stretch/>
        </p:blipFill>
        <p:spPr bwMode="auto">
          <a:xfrm>
            <a:off x="4281572" y="0"/>
            <a:ext cx="7910429" cy="6858000"/>
          </a:xfrm>
          <a:prstGeom prst="rect">
            <a:avLst/>
          </a:prstGeom>
          <a:noFill/>
          <a:extLst>
            <a:ext uri="{909E8E84-426E-40DD-AFC4-6F175D3DCCD1}">
              <a14:hiddenFill xmlns:a14="http://schemas.microsoft.com/office/drawing/2010/main">
                <a:solidFill>
                  <a:srgbClr val="FFFFFF"/>
                </a:solidFill>
              </a14:hiddenFill>
            </a:ext>
          </a:extLst>
        </p:spPr>
      </p:pic>
      <p:sp>
        <p:nvSpPr>
          <p:cNvPr id="12" name="Text Placeholder 4"/>
          <p:cNvSpPr>
            <a:spLocks noGrp="1"/>
          </p:cNvSpPr>
          <p:nvPr>
            <p:ph type="body" sz="quarter" idx="35" hasCustomPrompt="1"/>
          </p:nvPr>
        </p:nvSpPr>
        <p:spPr>
          <a:xfrm>
            <a:off x="355741" y="6334007"/>
            <a:ext cx="1928219" cy="331528"/>
          </a:xfrm>
          <a:ln>
            <a:solidFill>
              <a:schemeClr val="bg1"/>
            </a:solidFill>
          </a:ln>
        </p:spPr>
        <p:txBody>
          <a:bodyPr wrap="none" lIns="143987" tIns="71994" rIns="143987" bIns="71994" anchor="ctr">
            <a:spAutoFit/>
          </a:bodyPr>
          <a:lstStyle>
            <a:lvl1pPr>
              <a:spcBef>
                <a:spcPts val="0"/>
              </a:spcBef>
              <a:defRPr sz="11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Insert Key Point if Needed</a:t>
            </a:r>
            <a:endParaRPr lang="en-AU" dirty="0"/>
          </a:p>
        </p:txBody>
      </p:sp>
    </p:spTree>
    <p:extLst>
      <p:ext uri="{BB962C8B-B14F-4D97-AF65-F5344CB8AC3E}">
        <p14:creationId xmlns:p14="http://schemas.microsoft.com/office/powerpoint/2010/main" val="133957555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16a_iPadH_APink">
    <p:bg>
      <p:bgPr>
        <a:solidFill>
          <a:schemeClr val="accent1"/>
        </a:solidFill>
        <a:effectLst/>
      </p:bgPr>
    </p:bg>
    <p:spTree>
      <p:nvGrpSpPr>
        <p:cNvPr id="1" name=""/>
        <p:cNvGrpSpPr/>
        <p:nvPr/>
      </p:nvGrpSpPr>
      <p:grpSpPr>
        <a:xfrm>
          <a:off x="0" y="0"/>
          <a:ext cx="0" cy="0"/>
          <a:chOff x="0" y="0"/>
          <a:chExt cx="0" cy="0"/>
        </a:xfrm>
      </p:grpSpPr>
      <p:sp>
        <p:nvSpPr>
          <p:cNvPr id="4" name="Footer Placeholder 3"/>
          <p:cNvSpPr>
            <a:spLocks noGrp="1"/>
          </p:cNvSpPr>
          <p:nvPr>
            <p:ph type="ftr" sz="quarter" idx="31"/>
          </p:nvPr>
        </p:nvSpPr>
        <p:spPr/>
        <p:txBody>
          <a:bodyPr/>
          <a:lstStyle/>
          <a:p>
            <a:r>
              <a:rPr lang="en-AU" smtClean="0">
                <a:solidFill>
                  <a:srgbClr val="FFFFFF">
                    <a:alpha val="50000"/>
                  </a:srgbClr>
                </a:solidFill>
              </a:rPr>
              <a:t>Copyright © 2016  Accenture. All rights reserved. Accenture Confidential Information    |</a:t>
            </a:r>
            <a:endParaRPr lang="en-AU" dirty="0">
              <a:solidFill>
                <a:srgbClr val="FFFFFF">
                  <a:alpha val="50000"/>
                </a:srgbClr>
              </a:solidFill>
            </a:endParaRPr>
          </a:p>
        </p:txBody>
      </p:sp>
      <p:sp>
        <p:nvSpPr>
          <p:cNvPr id="6" name="Slide Number Placeholder 5"/>
          <p:cNvSpPr>
            <a:spLocks noGrp="1"/>
          </p:cNvSpPr>
          <p:nvPr>
            <p:ph type="sldNum" sz="quarter" idx="32"/>
          </p:nvPr>
        </p:nvSpPr>
        <p:spPr/>
        <p:txBody>
          <a:bodyPr/>
          <a:lstStyle/>
          <a:p>
            <a:pPr>
              <a:defRPr/>
            </a:pPr>
            <a:fld id="{90CBDC3A-D49F-4631-A8C7-55D59B33E5FA}" type="slidenum">
              <a:rPr lang="en-US" smtClean="0">
                <a:solidFill>
                  <a:srgbClr val="FFFFFF">
                    <a:alpha val="50000"/>
                  </a:srgbClr>
                </a:solidFill>
              </a:rPr>
              <a:pPr>
                <a:defRPr/>
              </a:pPr>
              <a:t>‹#›</a:t>
            </a:fld>
            <a:endParaRPr lang="en-US" dirty="0">
              <a:solidFill>
                <a:srgbClr val="FFFFFF">
                  <a:alpha val="50000"/>
                </a:srgbClr>
              </a:solidFill>
            </a:endParaRPr>
          </a:p>
        </p:txBody>
      </p:sp>
      <p:sp>
        <p:nvSpPr>
          <p:cNvPr id="9" name="Text Placeholder 5"/>
          <p:cNvSpPr>
            <a:spLocks noGrp="1"/>
          </p:cNvSpPr>
          <p:nvPr>
            <p:ph type="body" sz="quarter" idx="34" hasCustomPrompt="1"/>
          </p:nvPr>
        </p:nvSpPr>
        <p:spPr>
          <a:xfrm>
            <a:off x="355740" y="1287165"/>
            <a:ext cx="3636795" cy="3101670"/>
          </a:xfrm>
        </p:spPr>
        <p:txBody>
          <a:bodyPr wrap="square" anchor="t">
            <a:spAutoFit/>
          </a:bodyPr>
          <a:lstStyle>
            <a:lvl1pPr algn="l">
              <a:lnSpc>
                <a:spcPct val="80000"/>
              </a:lnSpc>
              <a:spcBef>
                <a:spcPts val="0"/>
              </a:spcBef>
              <a:defRPr sz="2799" b="1" cap="all" baseline="0">
                <a:solidFill>
                  <a:schemeClr val="bg1"/>
                </a:solidFill>
                <a:latin typeface="Arial Black" panose="020B0A04020102020204" pitchFamily="34" charset="0"/>
              </a:defRPr>
            </a:lvl1pPr>
            <a:lvl2pPr algn="ctr">
              <a:defRPr sz="4399" b="1">
                <a:latin typeface="Arial Black" panose="020B0A04020102020204" pitchFamily="34" charset="0"/>
              </a:defRPr>
            </a:lvl2pPr>
            <a:lvl3pPr algn="ctr">
              <a:defRPr sz="4399" b="1">
                <a:latin typeface="Arial Black" panose="020B0A04020102020204" pitchFamily="34" charset="0"/>
              </a:defRPr>
            </a:lvl3pPr>
            <a:lvl4pPr algn="ctr">
              <a:defRPr sz="4399" b="1">
                <a:latin typeface="Arial Black" panose="020B0A04020102020204" pitchFamily="34" charset="0"/>
              </a:defRPr>
            </a:lvl4pPr>
            <a:lvl5pPr algn="ctr">
              <a:defRPr sz="4399" b="1">
                <a:latin typeface="Arial Black" panose="020B0A04020102020204" pitchFamily="34" charset="0"/>
              </a:defRPr>
            </a:lvl5pPr>
          </a:lstStyle>
          <a:p>
            <a:r>
              <a:rPr lang="en-US" dirty="0" smtClean="0"/>
              <a:t>INSERT STATEMENT </a:t>
            </a:r>
            <a:br>
              <a:rPr lang="en-US" dirty="0" smtClean="0"/>
            </a:br>
            <a:r>
              <a:rPr lang="en-US" dirty="0" smtClean="0"/>
              <a:t>AT 28PT AND UPPERCASE, MINIMUM 20PT. AS SE ENI OLESTOTATE CON RAERUM ES INI EREPUDI ODIT.</a:t>
            </a:r>
            <a:endParaRPr lang="en-US" dirty="0"/>
          </a:p>
        </p:txBody>
      </p:sp>
      <p:sp>
        <p:nvSpPr>
          <p:cNvPr id="12" name="Picture Placeholder 2"/>
          <p:cNvSpPr>
            <a:spLocks noGrp="1"/>
          </p:cNvSpPr>
          <p:nvPr>
            <p:ph type="pic" sz="quarter" idx="33" hasCustomPrompt="1"/>
          </p:nvPr>
        </p:nvSpPr>
        <p:spPr>
          <a:xfrm>
            <a:off x="5402316" y="1438985"/>
            <a:ext cx="5312075" cy="3977079"/>
          </a:xfrm>
          <a:solidFill>
            <a:schemeClr val="bg2">
              <a:lumMod val="20000"/>
              <a:lumOff val="80000"/>
            </a:schemeClr>
          </a:solidFill>
        </p:spPr>
        <p:txBody>
          <a:bodyPr lIns="0" tIns="1080000" anchor="t"/>
          <a:lstStyle>
            <a:lvl1pPr algn="ctr">
              <a:lnSpc>
                <a:spcPct val="110000"/>
              </a:lnSpc>
              <a:spcBef>
                <a:spcPts val="0"/>
              </a:spcBef>
              <a:defRPr sz="1200" baseline="0">
                <a:solidFill>
                  <a:schemeClr val="accent1"/>
                </a:solidFill>
              </a:defRPr>
            </a:lvl1pPr>
          </a:lstStyle>
          <a:p>
            <a:r>
              <a:rPr lang="en-AU" dirty="0" smtClean="0"/>
              <a:t>INSERT 11.05 x 14.75CM</a:t>
            </a:r>
            <a:br>
              <a:rPr lang="en-AU" dirty="0" smtClean="0"/>
            </a:br>
            <a:r>
              <a:rPr lang="en-AU" dirty="0" smtClean="0"/>
              <a:t>OR 4.35” X 5.81” </a:t>
            </a:r>
            <a:br>
              <a:rPr lang="en-AU" dirty="0" smtClean="0"/>
            </a:br>
            <a:r>
              <a:rPr lang="en-AU" dirty="0" smtClean="0"/>
              <a:t>SCREENSHOT HERE</a:t>
            </a:r>
            <a:endParaRPr lang="en-AU" dirty="0"/>
          </a:p>
        </p:txBody>
      </p:sp>
      <p:pic>
        <p:nvPicPr>
          <p:cNvPr id="11" name="Picture 2" descr="\\Dloaudata01\dlohq\StudioJobs\Clients\Presentations\Accenture\Ellen C Marks - 15-4605 - Accenture Interactive template design Ph 1\Working Files\Final Images\Versions\Other Images\iPadAir2_H_high.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19054" r="16072"/>
          <a:stretch/>
        </p:blipFill>
        <p:spPr bwMode="auto">
          <a:xfrm>
            <a:off x="4281572" y="0"/>
            <a:ext cx="7910429" cy="6858000"/>
          </a:xfrm>
          <a:prstGeom prst="rect">
            <a:avLst/>
          </a:prstGeom>
          <a:noFill/>
          <a:extLst>
            <a:ext uri="{909E8E84-426E-40DD-AFC4-6F175D3DCCD1}">
              <a14:hiddenFill xmlns:a14="http://schemas.microsoft.com/office/drawing/2010/main">
                <a:solidFill>
                  <a:srgbClr val="FFFFFF"/>
                </a:solidFill>
              </a14:hiddenFill>
            </a:ext>
          </a:extLst>
        </p:spPr>
      </p:pic>
      <p:sp>
        <p:nvSpPr>
          <p:cNvPr id="10" name="Text Placeholder 4"/>
          <p:cNvSpPr>
            <a:spLocks noGrp="1"/>
          </p:cNvSpPr>
          <p:nvPr>
            <p:ph type="body" sz="quarter" idx="35" hasCustomPrompt="1"/>
          </p:nvPr>
        </p:nvSpPr>
        <p:spPr>
          <a:xfrm>
            <a:off x="355741" y="6334007"/>
            <a:ext cx="1928219" cy="331528"/>
          </a:xfrm>
          <a:ln>
            <a:solidFill>
              <a:schemeClr val="bg1"/>
            </a:solidFill>
          </a:ln>
        </p:spPr>
        <p:txBody>
          <a:bodyPr wrap="none" lIns="143987" tIns="71994" rIns="143987" bIns="71994" anchor="ctr">
            <a:spAutoFit/>
          </a:bodyPr>
          <a:lstStyle>
            <a:lvl1pPr>
              <a:spcBef>
                <a:spcPts val="0"/>
              </a:spcBef>
              <a:defRPr sz="11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Insert Key Point if Needed</a:t>
            </a:r>
            <a:endParaRPr lang="en-AU" dirty="0"/>
          </a:p>
        </p:txBody>
      </p:sp>
    </p:spTree>
    <p:extLst>
      <p:ext uri="{BB962C8B-B14F-4D97-AF65-F5344CB8AC3E}">
        <p14:creationId xmlns:p14="http://schemas.microsoft.com/office/powerpoint/2010/main" val="240828782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16a_iPadH_CRed">
    <p:bg>
      <p:bgPr>
        <a:solidFill>
          <a:schemeClr val="tx2"/>
        </a:solidFill>
        <a:effectLst/>
      </p:bgPr>
    </p:bg>
    <p:spTree>
      <p:nvGrpSpPr>
        <p:cNvPr id="1" name=""/>
        <p:cNvGrpSpPr/>
        <p:nvPr/>
      </p:nvGrpSpPr>
      <p:grpSpPr>
        <a:xfrm>
          <a:off x="0" y="0"/>
          <a:ext cx="0" cy="0"/>
          <a:chOff x="0" y="0"/>
          <a:chExt cx="0" cy="0"/>
        </a:xfrm>
      </p:grpSpPr>
      <p:sp>
        <p:nvSpPr>
          <p:cNvPr id="4" name="Footer Placeholder 3"/>
          <p:cNvSpPr>
            <a:spLocks noGrp="1"/>
          </p:cNvSpPr>
          <p:nvPr>
            <p:ph type="ftr" sz="quarter" idx="31"/>
          </p:nvPr>
        </p:nvSpPr>
        <p:spPr/>
        <p:txBody>
          <a:bodyPr/>
          <a:lstStyle/>
          <a:p>
            <a:r>
              <a:rPr lang="en-AU" smtClean="0">
                <a:solidFill>
                  <a:srgbClr val="FFFFFF">
                    <a:alpha val="50000"/>
                  </a:srgbClr>
                </a:solidFill>
              </a:rPr>
              <a:t>Copyright © 2016  Accenture. All rights reserved. Accenture Confidential Information    |</a:t>
            </a:r>
            <a:endParaRPr lang="en-AU" dirty="0">
              <a:solidFill>
                <a:srgbClr val="FFFFFF">
                  <a:alpha val="50000"/>
                </a:srgbClr>
              </a:solidFill>
            </a:endParaRPr>
          </a:p>
        </p:txBody>
      </p:sp>
      <p:sp>
        <p:nvSpPr>
          <p:cNvPr id="6" name="Slide Number Placeholder 5"/>
          <p:cNvSpPr>
            <a:spLocks noGrp="1"/>
          </p:cNvSpPr>
          <p:nvPr>
            <p:ph type="sldNum" sz="quarter" idx="32"/>
          </p:nvPr>
        </p:nvSpPr>
        <p:spPr/>
        <p:txBody>
          <a:bodyPr/>
          <a:lstStyle/>
          <a:p>
            <a:pPr>
              <a:defRPr/>
            </a:pPr>
            <a:fld id="{90CBDC3A-D49F-4631-A8C7-55D59B33E5FA}" type="slidenum">
              <a:rPr lang="en-US" smtClean="0">
                <a:solidFill>
                  <a:srgbClr val="FFFFFF">
                    <a:alpha val="50000"/>
                  </a:srgbClr>
                </a:solidFill>
              </a:rPr>
              <a:pPr>
                <a:defRPr/>
              </a:pPr>
              <a:t>‹#›</a:t>
            </a:fld>
            <a:endParaRPr lang="en-US" dirty="0">
              <a:solidFill>
                <a:srgbClr val="FFFFFF">
                  <a:alpha val="50000"/>
                </a:srgbClr>
              </a:solidFill>
            </a:endParaRPr>
          </a:p>
        </p:txBody>
      </p:sp>
      <p:sp>
        <p:nvSpPr>
          <p:cNvPr id="9" name="Text Placeholder 5"/>
          <p:cNvSpPr>
            <a:spLocks noGrp="1"/>
          </p:cNvSpPr>
          <p:nvPr>
            <p:ph type="body" sz="quarter" idx="34" hasCustomPrompt="1"/>
          </p:nvPr>
        </p:nvSpPr>
        <p:spPr>
          <a:xfrm>
            <a:off x="355740" y="1287165"/>
            <a:ext cx="3636795" cy="3101670"/>
          </a:xfrm>
        </p:spPr>
        <p:txBody>
          <a:bodyPr wrap="square" anchor="t">
            <a:spAutoFit/>
          </a:bodyPr>
          <a:lstStyle>
            <a:lvl1pPr algn="l">
              <a:lnSpc>
                <a:spcPct val="80000"/>
              </a:lnSpc>
              <a:spcBef>
                <a:spcPts val="0"/>
              </a:spcBef>
              <a:defRPr sz="2799" b="1" cap="all" baseline="0">
                <a:solidFill>
                  <a:schemeClr val="bg1"/>
                </a:solidFill>
                <a:latin typeface="Arial Black" panose="020B0A04020102020204" pitchFamily="34" charset="0"/>
              </a:defRPr>
            </a:lvl1pPr>
            <a:lvl2pPr algn="ctr">
              <a:defRPr sz="4399" b="1">
                <a:latin typeface="Arial Black" panose="020B0A04020102020204" pitchFamily="34" charset="0"/>
              </a:defRPr>
            </a:lvl2pPr>
            <a:lvl3pPr algn="ctr">
              <a:defRPr sz="4399" b="1">
                <a:latin typeface="Arial Black" panose="020B0A04020102020204" pitchFamily="34" charset="0"/>
              </a:defRPr>
            </a:lvl3pPr>
            <a:lvl4pPr algn="ctr">
              <a:defRPr sz="4399" b="1">
                <a:latin typeface="Arial Black" panose="020B0A04020102020204" pitchFamily="34" charset="0"/>
              </a:defRPr>
            </a:lvl4pPr>
            <a:lvl5pPr algn="ctr">
              <a:defRPr sz="4399" b="1">
                <a:latin typeface="Arial Black" panose="020B0A04020102020204" pitchFamily="34" charset="0"/>
              </a:defRPr>
            </a:lvl5pPr>
          </a:lstStyle>
          <a:p>
            <a:r>
              <a:rPr lang="en-US" dirty="0" smtClean="0"/>
              <a:t>INSERT STATEMENT </a:t>
            </a:r>
            <a:br>
              <a:rPr lang="en-US" dirty="0" smtClean="0"/>
            </a:br>
            <a:r>
              <a:rPr lang="en-US" dirty="0" smtClean="0"/>
              <a:t>AT 28PT AND UPPERCASE, MINIMUM 20PT. AS SE ENI OLESTOTATE CON RAERUM ES INI EREPUDI ODIT.</a:t>
            </a:r>
            <a:endParaRPr lang="en-US" dirty="0"/>
          </a:p>
        </p:txBody>
      </p:sp>
      <p:sp>
        <p:nvSpPr>
          <p:cNvPr id="14" name="Picture Placeholder 2"/>
          <p:cNvSpPr>
            <a:spLocks noGrp="1"/>
          </p:cNvSpPr>
          <p:nvPr>
            <p:ph type="pic" sz="quarter" idx="33" hasCustomPrompt="1"/>
          </p:nvPr>
        </p:nvSpPr>
        <p:spPr>
          <a:xfrm>
            <a:off x="5402316" y="1438985"/>
            <a:ext cx="5312075" cy="3977079"/>
          </a:xfrm>
          <a:solidFill>
            <a:schemeClr val="bg2">
              <a:lumMod val="20000"/>
              <a:lumOff val="80000"/>
            </a:schemeClr>
          </a:solidFill>
        </p:spPr>
        <p:txBody>
          <a:bodyPr lIns="0" tIns="1080000" anchor="t"/>
          <a:lstStyle>
            <a:lvl1pPr algn="ctr">
              <a:lnSpc>
                <a:spcPct val="110000"/>
              </a:lnSpc>
              <a:spcBef>
                <a:spcPts val="0"/>
              </a:spcBef>
              <a:defRPr sz="1200" baseline="0">
                <a:solidFill>
                  <a:schemeClr val="tx2"/>
                </a:solidFill>
              </a:defRPr>
            </a:lvl1pPr>
          </a:lstStyle>
          <a:p>
            <a:r>
              <a:rPr lang="en-AU" dirty="0" smtClean="0"/>
              <a:t>INSERT 11.05 x 14.75CM</a:t>
            </a:r>
            <a:br>
              <a:rPr lang="en-AU" dirty="0" smtClean="0"/>
            </a:br>
            <a:r>
              <a:rPr lang="en-AU" dirty="0" smtClean="0"/>
              <a:t>OR 4.35” X 5.81” </a:t>
            </a:r>
            <a:br>
              <a:rPr lang="en-AU" dirty="0" smtClean="0"/>
            </a:br>
            <a:r>
              <a:rPr lang="en-AU" dirty="0" smtClean="0"/>
              <a:t>SCREENSHOT HERE</a:t>
            </a:r>
            <a:endParaRPr lang="en-AU" dirty="0"/>
          </a:p>
        </p:txBody>
      </p:sp>
      <p:pic>
        <p:nvPicPr>
          <p:cNvPr id="13" name="Picture 2" descr="\\Dloaudata01\dlohq\StudioJobs\Clients\Presentations\Accenture\Ellen C Marks - 15-4605 - Accenture Interactive template design Ph 1\Working Files\Final Images\Versions\Other Images\iPadAir2_H_high.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19054" r="16072"/>
          <a:stretch/>
        </p:blipFill>
        <p:spPr bwMode="auto">
          <a:xfrm>
            <a:off x="4281572" y="0"/>
            <a:ext cx="7910429" cy="6858000"/>
          </a:xfrm>
          <a:prstGeom prst="rect">
            <a:avLst/>
          </a:prstGeom>
          <a:noFill/>
          <a:extLst>
            <a:ext uri="{909E8E84-426E-40DD-AFC4-6F175D3DCCD1}">
              <a14:hiddenFill xmlns:a14="http://schemas.microsoft.com/office/drawing/2010/main">
                <a:solidFill>
                  <a:srgbClr val="FFFFFF"/>
                </a:solidFill>
              </a14:hiddenFill>
            </a:ext>
          </a:extLst>
        </p:spPr>
      </p:pic>
      <p:sp>
        <p:nvSpPr>
          <p:cNvPr id="10" name="Text Placeholder 4"/>
          <p:cNvSpPr>
            <a:spLocks noGrp="1"/>
          </p:cNvSpPr>
          <p:nvPr>
            <p:ph type="body" sz="quarter" idx="35" hasCustomPrompt="1"/>
          </p:nvPr>
        </p:nvSpPr>
        <p:spPr>
          <a:xfrm>
            <a:off x="355741" y="6334007"/>
            <a:ext cx="1928219" cy="331528"/>
          </a:xfrm>
          <a:ln>
            <a:solidFill>
              <a:schemeClr val="bg1"/>
            </a:solidFill>
          </a:ln>
        </p:spPr>
        <p:txBody>
          <a:bodyPr wrap="none" lIns="143987" tIns="71994" rIns="143987" bIns="71994" anchor="ctr">
            <a:spAutoFit/>
          </a:bodyPr>
          <a:lstStyle>
            <a:lvl1pPr>
              <a:spcBef>
                <a:spcPts val="0"/>
              </a:spcBef>
              <a:defRPr sz="11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Insert Key Point if Needed</a:t>
            </a:r>
            <a:endParaRPr lang="en-AU" dirty="0"/>
          </a:p>
        </p:txBody>
      </p:sp>
    </p:spTree>
    <p:extLst>
      <p:ext uri="{BB962C8B-B14F-4D97-AF65-F5344CB8AC3E}">
        <p14:creationId xmlns:p14="http://schemas.microsoft.com/office/powerpoint/2010/main" val="329011534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16b_iPadV_IBlue">
    <p:bg>
      <p:bgPr>
        <a:solidFill>
          <a:schemeClr val="accent4"/>
        </a:solidFill>
        <a:effectLst/>
      </p:bgPr>
    </p:bg>
    <p:spTree>
      <p:nvGrpSpPr>
        <p:cNvPr id="1" name=""/>
        <p:cNvGrpSpPr/>
        <p:nvPr/>
      </p:nvGrpSpPr>
      <p:grpSpPr>
        <a:xfrm>
          <a:off x="0" y="0"/>
          <a:ext cx="0" cy="0"/>
          <a:chOff x="0" y="0"/>
          <a:chExt cx="0" cy="0"/>
        </a:xfrm>
      </p:grpSpPr>
      <p:sp>
        <p:nvSpPr>
          <p:cNvPr id="4" name="Footer Placeholder 3"/>
          <p:cNvSpPr>
            <a:spLocks noGrp="1"/>
          </p:cNvSpPr>
          <p:nvPr>
            <p:ph type="ftr" sz="quarter" idx="31"/>
          </p:nvPr>
        </p:nvSpPr>
        <p:spPr/>
        <p:txBody>
          <a:bodyPr/>
          <a:lstStyle/>
          <a:p>
            <a:r>
              <a:rPr lang="en-AU" smtClean="0">
                <a:solidFill>
                  <a:srgbClr val="FFFFFF">
                    <a:alpha val="50000"/>
                  </a:srgbClr>
                </a:solidFill>
              </a:rPr>
              <a:t>Copyright © 2016  Accenture. All rights reserved. Accenture Confidential Information    |</a:t>
            </a:r>
            <a:endParaRPr lang="en-AU" dirty="0">
              <a:solidFill>
                <a:srgbClr val="FFFFFF">
                  <a:alpha val="50000"/>
                </a:srgbClr>
              </a:solidFill>
            </a:endParaRPr>
          </a:p>
        </p:txBody>
      </p:sp>
      <p:sp>
        <p:nvSpPr>
          <p:cNvPr id="6" name="Slide Number Placeholder 5"/>
          <p:cNvSpPr>
            <a:spLocks noGrp="1"/>
          </p:cNvSpPr>
          <p:nvPr>
            <p:ph type="sldNum" sz="quarter" idx="32"/>
          </p:nvPr>
        </p:nvSpPr>
        <p:spPr/>
        <p:txBody>
          <a:bodyPr/>
          <a:lstStyle/>
          <a:p>
            <a:pPr>
              <a:defRPr/>
            </a:pPr>
            <a:fld id="{90CBDC3A-D49F-4631-A8C7-55D59B33E5FA}" type="slidenum">
              <a:rPr lang="en-US" smtClean="0">
                <a:solidFill>
                  <a:srgbClr val="FFFFFF">
                    <a:alpha val="50000"/>
                  </a:srgbClr>
                </a:solidFill>
              </a:rPr>
              <a:pPr>
                <a:defRPr/>
              </a:pPr>
              <a:t>‹#›</a:t>
            </a:fld>
            <a:endParaRPr lang="en-US" dirty="0">
              <a:solidFill>
                <a:srgbClr val="FFFFFF">
                  <a:alpha val="50000"/>
                </a:srgbClr>
              </a:solidFill>
            </a:endParaRPr>
          </a:p>
        </p:txBody>
      </p:sp>
      <p:sp>
        <p:nvSpPr>
          <p:cNvPr id="13" name="Text Placeholder 5"/>
          <p:cNvSpPr>
            <a:spLocks noGrp="1"/>
          </p:cNvSpPr>
          <p:nvPr>
            <p:ph type="body" sz="quarter" idx="34" hasCustomPrompt="1"/>
          </p:nvPr>
        </p:nvSpPr>
        <p:spPr>
          <a:xfrm>
            <a:off x="355739" y="1287165"/>
            <a:ext cx="4933927" cy="2076241"/>
          </a:xfrm>
        </p:spPr>
        <p:txBody>
          <a:bodyPr wrap="square" anchor="t">
            <a:spAutoFit/>
          </a:bodyPr>
          <a:lstStyle>
            <a:lvl1pPr algn="l">
              <a:lnSpc>
                <a:spcPct val="80000"/>
              </a:lnSpc>
              <a:spcBef>
                <a:spcPts val="0"/>
              </a:spcBef>
              <a:defRPr sz="2799" b="1" cap="all" baseline="0">
                <a:solidFill>
                  <a:schemeClr val="bg1"/>
                </a:solidFill>
                <a:latin typeface="Arial Black" panose="020B0A04020102020204" pitchFamily="34" charset="0"/>
              </a:defRPr>
            </a:lvl1pPr>
            <a:lvl2pPr algn="ctr">
              <a:defRPr sz="4399" b="1">
                <a:latin typeface="Arial Black" panose="020B0A04020102020204" pitchFamily="34" charset="0"/>
              </a:defRPr>
            </a:lvl2pPr>
            <a:lvl3pPr algn="ctr">
              <a:defRPr sz="4399" b="1">
                <a:latin typeface="Arial Black" panose="020B0A04020102020204" pitchFamily="34" charset="0"/>
              </a:defRPr>
            </a:lvl3pPr>
            <a:lvl4pPr algn="ctr">
              <a:defRPr sz="4399" b="1">
                <a:latin typeface="Arial Black" panose="020B0A04020102020204" pitchFamily="34" charset="0"/>
              </a:defRPr>
            </a:lvl4pPr>
            <a:lvl5pPr algn="ctr">
              <a:defRPr sz="4399" b="1">
                <a:latin typeface="Arial Black" panose="020B0A04020102020204" pitchFamily="34" charset="0"/>
              </a:defRPr>
            </a:lvl5pPr>
          </a:lstStyle>
          <a:p>
            <a:r>
              <a:rPr lang="en-US" dirty="0" smtClean="0"/>
              <a:t>INSERT STATEMENT AT 28PT AND UPPERCASE, MINIMUM 20PT. AS SE ENI OLESTOTATE CON RAERUM ES INI EREPUDI ODIT EHENDIAM EUM.</a:t>
            </a:r>
            <a:endParaRPr lang="en-US" dirty="0"/>
          </a:p>
        </p:txBody>
      </p:sp>
      <p:sp>
        <p:nvSpPr>
          <p:cNvPr id="10" name="Picture Placeholder 2"/>
          <p:cNvSpPr>
            <a:spLocks noGrp="1"/>
          </p:cNvSpPr>
          <p:nvPr>
            <p:ph type="pic" sz="quarter" idx="33" hasCustomPrompt="1"/>
          </p:nvPr>
        </p:nvSpPr>
        <p:spPr>
          <a:xfrm>
            <a:off x="6346210" y="1073798"/>
            <a:ext cx="3439343" cy="4552946"/>
          </a:xfrm>
          <a:solidFill>
            <a:schemeClr val="bg2">
              <a:lumMod val="20000"/>
              <a:lumOff val="80000"/>
            </a:schemeClr>
          </a:solidFill>
        </p:spPr>
        <p:txBody>
          <a:bodyPr lIns="0" tIns="1080000" anchor="t"/>
          <a:lstStyle>
            <a:lvl1pPr algn="ctr">
              <a:lnSpc>
                <a:spcPct val="110000"/>
              </a:lnSpc>
              <a:spcBef>
                <a:spcPts val="0"/>
              </a:spcBef>
              <a:defRPr sz="1200" baseline="0">
                <a:solidFill>
                  <a:schemeClr val="accent4"/>
                </a:solidFill>
              </a:defRPr>
            </a:lvl1pPr>
          </a:lstStyle>
          <a:p>
            <a:r>
              <a:rPr lang="en-AU" dirty="0" smtClean="0"/>
              <a:t>INSERT 12.65 x 9.55CM</a:t>
            </a:r>
            <a:br>
              <a:rPr lang="en-AU" dirty="0" smtClean="0"/>
            </a:br>
            <a:r>
              <a:rPr lang="en-AU" dirty="0" smtClean="0"/>
              <a:t>OR 4.98” X 3.76” </a:t>
            </a:r>
            <a:br>
              <a:rPr lang="en-AU" dirty="0" smtClean="0"/>
            </a:br>
            <a:r>
              <a:rPr lang="en-AU" dirty="0" smtClean="0"/>
              <a:t>SCREENSHOT HERE</a:t>
            </a:r>
            <a:endParaRPr lang="en-AU" dirty="0"/>
          </a:p>
        </p:txBody>
      </p:sp>
      <p:pic>
        <p:nvPicPr>
          <p:cNvPr id="11" name="Picture 3" descr="\\Dloaudata01\dlohq\StudioJobs\Clients\Presentations\Accenture\Ellen C Marks - 15-4605 - Accenture Interactive template design Ph 1\Working Files\Final Images\Versions\Other Images\iPadAir2_V_high.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29944" t="-1131" r="29854" b="1131"/>
          <a:stretch/>
        </p:blipFill>
        <p:spPr bwMode="auto">
          <a:xfrm>
            <a:off x="5950687" y="346549"/>
            <a:ext cx="4211695" cy="5892230"/>
          </a:xfrm>
          <a:prstGeom prst="rect">
            <a:avLst/>
          </a:prstGeom>
          <a:noFill/>
          <a:extLst>
            <a:ext uri="{909E8E84-426E-40DD-AFC4-6F175D3DCCD1}">
              <a14:hiddenFill xmlns:a14="http://schemas.microsoft.com/office/drawing/2010/main">
                <a:solidFill>
                  <a:srgbClr val="FFFFFF"/>
                </a:solidFill>
              </a14:hiddenFill>
            </a:ext>
          </a:extLst>
        </p:spPr>
      </p:pic>
      <p:sp>
        <p:nvSpPr>
          <p:cNvPr id="9" name="Text Placeholder 4"/>
          <p:cNvSpPr>
            <a:spLocks noGrp="1"/>
          </p:cNvSpPr>
          <p:nvPr>
            <p:ph type="body" sz="quarter" idx="35" hasCustomPrompt="1"/>
          </p:nvPr>
        </p:nvSpPr>
        <p:spPr>
          <a:xfrm>
            <a:off x="355741" y="6334007"/>
            <a:ext cx="1928219" cy="331528"/>
          </a:xfrm>
          <a:ln>
            <a:solidFill>
              <a:schemeClr val="bg1"/>
            </a:solidFill>
          </a:ln>
        </p:spPr>
        <p:txBody>
          <a:bodyPr wrap="none" lIns="143987" tIns="71994" rIns="143987" bIns="71994" anchor="ctr">
            <a:spAutoFit/>
          </a:bodyPr>
          <a:lstStyle>
            <a:lvl1pPr>
              <a:spcBef>
                <a:spcPts val="0"/>
              </a:spcBef>
              <a:defRPr sz="11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Insert Key Point if Needed</a:t>
            </a:r>
            <a:endParaRPr lang="en-AU" dirty="0"/>
          </a:p>
        </p:txBody>
      </p:sp>
    </p:spTree>
    <p:extLst>
      <p:ext uri="{BB962C8B-B14F-4D97-AF65-F5344CB8AC3E}">
        <p14:creationId xmlns:p14="http://schemas.microsoft.com/office/powerpoint/2010/main" val="124486763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16b_iPadV_White_APinkStat">
    <p:bg>
      <p:bgPr>
        <a:solidFill>
          <a:schemeClr val="bg1"/>
        </a:solidFill>
        <a:effectLst/>
      </p:bgPr>
    </p:bg>
    <p:spTree>
      <p:nvGrpSpPr>
        <p:cNvPr id="1" name=""/>
        <p:cNvGrpSpPr/>
        <p:nvPr/>
      </p:nvGrpSpPr>
      <p:grpSpPr>
        <a:xfrm>
          <a:off x="0" y="0"/>
          <a:ext cx="0" cy="0"/>
          <a:chOff x="0" y="0"/>
          <a:chExt cx="0" cy="0"/>
        </a:xfrm>
      </p:grpSpPr>
      <p:sp>
        <p:nvSpPr>
          <p:cNvPr id="13" name="Text Placeholder 5"/>
          <p:cNvSpPr>
            <a:spLocks noGrp="1"/>
          </p:cNvSpPr>
          <p:nvPr>
            <p:ph type="body" sz="quarter" idx="34" hasCustomPrompt="1"/>
          </p:nvPr>
        </p:nvSpPr>
        <p:spPr>
          <a:xfrm>
            <a:off x="355739" y="1287165"/>
            <a:ext cx="4933927" cy="2076241"/>
          </a:xfrm>
        </p:spPr>
        <p:txBody>
          <a:bodyPr wrap="square" anchor="t">
            <a:spAutoFit/>
          </a:bodyPr>
          <a:lstStyle>
            <a:lvl1pPr algn="l">
              <a:lnSpc>
                <a:spcPct val="80000"/>
              </a:lnSpc>
              <a:spcBef>
                <a:spcPts val="0"/>
              </a:spcBef>
              <a:defRPr sz="2799" b="1" cap="all" baseline="0">
                <a:solidFill>
                  <a:schemeClr val="accent1"/>
                </a:solidFill>
                <a:latin typeface="Arial Black" panose="020B0A04020102020204" pitchFamily="34" charset="0"/>
              </a:defRPr>
            </a:lvl1pPr>
            <a:lvl2pPr algn="ctr">
              <a:defRPr sz="4399" b="1">
                <a:latin typeface="Arial Black" panose="020B0A04020102020204" pitchFamily="34" charset="0"/>
              </a:defRPr>
            </a:lvl2pPr>
            <a:lvl3pPr algn="ctr">
              <a:defRPr sz="4399" b="1">
                <a:latin typeface="Arial Black" panose="020B0A04020102020204" pitchFamily="34" charset="0"/>
              </a:defRPr>
            </a:lvl3pPr>
            <a:lvl4pPr algn="ctr">
              <a:defRPr sz="4399" b="1">
                <a:latin typeface="Arial Black" panose="020B0A04020102020204" pitchFamily="34" charset="0"/>
              </a:defRPr>
            </a:lvl4pPr>
            <a:lvl5pPr algn="ctr">
              <a:defRPr sz="4399" b="1">
                <a:latin typeface="Arial Black" panose="020B0A04020102020204" pitchFamily="34" charset="0"/>
              </a:defRPr>
            </a:lvl5pPr>
          </a:lstStyle>
          <a:p>
            <a:r>
              <a:rPr lang="en-US" dirty="0" smtClean="0"/>
              <a:t>INSERT STATEMENT AT 28PT AND UPPERCASE, MINIMUM 20PT. AS SE ENI OLESTOTATE CON RAERUM ES INI EREPUDI ODIT EHENDIAM EUM.</a:t>
            </a:r>
            <a:endParaRPr lang="en-US" dirty="0"/>
          </a:p>
        </p:txBody>
      </p:sp>
      <p:sp>
        <p:nvSpPr>
          <p:cNvPr id="9" name="Footer Placeholder 2"/>
          <p:cNvSpPr>
            <a:spLocks noGrp="1"/>
          </p:cNvSpPr>
          <p:nvPr>
            <p:ph type="ftr" sz="quarter" idx="31"/>
          </p:nvPr>
        </p:nvSpPr>
        <p:spPr>
          <a:xfrm>
            <a:off x="7495798" y="6537399"/>
            <a:ext cx="4141956" cy="161962"/>
          </a:xfrm>
        </p:spPr>
        <p:txBody>
          <a:bodyPr/>
          <a:lstStyle>
            <a:lvl1pPr>
              <a:defRPr>
                <a:solidFill>
                  <a:schemeClr val="tx1">
                    <a:alpha val="50000"/>
                  </a:schemeClr>
                </a:solidFill>
              </a:defRPr>
            </a:lvl1pPr>
          </a:lstStyle>
          <a:p>
            <a:r>
              <a:rPr lang="en-AU" dirty="0" smtClean="0">
                <a:solidFill>
                  <a:srgbClr val="000000">
                    <a:alpha val="50000"/>
                  </a:srgbClr>
                </a:solidFill>
              </a:rPr>
              <a:t>Copyright © 2016  Accenture. All rights reserved. Accenture Confidential Information    |</a:t>
            </a:r>
            <a:endParaRPr lang="en-AU" dirty="0">
              <a:solidFill>
                <a:srgbClr val="000000">
                  <a:alpha val="50000"/>
                </a:srgbClr>
              </a:solidFill>
            </a:endParaRPr>
          </a:p>
        </p:txBody>
      </p:sp>
      <p:sp>
        <p:nvSpPr>
          <p:cNvPr id="11" name="Slide Number Placeholder 3"/>
          <p:cNvSpPr>
            <a:spLocks noGrp="1"/>
          </p:cNvSpPr>
          <p:nvPr>
            <p:ph type="sldNum" sz="quarter" idx="32"/>
          </p:nvPr>
        </p:nvSpPr>
        <p:spPr>
          <a:xfrm flipH="1">
            <a:off x="11617001" y="6537400"/>
            <a:ext cx="216084" cy="161888"/>
          </a:xfrm>
        </p:spPr>
        <p:txBody>
          <a:bodyPr/>
          <a:lstStyle>
            <a:lvl1pPr>
              <a:defRPr>
                <a:solidFill>
                  <a:schemeClr val="tx1">
                    <a:alpha val="50000"/>
                  </a:schemeClr>
                </a:solidFill>
              </a:defRPr>
            </a:lvl1pPr>
          </a:lstStyle>
          <a:p>
            <a:pPr>
              <a:defRPr/>
            </a:pPr>
            <a:fld id="{90CBDC3A-D49F-4631-A8C7-55D59B33E5FA}" type="slidenum">
              <a:rPr lang="en-US" smtClean="0">
                <a:solidFill>
                  <a:srgbClr val="000000">
                    <a:alpha val="50000"/>
                  </a:srgbClr>
                </a:solidFill>
              </a:rPr>
              <a:pPr>
                <a:defRPr/>
              </a:pPr>
              <a:t>‹#›</a:t>
            </a:fld>
            <a:endParaRPr lang="en-US" dirty="0">
              <a:solidFill>
                <a:srgbClr val="000000">
                  <a:alpha val="50000"/>
                </a:srgbClr>
              </a:solidFill>
            </a:endParaRPr>
          </a:p>
        </p:txBody>
      </p:sp>
      <p:sp>
        <p:nvSpPr>
          <p:cNvPr id="16" name="Picture Placeholder 2"/>
          <p:cNvSpPr>
            <a:spLocks noGrp="1"/>
          </p:cNvSpPr>
          <p:nvPr>
            <p:ph type="pic" sz="quarter" idx="33" hasCustomPrompt="1"/>
          </p:nvPr>
        </p:nvSpPr>
        <p:spPr>
          <a:xfrm>
            <a:off x="6346210" y="1073798"/>
            <a:ext cx="3439343" cy="4552946"/>
          </a:xfrm>
          <a:solidFill>
            <a:schemeClr val="bg2">
              <a:lumMod val="20000"/>
              <a:lumOff val="80000"/>
            </a:schemeClr>
          </a:solidFill>
        </p:spPr>
        <p:txBody>
          <a:bodyPr lIns="0" tIns="1080000" anchor="t"/>
          <a:lstStyle>
            <a:lvl1pPr algn="ctr">
              <a:lnSpc>
                <a:spcPct val="110000"/>
              </a:lnSpc>
              <a:spcBef>
                <a:spcPts val="0"/>
              </a:spcBef>
              <a:defRPr sz="1200" baseline="0">
                <a:solidFill>
                  <a:schemeClr val="tx1"/>
                </a:solidFill>
              </a:defRPr>
            </a:lvl1pPr>
          </a:lstStyle>
          <a:p>
            <a:r>
              <a:rPr lang="en-AU" dirty="0" smtClean="0"/>
              <a:t>INSERT 12.65 x 9.55CM</a:t>
            </a:r>
            <a:br>
              <a:rPr lang="en-AU" dirty="0" smtClean="0"/>
            </a:br>
            <a:r>
              <a:rPr lang="en-AU" dirty="0" smtClean="0"/>
              <a:t>OR 4.98” X 3.76” </a:t>
            </a:r>
            <a:br>
              <a:rPr lang="en-AU" dirty="0" smtClean="0"/>
            </a:br>
            <a:r>
              <a:rPr lang="en-AU" dirty="0" smtClean="0"/>
              <a:t>SCREENSHOT HERE</a:t>
            </a:r>
            <a:endParaRPr lang="en-AU" dirty="0"/>
          </a:p>
        </p:txBody>
      </p:sp>
      <p:pic>
        <p:nvPicPr>
          <p:cNvPr id="15" name="Picture 3" descr="\\Dloaudata01\dlohq\StudioJobs\Clients\Presentations\Accenture\Ellen C Marks - 15-4605 - Accenture Interactive template design Ph 1\Working Files\Final Images\Versions\Other Images\iPadAir2_V_high.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29944" t="-1131" r="29854" b="1131"/>
          <a:stretch/>
        </p:blipFill>
        <p:spPr bwMode="auto">
          <a:xfrm>
            <a:off x="5950687" y="346549"/>
            <a:ext cx="4211695" cy="5892230"/>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4"/>
          <p:cNvSpPr>
            <a:spLocks noGrp="1"/>
          </p:cNvSpPr>
          <p:nvPr>
            <p:ph type="body" sz="quarter" idx="35" hasCustomPrompt="1"/>
          </p:nvPr>
        </p:nvSpPr>
        <p:spPr>
          <a:xfrm>
            <a:off x="355741" y="6334007"/>
            <a:ext cx="1928219" cy="331528"/>
          </a:xfrm>
          <a:ln>
            <a:solidFill>
              <a:schemeClr val="tx1"/>
            </a:solidFill>
          </a:ln>
        </p:spPr>
        <p:txBody>
          <a:bodyPr wrap="none" lIns="143987" tIns="71994" rIns="143987" bIns="71994" anchor="ctr">
            <a:spAutoFit/>
          </a:bodyPr>
          <a:lstStyle>
            <a:lvl1pPr>
              <a:spcBef>
                <a:spcPts val="0"/>
              </a:spcBef>
              <a:defRPr sz="11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Insert Key Point if Needed</a:t>
            </a:r>
            <a:endParaRPr lang="en-AU" dirty="0"/>
          </a:p>
        </p:txBody>
      </p:sp>
    </p:spTree>
    <p:extLst>
      <p:ext uri="{BB962C8B-B14F-4D97-AF65-F5344CB8AC3E}">
        <p14:creationId xmlns:p14="http://schemas.microsoft.com/office/powerpoint/2010/main" val="95600973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16b_iPadV_White_SBlueStat">
    <p:bg>
      <p:bgPr>
        <a:solidFill>
          <a:schemeClr val="bg1"/>
        </a:solidFill>
        <a:effectLst/>
      </p:bgPr>
    </p:bg>
    <p:spTree>
      <p:nvGrpSpPr>
        <p:cNvPr id="1" name=""/>
        <p:cNvGrpSpPr/>
        <p:nvPr/>
      </p:nvGrpSpPr>
      <p:grpSpPr>
        <a:xfrm>
          <a:off x="0" y="0"/>
          <a:ext cx="0" cy="0"/>
          <a:chOff x="0" y="0"/>
          <a:chExt cx="0" cy="0"/>
        </a:xfrm>
      </p:grpSpPr>
      <p:sp>
        <p:nvSpPr>
          <p:cNvPr id="13" name="Text Placeholder 5"/>
          <p:cNvSpPr>
            <a:spLocks noGrp="1"/>
          </p:cNvSpPr>
          <p:nvPr>
            <p:ph type="body" sz="quarter" idx="34" hasCustomPrompt="1"/>
          </p:nvPr>
        </p:nvSpPr>
        <p:spPr>
          <a:xfrm>
            <a:off x="355739" y="1287165"/>
            <a:ext cx="4933927" cy="2076241"/>
          </a:xfrm>
        </p:spPr>
        <p:txBody>
          <a:bodyPr wrap="square" anchor="t">
            <a:spAutoFit/>
          </a:bodyPr>
          <a:lstStyle>
            <a:lvl1pPr algn="l">
              <a:lnSpc>
                <a:spcPct val="80000"/>
              </a:lnSpc>
              <a:spcBef>
                <a:spcPts val="0"/>
              </a:spcBef>
              <a:defRPr sz="2799" b="1" cap="all" baseline="0">
                <a:solidFill>
                  <a:schemeClr val="accent5"/>
                </a:solidFill>
                <a:latin typeface="Arial Black" panose="020B0A04020102020204" pitchFamily="34" charset="0"/>
              </a:defRPr>
            </a:lvl1pPr>
            <a:lvl2pPr algn="ctr">
              <a:defRPr sz="4399" b="1">
                <a:latin typeface="Arial Black" panose="020B0A04020102020204" pitchFamily="34" charset="0"/>
              </a:defRPr>
            </a:lvl2pPr>
            <a:lvl3pPr algn="ctr">
              <a:defRPr sz="4399" b="1">
                <a:latin typeface="Arial Black" panose="020B0A04020102020204" pitchFamily="34" charset="0"/>
              </a:defRPr>
            </a:lvl3pPr>
            <a:lvl4pPr algn="ctr">
              <a:defRPr sz="4399" b="1">
                <a:latin typeface="Arial Black" panose="020B0A04020102020204" pitchFamily="34" charset="0"/>
              </a:defRPr>
            </a:lvl4pPr>
            <a:lvl5pPr algn="ctr">
              <a:defRPr sz="4399" b="1">
                <a:latin typeface="Arial Black" panose="020B0A04020102020204" pitchFamily="34" charset="0"/>
              </a:defRPr>
            </a:lvl5pPr>
          </a:lstStyle>
          <a:p>
            <a:r>
              <a:rPr lang="en-US" dirty="0" smtClean="0"/>
              <a:t>INSERT STATEMENT AT 28PT AND UPPERCASE, MINIMUM 20PT. AS SE ENI OLESTOTATE CON RAERUM ES INI EREPUDI ODIT EHENDIAM EUM.</a:t>
            </a:r>
            <a:endParaRPr lang="en-US" dirty="0"/>
          </a:p>
        </p:txBody>
      </p:sp>
      <p:sp>
        <p:nvSpPr>
          <p:cNvPr id="9" name="Footer Placeholder 2"/>
          <p:cNvSpPr>
            <a:spLocks noGrp="1"/>
          </p:cNvSpPr>
          <p:nvPr>
            <p:ph type="ftr" sz="quarter" idx="31"/>
          </p:nvPr>
        </p:nvSpPr>
        <p:spPr>
          <a:xfrm>
            <a:off x="7495798" y="6537399"/>
            <a:ext cx="4141956" cy="161962"/>
          </a:xfrm>
        </p:spPr>
        <p:txBody>
          <a:bodyPr/>
          <a:lstStyle>
            <a:lvl1pPr>
              <a:defRPr>
                <a:solidFill>
                  <a:schemeClr val="tx1">
                    <a:alpha val="50000"/>
                  </a:schemeClr>
                </a:solidFill>
              </a:defRPr>
            </a:lvl1pPr>
          </a:lstStyle>
          <a:p>
            <a:r>
              <a:rPr lang="en-AU" dirty="0" smtClean="0">
                <a:solidFill>
                  <a:srgbClr val="000000">
                    <a:alpha val="50000"/>
                  </a:srgbClr>
                </a:solidFill>
              </a:rPr>
              <a:t>Copyright © 2016  Accenture. All rights reserved. Accenture Confidential Information    |</a:t>
            </a:r>
            <a:endParaRPr lang="en-AU" dirty="0">
              <a:solidFill>
                <a:srgbClr val="000000">
                  <a:alpha val="50000"/>
                </a:srgbClr>
              </a:solidFill>
            </a:endParaRPr>
          </a:p>
        </p:txBody>
      </p:sp>
      <p:sp>
        <p:nvSpPr>
          <p:cNvPr id="11" name="Slide Number Placeholder 3"/>
          <p:cNvSpPr>
            <a:spLocks noGrp="1"/>
          </p:cNvSpPr>
          <p:nvPr>
            <p:ph type="sldNum" sz="quarter" idx="32"/>
          </p:nvPr>
        </p:nvSpPr>
        <p:spPr>
          <a:xfrm flipH="1">
            <a:off x="11617001" y="6537400"/>
            <a:ext cx="216084" cy="161888"/>
          </a:xfrm>
        </p:spPr>
        <p:txBody>
          <a:bodyPr/>
          <a:lstStyle>
            <a:lvl1pPr>
              <a:defRPr>
                <a:solidFill>
                  <a:schemeClr val="tx1">
                    <a:alpha val="50000"/>
                  </a:schemeClr>
                </a:solidFill>
              </a:defRPr>
            </a:lvl1pPr>
          </a:lstStyle>
          <a:p>
            <a:pPr>
              <a:defRPr/>
            </a:pPr>
            <a:fld id="{90CBDC3A-D49F-4631-A8C7-55D59B33E5FA}" type="slidenum">
              <a:rPr lang="en-US" smtClean="0">
                <a:solidFill>
                  <a:srgbClr val="000000">
                    <a:alpha val="50000"/>
                  </a:srgbClr>
                </a:solidFill>
              </a:rPr>
              <a:pPr>
                <a:defRPr/>
              </a:pPr>
              <a:t>‹#›</a:t>
            </a:fld>
            <a:endParaRPr lang="en-US" dirty="0">
              <a:solidFill>
                <a:srgbClr val="000000">
                  <a:alpha val="50000"/>
                </a:srgbClr>
              </a:solidFill>
            </a:endParaRPr>
          </a:p>
        </p:txBody>
      </p:sp>
      <p:sp>
        <p:nvSpPr>
          <p:cNvPr id="16" name="Picture Placeholder 2"/>
          <p:cNvSpPr>
            <a:spLocks noGrp="1"/>
          </p:cNvSpPr>
          <p:nvPr>
            <p:ph type="pic" sz="quarter" idx="33" hasCustomPrompt="1"/>
          </p:nvPr>
        </p:nvSpPr>
        <p:spPr>
          <a:xfrm>
            <a:off x="6346210" y="1073798"/>
            <a:ext cx="3439343" cy="4552946"/>
          </a:xfrm>
          <a:solidFill>
            <a:schemeClr val="bg2">
              <a:lumMod val="20000"/>
              <a:lumOff val="80000"/>
            </a:schemeClr>
          </a:solidFill>
        </p:spPr>
        <p:txBody>
          <a:bodyPr lIns="0" tIns="1080000" anchor="t"/>
          <a:lstStyle>
            <a:lvl1pPr algn="ctr">
              <a:lnSpc>
                <a:spcPct val="110000"/>
              </a:lnSpc>
              <a:spcBef>
                <a:spcPts val="0"/>
              </a:spcBef>
              <a:defRPr sz="1200" baseline="0">
                <a:solidFill>
                  <a:schemeClr val="tx1"/>
                </a:solidFill>
              </a:defRPr>
            </a:lvl1pPr>
          </a:lstStyle>
          <a:p>
            <a:r>
              <a:rPr lang="en-AU" dirty="0" smtClean="0"/>
              <a:t>INSERT 12.65 x 9.55CM</a:t>
            </a:r>
            <a:br>
              <a:rPr lang="en-AU" dirty="0" smtClean="0"/>
            </a:br>
            <a:r>
              <a:rPr lang="en-AU" dirty="0" smtClean="0"/>
              <a:t>OR 4.98” X 3.76” </a:t>
            </a:r>
            <a:br>
              <a:rPr lang="en-AU" dirty="0" smtClean="0"/>
            </a:br>
            <a:r>
              <a:rPr lang="en-AU" dirty="0" smtClean="0"/>
              <a:t>SCREENSHOT HERE</a:t>
            </a:r>
            <a:endParaRPr lang="en-AU" dirty="0"/>
          </a:p>
        </p:txBody>
      </p:sp>
      <p:pic>
        <p:nvPicPr>
          <p:cNvPr id="15" name="Picture 3" descr="\\Dloaudata01\dlohq\StudioJobs\Clients\Presentations\Accenture\Ellen C Marks - 15-4605 - Accenture Interactive template design Ph 1\Working Files\Final Images\Versions\Other Images\iPadAir2_V_high.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29944" t="-1131" r="29854" b="1131"/>
          <a:stretch/>
        </p:blipFill>
        <p:spPr bwMode="auto">
          <a:xfrm>
            <a:off x="5950687" y="346549"/>
            <a:ext cx="4211695" cy="5892230"/>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4"/>
          <p:cNvSpPr>
            <a:spLocks noGrp="1"/>
          </p:cNvSpPr>
          <p:nvPr>
            <p:ph type="body" sz="quarter" idx="35" hasCustomPrompt="1"/>
          </p:nvPr>
        </p:nvSpPr>
        <p:spPr>
          <a:xfrm>
            <a:off x="355741" y="6334007"/>
            <a:ext cx="1928219" cy="331528"/>
          </a:xfrm>
          <a:ln>
            <a:solidFill>
              <a:schemeClr val="tx1"/>
            </a:solidFill>
          </a:ln>
        </p:spPr>
        <p:txBody>
          <a:bodyPr wrap="none" lIns="143987" tIns="71994" rIns="143987" bIns="71994" anchor="ctr">
            <a:spAutoFit/>
          </a:bodyPr>
          <a:lstStyle>
            <a:lvl1pPr>
              <a:spcBef>
                <a:spcPts val="0"/>
              </a:spcBef>
              <a:defRPr sz="11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Insert Key Point if Needed</a:t>
            </a:r>
            <a:endParaRPr lang="en-AU" dirty="0"/>
          </a:p>
        </p:txBody>
      </p:sp>
    </p:spTree>
    <p:extLst>
      <p:ext uri="{BB962C8B-B14F-4D97-AF65-F5344CB8AC3E}">
        <p14:creationId xmlns:p14="http://schemas.microsoft.com/office/powerpoint/2010/main" val="14404251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16b_iPadV_SBlue">
    <p:bg>
      <p:bgPr>
        <a:solidFill>
          <a:schemeClr val="accent5"/>
        </a:solidFill>
        <a:effectLst/>
      </p:bgPr>
    </p:bg>
    <p:spTree>
      <p:nvGrpSpPr>
        <p:cNvPr id="1" name=""/>
        <p:cNvGrpSpPr/>
        <p:nvPr/>
      </p:nvGrpSpPr>
      <p:grpSpPr>
        <a:xfrm>
          <a:off x="0" y="0"/>
          <a:ext cx="0" cy="0"/>
          <a:chOff x="0" y="0"/>
          <a:chExt cx="0" cy="0"/>
        </a:xfrm>
      </p:grpSpPr>
      <p:sp>
        <p:nvSpPr>
          <p:cNvPr id="4" name="Footer Placeholder 3"/>
          <p:cNvSpPr>
            <a:spLocks noGrp="1"/>
          </p:cNvSpPr>
          <p:nvPr>
            <p:ph type="ftr" sz="quarter" idx="31"/>
          </p:nvPr>
        </p:nvSpPr>
        <p:spPr/>
        <p:txBody>
          <a:bodyPr/>
          <a:lstStyle/>
          <a:p>
            <a:r>
              <a:rPr lang="en-AU" smtClean="0">
                <a:solidFill>
                  <a:srgbClr val="FFFFFF">
                    <a:alpha val="50000"/>
                  </a:srgbClr>
                </a:solidFill>
              </a:rPr>
              <a:t>Copyright © 2016  Accenture. All rights reserved. Accenture Confidential Information    |</a:t>
            </a:r>
            <a:endParaRPr lang="en-AU" dirty="0">
              <a:solidFill>
                <a:srgbClr val="FFFFFF">
                  <a:alpha val="50000"/>
                </a:srgbClr>
              </a:solidFill>
            </a:endParaRPr>
          </a:p>
        </p:txBody>
      </p:sp>
      <p:sp>
        <p:nvSpPr>
          <p:cNvPr id="6" name="Slide Number Placeholder 5"/>
          <p:cNvSpPr>
            <a:spLocks noGrp="1"/>
          </p:cNvSpPr>
          <p:nvPr>
            <p:ph type="sldNum" sz="quarter" idx="32"/>
          </p:nvPr>
        </p:nvSpPr>
        <p:spPr/>
        <p:txBody>
          <a:bodyPr/>
          <a:lstStyle/>
          <a:p>
            <a:pPr>
              <a:defRPr/>
            </a:pPr>
            <a:fld id="{90CBDC3A-D49F-4631-A8C7-55D59B33E5FA}" type="slidenum">
              <a:rPr lang="en-US" smtClean="0">
                <a:solidFill>
                  <a:srgbClr val="FFFFFF">
                    <a:alpha val="50000"/>
                  </a:srgbClr>
                </a:solidFill>
              </a:rPr>
              <a:pPr>
                <a:defRPr/>
              </a:pPr>
              <a:t>‹#›</a:t>
            </a:fld>
            <a:endParaRPr lang="en-US" dirty="0">
              <a:solidFill>
                <a:srgbClr val="FFFFFF">
                  <a:alpha val="50000"/>
                </a:srgbClr>
              </a:solidFill>
            </a:endParaRPr>
          </a:p>
        </p:txBody>
      </p:sp>
      <p:sp>
        <p:nvSpPr>
          <p:cNvPr id="13" name="Text Placeholder 5"/>
          <p:cNvSpPr>
            <a:spLocks noGrp="1"/>
          </p:cNvSpPr>
          <p:nvPr>
            <p:ph type="body" sz="quarter" idx="34" hasCustomPrompt="1"/>
          </p:nvPr>
        </p:nvSpPr>
        <p:spPr>
          <a:xfrm>
            <a:off x="355739" y="1287165"/>
            <a:ext cx="4933927" cy="2076241"/>
          </a:xfrm>
        </p:spPr>
        <p:txBody>
          <a:bodyPr wrap="square" anchor="t">
            <a:spAutoFit/>
          </a:bodyPr>
          <a:lstStyle>
            <a:lvl1pPr algn="l">
              <a:lnSpc>
                <a:spcPct val="80000"/>
              </a:lnSpc>
              <a:spcBef>
                <a:spcPts val="0"/>
              </a:spcBef>
              <a:defRPr sz="2799" b="1" cap="all" baseline="0">
                <a:solidFill>
                  <a:schemeClr val="bg1"/>
                </a:solidFill>
                <a:latin typeface="Arial Black" panose="020B0A04020102020204" pitchFamily="34" charset="0"/>
              </a:defRPr>
            </a:lvl1pPr>
            <a:lvl2pPr algn="ctr">
              <a:defRPr sz="4399" b="1">
                <a:latin typeface="Arial Black" panose="020B0A04020102020204" pitchFamily="34" charset="0"/>
              </a:defRPr>
            </a:lvl2pPr>
            <a:lvl3pPr algn="ctr">
              <a:defRPr sz="4399" b="1">
                <a:latin typeface="Arial Black" panose="020B0A04020102020204" pitchFamily="34" charset="0"/>
              </a:defRPr>
            </a:lvl3pPr>
            <a:lvl4pPr algn="ctr">
              <a:defRPr sz="4399" b="1">
                <a:latin typeface="Arial Black" panose="020B0A04020102020204" pitchFamily="34" charset="0"/>
              </a:defRPr>
            </a:lvl4pPr>
            <a:lvl5pPr algn="ctr">
              <a:defRPr sz="4399" b="1">
                <a:latin typeface="Arial Black" panose="020B0A04020102020204" pitchFamily="34" charset="0"/>
              </a:defRPr>
            </a:lvl5pPr>
          </a:lstStyle>
          <a:p>
            <a:r>
              <a:rPr lang="en-US" dirty="0" smtClean="0"/>
              <a:t>INSERT STATEMENT AT 28PT AND UPPERCASE, MINIMUM 20PT. AS SE ENI OLESTOTATE CON RAERUM ES INI EREPUDI ODIT EHENDIAM EUM.</a:t>
            </a:r>
            <a:endParaRPr lang="en-US" dirty="0"/>
          </a:p>
        </p:txBody>
      </p:sp>
      <p:sp>
        <p:nvSpPr>
          <p:cNvPr id="15" name="Picture Placeholder 2"/>
          <p:cNvSpPr>
            <a:spLocks noGrp="1"/>
          </p:cNvSpPr>
          <p:nvPr>
            <p:ph type="pic" sz="quarter" idx="33" hasCustomPrompt="1"/>
          </p:nvPr>
        </p:nvSpPr>
        <p:spPr>
          <a:xfrm>
            <a:off x="6346210" y="1073798"/>
            <a:ext cx="3439343" cy="4552946"/>
          </a:xfrm>
          <a:solidFill>
            <a:schemeClr val="bg2">
              <a:lumMod val="20000"/>
              <a:lumOff val="80000"/>
            </a:schemeClr>
          </a:solidFill>
        </p:spPr>
        <p:txBody>
          <a:bodyPr lIns="0" tIns="1080000" anchor="t"/>
          <a:lstStyle>
            <a:lvl1pPr algn="ctr">
              <a:lnSpc>
                <a:spcPct val="110000"/>
              </a:lnSpc>
              <a:spcBef>
                <a:spcPts val="0"/>
              </a:spcBef>
              <a:defRPr sz="1200" baseline="0">
                <a:solidFill>
                  <a:schemeClr val="accent5"/>
                </a:solidFill>
              </a:defRPr>
            </a:lvl1pPr>
          </a:lstStyle>
          <a:p>
            <a:r>
              <a:rPr lang="en-AU" dirty="0" smtClean="0"/>
              <a:t>INSERT 12.65 x 9.55CM</a:t>
            </a:r>
            <a:br>
              <a:rPr lang="en-AU" dirty="0" smtClean="0"/>
            </a:br>
            <a:r>
              <a:rPr lang="en-AU" dirty="0" smtClean="0"/>
              <a:t>OR 4.98” X 3.76” </a:t>
            </a:r>
            <a:br>
              <a:rPr lang="en-AU" dirty="0" smtClean="0"/>
            </a:br>
            <a:r>
              <a:rPr lang="en-AU" dirty="0" smtClean="0"/>
              <a:t>SCREENSHOT HERE</a:t>
            </a:r>
            <a:endParaRPr lang="en-AU" dirty="0"/>
          </a:p>
        </p:txBody>
      </p:sp>
      <p:pic>
        <p:nvPicPr>
          <p:cNvPr id="14" name="Picture 3" descr="\\Dloaudata01\dlohq\StudioJobs\Clients\Presentations\Accenture\Ellen C Marks - 15-4605 - Accenture Interactive template design Ph 1\Working Files\Final Images\Versions\Other Images\iPadAir2_V_high.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29944" t="-1131" r="29854" b="1131"/>
          <a:stretch/>
        </p:blipFill>
        <p:spPr bwMode="auto">
          <a:xfrm>
            <a:off x="5950687" y="346549"/>
            <a:ext cx="4211695" cy="5892230"/>
          </a:xfrm>
          <a:prstGeom prst="rect">
            <a:avLst/>
          </a:prstGeom>
          <a:noFill/>
          <a:extLst>
            <a:ext uri="{909E8E84-426E-40DD-AFC4-6F175D3DCCD1}">
              <a14:hiddenFill xmlns:a14="http://schemas.microsoft.com/office/drawing/2010/main">
                <a:solidFill>
                  <a:srgbClr val="FFFFFF"/>
                </a:solidFill>
              </a14:hiddenFill>
            </a:ext>
          </a:extLst>
        </p:spPr>
      </p:pic>
      <p:sp>
        <p:nvSpPr>
          <p:cNvPr id="9" name="Text Placeholder 4"/>
          <p:cNvSpPr>
            <a:spLocks noGrp="1"/>
          </p:cNvSpPr>
          <p:nvPr>
            <p:ph type="body" sz="quarter" idx="35" hasCustomPrompt="1"/>
          </p:nvPr>
        </p:nvSpPr>
        <p:spPr>
          <a:xfrm>
            <a:off x="355741" y="6334007"/>
            <a:ext cx="1928219" cy="331528"/>
          </a:xfrm>
          <a:ln>
            <a:solidFill>
              <a:schemeClr val="bg1"/>
            </a:solidFill>
          </a:ln>
        </p:spPr>
        <p:txBody>
          <a:bodyPr wrap="none" lIns="143987" tIns="71994" rIns="143987" bIns="71994" anchor="ctr">
            <a:spAutoFit/>
          </a:bodyPr>
          <a:lstStyle>
            <a:lvl1pPr>
              <a:spcBef>
                <a:spcPts val="0"/>
              </a:spcBef>
              <a:defRPr sz="11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Insert Key Point if Needed</a:t>
            </a:r>
            <a:endParaRPr lang="en-AU" dirty="0"/>
          </a:p>
        </p:txBody>
      </p:sp>
    </p:spTree>
    <p:extLst>
      <p:ext uri="{BB962C8B-B14F-4D97-AF65-F5344CB8AC3E}">
        <p14:creationId xmlns:p14="http://schemas.microsoft.com/office/powerpoint/2010/main" val="389138641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16b_iPadV_APink">
    <p:bg>
      <p:bgPr>
        <a:solidFill>
          <a:schemeClr val="accent1"/>
        </a:solidFill>
        <a:effectLst/>
      </p:bgPr>
    </p:bg>
    <p:spTree>
      <p:nvGrpSpPr>
        <p:cNvPr id="1" name=""/>
        <p:cNvGrpSpPr/>
        <p:nvPr/>
      </p:nvGrpSpPr>
      <p:grpSpPr>
        <a:xfrm>
          <a:off x="0" y="0"/>
          <a:ext cx="0" cy="0"/>
          <a:chOff x="0" y="0"/>
          <a:chExt cx="0" cy="0"/>
        </a:xfrm>
      </p:grpSpPr>
      <p:sp>
        <p:nvSpPr>
          <p:cNvPr id="4" name="Footer Placeholder 3"/>
          <p:cNvSpPr>
            <a:spLocks noGrp="1"/>
          </p:cNvSpPr>
          <p:nvPr>
            <p:ph type="ftr" sz="quarter" idx="31"/>
          </p:nvPr>
        </p:nvSpPr>
        <p:spPr/>
        <p:txBody>
          <a:bodyPr/>
          <a:lstStyle/>
          <a:p>
            <a:r>
              <a:rPr lang="en-AU" smtClean="0">
                <a:solidFill>
                  <a:srgbClr val="FFFFFF">
                    <a:alpha val="50000"/>
                  </a:srgbClr>
                </a:solidFill>
              </a:rPr>
              <a:t>Copyright © 2016  Accenture. All rights reserved. Accenture Confidential Information    |</a:t>
            </a:r>
            <a:endParaRPr lang="en-AU" dirty="0">
              <a:solidFill>
                <a:srgbClr val="FFFFFF">
                  <a:alpha val="50000"/>
                </a:srgbClr>
              </a:solidFill>
            </a:endParaRPr>
          </a:p>
        </p:txBody>
      </p:sp>
      <p:sp>
        <p:nvSpPr>
          <p:cNvPr id="6" name="Slide Number Placeholder 5"/>
          <p:cNvSpPr>
            <a:spLocks noGrp="1"/>
          </p:cNvSpPr>
          <p:nvPr>
            <p:ph type="sldNum" sz="quarter" idx="32"/>
          </p:nvPr>
        </p:nvSpPr>
        <p:spPr/>
        <p:txBody>
          <a:bodyPr/>
          <a:lstStyle/>
          <a:p>
            <a:pPr>
              <a:defRPr/>
            </a:pPr>
            <a:fld id="{90CBDC3A-D49F-4631-A8C7-55D59B33E5FA}" type="slidenum">
              <a:rPr lang="en-US" smtClean="0">
                <a:solidFill>
                  <a:srgbClr val="FFFFFF">
                    <a:alpha val="50000"/>
                  </a:srgbClr>
                </a:solidFill>
              </a:rPr>
              <a:pPr>
                <a:defRPr/>
              </a:pPr>
              <a:t>‹#›</a:t>
            </a:fld>
            <a:endParaRPr lang="en-US" dirty="0">
              <a:solidFill>
                <a:srgbClr val="FFFFFF">
                  <a:alpha val="50000"/>
                </a:srgbClr>
              </a:solidFill>
            </a:endParaRPr>
          </a:p>
        </p:txBody>
      </p:sp>
      <p:sp>
        <p:nvSpPr>
          <p:cNvPr id="13" name="Text Placeholder 5"/>
          <p:cNvSpPr>
            <a:spLocks noGrp="1"/>
          </p:cNvSpPr>
          <p:nvPr>
            <p:ph type="body" sz="quarter" idx="34" hasCustomPrompt="1"/>
          </p:nvPr>
        </p:nvSpPr>
        <p:spPr>
          <a:xfrm>
            <a:off x="355739" y="1287165"/>
            <a:ext cx="4933927" cy="2076241"/>
          </a:xfrm>
        </p:spPr>
        <p:txBody>
          <a:bodyPr wrap="square" anchor="t">
            <a:spAutoFit/>
          </a:bodyPr>
          <a:lstStyle>
            <a:lvl1pPr algn="l">
              <a:lnSpc>
                <a:spcPct val="80000"/>
              </a:lnSpc>
              <a:spcBef>
                <a:spcPts val="0"/>
              </a:spcBef>
              <a:defRPr sz="2799" b="1" cap="all" baseline="0">
                <a:solidFill>
                  <a:schemeClr val="bg1"/>
                </a:solidFill>
                <a:latin typeface="Arial Black" panose="020B0A04020102020204" pitchFamily="34" charset="0"/>
              </a:defRPr>
            </a:lvl1pPr>
            <a:lvl2pPr algn="ctr">
              <a:defRPr sz="4399" b="1">
                <a:latin typeface="Arial Black" panose="020B0A04020102020204" pitchFamily="34" charset="0"/>
              </a:defRPr>
            </a:lvl2pPr>
            <a:lvl3pPr algn="ctr">
              <a:defRPr sz="4399" b="1">
                <a:latin typeface="Arial Black" panose="020B0A04020102020204" pitchFamily="34" charset="0"/>
              </a:defRPr>
            </a:lvl3pPr>
            <a:lvl4pPr algn="ctr">
              <a:defRPr sz="4399" b="1">
                <a:latin typeface="Arial Black" panose="020B0A04020102020204" pitchFamily="34" charset="0"/>
              </a:defRPr>
            </a:lvl4pPr>
            <a:lvl5pPr algn="ctr">
              <a:defRPr sz="4399" b="1">
                <a:latin typeface="Arial Black" panose="020B0A04020102020204" pitchFamily="34" charset="0"/>
              </a:defRPr>
            </a:lvl5pPr>
          </a:lstStyle>
          <a:p>
            <a:r>
              <a:rPr lang="en-US" dirty="0" smtClean="0"/>
              <a:t>INSERT STATEMENT AT 28PT AND UPPERCASE, MINIMUM 20PT. AS SE ENI OLESTOTATE CON RAERUM ES INI EREPUDI ODIT EHENDIAM EUM.</a:t>
            </a:r>
            <a:endParaRPr lang="en-US" dirty="0"/>
          </a:p>
        </p:txBody>
      </p:sp>
      <p:sp>
        <p:nvSpPr>
          <p:cNvPr id="15" name="Picture Placeholder 2"/>
          <p:cNvSpPr>
            <a:spLocks noGrp="1"/>
          </p:cNvSpPr>
          <p:nvPr>
            <p:ph type="pic" sz="quarter" idx="33" hasCustomPrompt="1"/>
          </p:nvPr>
        </p:nvSpPr>
        <p:spPr>
          <a:xfrm>
            <a:off x="6346210" y="1073798"/>
            <a:ext cx="3439343" cy="4552946"/>
          </a:xfrm>
          <a:solidFill>
            <a:schemeClr val="bg2">
              <a:lumMod val="20000"/>
              <a:lumOff val="80000"/>
            </a:schemeClr>
          </a:solidFill>
        </p:spPr>
        <p:txBody>
          <a:bodyPr lIns="0" tIns="1080000" anchor="t"/>
          <a:lstStyle>
            <a:lvl1pPr algn="ctr">
              <a:lnSpc>
                <a:spcPct val="110000"/>
              </a:lnSpc>
              <a:spcBef>
                <a:spcPts val="0"/>
              </a:spcBef>
              <a:defRPr sz="1200" baseline="0">
                <a:solidFill>
                  <a:schemeClr val="accent1"/>
                </a:solidFill>
              </a:defRPr>
            </a:lvl1pPr>
          </a:lstStyle>
          <a:p>
            <a:r>
              <a:rPr lang="en-AU" dirty="0" smtClean="0"/>
              <a:t>INSERT 12.65 x 9.55CM</a:t>
            </a:r>
            <a:br>
              <a:rPr lang="en-AU" dirty="0" smtClean="0"/>
            </a:br>
            <a:r>
              <a:rPr lang="en-AU" dirty="0" smtClean="0"/>
              <a:t>OR 4.98” X 3.76” </a:t>
            </a:r>
            <a:br>
              <a:rPr lang="en-AU" dirty="0" smtClean="0"/>
            </a:br>
            <a:r>
              <a:rPr lang="en-AU" dirty="0" smtClean="0"/>
              <a:t>SCREENSHOT HERE</a:t>
            </a:r>
            <a:endParaRPr lang="en-AU" dirty="0"/>
          </a:p>
        </p:txBody>
      </p:sp>
      <p:pic>
        <p:nvPicPr>
          <p:cNvPr id="14" name="Picture 3" descr="\\Dloaudata01\dlohq\StudioJobs\Clients\Presentations\Accenture\Ellen C Marks - 15-4605 - Accenture Interactive template design Ph 1\Working Files\Final Images\Versions\Other Images\iPadAir2_V_high.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29944" t="-1131" r="29854" b="1131"/>
          <a:stretch/>
        </p:blipFill>
        <p:spPr bwMode="auto">
          <a:xfrm>
            <a:off x="5950687" y="346549"/>
            <a:ext cx="4211695" cy="5892230"/>
          </a:xfrm>
          <a:prstGeom prst="rect">
            <a:avLst/>
          </a:prstGeom>
          <a:noFill/>
          <a:extLst>
            <a:ext uri="{909E8E84-426E-40DD-AFC4-6F175D3DCCD1}">
              <a14:hiddenFill xmlns:a14="http://schemas.microsoft.com/office/drawing/2010/main">
                <a:solidFill>
                  <a:srgbClr val="FFFFFF"/>
                </a:solidFill>
              </a14:hiddenFill>
            </a:ext>
          </a:extLst>
        </p:spPr>
      </p:pic>
      <p:sp>
        <p:nvSpPr>
          <p:cNvPr id="9" name="Text Placeholder 4"/>
          <p:cNvSpPr>
            <a:spLocks noGrp="1"/>
          </p:cNvSpPr>
          <p:nvPr>
            <p:ph type="body" sz="quarter" idx="35" hasCustomPrompt="1"/>
          </p:nvPr>
        </p:nvSpPr>
        <p:spPr>
          <a:xfrm>
            <a:off x="355741" y="6334007"/>
            <a:ext cx="1928219" cy="331528"/>
          </a:xfrm>
          <a:ln>
            <a:solidFill>
              <a:schemeClr val="bg1"/>
            </a:solidFill>
          </a:ln>
        </p:spPr>
        <p:txBody>
          <a:bodyPr wrap="none" lIns="143987" tIns="71994" rIns="143987" bIns="71994" anchor="ctr">
            <a:spAutoFit/>
          </a:bodyPr>
          <a:lstStyle>
            <a:lvl1pPr>
              <a:spcBef>
                <a:spcPts val="0"/>
              </a:spcBef>
              <a:defRPr sz="11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Insert Key Point if Needed</a:t>
            </a:r>
            <a:endParaRPr lang="en-AU" dirty="0"/>
          </a:p>
        </p:txBody>
      </p:sp>
    </p:spTree>
    <p:extLst>
      <p:ext uri="{BB962C8B-B14F-4D97-AF65-F5344CB8AC3E}">
        <p14:creationId xmlns:p14="http://schemas.microsoft.com/office/powerpoint/2010/main" val="297588958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16b_iPadV_CRed">
    <p:bg>
      <p:bgPr>
        <a:solidFill>
          <a:schemeClr val="tx2"/>
        </a:solidFill>
        <a:effectLst/>
      </p:bgPr>
    </p:bg>
    <p:spTree>
      <p:nvGrpSpPr>
        <p:cNvPr id="1" name=""/>
        <p:cNvGrpSpPr/>
        <p:nvPr/>
      </p:nvGrpSpPr>
      <p:grpSpPr>
        <a:xfrm>
          <a:off x="0" y="0"/>
          <a:ext cx="0" cy="0"/>
          <a:chOff x="0" y="0"/>
          <a:chExt cx="0" cy="0"/>
        </a:xfrm>
      </p:grpSpPr>
      <p:sp>
        <p:nvSpPr>
          <p:cNvPr id="4" name="Footer Placeholder 3"/>
          <p:cNvSpPr>
            <a:spLocks noGrp="1"/>
          </p:cNvSpPr>
          <p:nvPr>
            <p:ph type="ftr" sz="quarter" idx="31"/>
          </p:nvPr>
        </p:nvSpPr>
        <p:spPr/>
        <p:txBody>
          <a:bodyPr/>
          <a:lstStyle/>
          <a:p>
            <a:r>
              <a:rPr lang="en-AU" smtClean="0">
                <a:solidFill>
                  <a:srgbClr val="FFFFFF">
                    <a:alpha val="50000"/>
                  </a:srgbClr>
                </a:solidFill>
              </a:rPr>
              <a:t>Copyright © 2016  Accenture. All rights reserved. Accenture Confidential Information    |</a:t>
            </a:r>
            <a:endParaRPr lang="en-AU" dirty="0">
              <a:solidFill>
                <a:srgbClr val="FFFFFF">
                  <a:alpha val="50000"/>
                </a:srgbClr>
              </a:solidFill>
            </a:endParaRPr>
          </a:p>
        </p:txBody>
      </p:sp>
      <p:sp>
        <p:nvSpPr>
          <p:cNvPr id="6" name="Slide Number Placeholder 5"/>
          <p:cNvSpPr>
            <a:spLocks noGrp="1"/>
          </p:cNvSpPr>
          <p:nvPr>
            <p:ph type="sldNum" sz="quarter" idx="32"/>
          </p:nvPr>
        </p:nvSpPr>
        <p:spPr/>
        <p:txBody>
          <a:bodyPr/>
          <a:lstStyle/>
          <a:p>
            <a:pPr>
              <a:defRPr/>
            </a:pPr>
            <a:fld id="{90CBDC3A-D49F-4631-A8C7-55D59B33E5FA}" type="slidenum">
              <a:rPr lang="en-US" smtClean="0">
                <a:solidFill>
                  <a:srgbClr val="FFFFFF">
                    <a:alpha val="50000"/>
                  </a:srgbClr>
                </a:solidFill>
              </a:rPr>
              <a:pPr>
                <a:defRPr/>
              </a:pPr>
              <a:t>‹#›</a:t>
            </a:fld>
            <a:endParaRPr lang="en-US" dirty="0">
              <a:solidFill>
                <a:srgbClr val="FFFFFF">
                  <a:alpha val="50000"/>
                </a:srgbClr>
              </a:solidFill>
            </a:endParaRPr>
          </a:p>
        </p:txBody>
      </p:sp>
      <p:sp>
        <p:nvSpPr>
          <p:cNvPr id="13" name="Text Placeholder 5"/>
          <p:cNvSpPr>
            <a:spLocks noGrp="1"/>
          </p:cNvSpPr>
          <p:nvPr>
            <p:ph type="body" sz="quarter" idx="34" hasCustomPrompt="1"/>
          </p:nvPr>
        </p:nvSpPr>
        <p:spPr>
          <a:xfrm>
            <a:off x="355739" y="1287165"/>
            <a:ext cx="4933927" cy="2076241"/>
          </a:xfrm>
        </p:spPr>
        <p:txBody>
          <a:bodyPr wrap="square" anchor="t">
            <a:spAutoFit/>
          </a:bodyPr>
          <a:lstStyle>
            <a:lvl1pPr algn="l">
              <a:lnSpc>
                <a:spcPct val="80000"/>
              </a:lnSpc>
              <a:spcBef>
                <a:spcPts val="0"/>
              </a:spcBef>
              <a:defRPr sz="2799" b="1" cap="all" baseline="0">
                <a:solidFill>
                  <a:schemeClr val="bg1"/>
                </a:solidFill>
                <a:latin typeface="Arial Black" panose="020B0A04020102020204" pitchFamily="34" charset="0"/>
              </a:defRPr>
            </a:lvl1pPr>
            <a:lvl2pPr algn="ctr">
              <a:defRPr sz="4399" b="1">
                <a:latin typeface="Arial Black" panose="020B0A04020102020204" pitchFamily="34" charset="0"/>
              </a:defRPr>
            </a:lvl2pPr>
            <a:lvl3pPr algn="ctr">
              <a:defRPr sz="4399" b="1">
                <a:latin typeface="Arial Black" panose="020B0A04020102020204" pitchFamily="34" charset="0"/>
              </a:defRPr>
            </a:lvl3pPr>
            <a:lvl4pPr algn="ctr">
              <a:defRPr sz="4399" b="1">
                <a:latin typeface="Arial Black" panose="020B0A04020102020204" pitchFamily="34" charset="0"/>
              </a:defRPr>
            </a:lvl4pPr>
            <a:lvl5pPr algn="ctr">
              <a:defRPr sz="4399" b="1">
                <a:latin typeface="Arial Black" panose="020B0A04020102020204" pitchFamily="34" charset="0"/>
              </a:defRPr>
            </a:lvl5pPr>
          </a:lstStyle>
          <a:p>
            <a:r>
              <a:rPr lang="en-US" dirty="0" smtClean="0"/>
              <a:t>INSERT STATEMENT AT 28PT AND UPPERCASE, MINIMUM 20PT. AS SE ENI OLESTOTATE CON RAERUM ES INI EREPUDI ODIT EHENDIAM EUM.</a:t>
            </a:r>
            <a:endParaRPr lang="en-US" dirty="0"/>
          </a:p>
        </p:txBody>
      </p:sp>
      <p:sp>
        <p:nvSpPr>
          <p:cNvPr id="15" name="Picture Placeholder 2"/>
          <p:cNvSpPr>
            <a:spLocks noGrp="1"/>
          </p:cNvSpPr>
          <p:nvPr>
            <p:ph type="pic" sz="quarter" idx="33" hasCustomPrompt="1"/>
          </p:nvPr>
        </p:nvSpPr>
        <p:spPr>
          <a:xfrm>
            <a:off x="6346210" y="1073798"/>
            <a:ext cx="3439343" cy="4552946"/>
          </a:xfrm>
          <a:solidFill>
            <a:schemeClr val="bg2">
              <a:lumMod val="20000"/>
              <a:lumOff val="80000"/>
            </a:schemeClr>
          </a:solidFill>
        </p:spPr>
        <p:txBody>
          <a:bodyPr lIns="0" tIns="1080000" anchor="t"/>
          <a:lstStyle>
            <a:lvl1pPr algn="ctr">
              <a:lnSpc>
                <a:spcPct val="110000"/>
              </a:lnSpc>
              <a:spcBef>
                <a:spcPts val="0"/>
              </a:spcBef>
              <a:defRPr sz="1200" baseline="0">
                <a:solidFill>
                  <a:schemeClr val="tx2"/>
                </a:solidFill>
              </a:defRPr>
            </a:lvl1pPr>
          </a:lstStyle>
          <a:p>
            <a:r>
              <a:rPr lang="en-AU" dirty="0" smtClean="0"/>
              <a:t>INSERT 12.65 x 9.55CM</a:t>
            </a:r>
            <a:br>
              <a:rPr lang="en-AU" dirty="0" smtClean="0"/>
            </a:br>
            <a:r>
              <a:rPr lang="en-AU" dirty="0" smtClean="0"/>
              <a:t>OR 4.98” X 3.76” </a:t>
            </a:r>
            <a:br>
              <a:rPr lang="en-AU" dirty="0" smtClean="0"/>
            </a:br>
            <a:r>
              <a:rPr lang="en-AU" dirty="0" smtClean="0"/>
              <a:t>SCREENSHOT HERE</a:t>
            </a:r>
            <a:endParaRPr lang="en-AU" dirty="0"/>
          </a:p>
        </p:txBody>
      </p:sp>
      <p:pic>
        <p:nvPicPr>
          <p:cNvPr id="14" name="Picture 3" descr="\\Dloaudata01\dlohq\StudioJobs\Clients\Presentations\Accenture\Ellen C Marks - 15-4605 - Accenture Interactive template design Ph 1\Working Files\Final Images\Versions\Other Images\iPadAir2_V_high.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29944" t="-1131" r="29854" b="1131"/>
          <a:stretch/>
        </p:blipFill>
        <p:spPr bwMode="auto">
          <a:xfrm>
            <a:off x="5950687" y="346549"/>
            <a:ext cx="4211695" cy="5892230"/>
          </a:xfrm>
          <a:prstGeom prst="rect">
            <a:avLst/>
          </a:prstGeom>
          <a:noFill/>
          <a:extLst>
            <a:ext uri="{909E8E84-426E-40DD-AFC4-6F175D3DCCD1}">
              <a14:hiddenFill xmlns:a14="http://schemas.microsoft.com/office/drawing/2010/main">
                <a:solidFill>
                  <a:srgbClr val="FFFFFF"/>
                </a:solidFill>
              </a14:hiddenFill>
            </a:ext>
          </a:extLst>
        </p:spPr>
      </p:pic>
      <p:sp>
        <p:nvSpPr>
          <p:cNvPr id="9" name="Text Placeholder 4"/>
          <p:cNvSpPr>
            <a:spLocks noGrp="1"/>
          </p:cNvSpPr>
          <p:nvPr>
            <p:ph type="body" sz="quarter" idx="35" hasCustomPrompt="1"/>
          </p:nvPr>
        </p:nvSpPr>
        <p:spPr>
          <a:xfrm>
            <a:off x="355741" y="6334007"/>
            <a:ext cx="1928219" cy="331528"/>
          </a:xfrm>
          <a:ln>
            <a:solidFill>
              <a:schemeClr val="bg1"/>
            </a:solidFill>
          </a:ln>
        </p:spPr>
        <p:txBody>
          <a:bodyPr wrap="none" lIns="143987" tIns="71994" rIns="143987" bIns="71994" anchor="ctr">
            <a:spAutoFit/>
          </a:bodyPr>
          <a:lstStyle>
            <a:lvl1pPr>
              <a:spcBef>
                <a:spcPts val="0"/>
              </a:spcBef>
              <a:defRPr sz="11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Insert Key Point if Needed</a:t>
            </a:r>
            <a:endParaRPr lang="en-AU" dirty="0"/>
          </a:p>
        </p:txBody>
      </p:sp>
    </p:spTree>
    <p:extLst>
      <p:ext uri="{BB962C8B-B14F-4D97-AF65-F5344CB8AC3E}">
        <p14:creationId xmlns:p14="http://schemas.microsoft.com/office/powerpoint/2010/main" val="324831085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17_iMac_IBlue">
    <p:bg>
      <p:bgPr>
        <a:solidFill>
          <a:schemeClr val="accent4"/>
        </a:solidFill>
        <a:effectLst/>
      </p:bgPr>
    </p:bg>
    <p:spTree>
      <p:nvGrpSpPr>
        <p:cNvPr id="1" name=""/>
        <p:cNvGrpSpPr/>
        <p:nvPr/>
      </p:nvGrpSpPr>
      <p:grpSpPr>
        <a:xfrm>
          <a:off x="0" y="0"/>
          <a:ext cx="0" cy="0"/>
          <a:chOff x="0" y="0"/>
          <a:chExt cx="0" cy="0"/>
        </a:xfrm>
      </p:grpSpPr>
      <p:sp>
        <p:nvSpPr>
          <p:cNvPr id="4" name="Footer Placeholder 3"/>
          <p:cNvSpPr>
            <a:spLocks noGrp="1"/>
          </p:cNvSpPr>
          <p:nvPr>
            <p:ph type="ftr" sz="quarter" idx="31"/>
          </p:nvPr>
        </p:nvSpPr>
        <p:spPr/>
        <p:txBody>
          <a:bodyPr/>
          <a:lstStyle/>
          <a:p>
            <a:r>
              <a:rPr lang="en-AU" smtClean="0">
                <a:solidFill>
                  <a:srgbClr val="FFFFFF">
                    <a:alpha val="50000"/>
                  </a:srgbClr>
                </a:solidFill>
              </a:rPr>
              <a:t>Copyright © 2016  Accenture. All rights reserved. Accenture Confidential Information    |</a:t>
            </a:r>
            <a:endParaRPr lang="en-AU" dirty="0">
              <a:solidFill>
                <a:srgbClr val="FFFFFF">
                  <a:alpha val="50000"/>
                </a:srgbClr>
              </a:solidFill>
            </a:endParaRPr>
          </a:p>
        </p:txBody>
      </p:sp>
      <p:sp>
        <p:nvSpPr>
          <p:cNvPr id="6" name="Slide Number Placeholder 5"/>
          <p:cNvSpPr>
            <a:spLocks noGrp="1"/>
          </p:cNvSpPr>
          <p:nvPr>
            <p:ph type="sldNum" sz="quarter" idx="32"/>
          </p:nvPr>
        </p:nvSpPr>
        <p:spPr/>
        <p:txBody>
          <a:bodyPr/>
          <a:lstStyle/>
          <a:p>
            <a:pPr>
              <a:defRPr/>
            </a:pPr>
            <a:fld id="{90CBDC3A-D49F-4631-A8C7-55D59B33E5FA}" type="slidenum">
              <a:rPr lang="en-US" smtClean="0">
                <a:solidFill>
                  <a:srgbClr val="FFFFFF">
                    <a:alpha val="50000"/>
                  </a:srgbClr>
                </a:solidFill>
              </a:rPr>
              <a:pPr>
                <a:defRPr/>
              </a:pPr>
              <a:t>‹#›</a:t>
            </a:fld>
            <a:endParaRPr lang="en-US" dirty="0">
              <a:solidFill>
                <a:srgbClr val="FFFFFF">
                  <a:alpha val="50000"/>
                </a:srgbClr>
              </a:solidFill>
            </a:endParaRPr>
          </a:p>
        </p:txBody>
      </p:sp>
      <p:sp>
        <p:nvSpPr>
          <p:cNvPr id="12" name="Text Placeholder 5"/>
          <p:cNvSpPr>
            <a:spLocks noGrp="1"/>
          </p:cNvSpPr>
          <p:nvPr>
            <p:ph type="body" sz="quarter" idx="34" hasCustomPrompt="1"/>
          </p:nvPr>
        </p:nvSpPr>
        <p:spPr>
          <a:xfrm>
            <a:off x="355740" y="1287165"/>
            <a:ext cx="3636795" cy="3101670"/>
          </a:xfrm>
        </p:spPr>
        <p:txBody>
          <a:bodyPr wrap="square" anchor="t">
            <a:spAutoFit/>
          </a:bodyPr>
          <a:lstStyle>
            <a:lvl1pPr algn="l">
              <a:lnSpc>
                <a:spcPct val="80000"/>
              </a:lnSpc>
              <a:spcBef>
                <a:spcPts val="0"/>
              </a:spcBef>
              <a:defRPr sz="2799" b="1" cap="all" baseline="0">
                <a:solidFill>
                  <a:schemeClr val="bg1"/>
                </a:solidFill>
                <a:latin typeface="Arial Black" panose="020B0A04020102020204" pitchFamily="34" charset="0"/>
              </a:defRPr>
            </a:lvl1pPr>
            <a:lvl2pPr algn="ctr">
              <a:defRPr sz="4399" b="1">
                <a:latin typeface="Arial Black" panose="020B0A04020102020204" pitchFamily="34" charset="0"/>
              </a:defRPr>
            </a:lvl2pPr>
            <a:lvl3pPr algn="ctr">
              <a:defRPr sz="4399" b="1">
                <a:latin typeface="Arial Black" panose="020B0A04020102020204" pitchFamily="34" charset="0"/>
              </a:defRPr>
            </a:lvl3pPr>
            <a:lvl4pPr algn="ctr">
              <a:defRPr sz="4399" b="1">
                <a:latin typeface="Arial Black" panose="020B0A04020102020204" pitchFamily="34" charset="0"/>
              </a:defRPr>
            </a:lvl4pPr>
            <a:lvl5pPr algn="ctr">
              <a:defRPr sz="4399" b="1">
                <a:latin typeface="Arial Black" panose="020B0A04020102020204" pitchFamily="34" charset="0"/>
              </a:defRPr>
            </a:lvl5pPr>
          </a:lstStyle>
          <a:p>
            <a:r>
              <a:rPr lang="en-US" dirty="0" smtClean="0"/>
              <a:t>INSERT STATEMENT </a:t>
            </a:r>
            <a:br>
              <a:rPr lang="en-US" dirty="0" smtClean="0"/>
            </a:br>
            <a:r>
              <a:rPr lang="en-US" dirty="0" smtClean="0"/>
              <a:t>AT 28PT AND UPPERCASE, MINIMUM 20PT. AS SE ENI OLESTOTATE CON RAERUM ES INI EREPUDI ODIT.</a:t>
            </a:r>
            <a:endParaRPr lang="en-US" dirty="0"/>
          </a:p>
        </p:txBody>
      </p:sp>
      <p:sp>
        <p:nvSpPr>
          <p:cNvPr id="14" name="Picture Placeholder 2"/>
          <p:cNvSpPr>
            <a:spLocks noGrp="1"/>
          </p:cNvSpPr>
          <p:nvPr>
            <p:ph type="pic" sz="quarter" idx="33" hasCustomPrompt="1"/>
          </p:nvPr>
        </p:nvSpPr>
        <p:spPr>
          <a:xfrm>
            <a:off x="5004016" y="932265"/>
            <a:ext cx="6104384" cy="3653154"/>
          </a:xfrm>
          <a:solidFill>
            <a:schemeClr val="bg2">
              <a:lumMod val="20000"/>
              <a:lumOff val="80000"/>
            </a:schemeClr>
          </a:solidFill>
        </p:spPr>
        <p:txBody>
          <a:bodyPr lIns="0" tIns="900000" anchor="t"/>
          <a:lstStyle>
            <a:lvl1pPr algn="ctr">
              <a:lnSpc>
                <a:spcPct val="110000"/>
              </a:lnSpc>
              <a:spcBef>
                <a:spcPts val="0"/>
              </a:spcBef>
              <a:defRPr sz="1200" baseline="0">
                <a:solidFill>
                  <a:schemeClr val="accent4"/>
                </a:solidFill>
              </a:defRPr>
            </a:lvl1pPr>
          </a:lstStyle>
          <a:p>
            <a:r>
              <a:rPr lang="en-AU" dirty="0" smtClean="0"/>
              <a:t>INSERT 10.15 x 16.95CM</a:t>
            </a:r>
            <a:br>
              <a:rPr lang="en-AU" dirty="0" smtClean="0"/>
            </a:br>
            <a:r>
              <a:rPr lang="en-AU" dirty="0" smtClean="0"/>
              <a:t>OR 4” X 6.67” </a:t>
            </a:r>
            <a:br>
              <a:rPr lang="en-AU" dirty="0" smtClean="0"/>
            </a:br>
            <a:r>
              <a:rPr lang="en-AU" dirty="0" smtClean="0"/>
              <a:t>SCREENSHOT HERE</a:t>
            </a:r>
            <a:endParaRPr lang="en-AU" dirty="0"/>
          </a:p>
        </p:txBody>
      </p:sp>
      <p:pic>
        <p:nvPicPr>
          <p:cNvPr id="13" name="Picture 2" descr="\\Dloaudata01\dlohq\StudioJobs\Clients\Presentations\Accenture\Ellen C Marks - 15-4605 - Accenture Interactive template design Ph 1\Working Files\Final Images\Versions\Other Images\iMac_high.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14356" r="10137"/>
          <a:stretch/>
        </p:blipFill>
        <p:spPr bwMode="auto">
          <a:xfrm>
            <a:off x="4281572" y="482885"/>
            <a:ext cx="7910429" cy="5892230"/>
          </a:xfrm>
          <a:prstGeom prst="rect">
            <a:avLst/>
          </a:prstGeom>
          <a:noFill/>
          <a:extLst>
            <a:ext uri="{909E8E84-426E-40DD-AFC4-6F175D3DCCD1}">
              <a14:hiddenFill xmlns:a14="http://schemas.microsoft.com/office/drawing/2010/main">
                <a:solidFill>
                  <a:srgbClr val="FFFFFF"/>
                </a:solidFill>
              </a14:hiddenFill>
            </a:ext>
          </a:extLst>
        </p:spPr>
      </p:pic>
      <p:sp>
        <p:nvSpPr>
          <p:cNvPr id="9" name="Text Placeholder 4"/>
          <p:cNvSpPr>
            <a:spLocks noGrp="1"/>
          </p:cNvSpPr>
          <p:nvPr>
            <p:ph type="body" sz="quarter" idx="35" hasCustomPrompt="1"/>
          </p:nvPr>
        </p:nvSpPr>
        <p:spPr>
          <a:xfrm>
            <a:off x="355741" y="6334007"/>
            <a:ext cx="1928219" cy="331528"/>
          </a:xfrm>
          <a:ln>
            <a:solidFill>
              <a:schemeClr val="bg1"/>
            </a:solidFill>
          </a:ln>
        </p:spPr>
        <p:txBody>
          <a:bodyPr wrap="none" lIns="143987" tIns="71994" rIns="143987" bIns="71994" anchor="ctr">
            <a:spAutoFit/>
          </a:bodyPr>
          <a:lstStyle>
            <a:lvl1pPr>
              <a:spcBef>
                <a:spcPts val="0"/>
              </a:spcBef>
              <a:defRPr sz="11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Insert Key Point if Needed</a:t>
            </a:r>
            <a:endParaRPr lang="en-AU" dirty="0"/>
          </a:p>
        </p:txBody>
      </p:sp>
    </p:spTree>
    <p:extLst>
      <p:ext uri="{BB962C8B-B14F-4D97-AF65-F5344CB8AC3E}">
        <p14:creationId xmlns:p14="http://schemas.microsoft.com/office/powerpoint/2010/main" val="357472869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0D558541-60C9-42A2-8392-FF12533A6B7A}" type="slidenum">
              <a:rPr lang="en-US" smtClean="0"/>
              <a:pPr/>
              <a:t>‹#›</a:t>
            </a:fld>
            <a:endParaRPr lang="en-US" dirty="0"/>
          </a:p>
        </p:txBody>
      </p:sp>
      <p:sp>
        <p:nvSpPr>
          <p:cNvPr id="4" name="Title 3"/>
          <p:cNvSpPr>
            <a:spLocks noGrp="1"/>
          </p:cNvSpPr>
          <p:nvPr>
            <p:ph type="title"/>
          </p:nvPr>
        </p:nvSpPr>
        <p:spPr/>
        <p:txBody>
          <a:bodyPr/>
          <a:lstStyle/>
          <a:p>
            <a:r>
              <a:rPr lang="en-US"/>
              <a:t>Click to edit Master title style</a:t>
            </a:r>
          </a:p>
        </p:txBody>
      </p:sp>
      <p:sp>
        <p:nvSpPr>
          <p:cNvPr id="5" name="Text Placeholder 6"/>
          <p:cNvSpPr>
            <a:spLocks noGrp="1"/>
          </p:cNvSpPr>
          <p:nvPr>
            <p:ph type="body" sz="quarter" idx="14"/>
          </p:nvPr>
        </p:nvSpPr>
        <p:spPr>
          <a:xfrm>
            <a:off x="6248400" y="312992"/>
            <a:ext cx="5564717" cy="811331"/>
          </a:xfrm>
        </p:spPr>
        <p:txBody>
          <a:bodyPr/>
          <a:lstStyle>
            <a:lvl1pPr>
              <a:defRPr sz="1600"/>
            </a:lvl1pPr>
            <a:lvl2pPr>
              <a:defRPr sz="16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a:t>
            </a:r>
            <a:r>
              <a:rPr lang="en-US" dirty="0" err="1"/>
              <a:t>level0</a:t>
            </a:r>
            <a:endParaRPr lang="en-US" dirty="0"/>
          </a:p>
        </p:txBody>
      </p:sp>
      <p:sp>
        <p:nvSpPr>
          <p:cNvPr id="3" name="Content Placeholder 2"/>
          <p:cNvSpPr>
            <a:spLocks noGrp="1"/>
          </p:cNvSpPr>
          <p:nvPr>
            <p:ph sz="quarter" idx="15" hasCustomPrompt="1"/>
          </p:nvPr>
        </p:nvSpPr>
        <p:spPr>
          <a:xfrm>
            <a:off x="345018" y="1803400"/>
            <a:ext cx="11468100" cy="4216400"/>
          </a:xfrm>
        </p:spPr>
        <p:txBody>
          <a:bodyPr/>
          <a:lstStyle>
            <a:lvl1pPr>
              <a:defRPr sz="1867" baseline="0"/>
            </a:lvl1pPr>
          </a:lstStyle>
          <a:p>
            <a:pPr lvl="0"/>
            <a:r>
              <a:rPr lang="en-US" dirty="0"/>
              <a:t>Content: chart, graph, picture.</a:t>
            </a:r>
          </a:p>
        </p:txBody>
      </p:sp>
    </p:spTree>
    <p:extLst>
      <p:ext uri="{BB962C8B-B14F-4D97-AF65-F5344CB8AC3E}">
        <p14:creationId xmlns:p14="http://schemas.microsoft.com/office/powerpoint/2010/main" val="209967354"/>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17_iMac_White_APinkStat">
    <p:bg>
      <p:bgPr>
        <a:solidFill>
          <a:schemeClr val="bg1"/>
        </a:solidFill>
        <a:effectLst/>
      </p:bgPr>
    </p:bg>
    <p:spTree>
      <p:nvGrpSpPr>
        <p:cNvPr id="1" name=""/>
        <p:cNvGrpSpPr/>
        <p:nvPr/>
      </p:nvGrpSpPr>
      <p:grpSpPr>
        <a:xfrm>
          <a:off x="0" y="0"/>
          <a:ext cx="0" cy="0"/>
          <a:chOff x="0" y="0"/>
          <a:chExt cx="0" cy="0"/>
        </a:xfrm>
      </p:grpSpPr>
      <p:sp>
        <p:nvSpPr>
          <p:cNvPr id="12" name="Text Placeholder 5"/>
          <p:cNvSpPr>
            <a:spLocks noGrp="1"/>
          </p:cNvSpPr>
          <p:nvPr>
            <p:ph type="body" sz="quarter" idx="34" hasCustomPrompt="1"/>
          </p:nvPr>
        </p:nvSpPr>
        <p:spPr>
          <a:xfrm>
            <a:off x="355740" y="1287165"/>
            <a:ext cx="3636795" cy="3101670"/>
          </a:xfrm>
        </p:spPr>
        <p:txBody>
          <a:bodyPr wrap="square" anchor="t">
            <a:spAutoFit/>
          </a:bodyPr>
          <a:lstStyle>
            <a:lvl1pPr algn="l">
              <a:lnSpc>
                <a:spcPct val="80000"/>
              </a:lnSpc>
              <a:spcBef>
                <a:spcPts val="0"/>
              </a:spcBef>
              <a:defRPr sz="2799" b="1" cap="all" baseline="0">
                <a:solidFill>
                  <a:schemeClr val="accent1"/>
                </a:solidFill>
                <a:latin typeface="Arial Black" panose="020B0A04020102020204" pitchFamily="34" charset="0"/>
              </a:defRPr>
            </a:lvl1pPr>
            <a:lvl2pPr algn="ctr">
              <a:defRPr sz="4399" b="1">
                <a:latin typeface="Arial Black" panose="020B0A04020102020204" pitchFamily="34" charset="0"/>
              </a:defRPr>
            </a:lvl2pPr>
            <a:lvl3pPr algn="ctr">
              <a:defRPr sz="4399" b="1">
                <a:latin typeface="Arial Black" panose="020B0A04020102020204" pitchFamily="34" charset="0"/>
              </a:defRPr>
            </a:lvl3pPr>
            <a:lvl4pPr algn="ctr">
              <a:defRPr sz="4399" b="1">
                <a:latin typeface="Arial Black" panose="020B0A04020102020204" pitchFamily="34" charset="0"/>
              </a:defRPr>
            </a:lvl4pPr>
            <a:lvl5pPr algn="ctr">
              <a:defRPr sz="4399" b="1">
                <a:latin typeface="Arial Black" panose="020B0A04020102020204" pitchFamily="34" charset="0"/>
              </a:defRPr>
            </a:lvl5pPr>
          </a:lstStyle>
          <a:p>
            <a:r>
              <a:rPr lang="en-US" dirty="0" smtClean="0"/>
              <a:t>INSERT STATEMENT </a:t>
            </a:r>
            <a:br>
              <a:rPr lang="en-US" dirty="0" smtClean="0"/>
            </a:br>
            <a:r>
              <a:rPr lang="en-US" dirty="0" smtClean="0"/>
              <a:t>AT 28PT AND UPPERCASE, MINIMUM 20PT. AS SE ENI OLESTOTATE CON RAERUM ES INI EREPUDI ODIT.</a:t>
            </a:r>
            <a:endParaRPr lang="en-US" dirty="0"/>
          </a:p>
        </p:txBody>
      </p:sp>
      <p:sp>
        <p:nvSpPr>
          <p:cNvPr id="9" name="Footer Placeholder 2"/>
          <p:cNvSpPr>
            <a:spLocks noGrp="1"/>
          </p:cNvSpPr>
          <p:nvPr>
            <p:ph type="ftr" sz="quarter" idx="31"/>
          </p:nvPr>
        </p:nvSpPr>
        <p:spPr>
          <a:xfrm>
            <a:off x="7495798" y="6537399"/>
            <a:ext cx="4141956" cy="161962"/>
          </a:xfrm>
        </p:spPr>
        <p:txBody>
          <a:bodyPr/>
          <a:lstStyle>
            <a:lvl1pPr>
              <a:defRPr>
                <a:solidFill>
                  <a:schemeClr val="tx1">
                    <a:alpha val="50000"/>
                  </a:schemeClr>
                </a:solidFill>
              </a:defRPr>
            </a:lvl1pPr>
          </a:lstStyle>
          <a:p>
            <a:r>
              <a:rPr lang="en-AU" dirty="0" smtClean="0">
                <a:solidFill>
                  <a:srgbClr val="000000">
                    <a:alpha val="50000"/>
                  </a:srgbClr>
                </a:solidFill>
              </a:rPr>
              <a:t>Copyright © 2016  Accenture. All rights reserved. Accenture Confidential Information    |</a:t>
            </a:r>
            <a:endParaRPr lang="en-AU" dirty="0">
              <a:solidFill>
                <a:srgbClr val="000000">
                  <a:alpha val="50000"/>
                </a:srgbClr>
              </a:solidFill>
            </a:endParaRPr>
          </a:p>
        </p:txBody>
      </p:sp>
      <p:sp>
        <p:nvSpPr>
          <p:cNvPr id="13" name="Slide Number Placeholder 3"/>
          <p:cNvSpPr>
            <a:spLocks noGrp="1"/>
          </p:cNvSpPr>
          <p:nvPr>
            <p:ph type="sldNum" sz="quarter" idx="32"/>
          </p:nvPr>
        </p:nvSpPr>
        <p:spPr>
          <a:xfrm flipH="1">
            <a:off x="11617001" y="6537400"/>
            <a:ext cx="216084" cy="161888"/>
          </a:xfrm>
        </p:spPr>
        <p:txBody>
          <a:bodyPr/>
          <a:lstStyle>
            <a:lvl1pPr>
              <a:defRPr>
                <a:solidFill>
                  <a:schemeClr val="tx1">
                    <a:alpha val="50000"/>
                  </a:schemeClr>
                </a:solidFill>
              </a:defRPr>
            </a:lvl1pPr>
          </a:lstStyle>
          <a:p>
            <a:pPr>
              <a:defRPr/>
            </a:pPr>
            <a:fld id="{90CBDC3A-D49F-4631-A8C7-55D59B33E5FA}" type="slidenum">
              <a:rPr lang="en-US" smtClean="0">
                <a:solidFill>
                  <a:srgbClr val="000000">
                    <a:alpha val="50000"/>
                  </a:srgbClr>
                </a:solidFill>
              </a:rPr>
              <a:pPr>
                <a:defRPr/>
              </a:pPr>
              <a:t>‹#›</a:t>
            </a:fld>
            <a:endParaRPr lang="en-US" dirty="0">
              <a:solidFill>
                <a:srgbClr val="000000">
                  <a:alpha val="50000"/>
                </a:srgbClr>
              </a:solidFill>
            </a:endParaRPr>
          </a:p>
        </p:txBody>
      </p:sp>
      <p:sp>
        <p:nvSpPr>
          <p:cNvPr id="16" name="Picture Placeholder 2"/>
          <p:cNvSpPr>
            <a:spLocks noGrp="1"/>
          </p:cNvSpPr>
          <p:nvPr>
            <p:ph type="pic" sz="quarter" idx="33" hasCustomPrompt="1"/>
          </p:nvPr>
        </p:nvSpPr>
        <p:spPr>
          <a:xfrm>
            <a:off x="5004016" y="932265"/>
            <a:ext cx="6104384" cy="3653154"/>
          </a:xfrm>
          <a:solidFill>
            <a:schemeClr val="bg2">
              <a:lumMod val="20000"/>
              <a:lumOff val="80000"/>
            </a:schemeClr>
          </a:solidFill>
        </p:spPr>
        <p:txBody>
          <a:bodyPr lIns="0" tIns="900000" anchor="t"/>
          <a:lstStyle>
            <a:lvl1pPr algn="ctr">
              <a:lnSpc>
                <a:spcPct val="110000"/>
              </a:lnSpc>
              <a:spcBef>
                <a:spcPts val="0"/>
              </a:spcBef>
              <a:defRPr sz="1200" baseline="0">
                <a:solidFill>
                  <a:schemeClr val="tx1"/>
                </a:solidFill>
              </a:defRPr>
            </a:lvl1pPr>
          </a:lstStyle>
          <a:p>
            <a:r>
              <a:rPr lang="en-AU" dirty="0" smtClean="0"/>
              <a:t>INSERT 10.15 x 16.95CM</a:t>
            </a:r>
            <a:br>
              <a:rPr lang="en-AU" dirty="0" smtClean="0"/>
            </a:br>
            <a:r>
              <a:rPr lang="en-AU" dirty="0" smtClean="0"/>
              <a:t>OR 4” X 6.67” </a:t>
            </a:r>
            <a:br>
              <a:rPr lang="en-AU" dirty="0" smtClean="0"/>
            </a:br>
            <a:r>
              <a:rPr lang="en-AU" dirty="0" smtClean="0"/>
              <a:t>SCREENSHOT HERE</a:t>
            </a:r>
            <a:endParaRPr lang="en-AU" dirty="0"/>
          </a:p>
        </p:txBody>
      </p:sp>
      <p:pic>
        <p:nvPicPr>
          <p:cNvPr id="15" name="Picture 2" descr="\\Dloaudata01\dlohq\StudioJobs\Clients\Presentations\Accenture\Ellen C Marks - 15-4605 - Accenture Interactive template design Ph 1\Working Files\Final Images\Versions\Other Images\iMac_high.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14356" r="10137"/>
          <a:stretch/>
        </p:blipFill>
        <p:spPr bwMode="auto">
          <a:xfrm>
            <a:off x="4281572" y="482885"/>
            <a:ext cx="7910429" cy="5892230"/>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4"/>
          <p:cNvSpPr>
            <a:spLocks noGrp="1"/>
          </p:cNvSpPr>
          <p:nvPr>
            <p:ph type="body" sz="quarter" idx="35" hasCustomPrompt="1"/>
          </p:nvPr>
        </p:nvSpPr>
        <p:spPr>
          <a:xfrm>
            <a:off x="355741" y="6334007"/>
            <a:ext cx="1928219" cy="331528"/>
          </a:xfrm>
          <a:ln>
            <a:solidFill>
              <a:schemeClr val="tx1"/>
            </a:solidFill>
          </a:ln>
        </p:spPr>
        <p:txBody>
          <a:bodyPr wrap="none" lIns="143987" tIns="71994" rIns="143987" bIns="71994" anchor="ctr">
            <a:spAutoFit/>
          </a:bodyPr>
          <a:lstStyle>
            <a:lvl1pPr>
              <a:spcBef>
                <a:spcPts val="0"/>
              </a:spcBef>
              <a:defRPr sz="11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Insert Key Point if Needed</a:t>
            </a:r>
            <a:endParaRPr lang="en-AU" dirty="0"/>
          </a:p>
        </p:txBody>
      </p:sp>
    </p:spTree>
    <p:extLst>
      <p:ext uri="{BB962C8B-B14F-4D97-AF65-F5344CB8AC3E}">
        <p14:creationId xmlns:p14="http://schemas.microsoft.com/office/powerpoint/2010/main" val="198699472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17_iMac_White_SBlueStat">
    <p:bg>
      <p:bgPr>
        <a:solidFill>
          <a:schemeClr val="bg1"/>
        </a:solidFill>
        <a:effectLst/>
      </p:bgPr>
    </p:bg>
    <p:spTree>
      <p:nvGrpSpPr>
        <p:cNvPr id="1" name=""/>
        <p:cNvGrpSpPr/>
        <p:nvPr/>
      </p:nvGrpSpPr>
      <p:grpSpPr>
        <a:xfrm>
          <a:off x="0" y="0"/>
          <a:ext cx="0" cy="0"/>
          <a:chOff x="0" y="0"/>
          <a:chExt cx="0" cy="0"/>
        </a:xfrm>
      </p:grpSpPr>
      <p:sp>
        <p:nvSpPr>
          <p:cNvPr id="12" name="Text Placeholder 5"/>
          <p:cNvSpPr>
            <a:spLocks noGrp="1"/>
          </p:cNvSpPr>
          <p:nvPr>
            <p:ph type="body" sz="quarter" idx="34" hasCustomPrompt="1"/>
          </p:nvPr>
        </p:nvSpPr>
        <p:spPr>
          <a:xfrm>
            <a:off x="355740" y="1287165"/>
            <a:ext cx="3636795" cy="3101670"/>
          </a:xfrm>
        </p:spPr>
        <p:txBody>
          <a:bodyPr wrap="square" anchor="t">
            <a:spAutoFit/>
          </a:bodyPr>
          <a:lstStyle>
            <a:lvl1pPr algn="l">
              <a:lnSpc>
                <a:spcPct val="80000"/>
              </a:lnSpc>
              <a:spcBef>
                <a:spcPts val="0"/>
              </a:spcBef>
              <a:defRPr sz="2799" b="1" cap="all" baseline="0">
                <a:solidFill>
                  <a:schemeClr val="accent5"/>
                </a:solidFill>
                <a:latin typeface="Arial Black" panose="020B0A04020102020204" pitchFamily="34" charset="0"/>
              </a:defRPr>
            </a:lvl1pPr>
            <a:lvl2pPr algn="ctr">
              <a:defRPr sz="4399" b="1">
                <a:latin typeface="Arial Black" panose="020B0A04020102020204" pitchFamily="34" charset="0"/>
              </a:defRPr>
            </a:lvl2pPr>
            <a:lvl3pPr algn="ctr">
              <a:defRPr sz="4399" b="1">
                <a:latin typeface="Arial Black" panose="020B0A04020102020204" pitchFamily="34" charset="0"/>
              </a:defRPr>
            </a:lvl3pPr>
            <a:lvl4pPr algn="ctr">
              <a:defRPr sz="4399" b="1">
                <a:latin typeface="Arial Black" panose="020B0A04020102020204" pitchFamily="34" charset="0"/>
              </a:defRPr>
            </a:lvl4pPr>
            <a:lvl5pPr algn="ctr">
              <a:defRPr sz="4399" b="1">
                <a:latin typeface="Arial Black" panose="020B0A04020102020204" pitchFamily="34" charset="0"/>
              </a:defRPr>
            </a:lvl5pPr>
          </a:lstStyle>
          <a:p>
            <a:r>
              <a:rPr lang="en-US" dirty="0" smtClean="0"/>
              <a:t>INSERT STATEMENT </a:t>
            </a:r>
            <a:br>
              <a:rPr lang="en-US" dirty="0" smtClean="0"/>
            </a:br>
            <a:r>
              <a:rPr lang="en-US" dirty="0" smtClean="0"/>
              <a:t>AT 28PT AND UPPERCASE, MINIMUM 20PT. AS SE ENI OLESTOTATE CON RAERUM ES INI EREPUDI ODIT.</a:t>
            </a:r>
            <a:endParaRPr lang="en-US" dirty="0"/>
          </a:p>
        </p:txBody>
      </p:sp>
      <p:sp>
        <p:nvSpPr>
          <p:cNvPr id="9" name="Footer Placeholder 2"/>
          <p:cNvSpPr>
            <a:spLocks noGrp="1"/>
          </p:cNvSpPr>
          <p:nvPr>
            <p:ph type="ftr" sz="quarter" idx="31"/>
          </p:nvPr>
        </p:nvSpPr>
        <p:spPr>
          <a:xfrm>
            <a:off x="7495798" y="6537399"/>
            <a:ext cx="4141956" cy="161962"/>
          </a:xfrm>
        </p:spPr>
        <p:txBody>
          <a:bodyPr/>
          <a:lstStyle>
            <a:lvl1pPr>
              <a:defRPr>
                <a:solidFill>
                  <a:schemeClr val="tx1">
                    <a:alpha val="50000"/>
                  </a:schemeClr>
                </a:solidFill>
              </a:defRPr>
            </a:lvl1pPr>
          </a:lstStyle>
          <a:p>
            <a:r>
              <a:rPr lang="en-AU" dirty="0" smtClean="0">
                <a:solidFill>
                  <a:srgbClr val="000000">
                    <a:alpha val="50000"/>
                  </a:srgbClr>
                </a:solidFill>
              </a:rPr>
              <a:t>Copyright © 2016  Accenture. All rights reserved. Accenture Confidential Information    |</a:t>
            </a:r>
            <a:endParaRPr lang="en-AU" dirty="0">
              <a:solidFill>
                <a:srgbClr val="000000">
                  <a:alpha val="50000"/>
                </a:srgbClr>
              </a:solidFill>
            </a:endParaRPr>
          </a:p>
        </p:txBody>
      </p:sp>
      <p:sp>
        <p:nvSpPr>
          <p:cNvPr id="13" name="Slide Number Placeholder 3"/>
          <p:cNvSpPr>
            <a:spLocks noGrp="1"/>
          </p:cNvSpPr>
          <p:nvPr>
            <p:ph type="sldNum" sz="quarter" idx="32"/>
          </p:nvPr>
        </p:nvSpPr>
        <p:spPr>
          <a:xfrm flipH="1">
            <a:off x="11617001" y="6537400"/>
            <a:ext cx="216084" cy="161888"/>
          </a:xfrm>
        </p:spPr>
        <p:txBody>
          <a:bodyPr/>
          <a:lstStyle>
            <a:lvl1pPr>
              <a:defRPr>
                <a:solidFill>
                  <a:schemeClr val="tx1">
                    <a:alpha val="50000"/>
                  </a:schemeClr>
                </a:solidFill>
              </a:defRPr>
            </a:lvl1pPr>
          </a:lstStyle>
          <a:p>
            <a:pPr>
              <a:defRPr/>
            </a:pPr>
            <a:fld id="{90CBDC3A-D49F-4631-A8C7-55D59B33E5FA}" type="slidenum">
              <a:rPr lang="en-US" smtClean="0">
                <a:solidFill>
                  <a:srgbClr val="000000">
                    <a:alpha val="50000"/>
                  </a:srgbClr>
                </a:solidFill>
              </a:rPr>
              <a:pPr>
                <a:defRPr/>
              </a:pPr>
              <a:t>‹#›</a:t>
            </a:fld>
            <a:endParaRPr lang="en-US" dirty="0">
              <a:solidFill>
                <a:srgbClr val="000000">
                  <a:alpha val="50000"/>
                </a:srgbClr>
              </a:solidFill>
            </a:endParaRPr>
          </a:p>
        </p:txBody>
      </p:sp>
      <p:sp>
        <p:nvSpPr>
          <p:cNvPr id="16" name="Picture Placeholder 2"/>
          <p:cNvSpPr>
            <a:spLocks noGrp="1"/>
          </p:cNvSpPr>
          <p:nvPr>
            <p:ph type="pic" sz="quarter" idx="33" hasCustomPrompt="1"/>
          </p:nvPr>
        </p:nvSpPr>
        <p:spPr>
          <a:xfrm>
            <a:off x="5004016" y="932265"/>
            <a:ext cx="6104384" cy="3653154"/>
          </a:xfrm>
          <a:solidFill>
            <a:schemeClr val="bg2">
              <a:lumMod val="20000"/>
              <a:lumOff val="80000"/>
            </a:schemeClr>
          </a:solidFill>
        </p:spPr>
        <p:txBody>
          <a:bodyPr lIns="0" tIns="900000" anchor="t"/>
          <a:lstStyle>
            <a:lvl1pPr algn="ctr">
              <a:lnSpc>
                <a:spcPct val="110000"/>
              </a:lnSpc>
              <a:spcBef>
                <a:spcPts val="0"/>
              </a:spcBef>
              <a:defRPr sz="1200" baseline="0">
                <a:solidFill>
                  <a:schemeClr val="tx1"/>
                </a:solidFill>
              </a:defRPr>
            </a:lvl1pPr>
          </a:lstStyle>
          <a:p>
            <a:r>
              <a:rPr lang="en-AU" dirty="0" smtClean="0"/>
              <a:t>INSERT 10.15 x 16.95CM</a:t>
            </a:r>
            <a:br>
              <a:rPr lang="en-AU" dirty="0" smtClean="0"/>
            </a:br>
            <a:r>
              <a:rPr lang="en-AU" dirty="0" smtClean="0"/>
              <a:t>OR 4” X 6.67” </a:t>
            </a:r>
            <a:br>
              <a:rPr lang="en-AU" dirty="0" smtClean="0"/>
            </a:br>
            <a:r>
              <a:rPr lang="en-AU" dirty="0" smtClean="0"/>
              <a:t>SCREENSHOT HERE</a:t>
            </a:r>
            <a:endParaRPr lang="en-AU" dirty="0"/>
          </a:p>
        </p:txBody>
      </p:sp>
      <p:pic>
        <p:nvPicPr>
          <p:cNvPr id="15" name="Picture 2" descr="\\Dloaudata01\dlohq\StudioJobs\Clients\Presentations\Accenture\Ellen C Marks - 15-4605 - Accenture Interactive template design Ph 1\Working Files\Final Images\Versions\Other Images\iMac_high.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14356" r="10137"/>
          <a:stretch/>
        </p:blipFill>
        <p:spPr bwMode="auto">
          <a:xfrm>
            <a:off x="4281572" y="482885"/>
            <a:ext cx="7910429" cy="5892230"/>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4"/>
          <p:cNvSpPr>
            <a:spLocks noGrp="1"/>
          </p:cNvSpPr>
          <p:nvPr>
            <p:ph type="body" sz="quarter" idx="35" hasCustomPrompt="1"/>
          </p:nvPr>
        </p:nvSpPr>
        <p:spPr>
          <a:xfrm>
            <a:off x="355741" y="6334007"/>
            <a:ext cx="1928219" cy="331528"/>
          </a:xfrm>
          <a:ln>
            <a:solidFill>
              <a:schemeClr val="tx1"/>
            </a:solidFill>
          </a:ln>
        </p:spPr>
        <p:txBody>
          <a:bodyPr wrap="none" lIns="143987" tIns="71994" rIns="143987" bIns="71994" anchor="ctr">
            <a:spAutoFit/>
          </a:bodyPr>
          <a:lstStyle>
            <a:lvl1pPr>
              <a:spcBef>
                <a:spcPts val="0"/>
              </a:spcBef>
              <a:defRPr sz="11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Insert Key Point if Needed</a:t>
            </a:r>
            <a:endParaRPr lang="en-AU" dirty="0"/>
          </a:p>
        </p:txBody>
      </p:sp>
    </p:spTree>
    <p:extLst>
      <p:ext uri="{BB962C8B-B14F-4D97-AF65-F5344CB8AC3E}">
        <p14:creationId xmlns:p14="http://schemas.microsoft.com/office/powerpoint/2010/main" val="368438668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17_iMac_SBlue">
    <p:bg>
      <p:bgPr>
        <a:solidFill>
          <a:schemeClr val="accent5"/>
        </a:solidFill>
        <a:effectLst/>
      </p:bgPr>
    </p:bg>
    <p:spTree>
      <p:nvGrpSpPr>
        <p:cNvPr id="1" name=""/>
        <p:cNvGrpSpPr/>
        <p:nvPr/>
      </p:nvGrpSpPr>
      <p:grpSpPr>
        <a:xfrm>
          <a:off x="0" y="0"/>
          <a:ext cx="0" cy="0"/>
          <a:chOff x="0" y="0"/>
          <a:chExt cx="0" cy="0"/>
        </a:xfrm>
      </p:grpSpPr>
      <p:sp>
        <p:nvSpPr>
          <p:cNvPr id="4" name="Footer Placeholder 3"/>
          <p:cNvSpPr>
            <a:spLocks noGrp="1"/>
          </p:cNvSpPr>
          <p:nvPr>
            <p:ph type="ftr" sz="quarter" idx="31"/>
          </p:nvPr>
        </p:nvSpPr>
        <p:spPr/>
        <p:txBody>
          <a:bodyPr/>
          <a:lstStyle/>
          <a:p>
            <a:r>
              <a:rPr lang="en-AU" smtClean="0">
                <a:solidFill>
                  <a:srgbClr val="FFFFFF">
                    <a:alpha val="50000"/>
                  </a:srgbClr>
                </a:solidFill>
              </a:rPr>
              <a:t>Copyright © 2016  Accenture. All rights reserved. Accenture Confidential Information    |</a:t>
            </a:r>
            <a:endParaRPr lang="en-AU" dirty="0">
              <a:solidFill>
                <a:srgbClr val="FFFFFF">
                  <a:alpha val="50000"/>
                </a:srgbClr>
              </a:solidFill>
            </a:endParaRPr>
          </a:p>
        </p:txBody>
      </p:sp>
      <p:sp>
        <p:nvSpPr>
          <p:cNvPr id="6" name="Slide Number Placeholder 5"/>
          <p:cNvSpPr>
            <a:spLocks noGrp="1"/>
          </p:cNvSpPr>
          <p:nvPr>
            <p:ph type="sldNum" sz="quarter" idx="32"/>
          </p:nvPr>
        </p:nvSpPr>
        <p:spPr/>
        <p:txBody>
          <a:bodyPr/>
          <a:lstStyle/>
          <a:p>
            <a:pPr>
              <a:defRPr/>
            </a:pPr>
            <a:fld id="{90CBDC3A-D49F-4631-A8C7-55D59B33E5FA}" type="slidenum">
              <a:rPr lang="en-US" smtClean="0">
                <a:solidFill>
                  <a:srgbClr val="FFFFFF">
                    <a:alpha val="50000"/>
                  </a:srgbClr>
                </a:solidFill>
              </a:rPr>
              <a:pPr>
                <a:defRPr/>
              </a:pPr>
              <a:t>‹#›</a:t>
            </a:fld>
            <a:endParaRPr lang="en-US" dirty="0">
              <a:solidFill>
                <a:srgbClr val="FFFFFF">
                  <a:alpha val="50000"/>
                </a:srgbClr>
              </a:solidFill>
            </a:endParaRPr>
          </a:p>
        </p:txBody>
      </p:sp>
      <p:sp>
        <p:nvSpPr>
          <p:cNvPr id="12" name="Text Placeholder 5"/>
          <p:cNvSpPr>
            <a:spLocks noGrp="1"/>
          </p:cNvSpPr>
          <p:nvPr>
            <p:ph type="body" sz="quarter" idx="34" hasCustomPrompt="1"/>
          </p:nvPr>
        </p:nvSpPr>
        <p:spPr>
          <a:xfrm>
            <a:off x="355740" y="1287165"/>
            <a:ext cx="3636795" cy="3101670"/>
          </a:xfrm>
        </p:spPr>
        <p:txBody>
          <a:bodyPr wrap="square" anchor="t">
            <a:spAutoFit/>
          </a:bodyPr>
          <a:lstStyle>
            <a:lvl1pPr algn="l">
              <a:lnSpc>
                <a:spcPct val="80000"/>
              </a:lnSpc>
              <a:spcBef>
                <a:spcPts val="0"/>
              </a:spcBef>
              <a:defRPr sz="2799" b="1" cap="all" baseline="0">
                <a:solidFill>
                  <a:schemeClr val="bg1"/>
                </a:solidFill>
                <a:latin typeface="Arial Black" panose="020B0A04020102020204" pitchFamily="34" charset="0"/>
              </a:defRPr>
            </a:lvl1pPr>
            <a:lvl2pPr algn="ctr">
              <a:defRPr sz="4399" b="1">
                <a:latin typeface="Arial Black" panose="020B0A04020102020204" pitchFamily="34" charset="0"/>
              </a:defRPr>
            </a:lvl2pPr>
            <a:lvl3pPr algn="ctr">
              <a:defRPr sz="4399" b="1">
                <a:latin typeface="Arial Black" panose="020B0A04020102020204" pitchFamily="34" charset="0"/>
              </a:defRPr>
            </a:lvl3pPr>
            <a:lvl4pPr algn="ctr">
              <a:defRPr sz="4399" b="1">
                <a:latin typeface="Arial Black" panose="020B0A04020102020204" pitchFamily="34" charset="0"/>
              </a:defRPr>
            </a:lvl4pPr>
            <a:lvl5pPr algn="ctr">
              <a:defRPr sz="4399" b="1">
                <a:latin typeface="Arial Black" panose="020B0A04020102020204" pitchFamily="34" charset="0"/>
              </a:defRPr>
            </a:lvl5pPr>
          </a:lstStyle>
          <a:p>
            <a:r>
              <a:rPr lang="en-US" dirty="0" smtClean="0"/>
              <a:t>INSERT STATEMENT </a:t>
            </a:r>
            <a:br>
              <a:rPr lang="en-US" dirty="0" smtClean="0"/>
            </a:br>
            <a:r>
              <a:rPr lang="en-US" dirty="0" smtClean="0"/>
              <a:t>AT 28PT AND UPPERCASE, MINIMUM 20PT. AS SE ENI OLESTOTATE CON RAERUM ES INI EREPUDI ODIT.</a:t>
            </a:r>
            <a:endParaRPr lang="en-US" dirty="0"/>
          </a:p>
        </p:txBody>
      </p:sp>
      <p:sp>
        <p:nvSpPr>
          <p:cNvPr id="15" name="Picture Placeholder 2"/>
          <p:cNvSpPr>
            <a:spLocks noGrp="1"/>
          </p:cNvSpPr>
          <p:nvPr>
            <p:ph type="pic" sz="quarter" idx="33" hasCustomPrompt="1"/>
          </p:nvPr>
        </p:nvSpPr>
        <p:spPr>
          <a:xfrm>
            <a:off x="5004016" y="932265"/>
            <a:ext cx="6104384" cy="3653154"/>
          </a:xfrm>
          <a:solidFill>
            <a:schemeClr val="bg2">
              <a:lumMod val="20000"/>
              <a:lumOff val="80000"/>
            </a:schemeClr>
          </a:solidFill>
        </p:spPr>
        <p:txBody>
          <a:bodyPr lIns="0" tIns="900000" anchor="t"/>
          <a:lstStyle>
            <a:lvl1pPr algn="ctr">
              <a:lnSpc>
                <a:spcPct val="110000"/>
              </a:lnSpc>
              <a:spcBef>
                <a:spcPts val="0"/>
              </a:spcBef>
              <a:defRPr sz="1200" baseline="0">
                <a:solidFill>
                  <a:schemeClr val="accent5"/>
                </a:solidFill>
              </a:defRPr>
            </a:lvl1pPr>
          </a:lstStyle>
          <a:p>
            <a:r>
              <a:rPr lang="en-AU" dirty="0" smtClean="0"/>
              <a:t>INSERT 10.15 x 16.95CM</a:t>
            </a:r>
            <a:br>
              <a:rPr lang="en-AU" dirty="0" smtClean="0"/>
            </a:br>
            <a:r>
              <a:rPr lang="en-AU" dirty="0" smtClean="0"/>
              <a:t>OR 4” X 6.67” </a:t>
            </a:r>
            <a:br>
              <a:rPr lang="en-AU" dirty="0" smtClean="0"/>
            </a:br>
            <a:r>
              <a:rPr lang="en-AU" dirty="0" smtClean="0"/>
              <a:t>SCREENSHOT HERE</a:t>
            </a:r>
            <a:endParaRPr lang="en-AU" dirty="0"/>
          </a:p>
        </p:txBody>
      </p:sp>
      <p:pic>
        <p:nvPicPr>
          <p:cNvPr id="13" name="Picture 2" descr="\\Dloaudata01\dlohq\StudioJobs\Clients\Presentations\Accenture\Ellen C Marks - 15-4605 - Accenture Interactive template design Ph 1\Working Files\Final Images\Versions\Other Images\iMac_high.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14356" r="10137"/>
          <a:stretch/>
        </p:blipFill>
        <p:spPr bwMode="auto">
          <a:xfrm>
            <a:off x="4281572" y="482885"/>
            <a:ext cx="7910429" cy="5892230"/>
          </a:xfrm>
          <a:prstGeom prst="rect">
            <a:avLst/>
          </a:prstGeom>
          <a:noFill/>
          <a:extLst>
            <a:ext uri="{909E8E84-426E-40DD-AFC4-6F175D3DCCD1}">
              <a14:hiddenFill xmlns:a14="http://schemas.microsoft.com/office/drawing/2010/main">
                <a:solidFill>
                  <a:srgbClr val="FFFFFF"/>
                </a:solidFill>
              </a14:hiddenFill>
            </a:ext>
          </a:extLst>
        </p:spPr>
      </p:pic>
      <p:sp>
        <p:nvSpPr>
          <p:cNvPr id="9" name="Text Placeholder 4"/>
          <p:cNvSpPr>
            <a:spLocks noGrp="1"/>
          </p:cNvSpPr>
          <p:nvPr>
            <p:ph type="body" sz="quarter" idx="35" hasCustomPrompt="1"/>
          </p:nvPr>
        </p:nvSpPr>
        <p:spPr>
          <a:xfrm>
            <a:off x="355741" y="6334007"/>
            <a:ext cx="1928219" cy="331528"/>
          </a:xfrm>
          <a:ln>
            <a:solidFill>
              <a:schemeClr val="bg1"/>
            </a:solidFill>
          </a:ln>
        </p:spPr>
        <p:txBody>
          <a:bodyPr wrap="none" lIns="143987" tIns="71994" rIns="143987" bIns="71994" anchor="ctr">
            <a:spAutoFit/>
          </a:bodyPr>
          <a:lstStyle>
            <a:lvl1pPr>
              <a:spcBef>
                <a:spcPts val="0"/>
              </a:spcBef>
              <a:defRPr sz="11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Insert Key Point if Needed</a:t>
            </a:r>
            <a:endParaRPr lang="en-AU" dirty="0"/>
          </a:p>
        </p:txBody>
      </p:sp>
    </p:spTree>
    <p:extLst>
      <p:ext uri="{BB962C8B-B14F-4D97-AF65-F5344CB8AC3E}">
        <p14:creationId xmlns:p14="http://schemas.microsoft.com/office/powerpoint/2010/main" val="271110378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17_iMac_APink">
    <p:bg>
      <p:bgPr>
        <a:solidFill>
          <a:schemeClr val="accent1"/>
        </a:solidFill>
        <a:effectLst/>
      </p:bgPr>
    </p:bg>
    <p:spTree>
      <p:nvGrpSpPr>
        <p:cNvPr id="1" name=""/>
        <p:cNvGrpSpPr/>
        <p:nvPr/>
      </p:nvGrpSpPr>
      <p:grpSpPr>
        <a:xfrm>
          <a:off x="0" y="0"/>
          <a:ext cx="0" cy="0"/>
          <a:chOff x="0" y="0"/>
          <a:chExt cx="0" cy="0"/>
        </a:xfrm>
      </p:grpSpPr>
      <p:sp>
        <p:nvSpPr>
          <p:cNvPr id="4" name="Footer Placeholder 3"/>
          <p:cNvSpPr>
            <a:spLocks noGrp="1"/>
          </p:cNvSpPr>
          <p:nvPr>
            <p:ph type="ftr" sz="quarter" idx="31"/>
          </p:nvPr>
        </p:nvSpPr>
        <p:spPr/>
        <p:txBody>
          <a:bodyPr/>
          <a:lstStyle/>
          <a:p>
            <a:r>
              <a:rPr lang="en-AU" smtClean="0">
                <a:solidFill>
                  <a:srgbClr val="FFFFFF">
                    <a:alpha val="50000"/>
                  </a:srgbClr>
                </a:solidFill>
              </a:rPr>
              <a:t>Copyright © 2016  Accenture. All rights reserved. Accenture Confidential Information    |</a:t>
            </a:r>
            <a:endParaRPr lang="en-AU" dirty="0">
              <a:solidFill>
                <a:srgbClr val="FFFFFF">
                  <a:alpha val="50000"/>
                </a:srgbClr>
              </a:solidFill>
            </a:endParaRPr>
          </a:p>
        </p:txBody>
      </p:sp>
      <p:sp>
        <p:nvSpPr>
          <p:cNvPr id="6" name="Slide Number Placeholder 5"/>
          <p:cNvSpPr>
            <a:spLocks noGrp="1"/>
          </p:cNvSpPr>
          <p:nvPr>
            <p:ph type="sldNum" sz="quarter" idx="32"/>
          </p:nvPr>
        </p:nvSpPr>
        <p:spPr/>
        <p:txBody>
          <a:bodyPr/>
          <a:lstStyle/>
          <a:p>
            <a:pPr>
              <a:defRPr/>
            </a:pPr>
            <a:fld id="{90CBDC3A-D49F-4631-A8C7-55D59B33E5FA}" type="slidenum">
              <a:rPr lang="en-US" smtClean="0">
                <a:solidFill>
                  <a:srgbClr val="FFFFFF">
                    <a:alpha val="50000"/>
                  </a:srgbClr>
                </a:solidFill>
              </a:rPr>
              <a:pPr>
                <a:defRPr/>
              </a:pPr>
              <a:t>‹#›</a:t>
            </a:fld>
            <a:endParaRPr lang="en-US" dirty="0">
              <a:solidFill>
                <a:srgbClr val="FFFFFF">
                  <a:alpha val="50000"/>
                </a:srgbClr>
              </a:solidFill>
            </a:endParaRPr>
          </a:p>
        </p:txBody>
      </p:sp>
      <p:sp>
        <p:nvSpPr>
          <p:cNvPr id="12" name="Text Placeholder 5"/>
          <p:cNvSpPr>
            <a:spLocks noGrp="1"/>
          </p:cNvSpPr>
          <p:nvPr>
            <p:ph type="body" sz="quarter" idx="34" hasCustomPrompt="1"/>
          </p:nvPr>
        </p:nvSpPr>
        <p:spPr>
          <a:xfrm>
            <a:off x="355740" y="1287165"/>
            <a:ext cx="3636795" cy="3101670"/>
          </a:xfrm>
        </p:spPr>
        <p:txBody>
          <a:bodyPr wrap="square" anchor="t">
            <a:spAutoFit/>
          </a:bodyPr>
          <a:lstStyle>
            <a:lvl1pPr algn="l">
              <a:lnSpc>
                <a:spcPct val="80000"/>
              </a:lnSpc>
              <a:spcBef>
                <a:spcPts val="0"/>
              </a:spcBef>
              <a:defRPr sz="2799" b="1" cap="all" baseline="0">
                <a:solidFill>
                  <a:schemeClr val="bg1"/>
                </a:solidFill>
                <a:latin typeface="Arial Black" panose="020B0A04020102020204" pitchFamily="34" charset="0"/>
              </a:defRPr>
            </a:lvl1pPr>
            <a:lvl2pPr algn="ctr">
              <a:defRPr sz="4399" b="1">
                <a:latin typeface="Arial Black" panose="020B0A04020102020204" pitchFamily="34" charset="0"/>
              </a:defRPr>
            </a:lvl2pPr>
            <a:lvl3pPr algn="ctr">
              <a:defRPr sz="4399" b="1">
                <a:latin typeface="Arial Black" panose="020B0A04020102020204" pitchFamily="34" charset="0"/>
              </a:defRPr>
            </a:lvl3pPr>
            <a:lvl4pPr algn="ctr">
              <a:defRPr sz="4399" b="1">
                <a:latin typeface="Arial Black" panose="020B0A04020102020204" pitchFamily="34" charset="0"/>
              </a:defRPr>
            </a:lvl4pPr>
            <a:lvl5pPr algn="ctr">
              <a:defRPr sz="4399" b="1">
                <a:latin typeface="Arial Black" panose="020B0A04020102020204" pitchFamily="34" charset="0"/>
              </a:defRPr>
            </a:lvl5pPr>
          </a:lstStyle>
          <a:p>
            <a:r>
              <a:rPr lang="en-US" dirty="0" smtClean="0"/>
              <a:t>INSERT STATEMENT </a:t>
            </a:r>
            <a:br>
              <a:rPr lang="en-US" dirty="0" smtClean="0"/>
            </a:br>
            <a:r>
              <a:rPr lang="en-US" dirty="0" smtClean="0"/>
              <a:t>AT 28PT AND UPPERCASE, MINIMUM 20PT. AS SE ENI OLESTOTATE CON RAERUM ES INI EREPUDI ODIT.</a:t>
            </a:r>
            <a:endParaRPr lang="en-US" dirty="0"/>
          </a:p>
        </p:txBody>
      </p:sp>
      <p:sp>
        <p:nvSpPr>
          <p:cNvPr id="11" name="Picture Placeholder 2"/>
          <p:cNvSpPr>
            <a:spLocks noGrp="1"/>
          </p:cNvSpPr>
          <p:nvPr>
            <p:ph type="pic" sz="quarter" idx="33" hasCustomPrompt="1"/>
          </p:nvPr>
        </p:nvSpPr>
        <p:spPr>
          <a:xfrm>
            <a:off x="5004016" y="932265"/>
            <a:ext cx="6104384" cy="3653154"/>
          </a:xfrm>
          <a:solidFill>
            <a:schemeClr val="bg2">
              <a:lumMod val="20000"/>
              <a:lumOff val="80000"/>
            </a:schemeClr>
          </a:solidFill>
        </p:spPr>
        <p:txBody>
          <a:bodyPr lIns="0" tIns="900000" anchor="t"/>
          <a:lstStyle>
            <a:lvl1pPr algn="ctr">
              <a:lnSpc>
                <a:spcPct val="110000"/>
              </a:lnSpc>
              <a:spcBef>
                <a:spcPts val="0"/>
              </a:spcBef>
              <a:defRPr sz="1200" baseline="0">
                <a:solidFill>
                  <a:schemeClr val="accent1"/>
                </a:solidFill>
              </a:defRPr>
            </a:lvl1pPr>
          </a:lstStyle>
          <a:p>
            <a:r>
              <a:rPr lang="en-AU" dirty="0" smtClean="0"/>
              <a:t>INSERT 10.15 x 16.95CM</a:t>
            </a:r>
            <a:br>
              <a:rPr lang="en-AU" dirty="0" smtClean="0"/>
            </a:br>
            <a:r>
              <a:rPr lang="en-AU" dirty="0" smtClean="0"/>
              <a:t>OR 4” X 6.67” </a:t>
            </a:r>
            <a:br>
              <a:rPr lang="en-AU" dirty="0" smtClean="0"/>
            </a:br>
            <a:r>
              <a:rPr lang="en-AU" dirty="0" smtClean="0"/>
              <a:t>SCREENSHOT HERE</a:t>
            </a:r>
            <a:endParaRPr lang="en-AU" dirty="0"/>
          </a:p>
        </p:txBody>
      </p:sp>
      <p:pic>
        <p:nvPicPr>
          <p:cNvPr id="13" name="Picture 2" descr="\\Dloaudata01\dlohq\StudioJobs\Clients\Presentations\Accenture\Ellen C Marks - 15-4605 - Accenture Interactive template design Ph 1\Working Files\Final Images\Versions\Other Images\iMac_high.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14356" r="10137"/>
          <a:stretch/>
        </p:blipFill>
        <p:spPr bwMode="auto">
          <a:xfrm>
            <a:off x="4281572" y="482885"/>
            <a:ext cx="7910429" cy="5892230"/>
          </a:xfrm>
          <a:prstGeom prst="rect">
            <a:avLst/>
          </a:prstGeom>
          <a:noFill/>
          <a:extLst>
            <a:ext uri="{909E8E84-426E-40DD-AFC4-6F175D3DCCD1}">
              <a14:hiddenFill xmlns:a14="http://schemas.microsoft.com/office/drawing/2010/main">
                <a:solidFill>
                  <a:srgbClr val="FFFFFF"/>
                </a:solidFill>
              </a14:hiddenFill>
            </a:ext>
          </a:extLst>
        </p:spPr>
      </p:pic>
      <p:sp>
        <p:nvSpPr>
          <p:cNvPr id="9" name="Text Placeholder 4"/>
          <p:cNvSpPr>
            <a:spLocks noGrp="1"/>
          </p:cNvSpPr>
          <p:nvPr>
            <p:ph type="body" sz="quarter" idx="35" hasCustomPrompt="1"/>
          </p:nvPr>
        </p:nvSpPr>
        <p:spPr>
          <a:xfrm>
            <a:off x="355741" y="6334007"/>
            <a:ext cx="1928219" cy="331528"/>
          </a:xfrm>
          <a:ln>
            <a:solidFill>
              <a:schemeClr val="bg1"/>
            </a:solidFill>
          </a:ln>
        </p:spPr>
        <p:txBody>
          <a:bodyPr wrap="none" lIns="143987" tIns="71994" rIns="143987" bIns="71994" anchor="ctr">
            <a:spAutoFit/>
          </a:bodyPr>
          <a:lstStyle>
            <a:lvl1pPr>
              <a:spcBef>
                <a:spcPts val="0"/>
              </a:spcBef>
              <a:defRPr sz="11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Insert Key Point if Needed</a:t>
            </a:r>
            <a:endParaRPr lang="en-AU" dirty="0"/>
          </a:p>
        </p:txBody>
      </p:sp>
    </p:spTree>
    <p:extLst>
      <p:ext uri="{BB962C8B-B14F-4D97-AF65-F5344CB8AC3E}">
        <p14:creationId xmlns:p14="http://schemas.microsoft.com/office/powerpoint/2010/main" val="392203903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17_iMac_CRed">
    <p:bg>
      <p:bgPr>
        <a:solidFill>
          <a:schemeClr val="tx2"/>
        </a:solidFill>
        <a:effectLst/>
      </p:bgPr>
    </p:bg>
    <p:spTree>
      <p:nvGrpSpPr>
        <p:cNvPr id="1" name=""/>
        <p:cNvGrpSpPr/>
        <p:nvPr/>
      </p:nvGrpSpPr>
      <p:grpSpPr>
        <a:xfrm>
          <a:off x="0" y="0"/>
          <a:ext cx="0" cy="0"/>
          <a:chOff x="0" y="0"/>
          <a:chExt cx="0" cy="0"/>
        </a:xfrm>
      </p:grpSpPr>
      <p:sp>
        <p:nvSpPr>
          <p:cNvPr id="4" name="Footer Placeholder 3"/>
          <p:cNvSpPr>
            <a:spLocks noGrp="1"/>
          </p:cNvSpPr>
          <p:nvPr>
            <p:ph type="ftr" sz="quarter" idx="31"/>
          </p:nvPr>
        </p:nvSpPr>
        <p:spPr/>
        <p:txBody>
          <a:bodyPr/>
          <a:lstStyle/>
          <a:p>
            <a:r>
              <a:rPr lang="en-AU" smtClean="0">
                <a:solidFill>
                  <a:srgbClr val="FFFFFF">
                    <a:alpha val="50000"/>
                  </a:srgbClr>
                </a:solidFill>
              </a:rPr>
              <a:t>Copyright © 2016  Accenture. All rights reserved. Accenture Confidential Information    |</a:t>
            </a:r>
            <a:endParaRPr lang="en-AU" dirty="0">
              <a:solidFill>
                <a:srgbClr val="FFFFFF">
                  <a:alpha val="50000"/>
                </a:srgbClr>
              </a:solidFill>
            </a:endParaRPr>
          </a:p>
        </p:txBody>
      </p:sp>
      <p:sp>
        <p:nvSpPr>
          <p:cNvPr id="6" name="Slide Number Placeholder 5"/>
          <p:cNvSpPr>
            <a:spLocks noGrp="1"/>
          </p:cNvSpPr>
          <p:nvPr>
            <p:ph type="sldNum" sz="quarter" idx="32"/>
          </p:nvPr>
        </p:nvSpPr>
        <p:spPr/>
        <p:txBody>
          <a:bodyPr/>
          <a:lstStyle/>
          <a:p>
            <a:pPr>
              <a:defRPr/>
            </a:pPr>
            <a:fld id="{90CBDC3A-D49F-4631-A8C7-55D59B33E5FA}" type="slidenum">
              <a:rPr lang="en-US" smtClean="0">
                <a:solidFill>
                  <a:srgbClr val="FFFFFF">
                    <a:alpha val="50000"/>
                  </a:srgbClr>
                </a:solidFill>
              </a:rPr>
              <a:pPr>
                <a:defRPr/>
              </a:pPr>
              <a:t>‹#›</a:t>
            </a:fld>
            <a:endParaRPr lang="en-US" dirty="0">
              <a:solidFill>
                <a:srgbClr val="FFFFFF">
                  <a:alpha val="50000"/>
                </a:srgbClr>
              </a:solidFill>
            </a:endParaRPr>
          </a:p>
        </p:txBody>
      </p:sp>
      <p:sp>
        <p:nvSpPr>
          <p:cNvPr id="12" name="Text Placeholder 5"/>
          <p:cNvSpPr>
            <a:spLocks noGrp="1"/>
          </p:cNvSpPr>
          <p:nvPr>
            <p:ph type="body" sz="quarter" idx="34" hasCustomPrompt="1"/>
          </p:nvPr>
        </p:nvSpPr>
        <p:spPr>
          <a:xfrm>
            <a:off x="355740" y="1287165"/>
            <a:ext cx="3636795" cy="3101670"/>
          </a:xfrm>
        </p:spPr>
        <p:txBody>
          <a:bodyPr wrap="square" anchor="t">
            <a:spAutoFit/>
          </a:bodyPr>
          <a:lstStyle>
            <a:lvl1pPr algn="l">
              <a:lnSpc>
                <a:spcPct val="80000"/>
              </a:lnSpc>
              <a:spcBef>
                <a:spcPts val="0"/>
              </a:spcBef>
              <a:defRPr sz="2799" b="1" cap="all" baseline="0">
                <a:solidFill>
                  <a:schemeClr val="bg1"/>
                </a:solidFill>
                <a:latin typeface="Arial Black" panose="020B0A04020102020204" pitchFamily="34" charset="0"/>
              </a:defRPr>
            </a:lvl1pPr>
            <a:lvl2pPr algn="ctr">
              <a:defRPr sz="4399" b="1">
                <a:latin typeface="Arial Black" panose="020B0A04020102020204" pitchFamily="34" charset="0"/>
              </a:defRPr>
            </a:lvl2pPr>
            <a:lvl3pPr algn="ctr">
              <a:defRPr sz="4399" b="1">
                <a:latin typeface="Arial Black" panose="020B0A04020102020204" pitchFamily="34" charset="0"/>
              </a:defRPr>
            </a:lvl3pPr>
            <a:lvl4pPr algn="ctr">
              <a:defRPr sz="4399" b="1">
                <a:latin typeface="Arial Black" panose="020B0A04020102020204" pitchFamily="34" charset="0"/>
              </a:defRPr>
            </a:lvl4pPr>
            <a:lvl5pPr algn="ctr">
              <a:defRPr sz="4399" b="1">
                <a:latin typeface="Arial Black" panose="020B0A04020102020204" pitchFamily="34" charset="0"/>
              </a:defRPr>
            </a:lvl5pPr>
          </a:lstStyle>
          <a:p>
            <a:r>
              <a:rPr lang="en-US" dirty="0" smtClean="0"/>
              <a:t>INSERT STATEMENT </a:t>
            </a:r>
            <a:br>
              <a:rPr lang="en-US" dirty="0" smtClean="0"/>
            </a:br>
            <a:r>
              <a:rPr lang="en-US" dirty="0" smtClean="0"/>
              <a:t>AT 28PT AND UPPERCASE, MINIMUM 20PT. AS SE ENI OLESTOTATE CON RAERUM ES INI EREPUDI ODIT.</a:t>
            </a:r>
            <a:endParaRPr lang="en-US" dirty="0"/>
          </a:p>
        </p:txBody>
      </p:sp>
      <p:sp>
        <p:nvSpPr>
          <p:cNvPr id="15" name="Picture Placeholder 2"/>
          <p:cNvSpPr>
            <a:spLocks noGrp="1"/>
          </p:cNvSpPr>
          <p:nvPr>
            <p:ph type="pic" sz="quarter" idx="33" hasCustomPrompt="1"/>
          </p:nvPr>
        </p:nvSpPr>
        <p:spPr>
          <a:xfrm>
            <a:off x="5004016" y="932265"/>
            <a:ext cx="6104384" cy="3653154"/>
          </a:xfrm>
          <a:solidFill>
            <a:schemeClr val="bg2">
              <a:lumMod val="20000"/>
              <a:lumOff val="80000"/>
            </a:schemeClr>
          </a:solidFill>
        </p:spPr>
        <p:txBody>
          <a:bodyPr lIns="0" tIns="900000" anchor="t"/>
          <a:lstStyle>
            <a:lvl1pPr algn="ctr">
              <a:lnSpc>
                <a:spcPct val="110000"/>
              </a:lnSpc>
              <a:spcBef>
                <a:spcPts val="0"/>
              </a:spcBef>
              <a:defRPr sz="1200" baseline="0">
                <a:solidFill>
                  <a:schemeClr val="tx2"/>
                </a:solidFill>
              </a:defRPr>
            </a:lvl1pPr>
          </a:lstStyle>
          <a:p>
            <a:r>
              <a:rPr lang="en-AU" dirty="0" smtClean="0"/>
              <a:t>INSERT 10.15 x 16.95CM</a:t>
            </a:r>
            <a:br>
              <a:rPr lang="en-AU" dirty="0" smtClean="0"/>
            </a:br>
            <a:r>
              <a:rPr lang="en-AU" dirty="0" smtClean="0"/>
              <a:t>OR 4” X 6.67” </a:t>
            </a:r>
            <a:br>
              <a:rPr lang="en-AU" dirty="0" smtClean="0"/>
            </a:br>
            <a:r>
              <a:rPr lang="en-AU" dirty="0" smtClean="0"/>
              <a:t>SCREENSHOT HERE</a:t>
            </a:r>
            <a:endParaRPr lang="en-AU" dirty="0"/>
          </a:p>
        </p:txBody>
      </p:sp>
      <p:pic>
        <p:nvPicPr>
          <p:cNvPr id="13" name="Picture 2" descr="\\Dloaudata01\dlohq\StudioJobs\Clients\Presentations\Accenture\Ellen C Marks - 15-4605 - Accenture Interactive template design Ph 1\Working Files\Final Images\Versions\Other Images\iMac_high.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14356" r="10137"/>
          <a:stretch/>
        </p:blipFill>
        <p:spPr bwMode="auto">
          <a:xfrm>
            <a:off x="4281572" y="482885"/>
            <a:ext cx="7910429" cy="5892230"/>
          </a:xfrm>
          <a:prstGeom prst="rect">
            <a:avLst/>
          </a:prstGeom>
          <a:noFill/>
          <a:extLst>
            <a:ext uri="{909E8E84-426E-40DD-AFC4-6F175D3DCCD1}">
              <a14:hiddenFill xmlns:a14="http://schemas.microsoft.com/office/drawing/2010/main">
                <a:solidFill>
                  <a:srgbClr val="FFFFFF"/>
                </a:solidFill>
              </a14:hiddenFill>
            </a:ext>
          </a:extLst>
        </p:spPr>
      </p:pic>
      <p:sp>
        <p:nvSpPr>
          <p:cNvPr id="9" name="Text Placeholder 4"/>
          <p:cNvSpPr>
            <a:spLocks noGrp="1"/>
          </p:cNvSpPr>
          <p:nvPr>
            <p:ph type="body" sz="quarter" idx="35" hasCustomPrompt="1"/>
          </p:nvPr>
        </p:nvSpPr>
        <p:spPr>
          <a:xfrm>
            <a:off x="355741" y="6334007"/>
            <a:ext cx="1928219" cy="331528"/>
          </a:xfrm>
          <a:ln>
            <a:solidFill>
              <a:schemeClr val="bg1"/>
            </a:solidFill>
          </a:ln>
        </p:spPr>
        <p:txBody>
          <a:bodyPr wrap="none" lIns="143987" tIns="71994" rIns="143987" bIns="71994" anchor="ctr">
            <a:spAutoFit/>
          </a:bodyPr>
          <a:lstStyle>
            <a:lvl1pPr>
              <a:spcBef>
                <a:spcPts val="0"/>
              </a:spcBef>
              <a:defRPr sz="11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Insert Key Point if Needed</a:t>
            </a:r>
            <a:endParaRPr lang="en-AU" dirty="0"/>
          </a:p>
        </p:txBody>
      </p:sp>
    </p:spTree>
    <p:extLst>
      <p:ext uri="{BB962C8B-B14F-4D97-AF65-F5344CB8AC3E}">
        <p14:creationId xmlns:p14="http://schemas.microsoft.com/office/powerpoint/2010/main" val="336772550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19_Quote_Image">
    <p:bg>
      <p:bgPr>
        <a:solidFill>
          <a:schemeClr val="tx1"/>
        </a:solidFill>
        <a:effectLst/>
      </p:bgPr>
    </p:bg>
    <p:spTree>
      <p:nvGrpSpPr>
        <p:cNvPr id="1" name=""/>
        <p:cNvGrpSpPr/>
        <p:nvPr/>
      </p:nvGrpSpPr>
      <p:grpSpPr>
        <a:xfrm>
          <a:off x="0" y="0"/>
          <a:ext cx="0" cy="0"/>
          <a:chOff x="0" y="0"/>
          <a:chExt cx="0" cy="0"/>
        </a:xfrm>
      </p:grpSpPr>
      <p:sp>
        <p:nvSpPr>
          <p:cNvPr id="4" name="Footer Placeholder 3"/>
          <p:cNvSpPr>
            <a:spLocks noGrp="1"/>
          </p:cNvSpPr>
          <p:nvPr>
            <p:ph type="ftr" sz="quarter" idx="31"/>
          </p:nvPr>
        </p:nvSpPr>
        <p:spPr/>
        <p:txBody>
          <a:bodyPr/>
          <a:lstStyle/>
          <a:p>
            <a:r>
              <a:rPr lang="en-AU" smtClean="0">
                <a:solidFill>
                  <a:srgbClr val="FFFFFF">
                    <a:alpha val="50000"/>
                  </a:srgbClr>
                </a:solidFill>
              </a:rPr>
              <a:t>Copyright © 2016  Accenture. All rights reserved. Accenture Confidential Information    |</a:t>
            </a:r>
            <a:endParaRPr lang="en-AU" dirty="0">
              <a:solidFill>
                <a:srgbClr val="FFFFFF">
                  <a:alpha val="50000"/>
                </a:srgbClr>
              </a:solidFill>
            </a:endParaRPr>
          </a:p>
        </p:txBody>
      </p:sp>
      <p:sp>
        <p:nvSpPr>
          <p:cNvPr id="7" name="Slide Number Placeholder 6"/>
          <p:cNvSpPr>
            <a:spLocks noGrp="1"/>
          </p:cNvSpPr>
          <p:nvPr>
            <p:ph type="sldNum" sz="quarter" idx="32"/>
          </p:nvPr>
        </p:nvSpPr>
        <p:spPr/>
        <p:txBody>
          <a:bodyPr/>
          <a:lstStyle/>
          <a:p>
            <a:pPr>
              <a:defRPr/>
            </a:pPr>
            <a:fld id="{90CBDC3A-D49F-4631-A8C7-55D59B33E5FA}" type="slidenum">
              <a:rPr lang="en-US" smtClean="0">
                <a:solidFill>
                  <a:srgbClr val="FFFFFF">
                    <a:alpha val="50000"/>
                  </a:srgbClr>
                </a:solidFill>
              </a:rPr>
              <a:pPr>
                <a:defRPr/>
              </a:pPr>
              <a:t>‹#›</a:t>
            </a:fld>
            <a:endParaRPr lang="en-US" dirty="0">
              <a:solidFill>
                <a:srgbClr val="FFFFFF">
                  <a:alpha val="50000"/>
                </a:srgbClr>
              </a:solidFill>
            </a:endParaRPr>
          </a:p>
        </p:txBody>
      </p:sp>
      <p:sp>
        <p:nvSpPr>
          <p:cNvPr id="15" name="Title 1"/>
          <p:cNvSpPr>
            <a:spLocks noGrp="1"/>
          </p:cNvSpPr>
          <p:nvPr>
            <p:ph type="title" hasCustomPrompt="1"/>
          </p:nvPr>
        </p:nvSpPr>
        <p:spPr>
          <a:xfrm>
            <a:off x="355741" y="1287578"/>
            <a:ext cx="5582180" cy="1731199"/>
          </a:xfrm>
        </p:spPr>
        <p:txBody>
          <a:bodyPr tIns="0" anchor="b" anchorCtr="0"/>
          <a:lstStyle>
            <a:lvl1pPr marL="0" indent="0" algn="l" rtl="0" eaLnBrk="1" fontAlgn="base" hangingPunct="1">
              <a:lnSpc>
                <a:spcPct val="80000"/>
              </a:lnSpc>
              <a:spcBef>
                <a:spcPts val="0"/>
              </a:spcBef>
              <a:spcAft>
                <a:spcPct val="0"/>
              </a:spcAft>
              <a:buFont typeface="Arial" pitchFamily="34" charset="0"/>
              <a:buNone/>
              <a:defRPr lang="en-AU" sz="2799" b="0" kern="1200" cap="all" baseline="0" dirty="0">
                <a:solidFill>
                  <a:schemeClr val="bg1"/>
                </a:solidFill>
                <a:latin typeface="Arial Black" panose="020B0A04020102020204" pitchFamily="34" charset="0"/>
                <a:ea typeface="Roboto" panose="02000000000000000000" pitchFamily="2" charset="0"/>
                <a:cs typeface="Arial" panose="020B0604020202020204" pitchFamily="34" charset="0"/>
              </a:defRPr>
            </a:lvl1pPr>
          </a:lstStyle>
          <a:p>
            <a:r>
              <a:rPr lang="en-US" dirty="0" smtClean="0"/>
              <a:t>INSERT YOUR QUOTE </a:t>
            </a:r>
            <a:br>
              <a:rPr lang="en-US" dirty="0" smtClean="0"/>
            </a:br>
            <a:r>
              <a:rPr lang="en-US" dirty="0" smtClean="0"/>
              <a:t>at 28pt min 36pt MAX 3 LINES AS OLESTOTATE CON RAERUM ES INI EREPUDI ODIT EHENDIAM EUM.</a:t>
            </a:r>
            <a:endParaRPr lang="en-US" dirty="0"/>
          </a:p>
        </p:txBody>
      </p:sp>
      <p:sp>
        <p:nvSpPr>
          <p:cNvPr id="16" name="Text Placeholder 4"/>
          <p:cNvSpPr>
            <a:spLocks noGrp="1"/>
          </p:cNvSpPr>
          <p:nvPr>
            <p:ph type="body" sz="quarter" idx="12" hasCustomPrompt="1"/>
          </p:nvPr>
        </p:nvSpPr>
        <p:spPr>
          <a:xfrm>
            <a:off x="1792702" y="3276929"/>
            <a:ext cx="4145219" cy="664643"/>
          </a:xfrm>
        </p:spPr>
        <p:txBody>
          <a:bodyPr>
            <a:spAutoFit/>
          </a:bodyPr>
          <a:lstStyle>
            <a:lvl1pPr marL="0" marR="0" indent="0" algn="l" defTabSz="914217" rtl="0" eaLnBrk="1" fontAlgn="base" latinLnBrk="0" hangingPunct="1">
              <a:lnSpc>
                <a:spcPct val="90000"/>
              </a:lnSpc>
              <a:spcBef>
                <a:spcPts val="0"/>
              </a:spcBef>
              <a:spcAft>
                <a:spcPct val="0"/>
              </a:spcAft>
              <a:buClrTx/>
              <a:buSzTx/>
              <a:buFont typeface="Arial" pitchFamily="34" charset="0"/>
              <a:buNone/>
              <a:tabLst/>
              <a:defRPr lang="en-US" sz="1600" b="0" kern="1200" cap="all" baseline="0" dirty="0">
                <a:solidFill>
                  <a:schemeClr val="bg1">
                    <a:alpha val="50000"/>
                  </a:schemeClr>
                </a:solidFill>
                <a:latin typeface="+mj-lt"/>
                <a:ea typeface="Roboto" panose="02000000000000000000" pitchFamily="2" charset="0"/>
                <a:cs typeface="Arial" panose="020B0604020202020204" pitchFamily="34" charset="0"/>
              </a:defRPr>
            </a:lvl1pPr>
          </a:lstStyle>
          <a:p>
            <a:r>
              <a:rPr lang="en-US" dirty="0" smtClean="0"/>
              <a:t>INSERT AUTHOR’S DETAILS HERE. UPPERCASE, maximum 3 lines </a:t>
            </a:r>
            <a:br>
              <a:rPr lang="en-US" dirty="0" smtClean="0"/>
            </a:br>
            <a:r>
              <a:rPr lang="en-US" dirty="0" smtClean="0"/>
              <a:t>AT 16PT, MINIMUM 14PT. </a:t>
            </a:r>
          </a:p>
        </p:txBody>
      </p:sp>
      <p:sp>
        <p:nvSpPr>
          <p:cNvPr id="17" name="Text Placeholder 4"/>
          <p:cNvSpPr>
            <a:spLocks noGrp="1"/>
          </p:cNvSpPr>
          <p:nvPr>
            <p:ph type="body" sz="quarter" idx="33" hasCustomPrompt="1"/>
          </p:nvPr>
        </p:nvSpPr>
        <p:spPr>
          <a:xfrm>
            <a:off x="355741" y="6334007"/>
            <a:ext cx="1928219" cy="331528"/>
          </a:xfrm>
          <a:ln>
            <a:solidFill>
              <a:schemeClr val="bg1"/>
            </a:solidFill>
          </a:ln>
        </p:spPr>
        <p:txBody>
          <a:bodyPr wrap="none" lIns="143987" tIns="71994" rIns="143987" bIns="71994" anchor="ctr">
            <a:spAutoFit/>
          </a:bodyPr>
          <a:lstStyle>
            <a:lvl1pPr>
              <a:spcBef>
                <a:spcPts val="0"/>
              </a:spcBef>
              <a:defRPr sz="11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Insert Key Point if Needed</a:t>
            </a:r>
            <a:endParaRPr lang="en-AU" dirty="0"/>
          </a:p>
        </p:txBody>
      </p:sp>
    </p:spTree>
    <p:extLst>
      <p:ext uri="{BB962C8B-B14F-4D97-AF65-F5344CB8AC3E}">
        <p14:creationId xmlns:p14="http://schemas.microsoft.com/office/powerpoint/2010/main" val="886292283"/>
      </p:ext>
    </p:extLst>
  </p:cSld>
  <p:clrMapOvr>
    <a:masterClrMapping/>
  </p:clrMapOvr>
  <p:timing>
    <p:tnLst>
      <p:par>
        <p:cTn id="1" dur="indefinite" restart="never" nodeType="tmRoot"/>
      </p:par>
    </p:tnLst>
  </p:timing>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19_Quote_IBlue">
    <p:bg>
      <p:bgPr>
        <a:solidFill>
          <a:schemeClr val="accent4"/>
        </a:solidFill>
        <a:effectLst/>
      </p:bgPr>
    </p:bg>
    <p:spTree>
      <p:nvGrpSpPr>
        <p:cNvPr id="1" name=""/>
        <p:cNvGrpSpPr/>
        <p:nvPr/>
      </p:nvGrpSpPr>
      <p:grpSpPr>
        <a:xfrm>
          <a:off x="0" y="0"/>
          <a:ext cx="0" cy="0"/>
          <a:chOff x="0" y="0"/>
          <a:chExt cx="0" cy="0"/>
        </a:xfrm>
      </p:grpSpPr>
      <p:sp>
        <p:nvSpPr>
          <p:cNvPr id="4" name="Footer Placeholder 3"/>
          <p:cNvSpPr>
            <a:spLocks noGrp="1"/>
          </p:cNvSpPr>
          <p:nvPr>
            <p:ph type="ftr" sz="quarter" idx="31"/>
          </p:nvPr>
        </p:nvSpPr>
        <p:spPr/>
        <p:txBody>
          <a:bodyPr/>
          <a:lstStyle/>
          <a:p>
            <a:r>
              <a:rPr lang="en-AU" smtClean="0">
                <a:solidFill>
                  <a:srgbClr val="FFFFFF">
                    <a:alpha val="50000"/>
                  </a:srgbClr>
                </a:solidFill>
              </a:rPr>
              <a:t>Copyright © 2016  Accenture. All rights reserved. Accenture Confidential Information    |</a:t>
            </a:r>
            <a:endParaRPr lang="en-AU" dirty="0">
              <a:solidFill>
                <a:srgbClr val="FFFFFF">
                  <a:alpha val="50000"/>
                </a:srgbClr>
              </a:solidFill>
            </a:endParaRPr>
          </a:p>
        </p:txBody>
      </p:sp>
      <p:sp>
        <p:nvSpPr>
          <p:cNvPr id="7" name="Slide Number Placeholder 6"/>
          <p:cNvSpPr>
            <a:spLocks noGrp="1"/>
          </p:cNvSpPr>
          <p:nvPr>
            <p:ph type="sldNum" sz="quarter" idx="32"/>
          </p:nvPr>
        </p:nvSpPr>
        <p:spPr/>
        <p:txBody>
          <a:bodyPr/>
          <a:lstStyle/>
          <a:p>
            <a:pPr>
              <a:defRPr/>
            </a:pPr>
            <a:fld id="{90CBDC3A-D49F-4631-A8C7-55D59B33E5FA}" type="slidenum">
              <a:rPr lang="en-US" smtClean="0">
                <a:solidFill>
                  <a:srgbClr val="FFFFFF">
                    <a:alpha val="50000"/>
                  </a:srgbClr>
                </a:solidFill>
              </a:rPr>
              <a:pPr>
                <a:defRPr/>
              </a:pPr>
              <a:t>‹#›</a:t>
            </a:fld>
            <a:endParaRPr lang="en-US" dirty="0">
              <a:solidFill>
                <a:srgbClr val="FFFFFF">
                  <a:alpha val="50000"/>
                </a:srgbClr>
              </a:solidFill>
            </a:endParaRPr>
          </a:p>
        </p:txBody>
      </p:sp>
      <p:sp>
        <p:nvSpPr>
          <p:cNvPr id="6" name="Text Placeholder 5"/>
          <p:cNvSpPr>
            <a:spLocks noGrp="1"/>
          </p:cNvSpPr>
          <p:nvPr>
            <p:ph type="body" sz="quarter" idx="12" hasCustomPrompt="1"/>
          </p:nvPr>
        </p:nvSpPr>
        <p:spPr>
          <a:xfrm>
            <a:off x="877289" y="2272934"/>
            <a:ext cx="10430983" cy="1969314"/>
          </a:xfrm>
        </p:spPr>
        <p:txBody>
          <a:bodyPr anchor="t">
            <a:spAutoFit/>
          </a:bodyPr>
          <a:lstStyle>
            <a:lvl1pPr marL="0" marR="0" indent="0" algn="l" defTabSz="914217" rtl="0" eaLnBrk="1" fontAlgn="base" latinLnBrk="0" hangingPunct="1">
              <a:lnSpc>
                <a:spcPct val="80000"/>
              </a:lnSpc>
              <a:spcBef>
                <a:spcPts val="800"/>
              </a:spcBef>
              <a:spcAft>
                <a:spcPct val="0"/>
              </a:spcAft>
              <a:buClrTx/>
              <a:buSzTx/>
              <a:buFont typeface="Arial" pitchFamily="34" charset="0"/>
              <a:buNone/>
              <a:tabLst/>
              <a:defRPr sz="3999" b="1" cap="all" baseline="0">
                <a:solidFill>
                  <a:schemeClr val="bg1"/>
                </a:solidFill>
                <a:latin typeface="Arial Black" panose="020B0A04020102020204" pitchFamily="34" charset="0"/>
              </a:defRPr>
            </a:lvl1pPr>
            <a:lvl2pPr algn="ctr">
              <a:defRPr sz="4399" b="1">
                <a:latin typeface="Arial Black" panose="020B0A04020102020204" pitchFamily="34" charset="0"/>
              </a:defRPr>
            </a:lvl2pPr>
            <a:lvl3pPr algn="ctr">
              <a:defRPr sz="4399" b="1">
                <a:latin typeface="Arial Black" panose="020B0A04020102020204" pitchFamily="34" charset="0"/>
              </a:defRPr>
            </a:lvl3pPr>
            <a:lvl4pPr algn="ctr">
              <a:defRPr sz="4399" b="1">
                <a:latin typeface="Arial Black" panose="020B0A04020102020204" pitchFamily="34" charset="0"/>
              </a:defRPr>
            </a:lvl4pPr>
            <a:lvl5pPr algn="ctr">
              <a:defRPr sz="4399" b="1">
                <a:latin typeface="Arial Black" panose="020B0A04020102020204" pitchFamily="34" charset="0"/>
              </a:defRPr>
            </a:lvl5pPr>
          </a:lstStyle>
          <a:p>
            <a:r>
              <a:rPr lang="en-US" dirty="0" smtClean="0"/>
              <a:t>INSERT YOUR QUOTE at 40pt </a:t>
            </a:r>
            <a:br>
              <a:rPr lang="en-US" dirty="0" smtClean="0"/>
            </a:br>
            <a:r>
              <a:rPr lang="en-US" dirty="0" smtClean="0"/>
              <a:t>min 36pt MAX 3 LINES AS SE ENI OLESTOTATE CON RAERUM ES INI EREPUDI ODIT EHENDIAM EUM.</a:t>
            </a:r>
          </a:p>
        </p:txBody>
      </p:sp>
      <p:sp>
        <p:nvSpPr>
          <p:cNvPr id="9" name="Text Placeholder 5"/>
          <p:cNvSpPr>
            <a:spLocks noGrp="1"/>
          </p:cNvSpPr>
          <p:nvPr>
            <p:ph type="body" sz="quarter" idx="35" hasCustomPrompt="1"/>
          </p:nvPr>
        </p:nvSpPr>
        <p:spPr>
          <a:xfrm>
            <a:off x="4905116" y="4543961"/>
            <a:ext cx="6403156" cy="443095"/>
          </a:xfrm>
        </p:spPr>
        <p:txBody>
          <a:bodyPr wrap="square" anchor="t">
            <a:spAutoFit/>
          </a:bodyPr>
          <a:lstStyle>
            <a:lvl1pPr marL="0" marR="0" indent="0" algn="l" defTabSz="914217" rtl="0" eaLnBrk="1" fontAlgn="base" latinLnBrk="0" hangingPunct="1">
              <a:lnSpc>
                <a:spcPct val="90000"/>
              </a:lnSpc>
              <a:spcBef>
                <a:spcPts val="0"/>
              </a:spcBef>
              <a:spcAft>
                <a:spcPct val="0"/>
              </a:spcAft>
              <a:buClrTx/>
              <a:buSzTx/>
              <a:buFont typeface="Arial" pitchFamily="34" charset="0"/>
              <a:buNone/>
              <a:tabLst/>
              <a:defRPr sz="1600" b="0" cap="all" baseline="0">
                <a:solidFill>
                  <a:schemeClr val="accent6">
                    <a:lumMod val="40000"/>
                    <a:lumOff val="60000"/>
                  </a:schemeClr>
                </a:solidFill>
                <a:latin typeface="+mj-lt"/>
              </a:defRPr>
            </a:lvl1pPr>
            <a:lvl2pPr algn="ctr">
              <a:defRPr sz="4399" b="1">
                <a:latin typeface="Arial Black" panose="020B0A04020102020204" pitchFamily="34" charset="0"/>
              </a:defRPr>
            </a:lvl2pPr>
            <a:lvl3pPr algn="ctr">
              <a:defRPr sz="4399" b="1">
                <a:latin typeface="Arial Black" panose="020B0A04020102020204" pitchFamily="34" charset="0"/>
              </a:defRPr>
            </a:lvl3pPr>
            <a:lvl4pPr algn="ctr">
              <a:defRPr sz="4399" b="1">
                <a:latin typeface="Arial Black" panose="020B0A04020102020204" pitchFamily="34" charset="0"/>
              </a:defRPr>
            </a:lvl4pPr>
            <a:lvl5pPr algn="ctr">
              <a:defRPr sz="4399" b="1">
                <a:latin typeface="Arial Black" panose="020B0A04020102020204" pitchFamily="34" charset="0"/>
              </a:defRPr>
            </a:lvl5pPr>
          </a:lstStyle>
          <a:p>
            <a:r>
              <a:rPr lang="en-US" dirty="0" smtClean="0"/>
              <a:t>INSERT AUTHOR’S DETAILS HERE.</a:t>
            </a:r>
            <a:br>
              <a:rPr lang="en-US" dirty="0" smtClean="0"/>
            </a:br>
            <a:r>
              <a:rPr lang="en-US" dirty="0" smtClean="0"/>
              <a:t>UPPERCASE, maximum 3 lines at 16pt, MINIMUM 14PT. </a:t>
            </a:r>
          </a:p>
        </p:txBody>
      </p:sp>
      <p:sp>
        <p:nvSpPr>
          <p:cNvPr id="10" name="Text Placeholder 4"/>
          <p:cNvSpPr>
            <a:spLocks noGrp="1"/>
          </p:cNvSpPr>
          <p:nvPr>
            <p:ph type="body" sz="quarter" idx="33" hasCustomPrompt="1"/>
          </p:nvPr>
        </p:nvSpPr>
        <p:spPr>
          <a:xfrm>
            <a:off x="355741" y="6334007"/>
            <a:ext cx="1928219" cy="331528"/>
          </a:xfrm>
          <a:ln>
            <a:solidFill>
              <a:schemeClr val="bg1"/>
            </a:solidFill>
          </a:ln>
        </p:spPr>
        <p:txBody>
          <a:bodyPr wrap="none" lIns="143987" tIns="71994" rIns="143987" bIns="71994" anchor="ctr">
            <a:spAutoFit/>
          </a:bodyPr>
          <a:lstStyle>
            <a:lvl1pPr>
              <a:spcBef>
                <a:spcPts val="0"/>
              </a:spcBef>
              <a:defRPr sz="11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Insert Key Point if Needed</a:t>
            </a:r>
            <a:endParaRPr lang="en-AU" dirty="0"/>
          </a:p>
        </p:txBody>
      </p:sp>
    </p:spTree>
    <p:extLst>
      <p:ext uri="{BB962C8B-B14F-4D97-AF65-F5344CB8AC3E}">
        <p14:creationId xmlns:p14="http://schemas.microsoft.com/office/powerpoint/2010/main" val="2183116387"/>
      </p:ext>
    </p:extLst>
  </p:cSld>
  <p:clrMapOvr>
    <a:masterClrMapping/>
  </p:clrMapOvr>
  <p:timing>
    <p:tnLst>
      <p:par>
        <p:cTn id="1" dur="indefinite" restart="never" nodeType="tmRoot"/>
      </p:par>
    </p:tnLst>
  </p:timing>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19_Quote_White_APinkAuthor">
    <p:bg>
      <p:bgPr>
        <a:solidFill>
          <a:schemeClr val="bg1"/>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2" hasCustomPrompt="1"/>
          </p:nvPr>
        </p:nvSpPr>
        <p:spPr>
          <a:xfrm>
            <a:off x="877289" y="2272934"/>
            <a:ext cx="10430983" cy="1969314"/>
          </a:xfrm>
        </p:spPr>
        <p:txBody>
          <a:bodyPr anchor="t">
            <a:spAutoFit/>
          </a:bodyPr>
          <a:lstStyle>
            <a:lvl1pPr marL="0" marR="0" indent="0" algn="l" defTabSz="914217" rtl="0" eaLnBrk="1" fontAlgn="base" latinLnBrk="0" hangingPunct="1">
              <a:lnSpc>
                <a:spcPct val="80000"/>
              </a:lnSpc>
              <a:spcBef>
                <a:spcPts val="800"/>
              </a:spcBef>
              <a:spcAft>
                <a:spcPct val="0"/>
              </a:spcAft>
              <a:buClrTx/>
              <a:buSzTx/>
              <a:buFont typeface="Arial" pitchFamily="34" charset="0"/>
              <a:buNone/>
              <a:tabLst/>
              <a:defRPr sz="3999" b="1" cap="all" baseline="0">
                <a:solidFill>
                  <a:schemeClr val="tx1"/>
                </a:solidFill>
                <a:latin typeface="Arial Black" panose="020B0A04020102020204" pitchFamily="34" charset="0"/>
              </a:defRPr>
            </a:lvl1pPr>
            <a:lvl2pPr algn="ctr">
              <a:defRPr sz="4399" b="1">
                <a:latin typeface="Arial Black" panose="020B0A04020102020204" pitchFamily="34" charset="0"/>
              </a:defRPr>
            </a:lvl2pPr>
            <a:lvl3pPr algn="ctr">
              <a:defRPr sz="4399" b="1">
                <a:latin typeface="Arial Black" panose="020B0A04020102020204" pitchFamily="34" charset="0"/>
              </a:defRPr>
            </a:lvl3pPr>
            <a:lvl4pPr algn="ctr">
              <a:defRPr sz="4399" b="1">
                <a:latin typeface="Arial Black" panose="020B0A04020102020204" pitchFamily="34" charset="0"/>
              </a:defRPr>
            </a:lvl4pPr>
            <a:lvl5pPr algn="ctr">
              <a:defRPr sz="4399" b="1">
                <a:latin typeface="Arial Black" panose="020B0A04020102020204" pitchFamily="34" charset="0"/>
              </a:defRPr>
            </a:lvl5pPr>
          </a:lstStyle>
          <a:p>
            <a:r>
              <a:rPr lang="en-US" dirty="0" smtClean="0"/>
              <a:t>INSERT YOUR QUOTE at 40pt </a:t>
            </a:r>
            <a:br>
              <a:rPr lang="en-US" dirty="0" smtClean="0"/>
            </a:br>
            <a:r>
              <a:rPr lang="en-US" dirty="0" smtClean="0"/>
              <a:t>min 36pt MAX 3 LINES AS SE ENI OLESTOTATE CON RAERUM ES INI EREPUDI ODIT EHENDIAM EUM.</a:t>
            </a:r>
          </a:p>
        </p:txBody>
      </p:sp>
      <p:sp>
        <p:nvSpPr>
          <p:cNvPr id="9" name="Text Placeholder 5"/>
          <p:cNvSpPr>
            <a:spLocks noGrp="1"/>
          </p:cNvSpPr>
          <p:nvPr>
            <p:ph type="body" sz="quarter" idx="35" hasCustomPrompt="1"/>
          </p:nvPr>
        </p:nvSpPr>
        <p:spPr>
          <a:xfrm>
            <a:off x="4905116" y="4543961"/>
            <a:ext cx="6403301" cy="443095"/>
          </a:xfrm>
        </p:spPr>
        <p:txBody>
          <a:bodyPr wrap="square" anchor="t">
            <a:spAutoFit/>
          </a:bodyPr>
          <a:lstStyle>
            <a:lvl1pPr marL="0" marR="0" indent="0" algn="l" defTabSz="914217" rtl="0" eaLnBrk="1" fontAlgn="base" latinLnBrk="0" hangingPunct="1">
              <a:lnSpc>
                <a:spcPct val="90000"/>
              </a:lnSpc>
              <a:spcBef>
                <a:spcPts val="0"/>
              </a:spcBef>
              <a:spcAft>
                <a:spcPct val="0"/>
              </a:spcAft>
              <a:buClrTx/>
              <a:buSzTx/>
              <a:buFont typeface="Arial" pitchFamily="34" charset="0"/>
              <a:buNone/>
              <a:tabLst/>
              <a:defRPr sz="1600" b="0" cap="all" baseline="0">
                <a:solidFill>
                  <a:schemeClr val="accent1"/>
                </a:solidFill>
                <a:latin typeface="+mj-lt"/>
              </a:defRPr>
            </a:lvl1pPr>
            <a:lvl2pPr algn="ctr">
              <a:defRPr sz="4399" b="1">
                <a:latin typeface="Arial Black" panose="020B0A04020102020204" pitchFamily="34" charset="0"/>
              </a:defRPr>
            </a:lvl2pPr>
            <a:lvl3pPr algn="ctr">
              <a:defRPr sz="4399" b="1">
                <a:latin typeface="Arial Black" panose="020B0A04020102020204" pitchFamily="34" charset="0"/>
              </a:defRPr>
            </a:lvl3pPr>
            <a:lvl4pPr algn="ctr">
              <a:defRPr sz="4399" b="1">
                <a:latin typeface="Arial Black" panose="020B0A04020102020204" pitchFamily="34" charset="0"/>
              </a:defRPr>
            </a:lvl4pPr>
            <a:lvl5pPr algn="ctr">
              <a:defRPr sz="4399" b="1">
                <a:latin typeface="Arial Black" panose="020B0A04020102020204" pitchFamily="34" charset="0"/>
              </a:defRPr>
            </a:lvl5pPr>
          </a:lstStyle>
          <a:p>
            <a:r>
              <a:rPr lang="en-US" dirty="0" smtClean="0"/>
              <a:t>INSERT AUTHOR’S DETAILS HERE.</a:t>
            </a:r>
            <a:br>
              <a:rPr lang="en-US" dirty="0" smtClean="0"/>
            </a:br>
            <a:r>
              <a:rPr lang="en-US" dirty="0" smtClean="0"/>
              <a:t>UPPERCASE, maximum 3 lines at 16pt, MINIMUM 14PT. </a:t>
            </a:r>
          </a:p>
        </p:txBody>
      </p:sp>
      <p:sp>
        <p:nvSpPr>
          <p:cNvPr id="10" name="Footer Placeholder 2"/>
          <p:cNvSpPr>
            <a:spLocks noGrp="1"/>
          </p:cNvSpPr>
          <p:nvPr>
            <p:ph type="ftr" sz="quarter" idx="31"/>
          </p:nvPr>
        </p:nvSpPr>
        <p:spPr>
          <a:xfrm>
            <a:off x="7495798" y="6537399"/>
            <a:ext cx="4141956" cy="161962"/>
          </a:xfrm>
        </p:spPr>
        <p:txBody>
          <a:bodyPr/>
          <a:lstStyle>
            <a:lvl1pPr>
              <a:defRPr>
                <a:solidFill>
                  <a:schemeClr val="tx1">
                    <a:alpha val="50000"/>
                  </a:schemeClr>
                </a:solidFill>
              </a:defRPr>
            </a:lvl1pPr>
          </a:lstStyle>
          <a:p>
            <a:r>
              <a:rPr lang="en-AU" dirty="0" smtClean="0">
                <a:solidFill>
                  <a:srgbClr val="000000">
                    <a:alpha val="50000"/>
                  </a:srgbClr>
                </a:solidFill>
              </a:rPr>
              <a:t>Copyright © 2016  Accenture. All rights reserved. Accenture Confidential Information    |</a:t>
            </a:r>
            <a:endParaRPr lang="en-AU" dirty="0">
              <a:solidFill>
                <a:srgbClr val="000000">
                  <a:alpha val="50000"/>
                </a:srgbClr>
              </a:solidFill>
            </a:endParaRPr>
          </a:p>
        </p:txBody>
      </p:sp>
      <p:sp>
        <p:nvSpPr>
          <p:cNvPr id="11" name="Slide Number Placeholder 3"/>
          <p:cNvSpPr>
            <a:spLocks noGrp="1"/>
          </p:cNvSpPr>
          <p:nvPr>
            <p:ph type="sldNum" sz="quarter" idx="32"/>
          </p:nvPr>
        </p:nvSpPr>
        <p:spPr>
          <a:xfrm flipH="1">
            <a:off x="11617001" y="6537400"/>
            <a:ext cx="216084" cy="161888"/>
          </a:xfrm>
        </p:spPr>
        <p:txBody>
          <a:bodyPr/>
          <a:lstStyle>
            <a:lvl1pPr>
              <a:defRPr>
                <a:solidFill>
                  <a:schemeClr val="tx1">
                    <a:alpha val="50000"/>
                  </a:schemeClr>
                </a:solidFill>
              </a:defRPr>
            </a:lvl1pPr>
          </a:lstStyle>
          <a:p>
            <a:pPr>
              <a:defRPr/>
            </a:pPr>
            <a:fld id="{90CBDC3A-D49F-4631-A8C7-55D59B33E5FA}" type="slidenum">
              <a:rPr lang="en-US" smtClean="0">
                <a:solidFill>
                  <a:srgbClr val="000000">
                    <a:alpha val="50000"/>
                  </a:srgbClr>
                </a:solidFill>
              </a:rPr>
              <a:pPr>
                <a:defRPr/>
              </a:pPr>
              <a:t>‹#›</a:t>
            </a:fld>
            <a:endParaRPr lang="en-US" dirty="0">
              <a:solidFill>
                <a:srgbClr val="000000">
                  <a:alpha val="50000"/>
                </a:srgbClr>
              </a:solidFill>
            </a:endParaRPr>
          </a:p>
        </p:txBody>
      </p:sp>
      <p:sp>
        <p:nvSpPr>
          <p:cNvPr id="7" name="Text Placeholder 4"/>
          <p:cNvSpPr>
            <a:spLocks noGrp="1"/>
          </p:cNvSpPr>
          <p:nvPr>
            <p:ph type="body" sz="quarter" idx="33" hasCustomPrompt="1"/>
          </p:nvPr>
        </p:nvSpPr>
        <p:spPr>
          <a:xfrm>
            <a:off x="355741" y="6334007"/>
            <a:ext cx="1928219" cy="331528"/>
          </a:xfrm>
          <a:ln>
            <a:solidFill>
              <a:schemeClr val="tx1"/>
            </a:solidFill>
          </a:ln>
        </p:spPr>
        <p:txBody>
          <a:bodyPr wrap="none" lIns="143987" tIns="71994" rIns="143987" bIns="71994" anchor="ctr">
            <a:spAutoFit/>
          </a:bodyPr>
          <a:lstStyle>
            <a:lvl1pPr>
              <a:spcBef>
                <a:spcPts val="0"/>
              </a:spcBef>
              <a:defRPr sz="11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Insert Key Point if Needed</a:t>
            </a:r>
            <a:endParaRPr lang="en-AU" dirty="0"/>
          </a:p>
        </p:txBody>
      </p:sp>
    </p:spTree>
    <p:extLst>
      <p:ext uri="{BB962C8B-B14F-4D97-AF65-F5344CB8AC3E}">
        <p14:creationId xmlns:p14="http://schemas.microsoft.com/office/powerpoint/2010/main" val="3862301680"/>
      </p:ext>
    </p:extLst>
  </p:cSld>
  <p:clrMapOvr>
    <a:masterClrMapping/>
  </p:clrMapOvr>
  <p:timing>
    <p:tnLst>
      <p:par>
        <p:cTn id="1" dur="indefinite" restart="never" nodeType="tmRoot"/>
      </p:par>
    </p:tnLst>
  </p:timing>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19_Quote_White_SBlueAuthor">
    <p:bg>
      <p:bgPr>
        <a:solidFill>
          <a:schemeClr val="bg1"/>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2" hasCustomPrompt="1"/>
          </p:nvPr>
        </p:nvSpPr>
        <p:spPr>
          <a:xfrm>
            <a:off x="877289" y="2272934"/>
            <a:ext cx="10430983" cy="1969314"/>
          </a:xfrm>
        </p:spPr>
        <p:txBody>
          <a:bodyPr anchor="t">
            <a:spAutoFit/>
          </a:bodyPr>
          <a:lstStyle>
            <a:lvl1pPr marL="0" marR="0" indent="0" algn="l" defTabSz="914217" rtl="0" eaLnBrk="1" fontAlgn="base" latinLnBrk="0" hangingPunct="1">
              <a:lnSpc>
                <a:spcPct val="80000"/>
              </a:lnSpc>
              <a:spcBef>
                <a:spcPts val="800"/>
              </a:spcBef>
              <a:spcAft>
                <a:spcPct val="0"/>
              </a:spcAft>
              <a:buClrTx/>
              <a:buSzTx/>
              <a:buFont typeface="Arial" pitchFamily="34" charset="0"/>
              <a:buNone/>
              <a:tabLst/>
              <a:defRPr sz="3999" b="1" cap="all" baseline="0">
                <a:solidFill>
                  <a:schemeClr val="tx1"/>
                </a:solidFill>
                <a:latin typeface="Arial Black" panose="020B0A04020102020204" pitchFamily="34" charset="0"/>
              </a:defRPr>
            </a:lvl1pPr>
            <a:lvl2pPr algn="ctr">
              <a:defRPr sz="4399" b="1">
                <a:latin typeface="Arial Black" panose="020B0A04020102020204" pitchFamily="34" charset="0"/>
              </a:defRPr>
            </a:lvl2pPr>
            <a:lvl3pPr algn="ctr">
              <a:defRPr sz="4399" b="1">
                <a:latin typeface="Arial Black" panose="020B0A04020102020204" pitchFamily="34" charset="0"/>
              </a:defRPr>
            </a:lvl3pPr>
            <a:lvl4pPr algn="ctr">
              <a:defRPr sz="4399" b="1">
                <a:latin typeface="Arial Black" panose="020B0A04020102020204" pitchFamily="34" charset="0"/>
              </a:defRPr>
            </a:lvl4pPr>
            <a:lvl5pPr algn="ctr">
              <a:defRPr sz="4399" b="1">
                <a:latin typeface="Arial Black" panose="020B0A04020102020204" pitchFamily="34" charset="0"/>
              </a:defRPr>
            </a:lvl5pPr>
          </a:lstStyle>
          <a:p>
            <a:r>
              <a:rPr lang="en-US" dirty="0" smtClean="0"/>
              <a:t>INSERT YOUR QUOTE at 40pt </a:t>
            </a:r>
            <a:br>
              <a:rPr lang="en-US" dirty="0" smtClean="0"/>
            </a:br>
            <a:r>
              <a:rPr lang="en-US" dirty="0" smtClean="0"/>
              <a:t>min 36pt MAX 3 LINES AS SE ENI OLESTOTATE CON RAERUM ES INI EREPUDI ODIT EHENDIAM EUM.</a:t>
            </a:r>
          </a:p>
        </p:txBody>
      </p:sp>
      <p:sp>
        <p:nvSpPr>
          <p:cNvPr id="9" name="Text Placeholder 5"/>
          <p:cNvSpPr>
            <a:spLocks noGrp="1"/>
          </p:cNvSpPr>
          <p:nvPr>
            <p:ph type="body" sz="quarter" idx="35" hasCustomPrompt="1"/>
          </p:nvPr>
        </p:nvSpPr>
        <p:spPr>
          <a:xfrm>
            <a:off x="4905116" y="4543961"/>
            <a:ext cx="6403301" cy="443095"/>
          </a:xfrm>
        </p:spPr>
        <p:txBody>
          <a:bodyPr wrap="square" anchor="t">
            <a:spAutoFit/>
          </a:bodyPr>
          <a:lstStyle>
            <a:lvl1pPr marL="0" marR="0" indent="0" algn="l" defTabSz="914217" rtl="0" eaLnBrk="1" fontAlgn="base" latinLnBrk="0" hangingPunct="1">
              <a:lnSpc>
                <a:spcPct val="90000"/>
              </a:lnSpc>
              <a:spcBef>
                <a:spcPts val="0"/>
              </a:spcBef>
              <a:spcAft>
                <a:spcPct val="0"/>
              </a:spcAft>
              <a:buClrTx/>
              <a:buSzTx/>
              <a:buFont typeface="Arial" pitchFamily="34" charset="0"/>
              <a:buNone/>
              <a:tabLst/>
              <a:defRPr sz="1600" b="0" cap="all" baseline="0">
                <a:solidFill>
                  <a:schemeClr val="accent5"/>
                </a:solidFill>
                <a:latin typeface="+mj-lt"/>
              </a:defRPr>
            </a:lvl1pPr>
            <a:lvl2pPr algn="ctr">
              <a:defRPr sz="4399" b="1">
                <a:latin typeface="Arial Black" panose="020B0A04020102020204" pitchFamily="34" charset="0"/>
              </a:defRPr>
            </a:lvl2pPr>
            <a:lvl3pPr algn="ctr">
              <a:defRPr sz="4399" b="1">
                <a:latin typeface="Arial Black" panose="020B0A04020102020204" pitchFamily="34" charset="0"/>
              </a:defRPr>
            </a:lvl3pPr>
            <a:lvl4pPr algn="ctr">
              <a:defRPr sz="4399" b="1">
                <a:latin typeface="Arial Black" panose="020B0A04020102020204" pitchFamily="34" charset="0"/>
              </a:defRPr>
            </a:lvl4pPr>
            <a:lvl5pPr algn="ctr">
              <a:defRPr sz="4399" b="1">
                <a:latin typeface="Arial Black" panose="020B0A04020102020204" pitchFamily="34" charset="0"/>
              </a:defRPr>
            </a:lvl5pPr>
          </a:lstStyle>
          <a:p>
            <a:r>
              <a:rPr lang="en-US" dirty="0" smtClean="0"/>
              <a:t>INSERT AUTHOR’S DETAILS HERE.</a:t>
            </a:r>
            <a:br>
              <a:rPr lang="en-US" dirty="0" smtClean="0"/>
            </a:br>
            <a:r>
              <a:rPr lang="en-US" dirty="0" smtClean="0"/>
              <a:t>UPPERCASE, maximum 3 lines at 16pt, MINIMUM 14PT. </a:t>
            </a:r>
          </a:p>
        </p:txBody>
      </p:sp>
      <p:sp>
        <p:nvSpPr>
          <p:cNvPr id="10" name="Footer Placeholder 2"/>
          <p:cNvSpPr>
            <a:spLocks noGrp="1"/>
          </p:cNvSpPr>
          <p:nvPr>
            <p:ph type="ftr" sz="quarter" idx="31"/>
          </p:nvPr>
        </p:nvSpPr>
        <p:spPr>
          <a:xfrm>
            <a:off x="7495798" y="6537399"/>
            <a:ext cx="4141956" cy="161962"/>
          </a:xfrm>
        </p:spPr>
        <p:txBody>
          <a:bodyPr/>
          <a:lstStyle>
            <a:lvl1pPr>
              <a:defRPr>
                <a:solidFill>
                  <a:schemeClr val="tx1">
                    <a:alpha val="50000"/>
                  </a:schemeClr>
                </a:solidFill>
              </a:defRPr>
            </a:lvl1pPr>
          </a:lstStyle>
          <a:p>
            <a:r>
              <a:rPr lang="en-AU" dirty="0" smtClean="0">
                <a:solidFill>
                  <a:srgbClr val="000000">
                    <a:alpha val="50000"/>
                  </a:srgbClr>
                </a:solidFill>
              </a:rPr>
              <a:t>Copyright © 2016  Accenture. All rights reserved. Accenture Confidential Information    |</a:t>
            </a:r>
            <a:endParaRPr lang="en-AU" dirty="0">
              <a:solidFill>
                <a:srgbClr val="000000">
                  <a:alpha val="50000"/>
                </a:srgbClr>
              </a:solidFill>
            </a:endParaRPr>
          </a:p>
        </p:txBody>
      </p:sp>
      <p:sp>
        <p:nvSpPr>
          <p:cNvPr id="11" name="Slide Number Placeholder 3"/>
          <p:cNvSpPr>
            <a:spLocks noGrp="1"/>
          </p:cNvSpPr>
          <p:nvPr>
            <p:ph type="sldNum" sz="quarter" idx="32"/>
          </p:nvPr>
        </p:nvSpPr>
        <p:spPr>
          <a:xfrm flipH="1">
            <a:off x="11617001" y="6537400"/>
            <a:ext cx="216084" cy="161888"/>
          </a:xfrm>
        </p:spPr>
        <p:txBody>
          <a:bodyPr/>
          <a:lstStyle>
            <a:lvl1pPr>
              <a:defRPr>
                <a:solidFill>
                  <a:schemeClr val="tx1">
                    <a:alpha val="50000"/>
                  </a:schemeClr>
                </a:solidFill>
              </a:defRPr>
            </a:lvl1pPr>
          </a:lstStyle>
          <a:p>
            <a:pPr>
              <a:defRPr/>
            </a:pPr>
            <a:fld id="{90CBDC3A-D49F-4631-A8C7-55D59B33E5FA}" type="slidenum">
              <a:rPr lang="en-US" smtClean="0">
                <a:solidFill>
                  <a:srgbClr val="000000">
                    <a:alpha val="50000"/>
                  </a:srgbClr>
                </a:solidFill>
              </a:rPr>
              <a:pPr>
                <a:defRPr/>
              </a:pPr>
              <a:t>‹#›</a:t>
            </a:fld>
            <a:endParaRPr lang="en-US" dirty="0">
              <a:solidFill>
                <a:srgbClr val="000000">
                  <a:alpha val="50000"/>
                </a:srgbClr>
              </a:solidFill>
            </a:endParaRPr>
          </a:p>
        </p:txBody>
      </p:sp>
      <p:sp>
        <p:nvSpPr>
          <p:cNvPr id="7" name="Text Placeholder 4"/>
          <p:cNvSpPr>
            <a:spLocks noGrp="1"/>
          </p:cNvSpPr>
          <p:nvPr>
            <p:ph type="body" sz="quarter" idx="33" hasCustomPrompt="1"/>
          </p:nvPr>
        </p:nvSpPr>
        <p:spPr>
          <a:xfrm>
            <a:off x="355741" y="6334007"/>
            <a:ext cx="1928219" cy="331528"/>
          </a:xfrm>
          <a:ln>
            <a:solidFill>
              <a:schemeClr val="tx1"/>
            </a:solidFill>
          </a:ln>
        </p:spPr>
        <p:txBody>
          <a:bodyPr wrap="none" lIns="143987" tIns="71994" rIns="143987" bIns="71994" anchor="ctr">
            <a:spAutoFit/>
          </a:bodyPr>
          <a:lstStyle>
            <a:lvl1pPr>
              <a:spcBef>
                <a:spcPts val="0"/>
              </a:spcBef>
              <a:defRPr sz="11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Insert Key Point if Needed</a:t>
            </a:r>
            <a:endParaRPr lang="en-AU" dirty="0"/>
          </a:p>
        </p:txBody>
      </p:sp>
    </p:spTree>
    <p:extLst>
      <p:ext uri="{BB962C8B-B14F-4D97-AF65-F5344CB8AC3E}">
        <p14:creationId xmlns:p14="http://schemas.microsoft.com/office/powerpoint/2010/main" val="701466225"/>
      </p:ext>
    </p:extLst>
  </p:cSld>
  <p:clrMapOvr>
    <a:masterClrMapping/>
  </p:clrMapOvr>
  <p:timing>
    <p:tnLst>
      <p:par>
        <p:cTn id="1" dur="indefinite" restart="never" nodeType="tmRoot"/>
      </p:par>
    </p:tnLst>
  </p:timing>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19_Quote_SBlue">
    <p:bg>
      <p:bgPr>
        <a:solidFill>
          <a:schemeClr val="accent5"/>
        </a:solidFill>
        <a:effectLst/>
      </p:bgPr>
    </p:bg>
    <p:spTree>
      <p:nvGrpSpPr>
        <p:cNvPr id="1" name=""/>
        <p:cNvGrpSpPr/>
        <p:nvPr/>
      </p:nvGrpSpPr>
      <p:grpSpPr>
        <a:xfrm>
          <a:off x="0" y="0"/>
          <a:ext cx="0" cy="0"/>
          <a:chOff x="0" y="0"/>
          <a:chExt cx="0" cy="0"/>
        </a:xfrm>
      </p:grpSpPr>
      <p:sp>
        <p:nvSpPr>
          <p:cNvPr id="4" name="Footer Placeholder 3"/>
          <p:cNvSpPr>
            <a:spLocks noGrp="1"/>
          </p:cNvSpPr>
          <p:nvPr>
            <p:ph type="ftr" sz="quarter" idx="31"/>
          </p:nvPr>
        </p:nvSpPr>
        <p:spPr/>
        <p:txBody>
          <a:bodyPr/>
          <a:lstStyle/>
          <a:p>
            <a:r>
              <a:rPr lang="en-AU" smtClean="0">
                <a:solidFill>
                  <a:srgbClr val="FFFFFF">
                    <a:alpha val="50000"/>
                  </a:srgbClr>
                </a:solidFill>
              </a:rPr>
              <a:t>Copyright © 2016  Accenture. All rights reserved. Accenture Confidential Information    |</a:t>
            </a:r>
            <a:endParaRPr lang="en-AU" dirty="0">
              <a:solidFill>
                <a:srgbClr val="FFFFFF">
                  <a:alpha val="50000"/>
                </a:srgbClr>
              </a:solidFill>
            </a:endParaRPr>
          </a:p>
        </p:txBody>
      </p:sp>
      <p:sp>
        <p:nvSpPr>
          <p:cNvPr id="7" name="Slide Number Placeholder 6"/>
          <p:cNvSpPr>
            <a:spLocks noGrp="1"/>
          </p:cNvSpPr>
          <p:nvPr>
            <p:ph type="sldNum" sz="quarter" idx="32"/>
          </p:nvPr>
        </p:nvSpPr>
        <p:spPr/>
        <p:txBody>
          <a:bodyPr/>
          <a:lstStyle/>
          <a:p>
            <a:pPr>
              <a:defRPr/>
            </a:pPr>
            <a:fld id="{90CBDC3A-D49F-4631-A8C7-55D59B33E5FA}" type="slidenum">
              <a:rPr lang="en-US" smtClean="0">
                <a:solidFill>
                  <a:srgbClr val="FFFFFF">
                    <a:alpha val="50000"/>
                  </a:srgbClr>
                </a:solidFill>
              </a:rPr>
              <a:pPr>
                <a:defRPr/>
              </a:pPr>
              <a:t>‹#›</a:t>
            </a:fld>
            <a:endParaRPr lang="en-US" dirty="0">
              <a:solidFill>
                <a:srgbClr val="FFFFFF">
                  <a:alpha val="50000"/>
                </a:srgbClr>
              </a:solidFill>
            </a:endParaRPr>
          </a:p>
        </p:txBody>
      </p:sp>
      <p:sp>
        <p:nvSpPr>
          <p:cNvPr id="6" name="Text Placeholder 5"/>
          <p:cNvSpPr>
            <a:spLocks noGrp="1"/>
          </p:cNvSpPr>
          <p:nvPr>
            <p:ph type="body" sz="quarter" idx="12" hasCustomPrompt="1"/>
          </p:nvPr>
        </p:nvSpPr>
        <p:spPr>
          <a:xfrm>
            <a:off x="877289" y="2272934"/>
            <a:ext cx="10430983" cy="1969314"/>
          </a:xfrm>
        </p:spPr>
        <p:txBody>
          <a:bodyPr anchor="t">
            <a:spAutoFit/>
          </a:bodyPr>
          <a:lstStyle>
            <a:lvl1pPr marL="0" marR="0" indent="0" algn="l" defTabSz="914217" rtl="0" eaLnBrk="1" fontAlgn="base" latinLnBrk="0" hangingPunct="1">
              <a:lnSpc>
                <a:spcPct val="80000"/>
              </a:lnSpc>
              <a:spcBef>
                <a:spcPts val="800"/>
              </a:spcBef>
              <a:spcAft>
                <a:spcPct val="0"/>
              </a:spcAft>
              <a:buClrTx/>
              <a:buSzTx/>
              <a:buFont typeface="Arial" pitchFamily="34" charset="0"/>
              <a:buNone/>
              <a:tabLst/>
              <a:defRPr sz="3999" b="1" cap="all" baseline="0">
                <a:solidFill>
                  <a:schemeClr val="bg1"/>
                </a:solidFill>
                <a:latin typeface="Arial Black" panose="020B0A04020102020204" pitchFamily="34" charset="0"/>
              </a:defRPr>
            </a:lvl1pPr>
            <a:lvl2pPr algn="ctr">
              <a:defRPr sz="4399" b="1">
                <a:latin typeface="Arial Black" panose="020B0A04020102020204" pitchFamily="34" charset="0"/>
              </a:defRPr>
            </a:lvl2pPr>
            <a:lvl3pPr algn="ctr">
              <a:defRPr sz="4399" b="1">
                <a:latin typeface="Arial Black" panose="020B0A04020102020204" pitchFamily="34" charset="0"/>
              </a:defRPr>
            </a:lvl3pPr>
            <a:lvl4pPr algn="ctr">
              <a:defRPr sz="4399" b="1">
                <a:latin typeface="Arial Black" panose="020B0A04020102020204" pitchFamily="34" charset="0"/>
              </a:defRPr>
            </a:lvl4pPr>
            <a:lvl5pPr algn="ctr">
              <a:defRPr sz="4399" b="1">
                <a:latin typeface="Arial Black" panose="020B0A04020102020204" pitchFamily="34" charset="0"/>
              </a:defRPr>
            </a:lvl5pPr>
          </a:lstStyle>
          <a:p>
            <a:r>
              <a:rPr lang="en-US" dirty="0" smtClean="0"/>
              <a:t>INSERT YOUR QUOTE at 40pt </a:t>
            </a:r>
            <a:br>
              <a:rPr lang="en-US" dirty="0" smtClean="0"/>
            </a:br>
            <a:r>
              <a:rPr lang="en-US" dirty="0" smtClean="0"/>
              <a:t>min 36pt MAX 3 LINES AS SE ENI OLESTOTATE CON RAERUM ES INI EREPUDI ODIT EHENDIAM EUM.</a:t>
            </a:r>
          </a:p>
        </p:txBody>
      </p:sp>
      <p:sp>
        <p:nvSpPr>
          <p:cNvPr id="9" name="Text Placeholder 5"/>
          <p:cNvSpPr>
            <a:spLocks noGrp="1"/>
          </p:cNvSpPr>
          <p:nvPr>
            <p:ph type="body" sz="quarter" idx="35" hasCustomPrompt="1"/>
          </p:nvPr>
        </p:nvSpPr>
        <p:spPr>
          <a:xfrm>
            <a:off x="4905116" y="4543961"/>
            <a:ext cx="6403301" cy="443095"/>
          </a:xfrm>
        </p:spPr>
        <p:txBody>
          <a:bodyPr wrap="square" anchor="t">
            <a:spAutoFit/>
          </a:bodyPr>
          <a:lstStyle>
            <a:lvl1pPr marL="0" marR="0" indent="0" algn="l" defTabSz="914217" rtl="0" eaLnBrk="1" fontAlgn="base" latinLnBrk="0" hangingPunct="1">
              <a:lnSpc>
                <a:spcPct val="90000"/>
              </a:lnSpc>
              <a:spcBef>
                <a:spcPts val="0"/>
              </a:spcBef>
              <a:spcAft>
                <a:spcPct val="0"/>
              </a:spcAft>
              <a:buClrTx/>
              <a:buSzTx/>
              <a:buFont typeface="Arial" pitchFamily="34" charset="0"/>
              <a:buNone/>
              <a:tabLst/>
              <a:defRPr sz="1600" b="0" cap="all" baseline="0">
                <a:solidFill>
                  <a:schemeClr val="accent6">
                    <a:lumMod val="20000"/>
                    <a:lumOff val="80000"/>
                  </a:schemeClr>
                </a:solidFill>
                <a:latin typeface="+mj-lt"/>
              </a:defRPr>
            </a:lvl1pPr>
            <a:lvl2pPr algn="ctr">
              <a:defRPr sz="4399" b="1">
                <a:latin typeface="Arial Black" panose="020B0A04020102020204" pitchFamily="34" charset="0"/>
              </a:defRPr>
            </a:lvl2pPr>
            <a:lvl3pPr algn="ctr">
              <a:defRPr sz="4399" b="1">
                <a:latin typeface="Arial Black" panose="020B0A04020102020204" pitchFamily="34" charset="0"/>
              </a:defRPr>
            </a:lvl3pPr>
            <a:lvl4pPr algn="ctr">
              <a:defRPr sz="4399" b="1">
                <a:latin typeface="Arial Black" panose="020B0A04020102020204" pitchFamily="34" charset="0"/>
              </a:defRPr>
            </a:lvl4pPr>
            <a:lvl5pPr algn="ctr">
              <a:defRPr sz="4399" b="1">
                <a:latin typeface="Arial Black" panose="020B0A04020102020204" pitchFamily="34" charset="0"/>
              </a:defRPr>
            </a:lvl5pPr>
          </a:lstStyle>
          <a:p>
            <a:r>
              <a:rPr lang="en-US" dirty="0" smtClean="0"/>
              <a:t>INSERT AUTHOR’S DETAILS HERE.</a:t>
            </a:r>
            <a:br>
              <a:rPr lang="en-US" dirty="0" smtClean="0"/>
            </a:br>
            <a:r>
              <a:rPr lang="en-US" dirty="0" smtClean="0"/>
              <a:t>UPPERCASE, maximum 3 lines at 16pt, MINIMUM 14PT. </a:t>
            </a:r>
          </a:p>
        </p:txBody>
      </p:sp>
      <p:sp>
        <p:nvSpPr>
          <p:cNvPr id="10" name="Text Placeholder 4"/>
          <p:cNvSpPr>
            <a:spLocks noGrp="1"/>
          </p:cNvSpPr>
          <p:nvPr>
            <p:ph type="body" sz="quarter" idx="33" hasCustomPrompt="1"/>
          </p:nvPr>
        </p:nvSpPr>
        <p:spPr>
          <a:xfrm>
            <a:off x="355741" y="6334007"/>
            <a:ext cx="1928219" cy="331528"/>
          </a:xfrm>
          <a:ln>
            <a:solidFill>
              <a:schemeClr val="bg1"/>
            </a:solidFill>
          </a:ln>
        </p:spPr>
        <p:txBody>
          <a:bodyPr wrap="none" lIns="143987" tIns="71994" rIns="143987" bIns="71994" anchor="ctr">
            <a:spAutoFit/>
          </a:bodyPr>
          <a:lstStyle>
            <a:lvl1pPr>
              <a:spcBef>
                <a:spcPts val="0"/>
              </a:spcBef>
              <a:defRPr sz="11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Insert Key Point if Needed</a:t>
            </a:r>
            <a:endParaRPr lang="en-AU" dirty="0"/>
          </a:p>
        </p:txBody>
      </p:sp>
    </p:spTree>
    <p:extLst>
      <p:ext uri="{BB962C8B-B14F-4D97-AF65-F5344CB8AC3E}">
        <p14:creationId xmlns:p14="http://schemas.microsoft.com/office/powerpoint/2010/main" val="96822837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0D558541-60C9-42A2-8392-FF12533A6B7A}" type="slidenum">
              <a:rPr lang="en-US" smtClean="0"/>
              <a:pPr/>
              <a:t>‹#›</a:t>
            </a:fld>
            <a:endParaRPr lang="en-US" dirty="0"/>
          </a:p>
        </p:txBody>
      </p:sp>
      <p:sp>
        <p:nvSpPr>
          <p:cNvPr id="4" name="Title 3"/>
          <p:cNvSpPr>
            <a:spLocks noGrp="1"/>
          </p:cNvSpPr>
          <p:nvPr>
            <p:ph type="title"/>
          </p:nvPr>
        </p:nvSpPr>
        <p:spPr/>
        <p:txBody>
          <a:bodyPr/>
          <a:lstStyle/>
          <a:p>
            <a:r>
              <a:rPr lang="en-US"/>
              <a:t>Click to edit Master title style</a:t>
            </a:r>
          </a:p>
        </p:txBody>
      </p:sp>
      <p:sp>
        <p:nvSpPr>
          <p:cNvPr id="5" name="Text Placeholder 6"/>
          <p:cNvSpPr>
            <a:spLocks noGrp="1"/>
          </p:cNvSpPr>
          <p:nvPr>
            <p:ph type="body" sz="quarter" idx="14"/>
          </p:nvPr>
        </p:nvSpPr>
        <p:spPr>
          <a:xfrm>
            <a:off x="6248400" y="312992"/>
            <a:ext cx="5564717" cy="811331"/>
          </a:xfrm>
        </p:spPr>
        <p:txBody>
          <a:bodyPr/>
          <a:lstStyle>
            <a:lvl1pPr>
              <a:defRPr sz="1600"/>
            </a:lvl1pPr>
            <a:lvl2pPr>
              <a:defRPr sz="16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a:t>
            </a:r>
            <a:r>
              <a:rPr lang="en-US" dirty="0" err="1"/>
              <a:t>level0</a:t>
            </a:r>
            <a:endParaRPr lang="en-US" dirty="0"/>
          </a:p>
        </p:txBody>
      </p:sp>
      <p:sp>
        <p:nvSpPr>
          <p:cNvPr id="3" name="Content Placeholder 2"/>
          <p:cNvSpPr>
            <a:spLocks noGrp="1"/>
          </p:cNvSpPr>
          <p:nvPr>
            <p:ph sz="quarter" idx="15" hasCustomPrompt="1"/>
          </p:nvPr>
        </p:nvSpPr>
        <p:spPr>
          <a:xfrm>
            <a:off x="345018" y="1803400"/>
            <a:ext cx="11468100" cy="4216400"/>
          </a:xfrm>
        </p:spPr>
        <p:txBody>
          <a:bodyPr/>
          <a:lstStyle>
            <a:lvl1pPr>
              <a:defRPr sz="1867" baseline="0"/>
            </a:lvl1pPr>
          </a:lstStyle>
          <a:p>
            <a:pPr lvl="0"/>
            <a:r>
              <a:rPr lang="en-US" dirty="0"/>
              <a:t>Content: chart, graph, picture.</a:t>
            </a:r>
          </a:p>
        </p:txBody>
      </p:sp>
    </p:spTree>
    <p:extLst>
      <p:ext uri="{BB962C8B-B14F-4D97-AF65-F5344CB8AC3E}">
        <p14:creationId xmlns:p14="http://schemas.microsoft.com/office/powerpoint/2010/main" val="3431102558"/>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19_Quote_APink">
    <p:bg>
      <p:bgPr>
        <a:solidFill>
          <a:schemeClr val="accent1"/>
        </a:solidFill>
        <a:effectLst/>
      </p:bgPr>
    </p:bg>
    <p:spTree>
      <p:nvGrpSpPr>
        <p:cNvPr id="1" name=""/>
        <p:cNvGrpSpPr/>
        <p:nvPr/>
      </p:nvGrpSpPr>
      <p:grpSpPr>
        <a:xfrm>
          <a:off x="0" y="0"/>
          <a:ext cx="0" cy="0"/>
          <a:chOff x="0" y="0"/>
          <a:chExt cx="0" cy="0"/>
        </a:xfrm>
      </p:grpSpPr>
      <p:sp>
        <p:nvSpPr>
          <p:cNvPr id="4" name="Footer Placeholder 3"/>
          <p:cNvSpPr>
            <a:spLocks noGrp="1"/>
          </p:cNvSpPr>
          <p:nvPr>
            <p:ph type="ftr" sz="quarter" idx="31"/>
          </p:nvPr>
        </p:nvSpPr>
        <p:spPr/>
        <p:txBody>
          <a:bodyPr/>
          <a:lstStyle/>
          <a:p>
            <a:r>
              <a:rPr lang="en-AU" smtClean="0">
                <a:solidFill>
                  <a:srgbClr val="FFFFFF">
                    <a:alpha val="50000"/>
                  </a:srgbClr>
                </a:solidFill>
              </a:rPr>
              <a:t>Copyright © 2016  Accenture. All rights reserved. Accenture Confidential Information    |</a:t>
            </a:r>
            <a:endParaRPr lang="en-AU" dirty="0">
              <a:solidFill>
                <a:srgbClr val="FFFFFF">
                  <a:alpha val="50000"/>
                </a:srgbClr>
              </a:solidFill>
            </a:endParaRPr>
          </a:p>
        </p:txBody>
      </p:sp>
      <p:sp>
        <p:nvSpPr>
          <p:cNvPr id="7" name="Slide Number Placeholder 6"/>
          <p:cNvSpPr>
            <a:spLocks noGrp="1"/>
          </p:cNvSpPr>
          <p:nvPr>
            <p:ph type="sldNum" sz="quarter" idx="32"/>
          </p:nvPr>
        </p:nvSpPr>
        <p:spPr/>
        <p:txBody>
          <a:bodyPr/>
          <a:lstStyle/>
          <a:p>
            <a:pPr>
              <a:defRPr/>
            </a:pPr>
            <a:fld id="{90CBDC3A-D49F-4631-A8C7-55D59B33E5FA}" type="slidenum">
              <a:rPr lang="en-US" smtClean="0">
                <a:solidFill>
                  <a:srgbClr val="FFFFFF">
                    <a:alpha val="50000"/>
                  </a:srgbClr>
                </a:solidFill>
              </a:rPr>
              <a:pPr>
                <a:defRPr/>
              </a:pPr>
              <a:t>‹#›</a:t>
            </a:fld>
            <a:endParaRPr lang="en-US" dirty="0">
              <a:solidFill>
                <a:srgbClr val="FFFFFF">
                  <a:alpha val="50000"/>
                </a:srgbClr>
              </a:solidFill>
            </a:endParaRPr>
          </a:p>
        </p:txBody>
      </p:sp>
      <p:sp>
        <p:nvSpPr>
          <p:cNvPr id="6" name="Text Placeholder 5"/>
          <p:cNvSpPr>
            <a:spLocks noGrp="1"/>
          </p:cNvSpPr>
          <p:nvPr>
            <p:ph type="body" sz="quarter" idx="12" hasCustomPrompt="1"/>
          </p:nvPr>
        </p:nvSpPr>
        <p:spPr>
          <a:xfrm>
            <a:off x="877289" y="2272934"/>
            <a:ext cx="10430983" cy="1969314"/>
          </a:xfrm>
        </p:spPr>
        <p:txBody>
          <a:bodyPr anchor="t">
            <a:spAutoFit/>
          </a:bodyPr>
          <a:lstStyle>
            <a:lvl1pPr marL="0" marR="0" indent="0" algn="l" defTabSz="914217" rtl="0" eaLnBrk="1" fontAlgn="base" latinLnBrk="0" hangingPunct="1">
              <a:lnSpc>
                <a:spcPct val="80000"/>
              </a:lnSpc>
              <a:spcBef>
                <a:spcPts val="800"/>
              </a:spcBef>
              <a:spcAft>
                <a:spcPct val="0"/>
              </a:spcAft>
              <a:buClrTx/>
              <a:buSzTx/>
              <a:buFont typeface="Arial" pitchFamily="34" charset="0"/>
              <a:buNone/>
              <a:tabLst/>
              <a:defRPr sz="3999" b="1" cap="all" baseline="0">
                <a:solidFill>
                  <a:schemeClr val="bg1"/>
                </a:solidFill>
                <a:latin typeface="Arial Black" panose="020B0A04020102020204" pitchFamily="34" charset="0"/>
              </a:defRPr>
            </a:lvl1pPr>
            <a:lvl2pPr algn="ctr">
              <a:defRPr sz="4399" b="1">
                <a:latin typeface="Arial Black" panose="020B0A04020102020204" pitchFamily="34" charset="0"/>
              </a:defRPr>
            </a:lvl2pPr>
            <a:lvl3pPr algn="ctr">
              <a:defRPr sz="4399" b="1">
                <a:latin typeface="Arial Black" panose="020B0A04020102020204" pitchFamily="34" charset="0"/>
              </a:defRPr>
            </a:lvl3pPr>
            <a:lvl4pPr algn="ctr">
              <a:defRPr sz="4399" b="1">
                <a:latin typeface="Arial Black" panose="020B0A04020102020204" pitchFamily="34" charset="0"/>
              </a:defRPr>
            </a:lvl4pPr>
            <a:lvl5pPr algn="ctr">
              <a:defRPr sz="4399" b="1">
                <a:latin typeface="Arial Black" panose="020B0A04020102020204" pitchFamily="34" charset="0"/>
              </a:defRPr>
            </a:lvl5pPr>
          </a:lstStyle>
          <a:p>
            <a:r>
              <a:rPr lang="en-US" dirty="0" smtClean="0"/>
              <a:t>INSERT YOUR QUOTE at 40pt </a:t>
            </a:r>
            <a:br>
              <a:rPr lang="en-US" dirty="0" smtClean="0"/>
            </a:br>
            <a:r>
              <a:rPr lang="en-US" dirty="0" smtClean="0"/>
              <a:t>min 36pt MAX 3 LINES AS SE ENI OLESTOTATE CON RAERUM ES INI EREPUDI ODIT EHENDIAM EUM.</a:t>
            </a:r>
          </a:p>
        </p:txBody>
      </p:sp>
      <p:sp>
        <p:nvSpPr>
          <p:cNvPr id="9" name="Text Placeholder 5"/>
          <p:cNvSpPr>
            <a:spLocks noGrp="1"/>
          </p:cNvSpPr>
          <p:nvPr>
            <p:ph type="body" sz="quarter" idx="35" hasCustomPrompt="1"/>
          </p:nvPr>
        </p:nvSpPr>
        <p:spPr>
          <a:xfrm>
            <a:off x="4905116" y="4543961"/>
            <a:ext cx="6403301" cy="443095"/>
          </a:xfrm>
        </p:spPr>
        <p:txBody>
          <a:bodyPr wrap="square" anchor="t">
            <a:spAutoFit/>
          </a:bodyPr>
          <a:lstStyle>
            <a:lvl1pPr marL="0" marR="0" indent="0" algn="l" defTabSz="914217" rtl="0" eaLnBrk="1" fontAlgn="base" latinLnBrk="0" hangingPunct="1">
              <a:lnSpc>
                <a:spcPct val="90000"/>
              </a:lnSpc>
              <a:spcBef>
                <a:spcPts val="0"/>
              </a:spcBef>
              <a:spcAft>
                <a:spcPct val="0"/>
              </a:spcAft>
              <a:buClrTx/>
              <a:buSzTx/>
              <a:buFont typeface="Arial" pitchFamily="34" charset="0"/>
              <a:buNone/>
              <a:tabLst/>
              <a:defRPr sz="1600" b="0" cap="all" baseline="0">
                <a:solidFill>
                  <a:schemeClr val="accent1">
                    <a:lumMod val="20000"/>
                    <a:lumOff val="80000"/>
                  </a:schemeClr>
                </a:solidFill>
                <a:latin typeface="+mj-lt"/>
              </a:defRPr>
            </a:lvl1pPr>
            <a:lvl2pPr algn="ctr">
              <a:defRPr sz="4399" b="1">
                <a:latin typeface="Arial Black" panose="020B0A04020102020204" pitchFamily="34" charset="0"/>
              </a:defRPr>
            </a:lvl2pPr>
            <a:lvl3pPr algn="ctr">
              <a:defRPr sz="4399" b="1">
                <a:latin typeface="Arial Black" panose="020B0A04020102020204" pitchFamily="34" charset="0"/>
              </a:defRPr>
            </a:lvl3pPr>
            <a:lvl4pPr algn="ctr">
              <a:defRPr sz="4399" b="1">
                <a:latin typeface="Arial Black" panose="020B0A04020102020204" pitchFamily="34" charset="0"/>
              </a:defRPr>
            </a:lvl4pPr>
            <a:lvl5pPr algn="ctr">
              <a:defRPr sz="4399" b="1">
                <a:latin typeface="Arial Black" panose="020B0A04020102020204" pitchFamily="34" charset="0"/>
              </a:defRPr>
            </a:lvl5pPr>
          </a:lstStyle>
          <a:p>
            <a:r>
              <a:rPr lang="en-US" dirty="0" smtClean="0"/>
              <a:t>INSERT AUTHOR’S DETAILS HERE.</a:t>
            </a:r>
            <a:br>
              <a:rPr lang="en-US" dirty="0" smtClean="0"/>
            </a:br>
            <a:r>
              <a:rPr lang="en-US" dirty="0" smtClean="0"/>
              <a:t>UPPERCASE, maximum 3 lines at 16pt, MINIMUM 14PT. </a:t>
            </a:r>
          </a:p>
        </p:txBody>
      </p:sp>
      <p:sp>
        <p:nvSpPr>
          <p:cNvPr id="10" name="Text Placeholder 4"/>
          <p:cNvSpPr>
            <a:spLocks noGrp="1"/>
          </p:cNvSpPr>
          <p:nvPr>
            <p:ph type="body" sz="quarter" idx="33" hasCustomPrompt="1"/>
          </p:nvPr>
        </p:nvSpPr>
        <p:spPr>
          <a:xfrm>
            <a:off x="355741" y="6334007"/>
            <a:ext cx="1928219" cy="331528"/>
          </a:xfrm>
          <a:ln>
            <a:solidFill>
              <a:schemeClr val="bg1"/>
            </a:solidFill>
          </a:ln>
        </p:spPr>
        <p:txBody>
          <a:bodyPr wrap="none" lIns="143987" tIns="71994" rIns="143987" bIns="71994" anchor="ctr">
            <a:spAutoFit/>
          </a:bodyPr>
          <a:lstStyle>
            <a:lvl1pPr>
              <a:spcBef>
                <a:spcPts val="0"/>
              </a:spcBef>
              <a:defRPr sz="11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Insert Key Point if Needed</a:t>
            </a:r>
            <a:endParaRPr lang="en-AU" dirty="0"/>
          </a:p>
        </p:txBody>
      </p:sp>
    </p:spTree>
    <p:extLst>
      <p:ext uri="{BB962C8B-B14F-4D97-AF65-F5344CB8AC3E}">
        <p14:creationId xmlns:p14="http://schemas.microsoft.com/office/powerpoint/2010/main" val="2856001561"/>
      </p:ext>
    </p:extLst>
  </p:cSld>
  <p:clrMapOvr>
    <a:masterClrMapping/>
  </p:clrMapOvr>
  <p:timing>
    <p:tnLst>
      <p:par>
        <p:cTn id="1" dur="indefinite" restart="never" nodeType="tmRoot"/>
      </p:par>
    </p:tnLst>
  </p:timing>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19_Quote_CRed">
    <p:bg>
      <p:bgPr>
        <a:solidFill>
          <a:schemeClr val="tx2"/>
        </a:solidFill>
        <a:effectLst/>
      </p:bgPr>
    </p:bg>
    <p:spTree>
      <p:nvGrpSpPr>
        <p:cNvPr id="1" name=""/>
        <p:cNvGrpSpPr/>
        <p:nvPr/>
      </p:nvGrpSpPr>
      <p:grpSpPr>
        <a:xfrm>
          <a:off x="0" y="0"/>
          <a:ext cx="0" cy="0"/>
          <a:chOff x="0" y="0"/>
          <a:chExt cx="0" cy="0"/>
        </a:xfrm>
      </p:grpSpPr>
      <p:sp>
        <p:nvSpPr>
          <p:cNvPr id="4" name="Footer Placeholder 3"/>
          <p:cNvSpPr>
            <a:spLocks noGrp="1"/>
          </p:cNvSpPr>
          <p:nvPr>
            <p:ph type="ftr" sz="quarter" idx="31"/>
          </p:nvPr>
        </p:nvSpPr>
        <p:spPr/>
        <p:txBody>
          <a:bodyPr/>
          <a:lstStyle/>
          <a:p>
            <a:r>
              <a:rPr lang="en-AU" smtClean="0">
                <a:solidFill>
                  <a:srgbClr val="FFFFFF">
                    <a:alpha val="50000"/>
                  </a:srgbClr>
                </a:solidFill>
              </a:rPr>
              <a:t>Copyright © 2016  Accenture. All rights reserved. Accenture Confidential Information    |</a:t>
            </a:r>
            <a:endParaRPr lang="en-AU" dirty="0">
              <a:solidFill>
                <a:srgbClr val="FFFFFF">
                  <a:alpha val="50000"/>
                </a:srgbClr>
              </a:solidFill>
            </a:endParaRPr>
          </a:p>
        </p:txBody>
      </p:sp>
      <p:sp>
        <p:nvSpPr>
          <p:cNvPr id="7" name="Slide Number Placeholder 6"/>
          <p:cNvSpPr>
            <a:spLocks noGrp="1"/>
          </p:cNvSpPr>
          <p:nvPr>
            <p:ph type="sldNum" sz="quarter" idx="32"/>
          </p:nvPr>
        </p:nvSpPr>
        <p:spPr/>
        <p:txBody>
          <a:bodyPr/>
          <a:lstStyle/>
          <a:p>
            <a:pPr>
              <a:defRPr/>
            </a:pPr>
            <a:fld id="{90CBDC3A-D49F-4631-A8C7-55D59B33E5FA}" type="slidenum">
              <a:rPr lang="en-US" smtClean="0">
                <a:solidFill>
                  <a:srgbClr val="FFFFFF">
                    <a:alpha val="50000"/>
                  </a:srgbClr>
                </a:solidFill>
              </a:rPr>
              <a:pPr>
                <a:defRPr/>
              </a:pPr>
              <a:t>‹#›</a:t>
            </a:fld>
            <a:endParaRPr lang="en-US" dirty="0">
              <a:solidFill>
                <a:srgbClr val="FFFFFF">
                  <a:alpha val="50000"/>
                </a:srgbClr>
              </a:solidFill>
            </a:endParaRPr>
          </a:p>
        </p:txBody>
      </p:sp>
      <p:sp>
        <p:nvSpPr>
          <p:cNvPr id="6" name="Text Placeholder 5"/>
          <p:cNvSpPr>
            <a:spLocks noGrp="1"/>
          </p:cNvSpPr>
          <p:nvPr>
            <p:ph type="body" sz="quarter" idx="12" hasCustomPrompt="1"/>
          </p:nvPr>
        </p:nvSpPr>
        <p:spPr>
          <a:xfrm>
            <a:off x="877289" y="2272934"/>
            <a:ext cx="10430983" cy="1969314"/>
          </a:xfrm>
        </p:spPr>
        <p:txBody>
          <a:bodyPr anchor="t">
            <a:spAutoFit/>
          </a:bodyPr>
          <a:lstStyle>
            <a:lvl1pPr marL="0" marR="0" indent="0" algn="l" defTabSz="914217" rtl="0" eaLnBrk="1" fontAlgn="base" latinLnBrk="0" hangingPunct="1">
              <a:lnSpc>
                <a:spcPct val="80000"/>
              </a:lnSpc>
              <a:spcBef>
                <a:spcPts val="800"/>
              </a:spcBef>
              <a:spcAft>
                <a:spcPct val="0"/>
              </a:spcAft>
              <a:buClrTx/>
              <a:buSzTx/>
              <a:buFont typeface="Arial" pitchFamily="34" charset="0"/>
              <a:buNone/>
              <a:tabLst/>
              <a:defRPr sz="3999" b="1" cap="all" baseline="0">
                <a:solidFill>
                  <a:schemeClr val="bg1"/>
                </a:solidFill>
                <a:latin typeface="Arial Black" panose="020B0A04020102020204" pitchFamily="34" charset="0"/>
              </a:defRPr>
            </a:lvl1pPr>
            <a:lvl2pPr algn="ctr">
              <a:defRPr sz="4399" b="1">
                <a:latin typeface="Arial Black" panose="020B0A04020102020204" pitchFamily="34" charset="0"/>
              </a:defRPr>
            </a:lvl2pPr>
            <a:lvl3pPr algn="ctr">
              <a:defRPr sz="4399" b="1">
                <a:latin typeface="Arial Black" panose="020B0A04020102020204" pitchFamily="34" charset="0"/>
              </a:defRPr>
            </a:lvl3pPr>
            <a:lvl4pPr algn="ctr">
              <a:defRPr sz="4399" b="1">
                <a:latin typeface="Arial Black" panose="020B0A04020102020204" pitchFamily="34" charset="0"/>
              </a:defRPr>
            </a:lvl4pPr>
            <a:lvl5pPr algn="ctr">
              <a:defRPr sz="4399" b="1">
                <a:latin typeface="Arial Black" panose="020B0A04020102020204" pitchFamily="34" charset="0"/>
              </a:defRPr>
            </a:lvl5pPr>
          </a:lstStyle>
          <a:p>
            <a:r>
              <a:rPr lang="en-US" dirty="0" smtClean="0"/>
              <a:t>INSERT YOUR QUOTE at 40pt </a:t>
            </a:r>
            <a:br>
              <a:rPr lang="en-US" dirty="0" smtClean="0"/>
            </a:br>
            <a:r>
              <a:rPr lang="en-US" dirty="0" smtClean="0"/>
              <a:t>min 36pt MAX 3 LINES AS SE ENI OLESTOTATE CON RAERUM ES INI EREPUDI ODIT EHENDIAM EUM.</a:t>
            </a:r>
          </a:p>
        </p:txBody>
      </p:sp>
      <p:sp>
        <p:nvSpPr>
          <p:cNvPr id="9" name="Text Placeholder 5"/>
          <p:cNvSpPr>
            <a:spLocks noGrp="1"/>
          </p:cNvSpPr>
          <p:nvPr>
            <p:ph type="body" sz="quarter" idx="35" hasCustomPrompt="1"/>
          </p:nvPr>
        </p:nvSpPr>
        <p:spPr>
          <a:xfrm>
            <a:off x="4905116" y="4545748"/>
            <a:ext cx="6403301" cy="443095"/>
          </a:xfrm>
        </p:spPr>
        <p:txBody>
          <a:bodyPr wrap="square" anchor="t">
            <a:spAutoFit/>
          </a:bodyPr>
          <a:lstStyle>
            <a:lvl1pPr marL="0" marR="0" indent="0" algn="l" defTabSz="914217" rtl="0" eaLnBrk="1" fontAlgn="base" latinLnBrk="0" hangingPunct="1">
              <a:lnSpc>
                <a:spcPct val="90000"/>
              </a:lnSpc>
              <a:spcBef>
                <a:spcPts val="0"/>
              </a:spcBef>
              <a:spcAft>
                <a:spcPct val="0"/>
              </a:spcAft>
              <a:buClrTx/>
              <a:buSzTx/>
              <a:buFont typeface="Arial" pitchFamily="34" charset="0"/>
              <a:buNone/>
              <a:tabLst/>
              <a:defRPr sz="1600" b="0" cap="all" baseline="0">
                <a:solidFill>
                  <a:schemeClr val="accent1">
                    <a:lumMod val="40000"/>
                    <a:lumOff val="60000"/>
                  </a:schemeClr>
                </a:solidFill>
                <a:latin typeface="+mj-lt"/>
              </a:defRPr>
            </a:lvl1pPr>
            <a:lvl2pPr algn="ctr">
              <a:defRPr sz="4399" b="1">
                <a:latin typeface="Arial Black" panose="020B0A04020102020204" pitchFamily="34" charset="0"/>
              </a:defRPr>
            </a:lvl2pPr>
            <a:lvl3pPr algn="ctr">
              <a:defRPr sz="4399" b="1">
                <a:latin typeface="Arial Black" panose="020B0A04020102020204" pitchFamily="34" charset="0"/>
              </a:defRPr>
            </a:lvl3pPr>
            <a:lvl4pPr algn="ctr">
              <a:defRPr sz="4399" b="1">
                <a:latin typeface="Arial Black" panose="020B0A04020102020204" pitchFamily="34" charset="0"/>
              </a:defRPr>
            </a:lvl4pPr>
            <a:lvl5pPr algn="ctr">
              <a:defRPr sz="4399" b="1">
                <a:latin typeface="Arial Black" panose="020B0A04020102020204" pitchFamily="34" charset="0"/>
              </a:defRPr>
            </a:lvl5pPr>
          </a:lstStyle>
          <a:p>
            <a:r>
              <a:rPr lang="en-US" dirty="0" smtClean="0"/>
              <a:t>INSERT AUTHOR’S DETAILS HERE.</a:t>
            </a:r>
            <a:br>
              <a:rPr lang="en-US" dirty="0" smtClean="0"/>
            </a:br>
            <a:r>
              <a:rPr lang="en-US" dirty="0" smtClean="0"/>
              <a:t>UPPERCASE, maximum 3 lines at 16pt, MINIMUM 14PT. </a:t>
            </a:r>
          </a:p>
        </p:txBody>
      </p:sp>
      <p:sp>
        <p:nvSpPr>
          <p:cNvPr id="10" name="Text Placeholder 4"/>
          <p:cNvSpPr>
            <a:spLocks noGrp="1"/>
          </p:cNvSpPr>
          <p:nvPr>
            <p:ph type="body" sz="quarter" idx="33" hasCustomPrompt="1"/>
          </p:nvPr>
        </p:nvSpPr>
        <p:spPr>
          <a:xfrm>
            <a:off x="355741" y="6334007"/>
            <a:ext cx="1928219" cy="331528"/>
          </a:xfrm>
          <a:ln>
            <a:solidFill>
              <a:schemeClr val="bg1"/>
            </a:solidFill>
          </a:ln>
        </p:spPr>
        <p:txBody>
          <a:bodyPr wrap="none" lIns="143987" tIns="71994" rIns="143987" bIns="71994" anchor="ctr">
            <a:spAutoFit/>
          </a:bodyPr>
          <a:lstStyle>
            <a:lvl1pPr>
              <a:spcBef>
                <a:spcPts val="0"/>
              </a:spcBef>
              <a:defRPr sz="11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Insert Key Point if Needed</a:t>
            </a:r>
            <a:endParaRPr lang="en-AU" dirty="0"/>
          </a:p>
        </p:txBody>
      </p:sp>
    </p:spTree>
    <p:extLst>
      <p:ext uri="{BB962C8B-B14F-4D97-AF65-F5344CB8AC3E}">
        <p14:creationId xmlns:p14="http://schemas.microsoft.com/office/powerpoint/2010/main" val="1499950452"/>
      </p:ext>
    </p:extLst>
  </p:cSld>
  <p:clrMapOvr>
    <a:masterClrMapping/>
  </p:clrMapOvr>
  <p:timing>
    <p:tnLst>
      <p:par>
        <p:cTn id="1" dur="indefinite" restart="never" nodeType="tmRoot"/>
      </p:par>
    </p:tnLst>
  </p:timing>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20_StandardCredential_Image">
    <p:bg>
      <p:bgPr>
        <a:solidFill>
          <a:schemeClr val="tx1"/>
        </a:solidFill>
        <a:effectLst/>
      </p:bgPr>
    </p:bg>
    <p:spTree>
      <p:nvGrpSpPr>
        <p:cNvPr id="1" name=""/>
        <p:cNvGrpSpPr/>
        <p:nvPr/>
      </p:nvGrpSpPr>
      <p:grpSpPr>
        <a:xfrm>
          <a:off x="0" y="0"/>
          <a:ext cx="0" cy="0"/>
          <a:chOff x="0" y="0"/>
          <a:chExt cx="0" cy="0"/>
        </a:xfrm>
      </p:grpSpPr>
      <p:sp>
        <p:nvSpPr>
          <p:cNvPr id="4" name="Footer Placeholder 3"/>
          <p:cNvSpPr>
            <a:spLocks noGrp="1"/>
          </p:cNvSpPr>
          <p:nvPr>
            <p:ph type="ftr" sz="quarter" idx="31"/>
          </p:nvPr>
        </p:nvSpPr>
        <p:spPr/>
        <p:txBody>
          <a:bodyPr/>
          <a:lstStyle/>
          <a:p>
            <a:r>
              <a:rPr lang="en-AU" smtClean="0">
                <a:solidFill>
                  <a:srgbClr val="FFFFFF">
                    <a:alpha val="50000"/>
                  </a:srgbClr>
                </a:solidFill>
              </a:rPr>
              <a:t>Copyright © 2016  Accenture. All rights reserved. Accenture Confidential Information    |</a:t>
            </a:r>
            <a:endParaRPr lang="en-AU" dirty="0">
              <a:solidFill>
                <a:srgbClr val="FFFFFF">
                  <a:alpha val="50000"/>
                </a:srgbClr>
              </a:solidFill>
            </a:endParaRPr>
          </a:p>
        </p:txBody>
      </p:sp>
      <p:sp>
        <p:nvSpPr>
          <p:cNvPr id="5" name="Slide Number Placeholder 4"/>
          <p:cNvSpPr>
            <a:spLocks noGrp="1"/>
          </p:cNvSpPr>
          <p:nvPr>
            <p:ph type="sldNum" sz="quarter" idx="32"/>
          </p:nvPr>
        </p:nvSpPr>
        <p:spPr/>
        <p:txBody>
          <a:bodyPr/>
          <a:lstStyle/>
          <a:p>
            <a:pPr>
              <a:defRPr/>
            </a:pPr>
            <a:fld id="{90CBDC3A-D49F-4631-A8C7-55D59B33E5FA}" type="slidenum">
              <a:rPr lang="en-US" smtClean="0">
                <a:solidFill>
                  <a:srgbClr val="FFFFFF">
                    <a:alpha val="50000"/>
                  </a:srgbClr>
                </a:solidFill>
              </a:rPr>
              <a:pPr>
                <a:defRPr/>
              </a:pPr>
              <a:t>‹#›</a:t>
            </a:fld>
            <a:endParaRPr lang="en-US" dirty="0">
              <a:solidFill>
                <a:srgbClr val="FFFFFF">
                  <a:alpha val="50000"/>
                </a:srgbClr>
              </a:solidFill>
            </a:endParaRPr>
          </a:p>
        </p:txBody>
      </p:sp>
      <p:sp>
        <p:nvSpPr>
          <p:cNvPr id="16" name="Text Placeholder 4"/>
          <p:cNvSpPr>
            <a:spLocks noGrp="1"/>
          </p:cNvSpPr>
          <p:nvPr>
            <p:ph type="body" sz="quarter" idx="30" hasCustomPrompt="1"/>
          </p:nvPr>
        </p:nvSpPr>
        <p:spPr>
          <a:xfrm>
            <a:off x="356540" y="6333965"/>
            <a:ext cx="1927479" cy="331611"/>
          </a:xfrm>
          <a:ln>
            <a:solidFill>
              <a:schemeClr val="bg1"/>
            </a:solidFill>
          </a:ln>
        </p:spPr>
        <p:txBody>
          <a:bodyPr wrap="none" lIns="144000" tIns="72000" rIns="144000" bIns="72000" anchor="ctr">
            <a:spAutoFit/>
          </a:bodyPr>
          <a:lstStyle>
            <a:lvl1pPr>
              <a:defRPr sz="11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Insert Key Point if Needed</a:t>
            </a:r>
            <a:endParaRPr lang="en-AU" dirty="0"/>
          </a:p>
        </p:txBody>
      </p:sp>
      <p:sp>
        <p:nvSpPr>
          <p:cNvPr id="17" name="Text Placeholder 4"/>
          <p:cNvSpPr>
            <a:spLocks noGrp="1"/>
          </p:cNvSpPr>
          <p:nvPr>
            <p:ph type="body" sz="quarter" idx="12" hasCustomPrompt="1"/>
          </p:nvPr>
        </p:nvSpPr>
        <p:spPr>
          <a:xfrm>
            <a:off x="356539" y="300893"/>
            <a:ext cx="4141618" cy="553870"/>
          </a:xfrm>
        </p:spPr>
        <p:txBody>
          <a:bodyPr anchor="b">
            <a:noAutofit/>
          </a:bodyPr>
          <a:lstStyle>
            <a:lvl1pPr algn="l" rtl="0" fontAlgn="base">
              <a:lnSpc>
                <a:spcPct val="90000"/>
              </a:lnSpc>
              <a:spcBef>
                <a:spcPct val="0"/>
              </a:spcBef>
              <a:spcAft>
                <a:spcPts val="0"/>
              </a:spcAft>
              <a:defRPr lang="en-US" sz="1800" kern="1200" cap="all" baseline="0" dirty="0">
                <a:solidFill>
                  <a:srgbClr val="FFFFFF"/>
                </a:solidFill>
                <a:latin typeface="Arial" charset="0"/>
                <a:ea typeface="+mn-ea"/>
                <a:cs typeface="Arial" charset="0"/>
              </a:defRPr>
            </a:lvl1pPr>
          </a:lstStyle>
          <a:p>
            <a:r>
              <a:rPr lang="en-AU" dirty="0" smtClean="0"/>
              <a:t>INSERT CLIENT NAME </a:t>
            </a:r>
            <a:br>
              <a:rPr lang="en-AU" dirty="0" smtClean="0"/>
            </a:br>
            <a:r>
              <a:rPr lang="en-AU" dirty="0" smtClean="0"/>
              <a:t>OR DESCRIPTION</a:t>
            </a:r>
            <a:endParaRPr lang="en-GB" dirty="0"/>
          </a:p>
        </p:txBody>
      </p:sp>
      <p:sp>
        <p:nvSpPr>
          <p:cNvPr id="18" name="Content Placeholder 14"/>
          <p:cNvSpPr>
            <a:spLocks noGrp="1"/>
          </p:cNvSpPr>
          <p:nvPr>
            <p:ph sz="quarter" idx="24" hasCustomPrompt="1"/>
          </p:nvPr>
        </p:nvSpPr>
        <p:spPr>
          <a:xfrm>
            <a:off x="356539" y="2780239"/>
            <a:ext cx="4141618" cy="812342"/>
          </a:xfrm>
        </p:spPr>
        <p:txBody>
          <a:bodyPr>
            <a:spAutoFit/>
          </a:bodyPr>
          <a:lstStyle>
            <a:lvl1pPr algn="l" rtl="0" fontAlgn="base">
              <a:lnSpc>
                <a:spcPct val="110000"/>
              </a:lnSpc>
              <a:spcBef>
                <a:spcPts val="1200"/>
              </a:spcBef>
              <a:spcAft>
                <a:spcPct val="0"/>
              </a:spcAft>
              <a:defRPr lang="en-US" sz="1600" kern="1200" dirty="0" smtClean="0">
                <a:solidFill>
                  <a:srgbClr val="FFFFFF"/>
                </a:solidFill>
                <a:latin typeface="Arial" charset="0"/>
                <a:ea typeface="+mn-ea"/>
                <a:cs typeface="Arial" charset="0"/>
              </a:defRPr>
            </a:lvl1pPr>
            <a:lvl2pPr algn="l" rtl="0" fontAlgn="base">
              <a:lnSpc>
                <a:spcPct val="110000"/>
              </a:lnSpc>
              <a:spcBef>
                <a:spcPts val="1200"/>
              </a:spcBef>
              <a:spcAft>
                <a:spcPct val="0"/>
              </a:spcAft>
              <a:defRPr lang="en-US" sz="1600" kern="1200" dirty="0" smtClean="0">
                <a:solidFill>
                  <a:srgbClr val="FFFFFF"/>
                </a:solidFill>
                <a:latin typeface="Arial" charset="0"/>
                <a:ea typeface="+mn-ea"/>
                <a:cs typeface="Arial" charset="0"/>
              </a:defRPr>
            </a:lvl2pPr>
            <a:lvl3pPr algn="l" rtl="0" fontAlgn="base">
              <a:lnSpc>
                <a:spcPct val="110000"/>
              </a:lnSpc>
              <a:spcBef>
                <a:spcPts val="1200"/>
              </a:spcBef>
              <a:spcAft>
                <a:spcPct val="0"/>
              </a:spcAft>
              <a:defRPr lang="en-US" sz="1600" kern="1200" dirty="0" smtClean="0">
                <a:solidFill>
                  <a:srgbClr val="FFFFFF"/>
                </a:solidFill>
                <a:latin typeface="Arial" charset="0"/>
                <a:ea typeface="+mn-ea"/>
                <a:cs typeface="Arial" charset="0"/>
              </a:defRPr>
            </a:lvl3pPr>
            <a:lvl4pPr algn="l" rtl="0" fontAlgn="base">
              <a:lnSpc>
                <a:spcPct val="110000"/>
              </a:lnSpc>
              <a:spcBef>
                <a:spcPts val="1200"/>
              </a:spcBef>
              <a:spcAft>
                <a:spcPct val="0"/>
              </a:spcAft>
              <a:defRPr lang="en-US" sz="1600" kern="1200" dirty="0" smtClean="0">
                <a:solidFill>
                  <a:srgbClr val="FFFFFF"/>
                </a:solidFill>
                <a:latin typeface="Arial" charset="0"/>
                <a:ea typeface="+mn-ea"/>
                <a:cs typeface="Arial" charset="0"/>
              </a:defRPr>
            </a:lvl4pPr>
            <a:lvl5pPr algn="l" rtl="0" fontAlgn="base">
              <a:lnSpc>
                <a:spcPct val="110000"/>
              </a:lnSpc>
              <a:spcBef>
                <a:spcPts val="1200"/>
              </a:spcBef>
              <a:spcAft>
                <a:spcPct val="0"/>
              </a:spcAft>
              <a:defRPr lang="en-US" sz="1600" kern="1200" dirty="0">
                <a:solidFill>
                  <a:srgbClr val="FFFFFF"/>
                </a:solidFill>
                <a:latin typeface="Arial" charset="0"/>
                <a:ea typeface="+mn-ea"/>
                <a:cs typeface="Arial" charset="0"/>
              </a:defRPr>
            </a:lvl5pPr>
          </a:lstStyle>
          <a:p>
            <a:pPr lvl="0"/>
            <a:r>
              <a:rPr lang="en-AU" dirty="0" smtClean="0"/>
              <a:t>Insert short description of client challenge, solution provided, outcomes delivered, min 14pt font with paragraph spacing 1.1</a:t>
            </a:r>
            <a:endParaRPr lang="en-AU" dirty="0"/>
          </a:p>
        </p:txBody>
      </p:sp>
      <p:sp>
        <p:nvSpPr>
          <p:cNvPr id="19" name="Title 1"/>
          <p:cNvSpPr>
            <a:spLocks noGrp="1"/>
          </p:cNvSpPr>
          <p:nvPr>
            <p:ph type="title" hasCustomPrompt="1"/>
          </p:nvPr>
        </p:nvSpPr>
        <p:spPr>
          <a:xfrm>
            <a:off x="356539" y="1299411"/>
            <a:ext cx="4141618" cy="1378520"/>
          </a:xfrm>
        </p:spPr>
        <p:txBody>
          <a:bodyPr tIns="0">
            <a:spAutoFit/>
          </a:bodyPr>
          <a:lstStyle>
            <a:lvl1pPr algn="l">
              <a:defRPr sz="2799"/>
            </a:lvl1pPr>
          </a:lstStyle>
          <a:p>
            <a:r>
              <a:rPr lang="en-US" dirty="0" smtClean="0"/>
              <a:t>SHORT HEADLINE OF VALUE/SOLUTION DELIVERED AT 28PT, MAX 4 LINES</a:t>
            </a:r>
            <a:endParaRPr lang="en-AU" dirty="0"/>
          </a:p>
        </p:txBody>
      </p:sp>
    </p:spTree>
    <p:extLst>
      <p:ext uri="{BB962C8B-B14F-4D97-AF65-F5344CB8AC3E}">
        <p14:creationId xmlns:p14="http://schemas.microsoft.com/office/powerpoint/2010/main" val="3039450601"/>
      </p:ext>
    </p:extLst>
  </p:cSld>
  <p:clrMapOvr>
    <a:masterClrMapping/>
  </p:clrMapOvr>
  <p:timing>
    <p:tnLst>
      <p:par>
        <p:cTn id="1" dur="indefinite" restart="never" nodeType="tmRoot"/>
      </p:par>
    </p:tnLst>
  </p:timing>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21_DetailedCredential_Image">
    <p:bg>
      <p:bgPr>
        <a:solidFill>
          <a:schemeClr val="tx1"/>
        </a:solidFill>
        <a:effectLst/>
      </p:bgPr>
    </p:bg>
    <p:spTree>
      <p:nvGrpSpPr>
        <p:cNvPr id="1" name=""/>
        <p:cNvGrpSpPr/>
        <p:nvPr/>
      </p:nvGrpSpPr>
      <p:grpSpPr>
        <a:xfrm>
          <a:off x="0" y="0"/>
          <a:ext cx="0" cy="0"/>
          <a:chOff x="0" y="0"/>
          <a:chExt cx="0" cy="0"/>
        </a:xfrm>
      </p:grpSpPr>
      <p:sp>
        <p:nvSpPr>
          <p:cNvPr id="4" name="Footer Placeholder 3"/>
          <p:cNvSpPr>
            <a:spLocks noGrp="1"/>
          </p:cNvSpPr>
          <p:nvPr>
            <p:ph type="ftr" sz="quarter" idx="31"/>
          </p:nvPr>
        </p:nvSpPr>
        <p:spPr/>
        <p:txBody>
          <a:bodyPr/>
          <a:lstStyle/>
          <a:p>
            <a:r>
              <a:rPr lang="en-AU" smtClean="0">
                <a:solidFill>
                  <a:srgbClr val="FFFFFF">
                    <a:alpha val="50000"/>
                  </a:srgbClr>
                </a:solidFill>
              </a:rPr>
              <a:t>Copyright © 2016  Accenture. All rights reserved. Accenture Confidential Information    |</a:t>
            </a:r>
            <a:endParaRPr lang="en-AU" dirty="0">
              <a:solidFill>
                <a:srgbClr val="FFFFFF">
                  <a:alpha val="50000"/>
                </a:srgbClr>
              </a:solidFill>
            </a:endParaRPr>
          </a:p>
        </p:txBody>
      </p:sp>
      <p:sp>
        <p:nvSpPr>
          <p:cNvPr id="5" name="Slide Number Placeholder 4"/>
          <p:cNvSpPr>
            <a:spLocks noGrp="1"/>
          </p:cNvSpPr>
          <p:nvPr>
            <p:ph type="sldNum" sz="quarter" idx="32"/>
          </p:nvPr>
        </p:nvSpPr>
        <p:spPr/>
        <p:txBody>
          <a:bodyPr/>
          <a:lstStyle/>
          <a:p>
            <a:pPr>
              <a:defRPr/>
            </a:pPr>
            <a:fld id="{90CBDC3A-D49F-4631-A8C7-55D59B33E5FA}" type="slidenum">
              <a:rPr lang="en-US" smtClean="0">
                <a:solidFill>
                  <a:srgbClr val="FFFFFF">
                    <a:alpha val="50000"/>
                  </a:srgbClr>
                </a:solidFill>
              </a:rPr>
              <a:pPr>
                <a:defRPr/>
              </a:pPr>
              <a:t>‹#›</a:t>
            </a:fld>
            <a:endParaRPr lang="en-US" dirty="0">
              <a:solidFill>
                <a:srgbClr val="FFFFFF">
                  <a:alpha val="50000"/>
                </a:srgbClr>
              </a:solidFill>
            </a:endParaRPr>
          </a:p>
        </p:txBody>
      </p:sp>
      <p:sp>
        <p:nvSpPr>
          <p:cNvPr id="11" name="Content Placeholder 7"/>
          <p:cNvSpPr>
            <a:spLocks noGrp="1"/>
          </p:cNvSpPr>
          <p:nvPr>
            <p:ph sz="quarter" idx="11" hasCustomPrompt="1"/>
          </p:nvPr>
        </p:nvSpPr>
        <p:spPr>
          <a:xfrm>
            <a:off x="360144" y="2357455"/>
            <a:ext cx="2647033" cy="3599167"/>
          </a:xfrm>
        </p:spPr>
        <p:txBody>
          <a:bodyPr/>
          <a:lstStyle>
            <a:lvl1pPr>
              <a:lnSpc>
                <a:spcPct val="110000"/>
              </a:lnSpc>
              <a:defRPr sz="2000" baseline="0">
                <a:solidFill>
                  <a:schemeClr val="bg1"/>
                </a:solidFill>
                <a:latin typeface="Arial" panose="020B0604020202020204" pitchFamily="34" charset="0"/>
                <a:ea typeface="Roboto" panose="02000000000000000000" pitchFamily="2" charset="0"/>
              </a:defRPr>
            </a:lvl1pPr>
            <a:lvl2pPr>
              <a:lnSpc>
                <a:spcPct val="110000"/>
              </a:lnSpc>
              <a:defRPr>
                <a:solidFill>
                  <a:schemeClr val="bg1"/>
                </a:solidFill>
                <a:latin typeface="Arial" panose="020B0604020202020204" pitchFamily="34" charset="0"/>
                <a:ea typeface="Roboto" panose="02000000000000000000" pitchFamily="2" charset="0"/>
              </a:defRPr>
            </a:lvl2pPr>
            <a:lvl3pPr>
              <a:lnSpc>
                <a:spcPct val="110000"/>
              </a:lnSpc>
              <a:defRPr>
                <a:solidFill>
                  <a:schemeClr val="bg1"/>
                </a:solidFill>
                <a:latin typeface="Arial" panose="020B0604020202020204" pitchFamily="34" charset="0"/>
                <a:ea typeface="Roboto" panose="02000000000000000000" pitchFamily="2" charset="0"/>
              </a:defRPr>
            </a:lvl3pPr>
            <a:lvl4pPr>
              <a:lnSpc>
                <a:spcPct val="110000"/>
              </a:lnSpc>
              <a:defRPr>
                <a:solidFill>
                  <a:schemeClr val="bg1"/>
                </a:solidFill>
                <a:latin typeface="Arial" panose="020B0604020202020204" pitchFamily="34" charset="0"/>
                <a:ea typeface="Roboto" panose="02000000000000000000" pitchFamily="2" charset="0"/>
              </a:defRPr>
            </a:lvl4pPr>
            <a:lvl5pPr>
              <a:lnSpc>
                <a:spcPct val="110000"/>
              </a:lnSpc>
              <a:defRPr>
                <a:solidFill>
                  <a:schemeClr val="bg1"/>
                </a:solidFill>
                <a:latin typeface="Arial" panose="020B0604020202020204" pitchFamily="34" charset="0"/>
                <a:ea typeface="Roboto" panose="02000000000000000000" pitchFamily="2" charset="0"/>
              </a:defRPr>
            </a:lvl5pPr>
          </a:lstStyle>
          <a:p>
            <a:r>
              <a:rPr lang="en-AU" dirty="0" smtClean="0"/>
              <a:t>Insert text maximum lines to the bottom of this text box, minimum 14pt font size with paragraph spacing 1.1</a:t>
            </a:r>
          </a:p>
          <a:p>
            <a:r>
              <a:rPr lang="en-AU" dirty="0" err="1" smtClean="0"/>
              <a:t>Sequisit</a:t>
            </a:r>
            <a:r>
              <a:rPr lang="en-AU" dirty="0" smtClean="0"/>
              <a:t> as </a:t>
            </a:r>
            <a:r>
              <a:rPr lang="en-AU" dirty="0" err="1" smtClean="0"/>
              <a:t>quatem</a:t>
            </a:r>
            <a:r>
              <a:rPr lang="en-AU" dirty="0" smtClean="0"/>
              <a:t> quam, </a:t>
            </a:r>
            <a:r>
              <a:rPr lang="en-AU" dirty="0" err="1" smtClean="0"/>
              <a:t>expliamet</a:t>
            </a:r>
            <a:r>
              <a:rPr lang="en-AU" dirty="0" smtClean="0"/>
              <a:t> </a:t>
            </a:r>
            <a:r>
              <a:rPr lang="en-AU" dirty="0" err="1" smtClean="0"/>
              <a:t>porepud</a:t>
            </a:r>
            <a:r>
              <a:rPr lang="en-AU" dirty="0" smtClean="0"/>
              <a:t> </a:t>
            </a:r>
            <a:r>
              <a:rPr lang="en-AU" dirty="0" err="1" smtClean="0"/>
              <a:t>aestibuste</a:t>
            </a:r>
            <a:r>
              <a:rPr lang="en-AU" dirty="0" smtClean="0"/>
              <a:t> </a:t>
            </a:r>
            <a:r>
              <a:rPr lang="en-AU" dirty="0" err="1" smtClean="0"/>
              <a:t>cuptat</a:t>
            </a:r>
            <a:r>
              <a:rPr lang="en-AU" dirty="0" smtClean="0"/>
              <a:t> </a:t>
            </a:r>
            <a:r>
              <a:rPr lang="en-AU" dirty="0" err="1" smtClean="0"/>
              <a:t>ellaborit</a:t>
            </a:r>
            <a:r>
              <a:rPr lang="en-AU" dirty="0" smtClean="0"/>
              <a:t> </a:t>
            </a:r>
            <a:r>
              <a:rPr lang="en-AU" dirty="0" err="1" smtClean="0"/>
              <a:t>ut</a:t>
            </a:r>
            <a:r>
              <a:rPr lang="en-AU" dirty="0" smtClean="0"/>
              <a:t> </a:t>
            </a:r>
            <a:r>
              <a:rPr lang="en-AU" dirty="0" err="1" smtClean="0"/>
              <a:t>ut</a:t>
            </a:r>
            <a:r>
              <a:rPr lang="en-AU" dirty="0" smtClean="0"/>
              <a:t> as </a:t>
            </a:r>
            <a:r>
              <a:rPr lang="en-AU" dirty="0" err="1" smtClean="0"/>
              <a:t>dolo</a:t>
            </a:r>
            <a:r>
              <a:rPr lang="en-AU" dirty="0" smtClean="0"/>
              <a:t> </a:t>
            </a:r>
            <a:r>
              <a:rPr lang="en-AU" dirty="0" err="1" smtClean="0"/>
              <a:t>duci</a:t>
            </a:r>
            <a:r>
              <a:rPr lang="en-AU" dirty="0" smtClean="0"/>
              <a:t> unto.</a:t>
            </a:r>
          </a:p>
        </p:txBody>
      </p:sp>
      <p:sp>
        <p:nvSpPr>
          <p:cNvPr id="12" name="Content Placeholder 7"/>
          <p:cNvSpPr>
            <a:spLocks noGrp="1"/>
          </p:cNvSpPr>
          <p:nvPr>
            <p:ph sz="quarter" idx="17" hasCustomPrompt="1"/>
          </p:nvPr>
        </p:nvSpPr>
        <p:spPr>
          <a:xfrm>
            <a:off x="6242442" y="2357455"/>
            <a:ext cx="2647033" cy="3599167"/>
          </a:xfrm>
        </p:spPr>
        <p:txBody>
          <a:bodyPr/>
          <a:lstStyle>
            <a:lvl1pPr>
              <a:lnSpc>
                <a:spcPct val="110000"/>
              </a:lnSpc>
              <a:defRPr sz="2000">
                <a:solidFill>
                  <a:schemeClr val="bg1"/>
                </a:solidFill>
                <a:latin typeface="Arial" panose="020B0604020202020204" pitchFamily="34" charset="0"/>
                <a:ea typeface="Roboto" panose="02000000000000000000" pitchFamily="2" charset="0"/>
              </a:defRPr>
            </a:lvl1pPr>
            <a:lvl2pPr>
              <a:lnSpc>
                <a:spcPct val="110000"/>
              </a:lnSpc>
              <a:defRPr>
                <a:solidFill>
                  <a:schemeClr val="bg1"/>
                </a:solidFill>
                <a:latin typeface="Arial" panose="020B0604020202020204" pitchFamily="34" charset="0"/>
                <a:ea typeface="Roboto" panose="02000000000000000000" pitchFamily="2" charset="0"/>
              </a:defRPr>
            </a:lvl2pPr>
            <a:lvl3pPr>
              <a:lnSpc>
                <a:spcPct val="110000"/>
              </a:lnSpc>
              <a:defRPr>
                <a:solidFill>
                  <a:schemeClr val="bg1"/>
                </a:solidFill>
                <a:latin typeface="Arial" panose="020B0604020202020204" pitchFamily="34" charset="0"/>
                <a:ea typeface="Roboto" panose="02000000000000000000" pitchFamily="2" charset="0"/>
              </a:defRPr>
            </a:lvl3pPr>
            <a:lvl4pPr>
              <a:lnSpc>
                <a:spcPct val="110000"/>
              </a:lnSpc>
              <a:defRPr>
                <a:solidFill>
                  <a:schemeClr val="bg1"/>
                </a:solidFill>
                <a:latin typeface="Arial" panose="020B0604020202020204" pitchFamily="34" charset="0"/>
                <a:ea typeface="Roboto" panose="02000000000000000000" pitchFamily="2" charset="0"/>
              </a:defRPr>
            </a:lvl4pPr>
            <a:lvl5pPr>
              <a:lnSpc>
                <a:spcPct val="110000"/>
              </a:lnSpc>
              <a:defRPr>
                <a:solidFill>
                  <a:schemeClr val="bg1"/>
                </a:solidFill>
                <a:latin typeface="Arial" panose="020B0604020202020204" pitchFamily="34" charset="0"/>
                <a:ea typeface="Roboto" panose="02000000000000000000" pitchFamily="2" charset="0"/>
              </a:defRPr>
            </a:lvl5pPr>
          </a:lstStyle>
          <a:p>
            <a:r>
              <a:rPr lang="en-AU" dirty="0" smtClean="0"/>
              <a:t>Insert text maximum lines to the bottom of this text box, minimum 14pt font size with paragraph spacing 1.1</a:t>
            </a:r>
          </a:p>
          <a:p>
            <a:r>
              <a:rPr lang="en-AU" dirty="0" err="1" smtClean="0"/>
              <a:t>Sequisit</a:t>
            </a:r>
            <a:r>
              <a:rPr lang="en-AU" dirty="0" smtClean="0"/>
              <a:t> as </a:t>
            </a:r>
            <a:r>
              <a:rPr lang="en-AU" dirty="0" err="1" smtClean="0"/>
              <a:t>quatem</a:t>
            </a:r>
            <a:r>
              <a:rPr lang="en-AU" dirty="0" smtClean="0"/>
              <a:t> quam, </a:t>
            </a:r>
            <a:r>
              <a:rPr lang="en-AU" dirty="0" err="1" smtClean="0"/>
              <a:t>expliamet</a:t>
            </a:r>
            <a:r>
              <a:rPr lang="en-AU" dirty="0" smtClean="0"/>
              <a:t> </a:t>
            </a:r>
            <a:r>
              <a:rPr lang="en-AU" dirty="0" err="1" smtClean="0"/>
              <a:t>porepud</a:t>
            </a:r>
            <a:r>
              <a:rPr lang="en-AU" dirty="0" smtClean="0"/>
              <a:t> </a:t>
            </a:r>
            <a:r>
              <a:rPr lang="en-AU" dirty="0" err="1" smtClean="0"/>
              <a:t>aestibuste</a:t>
            </a:r>
            <a:r>
              <a:rPr lang="en-AU" dirty="0" smtClean="0"/>
              <a:t> </a:t>
            </a:r>
            <a:r>
              <a:rPr lang="en-AU" dirty="0" err="1" smtClean="0"/>
              <a:t>cuptat</a:t>
            </a:r>
            <a:r>
              <a:rPr lang="en-AU" dirty="0" smtClean="0"/>
              <a:t> </a:t>
            </a:r>
            <a:r>
              <a:rPr lang="en-AU" dirty="0" err="1" smtClean="0"/>
              <a:t>ellaborit</a:t>
            </a:r>
            <a:r>
              <a:rPr lang="en-AU" dirty="0" smtClean="0"/>
              <a:t> </a:t>
            </a:r>
            <a:r>
              <a:rPr lang="en-AU" dirty="0" err="1" smtClean="0"/>
              <a:t>ut</a:t>
            </a:r>
            <a:r>
              <a:rPr lang="en-AU" dirty="0" smtClean="0"/>
              <a:t> </a:t>
            </a:r>
            <a:r>
              <a:rPr lang="en-AU" dirty="0" err="1" smtClean="0"/>
              <a:t>ut</a:t>
            </a:r>
            <a:r>
              <a:rPr lang="en-AU" dirty="0" smtClean="0"/>
              <a:t> as </a:t>
            </a:r>
            <a:r>
              <a:rPr lang="en-AU" dirty="0" err="1" smtClean="0"/>
              <a:t>dolo</a:t>
            </a:r>
            <a:r>
              <a:rPr lang="en-AU" dirty="0" smtClean="0"/>
              <a:t> </a:t>
            </a:r>
            <a:r>
              <a:rPr lang="en-AU" dirty="0" err="1" smtClean="0"/>
              <a:t>duci</a:t>
            </a:r>
            <a:r>
              <a:rPr lang="en-AU" dirty="0" smtClean="0"/>
              <a:t> unto.</a:t>
            </a:r>
          </a:p>
        </p:txBody>
      </p:sp>
      <p:sp>
        <p:nvSpPr>
          <p:cNvPr id="13" name="Content Placeholder 2"/>
          <p:cNvSpPr>
            <a:spLocks noGrp="1"/>
          </p:cNvSpPr>
          <p:nvPr>
            <p:ph sz="quarter" idx="18" hasCustomPrompt="1"/>
          </p:nvPr>
        </p:nvSpPr>
        <p:spPr>
          <a:xfrm>
            <a:off x="3301292" y="2357455"/>
            <a:ext cx="2647033" cy="3599167"/>
          </a:xfrm>
        </p:spPr>
        <p:txBody>
          <a:bodyPr/>
          <a:lstStyle>
            <a:lvl1pPr>
              <a:lnSpc>
                <a:spcPct val="110000"/>
              </a:lnSpc>
              <a:defRPr sz="2000">
                <a:solidFill>
                  <a:schemeClr val="bg1"/>
                </a:solidFill>
              </a:defRPr>
            </a:lvl1pPr>
            <a:lvl2pPr>
              <a:lnSpc>
                <a:spcPct val="110000"/>
              </a:lnSpc>
              <a:defRPr>
                <a:solidFill>
                  <a:schemeClr val="bg1"/>
                </a:solidFill>
              </a:defRPr>
            </a:lvl2pPr>
            <a:lvl3pPr>
              <a:lnSpc>
                <a:spcPct val="110000"/>
              </a:lnSpc>
              <a:defRPr>
                <a:solidFill>
                  <a:schemeClr val="bg1"/>
                </a:solidFill>
              </a:defRPr>
            </a:lvl3pPr>
            <a:lvl4pPr>
              <a:lnSpc>
                <a:spcPct val="110000"/>
              </a:lnSpc>
              <a:defRPr>
                <a:solidFill>
                  <a:schemeClr val="bg1"/>
                </a:solidFill>
              </a:defRPr>
            </a:lvl4pPr>
            <a:lvl5pPr>
              <a:lnSpc>
                <a:spcPct val="110000"/>
              </a:lnSpc>
              <a:defRPr>
                <a:solidFill>
                  <a:schemeClr val="bg1"/>
                </a:solidFill>
              </a:defRPr>
            </a:lvl5pPr>
          </a:lstStyle>
          <a:p>
            <a:r>
              <a:rPr lang="en-AU" dirty="0" smtClean="0"/>
              <a:t>Insert text maximum lines to the bottom of this text box, minimum 14pt font size with paragraph spacing 1.1</a:t>
            </a:r>
          </a:p>
          <a:p>
            <a:r>
              <a:rPr lang="en-AU" dirty="0" err="1" smtClean="0"/>
              <a:t>Sequisit</a:t>
            </a:r>
            <a:r>
              <a:rPr lang="en-AU" dirty="0" smtClean="0"/>
              <a:t> as </a:t>
            </a:r>
            <a:r>
              <a:rPr lang="en-AU" dirty="0" err="1" smtClean="0"/>
              <a:t>quatem</a:t>
            </a:r>
            <a:r>
              <a:rPr lang="en-AU" dirty="0" smtClean="0"/>
              <a:t> quam, </a:t>
            </a:r>
            <a:r>
              <a:rPr lang="en-AU" dirty="0" err="1" smtClean="0"/>
              <a:t>expliamet</a:t>
            </a:r>
            <a:r>
              <a:rPr lang="en-AU" dirty="0" smtClean="0"/>
              <a:t> </a:t>
            </a:r>
            <a:r>
              <a:rPr lang="en-AU" dirty="0" err="1" smtClean="0"/>
              <a:t>porepud</a:t>
            </a:r>
            <a:r>
              <a:rPr lang="en-AU" dirty="0" smtClean="0"/>
              <a:t> </a:t>
            </a:r>
            <a:r>
              <a:rPr lang="en-AU" dirty="0" err="1" smtClean="0"/>
              <a:t>aestibuste</a:t>
            </a:r>
            <a:r>
              <a:rPr lang="en-AU" dirty="0" smtClean="0"/>
              <a:t> </a:t>
            </a:r>
            <a:r>
              <a:rPr lang="en-AU" dirty="0" err="1" smtClean="0"/>
              <a:t>cuptat</a:t>
            </a:r>
            <a:r>
              <a:rPr lang="en-AU" dirty="0" smtClean="0"/>
              <a:t> </a:t>
            </a:r>
            <a:r>
              <a:rPr lang="en-AU" dirty="0" err="1" smtClean="0"/>
              <a:t>ellaborit</a:t>
            </a:r>
            <a:r>
              <a:rPr lang="en-AU" dirty="0" smtClean="0"/>
              <a:t> </a:t>
            </a:r>
            <a:r>
              <a:rPr lang="en-AU" dirty="0" err="1" smtClean="0"/>
              <a:t>ut</a:t>
            </a:r>
            <a:r>
              <a:rPr lang="en-AU" dirty="0" smtClean="0"/>
              <a:t> </a:t>
            </a:r>
            <a:r>
              <a:rPr lang="en-AU" dirty="0" err="1" smtClean="0"/>
              <a:t>ut</a:t>
            </a:r>
            <a:r>
              <a:rPr lang="en-AU" dirty="0" smtClean="0"/>
              <a:t> as </a:t>
            </a:r>
            <a:r>
              <a:rPr lang="en-AU" dirty="0" err="1" smtClean="0"/>
              <a:t>dolo</a:t>
            </a:r>
            <a:r>
              <a:rPr lang="en-AU" dirty="0" smtClean="0"/>
              <a:t> </a:t>
            </a:r>
            <a:r>
              <a:rPr lang="en-AU" dirty="0" err="1" smtClean="0"/>
              <a:t>duci</a:t>
            </a:r>
            <a:r>
              <a:rPr lang="en-AU" dirty="0" smtClean="0"/>
              <a:t> unto.</a:t>
            </a:r>
          </a:p>
        </p:txBody>
      </p:sp>
      <p:sp>
        <p:nvSpPr>
          <p:cNvPr id="14" name="Content Placeholder 4"/>
          <p:cNvSpPr>
            <a:spLocks noGrp="1"/>
          </p:cNvSpPr>
          <p:nvPr>
            <p:ph sz="quarter" idx="19" hasCustomPrompt="1"/>
          </p:nvPr>
        </p:nvSpPr>
        <p:spPr>
          <a:xfrm>
            <a:off x="9183589" y="2357455"/>
            <a:ext cx="2647033" cy="3599167"/>
          </a:xfrm>
        </p:spPr>
        <p:txBody>
          <a:bodyPr/>
          <a:lstStyle>
            <a:lvl1pPr>
              <a:lnSpc>
                <a:spcPct val="110000"/>
              </a:lnSpc>
              <a:defRPr sz="2000">
                <a:solidFill>
                  <a:schemeClr val="bg1"/>
                </a:solidFill>
              </a:defRPr>
            </a:lvl1pPr>
            <a:lvl2pPr>
              <a:lnSpc>
                <a:spcPct val="110000"/>
              </a:lnSpc>
              <a:defRPr>
                <a:solidFill>
                  <a:schemeClr val="bg1"/>
                </a:solidFill>
              </a:defRPr>
            </a:lvl2pPr>
            <a:lvl3pPr>
              <a:lnSpc>
                <a:spcPct val="110000"/>
              </a:lnSpc>
              <a:defRPr>
                <a:solidFill>
                  <a:schemeClr val="bg1"/>
                </a:solidFill>
              </a:defRPr>
            </a:lvl3pPr>
            <a:lvl4pPr>
              <a:lnSpc>
                <a:spcPct val="110000"/>
              </a:lnSpc>
              <a:defRPr>
                <a:solidFill>
                  <a:schemeClr val="bg1"/>
                </a:solidFill>
              </a:defRPr>
            </a:lvl4pPr>
            <a:lvl5pPr>
              <a:lnSpc>
                <a:spcPct val="110000"/>
              </a:lnSpc>
              <a:defRPr>
                <a:solidFill>
                  <a:schemeClr val="bg1"/>
                </a:solidFill>
              </a:defRPr>
            </a:lvl5pPr>
          </a:lstStyle>
          <a:p>
            <a:r>
              <a:rPr lang="en-AU" dirty="0" smtClean="0"/>
              <a:t>Insert text maximum lines to the bottom of this text box, minimum 14pt font size with paragraph spacing 1.1</a:t>
            </a:r>
          </a:p>
          <a:p>
            <a:r>
              <a:rPr lang="en-AU" dirty="0" err="1" smtClean="0"/>
              <a:t>Sequisit</a:t>
            </a:r>
            <a:r>
              <a:rPr lang="en-AU" dirty="0" smtClean="0"/>
              <a:t> as </a:t>
            </a:r>
            <a:r>
              <a:rPr lang="en-AU" dirty="0" err="1" smtClean="0"/>
              <a:t>quatem</a:t>
            </a:r>
            <a:r>
              <a:rPr lang="en-AU" dirty="0" smtClean="0"/>
              <a:t> quam, </a:t>
            </a:r>
            <a:r>
              <a:rPr lang="en-AU" dirty="0" err="1" smtClean="0"/>
              <a:t>expliamet</a:t>
            </a:r>
            <a:r>
              <a:rPr lang="en-AU" dirty="0" smtClean="0"/>
              <a:t> </a:t>
            </a:r>
            <a:r>
              <a:rPr lang="en-AU" dirty="0" err="1" smtClean="0"/>
              <a:t>porepud</a:t>
            </a:r>
            <a:r>
              <a:rPr lang="en-AU" dirty="0" smtClean="0"/>
              <a:t> </a:t>
            </a:r>
            <a:r>
              <a:rPr lang="en-AU" dirty="0" err="1" smtClean="0"/>
              <a:t>aestibuste</a:t>
            </a:r>
            <a:r>
              <a:rPr lang="en-AU" dirty="0" smtClean="0"/>
              <a:t> </a:t>
            </a:r>
            <a:r>
              <a:rPr lang="en-AU" dirty="0" err="1" smtClean="0"/>
              <a:t>cuptat</a:t>
            </a:r>
            <a:r>
              <a:rPr lang="en-AU" dirty="0" smtClean="0"/>
              <a:t> </a:t>
            </a:r>
            <a:r>
              <a:rPr lang="en-AU" dirty="0" err="1" smtClean="0"/>
              <a:t>ellaborit</a:t>
            </a:r>
            <a:r>
              <a:rPr lang="en-AU" dirty="0" smtClean="0"/>
              <a:t> </a:t>
            </a:r>
            <a:r>
              <a:rPr lang="en-AU" dirty="0" err="1" smtClean="0"/>
              <a:t>ut</a:t>
            </a:r>
            <a:r>
              <a:rPr lang="en-AU" dirty="0" smtClean="0"/>
              <a:t> </a:t>
            </a:r>
            <a:r>
              <a:rPr lang="en-AU" dirty="0" err="1" smtClean="0"/>
              <a:t>ut</a:t>
            </a:r>
            <a:r>
              <a:rPr lang="en-AU" dirty="0" smtClean="0"/>
              <a:t> as </a:t>
            </a:r>
            <a:r>
              <a:rPr lang="en-AU" dirty="0" err="1" smtClean="0"/>
              <a:t>dolo</a:t>
            </a:r>
            <a:r>
              <a:rPr lang="en-AU" dirty="0" smtClean="0"/>
              <a:t> </a:t>
            </a:r>
            <a:r>
              <a:rPr lang="en-AU" dirty="0" err="1" smtClean="0"/>
              <a:t>duci</a:t>
            </a:r>
            <a:r>
              <a:rPr lang="en-AU" dirty="0" smtClean="0"/>
              <a:t> unto.</a:t>
            </a:r>
          </a:p>
        </p:txBody>
      </p:sp>
      <p:sp>
        <p:nvSpPr>
          <p:cNvPr id="15" name="Title 1"/>
          <p:cNvSpPr>
            <a:spLocks noGrp="1"/>
          </p:cNvSpPr>
          <p:nvPr>
            <p:ph type="title" hasCustomPrompt="1"/>
          </p:nvPr>
        </p:nvSpPr>
        <p:spPr>
          <a:xfrm>
            <a:off x="355741" y="554272"/>
            <a:ext cx="11474881" cy="543475"/>
          </a:xfrm>
        </p:spPr>
        <p:txBody>
          <a:bodyPr/>
          <a:lstStyle>
            <a:lvl1pPr algn="ctr">
              <a:defRPr/>
            </a:lvl1pPr>
          </a:lstStyle>
          <a:p>
            <a:r>
              <a:rPr lang="en-US" dirty="0" smtClean="0"/>
              <a:t>INSERT MAIN TITLE AT 36PT MIN 30PT</a:t>
            </a:r>
            <a:endParaRPr lang="en-AU" dirty="0"/>
          </a:p>
        </p:txBody>
      </p:sp>
      <p:sp>
        <p:nvSpPr>
          <p:cNvPr id="16" name="Text Placeholder 4"/>
          <p:cNvSpPr>
            <a:spLocks noGrp="1"/>
          </p:cNvSpPr>
          <p:nvPr>
            <p:ph type="body" sz="quarter" idx="12" hasCustomPrompt="1"/>
          </p:nvPr>
        </p:nvSpPr>
        <p:spPr>
          <a:xfrm>
            <a:off x="355741" y="1098295"/>
            <a:ext cx="11474881" cy="407894"/>
          </a:xfrm>
        </p:spPr>
        <p:txBody>
          <a:bodyPr/>
          <a:lstStyle>
            <a:lvl1pPr algn="ctr">
              <a:lnSpc>
                <a:spcPct val="100000"/>
              </a:lnSpc>
              <a:spcBef>
                <a:spcPts val="0"/>
              </a:spcBef>
              <a:defRPr sz="2400">
                <a:solidFill>
                  <a:schemeClr val="accent2"/>
                </a:solidFill>
              </a:defRPr>
            </a:lvl1pPr>
          </a:lstStyle>
          <a:p>
            <a:r>
              <a:rPr lang="en-US" dirty="0" smtClean="0"/>
              <a:t>Insert sub-title here at 24pt, min 20pt</a:t>
            </a:r>
            <a:endParaRPr lang="en-US" dirty="0"/>
          </a:p>
        </p:txBody>
      </p:sp>
      <p:sp>
        <p:nvSpPr>
          <p:cNvPr id="17" name="Text Placeholder 5"/>
          <p:cNvSpPr>
            <a:spLocks noGrp="1"/>
          </p:cNvSpPr>
          <p:nvPr>
            <p:ph type="body" sz="quarter" idx="34" hasCustomPrompt="1"/>
          </p:nvPr>
        </p:nvSpPr>
        <p:spPr>
          <a:xfrm>
            <a:off x="355739" y="1687576"/>
            <a:ext cx="2647034" cy="498483"/>
          </a:xfrm>
        </p:spPr>
        <p:txBody>
          <a:bodyPr wrap="square" anchor="ctr">
            <a:spAutoFit/>
          </a:bodyPr>
          <a:lstStyle>
            <a:lvl1pPr algn="l">
              <a:lnSpc>
                <a:spcPct val="90000"/>
              </a:lnSpc>
              <a:spcBef>
                <a:spcPts val="0"/>
              </a:spcBef>
              <a:defRPr sz="1800" b="1" cap="all" baseline="0">
                <a:solidFill>
                  <a:schemeClr val="bg1"/>
                </a:solidFill>
                <a:latin typeface="+mj-lt"/>
              </a:defRPr>
            </a:lvl1pPr>
            <a:lvl2pPr algn="ctr">
              <a:defRPr sz="4399" b="1">
                <a:latin typeface="Arial Black" panose="020B0A04020102020204" pitchFamily="34" charset="0"/>
              </a:defRPr>
            </a:lvl2pPr>
            <a:lvl3pPr algn="ctr">
              <a:defRPr sz="4399" b="1">
                <a:latin typeface="Arial Black" panose="020B0A04020102020204" pitchFamily="34" charset="0"/>
              </a:defRPr>
            </a:lvl3pPr>
            <a:lvl4pPr algn="ctr">
              <a:defRPr sz="4399" b="1">
                <a:latin typeface="Arial Black" panose="020B0A04020102020204" pitchFamily="34" charset="0"/>
              </a:defRPr>
            </a:lvl4pPr>
            <a:lvl5pPr algn="ctr">
              <a:defRPr sz="4399" b="1">
                <a:latin typeface="Arial Black" panose="020B0A04020102020204" pitchFamily="34" charset="0"/>
              </a:defRPr>
            </a:lvl5pPr>
          </a:lstStyle>
          <a:p>
            <a:r>
              <a:rPr lang="en-US" dirty="0" smtClean="0"/>
              <a:t>HEADING AT 18PT </a:t>
            </a:r>
            <a:br>
              <a:rPr lang="en-US" dirty="0" smtClean="0"/>
            </a:br>
            <a:r>
              <a:rPr lang="en-US" dirty="0" smtClean="0"/>
              <a:t>MIN 16PT MAX 2 LINES</a:t>
            </a:r>
            <a:endParaRPr lang="en-US" dirty="0"/>
          </a:p>
        </p:txBody>
      </p:sp>
      <p:sp>
        <p:nvSpPr>
          <p:cNvPr id="19" name="Text Placeholder 5"/>
          <p:cNvSpPr>
            <a:spLocks noGrp="1"/>
          </p:cNvSpPr>
          <p:nvPr>
            <p:ph type="body" sz="quarter" idx="39" hasCustomPrompt="1"/>
          </p:nvPr>
        </p:nvSpPr>
        <p:spPr>
          <a:xfrm>
            <a:off x="3301291" y="1687576"/>
            <a:ext cx="2647034" cy="498483"/>
          </a:xfrm>
        </p:spPr>
        <p:txBody>
          <a:bodyPr wrap="square" anchor="ctr">
            <a:spAutoFit/>
          </a:bodyPr>
          <a:lstStyle>
            <a:lvl1pPr algn="l">
              <a:lnSpc>
                <a:spcPct val="90000"/>
              </a:lnSpc>
              <a:spcBef>
                <a:spcPts val="0"/>
              </a:spcBef>
              <a:defRPr sz="1800" b="1" cap="all" baseline="0">
                <a:solidFill>
                  <a:schemeClr val="bg1"/>
                </a:solidFill>
                <a:latin typeface="+mj-lt"/>
              </a:defRPr>
            </a:lvl1pPr>
            <a:lvl2pPr algn="ctr">
              <a:defRPr sz="4399" b="1">
                <a:latin typeface="Arial Black" panose="020B0A04020102020204" pitchFamily="34" charset="0"/>
              </a:defRPr>
            </a:lvl2pPr>
            <a:lvl3pPr algn="ctr">
              <a:defRPr sz="4399" b="1">
                <a:latin typeface="Arial Black" panose="020B0A04020102020204" pitchFamily="34" charset="0"/>
              </a:defRPr>
            </a:lvl3pPr>
            <a:lvl4pPr algn="ctr">
              <a:defRPr sz="4399" b="1">
                <a:latin typeface="Arial Black" panose="020B0A04020102020204" pitchFamily="34" charset="0"/>
              </a:defRPr>
            </a:lvl4pPr>
            <a:lvl5pPr algn="ctr">
              <a:defRPr sz="4399" b="1">
                <a:latin typeface="Arial Black" panose="020B0A04020102020204" pitchFamily="34" charset="0"/>
              </a:defRPr>
            </a:lvl5pPr>
          </a:lstStyle>
          <a:p>
            <a:r>
              <a:rPr lang="en-US" dirty="0" smtClean="0"/>
              <a:t>HEADING AT 18PT </a:t>
            </a:r>
            <a:br>
              <a:rPr lang="en-US" dirty="0" smtClean="0"/>
            </a:br>
            <a:r>
              <a:rPr lang="en-US" dirty="0" smtClean="0"/>
              <a:t>MIN 16PT MAX 2 LINES</a:t>
            </a:r>
            <a:endParaRPr lang="en-US" dirty="0"/>
          </a:p>
        </p:txBody>
      </p:sp>
      <p:sp>
        <p:nvSpPr>
          <p:cNvPr id="20" name="Text Placeholder 5"/>
          <p:cNvSpPr>
            <a:spLocks noGrp="1"/>
          </p:cNvSpPr>
          <p:nvPr>
            <p:ph type="body" sz="quarter" idx="40" hasCustomPrompt="1"/>
          </p:nvPr>
        </p:nvSpPr>
        <p:spPr>
          <a:xfrm>
            <a:off x="6242440" y="1687576"/>
            <a:ext cx="2647034" cy="498483"/>
          </a:xfrm>
        </p:spPr>
        <p:txBody>
          <a:bodyPr wrap="square" anchor="ctr">
            <a:spAutoFit/>
          </a:bodyPr>
          <a:lstStyle>
            <a:lvl1pPr algn="l">
              <a:lnSpc>
                <a:spcPct val="90000"/>
              </a:lnSpc>
              <a:spcBef>
                <a:spcPts val="0"/>
              </a:spcBef>
              <a:defRPr sz="1800" b="1" cap="all" baseline="0">
                <a:solidFill>
                  <a:schemeClr val="bg1"/>
                </a:solidFill>
                <a:latin typeface="+mj-lt"/>
              </a:defRPr>
            </a:lvl1pPr>
            <a:lvl2pPr algn="ctr">
              <a:defRPr sz="4399" b="1">
                <a:latin typeface="Arial Black" panose="020B0A04020102020204" pitchFamily="34" charset="0"/>
              </a:defRPr>
            </a:lvl2pPr>
            <a:lvl3pPr algn="ctr">
              <a:defRPr sz="4399" b="1">
                <a:latin typeface="Arial Black" panose="020B0A04020102020204" pitchFamily="34" charset="0"/>
              </a:defRPr>
            </a:lvl3pPr>
            <a:lvl4pPr algn="ctr">
              <a:defRPr sz="4399" b="1">
                <a:latin typeface="Arial Black" panose="020B0A04020102020204" pitchFamily="34" charset="0"/>
              </a:defRPr>
            </a:lvl4pPr>
            <a:lvl5pPr algn="ctr">
              <a:defRPr sz="4399" b="1">
                <a:latin typeface="Arial Black" panose="020B0A04020102020204" pitchFamily="34" charset="0"/>
              </a:defRPr>
            </a:lvl5pPr>
          </a:lstStyle>
          <a:p>
            <a:r>
              <a:rPr lang="en-US" dirty="0" smtClean="0"/>
              <a:t>HEADING AT 18PT </a:t>
            </a:r>
            <a:br>
              <a:rPr lang="en-US" dirty="0" smtClean="0"/>
            </a:br>
            <a:r>
              <a:rPr lang="en-US" dirty="0" smtClean="0"/>
              <a:t>MIN 16PT MAX 2 LINES</a:t>
            </a:r>
            <a:endParaRPr lang="en-US" dirty="0"/>
          </a:p>
        </p:txBody>
      </p:sp>
      <p:sp>
        <p:nvSpPr>
          <p:cNvPr id="21" name="Text Placeholder 5"/>
          <p:cNvSpPr>
            <a:spLocks noGrp="1"/>
          </p:cNvSpPr>
          <p:nvPr>
            <p:ph type="body" sz="quarter" idx="41" hasCustomPrompt="1"/>
          </p:nvPr>
        </p:nvSpPr>
        <p:spPr>
          <a:xfrm>
            <a:off x="9183588" y="1687576"/>
            <a:ext cx="2647034" cy="498483"/>
          </a:xfrm>
        </p:spPr>
        <p:txBody>
          <a:bodyPr wrap="square" anchor="ctr">
            <a:spAutoFit/>
          </a:bodyPr>
          <a:lstStyle>
            <a:lvl1pPr algn="l">
              <a:lnSpc>
                <a:spcPct val="90000"/>
              </a:lnSpc>
              <a:spcBef>
                <a:spcPts val="0"/>
              </a:spcBef>
              <a:defRPr sz="1800" b="1" cap="all" baseline="0">
                <a:solidFill>
                  <a:schemeClr val="bg1"/>
                </a:solidFill>
                <a:latin typeface="+mj-lt"/>
              </a:defRPr>
            </a:lvl1pPr>
            <a:lvl2pPr algn="ctr">
              <a:defRPr sz="4399" b="1">
                <a:latin typeface="Arial Black" panose="020B0A04020102020204" pitchFamily="34" charset="0"/>
              </a:defRPr>
            </a:lvl2pPr>
            <a:lvl3pPr algn="ctr">
              <a:defRPr sz="4399" b="1">
                <a:latin typeface="Arial Black" panose="020B0A04020102020204" pitchFamily="34" charset="0"/>
              </a:defRPr>
            </a:lvl3pPr>
            <a:lvl4pPr algn="ctr">
              <a:defRPr sz="4399" b="1">
                <a:latin typeface="Arial Black" panose="020B0A04020102020204" pitchFamily="34" charset="0"/>
              </a:defRPr>
            </a:lvl4pPr>
            <a:lvl5pPr algn="ctr">
              <a:defRPr sz="4399" b="1">
                <a:latin typeface="Arial Black" panose="020B0A04020102020204" pitchFamily="34" charset="0"/>
              </a:defRPr>
            </a:lvl5pPr>
          </a:lstStyle>
          <a:p>
            <a:r>
              <a:rPr lang="en-US" dirty="0" smtClean="0"/>
              <a:t>HEADING AT 18PT </a:t>
            </a:r>
            <a:br>
              <a:rPr lang="en-US" dirty="0" smtClean="0"/>
            </a:br>
            <a:r>
              <a:rPr lang="en-US" dirty="0" smtClean="0"/>
              <a:t>MIN 16PT MAX 2 LINES</a:t>
            </a:r>
            <a:endParaRPr lang="en-US" dirty="0"/>
          </a:p>
        </p:txBody>
      </p:sp>
      <p:sp>
        <p:nvSpPr>
          <p:cNvPr id="22" name="Text Placeholder 4"/>
          <p:cNvSpPr>
            <a:spLocks noGrp="1"/>
          </p:cNvSpPr>
          <p:nvPr>
            <p:ph type="body" sz="quarter" idx="30" hasCustomPrompt="1"/>
          </p:nvPr>
        </p:nvSpPr>
        <p:spPr>
          <a:xfrm>
            <a:off x="360141" y="6333965"/>
            <a:ext cx="1927479" cy="331611"/>
          </a:xfrm>
          <a:ln>
            <a:solidFill>
              <a:schemeClr val="bg1"/>
            </a:solidFill>
          </a:ln>
        </p:spPr>
        <p:txBody>
          <a:bodyPr wrap="none" lIns="144000" tIns="72000" rIns="144000" bIns="72000" anchor="ctr">
            <a:spAutoFit/>
          </a:bodyPr>
          <a:lstStyle>
            <a:lvl1pPr>
              <a:defRPr sz="11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Insert Key Point if Needed</a:t>
            </a:r>
            <a:endParaRPr lang="en-AU" dirty="0"/>
          </a:p>
        </p:txBody>
      </p:sp>
    </p:spTree>
    <p:extLst>
      <p:ext uri="{BB962C8B-B14F-4D97-AF65-F5344CB8AC3E}">
        <p14:creationId xmlns:p14="http://schemas.microsoft.com/office/powerpoint/2010/main" val="3827599510"/>
      </p:ext>
    </p:extLst>
  </p:cSld>
  <p:clrMapOvr>
    <a:masterClrMapping/>
  </p:clrMapOvr>
  <p:timing>
    <p:tnLst>
      <p:par>
        <p:cTn id="1" dur="indefinite" restart="never" nodeType="tmRoot"/>
      </p:par>
    </p:tnLst>
  </p:timing>
</p:sldLayout>
</file>

<file path=ppt/slideLayouts/slideLayout15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3E62D03F-63A3-4557-B8CA-465D1D6D2905}" type="slidenum">
              <a:rPr lang="en-GB">
                <a:solidFill>
                  <a:srgbClr val="FFFFFF">
                    <a:alpha val="50000"/>
                  </a:srgbClr>
                </a:solidFill>
              </a:rPr>
              <a:pPr/>
              <a:t>‹#›</a:t>
            </a:fld>
            <a:endParaRPr lang="en-GB">
              <a:solidFill>
                <a:srgbClr val="FFFFFF">
                  <a:alpha val="50000"/>
                </a:srgbClr>
              </a:solidFill>
            </a:endParaRPr>
          </a:p>
        </p:txBody>
      </p:sp>
    </p:spTree>
    <p:extLst>
      <p:ext uri="{BB962C8B-B14F-4D97-AF65-F5344CB8AC3E}">
        <p14:creationId xmlns:p14="http://schemas.microsoft.com/office/powerpoint/2010/main" val="4177510401"/>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cSld name="Title and Content Slide with Sub-Head">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673103" y="1618149"/>
            <a:ext cx="10949939" cy="4792181"/>
          </a:xfrm>
        </p:spPr>
        <p:txBody>
          <a:bodyPr/>
          <a:lstStyle>
            <a:lvl1pPr>
              <a:defRPr/>
            </a:lvl1pPr>
            <a:lvl2pPr>
              <a:defRPr/>
            </a:lvl2pPr>
            <a:lvl3pPr>
              <a:defRPr/>
            </a:lvl3pPr>
            <a:lvl4pPr>
              <a:defRPr baseline="0"/>
            </a:lvl4pPr>
            <a:lvl5pPr>
              <a:defRPr/>
            </a:lvl5pPr>
          </a:lstStyle>
          <a:p>
            <a:pPr lvl="0"/>
            <a:r>
              <a:rPr lang="en-GB" dirty="0" smtClean="0"/>
              <a:t>Slide copy uses this </a:t>
            </a:r>
            <a:r>
              <a:rPr lang="en-GB" dirty="0" err="1" smtClean="0"/>
              <a:t>color</a:t>
            </a:r>
            <a:r>
              <a:rPr lang="en-GB" dirty="0" smtClean="0"/>
              <a:t> (22pt)</a:t>
            </a:r>
          </a:p>
          <a:p>
            <a:pPr lvl="1"/>
            <a:r>
              <a:rPr lang="en-GB" dirty="0" smtClean="0"/>
              <a:t>Bullet point level 1 (22pt)</a:t>
            </a:r>
          </a:p>
          <a:p>
            <a:pPr lvl="2"/>
            <a:r>
              <a:rPr lang="en-GB" dirty="0" smtClean="0"/>
              <a:t>Bullet point level 2 (20pt)</a:t>
            </a:r>
          </a:p>
          <a:p>
            <a:pPr lvl="3"/>
            <a:r>
              <a:rPr lang="en-GB" dirty="0" smtClean="0"/>
              <a:t>Bullet point level 3 (18pt)</a:t>
            </a:r>
          </a:p>
          <a:p>
            <a:pPr lvl="4"/>
            <a:r>
              <a:rPr lang="en-GB" dirty="0" smtClean="0"/>
              <a:t>Bullet point level 4 (16pt)</a:t>
            </a:r>
            <a:endParaRPr lang="en-GB" dirty="0"/>
          </a:p>
        </p:txBody>
      </p:sp>
      <p:sp>
        <p:nvSpPr>
          <p:cNvPr id="4" name="Title 1"/>
          <p:cNvSpPr>
            <a:spLocks noGrp="1"/>
          </p:cNvSpPr>
          <p:nvPr>
            <p:ph type="title" hasCustomPrompt="1"/>
          </p:nvPr>
        </p:nvSpPr>
        <p:spPr>
          <a:xfrm>
            <a:off x="673102" y="171544"/>
            <a:ext cx="10949941" cy="868362"/>
          </a:xfrm>
        </p:spPr>
        <p:txBody>
          <a:bodyPr>
            <a:noAutofit/>
          </a:bodyPr>
          <a:lstStyle>
            <a:lvl1pPr>
              <a:defRPr sz="2400"/>
            </a:lvl1pPr>
          </a:lstStyle>
          <a:p>
            <a:r>
              <a:rPr lang="en-GB" dirty="0" smtClean="0"/>
              <a:t>Slide title: can span two lines of the slide and </a:t>
            </a:r>
            <a:br>
              <a:rPr lang="en-GB" dirty="0" smtClean="0"/>
            </a:br>
            <a:r>
              <a:rPr lang="en-GB" dirty="0" smtClean="0"/>
              <a:t>uses this font </a:t>
            </a:r>
            <a:r>
              <a:rPr lang="en-GB" dirty="0" err="1" smtClean="0"/>
              <a:t>color</a:t>
            </a:r>
            <a:r>
              <a:rPr lang="en-GB" dirty="0" smtClean="0"/>
              <a:t> (24pt) </a:t>
            </a:r>
            <a:endParaRPr lang="en-GB" dirty="0"/>
          </a:p>
        </p:txBody>
      </p:sp>
      <p:sp>
        <p:nvSpPr>
          <p:cNvPr id="6" name="Textplatzhalter 2"/>
          <p:cNvSpPr>
            <a:spLocks noGrp="1"/>
          </p:cNvSpPr>
          <p:nvPr>
            <p:ph type="body" idx="13" hasCustomPrompt="1"/>
          </p:nvPr>
        </p:nvSpPr>
        <p:spPr>
          <a:xfrm>
            <a:off x="673102" y="1260531"/>
            <a:ext cx="10949937" cy="515320"/>
          </a:xfrm>
          <a:prstGeom prst="rect">
            <a:avLst/>
          </a:prstGeom>
          <a:noFill/>
        </p:spPr>
        <p:txBody>
          <a:bodyPr wrap="square" lIns="0" tIns="72000" rIns="0" bIns="36000">
            <a:spAutoFit/>
          </a:bodyPr>
          <a:lstStyle>
            <a:lvl1pPr marL="176213" indent="-176213" algn="l" rtl="0" eaLnBrk="1" fontAlgn="base" hangingPunct="1">
              <a:spcBef>
                <a:spcPts val="800"/>
              </a:spcBef>
              <a:spcAft>
                <a:spcPct val="0"/>
              </a:spcAft>
              <a:buClr>
                <a:schemeClr val="tx1"/>
              </a:buClr>
              <a:buFontTx/>
              <a:buNone/>
              <a:defRPr lang="de-DE" sz="2400" b="0" dirty="0" smtClean="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176213" lvl="0" indent="-176213" algn="l" rtl="0" eaLnBrk="1" fontAlgn="base" hangingPunct="1">
              <a:spcBef>
                <a:spcPts val="800"/>
              </a:spcBef>
              <a:spcAft>
                <a:spcPct val="0"/>
              </a:spcAft>
              <a:buClr>
                <a:schemeClr val="tx1"/>
              </a:buClr>
              <a:buFontTx/>
              <a:buNone/>
            </a:pPr>
            <a:r>
              <a:rPr lang="en-GB" dirty="0" smtClean="0"/>
              <a:t>Sub-head uses this </a:t>
            </a:r>
            <a:r>
              <a:rPr lang="en-GB" dirty="0" err="1" smtClean="0"/>
              <a:t>color</a:t>
            </a:r>
            <a:r>
              <a:rPr lang="en-GB" dirty="0" smtClean="0"/>
              <a:t> (24pt)</a:t>
            </a:r>
          </a:p>
        </p:txBody>
      </p:sp>
      <p:sp>
        <p:nvSpPr>
          <p:cNvPr id="9" name="Slide Number Placeholder 4"/>
          <p:cNvSpPr>
            <a:spLocks noGrp="1"/>
          </p:cNvSpPr>
          <p:nvPr>
            <p:ph type="sldNum" sz="quarter" idx="4"/>
          </p:nvPr>
        </p:nvSpPr>
        <p:spPr>
          <a:xfrm>
            <a:off x="8778240" y="6502794"/>
            <a:ext cx="2844800" cy="156812"/>
          </a:xfrm>
          <a:prstGeom prst="rect">
            <a:avLst/>
          </a:prstGeom>
        </p:spPr>
        <p:txBody>
          <a:bodyPr vert="horz" wrap="none" lIns="0" tIns="0" rIns="0" bIns="0" rtlCol="0" anchor="b"/>
          <a:lstStyle>
            <a:lvl1pPr algn="r">
              <a:defRPr sz="1000">
                <a:solidFill>
                  <a:schemeClr val="tx1">
                    <a:tint val="75000"/>
                  </a:schemeClr>
                </a:solidFill>
              </a:defRPr>
            </a:lvl1pPr>
          </a:lstStyle>
          <a:p>
            <a:fld id="{02A1851D-F90B-DD4D-BB60-BF9516DE56CD}" type="slidenum">
              <a:rPr lang="en-GB" smtClean="0">
                <a:solidFill>
                  <a:prstClr val="black">
                    <a:tint val="75000"/>
                  </a:prstClr>
                </a:solidFill>
              </a:rPr>
              <a:pPr/>
              <a:t>‹#›</a:t>
            </a:fld>
            <a:endParaRPr lang="en-GB" dirty="0">
              <a:solidFill>
                <a:prstClr val="black">
                  <a:tint val="75000"/>
                </a:prstClr>
              </a:solidFill>
            </a:endParaRPr>
          </a:p>
        </p:txBody>
      </p:sp>
      <p:sp>
        <p:nvSpPr>
          <p:cNvPr id="10" name="Footer Placeholder 3"/>
          <p:cNvSpPr>
            <a:spLocks noGrp="1"/>
          </p:cNvSpPr>
          <p:nvPr>
            <p:ph type="ftr" sz="quarter" idx="3"/>
          </p:nvPr>
        </p:nvSpPr>
        <p:spPr>
          <a:xfrm>
            <a:off x="673101" y="6504044"/>
            <a:ext cx="5123543" cy="155567"/>
          </a:xfrm>
          <a:prstGeom prst="rect">
            <a:avLst/>
          </a:prstGeom>
        </p:spPr>
        <p:txBody>
          <a:bodyPr vert="horz" wrap="none" lIns="0" tIns="0" rIns="0" bIns="0" rtlCol="0" anchor="b"/>
          <a:lstStyle>
            <a:lvl1pPr algn="l">
              <a:defRPr sz="1000">
                <a:solidFill>
                  <a:schemeClr val="tx2"/>
                </a:solidFill>
              </a:defRPr>
            </a:lvl1pPr>
          </a:lstStyle>
          <a:p>
            <a:r>
              <a:rPr lang="en-GB" dirty="0" smtClean="0">
                <a:solidFill>
                  <a:srgbClr val="666666"/>
                </a:solidFill>
                <a:cs typeface="Arial" pitchFamily="34" charset="0"/>
              </a:rPr>
              <a:t>Copyright © 2014 Accenture. All rights reserved.</a:t>
            </a:r>
          </a:p>
        </p:txBody>
      </p:sp>
    </p:spTree>
    <p:extLst>
      <p:ext uri="{BB962C8B-B14F-4D97-AF65-F5344CB8AC3E}">
        <p14:creationId xmlns:p14="http://schemas.microsoft.com/office/powerpoint/2010/main" val="1961261649"/>
      </p:ext>
    </p:extLst>
  </p:cSld>
  <p:clrMapOvr>
    <a:masterClrMapping/>
  </p:clrMapOvr>
  <p:timing>
    <p:tnLst>
      <p:par>
        <p:cTn id="1" dur="indefinite" restart="never" nodeType="tmRoot"/>
      </p:par>
    </p:tnLst>
  </p:timing>
</p:sldLayout>
</file>

<file path=ppt/slideLayouts/slideLayout156.xml><?xml version="1.0" encoding="utf-8"?>
<p:sldLayout xmlns:a="http://schemas.openxmlformats.org/drawingml/2006/main" xmlns:r="http://schemas.openxmlformats.org/officeDocument/2006/relationships" xmlns:p="http://schemas.openxmlformats.org/presentationml/2006/main" userDrawn="1">
  <p:cSld name="Title Only">
    <p:bg>
      <p:bgPr>
        <a:solidFill>
          <a:schemeClr val="accent2"/>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lvl1pPr>
              <a:defRPr>
                <a:solidFill>
                  <a:schemeClr val="tx2"/>
                </a:solidFill>
              </a:defRPr>
            </a:lvl1pPr>
          </a:lstStyle>
          <a:p>
            <a:pPr>
              <a:defRPr/>
            </a:pPr>
            <a:fld id="{90CBDC3A-D49F-4631-A8C7-55D59B33E5FA}" type="slidenum">
              <a:rPr lang="en-US" smtClean="0">
                <a:solidFill>
                  <a:srgbClr val="666666"/>
                </a:solidFill>
              </a:rPr>
              <a:pPr>
                <a:defRPr/>
              </a:pPr>
              <a:t>‹#›</a:t>
            </a:fld>
            <a:endParaRPr lang="en-US" dirty="0">
              <a:solidFill>
                <a:srgbClr val="666666"/>
              </a:solidFill>
            </a:endParaRPr>
          </a:p>
        </p:txBody>
      </p:sp>
      <p:sp>
        <p:nvSpPr>
          <p:cNvPr id="5" name="Title 4"/>
          <p:cNvSpPr>
            <a:spLocks noGrp="1"/>
          </p:cNvSpPr>
          <p:nvPr>
            <p:ph type="title"/>
          </p:nvPr>
        </p:nvSpPr>
        <p:spPr>
          <a:xfrm>
            <a:off x="465319" y="238070"/>
            <a:ext cx="11258184" cy="818960"/>
          </a:xfrm>
        </p:spPr>
        <p:txBody>
          <a:bodyPr/>
          <a:lstStyle>
            <a:lvl1pPr>
              <a:defRPr sz="3399" b="0">
                <a:solidFill>
                  <a:schemeClr val="accent5"/>
                </a:solidFill>
              </a:defRPr>
            </a:lvl1pPr>
          </a:lstStyle>
          <a:p>
            <a:r>
              <a:rPr lang="en-US" dirty="0" smtClean="0"/>
              <a:t>Click to edit Master title style</a:t>
            </a:r>
            <a:endParaRPr lang="en-AU" dirty="0"/>
          </a:p>
        </p:txBody>
      </p:sp>
      <p:sp>
        <p:nvSpPr>
          <p:cNvPr id="2" name="Footer Placeholder 1"/>
          <p:cNvSpPr>
            <a:spLocks noGrp="1"/>
          </p:cNvSpPr>
          <p:nvPr>
            <p:ph type="ftr" sz="quarter" idx="12"/>
          </p:nvPr>
        </p:nvSpPr>
        <p:spPr/>
        <p:txBody>
          <a:bodyPr/>
          <a:lstStyle>
            <a:lvl1pPr>
              <a:defRPr>
                <a:solidFill>
                  <a:schemeClr val="tx2"/>
                </a:solidFill>
              </a:defRPr>
            </a:lvl1pPr>
          </a:lstStyle>
          <a:p>
            <a:r>
              <a:rPr smtClean="0">
                <a:solidFill>
                  <a:srgbClr val="666666"/>
                </a:solidFill>
              </a:rPr>
              <a:t>Copyright © 2015 Accenture  All rights reserved.</a:t>
            </a:r>
            <a:endParaRPr dirty="0">
              <a:solidFill>
                <a:srgbClr val="666666"/>
              </a:solidFill>
            </a:endParaRPr>
          </a:p>
        </p:txBody>
      </p:sp>
    </p:spTree>
    <p:extLst>
      <p:ext uri="{BB962C8B-B14F-4D97-AF65-F5344CB8AC3E}">
        <p14:creationId xmlns:p14="http://schemas.microsoft.com/office/powerpoint/2010/main" val="239875461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9D009B4F-DC3F-42D3-A86C-E35B001990ED}" type="datetimeFigureOut">
              <a:rPr lang="en-GB" smtClean="0">
                <a:solidFill>
                  <a:srgbClr val="000000"/>
                </a:solidFill>
              </a:rPr>
              <a:pPr/>
              <a:t>15/03/2017</a:t>
            </a:fld>
            <a:endParaRPr lang="en-GB">
              <a:solidFill>
                <a:srgbClr val="000000"/>
              </a:solidFill>
            </a:endParaRPr>
          </a:p>
        </p:txBody>
      </p:sp>
      <p:sp>
        <p:nvSpPr>
          <p:cNvPr id="5" name="Footer Placeholder 4"/>
          <p:cNvSpPr>
            <a:spLocks noGrp="1"/>
          </p:cNvSpPr>
          <p:nvPr>
            <p:ph type="ftr" sz="quarter" idx="11"/>
          </p:nvPr>
        </p:nvSpPr>
        <p:spPr>
          <a:xfrm>
            <a:off x="7495798" y="6537399"/>
            <a:ext cx="4141956" cy="161962"/>
          </a:xfrm>
          <a:prstGeom prst="rect">
            <a:avLst/>
          </a:prstGeom>
        </p:spPr>
        <p:txBody>
          <a:bodyPr/>
          <a:lstStyle/>
          <a:p>
            <a:endParaRPr lang="en-GB">
              <a:solidFill>
                <a:srgbClr val="FFFFFF">
                  <a:alpha val="50000"/>
                </a:srgbClr>
              </a:solidFill>
            </a:endParaRPr>
          </a:p>
        </p:txBody>
      </p:sp>
      <p:sp>
        <p:nvSpPr>
          <p:cNvPr id="6" name="Slide Number Placeholder 5"/>
          <p:cNvSpPr>
            <a:spLocks noGrp="1"/>
          </p:cNvSpPr>
          <p:nvPr>
            <p:ph type="sldNum" sz="quarter" idx="12"/>
          </p:nvPr>
        </p:nvSpPr>
        <p:spPr/>
        <p:txBody>
          <a:bodyPr/>
          <a:lstStyle/>
          <a:p>
            <a:fld id="{E8E14AA7-EC99-4867-A381-4195DA3D843C}" type="slidenum">
              <a:rPr lang="en-GB" smtClean="0">
                <a:solidFill>
                  <a:srgbClr val="FFFFFF">
                    <a:alpha val="50000"/>
                  </a:srgbClr>
                </a:solidFill>
              </a:rPr>
              <a:pPr/>
              <a:t>‹#›</a:t>
            </a:fld>
            <a:endParaRPr lang="en-GB">
              <a:solidFill>
                <a:srgbClr val="FFFFFF">
                  <a:alpha val="50000"/>
                </a:srgbClr>
              </a:solidFill>
            </a:endParaRPr>
          </a:p>
        </p:txBody>
      </p:sp>
    </p:spTree>
    <p:extLst>
      <p:ext uri="{BB962C8B-B14F-4D97-AF65-F5344CB8AC3E}">
        <p14:creationId xmlns:p14="http://schemas.microsoft.com/office/powerpoint/2010/main" val="13588963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AI Slide Design Pack">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026411" y="3325224"/>
            <a:ext cx="8139179" cy="747724"/>
          </a:xfrm>
          <a:prstGeom prst="rect">
            <a:avLst/>
          </a:prstGeom>
        </p:spPr>
        <p:txBody>
          <a:bodyPr wrap="square" lIns="0" tIns="0" anchor="b" anchorCtr="0">
            <a:spAutoFit/>
          </a:bodyPr>
          <a:lstStyle>
            <a:lvl1pPr algn="ctr">
              <a:lnSpc>
                <a:spcPct val="90000"/>
              </a:lnSpc>
              <a:defRPr sz="5399" b="1" cap="all" spc="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dirty="0" smtClean="0"/>
              <a:t>AI SLIDE DESIGN PACK</a:t>
            </a:r>
            <a:endParaRPr lang="en-GB" dirty="0"/>
          </a:p>
        </p:txBody>
      </p:sp>
      <p:sp>
        <p:nvSpPr>
          <p:cNvPr id="4" name="Text Placeholder 3"/>
          <p:cNvSpPr>
            <a:spLocks noGrp="1"/>
          </p:cNvSpPr>
          <p:nvPr>
            <p:ph type="body" sz="quarter" idx="10" hasCustomPrompt="1"/>
          </p:nvPr>
        </p:nvSpPr>
        <p:spPr>
          <a:xfrm>
            <a:off x="2026411" y="4116313"/>
            <a:ext cx="8139179" cy="304628"/>
          </a:xfrm>
        </p:spPr>
        <p:txBody>
          <a:bodyPr>
            <a:spAutoFit/>
          </a:bodyPr>
          <a:lstStyle>
            <a:lvl1pPr algn="ctr">
              <a:defRPr sz="1800" b="1" cap="all" baseline="0">
                <a:solidFill>
                  <a:sysClr val="windowText" lastClr="000000">
                    <a:alpha val="35000"/>
                  </a:sysClr>
                </a:solidFill>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r>
              <a:rPr lang="en-US" dirty="0" smtClean="0"/>
              <a:t>VERSION 1.0</a:t>
            </a:r>
            <a:endParaRPr lang="en-US" dirty="0"/>
          </a:p>
        </p:txBody>
      </p:sp>
      <p:grpSp>
        <p:nvGrpSpPr>
          <p:cNvPr id="6" name="Group 5"/>
          <p:cNvGrpSpPr/>
          <p:nvPr userDrawn="1"/>
        </p:nvGrpSpPr>
        <p:grpSpPr>
          <a:xfrm>
            <a:off x="4016355" y="2148492"/>
            <a:ext cx="882344" cy="881796"/>
            <a:chOff x="4014786" y="2148990"/>
            <a:chExt cx="881999" cy="882000"/>
          </a:xfrm>
        </p:grpSpPr>
        <p:sp>
          <p:nvSpPr>
            <p:cNvPr id="118" name="Oval 117"/>
            <p:cNvSpPr>
              <a:spLocks noChangeArrowheads="1"/>
            </p:cNvSpPr>
            <p:nvPr userDrawn="1"/>
          </p:nvSpPr>
          <p:spPr bwMode="auto">
            <a:xfrm>
              <a:off x="4014786" y="2148990"/>
              <a:ext cx="881999" cy="882000"/>
            </a:xfrm>
            <a:prstGeom prst="ellipse">
              <a:avLst/>
            </a:prstGeom>
            <a:noFill/>
            <a:ln w="57150" cap="rnd">
              <a:solidFill>
                <a:schemeClr val="accent2"/>
              </a:solidFill>
              <a:prstDash val="solid"/>
              <a:miter lim="800000"/>
              <a:headEnd type="none" w="sm" len="sm"/>
              <a:tailEnd type="none"/>
            </a:ln>
          </p:spPr>
          <p:txBody>
            <a:bodyPr vert="horz" wrap="square" lIns="91432" tIns="45717" rIns="91432" bIns="45717" numCol="1" anchor="t" anchorCtr="0" compatLnSpc="1">
              <a:prstTxWarp prst="textNoShape">
                <a:avLst/>
              </a:prstTxWarp>
            </a:bodyPr>
            <a:lstStyle/>
            <a:p>
              <a:pPr fontAlgn="base">
                <a:lnSpc>
                  <a:spcPct val="80000"/>
                </a:lnSpc>
                <a:spcBef>
                  <a:spcPct val="0"/>
                </a:spcBef>
                <a:spcAft>
                  <a:spcPct val="0"/>
                </a:spcAft>
              </a:pPr>
              <a:r>
                <a:rPr lang="en-AU" dirty="0">
                  <a:solidFill>
                    <a:srgbClr val="FFFFFF"/>
                  </a:solidFill>
                  <a:cs typeface="Gotham Medium" pitchFamily="2" charset="0"/>
                </a:rPr>
                <a:t>  </a:t>
              </a:r>
            </a:p>
          </p:txBody>
        </p:sp>
        <p:pic>
          <p:nvPicPr>
            <p:cNvPr id="123" name="Picture 7"/>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4200129" y="2334334"/>
              <a:ext cx="511313" cy="51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5" name="Group 4"/>
          <p:cNvGrpSpPr/>
          <p:nvPr userDrawn="1"/>
        </p:nvGrpSpPr>
        <p:grpSpPr>
          <a:xfrm>
            <a:off x="2924039" y="2148492"/>
            <a:ext cx="882344" cy="881796"/>
            <a:chOff x="2922897" y="2148990"/>
            <a:chExt cx="881999" cy="882000"/>
          </a:xfrm>
        </p:grpSpPr>
        <p:sp>
          <p:nvSpPr>
            <p:cNvPr id="117" name="Oval 116"/>
            <p:cNvSpPr>
              <a:spLocks noChangeArrowheads="1"/>
            </p:cNvSpPr>
            <p:nvPr userDrawn="1"/>
          </p:nvSpPr>
          <p:spPr bwMode="auto">
            <a:xfrm>
              <a:off x="2922897" y="2148990"/>
              <a:ext cx="881999" cy="882000"/>
            </a:xfrm>
            <a:prstGeom prst="ellipse">
              <a:avLst/>
            </a:prstGeom>
            <a:noFill/>
            <a:ln w="57150" cap="rnd">
              <a:solidFill>
                <a:schemeClr val="tx1">
                  <a:alpha val="35000"/>
                </a:schemeClr>
              </a:solidFill>
              <a:prstDash val="solid"/>
              <a:miter lim="800000"/>
              <a:headEnd type="none" w="sm" len="sm"/>
              <a:tailEnd type="none"/>
            </a:ln>
          </p:spPr>
          <p:txBody>
            <a:bodyPr vert="horz" wrap="square" lIns="91432" tIns="45717" rIns="91432" bIns="45717" numCol="1" anchor="t" anchorCtr="0" compatLnSpc="1">
              <a:prstTxWarp prst="textNoShape">
                <a:avLst/>
              </a:prstTxWarp>
            </a:bodyPr>
            <a:lstStyle/>
            <a:p>
              <a:pPr fontAlgn="base">
                <a:lnSpc>
                  <a:spcPct val="80000"/>
                </a:lnSpc>
                <a:spcBef>
                  <a:spcPct val="0"/>
                </a:spcBef>
                <a:spcAft>
                  <a:spcPct val="0"/>
                </a:spcAft>
              </a:pPr>
              <a:r>
                <a:rPr lang="en-AU" dirty="0">
                  <a:solidFill>
                    <a:srgbClr val="FFFFFF"/>
                  </a:solidFill>
                  <a:cs typeface="Gotham Medium" pitchFamily="2" charset="0"/>
                </a:rPr>
                <a:t>  </a:t>
              </a:r>
            </a:p>
          </p:txBody>
        </p:sp>
        <p:pic>
          <p:nvPicPr>
            <p:cNvPr id="124" name="Picture 2"/>
            <p:cNvPicPr>
              <a:picLocks noChangeAspect="1" noChangeArrowheads="1"/>
            </p:cNvPicPr>
            <p:nvPr userDrawn="1"/>
          </p:nvPicPr>
          <p:blipFill>
            <a:blip r:embed="rId3" cstate="screen">
              <a:alphaModFix amt="35000"/>
              <a:extLst>
                <a:ext uri="{28A0092B-C50C-407E-A947-70E740481C1C}">
                  <a14:useLocalDpi xmlns:a14="http://schemas.microsoft.com/office/drawing/2010/main"/>
                </a:ext>
              </a:extLst>
            </a:blip>
            <a:srcRect/>
            <a:stretch>
              <a:fillRect/>
            </a:stretch>
          </p:blipFill>
          <p:spPr bwMode="auto">
            <a:xfrm>
              <a:off x="3108240" y="2334334"/>
              <a:ext cx="511313" cy="51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7" name="Group 6"/>
          <p:cNvGrpSpPr/>
          <p:nvPr userDrawn="1"/>
        </p:nvGrpSpPr>
        <p:grpSpPr>
          <a:xfrm>
            <a:off x="5108671" y="2148492"/>
            <a:ext cx="882344" cy="881796"/>
            <a:chOff x="5106675" y="2148990"/>
            <a:chExt cx="881999" cy="882000"/>
          </a:xfrm>
        </p:grpSpPr>
        <p:sp>
          <p:nvSpPr>
            <p:cNvPr id="119" name="Oval 118"/>
            <p:cNvSpPr>
              <a:spLocks noChangeArrowheads="1"/>
            </p:cNvSpPr>
            <p:nvPr userDrawn="1"/>
          </p:nvSpPr>
          <p:spPr bwMode="auto">
            <a:xfrm>
              <a:off x="5106675" y="2148990"/>
              <a:ext cx="881999" cy="882000"/>
            </a:xfrm>
            <a:prstGeom prst="ellipse">
              <a:avLst/>
            </a:prstGeom>
            <a:noFill/>
            <a:ln w="57150" cap="rnd">
              <a:solidFill>
                <a:schemeClr val="tx1">
                  <a:alpha val="35000"/>
                </a:schemeClr>
              </a:solidFill>
              <a:prstDash val="solid"/>
              <a:miter lim="800000"/>
              <a:headEnd type="none" w="sm" len="sm"/>
              <a:tailEnd type="none"/>
            </a:ln>
          </p:spPr>
          <p:txBody>
            <a:bodyPr vert="horz" wrap="square" lIns="91432" tIns="45717" rIns="91432" bIns="45717" numCol="1" anchor="t" anchorCtr="0" compatLnSpc="1">
              <a:prstTxWarp prst="textNoShape">
                <a:avLst/>
              </a:prstTxWarp>
            </a:bodyPr>
            <a:lstStyle/>
            <a:p>
              <a:pPr fontAlgn="base">
                <a:lnSpc>
                  <a:spcPct val="80000"/>
                </a:lnSpc>
                <a:spcBef>
                  <a:spcPct val="0"/>
                </a:spcBef>
                <a:spcAft>
                  <a:spcPct val="0"/>
                </a:spcAft>
              </a:pPr>
              <a:r>
                <a:rPr lang="en-AU" dirty="0">
                  <a:solidFill>
                    <a:srgbClr val="FFFFFF"/>
                  </a:solidFill>
                  <a:cs typeface="Gotham Medium" pitchFamily="2" charset="0"/>
                </a:rPr>
                <a:t>  </a:t>
              </a:r>
            </a:p>
          </p:txBody>
        </p:sp>
        <p:pic>
          <p:nvPicPr>
            <p:cNvPr id="125" name="Picture 124"/>
            <p:cNvPicPr>
              <a:picLocks noChangeAspect="1" noChangeArrowheads="1"/>
            </p:cNvPicPr>
            <p:nvPr userDrawn="1"/>
          </p:nvPicPr>
          <p:blipFill>
            <a:blip r:embed="rId4" cstate="screen">
              <a:alphaModFix amt="35000"/>
              <a:extLst>
                <a:ext uri="{28A0092B-C50C-407E-A947-70E740481C1C}">
                  <a14:useLocalDpi xmlns:a14="http://schemas.microsoft.com/office/drawing/2010/main"/>
                </a:ext>
              </a:extLst>
            </a:blip>
            <a:srcRect/>
            <a:stretch>
              <a:fillRect/>
            </a:stretch>
          </p:blipFill>
          <p:spPr bwMode="auto">
            <a:xfrm>
              <a:off x="5289487" y="2334334"/>
              <a:ext cx="516375" cy="51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8" name="Group 7"/>
          <p:cNvGrpSpPr/>
          <p:nvPr userDrawn="1"/>
        </p:nvGrpSpPr>
        <p:grpSpPr>
          <a:xfrm>
            <a:off x="6200986" y="2148492"/>
            <a:ext cx="882344" cy="881796"/>
            <a:chOff x="6198564" y="2148990"/>
            <a:chExt cx="881999" cy="882000"/>
          </a:xfrm>
        </p:grpSpPr>
        <p:sp>
          <p:nvSpPr>
            <p:cNvPr id="120" name="Oval 119"/>
            <p:cNvSpPr>
              <a:spLocks noChangeArrowheads="1"/>
            </p:cNvSpPr>
            <p:nvPr userDrawn="1"/>
          </p:nvSpPr>
          <p:spPr bwMode="auto">
            <a:xfrm>
              <a:off x="6198564" y="2148990"/>
              <a:ext cx="881999" cy="882000"/>
            </a:xfrm>
            <a:prstGeom prst="ellipse">
              <a:avLst/>
            </a:prstGeom>
            <a:noFill/>
            <a:ln w="57150" cap="rnd">
              <a:solidFill>
                <a:schemeClr val="tx1">
                  <a:alpha val="35000"/>
                </a:schemeClr>
              </a:solidFill>
              <a:prstDash val="solid"/>
              <a:miter lim="800000"/>
              <a:headEnd type="none" w="sm" len="sm"/>
              <a:tailEnd type="none"/>
            </a:ln>
          </p:spPr>
          <p:txBody>
            <a:bodyPr vert="horz" wrap="square" lIns="91432" tIns="45717" rIns="91432" bIns="45717" numCol="1" anchor="t" anchorCtr="0" compatLnSpc="1">
              <a:prstTxWarp prst="textNoShape">
                <a:avLst/>
              </a:prstTxWarp>
            </a:bodyPr>
            <a:lstStyle/>
            <a:p>
              <a:pPr fontAlgn="base">
                <a:lnSpc>
                  <a:spcPct val="80000"/>
                </a:lnSpc>
                <a:spcBef>
                  <a:spcPct val="0"/>
                </a:spcBef>
                <a:spcAft>
                  <a:spcPct val="0"/>
                </a:spcAft>
              </a:pPr>
              <a:r>
                <a:rPr lang="en-AU" dirty="0">
                  <a:solidFill>
                    <a:srgbClr val="FFFFFF"/>
                  </a:solidFill>
                  <a:cs typeface="Gotham Medium" pitchFamily="2" charset="0"/>
                </a:rPr>
                <a:t>  </a:t>
              </a:r>
            </a:p>
          </p:txBody>
        </p:sp>
        <p:pic>
          <p:nvPicPr>
            <p:cNvPr id="126" name="Picture 125"/>
            <p:cNvPicPr>
              <a:picLocks noChangeAspect="1" noChangeArrowheads="1"/>
            </p:cNvPicPr>
            <p:nvPr userDrawn="1"/>
          </p:nvPicPr>
          <p:blipFill>
            <a:blip r:embed="rId5" cstate="screen">
              <a:alphaModFix amt="35000"/>
              <a:extLst>
                <a:ext uri="{28A0092B-C50C-407E-A947-70E740481C1C}">
                  <a14:useLocalDpi xmlns:a14="http://schemas.microsoft.com/office/drawing/2010/main"/>
                </a:ext>
              </a:extLst>
            </a:blip>
            <a:srcRect/>
            <a:stretch>
              <a:fillRect/>
            </a:stretch>
          </p:blipFill>
          <p:spPr bwMode="auto">
            <a:xfrm>
              <a:off x="6383907" y="2334334"/>
              <a:ext cx="511313" cy="51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9" name="Group 8"/>
          <p:cNvGrpSpPr/>
          <p:nvPr userDrawn="1"/>
        </p:nvGrpSpPr>
        <p:grpSpPr>
          <a:xfrm>
            <a:off x="7293302" y="2148492"/>
            <a:ext cx="882344" cy="881796"/>
            <a:chOff x="7290453" y="2148990"/>
            <a:chExt cx="881999" cy="882000"/>
          </a:xfrm>
        </p:grpSpPr>
        <p:sp>
          <p:nvSpPr>
            <p:cNvPr id="121" name="Oval 120"/>
            <p:cNvSpPr>
              <a:spLocks noChangeArrowheads="1"/>
            </p:cNvSpPr>
            <p:nvPr userDrawn="1"/>
          </p:nvSpPr>
          <p:spPr bwMode="auto">
            <a:xfrm>
              <a:off x="7290453" y="2148990"/>
              <a:ext cx="881999" cy="882000"/>
            </a:xfrm>
            <a:prstGeom prst="ellipse">
              <a:avLst/>
            </a:prstGeom>
            <a:noFill/>
            <a:ln w="57150" cap="rnd">
              <a:solidFill>
                <a:schemeClr val="tx1">
                  <a:alpha val="35000"/>
                </a:schemeClr>
              </a:solidFill>
              <a:prstDash val="solid"/>
              <a:miter lim="800000"/>
              <a:headEnd type="none" w="sm" len="sm"/>
              <a:tailEnd type="none"/>
            </a:ln>
          </p:spPr>
          <p:txBody>
            <a:bodyPr vert="horz" wrap="square" lIns="91432" tIns="45717" rIns="91432" bIns="45717" numCol="1" anchor="t" anchorCtr="0" compatLnSpc="1">
              <a:prstTxWarp prst="textNoShape">
                <a:avLst/>
              </a:prstTxWarp>
            </a:bodyPr>
            <a:lstStyle/>
            <a:p>
              <a:pPr fontAlgn="base">
                <a:lnSpc>
                  <a:spcPct val="80000"/>
                </a:lnSpc>
                <a:spcBef>
                  <a:spcPct val="0"/>
                </a:spcBef>
                <a:spcAft>
                  <a:spcPct val="0"/>
                </a:spcAft>
              </a:pPr>
              <a:r>
                <a:rPr lang="en-AU" dirty="0">
                  <a:solidFill>
                    <a:srgbClr val="FFFFFF"/>
                  </a:solidFill>
                  <a:cs typeface="Gotham Medium" pitchFamily="2" charset="0"/>
                </a:rPr>
                <a:t>  </a:t>
              </a:r>
            </a:p>
          </p:txBody>
        </p:sp>
        <p:pic>
          <p:nvPicPr>
            <p:cNvPr id="127" name="Picture 126"/>
            <p:cNvPicPr>
              <a:picLocks noChangeAspect="1" noChangeArrowheads="1"/>
            </p:cNvPicPr>
            <p:nvPr userDrawn="1"/>
          </p:nvPicPr>
          <p:blipFill>
            <a:blip r:embed="rId6" cstate="screen">
              <a:alphaModFix amt="35000"/>
              <a:extLst>
                <a:ext uri="{28A0092B-C50C-407E-A947-70E740481C1C}">
                  <a14:useLocalDpi xmlns:a14="http://schemas.microsoft.com/office/drawing/2010/main"/>
                </a:ext>
              </a:extLst>
            </a:blip>
            <a:srcRect/>
            <a:stretch>
              <a:fillRect/>
            </a:stretch>
          </p:blipFill>
          <p:spPr bwMode="auto">
            <a:xfrm>
              <a:off x="7475796" y="2334334"/>
              <a:ext cx="511313" cy="51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3" name="Group 2"/>
          <p:cNvGrpSpPr/>
          <p:nvPr userDrawn="1"/>
        </p:nvGrpSpPr>
        <p:grpSpPr>
          <a:xfrm>
            <a:off x="8385619" y="2148492"/>
            <a:ext cx="882344" cy="881796"/>
            <a:chOff x="8382343" y="2148990"/>
            <a:chExt cx="881999" cy="882000"/>
          </a:xfrm>
        </p:grpSpPr>
        <p:sp>
          <p:nvSpPr>
            <p:cNvPr id="122" name="Oval 121"/>
            <p:cNvSpPr>
              <a:spLocks noChangeArrowheads="1"/>
            </p:cNvSpPr>
            <p:nvPr userDrawn="1"/>
          </p:nvSpPr>
          <p:spPr bwMode="auto">
            <a:xfrm>
              <a:off x="8382343" y="2148990"/>
              <a:ext cx="881999" cy="882000"/>
            </a:xfrm>
            <a:prstGeom prst="ellipse">
              <a:avLst/>
            </a:prstGeom>
            <a:noFill/>
            <a:ln w="57150" cap="rnd">
              <a:solidFill>
                <a:schemeClr val="tx1">
                  <a:alpha val="35000"/>
                </a:schemeClr>
              </a:solidFill>
              <a:prstDash val="solid"/>
              <a:miter lim="800000"/>
              <a:headEnd type="none" w="sm" len="sm"/>
              <a:tailEnd type="none"/>
            </a:ln>
          </p:spPr>
          <p:txBody>
            <a:bodyPr vert="horz" wrap="square" lIns="91432" tIns="45717" rIns="91432" bIns="45717" numCol="1" anchor="t" anchorCtr="0" compatLnSpc="1">
              <a:prstTxWarp prst="textNoShape">
                <a:avLst/>
              </a:prstTxWarp>
            </a:bodyPr>
            <a:lstStyle/>
            <a:p>
              <a:pPr fontAlgn="base">
                <a:lnSpc>
                  <a:spcPct val="80000"/>
                </a:lnSpc>
                <a:spcBef>
                  <a:spcPct val="0"/>
                </a:spcBef>
                <a:spcAft>
                  <a:spcPct val="0"/>
                </a:spcAft>
              </a:pPr>
              <a:r>
                <a:rPr lang="en-AU" dirty="0">
                  <a:solidFill>
                    <a:srgbClr val="FFFFFF"/>
                  </a:solidFill>
                  <a:cs typeface="Gotham Medium" pitchFamily="2" charset="0"/>
                </a:rPr>
                <a:t>  </a:t>
              </a:r>
            </a:p>
          </p:txBody>
        </p:sp>
        <p:pic>
          <p:nvPicPr>
            <p:cNvPr id="128" name="Picture 127"/>
            <p:cNvPicPr>
              <a:picLocks noChangeAspect="1" noChangeArrowheads="1"/>
            </p:cNvPicPr>
            <p:nvPr userDrawn="1"/>
          </p:nvPicPr>
          <p:blipFill>
            <a:blip r:embed="rId7" cstate="screen">
              <a:alphaModFix amt="35000"/>
              <a:extLst>
                <a:ext uri="{28A0092B-C50C-407E-A947-70E740481C1C}">
                  <a14:useLocalDpi xmlns:a14="http://schemas.microsoft.com/office/drawing/2010/main"/>
                </a:ext>
              </a:extLst>
            </a:blip>
            <a:srcRect/>
            <a:stretch>
              <a:fillRect/>
            </a:stretch>
          </p:blipFill>
          <p:spPr bwMode="auto">
            <a:xfrm>
              <a:off x="8624836" y="2334334"/>
              <a:ext cx="511313" cy="51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29" name="Text Placeholder 2"/>
          <p:cNvSpPr txBox="1">
            <a:spLocks/>
          </p:cNvSpPr>
          <p:nvPr userDrawn="1"/>
        </p:nvSpPr>
        <p:spPr>
          <a:xfrm>
            <a:off x="2909632" y="1738224"/>
            <a:ext cx="911156" cy="338476"/>
          </a:xfrm>
          <a:prstGeom prst="rect">
            <a:avLst/>
          </a:prstGeom>
        </p:spPr>
        <p:txBody>
          <a:bodyPr vert="horz" wrap="square" lIns="0" tIns="0" rIns="0" bIns="0" rtlCol="0">
            <a:spAutoFit/>
          </a:bodyPr>
          <a:lstStyle>
            <a:lvl1pPr marL="0" indent="0" algn="ctr" rtl="0" eaLnBrk="1" fontAlgn="base" hangingPunct="1">
              <a:lnSpc>
                <a:spcPct val="110000"/>
              </a:lnSpc>
              <a:spcBef>
                <a:spcPts val="800"/>
              </a:spcBef>
              <a:spcAft>
                <a:spcPct val="0"/>
              </a:spcAft>
              <a:buFont typeface="Arial" pitchFamily="34" charset="0"/>
              <a:buNone/>
              <a:defRPr sz="2800" kern="1200" cap="all" baseline="0">
                <a:solidFill>
                  <a:schemeClr val="bg1"/>
                </a:solidFill>
                <a:latin typeface="Arial" panose="020B0604020202020204" pitchFamily="34" charset="0"/>
                <a:ea typeface="Roboto" panose="02000000000000000000" pitchFamily="2" charset="0"/>
                <a:cs typeface="Arial" panose="020B0604020202020204" pitchFamily="34" charset="0"/>
              </a:defRPr>
            </a:lvl1pPr>
            <a:lvl2pPr marL="179374" indent="-179374" algn="ctr" rtl="0" eaLnBrk="1" fontAlgn="base" hangingPunct="1">
              <a:lnSpc>
                <a:spcPct val="110000"/>
              </a:lnSpc>
              <a:spcBef>
                <a:spcPts val="800"/>
              </a:spcBef>
              <a:spcAft>
                <a:spcPct val="0"/>
              </a:spcAft>
              <a:buFont typeface="Arial" pitchFamily="34" charset="0"/>
              <a:buChar char="•"/>
              <a:defRPr sz="1600" kern="1200">
                <a:solidFill>
                  <a:schemeClr val="bg1"/>
                </a:solidFill>
                <a:latin typeface="Arial" panose="020B0604020202020204" pitchFamily="34" charset="0"/>
                <a:ea typeface="Roboto" panose="02000000000000000000" pitchFamily="2" charset="0"/>
                <a:cs typeface="Arial" panose="020B0604020202020204" pitchFamily="34" charset="0"/>
              </a:defRPr>
            </a:lvl2pPr>
            <a:lvl3pPr marL="358745" indent="-179374" algn="ctr" rtl="0" eaLnBrk="1" fontAlgn="base" hangingPunct="1">
              <a:lnSpc>
                <a:spcPct val="110000"/>
              </a:lnSpc>
              <a:spcBef>
                <a:spcPts val="800"/>
              </a:spcBef>
              <a:spcAft>
                <a:spcPct val="0"/>
              </a:spcAft>
              <a:buFont typeface="Arial" pitchFamily="34" charset="0"/>
              <a:buChar char="‒"/>
              <a:tabLst/>
              <a:defRPr sz="1600" kern="1200">
                <a:solidFill>
                  <a:schemeClr val="bg1"/>
                </a:solidFill>
                <a:latin typeface="Arial" panose="020B0604020202020204" pitchFamily="34" charset="0"/>
                <a:ea typeface="Roboto" panose="02000000000000000000" pitchFamily="2" charset="0"/>
                <a:cs typeface="Arial" panose="020B0604020202020204" pitchFamily="34" charset="0"/>
              </a:defRPr>
            </a:lvl3pPr>
            <a:lvl4pPr marL="538118" indent="-179374" algn="ctr" rtl="0" eaLnBrk="1" fontAlgn="base" hangingPunct="1">
              <a:lnSpc>
                <a:spcPct val="110000"/>
              </a:lnSpc>
              <a:spcBef>
                <a:spcPts val="800"/>
              </a:spcBef>
              <a:spcAft>
                <a:spcPct val="0"/>
              </a:spcAft>
              <a:buFont typeface="Arial" pitchFamily="34" charset="0"/>
              <a:buChar char="•"/>
              <a:defRPr sz="1600" kern="1200">
                <a:solidFill>
                  <a:schemeClr val="bg1"/>
                </a:solidFill>
                <a:latin typeface="Arial" panose="020B0604020202020204" pitchFamily="34" charset="0"/>
                <a:ea typeface="Roboto" panose="02000000000000000000" pitchFamily="2" charset="0"/>
                <a:cs typeface="Arial" panose="020B0604020202020204" pitchFamily="34" charset="0"/>
              </a:defRPr>
            </a:lvl4pPr>
            <a:lvl5pPr marL="717490" indent="-179374" algn="ctr" rtl="0" eaLnBrk="1" fontAlgn="base" hangingPunct="1">
              <a:lnSpc>
                <a:spcPct val="110000"/>
              </a:lnSpc>
              <a:spcBef>
                <a:spcPts val="800"/>
              </a:spcBef>
              <a:spcAft>
                <a:spcPct val="0"/>
              </a:spcAft>
              <a:buFont typeface="Arial" pitchFamily="34" charset="0"/>
              <a:buChar char="‒"/>
              <a:defRPr sz="1600" kern="1200">
                <a:solidFill>
                  <a:schemeClr val="bg1"/>
                </a:solidFill>
                <a:latin typeface="Arial" panose="020B0604020202020204" pitchFamily="34" charset="0"/>
                <a:ea typeface="Roboto" panose="02000000000000000000" pitchFamily="2" charset="0"/>
                <a:cs typeface="Arial" panose="020B0604020202020204" pitchFamily="34" charset="0"/>
              </a:defRPr>
            </a:lvl5pPr>
            <a:lvl6pPr marL="3351933"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376"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0819"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261"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pPr>
              <a:lnSpc>
                <a:spcPct val="100000"/>
              </a:lnSpc>
            </a:pPr>
            <a:r>
              <a:rPr lang="en-US" sz="1100" cap="none" dirty="0" smtClean="0">
                <a:solidFill>
                  <a:srgbClr val="000000">
                    <a:alpha val="35000"/>
                  </a:srgbClr>
                </a:solidFill>
              </a:rPr>
              <a:t>MASTER TEMPLATE</a:t>
            </a:r>
            <a:endParaRPr lang="en-US" sz="1100" cap="none" dirty="0">
              <a:solidFill>
                <a:srgbClr val="000000">
                  <a:alpha val="35000"/>
                </a:srgbClr>
              </a:solidFill>
            </a:endParaRPr>
          </a:p>
        </p:txBody>
      </p:sp>
      <p:sp>
        <p:nvSpPr>
          <p:cNvPr id="130" name="Text Placeholder 2"/>
          <p:cNvSpPr txBox="1">
            <a:spLocks/>
          </p:cNvSpPr>
          <p:nvPr userDrawn="1"/>
        </p:nvSpPr>
        <p:spPr>
          <a:xfrm>
            <a:off x="5094264" y="1738224"/>
            <a:ext cx="911156" cy="338476"/>
          </a:xfrm>
          <a:prstGeom prst="rect">
            <a:avLst/>
          </a:prstGeom>
        </p:spPr>
        <p:txBody>
          <a:bodyPr vert="horz" wrap="square" lIns="0" tIns="0" rIns="0" bIns="0" rtlCol="0">
            <a:spAutoFit/>
          </a:bodyPr>
          <a:lstStyle>
            <a:lvl1pPr marL="0" indent="0" algn="ctr" rtl="0" eaLnBrk="1" fontAlgn="base" hangingPunct="1">
              <a:lnSpc>
                <a:spcPct val="110000"/>
              </a:lnSpc>
              <a:spcBef>
                <a:spcPts val="800"/>
              </a:spcBef>
              <a:spcAft>
                <a:spcPct val="0"/>
              </a:spcAft>
              <a:buFont typeface="Arial" pitchFamily="34" charset="0"/>
              <a:buNone/>
              <a:defRPr sz="2800" kern="1200" cap="all" baseline="0">
                <a:solidFill>
                  <a:schemeClr val="bg1"/>
                </a:solidFill>
                <a:latin typeface="Arial" panose="020B0604020202020204" pitchFamily="34" charset="0"/>
                <a:ea typeface="Roboto" panose="02000000000000000000" pitchFamily="2" charset="0"/>
                <a:cs typeface="Arial" panose="020B0604020202020204" pitchFamily="34" charset="0"/>
              </a:defRPr>
            </a:lvl1pPr>
            <a:lvl2pPr marL="179374" indent="-179374" algn="ctr" rtl="0" eaLnBrk="1" fontAlgn="base" hangingPunct="1">
              <a:lnSpc>
                <a:spcPct val="110000"/>
              </a:lnSpc>
              <a:spcBef>
                <a:spcPts val="800"/>
              </a:spcBef>
              <a:spcAft>
                <a:spcPct val="0"/>
              </a:spcAft>
              <a:buFont typeface="Arial" pitchFamily="34" charset="0"/>
              <a:buChar char="•"/>
              <a:defRPr sz="1600" kern="1200">
                <a:solidFill>
                  <a:schemeClr val="bg1"/>
                </a:solidFill>
                <a:latin typeface="Arial" panose="020B0604020202020204" pitchFamily="34" charset="0"/>
                <a:ea typeface="Roboto" panose="02000000000000000000" pitchFamily="2" charset="0"/>
                <a:cs typeface="Arial" panose="020B0604020202020204" pitchFamily="34" charset="0"/>
              </a:defRPr>
            </a:lvl2pPr>
            <a:lvl3pPr marL="358745" indent="-179374" algn="ctr" rtl="0" eaLnBrk="1" fontAlgn="base" hangingPunct="1">
              <a:lnSpc>
                <a:spcPct val="110000"/>
              </a:lnSpc>
              <a:spcBef>
                <a:spcPts val="800"/>
              </a:spcBef>
              <a:spcAft>
                <a:spcPct val="0"/>
              </a:spcAft>
              <a:buFont typeface="Arial" pitchFamily="34" charset="0"/>
              <a:buChar char="‒"/>
              <a:tabLst/>
              <a:defRPr sz="1600" kern="1200">
                <a:solidFill>
                  <a:schemeClr val="bg1"/>
                </a:solidFill>
                <a:latin typeface="Arial" panose="020B0604020202020204" pitchFamily="34" charset="0"/>
                <a:ea typeface="Roboto" panose="02000000000000000000" pitchFamily="2" charset="0"/>
                <a:cs typeface="Arial" panose="020B0604020202020204" pitchFamily="34" charset="0"/>
              </a:defRPr>
            </a:lvl3pPr>
            <a:lvl4pPr marL="538118" indent="-179374" algn="ctr" rtl="0" eaLnBrk="1" fontAlgn="base" hangingPunct="1">
              <a:lnSpc>
                <a:spcPct val="110000"/>
              </a:lnSpc>
              <a:spcBef>
                <a:spcPts val="800"/>
              </a:spcBef>
              <a:spcAft>
                <a:spcPct val="0"/>
              </a:spcAft>
              <a:buFont typeface="Arial" pitchFamily="34" charset="0"/>
              <a:buChar char="•"/>
              <a:defRPr sz="1600" kern="1200">
                <a:solidFill>
                  <a:schemeClr val="bg1"/>
                </a:solidFill>
                <a:latin typeface="Arial" panose="020B0604020202020204" pitchFamily="34" charset="0"/>
                <a:ea typeface="Roboto" panose="02000000000000000000" pitchFamily="2" charset="0"/>
                <a:cs typeface="Arial" panose="020B0604020202020204" pitchFamily="34" charset="0"/>
              </a:defRPr>
            </a:lvl4pPr>
            <a:lvl5pPr marL="717490" indent="-179374" algn="ctr" rtl="0" eaLnBrk="1" fontAlgn="base" hangingPunct="1">
              <a:lnSpc>
                <a:spcPct val="110000"/>
              </a:lnSpc>
              <a:spcBef>
                <a:spcPts val="800"/>
              </a:spcBef>
              <a:spcAft>
                <a:spcPct val="0"/>
              </a:spcAft>
              <a:buFont typeface="Arial" pitchFamily="34" charset="0"/>
              <a:buChar char="‒"/>
              <a:defRPr sz="1600" kern="1200">
                <a:solidFill>
                  <a:schemeClr val="bg1"/>
                </a:solidFill>
                <a:latin typeface="Arial" panose="020B0604020202020204" pitchFamily="34" charset="0"/>
                <a:ea typeface="Roboto" panose="02000000000000000000" pitchFamily="2" charset="0"/>
                <a:cs typeface="Arial" panose="020B0604020202020204" pitchFamily="34" charset="0"/>
              </a:defRPr>
            </a:lvl5pPr>
            <a:lvl6pPr marL="3351933"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376"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0819"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261"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pPr>
              <a:lnSpc>
                <a:spcPct val="100000"/>
              </a:lnSpc>
            </a:pPr>
            <a:r>
              <a:rPr lang="en-US" sz="1100" cap="none" dirty="0" smtClean="0">
                <a:solidFill>
                  <a:srgbClr val="000000">
                    <a:alpha val="35000"/>
                  </a:srgbClr>
                </a:solidFill>
              </a:rPr>
              <a:t>ICON LIBRARY</a:t>
            </a:r>
            <a:endParaRPr lang="en-US" sz="1100" cap="none" dirty="0">
              <a:solidFill>
                <a:srgbClr val="000000">
                  <a:alpha val="35000"/>
                </a:srgbClr>
              </a:solidFill>
            </a:endParaRPr>
          </a:p>
        </p:txBody>
      </p:sp>
      <p:sp>
        <p:nvSpPr>
          <p:cNvPr id="131" name="Text Placeholder 2"/>
          <p:cNvSpPr txBox="1">
            <a:spLocks/>
          </p:cNvSpPr>
          <p:nvPr userDrawn="1"/>
        </p:nvSpPr>
        <p:spPr>
          <a:xfrm>
            <a:off x="6186579" y="1738224"/>
            <a:ext cx="911156" cy="338476"/>
          </a:xfrm>
          <a:prstGeom prst="rect">
            <a:avLst/>
          </a:prstGeom>
        </p:spPr>
        <p:txBody>
          <a:bodyPr vert="horz" wrap="square" lIns="0" tIns="0" rIns="0" bIns="0" rtlCol="0">
            <a:spAutoFit/>
          </a:bodyPr>
          <a:lstStyle>
            <a:lvl1pPr marL="0" indent="0" algn="ctr" rtl="0" eaLnBrk="1" fontAlgn="base" hangingPunct="1">
              <a:lnSpc>
                <a:spcPct val="110000"/>
              </a:lnSpc>
              <a:spcBef>
                <a:spcPts val="800"/>
              </a:spcBef>
              <a:spcAft>
                <a:spcPct val="0"/>
              </a:spcAft>
              <a:buFont typeface="Arial" pitchFamily="34" charset="0"/>
              <a:buNone/>
              <a:defRPr sz="2800" kern="1200" cap="all" baseline="0">
                <a:solidFill>
                  <a:schemeClr val="bg1"/>
                </a:solidFill>
                <a:latin typeface="Arial" panose="020B0604020202020204" pitchFamily="34" charset="0"/>
                <a:ea typeface="Roboto" panose="02000000000000000000" pitchFamily="2" charset="0"/>
                <a:cs typeface="Arial" panose="020B0604020202020204" pitchFamily="34" charset="0"/>
              </a:defRPr>
            </a:lvl1pPr>
            <a:lvl2pPr marL="179374" indent="-179374" algn="ctr" rtl="0" eaLnBrk="1" fontAlgn="base" hangingPunct="1">
              <a:lnSpc>
                <a:spcPct val="110000"/>
              </a:lnSpc>
              <a:spcBef>
                <a:spcPts val="800"/>
              </a:spcBef>
              <a:spcAft>
                <a:spcPct val="0"/>
              </a:spcAft>
              <a:buFont typeface="Arial" pitchFamily="34" charset="0"/>
              <a:buChar char="•"/>
              <a:defRPr sz="1600" kern="1200">
                <a:solidFill>
                  <a:schemeClr val="bg1"/>
                </a:solidFill>
                <a:latin typeface="Arial" panose="020B0604020202020204" pitchFamily="34" charset="0"/>
                <a:ea typeface="Roboto" panose="02000000000000000000" pitchFamily="2" charset="0"/>
                <a:cs typeface="Arial" panose="020B0604020202020204" pitchFamily="34" charset="0"/>
              </a:defRPr>
            </a:lvl2pPr>
            <a:lvl3pPr marL="358745" indent="-179374" algn="ctr" rtl="0" eaLnBrk="1" fontAlgn="base" hangingPunct="1">
              <a:lnSpc>
                <a:spcPct val="110000"/>
              </a:lnSpc>
              <a:spcBef>
                <a:spcPts val="800"/>
              </a:spcBef>
              <a:spcAft>
                <a:spcPct val="0"/>
              </a:spcAft>
              <a:buFont typeface="Arial" pitchFamily="34" charset="0"/>
              <a:buChar char="‒"/>
              <a:tabLst/>
              <a:defRPr sz="1600" kern="1200">
                <a:solidFill>
                  <a:schemeClr val="bg1"/>
                </a:solidFill>
                <a:latin typeface="Arial" panose="020B0604020202020204" pitchFamily="34" charset="0"/>
                <a:ea typeface="Roboto" panose="02000000000000000000" pitchFamily="2" charset="0"/>
                <a:cs typeface="Arial" panose="020B0604020202020204" pitchFamily="34" charset="0"/>
              </a:defRPr>
            </a:lvl3pPr>
            <a:lvl4pPr marL="538118" indent="-179374" algn="ctr" rtl="0" eaLnBrk="1" fontAlgn="base" hangingPunct="1">
              <a:lnSpc>
                <a:spcPct val="110000"/>
              </a:lnSpc>
              <a:spcBef>
                <a:spcPts val="800"/>
              </a:spcBef>
              <a:spcAft>
                <a:spcPct val="0"/>
              </a:spcAft>
              <a:buFont typeface="Arial" pitchFamily="34" charset="0"/>
              <a:buChar char="•"/>
              <a:defRPr sz="1600" kern="1200">
                <a:solidFill>
                  <a:schemeClr val="bg1"/>
                </a:solidFill>
                <a:latin typeface="Arial" panose="020B0604020202020204" pitchFamily="34" charset="0"/>
                <a:ea typeface="Roboto" panose="02000000000000000000" pitchFamily="2" charset="0"/>
                <a:cs typeface="Arial" panose="020B0604020202020204" pitchFamily="34" charset="0"/>
              </a:defRPr>
            </a:lvl4pPr>
            <a:lvl5pPr marL="717490" indent="-179374" algn="ctr" rtl="0" eaLnBrk="1" fontAlgn="base" hangingPunct="1">
              <a:lnSpc>
                <a:spcPct val="110000"/>
              </a:lnSpc>
              <a:spcBef>
                <a:spcPts val="800"/>
              </a:spcBef>
              <a:spcAft>
                <a:spcPct val="0"/>
              </a:spcAft>
              <a:buFont typeface="Arial" pitchFamily="34" charset="0"/>
              <a:buChar char="‒"/>
              <a:defRPr sz="1600" kern="1200">
                <a:solidFill>
                  <a:schemeClr val="bg1"/>
                </a:solidFill>
                <a:latin typeface="Arial" panose="020B0604020202020204" pitchFamily="34" charset="0"/>
                <a:ea typeface="Roboto" panose="02000000000000000000" pitchFamily="2" charset="0"/>
                <a:cs typeface="Arial" panose="020B0604020202020204" pitchFamily="34" charset="0"/>
              </a:defRPr>
            </a:lvl5pPr>
            <a:lvl6pPr marL="3351933"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376"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0819"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261"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pPr>
              <a:lnSpc>
                <a:spcPct val="100000"/>
              </a:lnSpc>
            </a:pPr>
            <a:r>
              <a:rPr lang="en-US" sz="1100" cap="none" dirty="0" smtClean="0">
                <a:solidFill>
                  <a:srgbClr val="000000">
                    <a:alpha val="35000"/>
                  </a:srgbClr>
                </a:solidFill>
              </a:rPr>
              <a:t>IMAGE LIBRARY</a:t>
            </a:r>
            <a:endParaRPr lang="en-US" sz="1100" cap="none" dirty="0">
              <a:solidFill>
                <a:srgbClr val="000000">
                  <a:alpha val="35000"/>
                </a:srgbClr>
              </a:solidFill>
            </a:endParaRPr>
          </a:p>
        </p:txBody>
      </p:sp>
      <p:sp>
        <p:nvSpPr>
          <p:cNvPr id="132" name="Text Placeholder 2"/>
          <p:cNvSpPr txBox="1">
            <a:spLocks/>
          </p:cNvSpPr>
          <p:nvPr userDrawn="1"/>
        </p:nvSpPr>
        <p:spPr>
          <a:xfrm>
            <a:off x="7278895" y="1738224"/>
            <a:ext cx="911156" cy="338476"/>
          </a:xfrm>
          <a:prstGeom prst="rect">
            <a:avLst/>
          </a:prstGeom>
        </p:spPr>
        <p:txBody>
          <a:bodyPr vert="horz" wrap="square" lIns="0" tIns="0" rIns="0" bIns="0" rtlCol="0">
            <a:spAutoFit/>
          </a:bodyPr>
          <a:lstStyle>
            <a:lvl1pPr marL="0" indent="0" algn="ctr" rtl="0" eaLnBrk="1" fontAlgn="base" hangingPunct="1">
              <a:lnSpc>
                <a:spcPct val="110000"/>
              </a:lnSpc>
              <a:spcBef>
                <a:spcPts val="800"/>
              </a:spcBef>
              <a:spcAft>
                <a:spcPct val="0"/>
              </a:spcAft>
              <a:buFont typeface="Arial" pitchFamily="34" charset="0"/>
              <a:buNone/>
              <a:defRPr sz="2800" kern="1200" cap="all" baseline="0">
                <a:solidFill>
                  <a:schemeClr val="bg1"/>
                </a:solidFill>
                <a:latin typeface="Arial" panose="020B0604020202020204" pitchFamily="34" charset="0"/>
                <a:ea typeface="Roboto" panose="02000000000000000000" pitchFamily="2" charset="0"/>
                <a:cs typeface="Arial" panose="020B0604020202020204" pitchFamily="34" charset="0"/>
              </a:defRPr>
            </a:lvl1pPr>
            <a:lvl2pPr marL="179374" indent="-179374" algn="ctr" rtl="0" eaLnBrk="1" fontAlgn="base" hangingPunct="1">
              <a:lnSpc>
                <a:spcPct val="110000"/>
              </a:lnSpc>
              <a:spcBef>
                <a:spcPts val="800"/>
              </a:spcBef>
              <a:spcAft>
                <a:spcPct val="0"/>
              </a:spcAft>
              <a:buFont typeface="Arial" pitchFamily="34" charset="0"/>
              <a:buChar char="•"/>
              <a:defRPr sz="1600" kern="1200">
                <a:solidFill>
                  <a:schemeClr val="bg1"/>
                </a:solidFill>
                <a:latin typeface="Arial" panose="020B0604020202020204" pitchFamily="34" charset="0"/>
                <a:ea typeface="Roboto" panose="02000000000000000000" pitchFamily="2" charset="0"/>
                <a:cs typeface="Arial" panose="020B0604020202020204" pitchFamily="34" charset="0"/>
              </a:defRPr>
            </a:lvl2pPr>
            <a:lvl3pPr marL="358745" indent="-179374" algn="ctr" rtl="0" eaLnBrk="1" fontAlgn="base" hangingPunct="1">
              <a:lnSpc>
                <a:spcPct val="110000"/>
              </a:lnSpc>
              <a:spcBef>
                <a:spcPts val="800"/>
              </a:spcBef>
              <a:spcAft>
                <a:spcPct val="0"/>
              </a:spcAft>
              <a:buFont typeface="Arial" pitchFamily="34" charset="0"/>
              <a:buChar char="‒"/>
              <a:tabLst/>
              <a:defRPr sz="1600" kern="1200">
                <a:solidFill>
                  <a:schemeClr val="bg1"/>
                </a:solidFill>
                <a:latin typeface="Arial" panose="020B0604020202020204" pitchFamily="34" charset="0"/>
                <a:ea typeface="Roboto" panose="02000000000000000000" pitchFamily="2" charset="0"/>
                <a:cs typeface="Arial" panose="020B0604020202020204" pitchFamily="34" charset="0"/>
              </a:defRPr>
            </a:lvl3pPr>
            <a:lvl4pPr marL="538118" indent="-179374" algn="ctr" rtl="0" eaLnBrk="1" fontAlgn="base" hangingPunct="1">
              <a:lnSpc>
                <a:spcPct val="110000"/>
              </a:lnSpc>
              <a:spcBef>
                <a:spcPts val="800"/>
              </a:spcBef>
              <a:spcAft>
                <a:spcPct val="0"/>
              </a:spcAft>
              <a:buFont typeface="Arial" pitchFamily="34" charset="0"/>
              <a:buChar char="•"/>
              <a:defRPr sz="1600" kern="1200">
                <a:solidFill>
                  <a:schemeClr val="bg1"/>
                </a:solidFill>
                <a:latin typeface="Arial" panose="020B0604020202020204" pitchFamily="34" charset="0"/>
                <a:ea typeface="Roboto" panose="02000000000000000000" pitchFamily="2" charset="0"/>
                <a:cs typeface="Arial" panose="020B0604020202020204" pitchFamily="34" charset="0"/>
              </a:defRPr>
            </a:lvl4pPr>
            <a:lvl5pPr marL="717490" indent="-179374" algn="ctr" rtl="0" eaLnBrk="1" fontAlgn="base" hangingPunct="1">
              <a:lnSpc>
                <a:spcPct val="110000"/>
              </a:lnSpc>
              <a:spcBef>
                <a:spcPts val="800"/>
              </a:spcBef>
              <a:spcAft>
                <a:spcPct val="0"/>
              </a:spcAft>
              <a:buFont typeface="Arial" pitchFamily="34" charset="0"/>
              <a:buChar char="‒"/>
              <a:defRPr sz="1600" kern="1200">
                <a:solidFill>
                  <a:schemeClr val="bg1"/>
                </a:solidFill>
                <a:latin typeface="Arial" panose="020B0604020202020204" pitchFamily="34" charset="0"/>
                <a:ea typeface="Roboto" panose="02000000000000000000" pitchFamily="2" charset="0"/>
                <a:cs typeface="Arial" panose="020B0604020202020204" pitchFamily="34" charset="0"/>
              </a:defRPr>
            </a:lvl5pPr>
            <a:lvl6pPr marL="3351933"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376"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0819"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261"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pPr>
              <a:lnSpc>
                <a:spcPct val="100000"/>
              </a:lnSpc>
            </a:pPr>
            <a:r>
              <a:rPr lang="en-US" sz="1100" cap="none" dirty="0" smtClean="0">
                <a:solidFill>
                  <a:srgbClr val="000000">
                    <a:alpha val="35000"/>
                  </a:srgbClr>
                </a:solidFill>
              </a:rPr>
              <a:t>CREDENTIAL LIBRARY</a:t>
            </a:r>
            <a:endParaRPr lang="en-US" sz="1100" cap="none" dirty="0">
              <a:solidFill>
                <a:srgbClr val="000000">
                  <a:alpha val="35000"/>
                </a:srgbClr>
              </a:solidFill>
            </a:endParaRPr>
          </a:p>
        </p:txBody>
      </p:sp>
      <p:sp>
        <p:nvSpPr>
          <p:cNvPr id="133" name="Text Placeholder 2"/>
          <p:cNvSpPr txBox="1">
            <a:spLocks/>
          </p:cNvSpPr>
          <p:nvPr userDrawn="1"/>
        </p:nvSpPr>
        <p:spPr>
          <a:xfrm>
            <a:off x="8371212" y="1738224"/>
            <a:ext cx="911156" cy="338476"/>
          </a:xfrm>
          <a:prstGeom prst="rect">
            <a:avLst/>
          </a:prstGeom>
        </p:spPr>
        <p:txBody>
          <a:bodyPr vert="horz" wrap="square" lIns="0" tIns="0" rIns="0" bIns="0" rtlCol="0">
            <a:spAutoFit/>
          </a:bodyPr>
          <a:lstStyle>
            <a:lvl1pPr marL="0" indent="0" algn="ctr" rtl="0" eaLnBrk="1" fontAlgn="base" hangingPunct="1">
              <a:lnSpc>
                <a:spcPct val="110000"/>
              </a:lnSpc>
              <a:spcBef>
                <a:spcPts val="800"/>
              </a:spcBef>
              <a:spcAft>
                <a:spcPct val="0"/>
              </a:spcAft>
              <a:buFont typeface="Arial" pitchFamily="34" charset="0"/>
              <a:buNone/>
              <a:defRPr sz="2800" kern="1200" cap="all" baseline="0">
                <a:solidFill>
                  <a:schemeClr val="bg1"/>
                </a:solidFill>
                <a:latin typeface="Arial" panose="020B0604020202020204" pitchFamily="34" charset="0"/>
                <a:ea typeface="Roboto" panose="02000000000000000000" pitchFamily="2" charset="0"/>
                <a:cs typeface="Arial" panose="020B0604020202020204" pitchFamily="34" charset="0"/>
              </a:defRPr>
            </a:lvl1pPr>
            <a:lvl2pPr marL="179374" indent="-179374" algn="ctr" rtl="0" eaLnBrk="1" fontAlgn="base" hangingPunct="1">
              <a:lnSpc>
                <a:spcPct val="110000"/>
              </a:lnSpc>
              <a:spcBef>
                <a:spcPts val="800"/>
              </a:spcBef>
              <a:spcAft>
                <a:spcPct val="0"/>
              </a:spcAft>
              <a:buFont typeface="Arial" pitchFamily="34" charset="0"/>
              <a:buChar char="•"/>
              <a:defRPr sz="1600" kern="1200">
                <a:solidFill>
                  <a:schemeClr val="bg1"/>
                </a:solidFill>
                <a:latin typeface="Arial" panose="020B0604020202020204" pitchFamily="34" charset="0"/>
                <a:ea typeface="Roboto" panose="02000000000000000000" pitchFamily="2" charset="0"/>
                <a:cs typeface="Arial" panose="020B0604020202020204" pitchFamily="34" charset="0"/>
              </a:defRPr>
            </a:lvl2pPr>
            <a:lvl3pPr marL="358745" indent="-179374" algn="ctr" rtl="0" eaLnBrk="1" fontAlgn="base" hangingPunct="1">
              <a:lnSpc>
                <a:spcPct val="110000"/>
              </a:lnSpc>
              <a:spcBef>
                <a:spcPts val="800"/>
              </a:spcBef>
              <a:spcAft>
                <a:spcPct val="0"/>
              </a:spcAft>
              <a:buFont typeface="Arial" pitchFamily="34" charset="0"/>
              <a:buChar char="‒"/>
              <a:tabLst/>
              <a:defRPr sz="1600" kern="1200">
                <a:solidFill>
                  <a:schemeClr val="bg1"/>
                </a:solidFill>
                <a:latin typeface="Arial" panose="020B0604020202020204" pitchFamily="34" charset="0"/>
                <a:ea typeface="Roboto" panose="02000000000000000000" pitchFamily="2" charset="0"/>
                <a:cs typeface="Arial" panose="020B0604020202020204" pitchFamily="34" charset="0"/>
              </a:defRPr>
            </a:lvl3pPr>
            <a:lvl4pPr marL="538118" indent="-179374" algn="ctr" rtl="0" eaLnBrk="1" fontAlgn="base" hangingPunct="1">
              <a:lnSpc>
                <a:spcPct val="110000"/>
              </a:lnSpc>
              <a:spcBef>
                <a:spcPts val="800"/>
              </a:spcBef>
              <a:spcAft>
                <a:spcPct val="0"/>
              </a:spcAft>
              <a:buFont typeface="Arial" pitchFamily="34" charset="0"/>
              <a:buChar char="•"/>
              <a:defRPr sz="1600" kern="1200">
                <a:solidFill>
                  <a:schemeClr val="bg1"/>
                </a:solidFill>
                <a:latin typeface="Arial" panose="020B0604020202020204" pitchFamily="34" charset="0"/>
                <a:ea typeface="Roboto" panose="02000000000000000000" pitchFamily="2" charset="0"/>
                <a:cs typeface="Arial" panose="020B0604020202020204" pitchFamily="34" charset="0"/>
              </a:defRPr>
            </a:lvl4pPr>
            <a:lvl5pPr marL="717490" indent="-179374" algn="ctr" rtl="0" eaLnBrk="1" fontAlgn="base" hangingPunct="1">
              <a:lnSpc>
                <a:spcPct val="110000"/>
              </a:lnSpc>
              <a:spcBef>
                <a:spcPts val="800"/>
              </a:spcBef>
              <a:spcAft>
                <a:spcPct val="0"/>
              </a:spcAft>
              <a:buFont typeface="Arial" pitchFamily="34" charset="0"/>
              <a:buChar char="‒"/>
              <a:defRPr sz="1600" kern="1200">
                <a:solidFill>
                  <a:schemeClr val="bg1"/>
                </a:solidFill>
                <a:latin typeface="Arial" panose="020B0604020202020204" pitchFamily="34" charset="0"/>
                <a:ea typeface="Roboto" panose="02000000000000000000" pitchFamily="2" charset="0"/>
                <a:cs typeface="Arial" panose="020B0604020202020204" pitchFamily="34" charset="0"/>
              </a:defRPr>
            </a:lvl5pPr>
            <a:lvl6pPr marL="3351933"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376"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0819"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261"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pPr>
              <a:lnSpc>
                <a:spcPct val="100000"/>
              </a:lnSpc>
            </a:pPr>
            <a:r>
              <a:rPr lang="en-US" sz="1100" cap="none" dirty="0" smtClean="0">
                <a:solidFill>
                  <a:srgbClr val="000000">
                    <a:alpha val="35000"/>
                  </a:srgbClr>
                </a:solidFill>
              </a:rPr>
              <a:t>STYLE GUIDE</a:t>
            </a:r>
            <a:endParaRPr lang="en-US" sz="1100" cap="none" dirty="0">
              <a:solidFill>
                <a:srgbClr val="000000">
                  <a:alpha val="35000"/>
                </a:srgbClr>
              </a:solidFill>
            </a:endParaRPr>
          </a:p>
        </p:txBody>
      </p:sp>
      <p:pic>
        <p:nvPicPr>
          <p:cNvPr id="28" name="Picture 2" descr="\\Dloaudata01\dlohq\StudioJobs\Clients\Presentations\Accenture\Ellen C Marks - 15-4605 - Accenture Interactive template design Ph 1\Working Files\Illustrator\Acc Wordmark\Acc Interactive RGB White_48px_H.png"/>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8226463" y="6044912"/>
            <a:ext cx="3470043" cy="6332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1394526"/>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1a_Cover">
    <p:bg>
      <p:bgPr>
        <a:solidFill>
          <a:schemeClr val="tx1"/>
        </a:solid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57162"/>
          </a:xfrm>
          <a:prstGeom prst="rect">
            <a:avLst/>
          </a:prstGeom>
          <a:noFill/>
          <a:ln>
            <a:noFill/>
          </a:ln>
        </p:spPr>
      </p:pic>
      <p:sp>
        <p:nvSpPr>
          <p:cNvPr id="2" name="Title 1"/>
          <p:cNvSpPr>
            <a:spLocks noGrp="1"/>
          </p:cNvSpPr>
          <p:nvPr>
            <p:ph type="ctrTitle" hasCustomPrompt="1"/>
          </p:nvPr>
        </p:nvSpPr>
        <p:spPr>
          <a:xfrm>
            <a:off x="2314527" y="2165078"/>
            <a:ext cx="7562953" cy="1514261"/>
          </a:xfrm>
          <a:prstGeom prst="rect">
            <a:avLst/>
          </a:prstGeom>
        </p:spPr>
        <p:txBody>
          <a:bodyPr wrap="square" lIns="0" tIns="0" anchor="b" anchorCtr="0">
            <a:spAutoFit/>
          </a:bodyPr>
          <a:lstStyle>
            <a:lvl1pPr algn="ctr">
              <a:lnSpc>
                <a:spcPct val="90000"/>
              </a:lnSpc>
              <a:defRPr sz="5399" b="1" cap="all" spc="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dirty="0" smtClean="0"/>
              <a:t>title 54pt MIN 48PT</a:t>
            </a:r>
            <a:br>
              <a:rPr lang="en-US" dirty="0" smtClean="0"/>
            </a:br>
            <a:r>
              <a:rPr lang="en-US" dirty="0" smtClean="0"/>
              <a:t>maximum 2 lines</a:t>
            </a:r>
            <a:endParaRPr lang="en-GB" dirty="0"/>
          </a:p>
        </p:txBody>
      </p:sp>
      <p:sp>
        <p:nvSpPr>
          <p:cNvPr id="4" name="Text Placeholder 3"/>
          <p:cNvSpPr>
            <a:spLocks noGrp="1"/>
          </p:cNvSpPr>
          <p:nvPr>
            <p:ph type="body" sz="quarter" idx="10" hasCustomPrompt="1"/>
          </p:nvPr>
        </p:nvSpPr>
        <p:spPr>
          <a:xfrm>
            <a:off x="2314527" y="4139802"/>
            <a:ext cx="7562953" cy="387708"/>
          </a:xfrm>
        </p:spPr>
        <p:txBody>
          <a:bodyPr>
            <a:spAutoFit/>
          </a:bodyPr>
          <a:lstStyle>
            <a:lvl1pPr algn="ctr">
              <a:lnSpc>
                <a:spcPct val="90000"/>
              </a:lnSpc>
              <a:spcBef>
                <a:spcPts val="0"/>
              </a:spcBef>
              <a:defRPr sz="2799" cap="all" baseline="0">
                <a:solidFill>
                  <a:schemeClr val="bg1"/>
                </a:solidFill>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r>
              <a:rPr lang="en-US" dirty="0" smtClean="0"/>
              <a:t>SUB-TITLE 28PT MINIMUM 24PT</a:t>
            </a:r>
            <a:endParaRPr lang="en-US" dirty="0"/>
          </a:p>
        </p:txBody>
      </p:sp>
      <p:pic>
        <p:nvPicPr>
          <p:cNvPr id="7" name="Picture 2" descr="\\Dloaudata01\dlohq\StudioJobs\Clients\Presentations\Accenture\Ellen C Marks - 15-4605 - Accenture Interactive template design Ph 1\Working Files\Illustrator\Acc Wordmark\Acc Interactive RGB White_48px_H.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226463" y="6044912"/>
            <a:ext cx="3470043" cy="63326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1375" y="6231287"/>
            <a:ext cx="3639209" cy="177124"/>
          </a:xfrm>
          <a:prstGeom prst="rect">
            <a:avLst/>
          </a:prstGeom>
        </p:spPr>
      </p:pic>
    </p:spTree>
    <p:extLst>
      <p:ext uri="{BB962C8B-B14F-4D97-AF65-F5344CB8AC3E}">
        <p14:creationId xmlns:p14="http://schemas.microsoft.com/office/powerpoint/2010/main" val="2015397938"/>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1b_Cover">
    <p:bg>
      <p:bgPr>
        <a:solidFill>
          <a:schemeClr val="tx1"/>
        </a:solid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
            <a:ext cx="12191998" cy="6857162"/>
          </a:xfrm>
          <a:prstGeom prst="rect">
            <a:avLst/>
          </a:prstGeom>
          <a:noFill/>
          <a:ln>
            <a:noFill/>
          </a:ln>
        </p:spPr>
      </p:pic>
    </p:spTree>
    <p:extLst>
      <p:ext uri="{BB962C8B-B14F-4D97-AF65-F5344CB8AC3E}">
        <p14:creationId xmlns:p14="http://schemas.microsoft.com/office/powerpoint/2010/main" val="125771240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Section intro">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5019" y="1803400"/>
            <a:ext cx="5589056" cy="4254500"/>
          </a:xfrm>
        </p:spPr>
        <p:txBody>
          <a:bodyPr/>
          <a:lstStyle>
            <a:lvl1pPr>
              <a:lnSpc>
                <a:spcPct val="80000"/>
              </a:lnSpc>
              <a:defRPr sz="5067" cap="all" baseline="0">
                <a:solidFill>
                  <a:schemeClr val="tx2"/>
                </a:solidFill>
              </a:defRPr>
            </a:lvl1pPr>
          </a:lstStyle>
          <a:p>
            <a:r>
              <a:rPr lang="en-US" dirty="0"/>
              <a:t>SECTION INTRO</a:t>
            </a:r>
          </a:p>
        </p:txBody>
      </p:sp>
      <p:sp>
        <p:nvSpPr>
          <p:cNvPr id="3" name="Slide Number Placeholder 2"/>
          <p:cNvSpPr>
            <a:spLocks noGrp="1"/>
          </p:cNvSpPr>
          <p:nvPr>
            <p:ph type="sldNum" sz="quarter" idx="10"/>
          </p:nvPr>
        </p:nvSpPr>
        <p:spPr/>
        <p:txBody>
          <a:bodyPr/>
          <a:lstStyle/>
          <a:p>
            <a:fld id="{0D558541-60C9-42A2-8392-FF12533A6B7A}" type="slidenum">
              <a:rPr lang="en-US" smtClean="0"/>
              <a:pPr/>
              <a:t>‹#›</a:t>
            </a:fld>
            <a:endParaRPr lang="en-US" dirty="0"/>
          </a:p>
        </p:txBody>
      </p:sp>
      <p:sp>
        <p:nvSpPr>
          <p:cNvPr id="8" name="Text Placeholder 7"/>
          <p:cNvSpPr>
            <a:spLocks noGrp="1"/>
          </p:cNvSpPr>
          <p:nvPr>
            <p:ph type="body" sz="quarter" idx="11"/>
          </p:nvPr>
        </p:nvSpPr>
        <p:spPr>
          <a:xfrm>
            <a:off x="6276975" y="1763713"/>
            <a:ext cx="5578475" cy="4294187"/>
          </a:xfrm>
        </p:spPr>
        <p:txBody>
          <a:bodyPr vert="horz" lIns="0" tIns="0" rIns="0" bIns="0" rtlCol="0">
            <a:noAutofit/>
          </a:bodyPr>
          <a:lstStyle>
            <a:lvl1pPr>
              <a:defRPr lang="en-US" dirty="0" smtClean="0"/>
            </a:lvl1pPr>
            <a:lvl2pPr>
              <a:defRPr lang="en-US" dirty="0" smtClean="0"/>
            </a:lvl2pPr>
            <a:lvl3pPr>
              <a:defRPr lang="en-US" dirty="0" smtClean="0"/>
            </a:lvl3pPr>
            <a:lvl4pPr>
              <a:defRPr lang="en-US" dirty="0" smtClean="0">
                <a:solidFill>
                  <a:schemeClr val="bg2"/>
                </a:solidFill>
              </a:defRPr>
            </a:lvl4pPr>
            <a:lvl5pPr>
              <a:defRPr lang="en-US" dirty="0">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502135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1c_Cover">
    <p:bg>
      <p:bgPr>
        <a:solidFill>
          <a:schemeClr val="tx1"/>
        </a:solid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4" y="0"/>
            <a:ext cx="12193488" cy="6858000"/>
          </a:xfrm>
          <a:prstGeom prst="rect">
            <a:avLst/>
          </a:prstGeom>
        </p:spPr>
      </p:pic>
      <p:sp>
        <p:nvSpPr>
          <p:cNvPr id="2" name="Title 1"/>
          <p:cNvSpPr>
            <a:spLocks noGrp="1"/>
          </p:cNvSpPr>
          <p:nvPr>
            <p:ph type="ctrTitle" hasCustomPrompt="1"/>
          </p:nvPr>
        </p:nvSpPr>
        <p:spPr>
          <a:xfrm>
            <a:off x="2314527" y="2165078"/>
            <a:ext cx="7562953" cy="1514261"/>
          </a:xfrm>
          <a:prstGeom prst="rect">
            <a:avLst/>
          </a:prstGeom>
        </p:spPr>
        <p:txBody>
          <a:bodyPr lIns="0" tIns="0" anchor="b" anchorCtr="0">
            <a:spAutoFit/>
          </a:bodyPr>
          <a:lstStyle>
            <a:lvl1pPr algn="ctr">
              <a:lnSpc>
                <a:spcPct val="90000"/>
              </a:lnSpc>
              <a:defRPr sz="5399" b="1" cap="all" spc="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dirty="0" smtClean="0"/>
              <a:t>title 54pt MIN 48PT</a:t>
            </a:r>
            <a:br>
              <a:rPr lang="en-US" dirty="0" smtClean="0"/>
            </a:br>
            <a:r>
              <a:rPr lang="en-US" dirty="0" smtClean="0"/>
              <a:t>maximum 2 lines</a:t>
            </a:r>
            <a:endParaRPr lang="en-GB" dirty="0"/>
          </a:p>
        </p:txBody>
      </p:sp>
      <p:sp>
        <p:nvSpPr>
          <p:cNvPr id="4" name="Text Placeholder 3"/>
          <p:cNvSpPr>
            <a:spLocks noGrp="1"/>
          </p:cNvSpPr>
          <p:nvPr>
            <p:ph type="body" sz="quarter" idx="10" hasCustomPrompt="1"/>
          </p:nvPr>
        </p:nvSpPr>
        <p:spPr>
          <a:xfrm>
            <a:off x="2314527" y="4139802"/>
            <a:ext cx="7562953" cy="387708"/>
          </a:xfrm>
        </p:spPr>
        <p:txBody>
          <a:bodyPr>
            <a:spAutoFit/>
          </a:bodyPr>
          <a:lstStyle>
            <a:lvl1pPr algn="ctr">
              <a:lnSpc>
                <a:spcPct val="90000"/>
              </a:lnSpc>
              <a:spcBef>
                <a:spcPts val="0"/>
              </a:spcBef>
              <a:defRPr sz="2799" cap="all" baseline="0">
                <a:solidFill>
                  <a:schemeClr val="bg1"/>
                </a:solidFill>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r>
              <a:rPr lang="en-US" dirty="0" smtClean="0"/>
              <a:t>SUB-TITLE 28PT MINIMUM 24PT</a:t>
            </a:r>
            <a:endParaRPr lang="en-US" dirty="0"/>
          </a:p>
        </p:txBody>
      </p:sp>
      <p:pic>
        <p:nvPicPr>
          <p:cNvPr id="7" name="Picture 2" descr="\\Dloaudata01\dlohq\StudioJobs\Clients\Presentations\Accenture\Ellen C Marks - 15-4605 - Accenture Interactive template design Ph 1\Working Files\Illustrator\Acc Wordmark\Acc Interactive RGB White_48px_H.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226463" y="6044912"/>
            <a:ext cx="3470043" cy="63326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1375" y="6231287"/>
            <a:ext cx="3639209" cy="177124"/>
          </a:xfrm>
          <a:prstGeom prst="rect">
            <a:avLst/>
          </a:prstGeom>
        </p:spPr>
      </p:pic>
    </p:spTree>
    <p:extLst>
      <p:ext uri="{BB962C8B-B14F-4D97-AF65-F5344CB8AC3E}">
        <p14:creationId xmlns:p14="http://schemas.microsoft.com/office/powerpoint/2010/main" val="3531708091"/>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1d_Cover">
    <p:bg>
      <p:bgPr>
        <a:solidFill>
          <a:schemeClr val="tx1"/>
        </a:solid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4" y="0"/>
            <a:ext cx="12193488" cy="6858000"/>
          </a:xfrm>
          <a:prstGeom prst="rect">
            <a:avLst/>
          </a:prstGeom>
        </p:spPr>
      </p:pic>
      <p:sp>
        <p:nvSpPr>
          <p:cNvPr id="2" name="Title 1"/>
          <p:cNvSpPr>
            <a:spLocks noGrp="1"/>
          </p:cNvSpPr>
          <p:nvPr>
            <p:ph type="ctrTitle" hasCustomPrompt="1"/>
          </p:nvPr>
        </p:nvSpPr>
        <p:spPr>
          <a:xfrm>
            <a:off x="2314527" y="2165078"/>
            <a:ext cx="7562953" cy="1514261"/>
          </a:xfrm>
          <a:prstGeom prst="rect">
            <a:avLst/>
          </a:prstGeom>
        </p:spPr>
        <p:txBody>
          <a:bodyPr lIns="0" tIns="0" anchor="b" anchorCtr="0">
            <a:spAutoFit/>
          </a:bodyPr>
          <a:lstStyle>
            <a:lvl1pPr algn="ctr">
              <a:lnSpc>
                <a:spcPct val="90000"/>
              </a:lnSpc>
              <a:defRPr sz="5399" b="1" cap="all" spc="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dirty="0" smtClean="0"/>
              <a:t>title 54pt MIN 48PT</a:t>
            </a:r>
            <a:br>
              <a:rPr lang="en-US" dirty="0" smtClean="0"/>
            </a:br>
            <a:r>
              <a:rPr lang="en-US" dirty="0" smtClean="0"/>
              <a:t>maximum 2 lines</a:t>
            </a:r>
            <a:endParaRPr lang="en-GB" dirty="0"/>
          </a:p>
        </p:txBody>
      </p:sp>
      <p:sp>
        <p:nvSpPr>
          <p:cNvPr id="4" name="Text Placeholder 3"/>
          <p:cNvSpPr>
            <a:spLocks noGrp="1"/>
          </p:cNvSpPr>
          <p:nvPr>
            <p:ph type="body" sz="quarter" idx="10" hasCustomPrompt="1"/>
          </p:nvPr>
        </p:nvSpPr>
        <p:spPr>
          <a:xfrm>
            <a:off x="2314527" y="4139802"/>
            <a:ext cx="7562953" cy="387708"/>
          </a:xfrm>
        </p:spPr>
        <p:txBody>
          <a:bodyPr>
            <a:spAutoFit/>
          </a:bodyPr>
          <a:lstStyle>
            <a:lvl1pPr algn="ctr">
              <a:lnSpc>
                <a:spcPct val="90000"/>
              </a:lnSpc>
              <a:spcBef>
                <a:spcPts val="0"/>
              </a:spcBef>
              <a:defRPr sz="2799" cap="all" baseline="0">
                <a:solidFill>
                  <a:schemeClr val="bg1"/>
                </a:solidFill>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r>
              <a:rPr lang="en-US" dirty="0" smtClean="0"/>
              <a:t>SUB-TITLE 28PT MINIMUM 24PT</a:t>
            </a:r>
            <a:endParaRPr lang="en-US" dirty="0"/>
          </a:p>
        </p:txBody>
      </p:sp>
    </p:spTree>
    <p:extLst>
      <p:ext uri="{BB962C8B-B14F-4D97-AF65-F5344CB8AC3E}">
        <p14:creationId xmlns:p14="http://schemas.microsoft.com/office/powerpoint/2010/main" val="768390693"/>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1e_Cover">
    <p:bg>
      <p:bgPr>
        <a:solidFill>
          <a:schemeClr val="tx1"/>
        </a:solid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4" y="0"/>
            <a:ext cx="12193488" cy="6858000"/>
          </a:xfrm>
          <a:prstGeom prst="rect">
            <a:avLst/>
          </a:prstGeom>
        </p:spPr>
      </p:pic>
    </p:spTree>
    <p:extLst>
      <p:ext uri="{BB962C8B-B14F-4D97-AF65-F5344CB8AC3E}">
        <p14:creationId xmlns:p14="http://schemas.microsoft.com/office/powerpoint/2010/main" val="3542472817"/>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1f_Cover">
    <p:bg>
      <p:bgPr>
        <a:solidFill>
          <a:schemeClr val="tx1"/>
        </a:solid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5" y="0"/>
            <a:ext cx="12193490" cy="6858000"/>
          </a:xfrm>
          <a:prstGeom prst="rect">
            <a:avLst/>
          </a:prstGeom>
        </p:spPr>
      </p:pic>
      <p:sp>
        <p:nvSpPr>
          <p:cNvPr id="2" name="Title 1"/>
          <p:cNvSpPr>
            <a:spLocks noGrp="1"/>
          </p:cNvSpPr>
          <p:nvPr>
            <p:ph type="ctrTitle" hasCustomPrompt="1"/>
          </p:nvPr>
        </p:nvSpPr>
        <p:spPr>
          <a:xfrm>
            <a:off x="2314527" y="2165078"/>
            <a:ext cx="7562953" cy="1514261"/>
          </a:xfrm>
          <a:prstGeom prst="rect">
            <a:avLst/>
          </a:prstGeom>
        </p:spPr>
        <p:txBody>
          <a:bodyPr lIns="0" tIns="0" anchor="b" anchorCtr="0">
            <a:spAutoFit/>
          </a:bodyPr>
          <a:lstStyle>
            <a:lvl1pPr algn="ctr">
              <a:lnSpc>
                <a:spcPct val="90000"/>
              </a:lnSpc>
              <a:defRPr sz="5399" b="1" cap="all" spc="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dirty="0" smtClean="0"/>
              <a:t>title 54pt MIN 48PT</a:t>
            </a:r>
            <a:br>
              <a:rPr lang="en-US" dirty="0" smtClean="0"/>
            </a:br>
            <a:r>
              <a:rPr lang="en-US" dirty="0" smtClean="0"/>
              <a:t>maximum 2 lines</a:t>
            </a:r>
            <a:endParaRPr lang="en-GB" dirty="0"/>
          </a:p>
        </p:txBody>
      </p:sp>
      <p:sp>
        <p:nvSpPr>
          <p:cNvPr id="4" name="Text Placeholder 3"/>
          <p:cNvSpPr>
            <a:spLocks noGrp="1"/>
          </p:cNvSpPr>
          <p:nvPr>
            <p:ph type="body" sz="quarter" idx="10" hasCustomPrompt="1"/>
          </p:nvPr>
        </p:nvSpPr>
        <p:spPr>
          <a:xfrm>
            <a:off x="2314527" y="4094092"/>
            <a:ext cx="7562953" cy="473848"/>
          </a:xfrm>
        </p:spPr>
        <p:txBody>
          <a:bodyPr>
            <a:spAutoFit/>
          </a:bodyPr>
          <a:lstStyle>
            <a:lvl1pPr algn="ctr">
              <a:defRPr sz="2799" cap="all" baseline="0">
                <a:solidFill>
                  <a:schemeClr val="bg1"/>
                </a:solidFill>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r>
              <a:rPr lang="en-US" dirty="0" smtClean="0"/>
              <a:t>SUB-TITLE 28PT MINIMUM 24PT</a:t>
            </a:r>
            <a:endParaRPr lang="en-US" dirty="0"/>
          </a:p>
        </p:txBody>
      </p:sp>
      <p:pic>
        <p:nvPicPr>
          <p:cNvPr id="7" name="Picture 2" descr="\\Dloaudata01\dlohq\StudioJobs\Clients\Presentations\Accenture\Ellen C Marks - 15-4605 - Accenture Interactive template design Ph 1\Working Files\Illustrator\Acc Wordmark\Acc Interactive RGB White_48px_H.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226463" y="6044912"/>
            <a:ext cx="3470043" cy="63326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1375" y="6231287"/>
            <a:ext cx="3639209" cy="177124"/>
          </a:xfrm>
          <a:prstGeom prst="rect">
            <a:avLst/>
          </a:prstGeom>
        </p:spPr>
      </p:pic>
    </p:spTree>
    <p:extLst>
      <p:ext uri="{BB962C8B-B14F-4D97-AF65-F5344CB8AC3E}">
        <p14:creationId xmlns:p14="http://schemas.microsoft.com/office/powerpoint/2010/main" val="1958950853"/>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1_1f_Cover">
    <p:bg>
      <p:bgPr>
        <a:solidFill>
          <a:schemeClr val="tx1"/>
        </a:soli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4" y="0"/>
            <a:ext cx="12193488" cy="6858000"/>
          </a:xfrm>
          <a:prstGeom prst="rect">
            <a:avLst/>
          </a:prstGeom>
        </p:spPr>
      </p:pic>
      <p:sp>
        <p:nvSpPr>
          <p:cNvPr id="2" name="Title 1"/>
          <p:cNvSpPr>
            <a:spLocks noGrp="1"/>
          </p:cNvSpPr>
          <p:nvPr>
            <p:ph type="ctrTitle" hasCustomPrompt="1"/>
          </p:nvPr>
        </p:nvSpPr>
        <p:spPr>
          <a:xfrm>
            <a:off x="2314527" y="2165078"/>
            <a:ext cx="7562953" cy="1514261"/>
          </a:xfrm>
          <a:prstGeom prst="rect">
            <a:avLst/>
          </a:prstGeom>
        </p:spPr>
        <p:txBody>
          <a:bodyPr lIns="0" tIns="0" anchor="b" anchorCtr="0">
            <a:spAutoFit/>
          </a:bodyPr>
          <a:lstStyle>
            <a:lvl1pPr algn="ctr">
              <a:lnSpc>
                <a:spcPct val="90000"/>
              </a:lnSpc>
              <a:defRPr sz="5399" b="1" cap="all" spc="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dirty="0" smtClean="0"/>
              <a:t>title 54pt MIN 48PT</a:t>
            </a:r>
            <a:br>
              <a:rPr lang="en-US" dirty="0" smtClean="0"/>
            </a:br>
            <a:r>
              <a:rPr lang="en-US" dirty="0" smtClean="0"/>
              <a:t>maximum 2 lines</a:t>
            </a:r>
            <a:endParaRPr lang="en-GB" dirty="0"/>
          </a:p>
        </p:txBody>
      </p:sp>
      <p:sp>
        <p:nvSpPr>
          <p:cNvPr id="4" name="Text Placeholder 3"/>
          <p:cNvSpPr>
            <a:spLocks noGrp="1"/>
          </p:cNvSpPr>
          <p:nvPr>
            <p:ph type="body" sz="quarter" idx="10" hasCustomPrompt="1"/>
          </p:nvPr>
        </p:nvSpPr>
        <p:spPr>
          <a:xfrm>
            <a:off x="2314527" y="4094092"/>
            <a:ext cx="7562953" cy="473848"/>
          </a:xfrm>
        </p:spPr>
        <p:txBody>
          <a:bodyPr>
            <a:spAutoFit/>
          </a:bodyPr>
          <a:lstStyle>
            <a:lvl1pPr algn="ctr">
              <a:defRPr sz="2799" cap="all" baseline="0">
                <a:solidFill>
                  <a:schemeClr val="bg1"/>
                </a:solidFill>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r>
              <a:rPr lang="en-US" dirty="0" smtClean="0"/>
              <a:t>SUB-TITLE 28PT MINIMUM 24PT</a:t>
            </a:r>
            <a:endParaRPr lang="en-US" dirty="0"/>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11375" y="6231287"/>
            <a:ext cx="3639209" cy="177124"/>
          </a:xfrm>
          <a:prstGeom prst="rect">
            <a:avLst/>
          </a:prstGeom>
        </p:spPr>
      </p:pic>
    </p:spTree>
    <p:extLst>
      <p:ext uri="{BB962C8B-B14F-4D97-AF65-F5344CB8AC3E}">
        <p14:creationId xmlns:p14="http://schemas.microsoft.com/office/powerpoint/2010/main" val="89650442"/>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2_1f_Cover">
    <p:bg>
      <p:bgPr>
        <a:solidFill>
          <a:schemeClr val="tx1"/>
        </a:soli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4" y="1"/>
            <a:ext cx="12193488" cy="6857999"/>
          </a:xfrm>
          <a:prstGeom prst="rect">
            <a:avLst/>
          </a:prstGeom>
        </p:spPr>
      </p:pic>
      <p:sp>
        <p:nvSpPr>
          <p:cNvPr id="2" name="Title 1"/>
          <p:cNvSpPr>
            <a:spLocks noGrp="1"/>
          </p:cNvSpPr>
          <p:nvPr>
            <p:ph type="ctrTitle" hasCustomPrompt="1"/>
          </p:nvPr>
        </p:nvSpPr>
        <p:spPr>
          <a:xfrm>
            <a:off x="2314527" y="2165078"/>
            <a:ext cx="7562953" cy="1514261"/>
          </a:xfrm>
          <a:prstGeom prst="rect">
            <a:avLst/>
          </a:prstGeom>
        </p:spPr>
        <p:txBody>
          <a:bodyPr lIns="0" tIns="0" anchor="b" anchorCtr="0">
            <a:spAutoFit/>
          </a:bodyPr>
          <a:lstStyle>
            <a:lvl1pPr algn="ctr">
              <a:lnSpc>
                <a:spcPct val="90000"/>
              </a:lnSpc>
              <a:defRPr sz="5399" b="1" cap="all" spc="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dirty="0" smtClean="0"/>
              <a:t>title 54pt MIN 48PT</a:t>
            </a:r>
            <a:br>
              <a:rPr lang="en-US" dirty="0" smtClean="0"/>
            </a:br>
            <a:r>
              <a:rPr lang="en-US" dirty="0" smtClean="0"/>
              <a:t>maximum 2 lines</a:t>
            </a:r>
            <a:endParaRPr lang="en-GB" dirty="0"/>
          </a:p>
        </p:txBody>
      </p:sp>
      <p:sp>
        <p:nvSpPr>
          <p:cNvPr id="4" name="Text Placeholder 3"/>
          <p:cNvSpPr>
            <a:spLocks noGrp="1"/>
          </p:cNvSpPr>
          <p:nvPr>
            <p:ph type="body" sz="quarter" idx="10" hasCustomPrompt="1"/>
          </p:nvPr>
        </p:nvSpPr>
        <p:spPr>
          <a:xfrm>
            <a:off x="2314527" y="4094092"/>
            <a:ext cx="7562953" cy="473848"/>
          </a:xfrm>
        </p:spPr>
        <p:txBody>
          <a:bodyPr>
            <a:spAutoFit/>
          </a:bodyPr>
          <a:lstStyle>
            <a:lvl1pPr algn="ctr">
              <a:defRPr sz="2799" cap="all" baseline="0">
                <a:solidFill>
                  <a:schemeClr val="bg1"/>
                </a:solidFill>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r>
              <a:rPr lang="en-US" dirty="0" smtClean="0"/>
              <a:t>SUB-TITLE 28PT MINIMUM 24PT</a:t>
            </a:r>
            <a:endParaRPr lang="en-US" dirty="0"/>
          </a:p>
        </p:txBody>
      </p:sp>
    </p:spTree>
    <p:extLst>
      <p:ext uri="{BB962C8B-B14F-4D97-AF65-F5344CB8AC3E}">
        <p14:creationId xmlns:p14="http://schemas.microsoft.com/office/powerpoint/2010/main" val="3793237282"/>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Agenda_1Column_SYellow">
    <p:bg>
      <p:bgPr>
        <a:solidFill>
          <a:schemeClr val="accent2"/>
        </a:solidFill>
        <a:effectLst/>
      </p:bgPr>
    </p:bg>
    <p:spTree>
      <p:nvGrpSpPr>
        <p:cNvPr id="1" name=""/>
        <p:cNvGrpSpPr/>
        <p:nvPr/>
      </p:nvGrpSpPr>
      <p:grpSpPr>
        <a:xfrm>
          <a:off x="0" y="0"/>
          <a:ext cx="0" cy="0"/>
          <a:chOff x="0" y="0"/>
          <a:chExt cx="0" cy="0"/>
        </a:xfrm>
      </p:grpSpPr>
      <p:sp>
        <p:nvSpPr>
          <p:cNvPr id="9" name="Text Placeholder 8"/>
          <p:cNvSpPr>
            <a:spLocks noGrp="1"/>
          </p:cNvSpPr>
          <p:nvPr>
            <p:ph type="body" sz="quarter" idx="30" hasCustomPrompt="1"/>
          </p:nvPr>
        </p:nvSpPr>
        <p:spPr>
          <a:xfrm>
            <a:off x="2318658" y="1269500"/>
            <a:ext cx="9514604" cy="4319000"/>
          </a:xfrm>
        </p:spPr>
        <p:txBody>
          <a:bodyPr numCol="1" spcCol="179984" anchor="ctr">
            <a:noAutofit/>
          </a:bodyPr>
          <a:lstStyle>
            <a:lvl1pPr marL="359928" indent="-359928">
              <a:lnSpc>
                <a:spcPct val="90000"/>
              </a:lnSpc>
              <a:spcBef>
                <a:spcPts val="1200"/>
              </a:spcBef>
              <a:buFont typeface="Arial" panose="020B0604020202020204" pitchFamily="34" charset="0"/>
              <a:buChar char="█"/>
              <a:defRPr sz="1800" b="1" cap="all" baseline="0">
                <a:solidFill>
                  <a:schemeClr val="bg1"/>
                </a:solidFill>
              </a:defRPr>
            </a:lvl1pPr>
            <a:lvl2pPr marL="355500" indent="-355500">
              <a:buFont typeface="Arial" panose="020B0604020202020204" pitchFamily="34" charset="0"/>
              <a:buChar char="█"/>
              <a:defRPr sz="1800" b="1" baseline="0">
                <a:solidFill>
                  <a:schemeClr val="bg1"/>
                </a:solidFill>
              </a:defRPr>
            </a:lvl2pPr>
          </a:lstStyle>
          <a:p>
            <a:r>
              <a:rPr lang="en-US" sz="1800" dirty="0" smtClean="0"/>
              <a:t>INSERT ITEM AT 18PT MINIMUM 16PT, </a:t>
            </a:r>
            <a:r>
              <a:rPr lang="en-AU" sz="1800" dirty="0" smtClean="0"/>
              <a:t>CURRENT AT 100% WHITE, OTHERS RIGHT CLICK &gt; FORMAT TEXT &gt; 50% TRANSP</a:t>
            </a:r>
          </a:p>
          <a:p>
            <a:r>
              <a:rPr lang="en-AU" dirty="0" smtClean="0">
                <a:solidFill>
                  <a:schemeClr val="bg1">
                    <a:alpha val="50000"/>
                  </a:schemeClr>
                </a:solidFill>
              </a:rPr>
              <a:t>OTHER ITEM right-click &gt; Format Text Effects &gt; 50% TRANSP</a:t>
            </a:r>
          </a:p>
          <a:p>
            <a:r>
              <a:rPr lang="en-AU" dirty="0" smtClean="0">
                <a:solidFill>
                  <a:schemeClr val="bg1">
                    <a:alpha val="50000"/>
                  </a:schemeClr>
                </a:solidFill>
              </a:rPr>
              <a:t>OTHER ITEM right-click &gt; Format Text Effects &gt; 50% TRANSP</a:t>
            </a:r>
          </a:p>
          <a:p>
            <a:r>
              <a:rPr lang="en-AU" dirty="0" smtClean="0">
                <a:solidFill>
                  <a:schemeClr val="bg1">
                    <a:alpha val="50000"/>
                  </a:schemeClr>
                </a:solidFill>
              </a:rPr>
              <a:t>OTHER ITEM right-click &gt; Format Text Effects &gt; 50% TRANSP</a:t>
            </a:r>
          </a:p>
          <a:p>
            <a:r>
              <a:rPr lang="en-AU" dirty="0" smtClean="0">
                <a:solidFill>
                  <a:schemeClr val="bg1">
                    <a:alpha val="50000"/>
                  </a:schemeClr>
                </a:solidFill>
              </a:rPr>
              <a:t>OTHER ITEM right-click &gt; Format Text Effects &gt; 50% TRANSP</a:t>
            </a:r>
          </a:p>
          <a:p>
            <a:r>
              <a:rPr lang="en-AU" dirty="0" smtClean="0">
                <a:solidFill>
                  <a:schemeClr val="bg1">
                    <a:alpha val="50000"/>
                  </a:schemeClr>
                </a:solidFill>
              </a:rPr>
              <a:t>OTHER ITEM right-click &gt; Format Text Effects &gt; 50% TRANSP</a:t>
            </a:r>
          </a:p>
          <a:p>
            <a:r>
              <a:rPr lang="en-AU" dirty="0" smtClean="0">
                <a:solidFill>
                  <a:schemeClr val="bg1">
                    <a:alpha val="50000"/>
                  </a:schemeClr>
                </a:solidFill>
              </a:rPr>
              <a:t>OTHER ITEM right-click &gt; Format Text Effects &gt; 50% TRANSP</a:t>
            </a:r>
          </a:p>
          <a:p>
            <a:r>
              <a:rPr lang="en-AU" dirty="0" smtClean="0">
                <a:solidFill>
                  <a:schemeClr val="bg1">
                    <a:alpha val="50000"/>
                  </a:schemeClr>
                </a:solidFill>
              </a:rPr>
              <a:t>OTHER ITEM right-click &gt; Format Text Effects &gt; 50% TRANSP</a:t>
            </a:r>
          </a:p>
          <a:p>
            <a:r>
              <a:rPr lang="en-AU" dirty="0" smtClean="0">
                <a:solidFill>
                  <a:schemeClr val="bg1">
                    <a:alpha val="50000"/>
                  </a:schemeClr>
                </a:solidFill>
              </a:rPr>
              <a:t>OTHER ITEM right-click &gt; Format Text Effects &gt; 50% TRANSP</a:t>
            </a:r>
          </a:p>
          <a:p>
            <a:r>
              <a:rPr lang="en-AU" dirty="0" smtClean="0">
                <a:solidFill>
                  <a:schemeClr val="bg1">
                    <a:alpha val="50000"/>
                  </a:schemeClr>
                </a:solidFill>
              </a:rPr>
              <a:t>OTHER ITEM right-click &gt; Format Text Effects &gt; 50% TRANSP</a:t>
            </a:r>
          </a:p>
        </p:txBody>
      </p:sp>
      <p:sp>
        <p:nvSpPr>
          <p:cNvPr id="2" name="Footer Placeholder 1"/>
          <p:cNvSpPr>
            <a:spLocks noGrp="1"/>
          </p:cNvSpPr>
          <p:nvPr>
            <p:ph type="ftr" sz="quarter" idx="31"/>
          </p:nvPr>
        </p:nvSpPr>
        <p:spPr/>
        <p:txBody>
          <a:bodyPr/>
          <a:lstStyle/>
          <a:p>
            <a:r>
              <a:rPr lang="en-AU" smtClean="0">
                <a:solidFill>
                  <a:srgbClr val="FFFFFF">
                    <a:alpha val="50000"/>
                  </a:srgbClr>
                </a:solidFill>
              </a:rPr>
              <a:t>Copyright © 2016  Accenture. All rights reserved. Accenture Confidential Information    |</a:t>
            </a:r>
            <a:endParaRPr lang="en-AU" dirty="0">
              <a:solidFill>
                <a:srgbClr val="FFFFFF">
                  <a:alpha val="50000"/>
                </a:srgbClr>
              </a:solidFill>
            </a:endParaRPr>
          </a:p>
        </p:txBody>
      </p:sp>
      <p:sp>
        <p:nvSpPr>
          <p:cNvPr id="3" name="Slide Number Placeholder 2"/>
          <p:cNvSpPr>
            <a:spLocks noGrp="1"/>
          </p:cNvSpPr>
          <p:nvPr>
            <p:ph type="sldNum" sz="quarter" idx="32"/>
          </p:nvPr>
        </p:nvSpPr>
        <p:spPr/>
        <p:txBody>
          <a:bodyPr/>
          <a:lstStyle/>
          <a:p>
            <a:pPr>
              <a:defRPr/>
            </a:pPr>
            <a:fld id="{90CBDC3A-D49F-4631-A8C7-55D59B33E5FA}" type="slidenum">
              <a:rPr lang="en-US" smtClean="0">
                <a:solidFill>
                  <a:srgbClr val="FFFFFF">
                    <a:alpha val="50000"/>
                  </a:srgbClr>
                </a:solidFill>
              </a:rPr>
              <a:pPr>
                <a:defRPr/>
              </a:pPr>
              <a:t>‹#›</a:t>
            </a:fld>
            <a:endParaRPr lang="en-US" dirty="0">
              <a:solidFill>
                <a:srgbClr val="FFFFFF">
                  <a:alpha val="50000"/>
                </a:srgbClr>
              </a:solidFill>
            </a:endParaRPr>
          </a:p>
        </p:txBody>
      </p:sp>
      <p:sp>
        <p:nvSpPr>
          <p:cNvPr id="10" name="Text Placeholder 4"/>
          <p:cNvSpPr>
            <a:spLocks noGrp="1"/>
          </p:cNvSpPr>
          <p:nvPr>
            <p:ph type="body" sz="quarter" idx="33" hasCustomPrompt="1"/>
          </p:nvPr>
        </p:nvSpPr>
        <p:spPr>
          <a:xfrm>
            <a:off x="355741" y="6334007"/>
            <a:ext cx="1928219" cy="331528"/>
          </a:xfrm>
          <a:ln>
            <a:solidFill>
              <a:schemeClr val="bg1"/>
            </a:solidFill>
          </a:ln>
        </p:spPr>
        <p:txBody>
          <a:bodyPr wrap="none" lIns="143987" tIns="71994" rIns="143987" bIns="71994" anchor="ctr">
            <a:spAutoFit/>
          </a:bodyPr>
          <a:lstStyle>
            <a:lvl1pPr>
              <a:spcBef>
                <a:spcPts val="0"/>
              </a:spcBef>
              <a:defRPr sz="11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Insert Key Point if Needed</a:t>
            </a:r>
            <a:endParaRPr lang="en-AU" dirty="0"/>
          </a:p>
        </p:txBody>
      </p:sp>
    </p:spTree>
    <p:extLst>
      <p:ext uri="{BB962C8B-B14F-4D97-AF65-F5344CB8AC3E}">
        <p14:creationId xmlns:p14="http://schemas.microsoft.com/office/powerpoint/2010/main" val="2312410201"/>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Agenda_2Columns_SYellow">
    <p:bg>
      <p:bgPr>
        <a:solidFill>
          <a:schemeClr val="accent2"/>
        </a:solidFill>
        <a:effectLst/>
      </p:bgPr>
    </p:bg>
    <p:spTree>
      <p:nvGrpSpPr>
        <p:cNvPr id="1" name=""/>
        <p:cNvGrpSpPr/>
        <p:nvPr/>
      </p:nvGrpSpPr>
      <p:grpSpPr>
        <a:xfrm>
          <a:off x="0" y="0"/>
          <a:ext cx="0" cy="0"/>
          <a:chOff x="0" y="0"/>
          <a:chExt cx="0" cy="0"/>
        </a:xfrm>
      </p:grpSpPr>
      <p:sp>
        <p:nvSpPr>
          <p:cNvPr id="9" name="Text Placeholder 8"/>
          <p:cNvSpPr>
            <a:spLocks noGrp="1"/>
          </p:cNvSpPr>
          <p:nvPr>
            <p:ph type="body" sz="quarter" idx="30" hasCustomPrompt="1"/>
          </p:nvPr>
        </p:nvSpPr>
        <p:spPr>
          <a:xfrm>
            <a:off x="2318658" y="1269500"/>
            <a:ext cx="9514604" cy="4319000"/>
          </a:xfrm>
        </p:spPr>
        <p:txBody>
          <a:bodyPr numCol="2" spcCol="287976" anchor="ctr"/>
          <a:lstStyle>
            <a:lvl1pPr marL="359928" indent="-359928">
              <a:lnSpc>
                <a:spcPct val="90000"/>
              </a:lnSpc>
              <a:spcBef>
                <a:spcPts val="1200"/>
              </a:spcBef>
              <a:buFont typeface="Arial" panose="020B0604020202020204" pitchFamily="34" charset="0"/>
              <a:buChar char="█"/>
              <a:defRPr sz="1800" b="1" cap="all" baseline="0">
                <a:solidFill>
                  <a:schemeClr val="bg1"/>
                </a:solidFill>
              </a:defRPr>
            </a:lvl1pPr>
            <a:lvl2pPr marL="355500" indent="-355500">
              <a:buFont typeface="Arial" panose="020B0604020202020204" pitchFamily="34" charset="0"/>
              <a:buChar char="█"/>
              <a:defRPr sz="1900" b="1" baseline="0">
                <a:solidFill>
                  <a:schemeClr val="bg1"/>
                </a:solidFill>
              </a:defRPr>
            </a:lvl2pPr>
          </a:lstStyle>
          <a:p>
            <a:r>
              <a:rPr lang="en-US" sz="1800" dirty="0" smtClean="0"/>
              <a:t>INSERT ITEM AT 18PT MINIMUM 16PT, </a:t>
            </a:r>
            <a:r>
              <a:rPr lang="en-AU" sz="1800" dirty="0" smtClean="0"/>
              <a:t>CURRENT AT 100% WHITE, OTHERS RIGHT CLICK &gt; FORMAT TEXT &gt; 50% TRANSP</a:t>
            </a:r>
          </a:p>
          <a:p>
            <a:r>
              <a:rPr lang="en-US" dirty="0" smtClean="0">
                <a:solidFill>
                  <a:schemeClr val="bg1">
                    <a:alpha val="50000"/>
                  </a:schemeClr>
                </a:solidFill>
              </a:rPr>
              <a:t>OTHER ITEM AT </a:t>
            </a:r>
            <a:r>
              <a:rPr lang="en-AU" dirty="0" smtClean="0">
                <a:solidFill>
                  <a:schemeClr val="bg1">
                    <a:alpha val="50000"/>
                  </a:schemeClr>
                </a:solidFill>
              </a:rPr>
              <a:t>50% TRANSP</a:t>
            </a:r>
            <a:endParaRPr lang="en-US" dirty="0" smtClean="0">
              <a:solidFill>
                <a:schemeClr val="bg1">
                  <a:alpha val="50000"/>
                </a:schemeClr>
              </a:solidFill>
            </a:endParaRPr>
          </a:p>
          <a:p>
            <a:r>
              <a:rPr lang="en-US" dirty="0" smtClean="0">
                <a:solidFill>
                  <a:schemeClr val="bg1">
                    <a:alpha val="50000"/>
                  </a:schemeClr>
                </a:solidFill>
              </a:rPr>
              <a:t>OTHER ITEM AT </a:t>
            </a:r>
            <a:r>
              <a:rPr lang="en-AU" dirty="0" smtClean="0">
                <a:solidFill>
                  <a:schemeClr val="bg1">
                    <a:alpha val="50000"/>
                  </a:schemeClr>
                </a:solidFill>
              </a:rPr>
              <a:t>50% TRANSP</a:t>
            </a:r>
            <a:endParaRPr lang="en-US" dirty="0" smtClean="0">
              <a:solidFill>
                <a:schemeClr val="bg1">
                  <a:alpha val="50000"/>
                </a:schemeClr>
              </a:solidFill>
            </a:endParaRPr>
          </a:p>
          <a:p>
            <a:r>
              <a:rPr lang="en-US" dirty="0" smtClean="0">
                <a:solidFill>
                  <a:schemeClr val="bg1">
                    <a:alpha val="50000"/>
                  </a:schemeClr>
                </a:solidFill>
              </a:rPr>
              <a:t>OTHER ITEM AT </a:t>
            </a:r>
            <a:r>
              <a:rPr lang="en-AU" dirty="0" smtClean="0">
                <a:solidFill>
                  <a:schemeClr val="bg1">
                    <a:alpha val="50000"/>
                  </a:schemeClr>
                </a:solidFill>
              </a:rPr>
              <a:t>50% TRANSP</a:t>
            </a:r>
            <a:endParaRPr lang="en-US" dirty="0" smtClean="0">
              <a:solidFill>
                <a:schemeClr val="bg1">
                  <a:alpha val="50000"/>
                </a:schemeClr>
              </a:solidFill>
            </a:endParaRPr>
          </a:p>
          <a:p>
            <a:r>
              <a:rPr lang="en-US" dirty="0" smtClean="0">
                <a:solidFill>
                  <a:schemeClr val="bg1">
                    <a:alpha val="50000"/>
                  </a:schemeClr>
                </a:solidFill>
              </a:rPr>
              <a:t>OTHER ITEM AT </a:t>
            </a:r>
            <a:r>
              <a:rPr lang="en-AU" dirty="0" smtClean="0">
                <a:solidFill>
                  <a:schemeClr val="bg1">
                    <a:alpha val="50000"/>
                  </a:schemeClr>
                </a:solidFill>
              </a:rPr>
              <a:t>50% TRANSP</a:t>
            </a:r>
            <a:endParaRPr lang="en-US" dirty="0" smtClean="0">
              <a:solidFill>
                <a:schemeClr val="bg1">
                  <a:alpha val="50000"/>
                </a:schemeClr>
              </a:solidFill>
            </a:endParaRPr>
          </a:p>
          <a:p>
            <a:r>
              <a:rPr lang="en-US" dirty="0" smtClean="0">
                <a:solidFill>
                  <a:schemeClr val="bg1">
                    <a:alpha val="50000"/>
                  </a:schemeClr>
                </a:solidFill>
              </a:rPr>
              <a:t>OTHER ITEM AT </a:t>
            </a:r>
            <a:r>
              <a:rPr lang="en-AU" dirty="0" smtClean="0">
                <a:solidFill>
                  <a:schemeClr val="bg1">
                    <a:alpha val="50000"/>
                  </a:schemeClr>
                </a:solidFill>
              </a:rPr>
              <a:t>50% TRANSP</a:t>
            </a:r>
            <a:endParaRPr lang="en-US" dirty="0" smtClean="0">
              <a:solidFill>
                <a:schemeClr val="bg1">
                  <a:alpha val="50000"/>
                </a:schemeClr>
              </a:solidFill>
            </a:endParaRPr>
          </a:p>
          <a:p>
            <a:r>
              <a:rPr lang="en-US" dirty="0" smtClean="0">
                <a:solidFill>
                  <a:schemeClr val="bg1">
                    <a:alpha val="50000"/>
                  </a:schemeClr>
                </a:solidFill>
              </a:rPr>
              <a:t>OTHER ITEM AT </a:t>
            </a:r>
            <a:r>
              <a:rPr lang="en-AU" dirty="0" smtClean="0">
                <a:solidFill>
                  <a:schemeClr val="bg1">
                    <a:alpha val="50000"/>
                  </a:schemeClr>
                </a:solidFill>
              </a:rPr>
              <a:t>50% TRANSP</a:t>
            </a:r>
            <a:endParaRPr lang="en-US" dirty="0" smtClean="0">
              <a:solidFill>
                <a:schemeClr val="bg1">
                  <a:alpha val="50000"/>
                </a:schemeClr>
              </a:solidFill>
            </a:endParaRPr>
          </a:p>
          <a:p>
            <a:r>
              <a:rPr lang="en-US" dirty="0" smtClean="0">
                <a:solidFill>
                  <a:schemeClr val="bg1">
                    <a:alpha val="50000"/>
                  </a:schemeClr>
                </a:solidFill>
              </a:rPr>
              <a:t>OTHER ITEM AT </a:t>
            </a:r>
            <a:r>
              <a:rPr lang="en-AU" dirty="0" smtClean="0">
                <a:solidFill>
                  <a:schemeClr val="bg1">
                    <a:alpha val="50000"/>
                  </a:schemeClr>
                </a:solidFill>
              </a:rPr>
              <a:t>50% TRANSP</a:t>
            </a:r>
            <a:endParaRPr lang="en-US" dirty="0" smtClean="0">
              <a:solidFill>
                <a:schemeClr val="bg1">
                  <a:alpha val="50000"/>
                </a:schemeClr>
              </a:solidFill>
            </a:endParaRPr>
          </a:p>
          <a:p>
            <a:r>
              <a:rPr lang="en-US" dirty="0" smtClean="0">
                <a:solidFill>
                  <a:schemeClr val="bg1">
                    <a:alpha val="50000"/>
                  </a:schemeClr>
                </a:solidFill>
              </a:rPr>
              <a:t>OTHER ITEM AT </a:t>
            </a:r>
            <a:r>
              <a:rPr lang="en-AU" dirty="0" smtClean="0">
                <a:solidFill>
                  <a:schemeClr val="bg1">
                    <a:alpha val="50000"/>
                  </a:schemeClr>
                </a:solidFill>
              </a:rPr>
              <a:t>50% TRANSP</a:t>
            </a:r>
            <a:endParaRPr lang="en-US" dirty="0" smtClean="0">
              <a:solidFill>
                <a:schemeClr val="bg1">
                  <a:alpha val="50000"/>
                </a:schemeClr>
              </a:solidFill>
            </a:endParaRPr>
          </a:p>
          <a:p>
            <a:r>
              <a:rPr lang="en-US" dirty="0" smtClean="0">
                <a:solidFill>
                  <a:schemeClr val="bg1">
                    <a:alpha val="50000"/>
                  </a:schemeClr>
                </a:solidFill>
              </a:rPr>
              <a:t>OTHER ITEM AT </a:t>
            </a:r>
            <a:r>
              <a:rPr lang="en-AU" dirty="0" smtClean="0">
                <a:solidFill>
                  <a:schemeClr val="bg1">
                    <a:alpha val="50000"/>
                  </a:schemeClr>
                </a:solidFill>
              </a:rPr>
              <a:t>50% TRANSP</a:t>
            </a:r>
            <a:endParaRPr lang="en-US" dirty="0" smtClean="0">
              <a:solidFill>
                <a:schemeClr val="bg1">
                  <a:alpha val="50000"/>
                </a:schemeClr>
              </a:solidFill>
            </a:endParaRPr>
          </a:p>
          <a:p>
            <a:r>
              <a:rPr lang="en-US" dirty="0" smtClean="0">
                <a:solidFill>
                  <a:schemeClr val="bg1">
                    <a:alpha val="50000"/>
                  </a:schemeClr>
                </a:solidFill>
              </a:rPr>
              <a:t>OTHER ITEM AT </a:t>
            </a:r>
            <a:r>
              <a:rPr lang="en-AU" dirty="0" smtClean="0">
                <a:solidFill>
                  <a:schemeClr val="bg1">
                    <a:alpha val="50000"/>
                  </a:schemeClr>
                </a:solidFill>
              </a:rPr>
              <a:t>50% TRANSP</a:t>
            </a:r>
            <a:endParaRPr lang="en-US" dirty="0" smtClean="0">
              <a:solidFill>
                <a:schemeClr val="bg1">
                  <a:alpha val="50000"/>
                </a:schemeClr>
              </a:solidFill>
            </a:endParaRPr>
          </a:p>
          <a:p>
            <a:r>
              <a:rPr lang="en-US" dirty="0" smtClean="0">
                <a:solidFill>
                  <a:schemeClr val="bg1">
                    <a:alpha val="50000"/>
                  </a:schemeClr>
                </a:solidFill>
              </a:rPr>
              <a:t>OTHER ITEM AT </a:t>
            </a:r>
            <a:r>
              <a:rPr lang="en-AU" dirty="0" smtClean="0">
                <a:solidFill>
                  <a:schemeClr val="bg1">
                    <a:alpha val="50000"/>
                  </a:schemeClr>
                </a:solidFill>
              </a:rPr>
              <a:t>50% TRANSP</a:t>
            </a:r>
            <a:endParaRPr lang="en-US" dirty="0" smtClean="0">
              <a:solidFill>
                <a:schemeClr val="bg1">
                  <a:alpha val="50000"/>
                </a:schemeClr>
              </a:solidFill>
            </a:endParaRPr>
          </a:p>
          <a:p>
            <a:r>
              <a:rPr lang="en-US" dirty="0" smtClean="0">
                <a:solidFill>
                  <a:schemeClr val="bg1">
                    <a:alpha val="50000"/>
                  </a:schemeClr>
                </a:solidFill>
              </a:rPr>
              <a:t>OTHER ITEM AT </a:t>
            </a:r>
            <a:r>
              <a:rPr lang="en-AU" dirty="0" smtClean="0">
                <a:solidFill>
                  <a:schemeClr val="bg1">
                    <a:alpha val="50000"/>
                  </a:schemeClr>
                </a:solidFill>
              </a:rPr>
              <a:t>50% TRANSP</a:t>
            </a:r>
            <a:endParaRPr lang="en-US" dirty="0" smtClean="0">
              <a:solidFill>
                <a:schemeClr val="bg1">
                  <a:alpha val="50000"/>
                </a:schemeClr>
              </a:solidFill>
            </a:endParaRPr>
          </a:p>
          <a:p>
            <a:r>
              <a:rPr lang="en-US" dirty="0" smtClean="0">
                <a:solidFill>
                  <a:schemeClr val="bg1">
                    <a:alpha val="50000"/>
                  </a:schemeClr>
                </a:solidFill>
              </a:rPr>
              <a:t>OTHER ITEM AT </a:t>
            </a:r>
            <a:r>
              <a:rPr lang="en-AU" dirty="0" smtClean="0">
                <a:solidFill>
                  <a:schemeClr val="bg1">
                    <a:alpha val="50000"/>
                  </a:schemeClr>
                </a:solidFill>
              </a:rPr>
              <a:t>50% TRANSP</a:t>
            </a:r>
            <a:endParaRPr lang="en-US" dirty="0" smtClean="0">
              <a:solidFill>
                <a:schemeClr val="bg1">
                  <a:alpha val="50000"/>
                </a:schemeClr>
              </a:solidFill>
            </a:endParaRPr>
          </a:p>
          <a:p>
            <a:r>
              <a:rPr lang="en-US" dirty="0" smtClean="0">
                <a:solidFill>
                  <a:schemeClr val="bg1">
                    <a:alpha val="50000"/>
                  </a:schemeClr>
                </a:solidFill>
              </a:rPr>
              <a:t>OTHER ITEM AT </a:t>
            </a:r>
            <a:r>
              <a:rPr lang="en-AU" dirty="0" smtClean="0">
                <a:solidFill>
                  <a:schemeClr val="bg1">
                    <a:alpha val="50000"/>
                  </a:schemeClr>
                </a:solidFill>
              </a:rPr>
              <a:t>50% TRANSP</a:t>
            </a:r>
            <a:endParaRPr lang="en-US" dirty="0" smtClean="0">
              <a:solidFill>
                <a:schemeClr val="bg1">
                  <a:alpha val="50000"/>
                </a:schemeClr>
              </a:solidFill>
            </a:endParaRPr>
          </a:p>
          <a:p>
            <a:r>
              <a:rPr lang="en-US" dirty="0" smtClean="0">
                <a:solidFill>
                  <a:schemeClr val="bg1">
                    <a:alpha val="50000"/>
                  </a:schemeClr>
                </a:solidFill>
              </a:rPr>
              <a:t>OTHER ITEM AT </a:t>
            </a:r>
            <a:r>
              <a:rPr lang="en-AU" dirty="0" smtClean="0">
                <a:solidFill>
                  <a:schemeClr val="bg1">
                    <a:alpha val="50000"/>
                  </a:schemeClr>
                </a:solidFill>
              </a:rPr>
              <a:t>50% TRANSP</a:t>
            </a:r>
            <a:endParaRPr lang="en-US" dirty="0" smtClean="0">
              <a:solidFill>
                <a:schemeClr val="bg1">
                  <a:alpha val="50000"/>
                </a:schemeClr>
              </a:solidFill>
            </a:endParaRPr>
          </a:p>
          <a:p>
            <a:r>
              <a:rPr lang="en-US" dirty="0" smtClean="0">
                <a:solidFill>
                  <a:schemeClr val="bg1">
                    <a:alpha val="50000"/>
                  </a:schemeClr>
                </a:solidFill>
              </a:rPr>
              <a:t>OTHER ITEM AT </a:t>
            </a:r>
            <a:r>
              <a:rPr lang="en-AU" dirty="0" smtClean="0">
                <a:solidFill>
                  <a:schemeClr val="bg1">
                    <a:alpha val="50000"/>
                  </a:schemeClr>
                </a:solidFill>
              </a:rPr>
              <a:t>50% TRANSP</a:t>
            </a:r>
            <a:endParaRPr lang="en-US" dirty="0" smtClean="0">
              <a:solidFill>
                <a:schemeClr val="bg1">
                  <a:alpha val="50000"/>
                </a:schemeClr>
              </a:solidFill>
            </a:endParaRPr>
          </a:p>
          <a:p>
            <a:r>
              <a:rPr lang="en-US" dirty="0" smtClean="0">
                <a:solidFill>
                  <a:schemeClr val="bg1">
                    <a:alpha val="50000"/>
                  </a:schemeClr>
                </a:solidFill>
              </a:rPr>
              <a:t>OTHER ITEM AT </a:t>
            </a:r>
            <a:r>
              <a:rPr lang="en-AU" dirty="0" smtClean="0">
                <a:solidFill>
                  <a:schemeClr val="bg1">
                    <a:alpha val="50000"/>
                  </a:schemeClr>
                </a:solidFill>
              </a:rPr>
              <a:t>50% TRANSP</a:t>
            </a:r>
          </a:p>
          <a:p>
            <a:r>
              <a:rPr lang="en-US" dirty="0" smtClean="0">
                <a:solidFill>
                  <a:schemeClr val="bg1">
                    <a:alpha val="50000"/>
                  </a:schemeClr>
                </a:solidFill>
              </a:rPr>
              <a:t>OTHER ITEM AT </a:t>
            </a:r>
            <a:r>
              <a:rPr lang="en-AU" dirty="0" smtClean="0">
                <a:solidFill>
                  <a:schemeClr val="bg1">
                    <a:alpha val="50000"/>
                  </a:schemeClr>
                </a:solidFill>
              </a:rPr>
              <a:t>50% TRANSP</a:t>
            </a:r>
            <a:endParaRPr lang="en-US" dirty="0" smtClean="0">
              <a:solidFill>
                <a:schemeClr val="bg1">
                  <a:alpha val="50000"/>
                </a:schemeClr>
              </a:solidFill>
            </a:endParaRPr>
          </a:p>
          <a:p>
            <a:r>
              <a:rPr lang="en-US" dirty="0" smtClean="0">
                <a:solidFill>
                  <a:schemeClr val="bg1">
                    <a:alpha val="50000"/>
                  </a:schemeClr>
                </a:solidFill>
              </a:rPr>
              <a:t>OTHER ITEM AT </a:t>
            </a:r>
            <a:r>
              <a:rPr lang="en-AU" dirty="0" smtClean="0">
                <a:solidFill>
                  <a:schemeClr val="bg1">
                    <a:alpha val="50000"/>
                  </a:schemeClr>
                </a:solidFill>
              </a:rPr>
              <a:t>50% TRANSP</a:t>
            </a:r>
            <a:endParaRPr lang="en-US" dirty="0" smtClean="0">
              <a:solidFill>
                <a:schemeClr val="bg1">
                  <a:alpha val="50000"/>
                </a:schemeClr>
              </a:solidFill>
            </a:endParaRPr>
          </a:p>
        </p:txBody>
      </p:sp>
      <p:sp>
        <p:nvSpPr>
          <p:cNvPr id="4" name="Footer Placeholder 3"/>
          <p:cNvSpPr>
            <a:spLocks noGrp="1"/>
          </p:cNvSpPr>
          <p:nvPr>
            <p:ph type="ftr" sz="quarter" idx="31"/>
          </p:nvPr>
        </p:nvSpPr>
        <p:spPr/>
        <p:txBody>
          <a:bodyPr/>
          <a:lstStyle/>
          <a:p>
            <a:r>
              <a:rPr lang="en-AU" smtClean="0">
                <a:solidFill>
                  <a:srgbClr val="FFFFFF">
                    <a:alpha val="50000"/>
                  </a:srgbClr>
                </a:solidFill>
              </a:rPr>
              <a:t>Copyright © 2016  Accenture. All rights reserved. Accenture Confidential Information    |</a:t>
            </a:r>
            <a:endParaRPr lang="en-AU" dirty="0">
              <a:solidFill>
                <a:srgbClr val="FFFFFF">
                  <a:alpha val="50000"/>
                </a:srgbClr>
              </a:solidFill>
            </a:endParaRPr>
          </a:p>
        </p:txBody>
      </p:sp>
      <p:sp>
        <p:nvSpPr>
          <p:cNvPr id="6" name="Slide Number Placeholder 5"/>
          <p:cNvSpPr>
            <a:spLocks noGrp="1"/>
          </p:cNvSpPr>
          <p:nvPr>
            <p:ph type="sldNum" sz="quarter" idx="32"/>
          </p:nvPr>
        </p:nvSpPr>
        <p:spPr/>
        <p:txBody>
          <a:bodyPr/>
          <a:lstStyle/>
          <a:p>
            <a:pPr>
              <a:defRPr/>
            </a:pPr>
            <a:fld id="{90CBDC3A-D49F-4631-A8C7-55D59B33E5FA}" type="slidenum">
              <a:rPr lang="en-US" smtClean="0">
                <a:solidFill>
                  <a:srgbClr val="FFFFFF">
                    <a:alpha val="50000"/>
                  </a:srgbClr>
                </a:solidFill>
              </a:rPr>
              <a:pPr>
                <a:defRPr/>
              </a:pPr>
              <a:t>‹#›</a:t>
            </a:fld>
            <a:endParaRPr lang="en-US" dirty="0">
              <a:solidFill>
                <a:srgbClr val="FFFFFF">
                  <a:alpha val="50000"/>
                </a:srgbClr>
              </a:solidFill>
            </a:endParaRPr>
          </a:p>
        </p:txBody>
      </p:sp>
      <p:sp>
        <p:nvSpPr>
          <p:cNvPr id="7" name="Text Placeholder 4"/>
          <p:cNvSpPr>
            <a:spLocks noGrp="1"/>
          </p:cNvSpPr>
          <p:nvPr>
            <p:ph type="body" sz="quarter" idx="33" hasCustomPrompt="1"/>
          </p:nvPr>
        </p:nvSpPr>
        <p:spPr>
          <a:xfrm>
            <a:off x="355741" y="6334007"/>
            <a:ext cx="1928219" cy="331528"/>
          </a:xfrm>
          <a:ln>
            <a:solidFill>
              <a:schemeClr val="bg1"/>
            </a:solidFill>
          </a:ln>
        </p:spPr>
        <p:txBody>
          <a:bodyPr wrap="none" lIns="143987" tIns="71994" rIns="143987" bIns="71994" anchor="ctr">
            <a:spAutoFit/>
          </a:bodyPr>
          <a:lstStyle>
            <a:lvl1pPr>
              <a:spcBef>
                <a:spcPts val="0"/>
              </a:spcBef>
              <a:defRPr sz="11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Insert Key Point if Needed</a:t>
            </a:r>
            <a:endParaRPr lang="en-AU" dirty="0"/>
          </a:p>
        </p:txBody>
      </p:sp>
    </p:spTree>
    <p:extLst>
      <p:ext uri="{BB962C8B-B14F-4D97-AF65-F5344CB8AC3E}">
        <p14:creationId xmlns:p14="http://schemas.microsoft.com/office/powerpoint/2010/main" val="2459389243"/>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Agenda_1Column_SBlue">
    <p:bg>
      <p:bgPr>
        <a:solidFill>
          <a:schemeClr val="accent5"/>
        </a:solidFill>
        <a:effectLst/>
      </p:bgPr>
    </p:bg>
    <p:spTree>
      <p:nvGrpSpPr>
        <p:cNvPr id="1" name=""/>
        <p:cNvGrpSpPr/>
        <p:nvPr/>
      </p:nvGrpSpPr>
      <p:grpSpPr>
        <a:xfrm>
          <a:off x="0" y="0"/>
          <a:ext cx="0" cy="0"/>
          <a:chOff x="0" y="0"/>
          <a:chExt cx="0" cy="0"/>
        </a:xfrm>
      </p:grpSpPr>
      <p:sp>
        <p:nvSpPr>
          <p:cNvPr id="24" name="Rectangle 23">
            <a:hlinkClick r:id="rId2"/>
          </p:cNvPr>
          <p:cNvSpPr/>
          <p:nvPr userDrawn="1"/>
        </p:nvSpPr>
        <p:spPr>
          <a:xfrm>
            <a:off x="11616531" y="2"/>
            <a:ext cx="575471" cy="575114"/>
          </a:xfrm>
          <a:prstGeom prst="rect">
            <a:avLst/>
          </a:prstGeom>
          <a:solidFill>
            <a:srgbClr val="FFB500">
              <a:alpha val="0"/>
            </a:srgbClr>
          </a:solidFill>
          <a:ln w="12700" cmpd="sng">
            <a:noFill/>
            <a:tailEnd type="none" w="med" len="med"/>
          </a:ln>
        </p:spPr>
        <p:style>
          <a:lnRef idx="1">
            <a:schemeClr val="accent1"/>
          </a:lnRef>
          <a:fillRef idx="0">
            <a:schemeClr val="accent1"/>
          </a:fillRef>
          <a:effectRef idx="0">
            <a:schemeClr val="accent1"/>
          </a:effectRef>
          <a:fontRef idx="minor">
            <a:schemeClr val="tx1"/>
          </a:fontRef>
        </p:style>
        <p:txBody>
          <a:bodyPr lIns="91411" tIns="45706" rIns="91411" bIns="45706" rtlCol="0" anchor="ctr"/>
          <a:lstStyle/>
          <a:p>
            <a:pPr algn="ctr" fontAlgn="base">
              <a:spcBef>
                <a:spcPct val="0"/>
              </a:spcBef>
              <a:spcAft>
                <a:spcPct val="0"/>
              </a:spcAft>
            </a:pPr>
            <a:endParaRPr lang="en-US">
              <a:solidFill>
                <a:srgbClr val="000000"/>
              </a:solidFill>
            </a:endParaRPr>
          </a:p>
        </p:txBody>
      </p:sp>
      <p:sp>
        <p:nvSpPr>
          <p:cNvPr id="9" name="Text Placeholder 8"/>
          <p:cNvSpPr>
            <a:spLocks noGrp="1"/>
          </p:cNvSpPr>
          <p:nvPr>
            <p:ph type="body" sz="quarter" idx="30" hasCustomPrompt="1"/>
          </p:nvPr>
        </p:nvSpPr>
        <p:spPr>
          <a:xfrm>
            <a:off x="2318657" y="1269500"/>
            <a:ext cx="9514602" cy="4319000"/>
          </a:xfrm>
        </p:spPr>
        <p:txBody>
          <a:bodyPr numCol="1" spcCol="179984" anchor="ctr">
            <a:noAutofit/>
          </a:bodyPr>
          <a:lstStyle>
            <a:lvl1pPr marL="359928" indent="-359928">
              <a:lnSpc>
                <a:spcPct val="90000"/>
              </a:lnSpc>
              <a:spcBef>
                <a:spcPts val="1200"/>
              </a:spcBef>
              <a:buFont typeface="Arial" panose="020B0604020202020204" pitchFamily="34" charset="0"/>
              <a:buChar char="█"/>
              <a:defRPr sz="1800" b="1" cap="all" baseline="0">
                <a:solidFill>
                  <a:schemeClr val="bg1"/>
                </a:solidFill>
              </a:defRPr>
            </a:lvl1pPr>
            <a:lvl2pPr marL="355500" indent="-355500">
              <a:buFont typeface="Arial" panose="020B0604020202020204" pitchFamily="34" charset="0"/>
              <a:buChar char="█"/>
              <a:defRPr sz="1900" b="1" baseline="0">
                <a:solidFill>
                  <a:schemeClr val="bg1"/>
                </a:solidFill>
              </a:defRPr>
            </a:lvl2pPr>
          </a:lstStyle>
          <a:p>
            <a:r>
              <a:rPr lang="en-US" sz="1800" dirty="0" smtClean="0"/>
              <a:t>INSERT ITEM AT 18PT MINIMUM 16PT, </a:t>
            </a:r>
            <a:r>
              <a:rPr lang="en-AU" sz="1800" dirty="0" smtClean="0"/>
              <a:t>CURRENT AT 100% WHITE, OTHERS RIGHT CLICK &gt; FORMAT TEXT &gt; 50% TRANSP</a:t>
            </a:r>
          </a:p>
          <a:p>
            <a:r>
              <a:rPr lang="en-AU" dirty="0" smtClean="0">
                <a:solidFill>
                  <a:schemeClr val="bg1">
                    <a:alpha val="50000"/>
                  </a:schemeClr>
                </a:solidFill>
              </a:rPr>
              <a:t>OTHER ITEM right-click &gt; Format Text Effects &gt; 50% TRANSP</a:t>
            </a:r>
          </a:p>
          <a:p>
            <a:r>
              <a:rPr lang="en-AU" dirty="0" smtClean="0">
                <a:solidFill>
                  <a:schemeClr val="bg1">
                    <a:alpha val="50000"/>
                  </a:schemeClr>
                </a:solidFill>
              </a:rPr>
              <a:t>OTHER ITEM right-click &gt; Format Text Effects &gt; 50% TRANSP</a:t>
            </a:r>
          </a:p>
          <a:p>
            <a:r>
              <a:rPr lang="en-AU" dirty="0" smtClean="0">
                <a:solidFill>
                  <a:schemeClr val="bg1">
                    <a:alpha val="50000"/>
                  </a:schemeClr>
                </a:solidFill>
              </a:rPr>
              <a:t>OTHER ITEM right-click &gt; Format Text Effects &gt; 50% TRANSP</a:t>
            </a:r>
          </a:p>
          <a:p>
            <a:r>
              <a:rPr lang="en-AU" dirty="0" smtClean="0">
                <a:solidFill>
                  <a:schemeClr val="bg1">
                    <a:alpha val="50000"/>
                  </a:schemeClr>
                </a:solidFill>
              </a:rPr>
              <a:t>OTHER ITEM right-click &gt; Format Text Effects &gt; 50% TRANSP</a:t>
            </a:r>
          </a:p>
          <a:p>
            <a:r>
              <a:rPr lang="en-AU" dirty="0" smtClean="0">
                <a:solidFill>
                  <a:schemeClr val="bg1">
                    <a:alpha val="50000"/>
                  </a:schemeClr>
                </a:solidFill>
              </a:rPr>
              <a:t>OTHER ITEM right-click &gt; Format Text Effects &gt; 50% TRANSP</a:t>
            </a:r>
          </a:p>
          <a:p>
            <a:r>
              <a:rPr lang="en-AU" dirty="0" smtClean="0">
                <a:solidFill>
                  <a:schemeClr val="bg1">
                    <a:alpha val="50000"/>
                  </a:schemeClr>
                </a:solidFill>
              </a:rPr>
              <a:t>OTHER ITEM right-click &gt; Format Text Effects &gt; 50% TRANSP</a:t>
            </a:r>
          </a:p>
          <a:p>
            <a:r>
              <a:rPr lang="en-AU" dirty="0" smtClean="0">
                <a:solidFill>
                  <a:schemeClr val="bg1">
                    <a:alpha val="50000"/>
                  </a:schemeClr>
                </a:solidFill>
              </a:rPr>
              <a:t>OTHER ITEM right-click &gt; Format Text Effects &gt; 50% TRANSP</a:t>
            </a:r>
          </a:p>
          <a:p>
            <a:r>
              <a:rPr lang="en-AU" dirty="0" smtClean="0">
                <a:solidFill>
                  <a:schemeClr val="bg1">
                    <a:alpha val="50000"/>
                  </a:schemeClr>
                </a:solidFill>
              </a:rPr>
              <a:t>OTHER ITEM right-click &gt; Format Text Effects &gt; 50% TRANSP</a:t>
            </a:r>
          </a:p>
          <a:p>
            <a:r>
              <a:rPr lang="en-AU" dirty="0" smtClean="0">
                <a:solidFill>
                  <a:schemeClr val="bg1">
                    <a:alpha val="50000"/>
                  </a:schemeClr>
                </a:solidFill>
              </a:rPr>
              <a:t>OTHER ITEM right-click &gt; Format Text Effects &gt; 50% TRANSP</a:t>
            </a:r>
          </a:p>
        </p:txBody>
      </p:sp>
      <p:sp>
        <p:nvSpPr>
          <p:cNvPr id="4" name="Footer Placeholder 3"/>
          <p:cNvSpPr>
            <a:spLocks noGrp="1"/>
          </p:cNvSpPr>
          <p:nvPr>
            <p:ph type="ftr" sz="quarter" idx="31"/>
          </p:nvPr>
        </p:nvSpPr>
        <p:spPr/>
        <p:txBody>
          <a:bodyPr/>
          <a:lstStyle/>
          <a:p>
            <a:r>
              <a:rPr lang="en-AU" smtClean="0">
                <a:solidFill>
                  <a:srgbClr val="FFFFFF">
                    <a:alpha val="50000"/>
                  </a:srgbClr>
                </a:solidFill>
              </a:rPr>
              <a:t>Copyright © 2016  Accenture. All rights reserved. Accenture Confidential Information    |</a:t>
            </a:r>
            <a:endParaRPr lang="en-AU" dirty="0">
              <a:solidFill>
                <a:srgbClr val="FFFFFF">
                  <a:alpha val="50000"/>
                </a:srgbClr>
              </a:solidFill>
            </a:endParaRPr>
          </a:p>
        </p:txBody>
      </p:sp>
      <p:sp>
        <p:nvSpPr>
          <p:cNvPr id="5" name="Slide Number Placeholder 4"/>
          <p:cNvSpPr>
            <a:spLocks noGrp="1"/>
          </p:cNvSpPr>
          <p:nvPr>
            <p:ph type="sldNum" sz="quarter" idx="32"/>
          </p:nvPr>
        </p:nvSpPr>
        <p:spPr/>
        <p:txBody>
          <a:bodyPr/>
          <a:lstStyle/>
          <a:p>
            <a:pPr>
              <a:defRPr/>
            </a:pPr>
            <a:fld id="{90CBDC3A-D49F-4631-A8C7-55D59B33E5FA}" type="slidenum">
              <a:rPr lang="en-US" smtClean="0">
                <a:solidFill>
                  <a:srgbClr val="FFFFFF">
                    <a:alpha val="50000"/>
                  </a:srgbClr>
                </a:solidFill>
              </a:rPr>
              <a:pPr>
                <a:defRPr/>
              </a:pPr>
              <a:t>‹#›</a:t>
            </a:fld>
            <a:endParaRPr lang="en-US" dirty="0">
              <a:solidFill>
                <a:srgbClr val="FFFFFF">
                  <a:alpha val="50000"/>
                </a:srgbClr>
              </a:solidFill>
            </a:endParaRPr>
          </a:p>
        </p:txBody>
      </p:sp>
      <p:sp>
        <p:nvSpPr>
          <p:cNvPr id="8" name="Text Placeholder 4"/>
          <p:cNvSpPr>
            <a:spLocks noGrp="1"/>
          </p:cNvSpPr>
          <p:nvPr>
            <p:ph type="body" sz="quarter" idx="33" hasCustomPrompt="1"/>
          </p:nvPr>
        </p:nvSpPr>
        <p:spPr>
          <a:xfrm>
            <a:off x="355741" y="6334007"/>
            <a:ext cx="1928219" cy="331528"/>
          </a:xfrm>
          <a:ln>
            <a:solidFill>
              <a:schemeClr val="bg1"/>
            </a:solidFill>
          </a:ln>
        </p:spPr>
        <p:txBody>
          <a:bodyPr wrap="none" lIns="143987" tIns="71994" rIns="143987" bIns="71994" anchor="ctr">
            <a:spAutoFit/>
          </a:bodyPr>
          <a:lstStyle>
            <a:lvl1pPr>
              <a:spcBef>
                <a:spcPts val="0"/>
              </a:spcBef>
              <a:defRPr sz="11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Insert Key Point if Needed</a:t>
            </a:r>
            <a:endParaRPr lang="en-AU" dirty="0"/>
          </a:p>
        </p:txBody>
      </p:sp>
    </p:spTree>
    <p:extLst>
      <p:ext uri="{BB962C8B-B14F-4D97-AF65-F5344CB8AC3E}">
        <p14:creationId xmlns:p14="http://schemas.microsoft.com/office/powerpoint/2010/main" val="2822076815"/>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Agenda_2Columns_SBlue">
    <p:bg>
      <p:bgPr>
        <a:solidFill>
          <a:schemeClr val="accent5"/>
        </a:solidFill>
        <a:effectLst/>
      </p:bgPr>
    </p:bg>
    <p:spTree>
      <p:nvGrpSpPr>
        <p:cNvPr id="1" name=""/>
        <p:cNvGrpSpPr/>
        <p:nvPr/>
      </p:nvGrpSpPr>
      <p:grpSpPr>
        <a:xfrm>
          <a:off x="0" y="0"/>
          <a:ext cx="0" cy="0"/>
          <a:chOff x="0" y="0"/>
          <a:chExt cx="0" cy="0"/>
        </a:xfrm>
      </p:grpSpPr>
      <p:sp>
        <p:nvSpPr>
          <p:cNvPr id="24" name="Rectangle 23">
            <a:hlinkClick r:id="rId2"/>
          </p:cNvPr>
          <p:cNvSpPr/>
          <p:nvPr userDrawn="1"/>
        </p:nvSpPr>
        <p:spPr>
          <a:xfrm>
            <a:off x="11616531" y="2"/>
            <a:ext cx="575471" cy="575114"/>
          </a:xfrm>
          <a:prstGeom prst="rect">
            <a:avLst/>
          </a:prstGeom>
          <a:solidFill>
            <a:srgbClr val="FFB500">
              <a:alpha val="0"/>
            </a:srgbClr>
          </a:solidFill>
          <a:ln w="12700" cmpd="sng">
            <a:noFill/>
            <a:tailEnd type="none" w="med" len="med"/>
          </a:ln>
        </p:spPr>
        <p:style>
          <a:lnRef idx="1">
            <a:schemeClr val="accent1"/>
          </a:lnRef>
          <a:fillRef idx="0">
            <a:schemeClr val="accent1"/>
          </a:fillRef>
          <a:effectRef idx="0">
            <a:schemeClr val="accent1"/>
          </a:effectRef>
          <a:fontRef idx="minor">
            <a:schemeClr val="tx1"/>
          </a:fontRef>
        </p:style>
        <p:txBody>
          <a:bodyPr lIns="91411" tIns="45706" rIns="91411" bIns="45706" rtlCol="0" anchor="ctr"/>
          <a:lstStyle/>
          <a:p>
            <a:pPr algn="ctr" fontAlgn="base">
              <a:spcBef>
                <a:spcPct val="0"/>
              </a:spcBef>
              <a:spcAft>
                <a:spcPct val="0"/>
              </a:spcAft>
            </a:pPr>
            <a:endParaRPr lang="en-US">
              <a:solidFill>
                <a:srgbClr val="000000"/>
              </a:solidFill>
            </a:endParaRPr>
          </a:p>
        </p:txBody>
      </p:sp>
      <p:sp>
        <p:nvSpPr>
          <p:cNvPr id="9" name="Text Placeholder 8"/>
          <p:cNvSpPr>
            <a:spLocks noGrp="1"/>
          </p:cNvSpPr>
          <p:nvPr>
            <p:ph type="body" sz="quarter" idx="30" hasCustomPrompt="1"/>
          </p:nvPr>
        </p:nvSpPr>
        <p:spPr>
          <a:xfrm>
            <a:off x="2318658" y="1269500"/>
            <a:ext cx="9514604" cy="4319000"/>
          </a:xfrm>
        </p:spPr>
        <p:txBody>
          <a:bodyPr numCol="2" spcCol="287976" anchor="ctr"/>
          <a:lstStyle>
            <a:lvl1pPr marL="359928" indent="-359928">
              <a:lnSpc>
                <a:spcPct val="90000"/>
              </a:lnSpc>
              <a:spcBef>
                <a:spcPts val="1200"/>
              </a:spcBef>
              <a:buFont typeface="Arial" panose="020B0604020202020204" pitchFamily="34" charset="0"/>
              <a:buChar char="█"/>
              <a:defRPr sz="1800" b="1" cap="all" baseline="0">
                <a:solidFill>
                  <a:schemeClr val="bg1"/>
                </a:solidFill>
              </a:defRPr>
            </a:lvl1pPr>
            <a:lvl2pPr marL="355500" indent="-355500">
              <a:buFont typeface="Arial" panose="020B0604020202020204" pitchFamily="34" charset="0"/>
              <a:buChar char="█"/>
              <a:defRPr sz="1900" b="1" baseline="0">
                <a:solidFill>
                  <a:schemeClr val="bg1"/>
                </a:solidFill>
              </a:defRPr>
            </a:lvl2pPr>
          </a:lstStyle>
          <a:p>
            <a:r>
              <a:rPr lang="en-US" sz="1800" dirty="0" smtClean="0"/>
              <a:t>INSERT ITEM AT 18PT MINIMUM 16PT, </a:t>
            </a:r>
            <a:r>
              <a:rPr lang="en-AU" sz="1800" dirty="0" smtClean="0"/>
              <a:t>CURRENT AT 100% WHITE, OTHERS RIGHT CLICK &gt; FORMAT TEXT &gt; 50% TRANSP</a:t>
            </a:r>
          </a:p>
          <a:p>
            <a:r>
              <a:rPr lang="en-US" dirty="0" smtClean="0">
                <a:solidFill>
                  <a:schemeClr val="bg1">
                    <a:alpha val="50000"/>
                  </a:schemeClr>
                </a:solidFill>
              </a:rPr>
              <a:t>OTHER ITEM AT </a:t>
            </a:r>
            <a:r>
              <a:rPr lang="en-AU" dirty="0" smtClean="0">
                <a:solidFill>
                  <a:schemeClr val="bg1">
                    <a:alpha val="50000"/>
                  </a:schemeClr>
                </a:solidFill>
              </a:rPr>
              <a:t>50% TRANSP</a:t>
            </a:r>
            <a:endParaRPr lang="en-US" dirty="0" smtClean="0">
              <a:solidFill>
                <a:schemeClr val="bg1">
                  <a:alpha val="50000"/>
                </a:schemeClr>
              </a:solidFill>
            </a:endParaRPr>
          </a:p>
          <a:p>
            <a:r>
              <a:rPr lang="en-US" dirty="0" smtClean="0">
                <a:solidFill>
                  <a:schemeClr val="bg1">
                    <a:alpha val="50000"/>
                  </a:schemeClr>
                </a:solidFill>
              </a:rPr>
              <a:t>OTHER ITEM AT </a:t>
            </a:r>
            <a:r>
              <a:rPr lang="en-AU" dirty="0" smtClean="0">
                <a:solidFill>
                  <a:schemeClr val="bg1">
                    <a:alpha val="50000"/>
                  </a:schemeClr>
                </a:solidFill>
              </a:rPr>
              <a:t>50% TRANSP</a:t>
            </a:r>
            <a:endParaRPr lang="en-US" dirty="0" smtClean="0">
              <a:solidFill>
                <a:schemeClr val="bg1">
                  <a:alpha val="50000"/>
                </a:schemeClr>
              </a:solidFill>
            </a:endParaRPr>
          </a:p>
          <a:p>
            <a:r>
              <a:rPr lang="en-US" dirty="0" smtClean="0">
                <a:solidFill>
                  <a:schemeClr val="bg1">
                    <a:alpha val="50000"/>
                  </a:schemeClr>
                </a:solidFill>
              </a:rPr>
              <a:t>OTHER ITEM AT </a:t>
            </a:r>
            <a:r>
              <a:rPr lang="en-AU" dirty="0" smtClean="0">
                <a:solidFill>
                  <a:schemeClr val="bg1">
                    <a:alpha val="50000"/>
                  </a:schemeClr>
                </a:solidFill>
              </a:rPr>
              <a:t>50% TRANSP</a:t>
            </a:r>
            <a:endParaRPr lang="en-US" dirty="0" smtClean="0">
              <a:solidFill>
                <a:schemeClr val="bg1">
                  <a:alpha val="50000"/>
                </a:schemeClr>
              </a:solidFill>
            </a:endParaRPr>
          </a:p>
          <a:p>
            <a:r>
              <a:rPr lang="en-US" dirty="0" smtClean="0">
                <a:solidFill>
                  <a:schemeClr val="bg1">
                    <a:alpha val="50000"/>
                  </a:schemeClr>
                </a:solidFill>
              </a:rPr>
              <a:t>OTHER ITEM AT </a:t>
            </a:r>
            <a:r>
              <a:rPr lang="en-AU" dirty="0" smtClean="0">
                <a:solidFill>
                  <a:schemeClr val="bg1">
                    <a:alpha val="50000"/>
                  </a:schemeClr>
                </a:solidFill>
              </a:rPr>
              <a:t>50% TRANSP</a:t>
            </a:r>
            <a:endParaRPr lang="en-US" dirty="0" smtClean="0">
              <a:solidFill>
                <a:schemeClr val="bg1">
                  <a:alpha val="50000"/>
                </a:schemeClr>
              </a:solidFill>
            </a:endParaRPr>
          </a:p>
          <a:p>
            <a:r>
              <a:rPr lang="en-US" dirty="0" smtClean="0">
                <a:solidFill>
                  <a:schemeClr val="bg1">
                    <a:alpha val="50000"/>
                  </a:schemeClr>
                </a:solidFill>
              </a:rPr>
              <a:t>OTHER ITEM AT </a:t>
            </a:r>
            <a:r>
              <a:rPr lang="en-AU" dirty="0" smtClean="0">
                <a:solidFill>
                  <a:schemeClr val="bg1">
                    <a:alpha val="50000"/>
                  </a:schemeClr>
                </a:solidFill>
              </a:rPr>
              <a:t>50% TRANSP</a:t>
            </a:r>
            <a:endParaRPr lang="en-US" dirty="0" smtClean="0">
              <a:solidFill>
                <a:schemeClr val="bg1">
                  <a:alpha val="50000"/>
                </a:schemeClr>
              </a:solidFill>
            </a:endParaRPr>
          </a:p>
          <a:p>
            <a:r>
              <a:rPr lang="en-US" dirty="0" smtClean="0">
                <a:solidFill>
                  <a:schemeClr val="bg1">
                    <a:alpha val="50000"/>
                  </a:schemeClr>
                </a:solidFill>
              </a:rPr>
              <a:t>OTHER ITEM AT </a:t>
            </a:r>
            <a:r>
              <a:rPr lang="en-AU" dirty="0" smtClean="0">
                <a:solidFill>
                  <a:schemeClr val="bg1">
                    <a:alpha val="50000"/>
                  </a:schemeClr>
                </a:solidFill>
              </a:rPr>
              <a:t>50% TRANSP</a:t>
            </a:r>
            <a:endParaRPr lang="en-US" dirty="0" smtClean="0">
              <a:solidFill>
                <a:schemeClr val="bg1">
                  <a:alpha val="50000"/>
                </a:schemeClr>
              </a:solidFill>
            </a:endParaRPr>
          </a:p>
          <a:p>
            <a:r>
              <a:rPr lang="en-US" dirty="0" smtClean="0">
                <a:solidFill>
                  <a:schemeClr val="bg1">
                    <a:alpha val="50000"/>
                  </a:schemeClr>
                </a:solidFill>
              </a:rPr>
              <a:t>OTHER ITEM AT </a:t>
            </a:r>
            <a:r>
              <a:rPr lang="en-AU" dirty="0" smtClean="0">
                <a:solidFill>
                  <a:schemeClr val="bg1">
                    <a:alpha val="50000"/>
                  </a:schemeClr>
                </a:solidFill>
              </a:rPr>
              <a:t>50% TRANSP</a:t>
            </a:r>
            <a:endParaRPr lang="en-US" dirty="0" smtClean="0">
              <a:solidFill>
                <a:schemeClr val="bg1">
                  <a:alpha val="50000"/>
                </a:schemeClr>
              </a:solidFill>
            </a:endParaRPr>
          </a:p>
          <a:p>
            <a:r>
              <a:rPr lang="en-US" dirty="0" smtClean="0">
                <a:solidFill>
                  <a:schemeClr val="bg1">
                    <a:alpha val="50000"/>
                  </a:schemeClr>
                </a:solidFill>
              </a:rPr>
              <a:t>OTHER ITEM AT </a:t>
            </a:r>
            <a:r>
              <a:rPr lang="en-AU" dirty="0" smtClean="0">
                <a:solidFill>
                  <a:schemeClr val="bg1">
                    <a:alpha val="50000"/>
                  </a:schemeClr>
                </a:solidFill>
              </a:rPr>
              <a:t>50% TRANSP</a:t>
            </a:r>
            <a:endParaRPr lang="en-US" dirty="0" smtClean="0">
              <a:solidFill>
                <a:schemeClr val="bg1">
                  <a:alpha val="50000"/>
                </a:schemeClr>
              </a:solidFill>
            </a:endParaRPr>
          </a:p>
          <a:p>
            <a:r>
              <a:rPr lang="en-US" dirty="0" smtClean="0">
                <a:solidFill>
                  <a:schemeClr val="bg1">
                    <a:alpha val="50000"/>
                  </a:schemeClr>
                </a:solidFill>
              </a:rPr>
              <a:t>OTHER ITEM AT </a:t>
            </a:r>
            <a:r>
              <a:rPr lang="en-AU" dirty="0" smtClean="0">
                <a:solidFill>
                  <a:schemeClr val="bg1">
                    <a:alpha val="50000"/>
                  </a:schemeClr>
                </a:solidFill>
              </a:rPr>
              <a:t>50% TRANSP</a:t>
            </a:r>
            <a:endParaRPr lang="en-US" dirty="0" smtClean="0">
              <a:solidFill>
                <a:schemeClr val="bg1">
                  <a:alpha val="50000"/>
                </a:schemeClr>
              </a:solidFill>
            </a:endParaRPr>
          </a:p>
          <a:p>
            <a:r>
              <a:rPr lang="en-US" dirty="0" smtClean="0">
                <a:solidFill>
                  <a:schemeClr val="bg1">
                    <a:alpha val="50000"/>
                  </a:schemeClr>
                </a:solidFill>
              </a:rPr>
              <a:t>OTHER ITEM AT </a:t>
            </a:r>
            <a:r>
              <a:rPr lang="en-AU" dirty="0" smtClean="0">
                <a:solidFill>
                  <a:schemeClr val="bg1">
                    <a:alpha val="50000"/>
                  </a:schemeClr>
                </a:solidFill>
              </a:rPr>
              <a:t>50% TRANSP</a:t>
            </a:r>
            <a:endParaRPr lang="en-US" dirty="0" smtClean="0">
              <a:solidFill>
                <a:schemeClr val="bg1">
                  <a:alpha val="50000"/>
                </a:schemeClr>
              </a:solidFill>
            </a:endParaRPr>
          </a:p>
          <a:p>
            <a:r>
              <a:rPr lang="en-US" dirty="0" smtClean="0">
                <a:solidFill>
                  <a:schemeClr val="bg1">
                    <a:alpha val="50000"/>
                  </a:schemeClr>
                </a:solidFill>
              </a:rPr>
              <a:t>OTHER ITEM AT </a:t>
            </a:r>
            <a:r>
              <a:rPr lang="en-AU" dirty="0" smtClean="0">
                <a:solidFill>
                  <a:schemeClr val="bg1">
                    <a:alpha val="50000"/>
                  </a:schemeClr>
                </a:solidFill>
              </a:rPr>
              <a:t>50% TRANSP</a:t>
            </a:r>
            <a:endParaRPr lang="en-US" dirty="0" smtClean="0">
              <a:solidFill>
                <a:schemeClr val="bg1">
                  <a:alpha val="50000"/>
                </a:schemeClr>
              </a:solidFill>
            </a:endParaRPr>
          </a:p>
          <a:p>
            <a:r>
              <a:rPr lang="en-US" dirty="0" smtClean="0">
                <a:solidFill>
                  <a:schemeClr val="bg1">
                    <a:alpha val="50000"/>
                  </a:schemeClr>
                </a:solidFill>
              </a:rPr>
              <a:t>OTHER ITEM AT </a:t>
            </a:r>
            <a:r>
              <a:rPr lang="en-AU" dirty="0" smtClean="0">
                <a:solidFill>
                  <a:schemeClr val="bg1">
                    <a:alpha val="50000"/>
                  </a:schemeClr>
                </a:solidFill>
              </a:rPr>
              <a:t>50% TRANSP</a:t>
            </a:r>
            <a:endParaRPr lang="en-US" dirty="0" smtClean="0">
              <a:solidFill>
                <a:schemeClr val="bg1">
                  <a:alpha val="50000"/>
                </a:schemeClr>
              </a:solidFill>
            </a:endParaRPr>
          </a:p>
          <a:p>
            <a:r>
              <a:rPr lang="en-US" dirty="0" smtClean="0">
                <a:solidFill>
                  <a:schemeClr val="bg1">
                    <a:alpha val="50000"/>
                  </a:schemeClr>
                </a:solidFill>
              </a:rPr>
              <a:t>OTHER ITEM AT </a:t>
            </a:r>
            <a:r>
              <a:rPr lang="en-AU" dirty="0" smtClean="0">
                <a:solidFill>
                  <a:schemeClr val="bg1">
                    <a:alpha val="50000"/>
                  </a:schemeClr>
                </a:solidFill>
              </a:rPr>
              <a:t>50% TRANSP</a:t>
            </a:r>
            <a:endParaRPr lang="en-US" dirty="0" smtClean="0">
              <a:solidFill>
                <a:schemeClr val="bg1">
                  <a:alpha val="50000"/>
                </a:schemeClr>
              </a:solidFill>
            </a:endParaRPr>
          </a:p>
          <a:p>
            <a:r>
              <a:rPr lang="en-US" dirty="0" smtClean="0">
                <a:solidFill>
                  <a:schemeClr val="bg1">
                    <a:alpha val="50000"/>
                  </a:schemeClr>
                </a:solidFill>
              </a:rPr>
              <a:t>OTHER ITEM AT </a:t>
            </a:r>
            <a:r>
              <a:rPr lang="en-AU" dirty="0" smtClean="0">
                <a:solidFill>
                  <a:schemeClr val="bg1">
                    <a:alpha val="50000"/>
                  </a:schemeClr>
                </a:solidFill>
              </a:rPr>
              <a:t>50% TRANSP</a:t>
            </a:r>
            <a:endParaRPr lang="en-US" dirty="0" smtClean="0">
              <a:solidFill>
                <a:schemeClr val="bg1">
                  <a:alpha val="50000"/>
                </a:schemeClr>
              </a:solidFill>
            </a:endParaRPr>
          </a:p>
          <a:p>
            <a:r>
              <a:rPr lang="en-US" dirty="0" smtClean="0">
                <a:solidFill>
                  <a:schemeClr val="bg1">
                    <a:alpha val="50000"/>
                  </a:schemeClr>
                </a:solidFill>
              </a:rPr>
              <a:t>OTHER ITEM AT </a:t>
            </a:r>
            <a:r>
              <a:rPr lang="en-AU" dirty="0" smtClean="0">
                <a:solidFill>
                  <a:schemeClr val="bg1">
                    <a:alpha val="50000"/>
                  </a:schemeClr>
                </a:solidFill>
              </a:rPr>
              <a:t>50% TRANSP</a:t>
            </a:r>
            <a:endParaRPr lang="en-US" dirty="0" smtClean="0">
              <a:solidFill>
                <a:schemeClr val="bg1">
                  <a:alpha val="50000"/>
                </a:schemeClr>
              </a:solidFill>
            </a:endParaRPr>
          </a:p>
          <a:p>
            <a:r>
              <a:rPr lang="en-US" dirty="0" smtClean="0">
                <a:solidFill>
                  <a:schemeClr val="bg1">
                    <a:alpha val="50000"/>
                  </a:schemeClr>
                </a:solidFill>
              </a:rPr>
              <a:t>OTHER ITEM AT </a:t>
            </a:r>
            <a:r>
              <a:rPr lang="en-AU" dirty="0" smtClean="0">
                <a:solidFill>
                  <a:schemeClr val="bg1">
                    <a:alpha val="50000"/>
                  </a:schemeClr>
                </a:solidFill>
              </a:rPr>
              <a:t>50% TRANSP</a:t>
            </a:r>
            <a:endParaRPr lang="en-US" dirty="0" smtClean="0">
              <a:solidFill>
                <a:schemeClr val="bg1">
                  <a:alpha val="50000"/>
                </a:schemeClr>
              </a:solidFill>
            </a:endParaRPr>
          </a:p>
          <a:p>
            <a:r>
              <a:rPr lang="en-US" dirty="0" smtClean="0">
                <a:solidFill>
                  <a:schemeClr val="bg1">
                    <a:alpha val="50000"/>
                  </a:schemeClr>
                </a:solidFill>
              </a:rPr>
              <a:t>OTHER ITEM AT </a:t>
            </a:r>
            <a:r>
              <a:rPr lang="en-AU" dirty="0" smtClean="0">
                <a:solidFill>
                  <a:schemeClr val="bg1">
                    <a:alpha val="50000"/>
                  </a:schemeClr>
                </a:solidFill>
              </a:rPr>
              <a:t>50% TRANSP</a:t>
            </a:r>
          </a:p>
          <a:p>
            <a:r>
              <a:rPr lang="en-US" dirty="0" smtClean="0">
                <a:solidFill>
                  <a:schemeClr val="bg1">
                    <a:alpha val="50000"/>
                  </a:schemeClr>
                </a:solidFill>
              </a:rPr>
              <a:t>OTHER ITEM AT </a:t>
            </a:r>
            <a:r>
              <a:rPr lang="en-AU" dirty="0" smtClean="0">
                <a:solidFill>
                  <a:schemeClr val="bg1">
                    <a:alpha val="50000"/>
                  </a:schemeClr>
                </a:solidFill>
              </a:rPr>
              <a:t>50% TRANSP</a:t>
            </a:r>
            <a:endParaRPr lang="en-US" dirty="0" smtClean="0">
              <a:solidFill>
                <a:schemeClr val="bg1">
                  <a:alpha val="50000"/>
                </a:schemeClr>
              </a:solidFill>
            </a:endParaRPr>
          </a:p>
          <a:p>
            <a:r>
              <a:rPr lang="en-US" dirty="0" smtClean="0">
                <a:solidFill>
                  <a:schemeClr val="bg1">
                    <a:alpha val="50000"/>
                  </a:schemeClr>
                </a:solidFill>
              </a:rPr>
              <a:t>OTHER ITEM AT </a:t>
            </a:r>
            <a:r>
              <a:rPr lang="en-AU" dirty="0" smtClean="0">
                <a:solidFill>
                  <a:schemeClr val="bg1">
                    <a:alpha val="50000"/>
                  </a:schemeClr>
                </a:solidFill>
              </a:rPr>
              <a:t>50% TRANSP</a:t>
            </a:r>
            <a:endParaRPr lang="en-US" dirty="0" smtClean="0">
              <a:solidFill>
                <a:schemeClr val="bg1">
                  <a:alpha val="50000"/>
                </a:schemeClr>
              </a:solidFill>
            </a:endParaRPr>
          </a:p>
        </p:txBody>
      </p:sp>
      <p:sp>
        <p:nvSpPr>
          <p:cNvPr id="4" name="Footer Placeholder 3"/>
          <p:cNvSpPr>
            <a:spLocks noGrp="1"/>
          </p:cNvSpPr>
          <p:nvPr>
            <p:ph type="ftr" sz="quarter" idx="31"/>
          </p:nvPr>
        </p:nvSpPr>
        <p:spPr/>
        <p:txBody>
          <a:bodyPr/>
          <a:lstStyle/>
          <a:p>
            <a:r>
              <a:rPr lang="en-AU" smtClean="0">
                <a:solidFill>
                  <a:srgbClr val="FFFFFF">
                    <a:alpha val="50000"/>
                  </a:srgbClr>
                </a:solidFill>
              </a:rPr>
              <a:t>Copyright © 2016  Accenture. All rights reserved. Accenture Confidential Information    |</a:t>
            </a:r>
            <a:endParaRPr lang="en-AU" dirty="0">
              <a:solidFill>
                <a:srgbClr val="FFFFFF">
                  <a:alpha val="50000"/>
                </a:srgbClr>
              </a:solidFill>
            </a:endParaRPr>
          </a:p>
        </p:txBody>
      </p:sp>
      <p:sp>
        <p:nvSpPr>
          <p:cNvPr id="6" name="Slide Number Placeholder 5"/>
          <p:cNvSpPr>
            <a:spLocks noGrp="1"/>
          </p:cNvSpPr>
          <p:nvPr>
            <p:ph type="sldNum" sz="quarter" idx="32"/>
          </p:nvPr>
        </p:nvSpPr>
        <p:spPr/>
        <p:txBody>
          <a:bodyPr/>
          <a:lstStyle/>
          <a:p>
            <a:pPr>
              <a:defRPr/>
            </a:pPr>
            <a:fld id="{90CBDC3A-D49F-4631-A8C7-55D59B33E5FA}" type="slidenum">
              <a:rPr lang="en-US" smtClean="0">
                <a:solidFill>
                  <a:srgbClr val="FFFFFF">
                    <a:alpha val="50000"/>
                  </a:srgbClr>
                </a:solidFill>
              </a:rPr>
              <a:pPr>
                <a:defRPr/>
              </a:pPr>
              <a:t>‹#›</a:t>
            </a:fld>
            <a:endParaRPr lang="en-US" dirty="0">
              <a:solidFill>
                <a:srgbClr val="FFFFFF">
                  <a:alpha val="50000"/>
                </a:srgbClr>
              </a:solidFill>
            </a:endParaRPr>
          </a:p>
        </p:txBody>
      </p:sp>
      <p:sp>
        <p:nvSpPr>
          <p:cNvPr id="7" name="Text Placeholder 4"/>
          <p:cNvSpPr>
            <a:spLocks noGrp="1"/>
          </p:cNvSpPr>
          <p:nvPr>
            <p:ph type="body" sz="quarter" idx="33" hasCustomPrompt="1"/>
          </p:nvPr>
        </p:nvSpPr>
        <p:spPr>
          <a:xfrm>
            <a:off x="355741" y="6334007"/>
            <a:ext cx="1928219" cy="331528"/>
          </a:xfrm>
          <a:ln>
            <a:solidFill>
              <a:schemeClr val="bg1"/>
            </a:solidFill>
          </a:ln>
        </p:spPr>
        <p:txBody>
          <a:bodyPr wrap="none" lIns="143987" tIns="71994" rIns="143987" bIns="71994" anchor="ctr">
            <a:spAutoFit/>
          </a:bodyPr>
          <a:lstStyle>
            <a:lvl1pPr>
              <a:spcBef>
                <a:spcPts val="0"/>
              </a:spcBef>
              <a:defRPr sz="11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Insert Key Point if Needed</a:t>
            </a:r>
            <a:endParaRPr lang="en-AU" dirty="0"/>
          </a:p>
        </p:txBody>
      </p:sp>
    </p:spTree>
    <p:extLst>
      <p:ext uri="{BB962C8B-B14F-4D97-AF65-F5344CB8AC3E}">
        <p14:creationId xmlns:p14="http://schemas.microsoft.com/office/powerpoint/2010/main" val="275450420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allout &amp; copy">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0D558541-60C9-42A2-8392-FF12533A6B7A}" type="slidenum">
              <a:rPr lang="en-US" smtClean="0"/>
              <a:pPr/>
              <a:t>‹#›</a:t>
            </a:fld>
            <a:endParaRPr lang="en-US" dirty="0"/>
          </a:p>
        </p:txBody>
      </p:sp>
      <p:sp>
        <p:nvSpPr>
          <p:cNvPr id="4" name="Title 3"/>
          <p:cNvSpPr>
            <a:spLocks noGrp="1"/>
          </p:cNvSpPr>
          <p:nvPr>
            <p:ph type="title"/>
          </p:nvPr>
        </p:nvSpPr>
        <p:spPr/>
        <p:txBody>
          <a:bodyPr/>
          <a:lstStyle>
            <a:lvl1pPr>
              <a:defRPr>
                <a:solidFill>
                  <a:schemeClr val="tx2"/>
                </a:solidFill>
              </a:defRPr>
            </a:lvl1pPr>
          </a:lstStyle>
          <a:p>
            <a:r>
              <a:rPr lang="en-US"/>
              <a:t>Click to edit Master title style</a:t>
            </a:r>
          </a:p>
        </p:txBody>
      </p:sp>
      <p:sp>
        <p:nvSpPr>
          <p:cNvPr id="7" name="Text Placeholder 6"/>
          <p:cNvSpPr>
            <a:spLocks noGrp="1"/>
          </p:cNvSpPr>
          <p:nvPr>
            <p:ph type="body" sz="quarter" idx="13"/>
          </p:nvPr>
        </p:nvSpPr>
        <p:spPr>
          <a:xfrm>
            <a:off x="345019" y="1763713"/>
            <a:ext cx="5589056" cy="4294187"/>
          </a:xfrm>
        </p:spPr>
        <p:txBody>
          <a:bodyPr vert="horz" lIns="0" tIns="0" rIns="0" bIns="0" rtlCol="0">
            <a:noAutofit/>
          </a:bodyPr>
          <a:lstStyle>
            <a:lvl1pPr>
              <a:defRPr lang="en-US" dirty="0" smtClean="0"/>
            </a:lvl1pPr>
            <a:lvl2pPr>
              <a:defRPr lang="en-US" dirty="0" smtClean="0"/>
            </a:lvl2pPr>
            <a:lvl3pPr>
              <a:defRPr lang="en-US" dirty="0" smtClean="0"/>
            </a:lvl3pPr>
            <a:lvl4pPr>
              <a:defRPr lang="en-US" dirty="0" smtClean="0">
                <a:solidFill>
                  <a:schemeClr val="bg2"/>
                </a:solidFill>
              </a:defRPr>
            </a:lvl4pPr>
            <a:lvl5pPr>
              <a:defRPr lang="en-US" dirty="0">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7"/>
          <p:cNvSpPr>
            <a:spLocks noGrp="1"/>
          </p:cNvSpPr>
          <p:nvPr>
            <p:ph type="body" sz="quarter" idx="14"/>
          </p:nvPr>
        </p:nvSpPr>
        <p:spPr>
          <a:xfrm>
            <a:off x="6276975" y="1763714"/>
            <a:ext cx="5578475" cy="4294186"/>
          </a:xfrm>
        </p:spPr>
        <p:txBody>
          <a:bodyPr vert="horz" lIns="0" tIns="0" rIns="0" bIns="0" rtlCol="0">
            <a:noAutofit/>
          </a:bodyPr>
          <a:lstStyle>
            <a:lvl1pPr>
              <a:defRPr lang="en-US" sz="1800" b="1" dirty="0" smtClean="0"/>
            </a:lvl1pPr>
            <a:lvl2pPr>
              <a:defRPr lang="en-US" sz="1800" b="1" dirty="0" smtClean="0"/>
            </a:lvl2pPr>
            <a:lvl3pPr>
              <a:defRPr lang="en-US" sz="1800" b="1" dirty="0" smtClean="0"/>
            </a:lvl3pPr>
            <a:lvl4pPr>
              <a:defRPr lang="en-US" sz="1800" b="0" dirty="0" smtClean="0">
                <a:solidFill>
                  <a:schemeClr val="bg2"/>
                </a:solidFill>
              </a:defRPr>
            </a:lvl4pPr>
            <a:lvl5pPr>
              <a:defRPr lang="en-US" sz="1800" b="0" dirty="0">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9702568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Agenda_1Column_APink">
    <p:bg>
      <p:bgPr>
        <a:solidFill>
          <a:schemeClr val="accent1"/>
        </a:solidFill>
        <a:effectLst/>
      </p:bgPr>
    </p:bg>
    <p:spTree>
      <p:nvGrpSpPr>
        <p:cNvPr id="1" name=""/>
        <p:cNvGrpSpPr/>
        <p:nvPr/>
      </p:nvGrpSpPr>
      <p:grpSpPr>
        <a:xfrm>
          <a:off x="0" y="0"/>
          <a:ext cx="0" cy="0"/>
          <a:chOff x="0" y="0"/>
          <a:chExt cx="0" cy="0"/>
        </a:xfrm>
      </p:grpSpPr>
      <p:sp>
        <p:nvSpPr>
          <p:cNvPr id="24" name="Rectangle 23">
            <a:hlinkClick r:id="rId2"/>
          </p:cNvPr>
          <p:cNvSpPr/>
          <p:nvPr userDrawn="1"/>
        </p:nvSpPr>
        <p:spPr>
          <a:xfrm>
            <a:off x="11616531" y="2"/>
            <a:ext cx="575471" cy="575114"/>
          </a:xfrm>
          <a:prstGeom prst="rect">
            <a:avLst/>
          </a:prstGeom>
          <a:solidFill>
            <a:srgbClr val="FFB500">
              <a:alpha val="0"/>
            </a:srgbClr>
          </a:solidFill>
          <a:ln w="12700" cmpd="sng">
            <a:noFill/>
            <a:tailEnd type="none" w="med" len="med"/>
          </a:ln>
        </p:spPr>
        <p:style>
          <a:lnRef idx="1">
            <a:schemeClr val="accent1"/>
          </a:lnRef>
          <a:fillRef idx="0">
            <a:schemeClr val="accent1"/>
          </a:fillRef>
          <a:effectRef idx="0">
            <a:schemeClr val="accent1"/>
          </a:effectRef>
          <a:fontRef idx="minor">
            <a:schemeClr val="tx1"/>
          </a:fontRef>
        </p:style>
        <p:txBody>
          <a:bodyPr lIns="91411" tIns="45706" rIns="91411" bIns="45706" rtlCol="0" anchor="ctr"/>
          <a:lstStyle/>
          <a:p>
            <a:pPr algn="ctr" fontAlgn="base">
              <a:spcBef>
                <a:spcPct val="0"/>
              </a:spcBef>
              <a:spcAft>
                <a:spcPct val="0"/>
              </a:spcAft>
            </a:pPr>
            <a:endParaRPr lang="en-US">
              <a:solidFill>
                <a:srgbClr val="000000"/>
              </a:solidFill>
            </a:endParaRPr>
          </a:p>
        </p:txBody>
      </p:sp>
      <p:sp>
        <p:nvSpPr>
          <p:cNvPr id="9" name="Text Placeholder 8"/>
          <p:cNvSpPr>
            <a:spLocks noGrp="1"/>
          </p:cNvSpPr>
          <p:nvPr>
            <p:ph type="body" sz="quarter" idx="30" hasCustomPrompt="1"/>
          </p:nvPr>
        </p:nvSpPr>
        <p:spPr>
          <a:xfrm>
            <a:off x="2318657" y="1269500"/>
            <a:ext cx="9514602" cy="4319000"/>
          </a:xfrm>
        </p:spPr>
        <p:txBody>
          <a:bodyPr numCol="1" spcCol="179984" anchor="ctr">
            <a:noAutofit/>
          </a:bodyPr>
          <a:lstStyle>
            <a:lvl1pPr marL="359928" indent="-359928">
              <a:lnSpc>
                <a:spcPct val="90000"/>
              </a:lnSpc>
              <a:spcBef>
                <a:spcPts val="1200"/>
              </a:spcBef>
              <a:buFont typeface="Arial" panose="020B0604020202020204" pitchFamily="34" charset="0"/>
              <a:buChar char="█"/>
              <a:defRPr sz="1800" b="1" cap="all" baseline="0">
                <a:solidFill>
                  <a:schemeClr val="bg1"/>
                </a:solidFill>
              </a:defRPr>
            </a:lvl1pPr>
            <a:lvl2pPr marL="355500" indent="-355500">
              <a:buFont typeface="Arial" panose="020B0604020202020204" pitchFamily="34" charset="0"/>
              <a:buChar char="█"/>
              <a:defRPr sz="1900" b="1" baseline="0">
                <a:solidFill>
                  <a:schemeClr val="bg1"/>
                </a:solidFill>
              </a:defRPr>
            </a:lvl2pPr>
          </a:lstStyle>
          <a:p>
            <a:r>
              <a:rPr lang="en-US" sz="1800" dirty="0" smtClean="0"/>
              <a:t>INSERT ITEM AT 18PT MINIMUM 16PT, </a:t>
            </a:r>
            <a:r>
              <a:rPr lang="en-AU" sz="1800" dirty="0" smtClean="0"/>
              <a:t>CURRENT AT 100% WHITE, OTHERS RIGHT CLICK &gt; FORMAT TEXT &gt; 50% TRANSP</a:t>
            </a:r>
          </a:p>
          <a:p>
            <a:r>
              <a:rPr lang="en-AU" dirty="0" smtClean="0">
                <a:solidFill>
                  <a:schemeClr val="bg1">
                    <a:alpha val="50000"/>
                  </a:schemeClr>
                </a:solidFill>
              </a:rPr>
              <a:t>OTHER ITEM right-click &gt; Format Text Effects &gt; 50% TRANSP</a:t>
            </a:r>
          </a:p>
          <a:p>
            <a:r>
              <a:rPr lang="en-AU" dirty="0" smtClean="0">
                <a:solidFill>
                  <a:schemeClr val="bg1">
                    <a:alpha val="50000"/>
                  </a:schemeClr>
                </a:solidFill>
              </a:rPr>
              <a:t>OTHER ITEM right-click &gt; Format Text Effects &gt; 50% TRANSP</a:t>
            </a:r>
          </a:p>
          <a:p>
            <a:r>
              <a:rPr lang="en-AU" dirty="0" smtClean="0">
                <a:solidFill>
                  <a:schemeClr val="bg1">
                    <a:alpha val="50000"/>
                  </a:schemeClr>
                </a:solidFill>
              </a:rPr>
              <a:t>OTHER ITEM right-click &gt; Format Text Effects &gt; 50% TRANSP</a:t>
            </a:r>
          </a:p>
          <a:p>
            <a:r>
              <a:rPr lang="en-AU" dirty="0" smtClean="0">
                <a:solidFill>
                  <a:schemeClr val="bg1">
                    <a:alpha val="50000"/>
                  </a:schemeClr>
                </a:solidFill>
              </a:rPr>
              <a:t>OTHER ITEM right-click &gt; Format Text Effects &gt; 50% TRANSP</a:t>
            </a:r>
          </a:p>
          <a:p>
            <a:r>
              <a:rPr lang="en-AU" dirty="0" smtClean="0">
                <a:solidFill>
                  <a:schemeClr val="bg1">
                    <a:alpha val="50000"/>
                  </a:schemeClr>
                </a:solidFill>
              </a:rPr>
              <a:t>OTHER ITEM right-click &gt; Format Text Effects &gt; 50% TRANSP</a:t>
            </a:r>
          </a:p>
          <a:p>
            <a:r>
              <a:rPr lang="en-AU" dirty="0" smtClean="0">
                <a:solidFill>
                  <a:schemeClr val="bg1">
                    <a:alpha val="50000"/>
                  </a:schemeClr>
                </a:solidFill>
              </a:rPr>
              <a:t>OTHER ITEM right-click &gt; Format Text Effects &gt; 50% TRANSP</a:t>
            </a:r>
          </a:p>
          <a:p>
            <a:r>
              <a:rPr lang="en-AU" dirty="0" smtClean="0">
                <a:solidFill>
                  <a:schemeClr val="bg1">
                    <a:alpha val="50000"/>
                  </a:schemeClr>
                </a:solidFill>
              </a:rPr>
              <a:t>OTHER ITEM right-click &gt; Format Text Effects &gt; 50% TRANSP</a:t>
            </a:r>
          </a:p>
          <a:p>
            <a:r>
              <a:rPr lang="en-AU" dirty="0" smtClean="0">
                <a:solidFill>
                  <a:schemeClr val="bg1">
                    <a:alpha val="50000"/>
                  </a:schemeClr>
                </a:solidFill>
              </a:rPr>
              <a:t>OTHER ITEM right-click &gt; Format Text Effects &gt; 50% TRANSP</a:t>
            </a:r>
          </a:p>
          <a:p>
            <a:r>
              <a:rPr lang="en-AU" dirty="0" smtClean="0">
                <a:solidFill>
                  <a:schemeClr val="bg1">
                    <a:alpha val="50000"/>
                  </a:schemeClr>
                </a:solidFill>
              </a:rPr>
              <a:t>OTHER ITEM right-click &gt; Format Text Effects &gt; 50% TRANSP</a:t>
            </a:r>
          </a:p>
        </p:txBody>
      </p:sp>
      <p:sp>
        <p:nvSpPr>
          <p:cNvPr id="4" name="Footer Placeholder 3"/>
          <p:cNvSpPr>
            <a:spLocks noGrp="1"/>
          </p:cNvSpPr>
          <p:nvPr>
            <p:ph type="ftr" sz="quarter" idx="31"/>
          </p:nvPr>
        </p:nvSpPr>
        <p:spPr/>
        <p:txBody>
          <a:bodyPr/>
          <a:lstStyle/>
          <a:p>
            <a:r>
              <a:rPr lang="en-AU" smtClean="0">
                <a:solidFill>
                  <a:srgbClr val="FFFFFF">
                    <a:alpha val="50000"/>
                  </a:srgbClr>
                </a:solidFill>
              </a:rPr>
              <a:t>Copyright © 2016  Accenture. All rights reserved. Accenture Confidential Information    |</a:t>
            </a:r>
            <a:endParaRPr lang="en-AU" dirty="0">
              <a:solidFill>
                <a:srgbClr val="FFFFFF">
                  <a:alpha val="50000"/>
                </a:srgbClr>
              </a:solidFill>
            </a:endParaRPr>
          </a:p>
        </p:txBody>
      </p:sp>
      <p:sp>
        <p:nvSpPr>
          <p:cNvPr id="5" name="Slide Number Placeholder 4"/>
          <p:cNvSpPr>
            <a:spLocks noGrp="1"/>
          </p:cNvSpPr>
          <p:nvPr>
            <p:ph type="sldNum" sz="quarter" idx="32"/>
          </p:nvPr>
        </p:nvSpPr>
        <p:spPr/>
        <p:txBody>
          <a:bodyPr/>
          <a:lstStyle/>
          <a:p>
            <a:pPr>
              <a:defRPr/>
            </a:pPr>
            <a:fld id="{90CBDC3A-D49F-4631-A8C7-55D59B33E5FA}" type="slidenum">
              <a:rPr lang="en-US" smtClean="0">
                <a:solidFill>
                  <a:srgbClr val="FFFFFF">
                    <a:alpha val="50000"/>
                  </a:srgbClr>
                </a:solidFill>
              </a:rPr>
              <a:pPr>
                <a:defRPr/>
              </a:pPr>
              <a:t>‹#›</a:t>
            </a:fld>
            <a:endParaRPr lang="en-US" dirty="0">
              <a:solidFill>
                <a:srgbClr val="FFFFFF">
                  <a:alpha val="50000"/>
                </a:srgbClr>
              </a:solidFill>
            </a:endParaRPr>
          </a:p>
        </p:txBody>
      </p:sp>
      <p:sp>
        <p:nvSpPr>
          <p:cNvPr id="10" name="Text Placeholder 4"/>
          <p:cNvSpPr>
            <a:spLocks noGrp="1"/>
          </p:cNvSpPr>
          <p:nvPr>
            <p:ph type="body" sz="quarter" idx="33" hasCustomPrompt="1"/>
          </p:nvPr>
        </p:nvSpPr>
        <p:spPr>
          <a:xfrm>
            <a:off x="355741" y="6334007"/>
            <a:ext cx="1928219" cy="331528"/>
          </a:xfrm>
          <a:ln>
            <a:solidFill>
              <a:schemeClr val="bg1"/>
            </a:solidFill>
          </a:ln>
        </p:spPr>
        <p:txBody>
          <a:bodyPr wrap="none" lIns="143987" tIns="71994" rIns="143987" bIns="71994" anchor="ctr">
            <a:spAutoFit/>
          </a:bodyPr>
          <a:lstStyle>
            <a:lvl1pPr>
              <a:spcBef>
                <a:spcPts val="0"/>
              </a:spcBef>
              <a:defRPr sz="11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Insert Key Point if Needed</a:t>
            </a:r>
            <a:endParaRPr lang="en-AU" dirty="0"/>
          </a:p>
        </p:txBody>
      </p:sp>
    </p:spTree>
    <p:extLst>
      <p:ext uri="{BB962C8B-B14F-4D97-AF65-F5344CB8AC3E}">
        <p14:creationId xmlns:p14="http://schemas.microsoft.com/office/powerpoint/2010/main" val="678168155"/>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Agenda_2Columns_APink">
    <p:bg>
      <p:bgPr>
        <a:solidFill>
          <a:schemeClr val="accent1"/>
        </a:solidFill>
        <a:effectLst/>
      </p:bgPr>
    </p:bg>
    <p:spTree>
      <p:nvGrpSpPr>
        <p:cNvPr id="1" name=""/>
        <p:cNvGrpSpPr/>
        <p:nvPr/>
      </p:nvGrpSpPr>
      <p:grpSpPr>
        <a:xfrm>
          <a:off x="0" y="0"/>
          <a:ext cx="0" cy="0"/>
          <a:chOff x="0" y="0"/>
          <a:chExt cx="0" cy="0"/>
        </a:xfrm>
      </p:grpSpPr>
      <p:sp>
        <p:nvSpPr>
          <p:cNvPr id="24" name="Rectangle 23">
            <a:hlinkClick r:id="rId2"/>
          </p:cNvPr>
          <p:cNvSpPr/>
          <p:nvPr userDrawn="1"/>
        </p:nvSpPr>
        <p:spPr>
          <a:xfrm>
            <a:off x="11616531" y="2"/>
            <a:ext cx="575471" cy="575114"/>
          </a:xfrm>
          <a:prstGeom prst="rect">
            <a:avLst/>
          </a:prstGeom>
          <a:solidFill>
            <a:srgbClr val="FFB500">
              <a:alpha val="0"/>
            </a:srgbClr>
          </a:solidFill>
          <a:ln w="12700" cmpd="sng">
            <a:noFill/>
            <a:tailEnd type="none" w="med" len="med"/>
          </a:ln>
        </p:spPr>
        <p:style>
          <a:lnRef idx="1">
            <a:schemeClr val="accent1"/>
          </a:lnRef>
          <a:fillRef idx="0">
            <a:schemeClr val="accent1"/>
          </a:fillRef>
          <a:effectRef idx="0">
            <a:schemeClr val="accent1"/>
          </a:effectRef>
          <a:fontRef idx="minor">
            <a:schemeClr val="tx1"/>
          </a:fontRef>
        </p:style>
        <p:txBody>
          <a:bodyPr lIns="91411" tIns="45706" rIns="91411" bIns="45706" rtlCol="0" anchor="ctr"/>
          <a:lstStyle/>
          <a:p>
            <a:pPr algn="ctr" fontAlgn="base">
              <a:spcBef>
                <a:spcPct val="0"/>
              </a:spcBef>
              <a:spcAft>
                <a:spcPct val="0"/>
              </a:spcAft>
            </a:pPr>
            <a:endParaRPr lang="en-US">
              <a:solidFill>
                <a:srgbClr val="000000"/>
              </a:solidFill>
            </a:endParaRPr>
          </a:p>
        </p:txBody>
      </p:sp>
      <p:sp>
        <p:nvSpPr>
          <p:cNvPr id="9" name="Text Placeholder 8"/>
          <p:cNvSpPr>
            <a:spLocks noGrp="1"/>
          </p:cNvSpPr>
          <p:nvPr>
            <p:ph type="body" sz="quarter" idx="30" hasCustomPrompt="1"/>
          </p:nvPr>
        </p:nvSpPr>
        <p:spPr>
          <a:xfrm>
            <a:off x="2318657" y="1269500"/>
            <a:ext cx="9514602" cy="4319000"/>
          </a:xfrm>
        </p:spPr>
        <p:txBody>
          <a:bodyPr numCol="2" spcCol="287976" anchor="ctr"/>
          <a:lstStyle>
            <a:lvl1pPr marL="359928" indent="-359928">
              <a:lnSpc>
                <a:spcPct val="90000"/>
              </a:lnSpc>
              <a:spcBef>
                <a:spcPts val="1200"/>
              </a:spcBef>
              <a:buFont typeface="Arial" panose="020B0604020202020204" pitchFamily="34" charset="0"/>
              <a:buChar char="█"/>
              <a:defRPr sz="1800" b="1" cap="all" baseline="0">
                <a:solidFill>
                  <a:schemeClr val="bg1"/>
                </a:solidFill>
              </a:defRPr>
            </a:lvl1pPr>
            <a:lvl2pPr marL="355500" indent="-355500">
              <a:buFont typeface="Arial" panose="020B0604020202020204" pitchFamily="34" charset="0"/>
              <a:buChar char="█"/>
              <a:defRPr sz="1900" b="1" baseline="0">
                <a:solidFill>
                  <a:schemeClr val="bg1"/>
                </a:solidFill>
              </a:defRPr>
            </a:lvl2pPr>
          </a:lstStyle>
          <a:p>
            <a:r>
              <a:rPr lang="en-US" sz="1800" dirty="0" smtClean="0"/>
              <a:t>INSERT ITEM AT 18PT MINIMUM 16PT, </a:t>
            </a:r>
            <a:r>
              <a:rPr lang="en-AU" sz="1800" dirty="0" smtClean="0"/>
              <a:t>CURRENT AT 100% WHITE, OTHERS RIGHT CLICK &gt; FORMAT TEXT &gt; 50% TRANSP</a:t>
            </a:r>
          </a:p>
          <a:p>
            <a:r>
              <a:rPr lang="en-US" dirty="0" smtClean="0">
                <a:solidFill>
                  <a:schemeClr val="bg1">
                    <a:alpha val="50000"/>
                  </a:schemeClr>
                </a:solidFill>
              </a:rPr>
              <a:t>OTHER ITEM AT </a:t>
            </a:r>
            <a:r>
              <a:rPr lang="en-AU" dirty="0" smtClean="0">
                <a:solidFill>
                  <a:schemeClr val="bg1">
                    <a:alpha val="50000"/>
                  </a:schemeClr>
                </a:solidFill>
              </a:rPr>
              <a:t>50% TRANSP</a:t>
            </a:r>
            <a:endParaRPr lang="en-US" dirty="0" smtClean="0">
              <a:solidFill>
                <a:schemeClr val="bg1">
                  <a:alpha val="50000"/>
                </a:schemeClr>
              </a:solidFill>
            </a:endParaRPr>
          </a:p>
          <a:p>
            <a:r>
              <a:rPr lang="en-US" dirty="0" smtClean="0">
                <a:solidFill>
                  <a:schemeClr val="bg1">
                    <a:alpha val="50000"/>
                  </a:schemeClr>
                </a:solidFill>
              </a:rPr>
              <a:t>OTHER ITEM AT </a:t>
            </a:r>
            <a:r>
              <a:rPr lang="en-AU" dirty="0" smtClean="0">
                <a:solidFill>
                  <a:schemeClr val="bg1">
                    <a:alpha val="50000"/>
                  </a:schemeClr>
                </a:solidFill>
              </a:rPr>
              <a:t>50% TRANSP</a:t>
            </a:r>
            <a:endParaRPr lang="en-US" dirty="0" smtClean="0">
              <a:solidFill>
                <a:schemeClr val="bg1">
                  <a:alpha val="50000"/>
                </a:schemeClr>
              </a:solidFill>
            </a:endParaRPr>
          </a:p>
          <a:p>
            <a:r>
              <a:rPr lang="en-US" dirty="0" smtClean="0">
                <a:solidFill>
                  <a:schemeClr val="bg1">
                    <a:alpha val="50000"/>
                  </a:schemeClr>
                </a:solidFill>
              </a:rPr>
              <a:t>OTHER ITEM AT </a:t>
            </a:r>
            <a:r>
              <a:rPr lang="en-AU" dirty="0" smtClean="0">
                <a:solidFill>
                  <a:schemeClr val="bg1">
                    <a:alpha val="50000"/>
                  </a:schemeClr>
                </a:solidFill>
              </a:rPr>
              <a:t>50% TRANSP</a:t>
            </a:r>
            <a:endParaRPr lang="en-US" dirty="0" smtClean="0">
              <a:solidFill>
                <a:schemeClr val="bg1">
                  <a:alpha val="50000"/>
                </a:schemeClr>
              </a:solidFill>
            </a:endParaRPr>
          </a:p>
          <a:p>
            <a:r>
              <a:rPr lang="en-US" dirty="0" smtClean="0">
                <a:solidFill>
                  <a:schemeClr val="bg1">
                    <a:alpha val="50000"/>
                  </a:schemeClr>
                </a:solidFill>
              </a:rPr>
              <a:t>OTHER ITEM AT </a:t>
            </a:r>
            <a:r>
              <a:rPr lang="en-AU" dirty="0" smtClean="0">
                <a:solidFill>
                  <a:schemeClr val="bg1">
                    <a:alpha val="50000"/>
                  </a:schemeClr>
                </a:solidFill>
              </a:rPr>
              <a:t>50% TRANSP</a:t>
            </a:r>
            <a:endParaRPr lang="en-US" dirty="0" smtClean="0">
              <a:solidFill>
                <a:schemeClr val="bg1">
                  <a:alpha val="50000"/>
                </a:schemeClr>
              </a:solidFill>
            </a:endParaRPr>
          </a:p>
          <a:p>
            <a:r>
              <a:rPr lang="en-US" dirty="0" smtClean="0">
                <a:solidFill>
                  <a:schemeClr val="bg1">
                    <a:alpha val="50000"/>
                  </a:schemeClr>
                </a:solidFill>
              </a:rPr>
              <a:t>OTHER ITEM AT </a:t>
            </a:r>
            <a:r>
              <a:rPr lang="en-AU" dirty="0" smtClean="0">
                <a:solidFill>
                  <a:schemeClr val="bg1">
                    <a:alpha val="50000"/>
                  </a:schemeClr>
                </a:solidFill>
              </a:rPr>
              <a:t>50% TRANSP</a:t>
            </a:r>
            <a:endParaRPr lang="en-US" dirty="0" smtClean="0">
              <a:solidFill>
                <a:schemeClr val="bg1">
                  <a:alpha val="50000"/>
                </a:schemeClr>
              </a:solidFill>
            </a:endParaRPr>
          </a:p>
          <a:p>
            <a:r>
              <a:rPr lang="en-US" dirty="0" smtClean="0">
                <a:solidFill>
                  <a:schemeClr val="bg1">
                    <a:alpha val="50000"/>
                  </a:schemeClr>
                </a:solidFill>
              </a:rPr>
              <a:t>OTHER ITEM AT </a:t>
            </a:r>
            <a:r>
              <a:rPr lang="en-AU" dirty="0" smtClean="0">
                <a:solidFill>
                  <a:schemeClr val="bg1">
                    <a:alpha val="50000"/>
                  </a:schemeClr>
                </a:solidFill>
              </a:rPr>
              <a:t>50% TRANSP</a:t>
            </a:r>
            <a:endParaRPr lang="en-US" dirty="0" smtClean="0">
              <a:solidFill>
                <a:schemeClr val="bg1">
                  <a:alpha val="50000"/>
                </a:schemeClr>
              </a:solidFill>
            </a:endParaRPr>
          </a:p>
          <a:p>
            <a:r>
              <a:rPr lang="en-US" dirty="0" smtClean="0">
                <a:solidFill>
                  <a:schemeClr val="bg1">
                    <a:alpha val="50000"/>
                  </a:schemeClr>
                </a:solidFill>
              </a:rPr>
              <a:t>OTHER ITEM AT </a:t>
            </a:r>
            <a:r>
              <a:rPr lang="en-AU" dirty="0" smtClean="0">
                <a:solidFill>
                  <a:schemeClr val="bg1">
                    <a:alpha val="50000"/>
                  </a:schemeClr>
                </a:solidFill>
              </a:rPr>
              <a:t>50% TRANSP</a:t>
            </a:r>
            <a:endParaRPr lang="en-US" dirty="0" smtClean="0">
              <a:solidFill>
                <a:schemeClr val="bg1">
                  <a:alpha val="50000"/>
                </a:schemeClr>
              </a:solidFill>
            </a:endParaRPr>
          </a:p>
          <a:p>
            <a:r>
              <a:rPr lang="en-US" dirty="0" smtClean="0">
                <a:solidFill>
                  <a:schemeClr val="bg1">
                    <a:alpha val="50000"/>
                  </a:schemeClr>
                </a:solidFill>
              </a:rPr>
              <a:t>OTHER ITEM AT </a:t>
            </a:r>
            <a:r>
              <a:rPr lang="en-AU" dirty="0" smtClean="0">
                <a:solidFill>
                  <a:schemeClr val="bg1">
                    <a:alpha val="50000"/>
                  </a:schemeClr>
                </a:solidFill>
              </a:rPr>
              <a:t>50% TRANSP</a:t>
            </a:r>
            <a:endParaRPr lang="en-US" dirty="0" smtClean="0">
              <a:solidFill>
                <a:schemeClr val="bg1">
                  <a:alpha val="50000"/>
                </a:schemeClr>
              </a:solidFill>
            </a:endParaRPr>
          </a:p>
          <a:p>
            <a:r>
              <a:rPr lang="en-US" dirty="0" smtClean="0">
                <a:solidFill>
                  <a:schemeClr val="bg1">
                    <a:alpha val="50000"/>
                  </a:schemeClr>
                </a:solidFill>
              </a:rPr>
              <a:t>OTHER ITEM AT </a:t>
            </a:r>
            <a:r>
              <a:rPr lang="en-AU" dirty="0" smtClean="0">
                <a:solidFill>
                  <a:schemeClr val="bg1">
                    <a:alpha val="50000"/>
                  </a:schemeClr>
                </a:solidFill>
              </a:rPr>
              <a:t>50% TRANSP</a:t>
            </a:r>
            <a:endParaRPr lang="en-US" dirty="0" smtClean="0">
              <a:solidFill>
                <a:schemeClr val="bg1">
                  <a:alpha val="50000"/>
                </a:schemeClr>
              </a:solidFill>
            </a:endParaRPr>
          </a:p>
          <a:p>
            <a:r>
              <a:rPr lang="en-US" dirty="0" smtClean="0">
                <a:solidFill>
                  <a:schemeClr val="bg1">
                    <a:alpha val="50000"/>
                  </a:schemeClr>
                </a:solidFill>
              </a:rPr>
              <a:t>OTHER ITEM AT </a:t>
            </a:r>
            <a:r>
              <a:rPr lang="en-AU" dirty="0" smtClean="0">
                <a:solidFill>
                  <a:schemeClr val="bg1">
                    <a:alpha val="50000"/>
                  </a:schemeClr>
                </a:solidFill>
              </a:rPr>
              <a:t>50% TRANSP</a:t>
            </a:r>
            <a:endParaRPr lang="en-US" dirty="0" smtClean="0">
              <a:solidFill>
                <a:schemeClr val="bg1">
                  <a:alpha val="50000"/>
                </a:schemeClr>
              </a:solidFill>
            </a:endParaRPr>
          </a:p>
          <a:p>
            <a:r>
              <a:rPr lang="en-US" dirty="0" smtClean="0">
                <a:solidFill>
                  <a:schemeClr val="bg1">
                    <a:alpha val="50000"/>
                  </a:schemeClr>
                </a:solidFill>
              </a:rPr>
              <a:t>OTHER ITEM AT </a:t>
            </a:r>
            <a:r>
              <a:rPr lang="en-AU" dirty="0" smtClean="0">
                <a:solidFill>
                  <a:schemeClr val="bg1">
                    <a:alpha val="50000"/>
                  </a:schemeClr>
                </a:solidFill>
              </a:rPr>
              <a:t>50% TRANSP</a:t>
            </a:r>
            <a:endParaRPr lang="en-US" dirty="0" smtClean="0">
              <a:solidFill>
                <a:schemeClr val="bg1">
                  <a:alpha val="50000"/>
                </a:schemeClr>
              </a:solidFill>
            </a:endParaRPr>
          </a:p>
          <a:p>
            <a:r>
              <a:rPr lang="en-US" dirty="0" smtClean="0">
                <a:solidFill>
                  <a:schemeClr val="bg1">
                    <a:alpha val="50000"/>
                  </a:schemeClr>
                </a:solidFill>
              </a:rPr>
              <a:t>OTHER ITEM AT </a:t>
            </a:r>
            <a:r>
              <a:rPr lang="en-AU" dirty="0" smtClean="0">
                <a:solidFill>
                  <a:schemeClr val="bg1">
                    <a:alpha val="50000"/>
                  </a:schemeClr>
                </a:solidFill>
              </a:rPr>
              <a:t>50% TRANSP</a:t>
            </a:r>
            <a:endParaRPr lang="en-US" dirty="0" smtClean="0">
              <a:solidFill>
                <a:schemeClr val="bg1">
                  <a:alpha val="50000"/>
                </a:schemeClr>
              </a:solidFill>
            </a:endParaRPr>
          </a:p>
          <a:p>
            <a:r>
              <a:rPr lang="en-US" dirty="0" smtClean="0">
                <a:solidFill>
                  <a:schemeClr val="bg1">
                    <a:alpha val="50000"/>
                  </a:schemeClr>
                </a:solidFill>
              </a:rPr>
              <a:t>OTHER ITEM AT </a:t>
            </a:r>
            <a:r>
              <a:rPr lang="en-AU" dirty="0" smtClean="0">
                <a:solidFill>
                  <a:schemeClr val="bg1">
                    <a:alpha val="50000"/>
                  </a:schemeClr>
                </a:solidFill>
              </a:rPr>
              <a:t>50% TRANSP</a:t>
            </a:r>
            <a:endParaRPr lang="en-US" dirty="0" smtClean="0">
              <a:solidFill>
                <a:schemeClr val="bg1">
                  <a:alpha val="50000"/>
                </a:schemeClr>
              </a:solidFill>
            </a:endParaRPr>
          </a:p>
          <a:p>
            <a:r>
              <a:rPr lang="en-US" dirty="0" smtClean="0">
                <a:solidFill>
                  <a:schemeClr val="bg1">
                    <a:alpha val="50000"/>
                  </a:schemeClr>
                </a:solidFill>
              </a:rPr>
              <a:t>OTHER ITEM AT </a:t>
            </a:r>
            <a:r>
              <a:rPr lang="en-AU" dirty="0" smtClean="0">
                <a:solidFill>
                  <a:schemeClr val="bg1">
                    <a:alpha val="50000"/>
                  </a:schemeClr>
                </a:solidFill>
              </a:rPr>
              <a:t>50% TRANSP</a:t>
            </a:r>
            <a:endParaRPr lang="en-US" dirty="0" smtClean="0">
              <a:solidFill>
                <a:schemeClr val="bg1">
                  <a:alpha val="50000"/>
                </a:schemeClr>
              </a:solidFill>
            </a:endParaRPr>
          </a:p>
          <a:p>
            <a:r>
              <a:rPr lang="en-US" dirty="0" smtClean="0">
                <a:solidFill>
                  <a:schemeClr val="bg1">
                    <a:alpha val="50000"/>
                  </a:schemeClr>
                </a:solidFill>
              </a:rPr>
              <a:t>OTHER ITEM AT </a:t>
            </a:r>
            <a:r>
              <a:rPr lang="en-AU" dirty="0" smtClean="0">
                <a:solidFill>
                  <a:schemeClr val="bg1">
                    <a:alpha val="50000"/>
                  </a:schemeClr>
                </a:solidFill>
              </a:rPr>
              <a:t>50% TRANSP</a:t>
            </a:r>
            <a:endParaRPr lang="en-US" dirty="0" smtClean="0">
              <a:solidFill>
                <a:schemeClr val="bg1">
                  <a:alpha val="50000"/>
                </a:schemeClr>
              </a:solidFill>
            </a:endParaRPr>
          </a:p>
          <a:p>
            <a:r>
              <a:rPr lang="en-US" dirty="0" smtClean="0">
                <a:solidFill>
                  <a:schemeClr val="bg1">
                    <a:alpha val="50000"/>
                  </a:schemeClr>
                </a:solidFill>
              </a:rPr>
              <a:t>OTHER ITEM AT </a:t>
            </a:r>
            <a:r>
              <a:rPr lang="en-AU" dirty="0" smtClean="0">
                <a:solidFill>
                  <a:schemeClr val="bg1">
                    <a:alpha val="50000"/>
                  </a:schemeClr>
                </a:solidFill>
              </a:rPr>
              <a:t>50% TRANSP</a:t>
            </a:r>
            <a:endParaRPr lang="en-US" dirty="0" smtClean="0">
              <a:solidFill>
                <a:schemeClr val="bg1">
                  <a:alpha val="50000"/>
                </a:schemeClr>
              </a:solidFill>
            </a:endParaRPr>
          </a:p>
          <a:p>
            <a:r>
              <a:rPr lang="en-US" dirty="0" smtClean="0">
                <a:solidFill>
                  <a:schemeClr val="bg1">
                    <a:alpha val="50000"/>
                  </a:schemeClr>
                </a:solidFill>
              </a:rPr>
              <a:t>OTHER ITEM AT </a:t>
            </a:r>
            <a:r>
              <a:rPr lang="en-AU" dirty="0" smtClean="0">
                <a:solidFill>
                  <a:schemeClr val="bg1">
                    <a:alpha val="50000"/>
                  </a:schemeClr>
                </a:solidFill>
              </a:rPr>
              <a:t>50% TRANSP</a:t>
            </a:r>
          </a:p>
          <a:p>
            <a:r>
              <a:rPr lang="en-US" dirty="0" smtClean="0">
                <a:solidFill>
                  <a:schemeClr val="bg1">
                    <a:alpha val="50000"/>
                  </a:schemeClr>
                </a:solidFill>
              </a:rPr>
              <a:t>OTHER ITEM AT </a:t>
            </a:r>
            <a:r>
              <a:rPr lang="en-AU" dirty="0" smtClean="0">
                <a:solidFill>
                  <a:schemeClr val="bg1">
                    <a:alpha val="50000"/>
                  </a:schemeClr>
                </a:solidFill>
              </a:rPr>
              <a:t>50% TRANSP</a:t>
            </a:r>
            <a:endParaRPr lang="en-US" dirty="0" smtClean="0">
              <a:solidFill>
                <a:schemeClr val="bg1">
                  <a:alpha val="50000"/>
                </a:schemeClr>
              </a:solidFill>
            </a:endParaRPr>
          </a:p>
          <a:p>
            <a:r>
              <a:rPr lang="en-US" dirty="0" smtClean="0">
                <a:solidFill>
                  <a:schemeClr val="bg1">
                    <a:alpha val="50000"/>
                  </a:schemeClr>
                </a:solidFill>
              </a:rPr>
              <a:t>OTHER ITEM AT </a:t>
            </a:r>
            <a:r>
              <a:rPr lang="en-AU" dirty="0" smtClean="0">
                <a:solidFill>
                  <a:schemeClr val="bg1">
                    <a:alpha val="50000"/>
                  </a:schemeClr>
                </a:solidFill>
              </a:rPr>
              <a:t>50% TRANSP</a:t>
            </a:r>
            <a:endParaRPr lang="en-US" dirty="0" smtClean="0">
              <a:solidFill>
                <a:schemeClr val="bg1">
                  <a:alpha val="50000"/>
                </a:schemeClr>
              </a:solidFill>
            </a:endParaRPr>
          </a:p>
        </p:txBody>
      </p:sp>
      <p:sp>
        <p:nvSpPr>
          <p:cNvPr id="4" name="Footer Placeholder 3"/>
          <p:cNvSpPr>
            <a:spLocks noGrp="1"/>
          </p:cNvSpPr>
          <p:nvPr>
            <p:ph type="ftr" sz="quarter" idx="31"/>
          </p:nvPr>
        </p:nvSpPr>
        <p:spPr/>
        <p:txBody>
          <a:bodyPr/>
          <a:lstStyle/>
          <a:p>
            <a:r>
              <a:rPr lang="en-AU" smtClean="0">
                <a:solidFill>
                  <a:srgbClr val="FFFFFF">
                    <a:alpha val="50000"/>
                  </a:srgbClr>
                </a:solidFill>
              </a:rPr>
              <a:t>Copyright © 2016  Accenture. All rights reserved. Accenture Confidential Information    |</a:t>
            </a:r>
            <a:endParaRPr lang="en-AU" dirty="0">
              <a:solidFill>
                <a:srgbClr val="FFFFFF">
                  <a:alpha val="50000"/>
                </a:srgbClr>
              </a:solidFill>
            </a:endParaRPr>
          </a:p>
        </p:txBody>
      </p:sp>
      <p:sp>
        <p:nvSpPr>
          <p:cNvPr id="6" name="Slide Number Placeholder 5"/>
          <p:cNvSpPr>
            <a:spLocks noGrp="1"/>
          </p:cNvSpPr>
          <p:nvPr>
            <p:ph type="sldNum" sz="quarter" idx="32"/>
          </p:nvPr>
        </p:nvSpPr>
        <p:spPr/>
        <p:txBody>
          <a:bodyPr/>
          <a:lstStyle/>
          <a:p>
            <a:pPr>
              <a:defRPr/>
            </a:pPr>
            <a:fld id="{90CBDC3A-D49F-4631-A8C7-55D59B33E5FA}" type="slidenum">
              <a:rPr lang="en-US" smtClean="0">
                <a:solidFill>
                  <a:srgbClr val="FFFFFF">
                    <a:alpha val="50000"/>
                  </a:srgbClr>
                </a:solidFill>
              </a:rPr>
              <a:pPr>
                <a:defRPr/>
              </a:pPr>
              <a:t>‹#›</a:t>
            </a:fld>
            <a:endParaRPr lang="en-US" dirty="0">
              <a:solidFill>
                <a:srgbClr val="FFFFFF">
                  <a:alpha val="50000"/>
                </a:srgbClr>
              </a:solidFill>
            </a:endParaRPr>
          </a:p>
        </p:txBody>
      </p:sp>
      <p:sp>
        <p:nvSpPr>
          <p:cNvPr id="10" name="Text Placeholder 4"/>
          <p:cNvSpPr>
            <a:spLocks noGrp="1"/>
          </p:cNvSpPr>
          <p:nvPr>
            <p:ph type="body" sz="quarter" idx="33" hasCustomPrompt="1"/>
          </p:nvPr>
        </p:nvSpPr>
        <p:spPr>
          <a:xfrm>
            <a:off x="355741" y="6334007"/>
            <a:ext cx="1928219" cy="331528"/>
          </a:xfrm>
          <a:ln>
            <a:solidFill>
              <a:schemeClr val="bg1"/>
            </a:solidFill>
          </a:ln>
        </p:spPr>
        <p:txBody>
          <a:bodyPr wrap="none" lIns="143987" tIns="71994" rIns="143987" bIns="71994" anchor="ctr">
            <a:spAutoFit/>
          </a:bodyPr>
          <a:lstStyle>
            <a:lvl1pPr>
              <a:spcBef>
                <a:spcPts val="0"/>
              </a:spcBef>
              <a:defRPr sz="11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Insert Key Point if Needed</a:t>
            </a:r>
            <a:endParaRPr lang="en-AU" dirty="0"/>
          </a:p>
        </p:txBody>
      </p:sp>
    </p:spTree>
    <p:extLst>
      <p:ext uri="{BB962C8B-B14F-4D97-AF65-F5344CB8AC3E}">
        <p14:creationId xmlns:p14="http://schemas.microsoft.com/office/powerpoint/2010/main" val="1363036346"/>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_1Column_IBlu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5741" y="554272"/>
            <a:ext cx="11474881" cy="543475"/>
          </a:xfrm>
        </p:spPr>
        <p:txBody>
          <a:bodyPr/>
          <a:lstStyle>
            <a:lvl1pPr algn="ctr">
              <a:defRPr/>
            </a:lvl1pPr>
          </a:lstStyle>
          <a:p>
            <a:r>
              <a:rPr lang="en-US" dirty="0" smtClean="0"/>
              <a:t>INSERT MAIN TITLE AT 36PT MIN 30PT</a:t>
            </a:r>
            <a:endParaRPr lang="en-AU" dirty="0"/>
          </a:p>
        </p:txBody>
      </p:sp>
      <p:sp>
        <p:nvSpPr>
          <p:cNvPr id="5" name="Text Placeholder 4"/>
          <p:cNvSpPr>
            <a:spLocks noGrp="1"/>
          </p:cNvSpPr>
          <p:nvPr>
            <p:ph type="body" sz="quarter" idx="12" hasCustomPrompt="1"/>
          </p:nvPr>
        </p:nvSpPr>
        <p:spPr>
          <a:xfrm>
            <a:off x="355741" y="1098295"/>
            <a:ext cx="11474881" cy="407894"/>
          </a:xfrm>
        </p:spPr>
        <p:txBody>
          <a:bodyPr/>
          <a:lstStyle>
            <a:lvl1pPr algn="ctr">
              <a:lnSpc>
                <a:spcPct val="100000"/>
              </a:lnSpc>
              <a:spcBef>
                <a:spcPts val="0"/>
              </a:spcBef>
              <a:defRPr sz="2400">
                <a:solidFill>
                  <a:schemeClr val="accent6">
                    <a:lumMod val="40000"/>
                    <a:lumOff val="60000"/>
                  </a:schemeClr>
                </a:solidFill>
              </a:defRPr>
            </a:lvl1pPr>
          </a:lstStyle>
          <a:p>
            <a:r>
              <a:rPr lang="en-US" dirty="0" smtClean="0"/>
              <a:t>Insert sub-title here at 24pt, min 20pt</a:t>
            </a:r>
            <a:endParaRPr lang="en-US" dirty="0"/>
          </a:p>
        </p:txBody>
      </p:sp>
      <p:sp>
        <p:nvSpPr>
          <p:cNvPr id="6" name="Footer Placeholder 5"/>
          <p:cNvSpPr>
            <a:spLocks noGrp="1"/>
          </p:cNvSpPr>
          <p:nvPr>
            <p:ph type="ftr" sz="quarter" idx="31"/>
          </p:nvPr>
        </p:nvSpPr>
        <p:spPr/>
        <p:txBody>
          <a:bodyPr/>
          <a:lstStyle/>
          <a:p>
            <a:r>
              <a:rPr lang="en-AU" smtClean="0">
                <a:solidFill>
                  <a:srgbClr val="FFFFFF">
                    <a:alpha val="50000"/>
                  </a:srgbClr>
                </a:solidFill>
              </a:rPr>
              <a:t>Copyright © 2016  Accenture. All rights reserved. Accenture Confidential Information    |</a:t>
            </a:r>
            <a:endParaRPr lang="en-AU" dirty="0">
              <a:solidFill>
                <a:srgbClr val="FFFFFF">
                  <a:alpha val="50000"/>
                </a:srgbClr>
              </a:solidFill>
            </a:endParaRPr>
          </a:p>
        </p:txBody>
      </p:sp>
      <p:sp>
        <p:nvSpPr>
          <p:cNvPr id="7" name="Slide Number Placeholder 6"/>
          <p:cNvSpPr>
            <a:spLocks noGrp="1"/>
          </p:cNvSpPr>
          <p:nvPr>
            <p:ph type="sldNum" sz="quarter" idx="32"/>
          </p:nvPr>
        </p:nvSpPr>
        <p:spPr/>
        <p:txBody>
          <a:bodyPr/>
          <a:lstStyle/>
          <a:p>
            <a:pPr>
              <a:defRPr/>
            </a:pPr>
            <a:fld id="{90CBDC3A-D49F-4631-A8C7-55D59B33E5FA}" type="slidenum">
              <a:rPr lang="en-US" smtClean="0">
                <a:solidFill>
                  <a:srgbClr val="FFFFFF">
                    <a:alpha val="50000"/>
                  </a:srgbClr>
                </a:solidFill>
              </a:rPr>
              <a:pPr>
                <a:defRPr/>
              </a:pPr>
              <a:t>‹#›</a:t>
            </a:fld>
            <a:endParaRPr lang="en-US" dirty="0">
              <a:solidFill>
                <a:srgbClr val="FFFFFF">
                  <a:alpha val="50000"/>
                </a:srgbClr>
              </a:solidFill>
            </a:endParaRPr>
          </a:p>
        </p:txBody>
      </p:sp>
      <p:sp>
        <p:nvSpPr>
          <p:cNvPr id="12" name="Text Placeholder 4"/>
          <p:cNvSpPr>
            <a:spLocks noGrp="1"/>
          </p:cNvSpPr>
          <p:nvPr>
            <p:ph type="body" sz="quarter" idx="33" hasCustomPrompt="1"/>
          </p:nvPr>
        </p:nvSpPr>
        <p:spPr>
          <a:xfrm>
            <a:off x="355741" y="6334007"/>
            <a:ext cx="1928219" cy="331528"/>
          </a:xfrm>
          <a:ln>
            <a:solidFill>
              <a:schemeClr val="bg1"/>
            </a:solidFill>
          </a:ln>
        </p:spPr>
        <p:txBody>
          <a:bodyPr wrap="none" lIns="143987" tIns="71994" rIns="143987" bIns="71994" anchor="ctr">
            <a:spAutoFit/>
          </a:bodyPr>
          <a:lstStyle>
            <a:lvl1pPr>
              <a:spcBef>
                <a:spcPts val="0"/>
              </a:spcBef>
              <a:defRPr sz="11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Insert Key Point if Needed</a:t>
            </a:r>
            <a:endParaRPr lang="en-AU" dirty="0"/>
          </a:p>
        </p:txBody>
      </p:sp>
      <p:sp>
        <p:nvSpPr>
          <p:cNvPr id="8" name="Content Placeholder 7"/>
          <p:cNvSpPr>
            <a:spLocks noGrp="1"/>
          </p:cNvSpPr>
          <p:nvPr>
            <p:ph sz="quarter" idx="11" hasCustomPrompt="1"/>
          </p:nvPr>
        </p:nvSpPr>
        <p:spPr>
          <a:xfrm>
            <a:off x="355739" y="1774415"/>
            <a:ext cx="7526940" cy="4175033"/>
          </a:xfrm>
        </p:spPr>
        <p:txBody>
          <a:bodyPr/>
          <a:lstStyle>
            <a:lvl1pPr>
              <a:lnSpc>
                <a:spcPct val="110000"/>
              </a:lnSpc>
              <a:spcBef>
                <a:spcPts val="1200"/>
              </a:spcBef>
              <a:defRPr sz="2000">
                <a:latin typeface="Arial" panose="020B0604020202020204" pitchFamily="34" charset="0"/>
                <a:ea typeface="Roboto" panose="02000000000000000000" pitchFamily="2" charset="0"/>
              </a:defRPr>
            </a:lvl1pPr>
            <a:lvl2pPr>
              <a:lnSpc>
                <a:spcPct val="110000"/>
              </a:lnSpc>
              <a:spcBef>
                <a:spcPts val="800"/>
              </a:spcBef>
              <a:defRPr sz="2000" baseline="0">
                <a:latin typeface="Arial" panose="020B0604020202020204" pitchFamily="34" charset="0"/>
                <a:ea typeface="Roboto" panose="02000000000000000000" pitchFamily="2" charset="0"/>
              </a:defRPr>
            </a:lvl2pPr>
            <a:lvl3pPr>
              <a:lnSpc>
                <a:spcPct val="110000"/>
              </a:lnSpc>
              <a:spcBef>
                <a:spcPts val="800"/>
              </a:spcBef>
              <a:defRPr sz="2000">
                <a:latin typeface="Arial" panose="020B0604020202020204" pitchFamily="34" charset="0"/>
                <a:ea typeface="Roboto" panose="02000000000000000000" pitchFamily="2" charset="0"/>
              </a:defRPr>
            </a:lvl3pPr>
            <a:lvl4pPr>
              <a:lnSpc>
                <a:spcPct val="110000"/>
              </a:lnSpc>
              <a:spcBef>
                <a:spcPts val="800"/>
              </a:spcBef>
              <a:defRPr>
                <a:latin typeface="Arial" panose="020B0604020202020204" pitchFamily="34" charset="0"/>
                <a:ea typeface="Roboto" panose="02000000000000000000" pitchFamily="2" charset="0"/>
              </a:defRPr>
            </a:lvl4pPr>
            <a:lvl5pPr>
              <a:lnSpc>
                <a:spcPct val="110000"/>
              </a:lnSpc>
              <a:spcBef>
                <a:spcPts val="800"/>
              </a:spcBef>
              <a:defRPr>
                <a:latin typeface="Arial" panose="020B0604020202020204" pitchFamily="34" charset="0"/>
                <a:ea typeface="Roboto" panose="02000000000000000000" pitchFamily="2" charset="0"/>
              </a:defRPr>
            </a:lvl5pPr>
          </a:lstStyle>
          <a:p>
            <a:r>
              <a:rPr lang="en-US" dirty="0" smtClean="0"/>
              <a:t>Minimum font size 14pt and line spacing of at least Multiple 1.1</a:t>
            </a:r>
          </a:p>
          <a:p>
            <a:pPr lvl="1"/>
            <a:r>
              <a:rPr lang="pt-BR" dirty="0" smtClean="0"/>
              <a:t>Apita imentemqui te sunte cuptia sam cus dem qui deni dictiis dit qui sitae et as sant incitatet, as aut eost, nonsend?</a:t>
            </a:r>
          </a:p>
          <a:p>
            <a:pPr lvl="1"/>
            <a:r>
              <a:rPr lang="pt-BR" dirty="0" smtClean="0"/>
              <a:t>As se eni dolestotate con raerum es ini officiis eos reseque peles aut que perferepudi odit perror mo blaborrum et reium as sum.</a:t>
            </a:r>
          </a:p>
          <a:p>
            <a:pPr lvl="2"/>
            <a:r>
              <a:rPr lang="pt-BR" dirty="0" smtClean="0"/>
              <a:t>Nimi, qui restis sinihilla verum quatis estrum aut aute nonestr</a:t>
            </a:r>
          </a:p>
          <a:p>
            <a:pPr lvl="2"/>
            <a:r>
              <a:rPr lang="pt-BR" dirty="0" smtClean="0"/>
              <a:t>Pudae dolores sedita qui con nempos inullitae esciet que</a:t>
            </a:r>
            <a:endParaRPr lang="pt-BR" dirty="0"/>
          </a:p>
        </p:txBody>
      </p:sp>
    </p:spTree>
    <p:extLst>
      <p:ext uri="{BB962C8B-B14F-4D97-AF65-F5344CB8AC3E}">
        <p14:creationId xmlns:p14="http://schemas.microsoft.com/office/powerpoint/2010/main" val="60938781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_1Column_White_APinkSub">
    <p:bg>
      <p:bgPr>
        <a:solidFill>
          <a:schemeClr val="bg1"/>
        </a:solidFill>
        <a:effectLst/>
      </p:bgPr>
    </p:bg>
    <p:spTree>
      <p:nvGrpSpPr>
        <p:cNvPr id="1" name=""/>
        <p:cNvGrpSpPr/>
        <p:nvPr/>
      </p:nvGrpSpPr>
      <p:grpSpPr>
        <a:xfrm>
          <a:off x="0" y="0"/>
          <a:ext cx="0" cy="0"/>
          <a:chOff x="0" y="0"/>
          <a:chExt cx="0" cy="0"/>
        </a:xfrm>
      </p:grpSpPr>
      <p:sp>
        <p:nvSpPr>
          <p:cNvPr id="10" name="Footer Placeholder 2"/>
          <p:cNvSpPr>
            <a:spLocks noGrp="1"/>
          </p:cNvSpPr>
          <p:nvPr>
            <p:ph type="ftr" sz="quarter" idx="31"/>
          </p:nvPr>
        </p:nvSpPr>
        <p:spPr>
          <a:xfrm>
            <a:off x="7495798" y="6537399"/>
            <a:ext cx="4141956" cy="161962"/>
          </a:xfrm>
        </p:spPr>
        <p:txBody>
          <a:bodyPr/>
          <a:lstStyle>
            <a:lvl1pPr>
              <a:defRPr>
                <a:solidFill>
                  <a:schemeClr val="tx1">
                    <a:alpha val="50000"/>
                  </a:schemeClr>
                </a:solidFill>
              </a:defRPr>
            </a:lvl1pPr>
          </a:lstStyle>
          <a:p>
            <a:r>
              <a:rPr lang="en-AU" dirty="0" smtClean="0">
                <a:solidFill>
                  <a:srgbClr val="000000">
                    <a:alpha val="50000"/>
                  </a:srgbClr>
                </a:solidFill>
              </a:rPr>
              <a:t>Copyright © 2016  Accenture. All rights reserved. Accenture Confidential Information    |</a:t>
            </a:r>
            <a:endParaRPr lang="en-AU" dirty="0">
              <a:solidFill>
                <a:srgbClr val="000000">
                  <a:alpha val="50000"/>
                </a:srgbClr>
              </a:solidFill>
            </a:endParaRPr>
          </a:p>
        </p:txBody>
      </p:sp>
      <p:sp>
        <p:nvSpPr>
          <p:cNvPr id="11" name="Slide Number Placeholder 3"/>
          <p:cNvSpPr>
            <a:spLocks noGrp="1"/>
          </p:cNvSpPr>
          <p:nvPr>
            <p:ph type="sldNum" sz="quarter" idx="32"/>
          </p:nvPr>
        </p:nvSpPr>
        <p:spPr>
          <a:xfrm flipH="1">
            <a:off x="11617001" y="6537400"/>
            <a:ext cx="216084" cy="161888"/>
          </a:xfrm>
        </p:spPr>
        <p:txBody>
          <a:bodyPr/>
          <a:lstStyle>
            <a:lvl1pPr>
              <a:defRPr>
                <a:solidFill>
                  <a:schemeClr val="tx1">
                    <a:alpha val="50000"/>
                  </a:schemeClr>
                </a:solidFill>
              </a:defRPr>
            </a:lvl1pPr>
          </a:lstStyle>
          <a:p>
            <a:pPr>
              <a:defRPr/>
            </a:pPr>
            <a:fld id="{90CBDC3A-D49F-4631-A8C7-55D59B33E5FA}" type="slidenum">
              <a:rPr lang="en-US" smtClean="0">
                <a:solidFill>
                  <a:srgbClr val="000000">
                    <a:alpha val="50000"/>
                  </a:srgbClr>
                </a:solidFill>
              </a:rPr>
              <a:pPr>
                <a:defRPr/>
              </a:pPr>
              <a:t>‹#›</a:t>
            </a:fld>
            <a:endParaRPr lang="en-US" dirty="0">
              <a:solidFill>
                <a:srgbClr val="000000">
                  <a:alpha val="50000"/>
                </a:srgbClr>
              </a:solidFill>
            </a:endParaRPr>
          </a:p>
        </p:txBody>
      </p:sp>
      <p:sp>
        <p:nvSpPr>
          <p:cNvPr id="12" name="Title 1"/>
          <p:cNvSpPr>
            <a:spLocks noGrp="1"/>
          </p:cNvSpPr>
          <p:nvPr>
            <p:ph type="title" hasCustomPrompt="1"/>
          </p:nvPr>
        </p:nvSpPr>
        <p:spPr>
          <a:xfrm>
            <a:off x="355741" y="554272"/>
            <a:ext cx="11474881" cy="543475"/>
          </a:xfrm>
        </p:spPr>
        <p:txBody>
          <a:bodyPr/>
          <a:lstStyle>
            <a:lvl1pPr algn="ctr">
              <a:defRPr>
                <a:solidFill>
                  <a:schemeClr val="tx1"/>
                </a:solidFill>
              </a:defRPr>
            </a:lvl1pPr>
          </a:lstStyle>
          <a:p>
            <a:r>
              <a:rPr lang="en-US" dirty="0" smtClean="0"/>
              <a:t>INSERT MAIN TITLE AT 36PT MIN 30PT</a:t>
            </a:r>
            <a:endParaRPr lang="en-AU" dirty="0"/>
          </a:p>
        </p:txBody>
      </p:sp>
      <p:sp>
        <p:nvSpPr>
          <p:cNvPr id="13" name="Text Placeholder 4"/>
          <p:cNvSpPr>
            <a:spLocks noGrp="1"/>
          </p:cNvSpPr>
          <p:nvPr>
            <p:ph type="body" sz="quarter" idx="12" hasCustomPrompt="1"/>
          </p:nvPr>
        </p:nvSpPr>
        <p:spPr>
          <a:xfrm>
            <a:off x="355741" y="1098295"/>
            <a:ext cx="11474881" cy="407894"/>
          </a:xfrm>
        </p:spPr>
        <p:txBody>
          <a:bodyPr/>
          <a:lstStyle>
            <a:lvl1pPr algn="ctr">
              <a:lnSpc>
                <a:spcPct val="100000"/>
              </a:lnSpc>
              <a:spcBef>
                <a:spcPts val="0"/>
              </a:spcBef>
              <a:defRPr sz="2400">
                <a:solidFill>
                  <a:schemeClr val="accent1"/>
                </a:solidFill>
              </a:defRPr>
            </a:lvl1pPr>
          </a:lstStyle>
          <a:p>
            <a:r>
              <a:rPr lang="en-US" dirty="0" smtClean="0"/>
              <a:t>Insert sub-title here at 24pt, min 20pt</a:t>
            </a:r>
            <a:endParaRPr lang="en-US" dirty="0"/>
          </a:p>
        </p:txBody>
      </p:sp>
      <p:sp>
        <p:nvSpPr>
          <p:cNvPr id="15" name="Text Placeholder 4"/>
          <p:cNvSpPr>
            <a:spLocks noGrp="1"/>
          </p:cNvSpPr>
          <p:nvPr>
            <p:ph type="body" sz="quarter" idx="33" hasCustomPrompt="1"/>
          </p:nvPr>
        </p:nvSpPr>
        <p:spPr>
          <a:xfrm>
            <a:off x="355741" y="6334007"/>
            <a:ext cx="1928219" cy="331528"/>
          </a:xfrm>
          <a:ln>
            <a:solidFill>
              <a:schemeClr val="tx1"/>
            </a:solidFill>
          </a:ln>
        </p:spPr>
        <p:txBody>
          <a:bodyPr wrap="none" lIns="143987" tIns="71994" rIns="143987" bIns="71994" anchor="ctr">
            <a:spAutoFit/>
          </a:bodyPr>
          <a:lstStyle>
            <a:lvl1pPr>
              <a:spcBef>
                <a:spcPts val="0"/>
              </a:spcBef>
              <a:defRPr sz="11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Insert Key Point if Needed</a:t>
            </a:r>
            <a:endParaRPr lang="en-AU" dirty="0"/>
          </a:p>
        </p:txBody>
      </p:sp>
      <p:sp>
        <p:nvSpPr>
          <p:cNvPr id="14" name="Content Placeholder 7"/>
          <p:cNvSpPr>
            <a:spLocks noGrp="1"/>
          </p:cNvSpPr>
          <p:nvPr>
            <p:ph sz="quarter" idx="11" hasCustomPrompt="1"/>
          </p:nvPr>
        </p:nvSpPr>
        <p:spPr>
          <a:xfrm>
            <a:off x="355739" y="1774415"/>
            <a:ext cx="7526940" cy="4175033"/>
          </a:xfrm>
        </p:spPr>
        <p:txBody>
          <a:bodyPr/>
          <a:lstStyle>
            <a:lvl1pPr>
              <a:lnSpc>
                <a:spcPct val="110000"/>
              </a:lnSpc>
              <a:spcBef>
                <a:spcPts val="1200"/>
              </a:spcBef>
              <a:defRPr sz="2000">
                <a:solidFill>
                  <a:sysClr val="windowText" lastClr="000000"/>
                </a:solidFill>
                <a:latin typeface="Arial" panose="020B0604020202020204" pitchFamily="34" charset="0"/>
                <a:ea typeface="Roboto" panose="02000000000000000000" pitchFamily="2" charset="0"/>
              </a:defRPr>
            </a:lvl1pPr>
            <a:lvl2pPr>
              <a:lnSpc>
                <a:spcPct val="110000"/>
              </a:lnSpc>
              <a:spcBef>
                <a:spcPts val="1200"/>
              </a:spcBef>
              <a:defRPr sz="2000" baseline="0">
                <a:solidFill>
                  <a:sysClr val="windowText" lastClr="000000"/>
                </a:solidFill>
                <a:latin typeface="Arial" panose="020B0604020202020204" pitchFamily="34" charset="0"/>
                <a:ea typeface="Roboto" panose="02000000000000000000" pitchFamily="2" charset="0"/>
              </a:defRPr>
            </a:lvl2pPr>
            <a:lvl3pPr>
              <a:lnSpc>
                <a:spcPct val="110000"/>
              </a:lnSpc>
              <a:spcBef>
                <a:spcPts val="1200"/>
              </a:spcBef>
              <a:defRPr sz="2000">
                <a:solidFill>
                  <a:sysClr val="windowText" lastClr="000000"/>
                </a:solidFill>
                <a:latin typeface="Arial" panose="020B0604020202020204" pitchFamily="34" charset="0"/>
                <a:ea typeface="Roboto" panose="02000000000000000000" pitchFamily="2" charset="0"/>
              </a:defRPr>
            </a:lvl3pPr>
            <a:lvl4pPr>
              <a:lnSpc>
                <a:spcPct val="110000"/>
              </a:lnSpc>
              <a:spcBef>
                <a:spcPts val="800"/>
              </a:spcBef>
              <a:defRPr>
                <a:latin typeface="Arial" panose="020B0604020202020204" pitchFamily="34" charset="0"/>
                <a:ea typeface="Roboto" panose="02000000000000000000" pitchFamily="2" charset="0"/>
              </a:defRPr>
            </a:lvl4pPr>
            <a:lvl5pPr>
              <a:lnSpc>
                <a:spcPct val="110000"/>
              </a:lnSpc>
              <a:spcBef>
                <a:spcPts val="800"/>
              </a:spcBef>
              <a:defRPr>
                <a:latin typeface="Arial" panose="020B0604020202020204" pitchFamily="34" charset="0"/>
                <a:ea typeface="Roboto" panose="02000000000000000000" pitchFamily="2" charset="0"/>
              </a:defRPr>
            </a:lvl5pPr>
          </a:lstStyle>
          <a:p>
            <a:r>
              <a:rPr lang="en-US" dirty="0" smtClean="0"/>
              <a:t>Minimum font size 14pt and line spacing of at least Multiple 1.1</a:t>
            </a:r>
          </a:p>
          <a:p>
            <a:pPr lvl="1"/>
            <a:r>
              <a:rPr lang="pt-BR" dirty="0" smtClean="0"/>
              <a:t>Apita imentemqui te sunte cuptia sam cus dem qui deni dictiis dit qui sitae et as sant incitatet, as aut eost, nonsend?</a:t>
            </a:r>
          </a:p>
          <a:p>
            <a:pPr lvl="1"/>
            <a:r>
              <a:rPr lang="pt-BR" dirty="0" smtClean="0"/>
              <a:t>As se eni dolestotate con raerum es ini officiis eos reseque peles aut que perferepudi odit perror mo blaborrum et reium as sum.</a:t>
            </a:r>
          </a:p>
          <a:p>
            <a:pPr lvl="2"/>
            <a:r>
              <a:rPr lang="pt-BR" dirty="0" smtClean="0"/>
              <a:t>Nimi, qui restis sinihilla verum quatis estrum aut aute nonestr</a:t>
            </a:r>
          </a:p>
          <a:p>
            <a:pPr lvl="2"/>
            <a:r>
              <a:rPr lang="pt-BR" dirty="0" smtClean="0"/>
              <a:t>Pudae dolores sedita qui con nempos inullitae esciet que</a:t>
            </a:r>
            <a:endParaRPr lang="pt-BR" dirty="0"/>
          </a:p>
        </p:txBody>
      </p:sp>
    </p:spTree>
    <p:extLst>
      <p:ext uri="{BB962C8B-B14F-4D97-AF65-F5344CB8AC3E}">
        <p14:creationId xmlns:p14="http://schemas.microsoft.com/office/powerpoint/2010/main" val="319821949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_1Column_White_SBlueSub">
    <p:bg>
      <p:bgPr>
        <a:solidFill>
          <a:schemeClr val="bg1"/>
        </a:solidFill>
        <a:effectLst/>
      </p:bgPr>
    </p:bg>
    <p:spTree>
      <p:nvGrpSpPr>
        <p:cNvPr id="1" name=""/>
        <p:cNvGrpSpPr/>
        <p:nvPr/>
      </p:nvGrpSpPr>
      <p:grpSpPr>
        <a:xfrm>
          <a:off x="0" y="0"/>
          <a:ext cx="0" cy="0"/>
          <a:chOff x="0" y="0"/>
          <a:chExt cx="0" cy="0"/>
        </a:xfrm>
      </p:grpSpPr>
      <p:sp>
        <p:nvSpPr>
          <p:cNvPr id="10" name="Footer Placeholder 2"/>
          <p:cNvSpPr>
            <a:spLocks noGrp="1"/>
          </p:cNvSpPr>
          <p:nvPr>
            <p:ph type="ftr" sz="quarter" idx="31"/>
          </p:nvPr>
        </p:nvSpPr>
        <p:spPr>
          <a:xfrm>
            <a:off x="7495798" y="6537399"/>
            <a:ext cx="4141956" cy="161962"/>
          </a:xfrm>
        </p:spPr>
        <p:txBody>
          <a:bodyPr/>
          <a:lstStyle>
            <a:lvl1pPr>
              <a:defRPr>
                <a:solidFill>
                  <a:schemeClr val="tx1">
                    <a:alpha val="50000"/>
                  </a:schemeClr>
                </a:solidFill>
              </a:defRPr>
            </a:lvl1pPr>
          </a:lstStyle>
          <a:p>
            <a:r>
              <a:rPr lang="en-AU" dirty="0" smtClean="0">
                <a:solidFill>
                  <a:srgbClr val="000000">
                    <a:alpha val="50000"/>
                  </a:srgbClr>
                </a:solidFill>
              </a:rPr>
              <a:t>Copyright © 2016  Accenture. All rights reserved. Accenture Confidential Information    |</a:t>
            </a:r>
            <a:endParaRPr lang="en-AU" dirty="0">
              <a:solidFill>
                <a:srgbClr val="000000">
                  <a:alpha val="50000"/>
                </a:srgbClr>
              </a:solidFill>
            </a:endParaRPr>
          </a:p>
        </p:txBody>
      </p:sp>
      <p:sp>
        <p:nvSpPr>
          <p:cNvPr id="11" name="Slide Number Placeholder 3"/>
          <p:cNvSpPr>
            <a:spLocks noGrp="1"/>
          </p:cNvSpPr>
          <p:nvPr>
            <p:ph type="sldNum" sz="quarter" idx="32"/>
          </p:nvPr>
        </p:nvSpPr>
        <p:spPr>
          <a:xfrm flipH="1">
            <a:off x="11617001" y="6537400"/>
            <a:ext cx="216084" cy="161888"/>
          </a:xfrm>
        </p:spPr>
        <p:txBody>
          <a:bodyPr/>
          <a:lstStyle>
            <a:lvl1pPr>
              <a:defRPr>
                <a:solidFill>
                  <a:schemeClr val="tx1">
                    <a:alpha val="50000"/>
                  </a:schemeClr>
                </a:solidFill>
              </a:defRPr>
            </a:lvl1pPr>
          </a:lstStyle>
          <a:p>
            <a:pPr>
              <a:defRPr/>
            </a:pPr>
            <a:fld id="{90CBDC3A-D49F-4631-A8C7-55D59B33E5FA}" type="slidenum">
              <a:rPr lang="en-US" smtClean="0">
                <a:solidFill>
                  <a:srgbClr val="000000">
                    <a:alpha val="50000"/>
                  </a:srgbClr>
                </a:solidFill>
              </a:rPr>
              <a:pPr>
                <a:defRPr/>
              </a:pPr>
              <a:t>‹#›</a:t>
            </a:fld>
            <a:endParaRPr lang="en-US" dirty="0">
              <a:solidFill>
                <a:srgbClr val="000000">
                  <a:alpha val="50000"/>
                </a:srgbClr>
              </a:solidFill>
            </a:endParaRPr>
          </a:p>
        </p:txBody>
      </p:sp>
      <p:sp>
        <p:nvSpPr>
          <p:cNvPr id="12" name="Title 1"/>
          <p:cNvSpPr>
            <a:spLocks noGrp="1"/>
          </p:cNvSpPr>
          <p:nvPr>
            <p:ph type="title" hasCustomPrompt="1"/>
          </p:nvPr>
        </p:nvSpPr>
        <p:spPr>
          <a:xfrm>
            <a:off x="355741" y="554272"/>
            <a:ext cx="11474881" cy="543475"/>
          </a:xfrm>
        </p:spPr>
        <p:txBody>
          <a:bodyPr/>
          <a:lstStyle>
            <a:lvl1pPr algn="ctr">
              <a:defRPr>
                <a:solidFill>
                  <a:schemeClr val="tx1"/>
                </a:solidFill>
              </a:defRPr>
            </a:lvl1pPr>
          </a:lstStyle>
          <a:p>
            <a:r>
              <a:rPr lang="en-US" dirty="0" smtClean="0"/>
              <a:t>INSERT MAIN TITLE AT 36PT MIN 30PT</a:t>
            </a:r>
            <a:endParaRPr lang="en-AU" dirty="0"/>
          </a:p>
        </p:txBody>
      </p:sp>
      <p:sp>
        <p:nvSpPr>
          <p:cNvPr id="13" name="Text Placeholder 4"/>
          <p:cNvSpPr>
            <a:spLocks noGrp="1"/>
          </p:cNvSpPr>
          <p:nvPr>
            <p:ph type="body" sz="quarter" idx="12" hasCustomPrompt="1"/>
          </p:nvPr>
        </p:nvSpPr>
        <p:spPr>
          <a:xfrm>
            <a:off x="355741" y="1098295"/>
            <a:ext cx="11474881" cy="407894"/>
          </a:xfrm>
        </p:spPr>
        <p:txBody>
          <a:bodyPr/>
          <a:lstStyle>
            <a:lvl1pPr algn="ctr">
              <a:lnSpc>
                <a:spcPct val="100000"/>
              </a:lnSpc>
              <a:spcBef>
                <a:spcPts val="0"/>
              </a:spcBef>
              <a:defRPr sz="2400">
                <a:solidFill>
                  <a:schemeClr val="accent5"/>
                </a:solidFill>
              </a:defRPr>
            </a:lvl1pPr>
          </a:lstStyle>
          <a:p>
            <a:r>
              <a:rPr lang="en-US" dirty="0" smtClean="0"/>
              <a:t>Insert sub-title here at 24pt, min 20pt</a:t>
            </a:r>
            <a:endParaRPr lang="en-US" dirty="0"/>
          </a:p>
        </p:txBody>
      </p:sp>
      <p:sp>
        <p:nvSpPr>
          <p:cNvPr id="15" name="Text Placeholder 4"/>
          <p:cNvSpPr>
            <a:spLocks noGrp="1"/>
          </p:cNvSpPr>
          <p:nvPr>
            <p:ph type="body" sz="quarter" idx="33" hasCustomPrompt="1"/>
          </p:nvPr>
        </p:nvSpPr>
        <p:spPr>
          <a:xfrm>
            <a:off x="355741" y="6334007"/>
            <a:ext cx="1928219" cy="331528"/>
          </a:xfrm>
          <a:ln>
            <a:solidFill>
              <a:schemeClr val="tx1"/>
            </a:solidFill>
          </a:ln>
        </p:spPr>
        <p:txBody>
          <a:bodyPr wrap="none" lIns="143987" tIns="71994" rIns="143987" bIns="71994" anchor="ctr">
            <a:spAutoFit/>
          </a:bodyPr>
          <a:lstStyle>
            <a:lvl1pPr>
              <a:spcBef>
                <a:spcPts val="0"/>
              </a:spcBef>
              <a:defRPr sz="11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Insert Key Point if Needed</a:t>
            </a:r>
            <a:endParaRPr lang="en-AU" dirty="0"/>
          </a:p>
        </p:txBody>
      </p:sp>
      <p:sp>
        <p:nvSpPr>
          <p:cNvPr id="9" name="Content Placeholder 7"/>
          <p:cNvSpPr>
            <a:spLocks noGrp="1"/>
          </p:cNvSpPr>
          <p:nvPr>
            <p:ph sz="quarter" idx="11" hasCustomPrompt="1"/>
          </p:nvPr>
        </p:nvSpPr>
        <p:spPr>
          <a:xfrm>
            <a:off x="355739" y="1774415"/>
            <a:ext cx="7526940" cy="4175033"/>
          </a:xfrm>
        </p:spPr>
        <p:txBody>
          <a:bodyPr/>
          <a:lstStyle>
            <a:lvl1pPr>
              <a:lnSpc>
                <a:spcPct val="110000"/>
              </a:lnSpc>
              <a:spcBef>
                <a:spcPts val="1200"/>
              </a:spcBef>
              <a:defRPr sz="2000">
                <a:solidFill>
                  <a:sysClr val="windowText" lastClr="000000"/>
                </a:solidFill>
                <a:latin typeface="Arial" panose="020B0604020202020204" pitchFamily="34" charset="0"/>
                <a:ea typeface="Roboto" panose="02000000000000000000" pitchFamily="2" charset="0"/>
              </a:defRPr>
            </a:lvl1pPr>
            <a:lvl2pPr>
              <a:lnSpc>
                <a:spcPct val="110000"/>
              </a:lnSpc>
              <a:spcBef>
                <a:spcPts val="1200"/>
              </a:spcBef>
              <a:defRPr sz="2000" baseline="0">
                <a:solidFill>
                  <a:sysClr val="windowText" lastClr="000000"/>
                </a:solidFill>
                <a:latin typeface="Arial" panose="020B0604020202020204" pitchFamily="34" charset="0"/>
                <a:ea typeface="Roboto" panose="02000000000000000000" pitchFamily="2" charset="0"/>
              </a:defRPr>
            </a:lvl2pPr>
            <a:lvl3pPr>
              <a:lnSpc>
                <a:spcPct val="110000"/>
              </a:lnSpc>
              <a:spcBef>
                <a:spcPts val="1200"/>
              </a:spcBef>
              <a:defRPr sz="2000">
                <a:solidFill>
                  <a:sysClr val="windowText" lastClr="000000"/>
                </a:solidFill>
                <a:latin typeface="Arial" panose="020B0604020202020204" pitchFamily="34" charset="0"/>
                <a:ea typeface="Roboto" panose="02000000000000000000" pitchFamily="2" charset="0"/>
              </a:defRPr>
            </a:lvl3pPr>
            <a:lvl4pPr>
              <a:lnSpc>
                <a:spcPct val="110000"/>
              </a:lnSpc>
              <a:spcBef>
                <a:spcPts val="800"/>
              </a:spcBef>
              <a:defRPr>
                <a:latin typeface="Arial" panose="020B0604020202020204" pitchFamily="34" charset="0"/>
                <a:ea typeface="Roboto" panose="02000000000000000000" pitchFamily="2" charset="0"/>
              </a:defRPr>
            </a:lvl4pPr>
            <a:lvl5pPr>
              <a:lnSpc>
                <a:spcPct val="110000"/>
              </a:lnSpc>
              <a:spcBef>
                <a:spcPts val="800"/>
              </a:spcBef>
              <a:defRPr>
                <a:latin typeface="Arial" panose="020B0604020202020204" pitchFamily="34" charset="0"/>
                <a:ea typeface="Roboto" panose="02000000000000000000" pitchFamily="2" charset="0"/>
              </a:defRPr>
            </a:lvl5pPr>
          </a:lstStyle>
          <a:p>
            <a:r>
              <a:rPr lang="en-US" dirty="0" smtClean="0"/>
              <a:t>Minimum font size 14pt and line spacing of at least Multiple 1.1</a:t>
            </a:r>
          </a:p>
          <a:p>
            <a:pPr lvl="1"/>
            <a:r>
              <a:rPr lang="pt-BR" dirty="0" smtClean="0"/>
              <a:t>Apita imentemqui te sunte cuptia sam cus dem qui deni dictiis dit qui sitae et as sant incitatet, as aut eost, nonsend?</a:t>
            </a:r>
          </a:p>
          <a:p>
            <a:pPr lvl="1"/>
            <a:r>
              <a:rPr lang="pt-BR" dirty="0" smtClean="0"/>
              <a:t>As se eni dolestotate con raerum es ini officiis eos reseque peles aut que perferepudi odit perror mo blaborrum et reium as sum.</a:t>
            </a:r>
          </a:p>
          <a:p>
            <a:pPr lvl="2"/>
            <a:r>
              <a:rPr lang="pt-BR" dirty="0" smtClean="0"/>
              <a:t>Nimi, qui restis sinihilla verum quatis estrum aut aute nonestr</a:t>
            </a:r>
          </a:p>
          <a:p>
            <a:pPr lvl="2"/>
            <a:r>
              <a:rPr lang="pt-BR" dirty="0" smtClean="0"/>
              <a:t>Pudae dolores sedita qui con nempos inullitae esciet que</a:t>
            </a:r>
            <a:endParaRPr lang="pt-BR" dirty="0"/>
          </a:p>
        </p:txBody>
      </p:sp>
    </p:spTree>
    <p:extLst>
      <p:ext uri="{BB962C8B-B14F-4D97-AF65-F5344CB8AC3E}">
        <p14:creationId xmlns:p14="http://schemas.microsoft.com/office/powerpoint/2010/main" val="179412093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_1Column_SBlue">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5741" y="554272"/>
            <a:ext cx="11474881" cy="543475"/>
          </a:xfrm>
        </p:spPr>
        <p:txBody>
          <a:bodyPr/>
          <a:lstStyle>
            <a:lvl1pPr algn="ctr">
              <a:defRPr/>
            </a:lvl1pPr>
          </a:lstStyle>
          <a:p>
            <a:r>
              <a:rPr lang="en-US" dirty="0" smtClean="0"/>
              <a:t>INSERT MAIN TITLE AT 36PT MIN 30PT</a:t>
            </a:r>
            <a:endParaRPr lang="en-AU" dirty="0"/>
          </a:p>
        </p:txBody>
      </p:sp>
      <p:sp>
        <p:nvSpPr>
          <p:cNvPr id="5" name="Text Placeholder 4"/>
          <p:cNvSpPr>
            <a:spLocks noGrp="1"/>
          </p:cNvSpPr>
          <p:nvPr>
            <p:ph type="body" sz="quarter" idx="12" hasCustomPrompt="1"/>
          </p:nvPr>
        </p:nvSpPr>
        <p:spPr>
          <a:xfrm>
            <a:off x="355741" y="1098298"/>
            <a:ext cx="11474881" cy="369246"/>
          </a:xfrm>
        </p:spPr>
        <p:txBody>
          <a:bodyPr>
            <a:spAutoFit/>
          </a:bodyPr>
          <a:lstStyle>
            <a:lvl1pPr algn="ctr">
              <a:lnSpc>
                <a:spcPct val="100000"/>
              </a:lnSpc>
              <a:spcBef>
                <a:spcPts val="0"/>
              </a:spcBef>
              <a:defRPr sz="2400">
                <a:solidFill>
                  <a:schemeClr val="accent6">
                    <a:lumMod val="20000"/>
                    <a:lumOff val="80000"/>
                  </a:schemeClr>
                </a:solidFill>
              </a:defRPr>
            </a:lvl1pPr>
          </a:lstStyle>
          <a:p>
            <a:r>
              <a:rPr lang="en-US" dirty="0" smtClean="0"/>
              <a:t>Insert sub-title here at 24pt, min 20pt</a:t>
            </a:r>
            <a:endParaRPr lang="en-US" dirty="0"/>
          </a:p>
        </p:txBody>
      </p:sp>
      <p:sp>
        <p:nvSpPr>
          <p:cNvPr id="6" name="Footer Placeholder 5"/>
          <p:cNvSpPr>
            <a:spLocks noGrp="1"/>
          </p:cNvSpPr>
          <p:nvPr>
            <p:ph type="ftr" sz="quarter" idx="31"/>
          </p:nvPr>
        </p:nvSpPr>
        <p:spPr/>
        <p:txBody>
          <a:bodyPr/>
          <a:lstStyle/>
          <a:p>
            <a:r>
              <a:rPr lang="en-AU" smtClean="0">
                <a:solidFill>
                  <a:srgbClr val="FFFFFF">
                    <a:alpha val="50000"/>
                  </a:srgbClr>
                </a:solidFill>
              </a:rPr>
              <a:t>Copyright © 2016  Accenture. All rights reserved. Accenture Confidential Information    |</a:t>
            </a:r>
            <a:endParaRPr lang="en-AU" dirty="0">
              <a:solidFill>
                <a:srgbClr val="FFFFFF">
                  <a:alpha val="50000"/>
                </a:srgbClr>
              </a:solidFill>
            </a:endParaRPr>
          </a:p>
        </p:txBody>
      </p:sp>
      <p:sp>
        <p:nvSpPr>
          <p:cNvPr id="7" name="Slide Number Placeholder 6"/>
          <p:cNvSpPr>
            <a:spLocks noGrp="1"/>
          </p:cNvSpPr>
          <p:nvPr>
            <p:ph type="sldNum" sz="quarter" idx="32"/>
          </p:nvPr>
        </p:nvSpPr>
        <p:spPr/>
        <p:txBody>
          <a:bodyPr/>
          <a:lstStyle/>
          <a:p>
            <a:pPr>
              <a:defRPr/>
            </a:pPr>
            <a:fld id="{90CBDC3A-D49F-4631-A8C7-55D59B33E5FA}" type="slidenum">
              <a:rPr lang="en-US" smtClean="0">
                <a:solidFill>
                  <a:srgbClr val="FFFFFF">
                    <a:alpha val="50000"/>
                  </a:srgbClr>
                </a:solidFill>
              </a:rPr>
              <a:pPr>
                <a:defRPr/>
              </a:pPr>
              <a:t>‹#›</a:t>
            </a:fld>
            <a:endParaRPr lang="en-US" dirty="0">
              <a:solidFill>
                <a:srgbClr val="FFFFFF">
                  <a:alpha val="50000"/>
                </a:srgbClr>
              </a:solidFill>
            </a:endParaRPr>
          </a:p>
        </p:txBody>
      </p:sp>
      <p:sp>
        <p:nvSpPr>
          <p:cNvPr id="11" name="Text Placeholder 4"/>
          <p:cNvSpPr>
            <a:spLocks noGrp="1"/>
          </p:cNvSpPr>
          <p:nvPr>
            <p:ph type="body" sz="quarter" idx="33" hasCustomPrompt="1"/>
          </p:nvPr>
        </p:nvSpPr>
        <p:spPr>
          <a:xfrm>
            <a:off x="355741" y="6334007"/>
            <a:ext cx="1928219" cy="331528"/>
          </a:xfrm>
          <a:ln>
            <a:solidFill>
              <a:schemeClr val="bg1"/>
            </a:solidFill>
          </a:ln>
        </p:spPr>
        <p:txBody>
          <a:bodyPr wrap="none" lIns="143987" tIns="71994" rIns="143987" bIns="71994" anchor="ctr">
            <a:spAutoFit/>
          </a:bodyPr>
          <a:lstStyle>
            <a:lvl1pPr>
              <a:spcBef>
                <a:spcPts val="0"/>
              </a:spcBef>
              <a:defRPr sz="11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Insert Key Point if Needed</a:t>
            </a:r>
            <a:endParaRPr lang="en-AU" dirty="0"/>
          </a:p>
        </p:txBody>
      </p:sp>
      <p:sp>
        <p:nvSpPr>
          <p:cNvPr id="9" name="Content Placeholder 7"/>
          <p:cNvSpPr>
            <a:spLocks noGrp="1"/>
          </p:cNvSpPr>
          <p:nvPr>
            <p:ph sz="quarter" idx="11" hasCustomPrompt="1"/>
          </p:nvPr>
        </p:nvSpPr>
        <p:spPr>
          <a:xfrm>
            <a:off x="355739" y="1774415"/>
            <a:ext cx="7526940" cy="4175033"/>
          </a:xfrm>
        </p:spPr>
        <p:txBody>
          <a:bodyPr/>
          <a:lstStyle>
            <a:lvl1pPr>
              <a:lnSpc>
                <a:spcPct val="110000"/>
              </a:lnSpc>
              <a:spcBef>
                <a:spcPts val="1200"/>
              </a:spcBef>
              <a:defRPr sz="2000">
                <a:latin typeface="Arial" panose="020B0604020202020204" pitchFamily="34" charset="0"/>
                <a:ea typeface="Roboto" panose="02000000000000000000" pitchFamily="2" charset="0"/>
              </a:defRPr>
            </a:lvl1pPr>
            <a:lvl2pPr>
              <a:lnSpc>
                <a:spcPct val="110000"/>
              </a:lnSpc>
              <a:spcBef>
                <a:spcPts val="1200"/>
              </a:spcBef>
              <a:defRPr sz="2000" baseline="0">
                <a:latin typeface="Arial" panose="020B0604020202020204" pitchFamily="34" charset="0"/>
                <a:ea typeface="Roboto" panose="02000000000000000000" pitchFamily="2" charset="0"/>
              </a:defRPr>
            </a:lvl2pPr>
            <a:lvl3pPr>
              <a:lnSpc>
                <a:spcPct val="110000"/>
              </a:lnSpc>
              <a:spcBef>
                <a:spcPts val="1200"/>
              </a:spcBef>
              <a:defRPr sz="2000">
                <a:latin typeface="Arial" panose="020B0604020202020204" pitchFamily="34" charset="0"/>
                <a:ea typeface="Roboto" panose="02000000000000000000" pitchFamily="2" charset="0"/>
              </a:defRPr>
            </a:lvl3pPr>
            <a:lvl4pPr>
              <a:lnSpc>
                <a:spcPct val="110000"/>
              </a:lnSpc>
              <a:spcBef>
                <a:spcPts val="800"/>
              </a:spcBef>
              <a:defRPr>
                <a:latin typeface="Arial" panose="020B0604020202020204" pitchFamily="34" charset="0"/>
                <a:ea typeface="Roboto" panose="02000000000000000000" pitchFamily="2" charset="0"/>
              </a:defRPr>
            </a:lvl4pPr>
            <a:lvl5pPr>
              <a:lnSpc>
                <a:spcPct val="110000"/>
              </a:lnSpc>
              <a:spcBef>
                <a:spcPts val="800"/>
              </a:spcBef>
              <a:defRPr>
                <a:latin typeface="Arial" panose="020B0604020202020204" pitchFamily="34" charset="0"/>
                <a:ea typeface="Roboto" panose="02000000000000000000" pitchFamily="2" charset="0"/>
              </a:defRPr>
            </a:lvl5pPr>
          </a:lstStyle>
          <a:p>
            <a:r>
              <a:rPr lang="en-US" dirty="0" smtClean="0"/>
              <a:t>Minimum font size 14pt and line spacing of at least Multiple 1.1</a:t>
            </a:r>
          </a:p>
          <a:p>
            <a:pPr lvl="1"/>
            <a:r>
              <a:rPr lang="pt-BR" dirty="0" smtClean="0"/>
              <a:t>Apita imentemqui te sunte cuptia sam cus dem qui deni dictiis dit qui sitae et as sant incitatet, as aut eost, nonsend?</a:t>
            </a:r>
          </a:p>
          <a:p>
            <a:pPr lvl="1"/>
            <a:r>
              <a:rPr lang="pt-BR" dirty="0" smtClean="0"/>
              <a:t>As se eni dolestotate con raerum es ini officiis eos reseque peles aut que perferepudi odit perror mo blaborrum et reium as sum.</a:t>
            </a:r>
          </a:p>
          <a:p>
            <a:pPr lvl="2"/>
            <a:r>
              <a:rPr lang="pt-BR" dirty="0" smtClean="0"/>
              <a:t>Nimi, qui restis sinihilla verum quatis estrum aut aute nonestr</a:t>
            </a:r>
          </a:p>
          <a:p>
            <a:pPr lvl="2"/>
            <a:r>
              <a:rPr lang="pt-BR" dirty="0" smtClean="0"/>
              <a:t>Pudae dolores sedita qui con nempos inullitae esciet que</a:t>
            </a:r>
            <a:endParaRPr lang="pt-BR" dirty="0"/>
          </a:p>
        </p:txBody>
      </p:sp>
    </p:spTree>
    <p:extLst>
      <p:ext uri="{BB962C8B-B14F-4D97-AF65-F5344CB8AC3E}">
        <p14:creationId xmlns:p14="http://schemas.microsoft.com/office/powerpoint/2010/main" val="166756880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_1Column_APink">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5741" y="554272"/>
            <a:ext cx="11474881" cy="543475"/>
          </a:xfrm>
        </p:spPr>
        <p:txBody>
          <a:bodyPr/>
          <a:lstStyle>
            <a:lvl1pPr algn="ctr">
              <a:defRPr/>
            </a:lvl1pPr>
          </a:lstStyle>
          <a:p>
            <a:r>
              <a:rPr lang="en-US" dirty="0" smtClean="0"/>
              <a:t>INSERT MAIN TITLE AT 36PT MIN 30PT</a:t>
            </a:r>
            <a:endParaRPr lang="en-AU" dirty="0"/>
          </a:p>
        </p:txBody>
      </p:sp>
      <p:sp>
        <p:nvSpPr>
          <p:cNvPr id="5" name="Text Placeholder 4"/>
          <p:cNvSpPr>
            <a:spLocks noGrp="1"/>
          </p:cNvSpPr>
          <p:nvPr>
            <p:ph type="body" sz="quarter" idx="12" hasCustomPrompt="1"/>
          </p:nvPr>
        </p:nvSpPr>
        <p:spPr>
          <a:xfrm>
            <a:off x="355741" y="1098298"/>
            <a:ext cx="11474881" cy="369246"/>
          </a:xfrm>
        </p:spPr>
        <p:txBody>
          <a:bodyPr>
            <a:spAutoFit/>
          </a:bodyPr>
          <a:lstStyle>
            <a:lvl1pPr algn="ctr">
              <a:lnSpc>
                <a:spcPct val="100000"/>
              </a:lnSpc>
              <a:spcBef>
                <a:spcPts val="0"/>
              </a:spcBef>
              <a:defRPr sz="2400">
                <a:solidFill>
                  <a:schemeClr val="accent1">
                    <a:lumMod val="20000"/>
                    <a:lumOff val="80000"/>
                  </a:schemeClr>
                </a:solidFill>
              </a:defRPr>
            </a:lvl1pPr>
          </a:lstStyle>
          <a:p>
            <a:r>
              <a:rPr lang="en-US" dirty="0" smtClean="0"/>
              <a:t>Insert sub-title here at 24pt, min 20pt</a:t>
            </a:r>
            <a:endParaRPr lang="en-US" dirty="0"/>
          </a:p>
        </p:txBody>
      </p:sp>
      <p:sp>
        <p:nvSpPr>
          <p:cNvPr id="6" name="Footer Placeholder 5"/>
          <p:cNvSpPr>
            <a:spLocks noGrp="1"/>
          </p:cNvSpPr>
          <p:nvPr>
            <p:ph type="ftr" sz="quarter" idx="31"/>
          </p:nvPr>
        </p:nvSpPr>
        <p:spPr/>
        <p:txBody>
          <a:bodyPr/>
          <a:lstStyle/>
          <a:p>
            <a:r>
              <a:rPr lang="en-AU" smtClean="0">
                <a:solidFill>
                  <a:srgbClr val="FFFFFF">
                    <a:alpha val="50000"/>
                  </a:srgbClr>
                </a:solidFill>
              </a:rPr>
              <a:t>Copyright © 2016  Accenture. All rights reserved. Accenture Confidential Information    |</a:t>
            </a:r>
            <a:endParaRPr lang="en-AU" dirty="0">
              <a:solidFill>
                <a:srgbClr val="FFFFFF">
                  <a:alpha val="50000"/>
                </a:srgbClr>
              </a:solidFill>
            </a:endParaRPr>
          </a:p>
        </p:txBody>
      </p:sp>
      <p:sp>
        <p:nvSpPr>
          <p:cNvPr id="7" name="Slide Number Placeholder 6"/>
          <p:cNvSpPr>
            <a:spLocks noGrp="1"/>
          </p:cNvSpPr>
          <p:nvPr>
            <p:ph type="sldNum" sz="quarter" idx="32"/>
          </p:nvPr>
        </p:nvSpPr>
        <p:spPr/>
        <p:txBody>
          <a:bodyPr/>
          <a:lstStyle/>
          <a:p>
            <a:pPr>
              <a:defRPr/>
            </a:pPr>
            <a:fld id="{90CBDC3A-D49F-4631-A8C7-55D59B33E5FA}" type="slidenum">
              <a:rPr lang="en-US" smtClean="0">
                <a:solidFill>
                  <a:srgbClr val="FFFFFF">
                    <a:alpha val="50000"/>
                  </a:srgbClr>
                </a:solidFill>
              </a:rPr>
              <a:pPr>
                <a:defRPr/>
              </a:pPr>
              <a:t>‹#›</a:t>
            </a:fld>
            <a:endParaRPr lang="en-US" dirty="0">
              <a:solidFill>
                <a:srgbClr val="FFFFFF">
                  <a:alpha val="50000"/>
                </a:srgbClr>
              </a:solidFill>
            </a:endParaRPr>
          </a:p>
        </p:txBody>
      </p:sp>
      <p:sp>
        <p:nvSpPr>
          <p:cNvPr id="11" name="Text Placeholder 4"/>
          <p:cNvSpPr>
            <a:spLocks noGrp="1"/>
          </p:cNvSpPr>
          <p:nvPr>
            <p:ph type="body" sz="quarter" idx="33" hasCustomPrompt="1"/>
          </p:nvPr>
        </p:nvSpPr>
        <p:spPr>
          <a:xfrm>
            <a:off x="355741" y="6334007"/>
            <a:ext cx="1928219" cy="331528"/>
          </a:xfrm>
          <a:ln>
            <a:solidFill>
              <a:schemeClr val="bg1"/>
            </a:solidFill>
          </a:ln>
        </p:spPr>
        <p:txBody>
          <a:bodyPr wrap="none" lIns="143987" tIns="71994" rIns="143987" bIns="71994" anchor="ctr">
            <a:spAutoFit/>
          </a:bodyPr>
          <a:lstStyle>
            <a:lvl1pPr>
              <a:spcBef>
                <a:spcPts val="0"/>
              </a:spcBef>
              <a:defRPr sz="11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Insert Key Point if Needed</a:t>
            </a:r>
            <a:endParaRPr lang="en-AU" dirty="0"/>
          </a:p>
        </p:txBody>
      </p:sp>
      <p:sp>
        <p:nvSpPr>
          <p:cNvPr id="9" name="Content Placeholder 7"/>
          <p:cNvSpPr>
            <a:spLocks noGrp="1"/>
          </p:cNvSpPr>
          <p:nvPr>
            <p:ph sz="quarter" idx="11" hasCustomPrompt="1"/>
          </p:nvPr>
        </p:nvSpPr>
        <p:spPr>
          <a:xfrm>
            <a:off x="355739" y="1774415"/>
            <a:ext cx="7526940" cy="4175033"/>
          </a:xfrm>
        </p:spPr>
        <p:txBody>
          <a:bodyPr/>
          <a:lstStyle>
            <a:lvl1pPr>
              <a:lnSpc>
                <a:spcPct val="110000"/>
              </a:lnSpc>
              <a:spcBef>
                <a:spcPts val="1200"/>
              </a:spcBef>
              <a:defRPr sz="2000">
                <a:latin typeface="Arial" panose="020B0604020202020204" pitchFamily="34" charset="0"/>
                <a:ea typeface="Roboto" panose="02000000000000000000" pitchFamily="2" charset="0"/>
              </a:defRPr>
            </a:lvl1pPr>
            <a:lvl2pPr>
              <a:lnSpc>
                <a:spcPct val="110000"/>
              </a:lnSpc>
              <a:spcBef>
                <a:spcPts val="1200"/>
              </a:spcBef>
              <a:defRPr sz="2000" baseline="0">
                <a:latin typeface="Arial" panose="020B0604020202020204" pitchFamily="34" charset="0"/>
                <a:ea typeface="Roboto" panose="02000000000000000000" pitchFamily="2" charset="0"/>
              </a:defRPr>
            </a:lvl2pPr>
            <a:lvl3pPr>
              <a:lnSpc>
                <a:spcPct val="110000"/>
              </a:lnSpc>
              <a:spcBef>
                <a:spcPts val="1200"/>
              </a:spcBef>
              <a:defRPr sz="2000">
                <a:latin typeface="Arial" panose="020B0604020202020204" pitchFamily="34" charset="0"/>
                <a:ea typeface="Roboto" panose="02000000000000000000" pitchFamily="2" charset="0"/>
              </a:defRPr>
            </a:lvl3pPr>
            <a:lvl4pPr>
              <a:lnSpc>
                <a:spcPct val="110000"/>
              </a:lnSpc>
              <a:spcBef>
                <a:spcPts val="800"/>
              </a:spcBef>
              <a:defRPr>
                <a:latin typeface="Arial" panose="020B0604020202020204" pitchFamily="34" charset="0"/>
                <a:ea typeface="Roboto" panose="02000000000000000000" pitchFamily="2" charset="0"/>
              </a:defRPr>
            </a:lvl4pPr>
            <a:lvl5pPr>
              <a:lnSpc>
                <a:spcPct val="110000"/>
              </a:lnSpc>
              <a:spcBef>
                <a:spcPts val="800"/>
              </a:spcBef>
              <a:defRPr>
                <a:latin typeface="Arial" panose="020B0604020202020204" pitchFamily="34" charset="0"/>
                <a:ea typeface="Roboto" panose="02000000000000000000" pitchFamily="2" charset="0"/>
              </a:defRPr>
            </a:lvl5pPr>
          </a:lstStyle>
          <a:p>
            <a:r>
              <a:rPr lang="en-US" dirty="0" smtClean="0"/>
              <a:t>Minimum font size 14pt and line spacing of at least Multiple 1.1</a:t>
            </a:r>
          </a:p>
          <a:p>
            <a:pPr lvl="1"/>
            <a:r>
              <a:rPr lang="pt-BR" dirty="0" smtClean="0"/>
              <a:t>Apita imentemqui te sunte cuptia sam cus dem qui deni dictiis dit qui sitae et as sant incitatet, as aut eost, nonsend?</a:t>
            </a:r>
          </a:p>
          <a:p>
            <a:pPr lvl="1"/>
            <a:r>
              <a:rPr lang="pt-BR" dirty="0" smtClean="0"/>
              <a:t>As se eni dolestotate con raerum es ini officiis eos reseque peles aut que perferepudi odit perror mo blaborrum et reium as sum.</a:t>
            </a:r>
          </a:p>
          <a:p>
            <a:pPr lvl="2"/>
            <a:r>
              <a:rPr lang="pt-BR" dirty="0" smtClean="0"/>
              <a:t>Nimi, qui restis sinihilla verum quatis estrum aut aute nonestr</a:t>
            </a:r>
          </a:p>
          <a:p>
            <a:pPr lvl="2"/>
            <a:r>
              <a:rPr lang="pt-BR" dirty="0" smtClean="0"/>
              <a:t>Pudae dolores sedita qui con nempos inullitae esciet que</a:t>
            </a:r>
            <a:endParaRPr lang="pt-BR" dirty="0"/>
          </a:p>
        </p:txBody>
      </p:sp>
    </p:spTree>
    <p:extLst>
      <p:ext uri="{BB962C8B-B14F-4D97-AF65-F5344CB8AC3E}">
        <p14:creationId xmlns:p14="http://schemas.microsoft.com/office/powerpoint/2010/main" val="152682023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_1Column_CRe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5741" y="554272"/>
            <a:ext cx="11474881" cy="543475"/>
          </a:xfrm>
        </p:spPr>
        <p:txBody>
          <a:bodyPr/>
          <a:lstStyle>
            <a:lvl1pPr algn="ctr">
              <a:defRPr/>
            </a:lvl1pPr>
          </a:lstStyle>
          <a:p>
            <a:r>
              <a:rPr lang="en-US" dirty="0" smtClean="0"/>
              <a:t>INSERT MAIN TITLE AT 36PT MIN 30PT</a:t>
            </a:r>
            <a:endParaRPr lang="en-AU" dirty="0"/>
          </a:p>
        </p:txBody>
      </p:sp>
      <p:sp>
        <p:nvSpPr>
          <p:cNvPr id="5" name="Text Placeholder 4"/>
          <p:cNvSpPr>
            <a:spLocks noGrp="1"/>
          </p:cNvSpPr>
          <p:nvPr>
            <p:ph type="body" sz="quarter" idx="12" hasCustomPrompt="1"/>
          </p:nvPr>
        </p:nvSpPr>
        <p:spPr>
          <a:xfrm>
            <a:off x="355741" y="1098298"/>
            <a:ext cx="11474881" cy="369246"/>
          </a:xfrm>
        </p:spPr>
        <p:txBody>
          <a:bodyPr>
            <a:spAutoFit/>
          </a:bodyPr>
          <a:lstStyle>
            <a:lvl1pPr algn="ctr">
              <a:lnSpc>
                <a:spcPct val="100000"/>
              </a:lnSpc>
              <a:spcBef>
                <a:spcPts val="0"/>
              </a:spcBef>
              <a:defRPr sz="2400">
                <a:solidFill>
                  <a:schemeClr val="accent1">
                    <a:lumMod val="40000"/>
                    <a:lumOff val="60000"/>
                  </a:schemeClr>
                </a:solidFill>
              </a:defRPr>
            </a:lvl1pPr>
          </a:lstStyle>
          <a:p>
            <a:r>
              <a:rPr lang="en-US" dirty="0" smtClean="0"/>
              <a:t>Insert sub-title here at 24pt, min 20pt</a:t>
            </a:r>
            <a:endParaRPr lang="en-US" dirty="0"/>
          </a:p>
        </p:txBody>
      </p:sp>
      <p:sp>
        <p:nvSpPr>
          <p:cNvPr id="6" name="Footer Placeholder 5"/>
          <p:cNvSpPr>
            <a:spLocks noGrp="1"/>
          </p:cNvSpPr>
          <p:nvPr>
            <p:ph type="ftr" sz="quarter" idx="31"/>
          </p:nvPr>
        </p:nvSpPr>
        <p:spPr/>
        <p:txBody>
          <a:bodyPr/>
          <a:lstStyle/>
          <a:p>
            <a:r>
              <a:rPr lang="en-AU" smtClean="0">
                <a:solidFill>
                  <a:srgbClr val="FFFFFF">
                    <a:alpha val="50000"/>
                  </a:srgbClr>
                </a:solidFill>
              </a:rPr>
              <a:t>Copyright © 2016  Accenture. All rights reserved. Accenture Confidential Information    |</a:t>
            </a:r>
            <a:endParaRPr lang="en-AU" dirty="0">
              <a:solidFill>
                <a:srgbClr val="FFFFFF">
                  <a:alpha val="50000"/>
                </a:srgbClr>
              </a:solidFill>
            </a:endParaRPr>
          </a:p>
        </p:txBody>
      </p:sp>
      <p:sp>
        <p:nvSpPr>
          <p:cNvPr id="7" name="Slide Number Placeholder 6"/>
          <p:cNvSpPr>
            <a:spLocks noGrp="1"/>
          </p:cNvSpPr>
          <p:nvPr>
            <p:ph type="sldNum" sz="quarter" idx="32"/>
          </p:nvPr>
        </p:nvSpPr>
        <p:spPr/>
        <p:txBody>
          <a:bodyPr/>
          <a:lstStyle/>
          <a:p>
            <a:pPr>
              <a:defRPr/>
            </a:pPr>
            <a:fld id="{90CBDC3A-D49F-4631-A8C7-55D59B33E5FA}" type="slidenum">
              <a:rPr lang="en-US" smtClean="0">
                <a:solidFill>
                  <a:srgbClr val="FFFFFF">
                    <a:alpha val="50000"/>
                  </a:srgbClr>
                </a:solidFill>
              </a:rPr>
              <a:pPr>
                <a:defRPr/>
              </a:pPr>
              <a:t>‹#›</a:t>
            </a:fld>
            <a:endParaRPr lang="en-US" dirty="0">
              <a:solidFill>
                <a:srgbClr val="FFFFFF">
                  <a:alpha val="50000"/>
                </a:srgbClr>
              </a:solidFill>
            </a:endParaRPr>
          </a:p>
        </p:txBody>
      </p:sp>
      <p:sp>
        <p:nvSpPr>
          <p:cNvPr id="11" name="Text Placeholder 4"/>
          <p:cNvSpPr>
            <a:spLocks noGrp="1"/>
          </p:cNvSpPr>
          <p:nvPr>
            <p:ph type="body" sz="quarter" idx="33" hasCustomPrompt="1"/>
          </p:nvPr>
        </p:nvSpPr>
        <p:spPr>
          <a:xfrm>
            <a:off x="355741" y="6334007"/>
            <a:ext cx="1928219" cy="331528"/>
          </a:xfrm>
          <a:ln>
            <a:solidFill>
              <a:schemeClr val="bg1"/>
            </a:solidFill>
          </a:ln>
        </p:spPr>
        <p:txBody>
          <a:bodyPr wrap="none" lIns="143987" tIns="71994" rIns="143987" bIns="71994" anchor="ctr">
            <a:spAutoFit/>
          </a:bodyPr>
          <a:lstStyle>
            <a:lvl1pPr>
              <a:spcBef>
                <a:spcPts val="0"/>
              </a:spcBef>
              <a:defRPr sz="11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Insert Key Point if Needed</a:t>
            </a:r>
            <a:endParaRPr lang="en-AU" dirty="0"/>
          </a:p>
        </p:txBody>
      </p:sp>
      <p:sp>
        <p:nvSpPr>
          <p:cNvPr id="9" name="Content Placeholder 7"/>
          <p:cNvSpPr>
            <a:spLocks noGrp="1"/>
          </p:cNvSpPr>
          <p:nvPr>
            <p:ph sz="quarter" idx="11" hasCustomPrompt="1"/>
          </p:nvPr>
        </p:nvSpPr>
        <p:spPr>
          <a:xfrm>
            <a:off x="355739" y="1774415"/>
            <a:ext cx="7526940" cy="4175033"/>
          </a:xfrm>
        </p:spPr>
        <p:txBody>
          <a:bodyPr/>
          <a:lstStyle>
            <a:lvl1pPr>
              <a:lnSpc>
                <a:spcPct val="110000"/>
              </a:lnSpc>
              <a:spcBef>
                <a:spcPts val="1200"/>
              </a:spcBef>
              <a:defRPr sz="2000">
                <a:latin typeface="Arial" panose="020B0604020202020204" pitchFamily="34" charset="0"/>
                <a:ea typeface="Roboto" panose="02000000000000000000" pitchFamily="2" charset="0"/>
              </a:defRPr>
            </a:lvl1pPr>
            <a:lvl2pPr>
              <a:lnSpc>
                <a:spcPct val="110000"/>
              </a:lnSpc>
              <a:spcBef>
                <a:spcPts val="1200"/>
              </a:spcBef>
              <a:defRPr sz="2000" baseline="0">
                <a:latin typeface="Arial" panose="020B0604020202020204" pitchFamily="34" charset="0"/>
                <a:ea typeface="Roboto" panose="02000000000000000000" pitchFamily="2" charset="0"/>
              </a:defRPr>
            </a:lvl2pPr>
            <a:lvl3pPr>
              <a:lnSpc>
                <a:spcPct val="110000"/>
              </a:lnSpc>
              <a:spcBef>
                <a:spcPts val="1200"/>
              </a:spcBef>
              <a:defRPr sz="2000">
                <a:latin typeface="Arial" panose="020B0604020202020204" pitchFamily="34" charset="0"/>
                <a:ea typeface="Roboto" panose="02000000000000000000" pitchFamily="2" charset="0"/>
              </a:defRPr>
            </a:lvl3pPr>
            <a:lvl4pPr>
              <a:lnSpc>
                <a:spcPct val="110000"/>
              </a:lnSpc>
              <a:spcBef>
                <a:spcPts val="800"/>
              </a:spcBef>
              <a:defRPr>
                <a:latin typeface="Arial" panose="020B0604020202020204" pitchFamily="34" charset="0"/>
                <a:ea typeface="Roboto" panose="02000000000000000000" pitchFamily="2" charset="0"/>
              </a:defRPr>
            </a:lvl4pPr>
            <a:lvl5pPr>
              <a:lnSpc>
                <a:spcPct val="110000"/>
              </a:lnSpc>
              <a:spcBef>
                <a:spcPts val="800"/>
              </a:spcBef>
              <a:defRPr>
                <a:latin typeface="Arial" panose="020B0604020202020204" pitchFamily="34" charset="0"/>
                <a:ea typeface="Roboto" panose="02000000000000000000" pitchFamily="2" charset="0"/>
              </a:defRPr>
            </a:lvl5pPr>
          </a:lstStyle>
          <a:p>
            <a:r>
              <a:rPr lang="en-US" dirty="0" smtClean="0"/>
              <a:t>Minimum font size 14pt and line spacing of at least Multiple 1.1</a:t>
            </a:r>
          </a:p>
          <a:p>
            <a:pPr lvl="1"/>
            <a:r>
              <a:rPr lang="pt-BR" dirty="0" smtClean="0"/>
              <a:t>Apita imentemqui te sunte cuptia sam cus dem qui deni dictiis dit qui sitae et as sant incitatet, as aut eost, nonsend?</a:t>
            </a:r>
          </a:p>
          <a:p>
            <a:pPr lvl="1"/>
            <a:r>
              <a:rPr lang="pt-BR" dirty="0" smtClean="0"/>
              <a:t>As se eni dolestotate con raerum es ini officiis eos reseque peles aut que perferepudi odit perror mo blaborrum et reium as sum.</a:t>
            </a:r>
          </a:p>
          <a:p>
            <a:pPr lvl="2"/>
            <a:r>
              <a:rPr lang="pt-BR" dirty="0" smtClean="0"/>
              <a:t>Nimi, qui restis sinihilla verum quatis estrum aut aute nonestr</a:t>
            </a:r>
          </a:p>
          <a:p>
            <a:pPr lvl="2"/>
            <a:r>
              <a:rPr lang="pt-BR" dirty="0" smtClean="0"/>
              <a:t>Pudae dolores sedita qui con nempos inullitae esciet que</a:t>
            </a:r>
            <a:endParaRPr lang="pt-BR" dirty="0"/>
          </a:p>
        </p:txBody>
      </p:sp>
    </p:spTree>
    <p:extLst>
      <p:ext uri="{BB962C8B-B14F-4D97-AF65-F5344CB8AC3E}">
        <p14:creationId xmlns:p14="http://schemas.microsoft.com/office/powerpoint/2010/main" val="19263417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4a_2Columns_IBlue">
    <p:spTree>
      <p:nvGrpSpPr>
        <p:cNvPr id="1" name=""/>
        <p:cNvGrpSpPr/>
        <p:nvPr/>
      </p:nvGrpSpPr>
      <p:grpSpPr>
        <a:xfrm>
          <a:off x="0" y="0"/>
          <a:ext cx="0" cy="0"/>
          <a:chOff x="0" y="0"/>
          <a:chExt cx="0" cy="0"/>
        </a:xfrm>
      </p:grpSpPr>
      <p:sp>
        <p:nvSpPr>
          <p:cNvPr id="8" name="Content Placeholder 7"/>
          <p:cNvSpPr>
            <a:spLocks noGrp="1"/>
          </p:cNvSpPr>
          <p:nvPr>
            <p:ph sz="quarter" idx="11" hasCustomPrompt="1"/>
          </p:nvPr>
        </p:nvSpPr>
        <p:spPr>
          <a:xfrm>
            <a:off x="355739" y="1774415"/>
            <a:ext cx="7526940" cy="4175033"/>
          </a:xfrm>
        </p:spPr>
        <p:txBody>
          <a:bodyPr/>
          <a:lstStyle>
            <a:lvl1pPr>
              <a:lnSpc>
                <a:spcPct val="110000"/>
              </a:lnSpc>
              <a:spcBef>
                <a:spcPts val="1200"/>
              </a:spcBef>
              <a:defRPr sz="2000">
                <a:latin typeface="Arial" panose="020B0604020202020204" pitchFamily="34" charset="0"/>
                <a:ea typeface="Roboto" panose="02000000000000000000" pitchFamily="2" charset="0"/>
              </a:defRPr>
            </a:lvl1pPr>
            <a:lvl2pPr>
              <a:lnSpc>
                <a:spcPct val="110000"/>
              </a:lnSpc>
              <a:spcBef>
                <a:spcPts val="1200"/>
              </a:spcBef>
              <a:defRPr sz="2000" baseline="0">
                <a:latin typeface="Arial" panose="020B0604020202020204" pitchFamily="34" charset="0"/>
                <a:ea typeface="Roboto" panose="02000000000000000000" pitchFamily="2" charset="0"/>
              </a:defRPr>
            </a:lvl2pPr>
            <a:lvl3pPr>
              <a:lnSpc>
                <a:spcPct val="110000"/>
              </a:lnSpc>
              <a:spcBef>
                <a:spcPts val="1200"/>
              </a:spcBef>
              <a:defRPr sz="2000">
                <a:latin typeface="Arial" panose="020B0604020202020204" pitchFamily="34" charset="0"/>
                <a:ea typeface="Roboto" panose="02000000000000000000" pitchFamily="2" charset="0"/>
              </a:defRPr>
            </a:lvl3pPr>
            <a:lvl4pPr>
              <a:lnSpc>
                <a:spcPct val="110000"/>
              </a:lnSpc>
              <a:spcBef>
                <a:spcPts val="800"/>
              </a:spcBef>
              <a:defRPr>
                <a:latin typeface="Arial" panose="020B0604020202020204" pitchFamily="34" charset="0"/>
                <a:ea typeface="Roboto" panose="02000000000000000000" pitchFamily="2" charset="0"/>
              </a:defRPr>
            </a:lvl4pPr>
            <a:lvl5pPr>
              <a:lnSpc>
                <a:spcPct val="110000"/>
              </a:lnSpc>
              <a:spcBef>
                <a:spcPts val="800"/>
              </a:spcBef>
              <a:defRPr>
                <a:latin typeface="Arial" panose="020B0604020202020204" pitchFamily="34" charset="0"/>
                <a:ea typeface="Roboto" panose="02000000000000000000" pitchFamily="2" charset="0"/>
              </a:defRPr>
            </a:lvl5pPr>
          </a:lstStyle>
          <a:p>
            <a:r>
              <a:rPr lang="en-US" dirty="0" smtClean="0"/>
              <a:t>Minimum font size 14pt and line spacing of at least Multiple 1.1</a:t>
            </a:r>
          </a:p>
          <a:p>
            <a:pPr lvl="1"/>
            <a:r>
              <a:rPr lang="pt-BR" dirty="0" smtClean="0"/>
              <a:t>Apita imentemqui te sunte cuptia sam cus dem qui deni dictiis dit qui sitae et as sant incitatet, as aut eost, nonsend?</a:t>
            </a:r>
          </a:p>
          <a:p>
            <a:pPr lvl="1"/>
            <a:r>
              <a:rPr lang="pt-BR" dirty="0" smtClean="0"/>
              <a:t>As se eni dolestotate con raerum es ini officiis eos reseque peles aut que perferepudi odit perror mo blaborrum et reium as sum.</a:t>
            </a:r>
          </a:p>
          <a:p>
            <a:pPr lvl="2"/>
            <a:r>
              <a:rPr lang="pt-BR" dirty="0" smtClean="0"/>
              <a:t>Nimi, qui restis sinihilla verum quatis estrum aut aute nonestr</a:t>
            </a:r>
          </a:p>
          <a:p>
            <a:pPr lvl="2"/>
            <a:r>
              <a:rPr lang="pt-BR" dirty="0" smtClean="0"/>
              <a:t>Pudae dolores sedita qui con nempos inullitae esciet que</a:t>
            </a:r>
            <a:endParaRPr lang="pt-BR" dirty="0"/>
          </a:p>
        </p:txBody>
      </p:sp>
      <p:sp>
        <p:nvSpPr>
          <p:cNvPr id="2" name="Title 1"/>
          <p:cNvSpPr>
            <a:spLocks noGrp="1"/>
          </p:cNvSpPr>
          <p:nvPr>
            <p:ph type="title" hasCustomPrompt="1"/>
          </p:nvPr>
        </p:nvSpPr>
        <p:spPr>
          <a:xfrm>
            <a:off x="355741" y="554272"/>
            <a:ext cx="11474881" cy="543475"/>
          </a:xfrm>
        </p:spPr>
        <p:txBody>
          <a:bodyPr/>
          <a:lstStyle>
            <a:lvl1pPr algn="ctr">
              <a:defRPr/>
            </a:lvl1pPr>
          </a:lstStyle>
          <a:p>
            <a:r>
              <a:rPr lang="en-US" dirty="0" smtClean="0"/>
              <a:t>INSERT MAIN TITLE AT 36PT MIN 30PT</a:t>
            </a:r>
            <a:endParaRPr lang="en-AU" dirty="0"/>
          </a:p>
        </p:txBody>
      </p:sp>
      <p:sp>
        <p:nvSpPr>
          <p:cNvPr id="5" name="Text Placeholder 4"/>
          <p:cNvSpPr>
            <a:spLocks noGrp="1"/>
          </p:cNvSpPr>
          <p:nvPr>
            <p:ph type="body" sz="quarter" idx="12" hasCustomPrompt="1"/>
          </p:nvPr>
        </p:nvSpPr>
        <p:spPr>
          <a:xfrm>
            <a:off x="355741" y="1098295"/>
            <a:ext cx="11474881" cy="407894"/>
          </a:xfrm>
        </p:spPr>
        <p:txBody>
          <a:bodyPr/>
          <a:lstStyle>
            <a:lvl1pPr algn="ctr">
              <a:lnSpc>
                <a:spcPct val="100000"/>
              </a:lnSpc>
              <a:spcBef>
                <a:spcPts val="0"/>
              </a:spcBef>
              <a:defRPr sz="2400">
                <a:solidFill>
                  <a:schemeClr val="accent6">
                    <a:lumMod val="40000"/>
                    <a:lumOff val="60000"/>
                  </a:schemeClr>
                </a:solidFill>
              </a:defRPr>
            </a:lvl1pPr>
          </a:lstStyle>
          <a:p>
            <a:r>
              <a:rPr lang="en-US" dirty="0" smtClean="0"/>
              <a:t>Insert sub-title here at 24pt, min 20pt</a:t>
            </a:r>
            <a:endParaRPr lang="en-US" dirty="0"/>
          </a:p>
        </p:txBody>
      </p:sp>
      <p:sp>
        <p:nvSpPr>
          <p:cNvPr id="6" name="Footer Placeholder 5"/>
          <p:cNvSpPr>
            <a:spLocks noGrp="1"/>
          </p:cNvSpPr>
          <p:nvPr>
            <p:ph type="ftr" sz="quarter" idx="31"/>
          </p:nvPr>
        </p:nvSpPr>
        <p:spPr/>
        <p:txBody>
          <a:bodyPr/>
          <a:lstStyle/>
          <a:p>
            <a:r>
              <a:rPr lang="en-AU" smtClean="0">
                <a:solidFill>
                  <a:srgbClr val="FFFFFF">
                    <a:alpha val="50000"/>
                  </a:srgbClr>
                </a:solidFill>
              </a:rPr>
              <a:t>Copyright © 2016  Accenture. All rights reserved. Accenture Confidential Information    |</a:t>
            </a:r>
            <a:endParaRPr lang="en-AU" dirty="0">
              <a:solidFill>
                <a:srgbClr val="FFFFFF">
                  <a:alpha val="50000"/>
                </a:srgbClr>
              </a:solidFill>
            </a:endParaRPr>
          </a:p>
        </p:txBody>
      </p:sp>
      <p:sp>
        <p:nvSpPr>
          <p:cNvPr id="7" name="Slide Number Placeholder 6"/>
          <p:cNvSpPr>
            <a:spLocks noGrp="1"/>
          </p:cNvSpPr>
          <p:nvPr>
            <p:ph type="sldNum" sz="quarter" idx="32"/>
          </p:nvPr>
        </p:nvSpPr>
        <p:spPr/>
        <p:txBody>
          <a:bodyPr/>
          <a:lstStyle/>
          <a:p>
            <a:pPr>
              <a:defRPr/>
            </a:pPr>
            <a:fld id="{90CBDC3A-D49F-4631-A8C7-55D59B33E5FA}" type="slidenum">
              <a:rPr lang="en-US" smtClean="0">
                <a:solidFill>
                  <a:srgbClr val="FFFFFF">
                    <a:alpha val="50000"/>
                  </a:srgbClr>
                </a:solidFill>
              </a:rPr>
              <a:pPr>
                <a:defRPr/>
              </a:pPr>
              <a:t>‹#›</a:t>
            </a:fld>
            <a:endParaRPr lang="en-US" dirty="0">
              <a:solidFill>
                <a:srgbClr val="FFFFFF">
                  <a:alpha val="50000"/>
                </a:srgbClr>
              </a:solidFill>
            </a:endParaRPr>
          </a:p>
        </p:txBody>
      </p:sp>
      <p:sp>
        <p:nvSpPr>
          <p:cNvPr id="10" name="Content Placeholder 7"/>
          <p:cNvSpPr>
            <a:spLocks noGrp="1"/>
          </p:cNvSpPr>
          <p:nvPr>
            <p:ph sz="quarter" idx="33" hasCustomPrompt="1"/>
          </p:nvPr>
        </p:nvSpPr>
        <p:spPr>
          <a:xfrm>
            <a:off x="8192319" y="1774415"/>
            <a:ext cx="3619414" cy="4175033"/>
          </a:xfrm>
        </p:spPr>
        <p:txBody>
          <a:bodyPr/>
          <a:lstStyle>
            <a:lvl1pPr>
              <a:lnSpc>
                <a:spcPct val="110000"/>
              </a:lnSpc>
              <a:spcBef>
                <a:spcPts val="1200"/>
              </a:spcBef>
              <a:defRPr sz="2000">
                <a:solidFill>
                  <a:schemeClr val="bg1"/>
                </a:solidFill>
                <a:latin typeface="Arial" panose="020B0604020202020204" pitchFamily="34" charset="0"/>
                <a:ea typeface="Roboto" panose="02000000000000000000" pitchFamily="2" charset="0"/>
              </a:defRPr>
            </a:lvl1pPr>
            <a:lvl2pPr marL="0" indent="0">
              <a:lnSpc>
                <a:spcPct val="110000"/>
              </a:lnSpc>
              <a:spcBef>
                <a:spcPts val="1200"/>
              </a:spcBef>
              <a:buNone/>
              <a:defRPr sz="2000">
                <a:solidFill>
                  <a:schemeClr val="bg1"/>
                </a:solidFill>
                <a:latin typeface="Arial" panose="020B0604020202020204" pitchFamily="34" charset="0"/>
                <a:ea typeface="Roboto" panose="02000000000000000000" pitchFamily="2" charset="0"/>
              </a:defRPr>
            </a:lvl2pPr>
            <a:lvl3pPr marL="215957" indent="0">
              <a:lnSpc>
                <a:spcPct val="110000"/>
              </a:lnSpc>
              <a:spcBef>
                <a:spcPts val="1000"/>
              </a:spcBef>
              <a:buNone/>
              <a:defRPr sz="2000">
                <a:solidFill>
                  <a:schemeClr val="bg1"/>
                </a:solidFill>
                <a:latin typeface="Arial" panose="020B0604020202020204" pitchFamily="34" charset="0"/>
                <a:ea typeface="Roboto" panose="02000000000000000000" pitchFamily="2" charset="0"/>
              </a:defRPr>
            </a:lvl3pPr>
            <a:lvl4pPr>
              <a:lnSpc>
                <a:spcPct val="110000"/>
              </a:lnSpc>
              <a:spcBef>
                <a:spcPts val="800"/>
              </a:spcBef>
              <a:defRPr>
                <a:solidFill>
                  <a:schemeClr val="tx1"/>
                </a:solidFill>
                <a:latin typeface="Arial" panose="020B0604020202020204" pitchFamily="34" charset="0"/>
                <a:ea typeface="Roboto" panose="02000000000000000000" pitchFamily="2" charset="0"/>
              </a:defRPr>
            </a:lvl4pPr>
            <a:lvl5pPr>
              <a:lnSpc>
                <a:spcPct val="110000"/>
              </a:lnSpc>
              <a:spcBef>
                <a:spcPts val="800"/>
              </a:spcBef>
              <a:defRPr>
                <a:solidFill>
                  <a:schemeClr val="tx1"/>
                </a:solidFill>
                <a:latin typeface="Arial" panose="020B0604020202020204" pitchFamily="34" charset="0"/>
                <a:ea typeface="Roboto" panose="02000000000000000000" pitchFamily="2" charset="0"/>
              </a:defRPr>
            </a:lvl5pPr>
          </a:lstStyle>
          <a:p>
            <a:r>
              <a:rPr lang="en-US" dirty="0" smtClean="0"/>
              <a:t>Minimum font size 14pt and line spacing of at least Multiple 1.1</a:t>
            </a:r>
          </a:p>
          <a:p>
            <a:pPr lvl="1"/>
            <a:r>
              <a:rPr lang="pt-BR" dirty="0" smtClean="0"/>
              <a:t>Qui deni dictiis dit qui sitae et as sant incitatet, vendios dolore prest, as aut eost, nonsend?</a:t>
            </a:r>
          </a:p>
          <a:p>
            <a:pPr lvl="1"/>
            <a:r>
              <a:rPr lang="pt-BR" dirty="0" smtClean="0"/>
              <a:t>As se eni dolestotate con reseque peles aut que.</a:t>
            </a:r>
            <a:endParaRPr lang="pt-BR" dirty="0"/>
          </a:p>
        </p:txBody>
      </p:sp>
      <p:sp>
        <p:nvSpPr>
          <p:cNvPr id="11" name="Text Placeholder 4"/>
          <p:cNvSpPr>
            <a:spLocks noGrp="1"/>
          </p:cNvSpPr>
          <p:nvPr>
            <p:ph type="body" sz="quarter" idx="34" hasCustomPrompt="1"/>
          </p:nvPr>
        </p:nvSpPr>
        <p:spPr>
          <a:xfrm>
            <a:off x="355741" y="6334007"/>
            <a:ext cx="1928219" cy="331528"/>
          </a:xfrm>
          <a:ln>
            <a:solidFill>
              <a:schemeClr val="bg1"/>
            </a:solidFill>
          </a:ln>
        </p:spPr>
        <p:txBody>
          <a:bodyPr wrap="none" lIns="143987" tIns="71994" rIns="143987" bIns="71994" anchor="ctr">
            <a:spAutoFit/>
          </a:bodyPr>
          <a:lstStyle>
            <a:lvl1pPr>
              <a:spcBef>
                <a:spcPts val="0"/>
              </a:spcBef>
              <a:defRPr sz="11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Insert Key Point if Needed</a:t>
            </a:r>
            <a:endParaRPr lang="en-AU" dirty="0"/>
          </a:p>
        </p:txBody>
      </p:sp>
    </p:spTree>
    <p:extLst>
      <p:ext uri="{BB962C8B-B14F-4D97-AF65-F5344CB8AC3E}">
        <p14:creationId xmlns:p14="http://schemas.microsoft.com/office/powerpoint/2010/main" val="145569246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4a_2Columns_White_APinkSub">
    <p:bg>
      <p:bgPr>
        <a:solidFill>
          <a:schemeClr val="bg1"/>
        </a:solidFill>
        <a:effectLst/>
      </p:bgPr>
    </p:bg>
    <p:spTree>
      <p:nvGrpSpPr>
        <p:cNvPr id="1" name=""/>
        <p:cNvGrpSpPr/>
        <p:nvPr/>
      </p:nvGrpSpPr>
      <p:grpSpPr>
        <a:xfrm>
          <a:off x="0" y="0"/>
          <a:ext cx="0" cy="0"/>
          <a:chOff x="0" y="0"/>
          <a:chExt cx="0" cy="0"/>
        </a:xfrm>
      </p:grpSpPr>
      <p:sp>
        <p:nvSpPr>
          <p:cNvPr id="8" name="Content Placeholder 7"/>
          <p:cNvSpPr>
            <a:spLocks noGrp="1"/>
          </p:cNvSpPr>
          <p:nvPr>
            <p:ph sz="quarter" idx="11" hasCustomPrompt="1"/>
          </p:nvPr>
        </p:nvSpPr>
        <p:spPr>
          <a:xfrm>
            <a:off x="355739" y="1774415"/>
            <a:ext cx="7526940" cy="4175033"/>
          </a:xfrm>
        </p:spPr>
        <p:txBody>
          <a:bodyPr/>
          <a:lstStyle>
            <a:lvl1pPr>
              <a:lnSpc>
                <a:spcPct val="110000"/>
              </a:lnSpc>
              <a:spcBef>
                <a:spcPts val="1200"/>
              </a:spcBef>
              <a:defRPr sz="2000">
                <a:solidFill>
                  <a:schemeClr val="tx1"/>
                </a:solidFill>
                <a:latin typeface="Arial" panose="020B0604020202020204" pitchFamily="34" charset="0"/>
                <a:ea typeface="Roboto" panose="02000000000000000000" pitchFamily="2" charset="0"/>
              </a:defRPr>
            </a:lvl1pPr>
            <a:lvl2pPr>
              <a:lnSpc>
                <a:spcPct val="110000"/>
              </a:lnSpc>
              <a:spcBef>
                <a:spcPts val="1200"/>
              </a:spcBef>
              <a:defRPr sz="2000">
                <a:solidFill>
                  <a:schemeClr val="tx1"/>
                </a:solidFill>
                <a:latin typeface="Arial" panose="020B0604020202020204" pitchFamily="34" charset="0"/>
                <a:ea typeface="Roboto" panose="02000000000000000000" pitchFamily="2" charset="0"/>
              </a:defRPr>
            </a:lvl2pPr>
            <a:lvl3pPr>
              <a:lnSpc>
                <a:spcPct val="110000"/>
              </a:lnSpc>
              <a:spcBef>
                <a:spcPts val="1200"/>
              </a:spcBef>
              <a:defRPr sz="2000">
                <a:solidFill>
                  <a:schemeClr val="tx1"/>
                </a:solidFill>
                <a:latin typeface="Arial" panose="020B0604020202020204" pitchFamily="34" charset="0"/>
                <a:ea typeface="Roboto" panose="02000000000000000000" pitchFamily="2" charset="0"/>
              </a:defRPr>
            </a:lvl3pPr>
            <a:lvl4pPr>
              <a:lnSpc>
                <a:spcPct val="110000"/>
              </a:lnSpc>
              <a:spcBef>
                <a:spcPts val="800"/>
              </a:spcBef>
              <a:defRPr>
                <a:solidFill>
                  <a:schemeClr val="tx1"/>
                </a:solidFill>
                <a:latin typeface="Arial" panose="020B0604020202020204" pitchFamily="34" charset="0"/>
                <a:ea typeface="Roboto" panose="02000000000000000000" pitchFamily="2" charset="0"/>
              </a:defRPr>
            </a:lvl4pPr>
            <a:lvl5pPr>
              <a:lnSpc>
                <a:spcPct val="110000"/>
              </a:lnSpc>
              <a:spcBef>
                <a:spcPts val="800"/>
              </a:spcBef>
              <a:defRPr>
                <a:solidFill>
                  <a:schemeClr val="tx1"/>
                </a:solidFill>
                <a:latin typeface="Arial" panose="020B0604020202020204" pitchFamily="34" charset="0"/>
                <a:ea typeface="Roboto" panose="02000000000000000000" pitchFamily="2" charset="0"/>
              </a:defRPr>
            </a:lvl5pPr>
          </a:lstStyle>
          <a:p>
            <a:r>
              <a:rPr lang="en-US" dirty="0" smtClean="0"/>
              <a:t>Minimum font size 14pt and line spacing of at least Multiple 1.1</a:t>
            </a:r>
          </a:p>
          <a:p>
            <a:pPr lvl="1"/>
            <a:r>
              <a:rPr lang="pt-BR" dirty="0" smtClean="0"/>
              <a:t>Apita imentemqui te sunte cuptia sam cus dem qui deni dictiis dit qui sitae et as sant incitatet, as aut eost, nonsend?</a:t>
            </a:r>
          </a:p>
          <a:p>
            <a:pPr lvl="1"/>
            <a:r>
              <a:rPr lang="pt-BR" dirty="0" smtClean="0"/>
              <a:t>As se eni dolestotate con raerum es ini officiis eos reseque peles aut que perferepudi odit perror mo blaborrum et reium as sum.</a:t>
            </a:r>
          </a:p>
          <a:p>
            <a:pPr lvl="2"/>
            <a:r>
              <a:rPr lang="pt-BR" dirty="0" smtClean="0"/>
              <a:t>Nimi, qui restis sinihilla verum quatis estrum aut aute nonestr</a:t>
            </a:r>
          </a:p>
          <a:p>
            <a:pPr lvl="2"/>
            <a:r>
              <a:rPr lang="pt-BR" dirty="0" smtClean="0"/>
              <a:t>Pudae dolores sedita qui con nempos inullitae esciet que</a:t>
            </a:r>
            <a:endParaRPr lang="pt-BR" dirty="0"/>
          </a:p>
        </p:txBody>
      </p:sp>
      <p:sp>
        <p:nvSpPr>
          <p:cNvPr id="10" name="Footer Placeholder 2"/>
          <p:cNvSpPr>
            <a:spLocks noGrp="1"/>
          </p:cNvSpPr>
          <p:nvPr>
            <p:ph type="ftr" sz="quarter" idx="31"/>
          </p:nvPr>
        </p:nvSpPr>
        <p:spPr>
          <a:xfrm>
            <a:off x="7495798" y="6537399"/>
            <a:ext cx="4141956" cy="161962"/>
          </a:xfrm>
        </p:spPr>
        <p:txBody>
          <a:bodyPr/>
          <a:lstStyle>
            <a:lvl1pPr>
              <a:defRPr>
                <a:solidFill>
                  <a:schemeClr val="tx1">
                    <a:alpha val="50000"/>
                  </a:schemeClr>
                </a:solidFill>
              </a:defRPr>
            </a:lvl1pPr>
          </a:lstStyle>
          <a:p>
            <a:r>
              <a:rPr lang="en-AU" dirty="0" smtClean="0">
                <a:solidFill>
                  <a:srgbClr val="000000">
                    <a:alpha val="50000"/>
                  </a:srgbClr>
                </a:solidFill>
              </a:rPr>
              <a:t>Copyright © 2016  Accenture. All rights reserved. Accenture Confidential Information    |</a:t>
            </a:r>
            <a:endParaRPr lang="en-AU" dirty="0">
              <a:solidFill>
                <a:srgbClr val="000000">
                  <a:alpha val="50000"/>
                </a:srgbClr>
              </a:solidFill>
            </a:endParaRPr>
          </a:p>
        </p:txBody>
      </p:sp>
      <p:sp>
        <p:nvSpPr>
          <p:cNvPr id="11" name="Slide Number Placeholder 3"/>
          <p:cNvSpPr>
            <a:spLocks noGrp="1"/>
          </p:cNvSpPr>
          <p:nvPr>
            <p:ph type="sldNum" sz="quarter" idx="32"/>
          </p:nvPr>
        </p:nvSpPr>
        <p:spPr>
          <a:xfrm flipH="1">
            <a:off x="11617001" y="6537400"/>
            <a:ext cx="216084" cy="161888"/>
          </a:xfrm>
        </p:spPr>
        <p:txBody>
          <a:bodyPr/>
          <a:lstStyle>
            <a:lvl1pPr>
              <a:defRPr>
                <a:solidFill>
                  <a:schemeClr val="tx1">
                    <a:alpha val="50000"/>
                  </a:schemeClr>
                </a:solidFill>
              </a:defRPr>
            </a:lvl1pPr>
          </a:lstStyle>
          <a:p>
            <a:pPr>
              <a:defRPr/>
            </a:pPr>
            <a:fld id="{90CBDC3A-D49F-4631-A8C7-55D59B33E5FA}" type="slidenum">
              <a:rPr lang="en-US" smtClean="0">
                <a:solidFill>
                  <a:srgbClr val="000000">
                    <a:alpha val="50000"/>
                  </a:srgbClr>
                </a:solidFill>
              </a:rPr>
              <a:pPr>
                <a:defRPr/>
              </a:pPr>
              <a:t>‹#›</a:t>
            </a:fld>
            <a:endParaRPr lang="en-US" dirty="0">
              <a:solidFill>
                <a:srgbClr val="000000">
                  <a:alpha val="50000"/>
                </a:srgbClr>
              </a:solidFill>
            </a:endParaRPr>
          </a:p>
        </p:txBody>
      </p:sp>
      <p:sp>
        <p:nvSpPr>
          <p:cNvPr id="12" name="Title 1"/>
          <p:cNvSpPr>
            <a:spLocks noGrp="1"/>
          </p:cNvSpPr>
          <p:nvPr>
            <p:ph type="title" hasCustomPrompt="1"/>
          </p:nvPr>
        </p:nvSpPr>
        <p:spPr>
          <a:xfrm>
            <a:off x="355741" y="554272"/>
            <a:ext cx="11474881" cy="543475"/>
          </a:xfrm>
        </p:spPr>
        <p:txBody>
          <a:bodyPr/>
          <a:lstStyle>
            <a:lvl1pPr algn="ctr">
              <a:defRPr>
                <a:solidFill>
                  <a:schemeClr val="tx1"/>
                </a:solidFill>
              </a:defRPr>
            </a:lvl1pPr>
          </a:lstStyle>
          <a:p>
            <a:r>
              <a:rPr lang="en-US" dirty="0" smtClean="0"/>
              <a:t>INSERT MAIN TITLE AT 36PT MIN 30PT</a:t>
            </a:r>
            <a:endParaRPr lang="en-AU" dirty="0"/>
          </a:p>
        </p:txBody>
      </p:sp>
      <p:sp>
        <p:nvSpPr>
          <p:cNvPr id="13" name="Text Placeholder 4"/>
          <p:cNvSpPr>
            <a:spLocks noGrp="1"/>
          </p:cNvSpPr>
          <p:nvPr>
            <p:ph type="body" sz="quarter" idx="12" hasCustomPrompt="1"/>
          </p:nvPr>
        </p:nvSpPr>
        <p:spPr>
          <a:xfrm>
            <a:off x="355741" y="1098295"/>
            <a:ext cx="11474881" cy="407894"/>
          </a:xfrm>
        </p:spPr>
        <p:txBody>
          <a:bodyPr/>
          <a:lstStyle>
            <a:lvl1pPr algn="ctr">
              <a:lnSpc>
                <a:spcPct val="100000"/>
              </a:lnSpc>
              <a:spcBef>
                <a:spcPts val="0"/>
              </a:spcBef>
              <a:defRPr sz="2400">
                <a:solidFill>
                  <a:schemeClr val="accent1"/>
                </a:solidFill>
              </a:defRPr>
            </a:lvl1pPr>
          </a:lstStyle>
          <a:p>
            <a:r>
              <a:rPr lang="en-US" dirty="0" smtClean="0"/>
              <a:t>Insert sub-title here at 24pt, min 20pt</a:t>
            </a:r>
            <a:endParaRPr lang="en-US" dirty="0"/>
          </a:p>
        </p:txBody>
      </p:sp>
      <p:sp>
        <p:nvSpPr>
          <p:cNvPr id="14" name="Content Placeholder 7"/>
          <p:cNvSpPr>
            <a:spLocks noGrp="1"/>
          </p:cNvSpPr>
          <p:nvPr>
            <p:ph sz="quarter" idx="33" hasCustomPrompt="1"/>
          </p:nvPr>
        </p:nvSpPr>
        <p:spPr>
          <a:xfrm>
            <a:off x="8192319" y="1774415"/>
            <a:ext cx="3619414" cy="4175033"/>
          </a:xfrm>
        </p:spPr>
        <p:txBody>
          <a:bodyPr/>
          <a:lstStyle>
            <a:lvl1pPr marL="0" indent="0">
              <a:lnSpc>
                <a:spcPct val="110000"/>
              </a:lnSpc>
              <a:spcBef>
                <a:spcPts val="1200"/>
              </a:spcBef>
              <a:buFont typeface="Arial" panose="020B0604020202020204" pitchFamily="34" charset="0"/>
              <a:buNone/>
              <a:defRPr sz="2000">
                <a:solidFill>
                  <a:schemeClr val="tx1"/>
                </a:solidFill>
                <a:latin typeface="Arial" panose="020B0604020202020204" pitchFamily="34" charset="0"/>
                <a:ea typeface="Roboto" panose="02000000000000000000" pitchFamily="2" charset="0"/>
              </a:defRPr>
            </a:lvl1pPr>
            <a:lvl2pPr marL="0" indent="0">
              <a:lnSpc>
                <a:spcPct val="110000"/>
              </a:lnSpc>
              <a:spcBef>
                <a:spcPts val="1200"/>
              </a:spcBef>
              <a:buNone/>
              <a:defRPr sz="2000">
                <a:solidFill>
                  <a:schemeClr val="tx1"/>
                </a:solidFill>
                <a:latin typeface="Arial" panose="020B0604020202020204" pitchFamily="34" charset="0"/>
                <a:ea typeface="Roboto" panose="02000000000000000000" pitchFamily="2" charset="0"/>
              </a:defRPr>
            </a:lvl2pPr>
            <a:lvl3pPr>
              <a:lnSpc>
                <a:spcPct val="110000"/>
              </a:lnSpc>
              <a:spcBef>
                <a:spcPts val="1000"/>
              </a:spcBef>
              <a:defRPr sz="2000">
                <a:solidFill>
                  <a:schemeClr val="tx1"/>
                </a:solidFill>
                <a:latin typeface="Arial" panose="020B0604020202020204" pitchFamily="34" charset="0"/>
                <a:ea typeface="Roboto" panose="02000000000000000000" pitchFamily="2" charset="0"/>
              </a:defRPr>
            </a:lvl3pPr>
            <a:lvl4pPr>
              <a:lnSpc>
                <a:spcPct val="110000"/>
              </a:lnSpc>
              <a:spcBef>
                <a:spcPts val="800"/>
              </a:spcBef>
              <a:defRPr>
                <a:solidFill>
                  <a:schemeClr val="tx1"/>
                </a:solidFill>
                <a:latin typeface="Arial" panose="020B0604020202020204" pitchFamily="34" charset="0"/>
                <a:ea typeface="Roboto" panose="02000000000000000000" pitchFamily="2" charset="0"/>
              </a:defRPr>
            </a:lvl4pPr>
            <a:lvl5pPr>
              <a:lnSpc>
                <a:spcPct val="110000"/>
              </a:lnSpc>
              <a:spcBef>
                <a:spcPts val="800"/>
              </a:spcBef>
              <a:defRPr>
                <a:solidFill>
                  <a:schemeClr val="tx1"/>
                </a:solidFill>
                <a:latin typeface="Arial" panose="020B0604020202020204" pitchFamily="34" charset="0"/>
                <a:ea typeface="Roboto" panose="02000000000000000000" pitchFamily="2" charset="0"/>
              </a:defRPr>
            </a:lvl5pPr>
          </a:lstStyle>
          <a:p>
            <a:r>
              <a:rPr lang="en-US" dirty="0" smtClean="0"/>
              <a:t>Minimum font size 14pt and line spacing of at least Multiple 1.1</a:t>
            </a:r>
          </a:p>
          <a:p>
            <a:pPr lvl="1"/>
            <a:r>
              <a:rPr lang="pt-BR" dirty="0" smtClean="0"/>
              <a:t>Qui deni dictiis dit qui sitae et as sant incitatet, vendios dolore prest, as aut eost, nonsend?</a:t>
            </a:r>
          </a:p>
          <a:p>
            <a:pPr lvl="1"/>
            <a:r>
              <a:rPr lang="pt-BR" dirty="0" smtClean="0"/>
              <a:t>As se eni dolestotate con reseque peles aut que.</a:t>
            </a:r>
            <a:endParaRPr lang="pt-BR" dirty="0"/>
          </a:p>
        </p:txBody>
      </p:sp>
      <p:sp>
        <p:nvSpPr>
          <p:cNvPr id="15" name="Text Placeholder 4"/>
          <p:cNvSpPr>
            <a:spLocks noGrp="1"/>
          </p:cNvSpPr>
          <p:nvPr>
            <p:ph type="body" sz="quarter" idx="34" hasCustomPrompt="1"/>
          </p:nvPr>
        </p:nvSpPr>
        <p:spPr>
          <a:xfrm>
            <a:off x="355741" y="6334007"/>
            <a:ext cx="1928219" cy="331528"/>
          </a:xfrm>
          <a:ln>
            <a:solidFill>
              <a:schemeClr val="tx1"/>
            </a:solidFill>
          </a:ln>
        </p:spPr>
        <p:txBody>
          <a:bodyPr wrap="none" lIns="143987" tIns="71994" rIns="143987" bIns="71994" anchor="ctr">
            <a:spAutoFit/>
          </a:bodyPr>
          <a:lstStyle>
            <a:lvl1pPr>
              <a:spcBef>
                <a:spcPts val="0"/>
              </a:spcBef>
              <a:defRPr sz="11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Insert Key Point if Needed</a:t>
            </a:r>
            <a:endParaRPr lang="en-AU" dirty="0"/>
          </a:p>
        </p:txBody>
      </p:sp>
    </p:spTree>
    <p:extLst>
      <p:ext uri="{BB962C8B-B14F-4D97-AF65-F5344CB8AC3E}">
        <p14:creationId xmlns:p14="http://schemas.microsoft.com/office/powerpoint/2010/main" val="420918793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allout &amp; 2 columns">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345017" y="1763729"/>
            <a:ext cx="3583476" cy="4294171"/>
          </a:xfrm>
        </p:spPr>
        <p:txBody>
          <a:bodyPr vert="horz" lIns="0" tIns="0" rIns="0" bIns="0" rtlCol="0">
            <a:noAutofit/>
          </a:bodyPr>
          <a:lstStyle>
            <a:lvl1pPr>
              <a:defRPr lang="en-US" sz="1800" dirty="0" smtClean="0"/>
            </a:lvl1pPr>
            <a:lvl2pPr>
              <a:defRPr lang="en-US" sz="1800" dirty="0" smtClean="0"/>
            </a:lvl2pPr>
            <a:lvl3pPr>
              <a:defRPr lang="en-US" sz="1800" dirty="0" smtClean="0"/>
            </a:lvl3pPr>
            <a:lvl4pPr>
              <a:defRPr lang="en-US" sz="1800" dirty="0" smtClean="0">
                <a:solidFill>
                  <a:schemeClr val="bg2"/>
                </a:solidFill>
              </a:defRPr>
            </a:lvl4pPr>
            <a:lvl5pPr>
              <a:defRPr lang="en-US" sz="1800" dirty="0">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0D558541-60C9-42A2-8392-FF12533A6B7A}" type="slidenum">
              <a:rPr lang="en-US" smtClean="0"/>
              <a:pPr/>
              <a:t>‹#›</a:t>
            </a:fld>
            <a:endParaRPr lang="en-US" dirty="0"/>
          </a:p>
        </p:txBody>
      </p:sp>
      <p:sp>
        <p:nvSpPr>
          <p:cNvPr id="4" name="Title 3"/>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10" name="Text Placeholder 7"/>
          <p:cNvSpPr>
            <a:spLocks noGrp="1"/>
          </p:cNvSpPr>
          <p:nvPr>
            <p:ph type="body" sz="quarter" idx="14"/>
          </p:nvPr>
        </p:nvSpPr>
        <p:spPr>
          <a:xfrm>
            <a:off x="8256656" y="1763713"/>
            <a:ext cx="3598794" cy="4294187"/>
          </a:xfrm>
        </p:spPr>
        <p:txBody>
          <a:bodyPr vert="horz" lIns="0" tIns="0" rIns="0" bIns="0" rtlCol="0">
            <a:noAutofit/>
          </a:bodyPr>
          <a:lstStyle>
            <a:lvl1pPr>
              <a:defRPr lang="en-US" sz="1800" b="1" dirty="0" smtClean="0"/>
            </a:lvl1pPr>
            <a:lvl2pPr>
              <a:defRPr lang="en-US" sz="1800" b="1" dirty="0" smtClean="0"/>
            </a:lvl2pPr>
            <a:lvl3pPr>
              <a:defRPr lang="en-US" sz="1800" b="1" dirty="0" smtClean="0"/>
            </a:lvl3pPr>
            <a:lvl4pPr>
              <a:defRPr lang="en-US" sz="1800" b="0" dirty="0" smtClean="0">
                <a:solidFill>
                  <a:schemeClr val="bg2"/>
                </a:solidFill>
              </a:defRPr>
            </a:lvl4pPr>
            <a:lvl5pPr>
              <a:defRPr lang="en-US" sz="1800" b="0" dirty="0">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7"/>
          <p:cNvSpPr>
            <a:spLocks noGrp="1"/>
          </p:cNvSpPr>
          <p:nvPr>
            <p:ph type="body" sz="quarter" idx="15"/>
          </p:nvPr>
        </p:nvSpPr>
        <p:spPr>
          <a:xfrm>
            <a:off x="4271392" y="1763713"/>
            <a:ext cx="3642363" cy="4294187"/>
          </a:xfrm>
        </p:spPr>
        <p:txBody>
          <a:bodyPr vert="horz" lIns="0" tIns="0" rIns="0" bIns="0" rtlCol="0">
            <a:noAutofit/>
          </a:bodyPr>
          <a:lstStyle>
            <a:lvl1pPr>
              <a:defRPr lang="en-US" sz="1800" b="1" dirty="0" smtClean="0"/>
            </a:lvl1pPr>
            <a:lvl2pPr>
              <a:defRPr lang="en-US" sz="1800" b="1" dirty="0" smtClean="0"/>
            </a:lvl2pPr>
            <a:lvl3pPr>
              <a:defRPr lang="en-US" sz="1800" b="1" dirty="0" smtClean="0"/>
            </a:lvl3pPr>
            <a:lvl4pPr>
              <a:defRPr lang="en-US" sz="1800" b="0" dirty="0" smtClean="0">
                <a:solidFill>
                  <a:schemeClr val="bg2"/>
                </a:solidFill>
              </a:defRPr>
            </a:lvl4pPr>
            <a:lvl5pPr>
              <a:defRPr lang="en-US" sz="1800" b="0" dirty="0">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5741564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4a_2Columns_White_SBlueSub">
    <p:bg>
      <p:bgPr>
        <a:solidFill>
          <a:schemeClr val="bg1"/>
        </a:solidFill>
        <a:effectLst/>
      </p:bgPr>
    </p:bg>
    <p:spTree>
      <p:nvGrpSpPr>
        <p:cNvPr id="1" name=""/>
        <p:cNvGrpSpPr/>
        <p:nvPr/>
      </p:nvGrpSpPr>
      <p:grpSpPr>
        <a:xfrm>
          <a:off x="0" y="0"/>
          <a:ext cx="0" cy="0"/>
          <a:chOff x="0" y="0"/>
          <a:chExt cx="0" cy="0"/>
        </a:xfrm>
      </p:grpSpPr>
      <p:sp>
        <p:nvSpPr>
          <p:cNvPr id="8" name="Content Placeholder 7"/>
          <p:cNvSpPr>
            <a:spLocks noGrp="1"/>
          </p:cNvSpPr>
          <p:nvPr>
            <p:ph sz="quarter" idx="11" hasCustomPrompt="1"/>
          </p:nvPr>
        </p:nvSpPr>
        <p:spPr>
          <a:xfrm>
            <a:off x="355739" y="1774415"/>
            <a:ext cx="7526940" cy="4175033"/>
          </a:xfrm>
        </p:spPr>
        <p:txBody>
          <a:bodyPr/>
          <a:lstStyle>
            <a:lvl1pPr>
              <a:lnSpc>
                <a:spcPct val="110000"/>
              </a:lnSpc>
              <a:spcBef>
                <a:spcPts val="1200"/>
              </a:spcBef>
              <a:defRPr sz="2000">
                <a:solidFill>
                  <a:schemeClr val="tx1"/>
                </a:solidFill>
                <a:latin typeface="Arial" panose="020B0604020202020204" pitchFamily="34" charset="0"/>
                <a:ea typeface="Roboto" panose="02000000000000000000" pitchFamily="2" charset="0"/>
              </a:defRPr>
            </a:lvl1pPr>
            <a:lvl2pPr>
              <a:lnSpc>
                <a:spcPct val="110000"/>
              </a:lnSpc>
              <a:spcBef>
                <a:spcPts val="1200"/>
              </a:spcBef>
              <a:defRPr sz="2000">
                <a:solidFill>
                  <a:schemeClr val="tx1"/>
                </a:solidFill>
                <a:latin typeface="Arial" panose="020B0604020202020204" pitchFamily="34" charset="0"/>
                <a:ea typeface="Roboto" panose="02000000000000000000" pitchFamily="2" charset="0"/>
              </a:defRPr>
            </a:lvl2pPr>
            <a:lvl3pPr>
              <a:lnSpc>
                <a:spcPct val="110000"/>
              </a:lnSpc>
              <a:spcBef>
                <a:spcPts val="1200"/>
              </a:spcBef>
              <a:defRPr sz="2000">
                <a:solidFill>
                  <a:schemeClr val="tx1"/>
                </a:solidFill>
                <a:latin typeface="Arial" panose="020B0604020202020204" pitchFamily="34" charset="0"/>
                <a:ea typeface="Roboto" panose="02000000000000000000" pitchFamily="2" charset="0"/>
              </a:defRPr>
            </a:lvl3pPr>
            <a:lvl4pPr>
              <a:lnSpc>
                <a:spcPct val="110000"/>
              </a:lnSpc>
              <a:spcBef>
                <a:spcPts val="800"/>
              </a:spcBef>
              <a:defRPr>
                <a:solidFill>
                  <a:schemeClr val="tx1"/>
                </a:solidFill>
                <a:latin typeface="Arial" panose="020B0604020202020204" pitchFamily="34" charset="0"/>
                <a:ea typeface="Roboto" panose="02000000000000000000" pitchFamily="2" charset="0"/>
              </a:defRPr>
            </a:lvl4pPr>
            <a:lvl5pPr>
              <a:lnSpc>
                <a:spcPct val="110000"/>
              </a:lnSpc>
              <a:spcBef>
                <a:spcPts val="800"/>
              </a:spcBef>
              <a:defRPr>
                <a:solidFill>
                  <a:schemeClr val="tx1"/>
                </a:solidFill>
                <a:latin typeface="Arial" panose="020B0604020202020204" pitchFamily="34" charset="0"/>
                <a:ea typeface="Roboto" panose="02000000000000000000" pitchFamily="2" charset="0"/>
              </a:defRPr>
            </a:lvl5pPr>
          </a:lstStyle>
          <a:p>
            <a:r>
              <a:rPr lang="en-US" dirty="0" smtClean="0"/>
              <a:t>Minimum font size 14pt and line spacing of at least Multiple 1.1</a:t>
            </a:r>
          </a:p>
          <a:p>
            <a:pPr lvl="1"/>
            <a:r>
              <a:rPr lang="pt-BR" dirty="0" smtClean="0"/>
              <a:t>Apita imentemqui te sunte cuptia sam cus dem qui deni dictiis dit qui sitae et as sant incitatet, as aut eost, nonsend?</a:t>
            </a:r>
          </a:p>
          <a:p>
            <a:pPr lvl="1"/>
            <a:r>
              <a:rPr lang="pt-BR" dirty="0" smtClean="0"/>
              <a:t>As se eni dolestotate con raerum es ini officiis eos reseque peles aut que perferepudi odit perror mo blaborrum et reium as sum.</a:t>
            </a:r>
          </a:p>
          <a:p>
            <a:pPr lvl="2"/>
            <a:r>
              <a:rPr lang="pt-BR" dirty="0" smtClean="0"/>
              <a:t>Nimi, qui restis sinihilla verum quatis estrum aut aute nonestr</a:t>
            </a:r>
          </a:p>
          <a:p>
            <a:pPr lvl="2"/>
            <a:r>
              <a:rPr lang="pt-BR" dirty="0" smtClean="0"/>
              <a:t>Pudae dolores sedita qui con nempos inullitae esciet que</a:t>
            </a:r>
            <a:endParaRPr lang="pt-BR" dirty="0"/>
          </a:p>
        </p:txBody>
      </p:sp>
      <p:sp>
        <p:nvSpPr>
          <p:cNvPr id="10" name="Footer Placeholder 2"/>
          <p:cNvSpPr>
            <a:spLocks noGrp="1"/>
          </p:cNvSpPr>
          <p:nvPr>
            <p:ph type="ftr" sz="quarter" idx="31"/>
          </p:nvPr>
        </p:nvSpPr>
        <p:spPr>
          <a:xfrm>
            <a:off x="7495798" y="6537399"/>
            <a:ext cx="4141956" cy="161962"/>
          </a:xfrm>
        </p:spPr>
        <p:txBody>
          <a:bodyPr/>
          <a:lstStyle>
            <a:lvl1pPr>
              <a:defRPr>
                <a:solidFill>
                  <a:schemeClr val="tx1">
                    <a:alpha val="50000"/>
                  </a:schemeClr>
                </a:solidFill>
              </a:defRPr>
            </a:lvl1pPr>
          </a:lstStyle>
          <a:p>
            <a:r>
              <a:rPr lang="en-AU" dirty="0" smtClean="0">
                <a:solidFill>
                  <a:srgbClr val="000000">
                    <a:alpha val="50000"/>
                  </a:srgbClr>
                </a:solidFill>
              </a:rPr>
              <a:t>Copyright © 2016  Accenture. All rights reserved. Accenture Confidential Information    |</a:t>
            </a:r>
            <a:endParaRPr lang="en-AU" dirty="0">
              <a:solidFill>
                <a:srgbClr val="000000">
                  <a:alpha val="50000"/>
                </a:srgbClr>
              </a:solidFill>
            </a:endParaRPr>
          </a:p>
        </p:txBody>
      </p:sp>
      <p:sp>
        <p:nvSpPr>
          <p:cNvPr id="11" name="Slide Number Placeholder 3"/>
          <p:cNvSpPr>
            <a:spLocks noGrp="1"/>
          </p:cNvSpPr>
          <p:nvPr>
            <p:ph type="sldNum" sz="quarter" idx="32"/>
          </p:nvPr>
        </p:nvSpPr>
        <p:spPr>
          <a:xfrm flipH="1">
            <a:off x="11617001" y="6537400"/>
            <a:ext cx="216084" cy="161888"/>
          </a:xfrm>
        </p:spPr>
        <p:txBody>
          <a:bodyPr/>
          <a:lstStyle>
            <a:lvl1pPr>
              <a:defRPr>
                <a:solidFill>
                  <a:schemeClr val="tx1">
                    <a:alpha val="50000"/>
                  </a:schemeClr>
                </a:solidFill>
              </a:defRPr>
            </a:lvl1pPr>
          </a:lstStyle>
          <a:p>
            <a:pPr>
              <a:defRPr/>
            </a:pPr>
            <a:fld id="{90CBDC3A-D49F-4631-A8C7-55D59B33E5FA}" type="slidenum">
              <a:rPr lang="en-US" smtClean="0">
                <a:solidFill>
                  <a:srgbClr val="000000">
                    <a:alpha val="50000"/>
                  </a:srgbClr>
                </a:solidFill>
              </a:rPr>
              <a:pPr>
                <a:defRPr/>
              </a:pPr>
              <a:t>‹#›</a:t>
            </a:fld>
            <a:endParaRPr lang="en-US" dirty="0">
              <a:solidFill>
                <a:srgbClr val="000000">
                  <a:alpha val="50000"/>
                </a:srgbClr>
              </a:solidFill>
            </a:endParaRPr>
          </a:p>
        </p:txBody>
      </p:sp>
      <p:sp>
        <p:nvSpPr>
          <p:cNvPr id="12" name="Title 1"/>
          <p:cNvSpPr>
            <a:spLocks noGrp="1"/>
          </p:cNvSpPr>
          <p:nvPr>
            <p:ph type="title" hasCustomPrompt="1"/>
          </p:nvPr>
        </p:nvSpPr>
        <p:spPr>
          <a:xfrm>
            <a:off x="355741" y="554272"/>
            <a:ext cx="11474881" cy="543475"/>
          </a:xfrm>
        </p:spPr>
        <p:txBody>
          <a:bodyPr/>
          <a:lstStyle>
            <a:lvl1pPr algn="ctr">
              <a:defRPr>
                <a:solidFill>
                  <a:schemeClr val="tx1"/>
                </a:solidFill>
              </a:defRPr>
            </a:lvl1pPr>
          </a:lstStyle>
          <a:p>
            <a:r>
              <a:rPr lang="en-US" dirty="0" smtClean="0"/>
              <a:t>INSERT MAIN TITLE AT 36PT MIN 30PT</a:t>
            </a:r>
            <a:endParaRPr lang="en-AU" dirty="0"/>
          </a:p>
        </p:txBody>
      </p:sp>
      <p:sp>
        <p:nvSpPr>
          <p:cNvPr id="13" name="Text Placeholder 4"/>
          <p:cNvSpPr>
            <a:spLocks noGrp="1"/>
          </p:cNvSpPr>
          <p:nvPr>
            <p:ph type="body" sz="quarter" idx="12" hasCustomPrompt="1"/>
          </p:nvPr>
        </p:nvSpPr>
        <p:spPr>
          <a:xfrm>
            <a:off x="355741" y="1098295"/>
            <a:ext cx="11474881" cy="407894"/>
          </a:xfrm>
        </p:spPr>
        <p:txBody>
          <a:bodyPr/>
          <a:lstStyle>
            <a:lvl1pPr algn="ctr">
              <a:lnSpc>
                <a:spcPct val="100000"/>
              </a:lnSpc>
              <a:spcBef>
                <a:spcPts val="0"/>
              </a:spcBef>
              <a:defRPr sz="2400">
                <a:solidFill>
                  <a:schemeClr val="accent5"/>
                </a:solidFill>
              </a:defRPr>
            </a:lvl1pPr>
          </a:lstStyle>
          <a:p>
            <a:r>
              <a:rPr lang="en-US" dirty="0" smtClean="0"/>
              <a:t>Insert sub-title here at 24pt, min 20pt</a:t>
            </a:r>
            <a:endParaRPr lang="en-US" dirty="0"/>
          </a:p>
        </p:txBody>
      </p:sp>
      <p:sp>
        <p:nvSpPr>
          <p:cNvPr id="14" name="Content Placeholder 7"/>
          <p:cNvSpPr>
            <a:spLocks noGrp="1"/>
          </p:cNvSpPr>
          <p:nvPr>
            <p:ph sz="quarter" idx="33" hasCustomPrompt="1"/>
          </p:nvPr>
        </p:nvSpPr>
        <p:spPr>
          <a:xfrm>
            <a:off x="8192319" y="1774415"/>
            <a:ext cx="3619414" cy="4175033"/>
          </a:xfrm>
        </p:spPr>
        <p:txBody>
          <a:bodyPr/>
          <a:lstStyle>
            <a:lvl1pPr marL="0" indent="0">
              <a:lnSpc>
                <a:spcPct val="110000"/>
              </a:lnSpc>
              <a:spcBef>
                <a:spcPts val="1200"/>
              </a:spcBef>
              <a:buFont typeface="Arial" panose="020B0604020202020204" pitchFamily="34" charset="0"/>
              <a:buNone/>
              <a:defRPr sz="2000">
                <a:solidFill>
                  <a:schemeClr val="tx1"/>
                </a:solidFill>
                <a:latin typeface="Arial" panose="020B0604020202020204" pitchFamily="34" charset="0"/>
                <a:ea typeface="Roboto" panose="02000000000000000000" pitchFamily="2" charset="0"/>
              </a:defRPr>
            </a:lvl1pPr>
            <a:lvl2pPr marL="0" indent="0">
              <a:lnSpc>
                <a:spcPct val="110000"/>
              </a:lnSpc>
              <a:spcBef>
                <a:spcPts val="1200"/>
              </a:spcBef>
              <a:buNone/>
              <a:defRPr sz="2000">
                <a:solidFill>
                  <a:schemeClr val="tx1"/>
                </a:solidFill>
                <a:latin typeface="Arial" panose="020B0604020202020204" pitchFamily="34" charset="0"/>
                <a:ea typeface="Roboto" panose="02000000000000000000" pitchFamily="2" charset="0"/>
              </a:defRPr>
            </a:lvl2pPr>
            <a:lvl3pPr>
              <a:lnSpc>
                <a:spcPct val="110000"/>
              </a:lnSpc>
              <a:spcBef>
                <a:spcPts val="1000"/>
              </a:spcBef>
              <a:defRPr sz="2000">
                <a:solidFill>
                  <a:schemeClr val="tx1"/>
                </a:solidFill>
                <a:latin typeface="Arial" panose="020B0604020202020204" pitchFamily="34" charset="0"/>
                <a:ea typeface="Roboto" panose="02000000000000000000" pitchFamily="2" charset="0"/>
              </a:defRPr>
            </a:lvl3pPr>
            <a:lvl4pPr>
              <a:lnSpc>
                <a:spcPct val="110000"/>
              </a:lnSpc>
              <a:spcBef>
                <a:spcPts val="800"/>
              </a:spcBef>
              <a:defRPr>
                <a:solidFill>
                  <a:schemeClr val="tx1"/>
                </a:solidFill>
                <a:latin typeface="Arial" panose="020B0604020202020204" pitchFamily="34" charset="0"/>
                <a:ea typeface="Roboto" panose="02000000000000000000" pitchFamily="2" charset="0"/>
              </a:defRPr>
            </a:lvl4pPr>
            <a:lvl5pPr>
              <a:lnSpc>
                <a:spcPct val="110000"/>
              </a:lnSpc>
              <a:spcBef>
                <a:spcPts val="800"/>
              </a:spcBef>
              <a:defRPr>
                <a:solidFill>
                  <a:schemeClr val="tx1"/>
                </a:solidFill>
                <a:latin typeface="Arial" panose="020B0604020202020204" pitchFamily="34" charset="0"/>
                <a:ea typeface="Roboto" panose="02000000000000000000" pitchFamily="2" charset="0"/>
              </a:defRPr>
            </a:lvl5pPr>
          </a:lstStyle>
          <a:p>
            <a:r>
              <a:rPr lang="en-US" dirty="0" smtClean="0"/>
              <a:t>Minimum font size 14pt and line spacing of at least Multiple 1.1</a:t>
            </a:r>
          </a:p>
          <a:p>
            <a:pPr lvl="1"/>
            <a:r>
              <a:rPr lang="pt-BR" dirty="0" smtClean="0"/>
              <a:t>Qui deni dictiis dit qui sitae et as sant incitatet, vendios dolore prest, as aut eost, nonsend?</a:t>
            </a:r>
          </a:p>
          <a:p>
            <a:pPr lvl="1"/>
            <a:r>
              <a:rPr lang="pt-BR" dirty="0" smtClean="0"/>
              <a:t>As se eni dolestotate con reseque peles aut que.</a:t>
            </a:r>
            <a:endParaRPr lang="pt-BR" dirty="0"/>
          </a:p>
        </p:txBody>
      </p:sp>
      <p:sp>
        <p:nvSpPr>
          <p:cNvPr id="15" name="Text Placeholder 4"/>
          <p:cNvSpPr>
            <a:spLocks noGrp="1"/>
          </p:cNvSpPr>
          <p:nvPr>
            <p:ph type="body" sz="quarter" idx="34" hasCustomPrompt="1"/>
          </p:nvPr>
        </p:nvSpPr>
        <p:spPr>
          <a:xfrm>
            <a:off x="355741" y="6334007"/>
            <a:ext cx="1928219" cy="331528"/>
          </a:xfrm>
          <a:ln>
            <a:solidFill>
              <a:schemeClr val="tx1"/>
            </a:solidFill>
          </a:ln>
        </p:spPr>
        <p:txBody>
          <a:bodyPr wrap="none" lIns="143987" tIns="71994" rIns="143987" bIns="71994" anchor="ctr">
            <a:spAutoFit/>
          </a:bodyPr>
          <a:lstStyle>
            <a:lvl1pPr>
              <a:spcBef>
                <a:spcPts val="0"/>
              </a:spcBef>
              <a:defRPr sz="11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Insert Key Point if Needed</a:t>
            </a:r>
            <a:endParaRPr lang="en-AU" dirty="0"/>
          </a:p>
        </p:txBody>
      </p:sp>
    </p:spTree>
    <p:extLst>
      <p:ext uri="{BB962C8B-B14F-4D97-AF65-F5344CB8AC3E}">
        <p14:creationId xmlns:p14="http://schemas.microsoft.com/office/powerpoint/2010/main" val="243278677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4a_2Columns_SBlue">
    <p:bg>
      <p:bgPr>
        <a:solidFill>
          <a:schemeClr val="accent5"/>
        </a:solidFill>
        <a:effectLst/>
      </p:bgPr>
    </p:bg>
    <p:spTree>
      <p:nvGrpSpPr>
        <p:cNvPr id="1" name=""/>
        <p:cNvGrpSpPr/>
        <p:nvPr/>
      </p:nvGrpSpPr>
      <p:grpSpPr>
        <a:xfrm>
          <a:off x="0" y="0"/>
          <a:ext cx="0" cy="0"/>
          <a:chOff x="0" y="0"/>
          <a:chExt cx="0" cy="0"/>
        </a:xfrm>
      </p:grpSpPr>
      <p:sp>
        <p:nvSpPr>
          <p:cNvPr id="8" name="Content Placeholder 7"/>
          <p:cNvSpPr>
            <a:spLocks noGrp="1"/>
          </p:cNvSpPr>
          <p:nvPr>
            <p:ph sz="quarter" idx="11" hasCustomPrompt="1"/>
          </p:nvPr>
        </p:nvSpPr>
        <p:spPr>
          <a:xfrm>
            <a:off x="355739" y="1774415"/>
            <a:ext cx="7526940" cy="4175033"/>
          </a:xfrm>
        </p:spPr>
        <p:txBody>
          <a:bodyPr/>
          <a:lstStyle>
            <a:lvl1pPr>
              <a:lnSpc>
                <a:spcPct val="110000"/>
              </a:lnSpc>
              <a:spcBef>
                <a:spcPts val="1200"/>
              </a:spcBef>
              <a:defRPr sz="2000">
                <a:latin typeface="Arial" panose="020B0604020202020204" pitchFamily="34" charset="0"/>
                <a:ea typeface="Roboto" panose="02000000000000000000" pitchFamily="2" charset="0"/>
              </a:defRPr>
            </a:lvl1pPr>
            <a:lvl2pPr>
              <a:lnSpc>
                <a:spcPct val="110000"/>
              </a:lnSpc>
              <a:spcBef>
                <a:spcPts val="1200"/>
              </a:spcBef>
              <a:defRPr sz="2000">
                <a:latin typeface="Arial" panose="020B0604020202020204" pitchFamily="34" charset="0"/>
                <a:ea typeface="Roboto" panose="02000000000000000000" pitchFamily="2" charset="0"/>
              </a:defRPr>
            </a:lvl2pPr>
            <a:lvl3pPr>
              <a:lnSpc>
                <a:spcPct val="110000"/>
              </a:lnSpc>
              <a:spcBef>
                <a:spcPts val="1200"/>
              </a:spcBef>
              <a:defRPr sz="2000">
                <a:latin typeface="Arial" panose="020B0604020202020204" pitchFamily="34" charset="0"/>
                <a:ea typeface="Roboto" panose="02000000000000000000" pitchFamily="2" charset="0"/>
              </a:defRPr>
            </a:lvl3pPr>
            <a:lvl4pPr>
              <a:lnSpc>
                <a:spcPct val="110000"/>
              </a:lnSpc>
              <a:spcBef>
                <a:spcPts val="800"/>
              </a:spcBef>
              <a:defRPr>
                <a:latin typeface="Arial" panose="020B0604020202020204" pitchFamily="34" charset="0"/>
                <a:ea typeface="Roboto" panose="02000000000000000000" pitchFamily="2" charset="0"/>
              </a:defRPr>
            </a:lvl4pPr>
            <a:lvl5pPr>
              <a:lnSpc>
                <a:spcPct val="110000"/>
              </a:lnSpc>
              <a:spcBef>
                <a:spcPts val="800"/>
              </a:spcBef>
              <a:defRPr>
                <a:latin typeface="Arial" panose="020B0604020202020204" pitchFamily="34" charset="0"/>
                <a:ea typeface="Roboto" panose="02000000000000000000" pitchFamily="2" charset="0"/>
              </a:defRPr>
            </a:lvl5pPr>
          </a:lstStyle>
          <a:p>
            <a:r>
              <a:rPr lang="en-US" dirty="0" smtClean="0"/>
              <a:t>Minimum font size 14pt and line spacing of at least Multiple 1.1</a:t>
            </a:r>
          </a:p>
          <a:p>
            <a:pPr lvl="1"/>
            <a:r>
              <a:rPr lang="pt-BR" dirty="0" smtClean="0"/>
              <a:t>Apita imentemqui te sunte cuptia sam cus dem qui deni dictiis dit qui sitae et as sant incitatet, as aut eost, nonsend?</a:t>
            </a:r>
          </a:p>
          <a:p>
            <a:pPr lvl="1"/>
            <a:r>
              <a:rPr lang="pt-BR" dirty="0" smtClean="0"/>
              <a:t>As se eni dolestotate con raerum es ini officiis eos reseque peles aut que perferepudi odit perror mo blaborrum et reium as sum.</a:t>
            </a:r>
          </a:p>
          <a:p>
            <a:pPr lvl="2"/>
            <a:r>
              <a:rPr lang="pt-BR" dirty="0" smtClean="0"/>
              <a:t>Nimi, qui restis sinihilla verum quatis estrum aut aute nonestr</a:t>
            </a:r>
          </a:p>
          <a:p>
            <a:pPr lvl="2"/>
            <a:r>
              <a:rPr lang="pt-BR" dirty="0" smtClean="0"/>
              <a:t>Pudae dolores sedita qui con nempos inullitae esciet que</a:t>
            </a:r>
            <a:endParaRPr lang="pt-BR" dirty="0"/>
          </a:p>
        </p:txBody>
      </p:sp>
      <p:sp>
        <p:nvSpPr>
          <p:cNvPr id="2" name="Title 1"/>
          <p:cNvSpPr>
            <a:spLocks noGrp="1"/>
          </p:cNvSpPr>
          <p:nvPr>
            <p:ph type="title" hasCustomPrompt="1"/>
          </p:nvPr>
        </p:nvSpPr>
        <p:spPr>
          <a:xfrm>
            <a:off x="355741" y="554272"/>
            <a:ext cx="11474881" cy="543475"/>
          </a:xfrm>
        </p:spPr>
        <p:txBody>
          <a:bodyPr/>
          <a:lstStyle>
            <a:lvl1pPr algn="ctr">
              <a:defRPr/>
            </a:lvl1pPr>
          </a:lstStyle>
          <a:p>
            <a:r>
              <a:rPr lang="en-US" dirty="0" smtClean="0"/>
              <a:t>INSERT MAIN TITLE AT 36PT MIN 30PT</a:t>
            </a:r>
            <a:endParaRPr lang="en-AU" dirty="0"/>
          </a:p>
        </p:txBody>
      </p:sp>
      <p:sp>
        <p:nvSpPr>
          <p:cNvPr id="5" name="Text Placeholder 4"/>
          <p:cNvSpPr>
            <a:spLocks noGrp="1"/>
          </p:cNvSpPr>
          <p:nvPr>
            <p:ph type="body" sz="quarter" idx="12" hasCustomPrompt="1"/>
          </p:nvPr>
        </p:nvSpPr>
        <p:spPr>
          <a:xfrm>
            <a:off x="355741" y="1098298"/>
            <a:ext cx="11474881" cy="369246"/>
          </a:xfrm>
        </p:spPr>
        <p:txBody>
          <a:bodyPr>
            <a:spAutoFit/>
          </a:bodyPr>
          <a:lstStyle>
            <a:lvl1pPr algn="ctr">
              <a:lnSpc>
                <a:spcPct val="100000"/>
              </a:lnSpc>
              <a:spcBef>
                <a:spcPts val="0"/>
              </a:spcBef>
              <a:defRPr sz="2400">
                <a:solidFill>
                  <a:schemeClr val="accent6">
                    <a:lumMod val="20000"/>
                    <a:lumOff val="80000"/>
                  </a:schemeClr>
                </a:solidFill>
              </a:defRPr>
            </a:lvl1pPr>
          </a:lstStyle>
          <a:p>
            <a:r>
              <a:rPr lang="en-US" dirty="0" smtClean="0"/>
              <a:t>Insert sub-title here at 24pt, min 20pt</a:t>
            </a:r>
            <a:endParaRPr lang="en-US" dirty="0"/>
          </a:p>
        </p:txBody>
      </p:sp>
      <p:sp>
        <p:nvSpPr>
          <p:cNvPr id="6" name="Footer Placeholder 5"/>
          <p:cNvSpPr>
            <a:spLocks noGrp="1"/>
          </p:cNvSpPr>
          <p:nvPr>
            <p:ph type="ftr" sz="quarter" idx="31"/>
          </p:nvPr>
        </p:nvSpPr>
        <p:spPr/>
        <p:txBody>
          <a:bodyPr/>
          <a:lstStyle/>
          <a:p>
            <a:r>
              <a:rPr lang="en-AU" smtClean="0">
                <a:solidFill>
                  <a:srgbClr val="FFFFFF">
                    <a:alpha val="50000"/>
                  </a:srgbClr>
                </a:solidFill>
              </a:rPr>
              <a:t>Copyright © 2016  Accenture. All rights reserved. Accenture Confidential Information    |</a:t>
            </a:r>
            <a:endParaRPr lang="en-AU" dirty="0">
              <a:solidFill>
                <a:srgbClr val="FFFFFF">
                  <a:alpha val="50000"/>
                </a:srgbClr>
              </a:solidFill>
            </a:endParaRPr>
          </a:p>
        </p:txBody>
      </p:sp>
      <p:sp>
        <p:nvSpPr>
          <p:cNvPr id="7" name="Slide Number Placeholder 6"/>
          <p:cNvSpPr>
            <a:spLocks noGrp="1"/>
          </p:cNvSpPr>
          <p:nvPr>
            <p:ph type="sldNum" sz="quarter" idx="32"/>
          </p:nvPr>
        </p:nvSpPr>
        <p:spPr/>
        <p:txBody>
          <a:bodyPr/>
          <a:lstStyle/>
          <a:p>
            <a:pPr>
              <a:defRPr/>
            </a:pPr>
            <a:fld id="{90CBDC3A-D49F-4631-A8C7-55D59B33E5FA}" type="slidenum">
              <a:rPr lang="en-US" smtClean="0">
                <a:solidFill>
                  <a:srgbClr val="FFFFFF">
                    <a:alpha val="50000"/>
                  </a:srgbClr>
                </a:solidFill>
              </a:rPr>
              <a:pPr>
                <a:defRPr/>
              </a:pPr>
              <a:t>‹#›</a:t>
            </a:fld>
            <a:endParaRPr lang="en-US" dirty="0">
              <a:solidFill>
                <a:srgbClr val="FFFFFF">
                  <a:alpha val="50000"/>
                </a:srgbClr>
              </a:solidFill>
            </a:endParaRPr>
          </a:p>
        </p:txBody>
      </p:sp>
      <p:sp>
        <p:nvSpPr>
          <p:cNvPr id="10" name="Content Placeholder 7"/>
          <p:cNvSpPr>
            <a:spLocks noGrp="1"/>
          </p:cNvSpPr>
          <p:nvPr>
            <p:ph sz="quarter" idx="33" hasCustomPrompt="1"/>
          </p:nvPr>
        </p:nvSpPr>
        <p:spPr>
          <a:xfrm>
            <a:off x="8192319" y="1774415"/>
            <a:ext cx="3619414" cy="4175033"/>
          </a:xfrm>
        </p:spPr>
        <p:txBody>
          <a:bodyPr/>
          <a:lstStyle>
            <a:lvl1pPr marL="0" indent="0">
              <a:lnSpc>
                <a:spcPct val="110000"/>
              </a:lnSpc>
              <a:spcBef>
                <a:spcPts val="1200"/>
              </a:spcBef>
              <a:buFont typeface="Arial" panose="020B0604020202020204" pitchFamily="34" charset="0"/>
              <a:buNone/>
              <a:defRPr sz="2000">
                <a:solidFill>
                  <a:schemeClr val="bg1"/>
                </a:solidFill>
                <a:latin typeface="Arial" panose="020B0604020202020204" pitchFamily="34" charset="0"/>
                <a:ea typeface="Roboto" panose="02000000000000000000" pitchFamily="2" charset="0"/>
              </a:defRPr>
            </a:lvl1pPr>
            <a:lvl2pPr marL="0" indent="0">
              <a:lnSpc>
                <a:spcPct val="110000"/>
              </a:lnSpc>
              <a:spcBef>
                <a:spcPts val="1200"/>
              </a:spcBef>
              <a:buNone/>
              <a:defRPr sz="2000">
                <a:solidFill>
                  <a:schemeClr val="bg1"/>
                </a:solidFill>
                <a:latin typeface="Arial" panose="020B0604020202020204" pitchFamily="34" charset="0"/>
                <a:ea typeface="Roboto" panose="02000000000000000000" pitchFamily="2" charset="0"/>
              </a:defRPr>
            </a:lvl2pPr>
            <a:lvl3pPr>
              <a:lnSpc>
                <a:spcPct val="110000"/>
              </a:lnSpc>
              <a:spcBef>
                <a:spcPts val="1000"/>
              </a:spcBef>
              <a:defRPr sz="2000">
                <a:solidFill>
                  <a:schemeClr val="bg1"/>
                </a:solidFill>
                <a:latin typeface="Arial" panose="020B0604020202020204" pitchFamily="34" charset="0"/>
                <a:ea typeface="Roboto" panose="02000000000000000000" pitchFamily="2" charset="0"/>
              </a:defRPr>
            </a:lvl3pPr>
            <a:lvl4pPr>
              <a:lnSpc>
                <a:spcPct val="110000"/>
              </a:lnSpc>
              <a:spcBef>
                <a:spcPts val="800"/>
              </a:spcBef>
              <a:defRPr>
                <a:solidFill>
                  <a:schemeClr val="tx1"/>
                </a:solidFill>
                <a:latin typeface="Arial" panose="020B0604020202020204" pitchFamily="34" charset="0"/>
                <a:ea typeface="Roboto" panose="02000000000000000000" pitchFamily="2" charset="0"/>
              </a:defRPr>
            </a:lvl4pPr>
            <a:lvl5pPr>
              <a:lnSpc>
                <a:spcPct val="110000"/>
              </a:lnSpc>
              <a:spcBef>
                <a:spcPts val="800"/>
              </a:spcBef>
              <a:defRPr>
                <a:solidFill>
                  <a:schemeClr val="tx1"/>
                </a:solidFill>
                <a:latin typeface="Arial" panose="020B0604020202020204" pitchFamily="34" charset="0"/>
                <a:ea typeface="Roboto" panose="02000000000000000000" pitchFamily="2" charset="0"/>
              </a:defRPr>
            </a:lvl5pPr>
          </a:lstStyle>
          <a:p>
            <a:r>
              <a:rPr lang="en-US" dirty="0" smtClean="0"/>
              <a:t>Minimum font size 14pt and line spacing of at least Multiple 1.1</a:t>
            </a:r>
          </a:p>
          <a:p>
            <a:pPr lvl="1"/>
            <a:r>
              <a:rPr lang="pt-BR" dirty="0" smtClean="0"/>
              <a:t>Qui deni dictiis dit qui sitae et as sant incitatet, vendios dolore prest, as aut eost, nonsend?</a:t>
            </a:r>
          </a:p>
          <a:p>
            <a:pPr lvl="1"/>
            <a:r>
              <a:rPr lang="pt-BR" dirty="0" smtClean="0"/>
              <a:t>As se eni dolestotate con reseque peles aut que.</a:t>
            </a:r>
            <a:endParaRPr lang="pt-BR" dirty="0"/>
          </a:p>
        </p:txBody>
      </p:sp>
      <p:sp>
        <p:nvSpPr>
          <p:cNvPr id="11" name="Text Placeholder 4"/>
          <p:cNvSpPr>
            <a:spLocks noGrp="1"/>
          </p:cNvSpPr>
          <p:nvPr>
            <p:ph type="body" sz="quarter" idx="34" hasCustomPrompt="1"/>
          </p:nvPr>
        </p:nvSpPr>
        <p:spPr>
          <a:xfrm>
            <a:off x="355741" y="6334007"/>
            <a:ext cx="1928219" cy="331528"/>
          </a:xfrm>
          <a:ln>
            <a:solidFill>
              <a:schemeClr val="bg1"/>
            </a:solidFill>
          </a:ln>
        </p:spPr>
        <p:txBody>
          <a:bodyPr wrap="none" lIns="143987" tIns="71994" rIns="143987" bIns="71994" anchor="ctr">
            <a:spAutoFit/>
          </a:bodyPr>
          <a:lstStyle>
            <a:lvl1pPr>
              <a:spcBef>
                <a:spcPts val="0"/>
              </a:spcBef>
              <a:defRPr sz="11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Insert Key Point if Needed</a:t>
            </a:r>
            <a:endParaRPr lang="en-AU" dirty="0"/>
          </a:p>
        </p:txBody>
      </p:sp>
    </p:spTree>
    <p:extLst>
      <p:ext uri="{BB962C8B-B14F-4D97-AF65-F5344CB8AC3E}">
        <p14:creationId xmlns:p14="http://schemas.microsoft.com/office/powerpoint/2010/main" val="364479853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4a_2Columns_APink">
    <p:bg>
      <p:bgPr>
        <a:solidFill>
          <a:schemeClr val="accent1"/>
        </a:solidFill>
        <a:effectLst/>
      </p:bgPr>
    </p:bg>
    <p:spTree>
      <p:nvGrpSpPr>
        <p:cNvPr id="1" name=""/>
        <p:cNvGrpSpPr/>
        <p:nvPr/>
      </p:nvGrpSpPr>
      <p:grpSpPr>
        <a:xfrm>
          <a:off x="0" y="0"/>
          <a:ext cx="0" cy="0"/>
          <a:chOff x="0" y="0"/>
          <a:chExt cx="0" cy="0"/>
        </a:xfrm>
      </p:grpSpPr>
      <p:sp>
        <p:nvSpPr>
          <p:cNvPr id="8" name="Content Placeholder 7"/>
          <p:cNvSpPr>
            <a:spLocks noGrp="1"/>
          </p:cNvSpPr>
          <p:nvPr>
            <p:ph sz="quarter" idx="11" hasCustomPrompt="1"/>
          </p:nvPr>
        </p:nvSpPr>
        <p:spPr>
          <a:xfrm>
            <a:off x="355739" y="1774415"/>
            <a:ext cx="7526940" cy="4175033"/>
          </a:xfrm>
        </p:spPr>
        <p:txBody>
          <a:bodyPr/>
          <a:lstStyle>
            <a:lvl1pPr>
              <a:lnSpc>
                <a:spcPct val="110000"/>
              </a:lnSpc>
              <a:spcBef>
                <a:spcPts val="1200"/>
              </a:spcBef>
              <a:defRPr sz="2000">
                <a:latin typeface="Arial" panose="020B0604020202020204" pitchFamily="34" charset="0"/>
                <a:ea typeface="Roboto" panose="02000000000000000000" pitchFamily="2" charset="0"/>
              </a:defRPr>
            </a:lvl1pPr>
            <a:lvl2pPr>
              <a:lnSpc>
                <a:spcPct val="110000"/>
              </a:lnSpc>
              <a:spcBef>
                <a:spcPts val="1200"/>
              </a:spcBef>
              <a:defRPr sz="2000">
                <a:latin typeface="Arial" panose="020B0604020202020204" pitchFamily="34" charset="0"/>
                <a:ea typeface="Roboto" panose="02000000000000000000" pitchFamily="2" charset="0"/>
              </a:defRPr>
            </a:lvl2pPr>
            <a:lvl3pPr>
              <a:lnSpc>
                <a:spcPct val="110000"/>
              </a:lnSpc>
              <a:spcBef>
                <a:spcPts val="1200"/>
              </a:spcBef>
              <a:defRPr sz="2000">
                <a:latin typeface="Arial" panose="020B0604020202020204" pitchFamily="34" charset="0"/>
                <a:ea typeface="Roboto" panose="02000000000000000000" pitchFamily="2" charset="0"/>
              </a:defRPr>
            </a:lvl3pPr>
            <a:lvl4pPr>
              <a:lnSpc>
                <a:spcPct val="110000"/>
              </a:lnSpc>
              <a:spcBef>
                <a:spcPts val="800"/>
              </a:spcBef>
              <a:defRPr>
                <a:latin typeface="Arial" panose="020B0604020202020204" pitchFamily="34" charset="0"/>
                <a:ea typeface="Roboto" panose="02000000000000000000" pitchFamily="2" charset="0"/>
              </a:defRPr>
            </a:lvl4pPr>
            <a:lvl5pPr>
              <a:lnSpc>
                <a:spcPct val="110000"/>
              </a:lnSpc>
              <a:spcBef>
                <a:spcPts val="800"/>
              </a:spcBef>
              <a:defRPr>
                <a:latin typeface="Arial" panose="020B0604020202020204" pitchFamily="34" charset="0"/>
                <a:ea typeface="Roboto" panose="02000000000000000000" pitchFamily="2" charset="0"/>
              </a:defRPr>
            </a:lvl5pPr>
          </a:lstStyle>
          <a:p>
            <a:r>
              <a:rPr lang="en-US" dirty="0" smtClean="0"/>
              <a:t>Minimum font size 14pt and line spacing of at least Multiple 1.1</a:t>
            </a:r>
          </a:p>
          <a:p>
            <a:pPr lvl="1"/>
            <a:r>
              <a:rPr lang="pt-BR" dirty="0" smtClean="0"/>
              <a:t>Apita imentemqui te sunte cuptia sam cus dem qui deni dictiis dit qui sitae et as sant incitatet, as aut eost, nonsend?</a:t>
            </a:r>
          </a:p>
          <a:p>
            <a:pPr lvl="1"/>
            <a:r>
              <a:rPr lang="pt-BR" dirty="0" smtClean="0"/>
              <a:t>As se eni dolestotate con raerum es ini officiis eos reseque peles aut que perferepudi odit perror mo blaborrum et reium as sum.</a:t>
            </a:r>
          </a:p>
          <a:p>
            <a:pPr lvl="2"/>
            <a:r>
              <a:rPr lang="pt-BR" dirty="0" smtClean="0"/>
              <a:t>Nimi, qui restis sinihilla verum quatis estrum aut aute nonestr</a:t>
            </a:r>
          </a:p>
          <a:p>
            <a:pPr lvl="2"/>
            <a:r>
              <a:rPr lang="pt-BR" dirty="0" smtClean="0"/>
              <a:t>Pudae dolores sedita qui con nempos inullitae esciet que</a:t>
            </a:r>
            <a:endParaRPr lang="pt-BR" dirty="0"/>
          </a:p>
        </p:txBody>
      </p:sp>
      <p:sp>
        <p:nvSpPr>
          <p:cNvPr id="2" name="Title 1"/>
          <p:cNvSpPr>
            <a:spLocks noGrp="1"/>
          </p:cNvSpPr>
          <p:nvPr>
            <p:ph type="title" hasCustomPrompt="1"/>
          </p:nvPr>
        </p:nvSpPr>
        <p:spPr>
          <a:xfrm>
            <a:off x="355741" y="554272"/>
            <a:ext cx="11474881" cy="543475"/>
          </a:xfrm>
        </p:spPr>
        <p:txBody>
          <a:bodyPr/>
          <a:lstStyle>
            <a:lvl1pPr algn="ctr">
              <a:defRPr/>
            </a:lvl1pPr>
          </a:lstStyle>
          <a:p>
            <a:r>
              <a:rPr lang="en-US" dirty="0" smtClean="0"/>
              <a:t>INSERT MAIN TITLE AT 36PT MIN 30PT</a:t>
            </a:r>
            <a:endParaRPr lang="en-AU" dirty="0"/>
          </a:p>
        </p:txBody>
      </p:sp>
      <p:sp>
        <p:nvSpPr>
          <p:cNvPr id="5" name="Text Placeholder 4"/>
          <p:cNvSpPr>
            <a:spLocks noGrp="1"/>
          </p:cNvSpPr>
          <p:nvPr>
            <p:ph type="body" sz="quarter" idx="12" hasCustomPrompt="1"/>
          </p:nvPr>
        </p:nvSpPr>
        <p:spPr>
          <a:xfrm>
            <a:off x="355741" y="1098298"/>
            <a:ext cx="11474881" cy="369246"/>
          </a:xfrm>
        </p:spPr>
        <p:txBody>
          <a:bodyPr>
            <a:spAutoFit/>
          </a:bodyPr>
          <a:lstStyle>
            <a:lvl1pPr algn="ctr">
              <a:lnSpc>
                <a:spcPct val="100000"/>
              </a:lnSpc>
              <a:spcBef>
                <a:spcPts val="0"/>
              </a:spcBef>
              <a:defRPr sz="2400">
                <a:solidFill>
                  <a:schemeClr val="accent1">
                    <a:lumMod val="20000"/>
                    <a:lumOff val="80000"/>
                  </a:schemeClr>
                </a:solidFill>
              </a:defRPr>
            </a:lvl1pPr>
          </a:lstStyle>
          <a:p>
            <a:r>
              <a:rPr lang="en-US" dirty="0" smtClean="0"/>
              <a:t>Insert sub-title here at 24pt, min 20pt</a:t>
            </a:r>
            <a:endParaRPr lang="en-US" dirty="0"/>
          </a:p>
        </p:txBody>
      </p:sp>
      <p:sp>
        <p:nvSpPr>
          <p:cNvPr id="6" name="Footer Placeholder 5"/>
          <p:cNvSpPr>
            <a:spLocks noGrp="1"/>
          </p:cNvSpPr>
          <p:nvPr>
            <p:ph type="ftr" sz="quarter" idx="31"/>
          </p:nvPr>
        </p:nvSpPr>
        <p:spPr/>
        <p:txBody>
          <a:bodyPr/>
          <a:lstStyle/>
          <a:p>
            <a:r>
              <a:rPr lang="en-AU" smtClean="0">
                <a:solidFill>
                  <a:srgbClr val="FFFFFF">
                    <a:alpha val="50000"/>
                  </a:srgbClr>
                </a:solidFill>
              </a:rPr>
              <a:t>Copyright © 2016  Accenture. All rights reserved. Accenture Confidential Information    |</a:t>
            </a:r>
            <a:endParaRPr lang="en-AU" dirty="0">
              <a:solidFill>
                <a:srgbClr val="FFFFFF">
                  <a:alpha val="50000"/>
                </a:srgbClr>
              </a:solidFill>
            </a:endParaRPr>
          </a:p>
        </p:txBody>
      </p:sp>
      <p:sp>
        <p:nvSpPr>
          <p:cNvPr id="7" name="Slide Number Placeholder 6"/>
          <p:cNvSpPr>
            <a:spLocks noGrp="1"/>
          </p:cNvSpPr>
          <p:nvPr>
            <p:ph type="sldNum" sz="quarter" idx="32"/>
          </p:nvPr>
        </p:nvSpPr>
        <p:spPr/>
        <p:txBody>
          <a:bodyPr/>
          <a:lstStyle/>
          <a:p>
            <a:pPr>
              <a:defRPr/>
            </a:pPr>
            <a:fld id="{90CBDC3A-D49F-4631-A8C7-55D59B33E5FA}" type="slidenum">
              <a:rPr lang="en-US" smtClean="0">
                <a:solidFill>
                  <a:srgbClr val="FFFFFF">
                    <a:alpha val="50000"/>
                  </a:srgbClr>
                </a:solidFill>
              </a:rPr>
              <a:pPr>
                <a:defRPr/>
              </a:pPr>
              <a:t>‹#›</a:t>
            </a:fld>
            <a:endParaRPr lang="en-US" dirty="0">
              <a:solidFill>
                <a:srgbClr val="FFFFFF">
                  <a:alpha val="50000"/>
                </a:srgbClr>
              </a:solidFill>
            </a:endParaRPr>
          </a:p>
        </p:txBody>
      </p:sp>
      <p:sp>
        <p:nvSpPr>
          <p:cNvPr id="10" name="Content Placeholder 7"/>
          <p:cNvSpPr>
            <a:spLocks noGrp="1"/>
          </p:cNvSpPr>
          <p:nvPr>
            <p:ph sz="quarter" idx="33" hasCustomPrompt="1"/>
          </p:nvPr>
        </p:nvSpPr>
        <p:spPr>
          <a:xfrm>
            <a:off x="8192319" y="1774415"/>
            <a:ext cx="3619414" cy="4175033"/>
          </a:xfrm>
        </p:spPr>
        <p:txBody>
          <a:bodyPr/>
          <a:lstStyle>
            <a:lvl1pPr marL="0" indent="0">
              <a:lnSpc>
                <a:spcPct val="110000"/>
              </a:lnSpc>
              <a:spcBef>
                <a:spcPts val="1200"/>
              </a:spcBef>
              <a:buFont typeface="Arial" panose="020B0604020202020204" pitchFamily="34" charset="0"/>
              <a:buNone/>
              <a:defRPr sz="2000">
                <a:solidFill>
                  <a:schemeClr val="bg1"/>
                </a:solidFill>
                <a:latin typeface="Arial" panose="020B0604020202020204" pitchFamily="34" charset="0"/>
                <a:ea typeface="Roboto" panose="02000000000000000000" pitchFamily="2" charset="0"/>
              </a:defRPr>
            </a:lvl1pPr>
            <a:lvl2pPr marL="0" indent="0">
              <a:lnSpc>
                <a:spcPct val="110000"/>
              </a:lnSpc>
              <a:spcBef>
                <a:spcPts val="1200"/>
              </a:spcBef>
              <a:buNone/>
              <a:defRPr sz="2000">
                <a:solidFill>
                  <a:schemeClr val="bg1"/>
                </a:solidFill>
                <a:latin typeface="Arial" panose="020B0604020202020204" pitchFamily="34" charset="0"/>
                <a:ea typeface="Roboto" panose="02000000000000000000" pitchFamily="2" charset="0"/>
              </a:defRPr>
            </a:lvl2pPr>
            <a:lvl3pPr>
              <a:lnSpc>
                <a:spcPct val="110000"/>
              </a:lnSpc>
              <a:spcBef>
                <a:spcPts val="1000"/>
              </a:spcBef>
              <a:defRPr sz="2000">
                <a:solidFill>
                  <a:schemeClr val="bg1"/>
                </a:solidFill>
                <a:latin typeface="Arial" panose="020B0604020202020204" pitchFamily="34" charset="0"/>
                <a:ea typeface="Roboto" panose="02000000000000000000" pitchFamily="2" charset="0"/>
              </a:defRPr>
            </a:lvl3pPr>
            <a:lvl4pPr>
              <a:lnSpc>
                <a:spcPct val="110000"/>
              </a:lnSpc>
              <a:spcBef>
                <a:spcPts val="800"/>
              </a:spcBef>
              <a:defRPr>
                <a:solidFill>
                  <a:schemeClr val="tx1"/>
                </a:solidFill>
                <a:latin typeface="Arial" panose="020B0604020202020204" pitchFamily="34" charset="0"/>
                <a:ea typeface="Roboto" panose="02000000000000000000" pitchFamily="2" charset="0"/>
              </a:defRPr>
            </a:lvl4pPr>
            <a:lvl5pPr>
              <a:lnSpc>
                <a:spcPct val="110000"/>
              </a:lnSpc>
              <a:spcBef>
                <a:spcPts val="800"/>
              </a:spcBef>
              <a:defRPr>
                <a:solidFill>
                  <a:schemeClr val="tx1"/>
                </a:solidFill>
                <a:latin typeface="Arial" panose="020B0604020202020204" pitchFamily="34" charset="0"/>
                <a:ea typeface="Roboto" panose="02000000000000000000" pitchFamily="2" charset="0"/>
              </a:defRPr>
            </a:lvl5pPr>
          </a:lstStyle>
          <a:p>
            <a:r>
              <a:rPr lang="en-US" dirty="0" smtClean="0"/>
              <a:t>Minimum font size 14pt and line spacing of at least Multiple 1.1</a:t>
            </a:r>
          </a:p>
          <a:p>
            <a:pPr lvl="1"/>
            <a:r>
              <a:rPr lang="pt-BR" dirty="0" smtClean="0"/>
              <a:t>Qui deni dictiis dit qui sitae et as sant incitatet, vendios dolore prest, as aut eost, nonsend?</a:t>
            </a:r>
          </a:p>
          <a:p>
            <a:pPr lvl="1"/>
            <a:r>
              <a:rPr lang="pt-BR" dirty="0" smtClean="0"/>
              <a:t>As se eni dolestotate con reseque peles aut que.</a:t>
            </a:r>
            <a:endParaRPr lang="pt-BR" dirty="0"/>
          </a:p>
        </p:txBody>
      </p:sp>
      <p:sp>
        <p:nvSpPr>
          <p:cNvPr id="11" name="Text Placeholder 4"/>
          <p:cNvSpPr>
            <a:spLocks noGrp="1"/>
          </p:cNvSpPr>
          <p:nvPr>
            <p:ph type="body" sz="quarter" idx="34" hasCustomPrompt="1"/>
          </p:nvPr>
        </p:nvSpPr>
        <p:spPr>
          <a:xfrm>
            <a:off x="355741" y="6334007"/>
            <a:ext cx="1928219" cy="331528"/>
          </a:xfrm>
          <a:ln>
            <a:solidFill>
              <a:schemeClr val="bg1"/>
            </a:solidFill>
          </a:ln>
        </p:spPr>
        <p:txBody>
          <a:bodyPr wrap="none" lIns="143987" tIns="71994" rIns="143987" bIns="71994" anchor="ctr">
            <a:spAutoFit/>
          </a:bodyPr>
          <a:lstStyle>
            <a:lvl1pPr>
              <a:spcBef>
                <a:spcPts val="0"/>
              </a:spcBef>
              <a:defRPr sz="11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Insert Key Point if Needed</a:t>
            </a:r>
            <a:endParaRPr lang="en-AU" dirty="0"/>
          </a:p>
        </p:txBody>
      </p:sp>
    </p:spTree>
    <p:extLst>
      <p:ext uri="{BB962C8B-B14F-4D97-AF65-F5344CB8AC3E}">
        <p14:creationId xmlns:p14="http://schemas.microsoft.com/office/powerpoint/2010/main" val="42710998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4a_2Columns_CRed">
    <p:bg>
      <p:bgPr>
        <a:solidFill>
          <a:schemeClr val="tx2"/>
        </a:solidFill>
        <a:effectLst/>
      </p:bgPr>
    </p:bg>
    <p:spTree>
      <p:nvGrpSpPr>
        <p:cNvPr id="1" name=""/>
        <p:cNvGrpSpPr/>
        <p:nvPr/>
      </p:nvGrpSpPr>
      <p:grpSpPr>
        <a:xfrm>
          <a:off x="0" y="0"/>
          <a:ext cx="0" cy="0"/>
          <a:chOff x="0" y="0"/>
          <a:chExt cx="0" cy="0"/>
        </a:xfrm>
      </p:grpSpPr>
      <p:sp>
        <p:nvSpPr>
          <p:cNvPr id="8" name="Content Placeholder 7"/>
          <p:cNvSpPr>
            <a:spLocks noGrp="1"/>
          </p:cNvSpPr>
          <p:nvPr>
            <p:ph sz="quarter" idx="11" hasCustomPrompt="1"/>
          </p:nvPr>
        </p:nvSpPr>
        <p:spPr>
          <a:xfrm>
            <a:off x="355739" y="1774415"/>
            <a:ext cx="7526940" cy="4175033"/>
          </a:xfrm>
        </p:spPr>
        <p:txBody>
          <a:bodyPr/>
          <a:lstStyle>
            <a:lvl1pPr>
              <a:lnSpc>
                <a:spcPct val="110000"/>
              </a:lnSpc>
              <a:spcBef>
                <a:spcPts val="1200"/>
              </a:spcBef>
              <a:defRPr sz="2000">
                <a:latin typeface="Arial" panose="020B0604020202020204" pitchFamily="34" charset="0"/>
                <a:ea typeface="Roboto" panose="02000000000000000000" pitchFamily="2" charset="0"/>
              </a:defRPr>
            </a:lvl1pPr>
            <a:lvl2pPr>
              <a:lnSpc>
                <a:spcPct val="110000"/>
              </a:lnSpc>
              <a:spcBef>
                <a:spcPts val="1200"/>
              </a:spcBef>
              <a:defRPr sz="2000">
                <a:latin typeface="Arial" panose="020B0604020202020204" pitchFamily="34" charset="0"/>
                <a:ea typeface="Roboto" panose="02000000000000000000" pitchFamily="2" charset="0"/>
              </a:defRPr>
            </a:lvl2pPr>
            <a:lvl3pPr>
              <a:lnSpc>
                <a:spcPct val="110000"/>
              </a:lnSpc>
              <a:spcBef>
                <a:spcPts val="1200"/>
              </a:spcBef>
              <a:defRPr sz="2000">
                <a:latin typeface="Arial" panose="020B0604020202020204" pitchFamily="34" charset="0"/>
                <a:ea typeface="Roboto" panose="02000000000000000000" pitchFamily="2" charset="0"/>
              </a:defRPr>
            </a:lvl3pPr>
            <a:lvl4pPr>
              <a:lnSpc>
                <a:spcPct val="110000"/>
              </a:lnSpc>
              <a:spcBef>
                <a:spcPts val="800"/>
              </a:spcBef>
              <a:defRPr>
                <a:latin typeface="Arial" panose="020B0604020202020204" pitchFamily="34" charset="0"/>
                <a:ea typeface="Roboto" panose="02000000000000000000" pitchFamily="2" charset="0"/>
              </a:defRPr>
            </a:lvl4pPr>
            <a:lvl5pPr>
              <a:lnSpc>
                <a:spcPct val="110000"/>
              </a:lnSpc>
              <a:spcBef>
                <a:spcPts val="800"/>
              </a:spcBef>
              <a:defRPr>
                <a:latin typeface="Arial" panose="020B0604020202020204" pitchFamily="34" charset="0"/>
                <a:ea typeface="Roboto" panose="02000000000000000000" pitchFamily="2" charset="0"/>
              </a:defRPr>
            </a:lvl5pPr>
          </a:lstStyle>
          <a:p>
            <a:r>
              <a:rPr lang="en-US" dirty="0" smtClean="0"/>
              <a:t>Minimum font size 14pt and line spacing of at least Multiple 1.1</a:t>
            </a:r>
          </a:p>
          <a:p>
            <a:pPr lvl="1"/>
            <a:r>
              <a:rPr lang="pt-BR" dirty="0" smtClean="0"/>
              <a:t>Apita imentemqui te sunte cuptia sam cus dem qui deni dictiis dit qui sitae et as sant incitatet, as aut eost, nonsend?</a:t>
            </a:r>
          </a:p>
          <a:p>
            <a:pPr lvl="1"/>
            <a:r>
              <a:rPr lang="pt-BR" dirty="0" smtClean="0"/>
              <a:t>As se eni dolestotate con raerum es ini officiis eos reseque peles aut que perferepudi odit perror mo blaborrum et reium as sum.</a:t>
            </a:r>
          </a:p>
          <a:p>
            <a:pPr lvl="2"/>
            <a:r>
              <a:rPr lang="pt-BR" dirty="0" smtClean="0"/>
              <a:t>Nimi, qui restis sinihilla verum quatis estrum aut aute nonestr</a:t>
            </a:r>
          </a:p>
          <a:p>
            <a:pPr lvl="2"/>
            <a:r>
              <a:rPr lang="pt-BR" dirty="0" smtClean="0"/>
              <a:t>Pudae dolores sedita qui con nempos inullitae esciet que</a:t>
            </a:r>
            <a:endParaRPr lang="pt-BR" dirty="0"/>
          </a:p>
        </p:txBody>
      </p:sp>
      <p:sp>
        <p:nvSpPr>
          <p:cNvPr id="2" name="Title 1"/>
          <p:cNvSpPr>
            <a:spLocks noGrp="1"/>
          </p:cNvSpPr>
          <p:nvPr>
            <p:ph type="title" hasCustomPrompt="1"/>
          </p:nvPr>
        </p:nvSpPr>
        <p:spPr>
          <a:xfrm>
            <a:off x="355741" y="554272"/>
            <a:ext cx="11474881" cy="543475"/>
          </a:xfrm>
        </p:spPr>
        <p:txBody>
          <a:bodyPr/>
          <a:lstStyle>
            <a:lvl1pPr algn="ctr">
              <a:defRPr/>
            </a:lvl1pPr>
          </a:lstStyle>
          <a:p>
            <a:r>
              <a:rPr lang="en-US" dirty="0" smtClean="0"/>
              <a:t>INSERT MAIN TITLE AT 36PT MIN 30PT</a:t>
            </a:r>
            <a:endParaRPr lang="en-AU" dirty="0"/>
          </a:p>
        </p:txBody>
      </p:sp>
      <p:sp>
        <p:nvSpPr>
          <p:cNvPr id="5" name="Text Placeholder 4"/>
          <p:cNvSpPr>
            <a:spLocks noGrp="1"/>
          </p:cNvSpPr>
          <p:nvPr>
            <p:ph type="body" sz="quarter" idx="12" hasCustomPrompt="1"/>
          </p:nvPr>
        </p:nvSpPr>
        <p:spPr>
          <a:xfrm>
            <a:off x="355741" y="1098298"/>
            <a:ext cx="11474881" cy="369246"/>
          </a:xfrm>
        </p:spPr>
        <p:txBody>
          <a:bodyPr>
            <a:spAutoFit/>
          </a:bodyPr>
          <a:lstStyle>
            <a:lvl1pPr algn="ctr">
              <a:lnSpc>
                <a:spcPct val="100000"/>
              </a:lnSpc>
              <a:spcBef>
                <a:spcPts val="0"/>
              </a:spcBef>
              <a:defRPr sz="2400">
                <a:solidFill>
                  <a:schemeClr val="accent1">
                    <a:lumMod val="40000"/>
                    <a:lumOff val="60000"/>
                  </a:schemeClr>
                </a:solidFill>
              </a:defRPr>
            </a:lvl1pPr>
          </a:lstStyle>
          <a:p>
            <a:r>
              <a:rPr lang="en-US" dirty="0" smtClean="0"/>
              <a:t>Insert sub-title here at 24pt, min 20pt</a:t>
            </a:r>
            <a:endParaRPr lang="en-US" dirty="0"/>
          </a:p>
        </p:txBody>
      </p:sp>
      <p:sp>
        <p:nvSpPr>
          <p:cNvPr id="6" name="Footer Placeholder 5"/>
          <p:cNvSpPr>
            <a:spLocks noGrp="1"/>
          </p:cNvSpPr>
          <p:nvPr>
            <p:ph type="ftr" sz="quarter" idx="31"/>
          </p:nvPr>
        </p:nvSpPr>
        <p:spPr/>
        <p:txBody>
          <a:bodyPr/>
          <a:lstStyle/>
          <a:p>
            <a:r>
              <a:rPr lang="en-AU" smtClean="0">
                <a:solidFill>
                  <a:srgbClr val="FFFFFF">
                    <a:alpha val="50000"/>
                  </a:srgbClr>
                </a:solidFill>
              </a:rPr>
              <a:t>Copyright © 2016  Accenture. All rights reserved. Accenture Confidential Information    |</a:t>
            </a:r>
            <a:endParaRPr lang="en-AU" dirty="0">
              <a:solidFill>
                <a:srgbClr val="FFFFFF">
                  <a:alpha val="50000"/>
                </a:srgbClr>
              </a:solidFill>
            </a:endParaRPr>
          </a:p>
        </p:txBody>
      </p:sp>
      <p:sp>
        <p:nvSpPr>
          <p:cNvPr id="7" name="Slide Number Placeholder 6"/>
          <p:cNvSpPr>
            <a:spLocks noGrp="1"/>
          </p:cNvSpPr>
          <p:nvPr>
            <p:ph type="sldNum" sz="quarter" idx="32"/>
          </p:nvPr>
        </p:nvSpPr>
        <p:spPr/>
        <p:txBody>
          <a:bodyPr/>
          <a:lstStyle/>
          <a:p>
            <a:pPr>
              <a:defRPr/>
            </a:pPr>
            <a:fld id="{90CBDC3A-D49F-4631-A8C7-55D59B33E5FA}" type="slidenum">
              <a:rPr lang="en-US" smtClean="0">
                <a:solidFill>
                  <a:srgbClr val="FFFFFF">
                    <a:alpha val="50000"/>
                  </a:srgbClr>
                </a:solidFill>
              </a:rPr>
              <a:pPr>
                <a:defRPr/>
              </a:pPr>
              <a:t>‹#›</a:t>
            </a:fld>
            <a:endParaRPr lang="en-US" dirty="0">
              <a:solidFill>
                <a:srgbClr val="FFFFFF">
                  <a:alpha val="50000"/>
                </a:srgbClr>
              </a:solidFill>
            </a:endParaRPr>
          </a:p>
        </p:txBody>
      </p:sp>
      <p:sp>
        <p:nvSpPr>
          <p:cNvPr id="10" name="Content Placeholder 7"/>
          <p:cNvSpPr>
            <a:spLocks noGrp="1"/>
          </p:cNvSpPr>
          <p:nvPr>
            <p:ph sz="quarter" idx="33" hasCustomPrompt="1"/>
          </p:nvPr>
        </p:nvSpPr>
        <p:spPr>
          <a:xfrm>
            <a:off x="8192319" y="1774415"/>
            <a:ext cx="3619414" cy="4175033"/>
          </a:xfrm>
        </p:spPr>
        <p:txBody>
          <a:bodyPr/>
          <a:lstStyle>
            <a:lvl1pPr marL="0" indent="0">
              <a:lnSpc>
                <a:spcPct val="110000"/>
              </a:lnSpc>
              <a:spcBef>
                <a:spcPts val="1200"/>
              </a:spcBef>
              <a:buFont typeface="Arial" panose="020B0604020202020204" pitchFamily="34" charset="0"/>
              <a:buNone/>
              <a:defRPr sz="2000">
                <a:solidFill>
                  <a:schemeClr val="bg1"/>
                </a:solidFill>
                <a:latin typeface="Arial" panose="020B0604020202020204" pitchFamily="34" charset="0"/>
                <a:ea typeface="Roboto" panose="02000000000000000000" pitchFamily="2" charset="0"/>
              </a:defRPr>
            </a:lvl1pPr>
            <a:lvl2pPr marL="0" indent="0">
              <a:lnSpc>
                <a:spcPct val="110000"/>
              </a:lnSpc>
              <a:spcBef>
                <a:spcPts val="1200"/>
              </a:spcBef>
              <a:buNone/>
              <a:defRPr sz="2000">
                <a:solidFill>
                  <a:schemeClr val="bg1"/>
                </a:solidFill>
                <a:latin typeface="Arial" panose="020B0604020202020204" pitchFamily="34" charset="0"/>
                <a:ea typeface="Roboto" panose="02000000000000000000" pitchFamily="2" charset="0"/>
              </a:defRPr>
            </a:lvl2pPr>
            <a:lvl3pPr>
              <a:lnSpc>
                <a:spcPct val="110000"/>
              </a:lnSpc>
              <a:spcBef>
                <a:spcPts val="1000"/>
              </a:spcBef>
              <a:defRPr sz="2000">
                <a:solidFill>
                  <a:schemeClr val="bg1"/>
                </a:solidFill>
                <a:latin typeface="Arial" panose="020B0604020202020204" pitchFamily="34" charset="0"/>
                <a:ea typeface="Roboto" panose="02000000000000000000" pitchFamily="2" charset="0"/>
              </a:defRPr>
            </a:lvl3pPr>
            <a:lvl4pPr>
              <a:lnSpc>
                <a:spcPct val="110000"/>
              </a:lnSpc>
              <a:spcBef>
                <a:spcPts val="800"/>
              </a:spcBef>
              <a:defRPr>
                <a:solidFill>
                  <a:schemeClr val="tx1"/>
                </a:solidFill>
                <a:latin typeface="Arial" panose="020B0604020202020204" pitchFamily="34" charset="0"/>
                <a:ea typeface="Roboto" panose="02000000000000000000" pitchFamily="2" charset="0"/>
              </a:defRPr>
            </a:lvl4pPr>
            <a:lvl5pPr>
              <a:lnSpc>
                <a:spcPct val="110000"/>
              </a:lnSpc>
              <a:spcBef>
                <a:spcPts val="800"/>
              </a:spcBef>
              <a:defRPr>
                <a:solidFill>
                  <a:schemeClr val="tx1"/>
                </a:solidFill>
                <a:latin typeface="Arial" panose="020B0604020202020204" pitchFamily="34" charset="0"/>
                <a:ea typeface="Roboto" panose="02000000000000000000" pitchFamily="2" charset="0"/>
              </a:defRPr>
            </a:lvl5pPr>
          </a:lstStyle>
          <a:p>
            <a:r>
              <a:rPr lang="en-US" dirty="0" smtClean="0"/>
              <a:t>Minimum font size 14pt and line spacing of at least Multiple 1.1</a:t>
            </a:r>
          </a:p>
          <a:p>
            <a:pPr lvl="1"/>
            <a:r>
              <a:rPr lang="pt-BR" dirty="0" smtClean="0"/>
              <a:t>Qui deni dictiis dit qui sitae et as sant incitatet, vendios dolore prest, as aut eost, nonsend?</a:t>
            </a:r>
          </a:p>
          <a:p>
            <a:pPr lvl="1"/>
            <a:r>
              <a:rPr lang="pt-BR" dirty="0" smtClean="0"/>
              <a:t>As se eni dolestotate con reseque peles aut que.</a:t>
            </a:r>
            <a:endParaRPr lang="pt-BR" dirty="0"/>
          </a:p>
        </p:txBody>
      </p:sp>
      <p:sp>
        <p:nvSpPr>
          <p:cNvPr id="11" name="Text Placeholder 4"/>
          <p:cNvSpPr>
            <a:spLocks noGrp="1"/>
          </p:cNvSpPr>
          <p:nvPr>
            <p:ph type="body" sz="quarter" idx="34" hasCustomPrompt="1"/>
          </p:nvPr>
        </p:nvSpPr>
        <p:spPr>
          <a:xfrm>
            <a:off x="355741" y="6334007"/>
            <a:ext cx="1928219" cy="331528"/>
          </a:xfrm>
          <a:ln>
            <a:solidFill>
              <a:schemeClr val="bg1"/>
            </a:solidFill>
          </a:ln>
        </p:spPr>
        <p:txBody>
          <a:bodyPr wrap="none" lIns="143987" tIns="71994" rIns="143987" bIns="71994" anchor="ctr">
            <a:spAutoFit/>
          </a:bodyPr>
          <a:lstStyle>
            <a:lvl1pPr>
              <a:spcBef>
                <a:spcPts val="0"/>
              </a:spcBef>
              <a:defRPr sz="11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Insert Key Point if Needed</a:t>
            </a:r>
            <a:endParaRPr lang="en-AU" dirty="0"/>
          </a:p>
        </p:txBody>
      </p:sp>
    </p:spTree>
    <p:extLst>
      <p:ext uri="{BB962C8B-B14F-4D97-AF65-F5344CB8AC3E}">
        <p14:creationId xmlns:p14="http://schemas.microsoft.com/office/powerpoint/2010/main" val="263002974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4b_2Columns_IBlue">
    <p:spTree>
      <p:nvGrpSpPr>
        <p:cNvPr id="1" name=""/>
        <p:cNvGrpSpPr/>
        <p:nvPr/>
      </p:nvGrpSpPr>
      <p:grpSpPr>
        <a:xfrm>
          <a:off x="0" y="0"/>
          <a:ext cx="0" cy="0"/>
          <a:chOff x="0" y="0"/>
          <a:chExt cx="0" cy="0"/>
        </a:xfrm>
      </p:grpSpPr>
      <p:sp>
        <p:nvSpPr>
          <p:cNvPr id="4" name="Content Placeholder 3"/>
          <p:cNvSpPr>
            <a:spLocks noGrp="1"/>
          </p:cNvSpPr>
          <p:nvPr>
            <p:ph sz="quarter" idx="16" hasCustomPrompt="1"/>
          </p:nvPr>
        </p:nvSpPr>
        <p:spPr>
          <a:xfrm>
            <a:off x="355740" y="1774415"/>
            <a:ext cx="5590547" cy="4175033"/>
          </a:xfrm>
        </p:spPr>
        <p:txBody>
          <a:bodyPr/>
          <a:lstStyle>
            <a:lvl1pPr>
              <a:lnSpc>
                <a:spcPct val="110000"/>
              </a:lnSpc>
              <a:spcBef>
                <a:spcPts val="1200"/>
              </a:spcBef>
              <a:defRPr sz="2000">
                <a:latin typeface="Arial" panose="020B0604020202020204" pitchFamily="34" charset="0"/>
                <a:ea typeface="Roboto" panose="02000000000000000000" pitchFamily="2" charset="0"/>
              </a:defRPr>
            </a:lvl1pPr>
            <a:lvl2pPr>
              <a:lnSpc>
                <a:spcPct val="110000"/>
              </a:lnSpc>
              <a:spcBef>
                <a:spcPts val="1200"/>
              </a:spcBef>
              <a:defRPr sz="2000">
                <a:latin typeface="Arial" panose="020B0604020202020204" pitchFamily="34" charset="0"/>
                <a:ea typeface="Roboto" panose="02000000000000000000" pitchFamily="2" charset="0"/>
              </a:defRPr>
            </a:lvl2pPr>
            <a:lvl3pPr>
              <a:lnSpc>
                <a:spcPct val="110000"/>
              </a:lnSpc>
              <a:spcBef>
                <a:spcPts val="1200"/>
              </a:spcBef>
              <a:defRPr sz="2000">
                <a:latin typeface="Arial" panose="020B0604020202020204" pitchFamily="34" charset="0"/>
                <a:ea typeface="Roboto" panose="02000000000000000000" pitchFamily="2" charset="0"/>
              </a:defRPr>
            </a:lvl3pPr>
            <a:lvl4pPr>
              <a:lnSpc>
                <a:spcPct val="110000"/>
              </a:lnSpc>
              <a:spcBef>
                <a:spcPts val="800"/>
              </a:spcBef>
              <a:defRPr>
                <a:latin typeface="Arial" panose="020B0604020202020204" pitchFamily="34" charset="0"/>
                <a:ea typeface="Roboto" panose="02000000000000000000" pitchFamily="2" charset="0"/>
              </a:defRPr>
            </a:lvl4pPr>
            <a:lvl5pPr>
              <a:lnSpc>
                <a:spcPct val="110000"/>
              </a:lnSpc>
              <a:spcBef>
                <a:spcPts val="800"/>
              </a:spcBef>
              <a:defRPr>
                <a:latin typeface="Arial" panose="020B0604020202020204" pitchFamily="34" charset="0"/>
                <a:ea typeface="Roboto" panose="02000000000000000000" pitchFamily="2" charset="0"/>
              </a:defRPr>
            </a:lvl5pPr>
          </a:lstStyle>
          <a:p>
            <a:r>
              <a:rPr lang="en-US" dirty="0" smtClean="0"/>
              <a:t>Minimum font size 14pt and line spacing of at least Multiple 1.1</a:t>
            </a:r>
          </a:p>
          <a:p>
            <a:pPr lvl="1"/>
            <a:r>
              <a:rPr lang="pt-BR" dirty="0" smtClean="0"/>
              <a:t>Apita imentemqui te sunte cuptia sam cus dem qui deni dictiis dit qui sitae et as sant incitatet, as aut eost, nonsend?</a:t>
            </a:r>
          </a:p>
          <a:p>
            <a:pPr lvl="1"/>
            <a:r>
              <a:rPr lang="pt-BR" dirty="0" smtClean="0"/>
              <a:t>As se eni dolestotate con raerum es ini officiis eos reseque peles aut que perferepudi odit perror mo blaborrum et reium as sum.</a:t>
            </a:r>
          </a:p>
          <a:p>
            <a:pPr lvl="2"/>
            <a:r>
              <a:rPr lang="pt-BR" dirty="0" smtClean="0"/>
              <a:t>Nimi, qui restis sinihilla verum quatis estrum aut aute nonestr</a:t>
            </a:r>
          </a:p>
        </p:txBody>
      </p:sp>
      <p:sp>
        <p:nvSpPr>
          <p:cNvPr id="13" name="Content Placeholder 3"/>
          <p:cNvSpPr>
            <a:spLocks noGrp="1"/>
          </p:cNvSpPr>
          <p:nvPr>
            <p:ph sz="quarter" idx="17" hasCustomPrompt="1"/>
          </p:nvPr>
        </p:nvSpPr>
        <p:spPr>
          <a:xfrm>
            <a:off x="6239727" y="1774395"/>
            <a:ext cx="5589383" cy="4175033"/>
          </a:xfrm>
        </p:spPr>
        <p:txBody>
          <a:bodyPr/>
          <a:lstStyle>
            <a:lvl1pPr>
              <a:lnSpc>
                <a:spcPct val="110000"/>
              </a:lnSpc>
              <a:spcBef>
                <a:spcPts val="1200"/>
              </a:spcBef>
              <a:defRPr sz="2000">
                <a:latin typeface="Arial" panose="020B0604020202020204" pitchFamily="34" charset="0"/>
                <a:ea typeface="Roboto" panose="02000000000000000000" pitchFamily="2" charset="0"/>
              </a:defRPr>
            </a:lvl1pPr>
            <a:lvl2pPr>
              <a:lnSpc>
                <a:spcPct val="110000"/>
              </a:lnSpc>
              <a:spcBef>
                <a:spcPts val="1200"/>
              </a:spcBef>
              <a:defRPr sz="2000">
                <a:latin typeface="Arial" panose="020B0604020202020204" pitchFamily="34" charset="0"/>
                <a:ea typeface="Roboto" panose="02000000000000000000" pitchFamily="2" charset="0"/>
              </a:defRPr>
            </a:lvl2pPr>
            <a:lvl3pPr>
              <a:lnSpc>
                <a:spcPct val="110000"/>
              </a:lnSpc>
              <a:spcBef>
                <a:spcPts val="1200"/>
              </a:spcBef>
              <a:defRPr sz="2000">
                <a:latin typeface="Arial" panose="020B0604020202020204" pitchFamily="34" charset="0"/>
                <a:ea typeface="Roboto" panose="02000000000000000000" pitchFamily="2" charset="0"/>
              </a:defRPr>
            </a:lvl3pPr>
            <a:lvl4pPr>
              <a:lnSpc>
                <a:spcPct val="110000"/>
              </a:lnSpc>
              <a:spcBef>
                <a:spcPts val="800"/>
              </a:spcBef>
              <a:defRPr>
                <a:latin typeface="Arial" panose="020B0604020202020204" pitchFamily="34" charset="0"/>
                <a:ea typeface="Roboto" panose="02000000000000000000" pitchFamily="2" charset="0"/>
              </a:defRPr>
            </a:lvl4pPr>
            <a:lvl5pPr>
              <a:lnSpc>
                <a:spcPct val="110000"/>
              </a:lnSpc>
              <a:spcBef>
                <a:spcPts val="800"/>
              </a:spcBef>
              <a:defRPr>
                <a:latin typeface="Arial" panose="020B0604020202020204" pitchFamily="34" charset="0"/>
                <a:ea typeface="Roboto" panose="02000000000000000000" pitchFamily="2" charset="0"/>
              </a:defRPr>
            </a:lvl5pPr>
          </a:lstStyle>
          <a:p>
            <a:r>
              <a:rPr lang="en-US" dirty="0" smtClean="0"/>
              <a:t>Minimum font size 14pt and line spacing of at least Multiple 1.1</a:t>
            </a:r>
          </a:p>
          <a:p>
            <a:pPr lvl="1"/>
            <a:r>
              <a:rPr lang="pt-BR" dirty="0" smtClean="0"/>
              <a:t>Apita imentemqui te sunte cuptia sam cus dem qui deni dictiis dit qui sitae et as sant incitatet, as aut eost, nonsend?</a:t>
            </a:r>
          </a:p>
          <a:p>
            <a:pPr lvl="1"/>
            <a:r>
              <a:rPr lang="pt-BR" dirty="0" smtClean="0"/>
              <a:t>As se eni dolestotate con raerum es ini officiis eos reseque peles aut que perferepudi odit perror mo blaborrum et reium as sum.</a:t>
            </a:r>
          </a:p>
          <a:p>
            <a:pPr lvl="2"/>
            <a:r>
              <a:rPr lang="pt-BR" dirty="0" smtClean="0"/>
              <a:t>Nimi, qui restis sinihilla verum quatis estrum aut aute nonestr</a:t>
            </a:r>
          </a:p>
        </p:txBody>
      </p:sp>
      <p:sp>
        <p:nvSpPr>
          <p:cNvPr id="5" name="Footer Placeholder 4"/>
          <p:cNvSpPr>
            <a:spLocks noGrp="1"/>
          </p:cNvSpPr>
          <p:nvPr>
            <p:ph type="ftr" sz="quarter" idx="31"/>
          </p:nvPr>
        </p:nvSpPr>
        <p:spPr/>
        <p:txBody>
          <a:bodyPr/>
          <a:lstStyle/>
          <a:p>
            <a:r>
              <a:rPr lang="en-AU" dirty="0" smtClean="0">
                <a:solidFill>
                  <a:srgbClr val="FFFFFF">
                    <a:alpha val="50000"/>
                  </a:srgbClr>
                </a:solidFill>
              </a:rPr>
              <a:t>Copyright © 2016  Accenture. All rights reserved. Accenture Confidential Information    |</a:t>
            </a:r>
            <a:endParaRPr lang="en-AU" dirty="0">
              <a:solidFill>
                <a:srgbClr val="FFFFFF">
                  <a:alpha val="50000"/>
                </a:srgbClr>
              </a:solidFill>
            </a:endParaRPr>
          </a:p>
        </p:txBody>
      </p:sp>
      <p:sp>
        <p:nvSpPr>
          <p:cNvPr id="6" name="Slide Number Placeholder 5"/>
          <p:cNvSpPr>
            <a:spLocks noGrp="1"/>
          </p:cNvSpPr>
          <p:nvPr>
            <p:ph type="sldNum" sz="quarter" idx="32"/>
          </p:nvPr>
        </p:nvSpPr>
        <p:spPr/>
        <p:txBody>
          <a:bodyPr/>
          <a:lstStyle/>
          <a:p>
            <a:pPr>
              <a:defRPr/>
            </a:pPr>
            <a:fld id="{90CBDC3A-D49F-4631-A8C7-55D59B33E5FA}" type="slidenum">
              <a:rPr lang="en-US" smtClean="0">
                <a:solidFill>
                  <a:srgbClr val="FFFFFF">
                    <a:alpha val="50000"/>
                  </a:srgbClr>
                </a:solidFill>
              </a:rPr>
              <a:pPr>
                <a:defRPr/>
              </a:pPr>
              <a:t>‹#›</a:t>
            </a:fld>
            <a:endParaRPr lang="en-US" dirty="0">
              <a:solidFill>
                <a:srgbClr val="FFFFFF">
                  <a:alpha val="50000"/>
                </a:srgbClr>
              </a:solidFill>
            </a:endParaRPr>
          </a:p>
        </p:txBody>
      </p:sp>
      <p:sp>
        <p:nvSpPr>
          <p:cNvPr id="9" name="Title 1"/>
          <p:cNvSpPr>
            <a:spLocks noGrp="1"/>
          </p:cNvSpPr>
          <p:nvPr>
            <p:ph type="title" hasCustomPrompt="1"/>
          </p:nvPr>
        </p:nvSpPr>
        <p:spPr>
          <a:xfrm>
            <a:off x="355741" y="554272"/>
            <a:ext cx="11474881" cy="543475"/>
          </a:xfrm>
        </p:spPr>
        <p:txBody>
          <a:bodyPr/>
          <a:lstStyle>
            <a:lvl1pPr algn="ctr">
              <a:defRPr/>
            </a:lvl1pPr>
          </a:lstStyle>
          <a:p>
            <a:r>
              <a:rPr lang="en-US" dirty="0" smtClean="0"/>
              <a:t>INSERT MAIN TITLE AT 36PT MIN 30PT</a:t>
            </a:r>
            <a:endParaRPr lang="en-AU" dirty="0"/>
          </a:p>
        </p:txBody>
      </p:sp>
      <p:sp>
        <p:nvSpPr>
          <p:cNvPr id="11" name="Text Placeholder 4"/>
          <p:cNvSpPr>
            <a:spLocks noGrp="1"/>
          </p:cNvSpPr>
          <p:nvPr>
            <p:ph type="body" sz="quarter" idx="12" hasCustomPrompt="1"/>
          </p:nvPr>
        </p:nvSpPr>
        <p:spPr>
          <a:xfrm>
            <a:off x="355741" y="1098295"/>
            <a:ext cx="11474881" cy="407894"/>
          </a:xfrm>
        </p:spPr>
        <p:txBody>
          <a:bodyPr/>
          <a:lstStyle>
            <a:lvl1pPr algn="ctr">
              <a:lnSpc>
                <a:spcPct val="100000"/>
              </a:lnSpc>
              <a:spcBef>
                <a:spcPts val="0"/>
              </a:spcBef>
              <a:defRPr sz="2400">
                <a:solidFill>
                  <a:schemeClr val="accent6">
                    <a:lumMod val="40000"/>
                    <a:lumOff val="60000"/>
                  </a:schemeClr>
                </a:solidFill>
              </a:defRPr>
            </a:lvl1pPr>
          </a:lstStyle>
          <a:p>
            <a:r>
              <a:rPr lang="en-US" dirty="0" smtClean="0"/>
              <a:t>Insert sub-title here at 24pt, min 20pt</a:t>
            </a:r>
            <a:endParaRPr lang="en-US" dirty="0"/>
          </a:p>
        </p:txBody>
      </p:sp>
      <p:sp>
        <p:nvSpPr>
          <p:cNvPr id="12" name="Text Placeholder 4"/>
          <p:cNvSpPr>
            <a:spLocks noGrp="1"/>
          </p:cNvSpPr>
          <p:nvPr>
            <p:ph type="body" sz="quarter" idx="33" hasCustomPrompt="1"/>
          </p:nvPr>
        </p:nvSpPr>
        <p:spPr>
          <a:xfrm>
            <a:off x="355741" y="6334007"/>
            <a:ext cx="1928219" cy="331528"/>
          </a:xfrm>
          <a:ln>
            <a:solidFill>
              <a:schemeClr val="bg1"/>
            </a:solidFill>
          </a:ln>
        </p:spPr>
        <p:txBody>
          <a:bodyPr wrap="none" lIns="143987" tIns="71994" rIns="143987" bIns="71994" anchor="ctr">
            <a:spAutoFit/>
          </a:bodyPr>
          <a:lstStyle>
            <a:lvl1pPr>
              <a:spcBef>
                <a:spcPts val="0"/>
              </a:spcBef>
              <a:defRPr sz="11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Insert Key Point if Needed</a:t>
            </a:r>
            <a:endParaRPr lang="en-AU" dirty="0"/>
          </a:p>
        </p:txBody>
      </p:sp>
    </p:spTree>
    <p:extLst>
      <p:ext uri="{BB962C8B-B14F-4D97-AF65-F5344CB8AC3E}">
        <p14:creationId xmlns:p14="http://schemas.microsoft.com/office/powerpoint/2010/main" val="65886203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4b_2Columns_White_APinkSub">
    <p:bg>
      <p:bgPr>
        <a:solidFill>
          <a:schemeClr val="bg1"/>
        </a:solidFill>
        <a:effectLst/>
      </p:bgPr>
    </p:bg>
    <p:spTree>
      <p:nvGrpSpPr>
        <p:cNvPr id="1" name=""/>
        <p:cNvGrpSpPr/>
        <p:nvPr/>
      </p:nvGrpSpPr>
      <p:grpSpPr>
        <a:xfrm>
          <a:off x="0" y="0"/>
          <a:ext cx="0" cy="0"/>
          <a:chOff x="0" y="0"/>
          <a:chExt cx="0" cy="0"/>
        </a:xfrm>
      </p:grpSpPr>
      <p:sp>
        <p:nvSpPr>
          <p:cNvPr id="12" name="Footer Placeholder 2"/>
          <p:cNvSpPr>
            <a:spLocks noGrp="1"/>
          </p:cNvSpPr>
          <p:nvPr>
            <p:ph type="ftr" sz="quarter" idx="31"/>
          </p:nvPr>
        </p:nvSpPr>
        <p:spPr>
          <a:xfrm>
            <a:off x="7495798" y="6537399"/>
            <a:ext cx="4141956" cy="161962"/>
          </a:xfrm>
        </p:spPr>
        <p:txBody>
          <a:bodyPr/>
          <a:lstStyle>
            <a:lvl1pPr>
              <a:defRPr>
                <a:solidFill>
                  <a:schemeClr val="tx1">
                    <a:alpha val="50000"/>
                  </a:schemeClr>
                </a:solidFill>
              </a:defRPr>
            </a:lvl1pPr>
          </a:lstStyle>
          <a:p>
            <a:r>
              <a:rPr lang="en-AU" dirty="0" smtClean="0">
                <a:solidFill>
                  <a:srgbClr val="000000">
                    <a:alpha val="50000"/>
                  </a:srgbClr>
                </a:solidFill>
              </a:rPr>
              <a:t>Copyright © 2016  Accenture. All rights reserved. Accenture Confidential Information    |</a:t>
            </a:r>
            <a:endParaRPr lang="en-AU" dirty="0">
              <a:solidFill>
                <a:srgbClr val="000000">
                  <a:alpha val="50000"/>
                </a:srgbClr>
              </a:solidFill>
            </a:endParaRPr>
          </a:p>
        </p:txBody>
      </p:sp>
      <p:sp>
        <p:nvSpPr>
          <p:cNvPr id="14" name="Slide Number Placeholder 3"/>
          <p:cNvSpPr>
            <a:spLocks noGrp="1"/>
          </p:cNvSpPr>
          <p:nvPr>
            <p:ph type="sldNum" sz="quarter" idx="32"/>
          </p:nvPr>
        </p:nvSpPr>
        <p:spPr>
          <a:xfrm flipH="1">
            <a:off x="11617001" y="6537400"/>
            <a:ext cx="216084" cy="161888"/>
          </a:xfrm>
        </p:spPr>
        <p:txBody>
          <a:bodyPr/>
          <a:lstStyle>
            <a:lvl1pPr>
              <a:defRPr>
                <a:solidFill>
                  <a:schemeClr val="tx1">
                    <a:alpha val="50000"/>
                  </a:schemeClr>
                </a:solidFill>
              </a:defRPr>
            </a:lvl1pPr>
          </a:lstStyle>
          <a:p>
            <a:pPr>
              <a:defRPr/>
            </a:pPr>
            <a:fld id="{90CBDC3A-D49F-4631-A8C7-55D59B33E5FA}" type="slidenum">
              <a:rPr lang="en-US" smtClean="0">
                <a:solidFill>
                  <a:srgbClr val="000000">
                    <a:alpha val="50000"/>
                  </a:srgbClr>
                </a:solidFill>
              </a:rPr>
              <a:pPr>
                <a:defRPr/>
              </a:pPr>
              <a:t>‹#›</a:t>
            </a:fld>
            <a:endParaRPr lang="en-US" dirty="0">
              <a:solidFill>
                <a:srgbClr val="000000">
                  <a:alpha val="50000"/>
                </a:srgbClr>
              </a:solidFill>
            </a:endParaRPr>
          </a:p>
        </p:txBody>
      </p:sp>
      <p:sp>
        <p:nvSpPr>
          <p:cNvPr id="11" name="Title 1"/>
          <p:cNvSpPr>
            <a:spLocks noGrp="1"/>
          </p:cNvSpPr>
          <p:nvPr>
            <p:ph type="title" hasCustomPrompt="1"/>
          </p:nvPr>
        </p:nvSpPr>
        <p:spPr>
          <a:xfrm>
            <a:off x="355741" y="554272"/>
            <a:ext cx="11474881" cy="543475"/>
          </a:xfrm>
        </p:spPr>
        <p:txBody>
          <a:bodyPr/>
          <a:lstStyle>
            <a:lvl1pPr algn="ctr">
              <a:defRPr>
                <a:solidFill>
                  <a:schemeClr val="tx1"/>
                </a:solidFill>
              </a:defRPr>
            </a:lvl1pPr>
          </a:lstStyle>
          <a:p>
            <a:r>
              <a:rPr lang="en-US" dirty="0" smtClean="0"/>
              <a:t>INSERT MAIN TITLE AT 36PT MIN 30PT</a:t>
            </a:r>
            <a:endParaRPr lang="en-AU" dirty="0"/>
          </a:p>
        </p:txBody>
      </p:sp>
      <p:sp>
        <p:nvSpPr>
          <p:cNvPr id="15" name="Text Placeholder 4"/>
          <p:cNvSpPr>
            <a:spLocks noGrp="1"/>
          </p:cNvSpPr>
          <p:nvPr>
            <p:ph type="body" sz="quarter" idx="12" hasCustomPrompt="1"/>
          </p:nvPr>
        </p:nvSpPr>
        <p:spPr>
          <a:xfrm>
            <a:off x="355741" y="1098295"/>
            <a:ext cx="11474881" cy="407894"/>
          </a:xfrm>
        </p:spPr>
        <p:txBody>
          <a:bodyPr/>
          <a:lstStyle>
            <a:lvl1pPr algn="ctr">
              <a:lnSpc>
                <a:spcPct val="100000"/>
              </a:lnSpc>
              <a:spcBef>
                <a:spcPts val="0"/>
              </a:spcBef>
              <a:defRPr sz="2400">
                <a:solidFill>
                  <a:schemeClr val="accent1"/>
                </a:solidFill>
              </a:defRPr>
            </a:lvl1pPr>
          </a:lstStyle>
          <a:p>
            <a:r>
              <a:rPr lang="en-US" dirty="0" smtClean="0"/>
              <a:t>Insert sub-title here at 24pt, min 20pt</a:t>
            </a:r>
            <a:endParaRPr lang="en-US" dirty="0"/>
          </a:p>
        </p:txBody>
      </p:sp>
      <p:sp>
        <p:nvSpPr>
          <p:cNvPr id="16" name="Content Placeholder 3"/>
          <p:cNvSpPr>
            <a:spLocks noGrp="1"/>
          </p:cNvSpPr>
          <p:nvPr>
            <p:ph sz="quarter" idx="16" hasCustomPrompt="1"/>
          </p:nvPr>
        </p:nvSpPr>
        <p:spPr>
          <a:xfrm>
            <a:off x="355740" y="1774415"/>
            <a:ext cx="5590547" cy="4175033"/>
          </a:xfrm>
        </p:spPr>
        <p:txBody>
          <a:bodyPr/>
          <a:lstStyle>
            <a:lvl1pPr>
              <a:lnSpc>
                <a:spcPct val="110000"/>
              </a:lnSpc>
              <a:spcBef>
                <a:spcPts val="1200"/>
              </a:spcBef>
              <a:defRPr sz="2000">
                <a:solidFill>
                  <a:schemeClr val="tx1"/>
                </a:solidFill>
                <a:latin typeface="Arial" panose="020B0604020202020204" pitchFamily="34" charset="0"/>
                <a:ea typeface="Roboto" panose="02000000000000000000" pitchFamily="2" charset="0"/>
              </a:defRPr>
            </a:lvl1pPr>
            <a:lvl2pPr>
              <a:lnSpc>
                <a:spcPct val="110000"/>
              </a:lnSpc>
              <a:spcBef>
                <a:spcPts val="1200"/>
              </a:spcBef>
              <a:defRPr sz="2000">
                <a:solidFill>
                  <a:schemeClr val="tx1"/>
                </a:solidFill>
                <a:latin typeface="Arial" panose="020B0604020202020204" pitchFamily="34" charset="0"/>
                <a:ea typeface="Roboto" panose="02000000000000000000" pitchFamily="2" charset="0"/>
              </a:defRPr>
            </a:lvl2pPr>
            <a:lvl3pPr>
              <a:lnSpc>
                <a:spcPct val="110000"/>
              </a:lnSpc>
              <a:spcBef>
                <a:spcPts val="1200"/>
              </a:spcBef>
              <a:defRPr sz="2000">
                <a:solidFill>
                  <a:schemeClr val="tx1"/>
                </a:solidFill>
                <a:latin typeface="Arial" panose="020B0604020202020204" pitchFamily="34" charset="0"/>
                <a:ea typeface="Roboto" panose="02000000000000000000" pitchFamily="2" charset="0"/>
              </a:defRPr>
            </a:lvl3pPr>
            <a:lvl4pPr>
              <a:lnSpc>
                <a:spcPct val="110000"/>
              </a:lnSpc>
              <a:spcBef>
                <a:spcPts val="800"/>
              </a:spcBef>
              <a:defRPr>
                <a:solidFill>
                  <a:schemeClr val="tx1"/>
                </a:solidFill>
                <a:latin typeface="Arial" panose="020B0604020202020204" pitchFamily="34" charset="0"/>
                <a:ea typeface="Roboto" panose="02000000000000000000" pitchFamily="2" charset="0"/>
              </a:defRPr>
            </a:lvl4pPr>
            <a:lvl5pPr>
              <a:lnSpc>
                <a:spcPct val="110000"/>
              </a:lnSpc>
              <a:spcBef>
                <a:spcPts val="800"/>
              </a:spcBef>
              <a:defRPr>
                <a:solidFill>
                  <a:schemeClr val="tx1"/>
                </a:solidFill>
                <a:latin typeface="Arial" panose="020B0604020202020204" pitchFamily="34" charset="0"/>
                <a:ea typeface="Roboto" panose="02000000000000000000" pitchFamily="2" charset="0"/>
              </a:defRPr>
            </a:lvl5pPr>
          </a:lstStyle>
          <a:p>
            <a:r>
              <a:rPr lang="en-US" dirty="0" smtClean="0"/>
              <a:t>Minimum font size 14pt and line spacing of at least Multiple 1.1</a:t>
            </a:r>
          </a:p>
          <a:p>
            <a:pPr lvl="1"/>
            <a:r>
              <a:rPr lang="pt-BR" dirty="0" smtClean="0"/>
              <a:t>Apita imentemqui te sunte cuptia sam cus dem qui deni dictiis dit qui sitae et as sant incitatet, as aut eost, nonsend?</a:t>
            </a:r>
          </a:p>
          <a:p>
            <a:pPr lvl="1"/>
            <a:r>
              <a:rPr lang="pt-BR" dirty="0" smtClean="0"/>
              <a:t>As se eni dolestotate con raerum es ini officiis eos reseque peles aut que perferepudi odit perror mo blaborrum et reium as sum.</a:t>
            </a:r>
          </a:p>
          <a:p>
            <a:pPr lvl="2"/>
            <a:r>
              <a:rPr lang="pt-BR" dirty="0" smtClean="0"/>
              <a:t>Nimi, qui restis sinihilla verum quatis estrum aut aute nonestr</a:t>
            </a:r>
          </a:p>
        </p:txBody>
      </p:sp>
      <p:sp>
        <p:nvSpPr>
          <p:cNvPr id="17" name="Content Placeholder 3"/>
          <p:cNvSpPr>
            <a:spLocks noGrp="1"/>
          </p:cNvSpPr>
          <p:nvPr>
            <p:ph sz="quarter" idx="17" hasCustomPrompt="1"/>
          </p:nvPr>
        </p:nvSpPr>
        <p:spPr>
          <a:xfrm>
            <a:off x="6239727" y="1774395"/>
            <a:ext cx="5589383" cy="4175033"/>
          </a:xfrm>
        </p:spPr>
        <p:txBody>
          <a:bodyPr/>
          <a:lstStyle>
            <a:lvl1pPr>
              <a:lnSpc>
                <a:spcPct val="110000"/>
              </a:lnSpc>
              <a:spcBef>
                <a:spcPts val="1200"/>
              </a:spcBef>
              <a:defRPr sz="2000">
                <a:solidFill>
                  <a:schemeClr val="tx1"/>
                </a:solidFill>
                <a:latin typeface="Arial" panose="020B0604020202020204" pitchFamily="34" charset="0"/>
                <a:ea typeface="Roboto" panose="02000000000000000000" pitchFamily="2" charset="0"/>
              </a:defRPr>
            </a:lvl1pPr>
            <a:lvl2pPr>
              <a:lnSpc>
                <a:spcPct val="110000"/>
              </a:lnSpc>
              <a:spcBef>
                <a:spcPts val="1200"/>
              </a:spcBef>
              <a:defRPr sz="2000">
                <a:solidFill>
                  <a:schemeClr val="tx1"/>
                </a:solidFill>
                <a:latin typeface="Arial" panose="020B0604020202020204" pitchFamily="34" charset="0"/>
                <a:ea typeface="Roboto" panose="02000000000000000000" pitchFamily="2" charset="0"/>
              </a:defRPr>
            </a:lvl2pPr>
            <a:lvl3pPr>
              <a:lnSpc>
                <a:spcPct val="110000"/>
              </a:lnSpc>
              <a:spcBef>
                <a:spcPts val="1200"/>
              </a:spcBef>
              <a:defRPr sz="2000">
                <a:solidFill>
                  <a:schemeClr val="tx1"/>
                </a:solidFill>
                <a:latin typeface="Arial" panose="020B0604020202020204" pitchFamily="34" charset="0"/>
                <a:ea typeface="Roboto" panose="02000000000000000000" pitchFamily="2" charset="0"/>
              </a:defRPr>
            </a:lvl3pPr>
            <a:lvl4pPr>
              <a:lnSpc>
                <a:spcPct val="110000"/>
              </a:lnSpc>
              <a:spcBef>
                <a:spcPts val="800"/>
              </a:spcBef>
              <a:defRPr>
                <a:solidFill>
                  <a:schemeClr val="tx1"/>
                </a:solidFill>
                <a:latin typeface="Arial" panose="020B0604020202020204" pitchFamily="34" charset="0"/>
                <a:ea typeface="Roboto" panose="02000000000000000000" pitchFamily="2" charset="0"/>
              </a:defRPr>
            </a:lvl4pPr>
            <a:lvl5pPr>
              <a:lnSpc>
                <a:spcPct val="110000"/>
              </a:lnSpc>
              <a:spcBef>
                <a:spcPts val="800"/>
              </a:spcBef>
              <a:defRPr>
                <a:solidFill>
                  <a:schemeClr val="tx1"/>
                </a:solidFill>
                <a:latin typeface="Arial" panose="020B0604020202020204" pitchFamily="34" charset="0"/>
                <a:ea typeface="Roboto" panose="02000000000000000000" pitchFamily="2" charset="0"/>
              </a:defRPr>
            </a:lvl5pPr>
          </a:lstStyle>
          <a:p>
            <a:r>
              <a:rPr lang="en-US" dirty="0" smtClean="0"/>
              <a:t>Minimum font size 14pt and line spacing of at least Multiple 1.1</a:t>
            </a:r>
          </a:p>
          <a:p>
            <a:pPr lvl="1"/>
            <a:r>
              <a:rPr lang="pt-BR" dirty="0" smtClean="0"/>
              <a:t>Apita imentemqui te sunte cuptia sam cus dem qui deni dictiis dit qui sitae et as sant incitatet, as aut eost, nonsend?</a:t>
            </a:r>
          </a:p>
          <a:p>
            <a:pPr lvl="1"/>
            <a:r>
              <a:rPr lang="pt-BR" dirty="0" smtClean="0"/>
              <a:t>As se eni dolestotate con raerum es ini officiis eos reseque peles aut que perferepudi odit perror mo blaborrum et reium as sum.</a:t>
            </a:r>
          </a:p>
          <a:p>
            <a:pPr lvl="2"/>
            <a:r>
              <a:rPr lang="pt-BR" dirty="0" smtClean="0"/>
              <a:t>Nimi, qui restis sinihilla verum quatis estrum aut aute nonestr</a:t>
            </a:r>
          </a:p>
        </p:txBody>
      </p:sp>
      <p:sp>
        <p:nvSpPr>
          <p:cNvPr id="10" name="Text Placeholder 4"/>
          <p:cNvSpPr>
            <a:spLocks noGrp="1"/>
          </p:cNvSpPr>
          <p:nvPr>
            <p:ph type="body" sz="quarter" idx="33" hasCustomPrompt="1"/>
          </p:nvPr>
        </p:nvSpPr>
        <p:spPr>
          <a:xfrm>
            <a:off x="355741" y="6334007"/>
            <a:ext cx="1928219" cy="331528"/>
          </a:xfrm>
          <a:ln>
            <a:solidFill>
              <a:schemeClr val="tx1"/>
            </a:solidFill>
          </a:ln>
        </p:spPr>
        <p:txBody>
          <a:bodyPr wrap="none" lIns="143987" tIns="71994" rIns="143987" bIns="71994" anchor="ctr">
            <a:spAutoFit/>
          </a:bodyPr>
          <a:lstStyle>
            <a:lvl1pPr>
              <a:spcBef>
                <a:spcPts val="0"/>
              </a:spcBef>
              <a:defRPr sz="11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Insert Key Point if Needed</a:t>
            </a:r>
            <a:endParaRPr lang="en-AU" dirty="0"/>
          </a:p>
        </p:txBody>
      </p:sp>
    </p:spTree>
    <p:extLst>
      <p:ext uri="{BB962C8B-B14F-4D97-AF65-F5344CB8AC3E}">
        <p14:creationId xmlns:p14="http://schemas.microsoft.com/office/powerpoint/2010/main" val="315492735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4b_2Columns_White_SBlueSub">
    <p:bg>
      <p:bgPr>
        <a:solidFill>
          <a:schemeClr val="bg1"/>
        </a:solidFill>
        <a:effectLst/>
      </p:bgPr>
    </p:bg>
    <p:spTree>
      <p:nvGrpSpPr>
        <p:cNvPr id="1" name=""/>
        <p:cNvGrpSpPr/>
        <p:nvPr/>
      </p:nvGrpSpPr>
      <p:grpSpPr>
        <a:xfrm>
          <a:off x="0" y="0"/>
          <a:ext cx="0" cy="0"/>
          <a:chOff x="0" y="0"/>
          <a:chExt cx="0" cy="0"/>
        </a:xfrm>
      </p:grpSpPr>
      <p:sp>
        <p:nvSpPr>
          <p:cNvPr id="12" name="Footer Placeholder 2"/>
          <p:cNvSpPr>
            <a:spLocks noGrp="1"/>
          </p:cNvSpPr>
          <p:nvPr>
            <p:ph type="ftr" sz="quarter" idx="31"/>
          </p:nvPr>
        </p:nvSpPr>
        <p:spPr>
          <a:xfrm>
            <a:off x="7495798" y="6537399"/>
            <a:ext cx="4141956" cy="161962"/>
          </a:xfrm>
        </p:spPr>
        <p:txBody>
          <a:bodyPr/>
          <a:lstStyle>
            <a:lvl1pPr>
              <a:defRPr>
                <a:solidFill>
                  <a:schemeClr val="tx1">
                    <a:alpha val="50000"/>
                  </a:schemeClr>
                </a:solidFill>
              </a:defRPr>
            </a:lvl1pPr>
          </a:lstStyle>
          <a:p>
            <a:r>
              <a:rPr lang="en-AU" dirty="0" smtClean="0">
                <a:solidFill>
                  <a:srgbClr val="000000">
                    <a:alpha val="50000"/>
                  </a:srgbClr>
                </a:solidFill>
              </a:rPr>
              <a:t>Copyright © 2016  Accenture. All rights reserved. Accenture Confidential Information    |</a:t>
            </a:r>
            <a:endParaRPr lang="en-AU" dirty="0">
              <a:solidFill>
                <a:srgbClr val="000000">
                  <a:alpha val="50000"/>
                </a:srgbClr>
              </a:solidFill>
            </a:endParaRPr>
          </a:p>
        </p:txBody>
      </p:sp>
      <p:sp>
        <p:nvSpPr>
          <p:cNvPr id="14" name="Slide Number Placeholder 3"/>
          <p:cNvSpPr>
            <a:spLocks noGrp="1"/>
          </p:cNvSpPr>
          <p:nvPr>
            <p:ph type="sldNum" sz="quarter" idx="32"/>
          </p:nvPr>
        </p:nvSpPr>
        <p:spPr>
          <a:xfrm flipH="1">
            <a:off x="11617001" y="6537400"/>
            <a:ext cx="216084" cy="161888"/>
          </a:xfrm>
        </p:spPr>
        <p:txBody>
          <a:bodyPr/>
          <a:lstStyle>
            <a:lvl1pPr>
              <a:defRPr>
                <a:solidFill>
                  <a:schemeClr val="tx1">
                    <a:alpha val="50000"/>
                  </a:schemeClr>
                </a:solidFill>
              </a:defRPr>
            </a:lvl1pPr>
          </a:lstStyle>
          <a:p>
            <a:pPr>
              <a:defRPr/>
            </a:pPr>
            <a:fld id="{90CBDC3A-D49F-4631-A8C7-55D59B33E5FA}" type="slidenum">
              <a:rPr lang="en-US" smtClean="0">
                <a:solidFill>
                  <a:srgbClr val="000000">
                    <a:alpha val="50000"/>
                  </a:srgbClr>
                </a:solidFill>
              </a:rPr>
              <a:pPr>
                <a:defRPr/>
              </a:pPr>
              <a:t>‹#›</a:t>
            </a:fld>
            <a:endParaRPr lang="en-US" dirty="0">
              <a:solidFill>
                <a:srgbClr val="000000">
                  <a:alpha val="50000"/>
                </a:srgbClr>
              </a:solidFill>
            </a:endParaRPr>
          </a:p>
        </p:txBody>
      </p:sp>
      <p:sp>
        <p:nvSpPr>
          <p:cNvPr id="11" name="Title 1"/>
          <p:cNvSpPr>
            <a:spLocks noGrp="1"/>
          </p:cNvSpPr>
          <p:nvPr>
            <p:ph type="title" hasCustomPrompt="1"/>
          </p:nvPr>
        </p:nvSpPr>
        <p:spPr>
          <a:xfrm>
            <a:off x="355741" y="554272"/>
            <a:ext cx="11474881" cy="543475"/>
          </a:xfrm>
        </p:spPr>
        <p:txBody>
          <a:bodyPr/>
          <a:lstStyle>
            <a:lvl1pPr algn="ctr">
              <a:defRPr>
                <a:solidFill>
                  <a:schemeClr val="tx1"/>
                </a:solidFill>
              </a:defRPr>
            </a:lvl1pPr>
          </a:lstStyle>
          <a:p>
            <a:r>
              <a:rPr lang="en-US" dirty="0" smtClean="0"/>
              <a:t>INSERT MAIN TITLE AT 36PT MIN 30PT</a:t>
            </a:r>
            <a:endParaRPr lang="en-AU" dirty="0"/>
          </a:p>
        </p:txBody>
      </p:sp>
      <p:sp>
        <p:nvSpPr>
          <p:cNvPr id="15" name="Text Placeholder 4"/>
          <p:cNvSpPr>
            <a:spLocks noGrp="1"/>
          </p:cNvSpPr>
          <p:nvPr>
            <p:ph type="body" sz="quarter" idx="12" hasCustomPrompt="1"/>
          </p:nvPr>
        </p:nvSpPr>
        <p:spPr>
          <a:xfrm>
            <a:off x="355741" y="1098295"/>
            <a:ext cx="11474881" cy="407894"/>
          </a:xfrm>
        </p:spPr>
        <p:txBody>
          <a:bodyPr/>
          <a:lstStyle>
            <a:lvl1pPr algn="ctr">
              <a:lnSpc>
                <a:spcPct val="100000"/>
              </a:lnSpc>
              <a:spcBef>
                <a:spcPts val="0"/>
              </a:spcBef>
              <a:defRPr sz="2400">
                <a:solidFill>
                  <a:schemeClr val="accent5"/>
                </a:solidFill>
              </a:defRPr>
            </a:lvl1pPr>
          </a:lstStyle>
          <a:p>
            <a:r>
              <a:rPr lang="en-US" dirty="0" smtClean="0"/>
              <a:t>Insert sub-title here at 24pt, min 20pt</a:t>
            </a:r>
            <a:endParaRPr lang="en-US" dirty="0"/>
          </a:p>
        </p:txBody>
      </p:sp>
      <p:sp>
        <p:nvSpPr>
          <p:cNvPr id="16" name="Content Placeholder 3"/>
          <p:cNvSpPr>
            <a:spLocks noGrp="1"/>
          </p:cNvSpPr>
          <p:nvPr>
            <p:ph sz="quarter" idx="16" hasCustomPrompt="1"/>
          </p:nvPr>
        </p:nvSpPr>
        <p:spPr>
          <a:xfrm>
            <a:off x="355740" y="1774415"/>
            <a:ext cx="5590547" cy="4175033"/>
          </a:xfrm>
        </p:spPr>
        <p:txBody>
          <a:bodyPr/>
          <a:lstStyle>
            <a:lvl1pPr>
              <a:lnSpc>
                <a:spcPct val="110000"/>
              </a:lnSpc>
              <a:spcBef>
                <a:spcPts val="1200"/>
              </a:spcBef>
              <a:defRPr sz="2000">
                <a:solidFill>
                  <a:schemeClr val="tx1"/>
                </a:solidFill>
                <a:latin typeface="Arial" panose="020B0604020202020204" pitchFamily="34" charset="0"/>
                <a:ea typeface="Roboto" panose="02000000000000000000" pitchFamily="2" charset="0"/>
              </a:defRPr>
            </a:lvl1pPr>
            <a:lvl2pPr>
              <a:lnSpc>
                <a:spcPct val="110000"/>
              </a:lnSpc>
              <a:spcBef>
                <a:spcPts val="1200"/>
              </a:spcBef>
              <a:defRPr sz="2000">
                <a:solidFill>
                  <a:schemeClr val="tx1"/>
                </a:solidFill>
                <a:latin typeface="Arial" panose="020B0604020202020204" pitchFamily="34" charset="0"/>
                <a:ea typeface="Roboto" panose="02000000000000000000" pitchFamily="2" charset="0"/>
              </a:defRPr>
            </a:lvl2pPr>
            <a:lvl3pPr>
              <a:lnSpc>
                <a:spcPct val="110000"/>
              </a:lnSpc>
              <a:spcBef>
                <a:spcPts val="1200"/>
              </a:spcBef>
              <a:defRPr sz="2000">
                <a:solidFill>
                  <a:schemeClr val="tx1"/>
                </a:solidFill>
                <a:latin typeface="Arial" panose="020B0604020202020204" pitchFamily="34" charset="0"/>
                <a:ea typeface="Roboto" panose="02000000000000000000" pitchFamily="2" charset="0"/>
              </a:defRPr>
            </a:lvl3pPr>
            <a:lvl4pPr>
              <a:lnSpc>
                <a:spcPct val="110000"/>
              </a:lnSpc>
              <a:spcBef>
                <a:spcPts val="800"/>
              </a:spcBef>
              <a:defRPr>
                <a:solidFill>
                  <a:schemeClr val="tx1"/>
                </a:solidFill>
                <a:latin typeface="Arial" panose="020B0604020202020204" pitchFamily="34" charset="0"/>
                <a:ea typeface="Roboto" panose="02000000000000000000" pitchFamily="2" charset="0"/>
              </a:defRPr>
            </a:lvl4pPr>
            <a:lvl5pPr>
              <a:lnSpc>
                <a:spcPct val="110000"/>
              </a:lnSpc>
              <a:spcBef>
                <a:spcPts val="800"/>
              </a:spcBef>
              <a:defRPr>
                <a:solidFill>
                  <a:schemeClr val="tx1"/>
                </a:solidFill>
                <a:latin typeface="Arial" panose="020B0604020202020204" pitchFamily="34" charset="0"/>
                <a:ea typeface="Roboto" panose="02000000000000000000" pitchFamily="2" charset="0"/>
              </a:defRPr>
            </a:lvl5pPr>
          </a:lstStyle>
          <a:p>
            <a:r>
              <a:rPr lang="en-US" dirty="0" smtClean="0"/>
              <a:t>Minimum font size 14pt and line spacing of at least Multiple 1.1</a:t>
            </a:r>
          </a:p>
          <a:p>
            <a:pPr lvl="1"/>
            <a:r>
              <a:rPr lang="pt-BR" dirty="0" smtClean="0"/>
              <a:t>Apita imentemqui te sunte cuptia sam cus dem qui deni dictiis dit qui sitae et as sant incitatet, as aut eost, nonsend?</a:t>
            </a:r>
          </a:p>
          <a:p>
            <a:pPr lvl="1"/>
            <a:r>
              <a:rPr lang="pt-BR" dirty="0" smtClean="0"/>
              <a:t>As se eni dolestotate con raerum es ini officiis eos reseque peles aut que perferepudi odit perror mo blaborrum et reium as sum.</a:t>
            </a:r>
          </a:p>
          <a:p>
            <a:pPr lvl="2"/>
            <a:r>
              <a:rPr lang="pt-BR" dirty="0" smtClean="0"/>
              <a:t>Nimi, qui restis sinihilla verum quatis estrum aut aute nonestr</a:t>
            </a:r>
          </a:p>
        </p:txBody>
      </p:sp>
      <p:sp>
        <p:nvSpPr>
          <p:cNvPr id="17" name="Content Placeholder 3"/>
          <p:cNvSpPr>
            <a:spLocks noGrp="1"/>
          </p:cNvSpPr>
          <p:nvPr>
            <p:ph sz="quarter" idx="17" hasCustomPrompt="1"/>
          </p:nvPr>
        </p:nvSpPr>
        <p:spPr>
          <a:xfrm>
            <a:off x="6239727" y="1774395"/>
            <a:ext cx="5589383" cy="4175033"/>
          </a:xfrm>
        </p:spPr>
        <p:txBody>
          <a:bodyPr/>
          <a:lstStyle>
            <a:lvl1pPr>
              <a:lnSpc>
                <a:spcPct val="110000"/>
              </a:lnSpc>
              <a:spcBef>
                <a:spcPts val="1200"/>
              </a:spcBef>
              <a:defRPr sz="2000">
                <a:solidFill>
                  <a:schemeClr val="tx1"/>
                </a:solidFill>
                <a:latin typeface="Arial" panose="020B0604020202020204" pitchFamily="34" charset="0"/>
                <a:ea typeface="Roboto" panose="02000000000000000000" pitchFamily="2" charset="0"/>
              </a:defRPr>
            </a:lvl1pPr>
            <a:lvl2pPr>
              <a:lnSpc>
                <a:spcPct val="110000"/>
              </a:lnSpc>
              <a:spcBef>
                <a:spcPts val="1200"/>
              </a:spcBef>
              <a:defRPr sz="2000">
                <a:solidFill>
                  <a:schemeClr val="tx1"/>
                </a:solidFill>
                <a:latin typeface="Arial" panose="020B0604020202020204" pitchFamily="34" charset="0"/>
                <a:ea typeface="Roboto" panose="02000000000000000000" pitchFamily="2" charset="0"/>
              </a:defRPr>
            </a:lvl2pPr>
            <a:lvl3pPr>
              <a:lnSpc>
                <a:spcPct val="110000"/>
              </a:lnSpc>
              <a:spcBef>
                <a:spcPts val="1200"/>
              </a:spcBef>
              <a:defRPr sz="2000">
                <a:solidFill>
                  <a:schemeClr val="tx1"/>
                </a:solidFill>
                <a:latin typeface="Arial" panose="020B0604020202020204" pitchFamily="34" charset="0"/>
                <a:ea typeface="Roboto" panose="02000000000000000000" pitchFamily="2" charset="0"/>
              </a:defRPr>
            </a:lvl3pPr>
            <a:lvl4pPr>
              <a:lnSpc>
                <a:spcPct val="110000"/>
              </a:lnSpc>
              <a:spcBef>
                <a:spcPts val="800"/>
              </a:spcBef>
              <a:defRPr>
                <a:solidFill>
                  <a:schemeClr val="tx1"/>
                </a:solidFill>
                <a:latin typeface="Arial" panose="020B0604020202020204" pitchFamily="34" charset="0"/>
                <a:ea typeface="Roboto" panose="02000000000000000000" pitchFamily="2" charset="0"/>
              </a:defRPr>
            </a:lvl4pPr>
            <a:lvl5pPr>
              <a:lnSpc>
                <a:spcPct val="110000"/>
              </a:lnSpc>
              <a:spcBef>
                <a:spcPts val="800"/>
              </a:spcBef>
              <a:defRPr>
                <a:solidFill>
                  <a:schemeClr val="tx1"/>
                </a:solidFill>
                <a:latin typeface="Arial" panose="020B0604020202020204" pitchFamily="34" charset="0"/>
                <a:ea typeface="Roboto" panose="02000000000000000000" pitchFamily="2" charset="0"/>
              </a:defRPr>
            </a:lvl5pPr>
          </a:lstStyle>
          <a:p>
            <a:r>
              <a:rPr lang="en-US" dirty="0" smtClean="0"/>
              <a:t>Minimum font size 14pt and line spacing of at least Multiple 1.1</a:t>
            </a:r>
          </a:p>
          <a:p>
            <a:pPr lvl="1"/>
            <a:r>
              <a:rPr lang="pt-BR" dirty="0" smtClean="0"/>
              <a:t>Apita imentemqui te sunte cuptia sam cus dem qui deni dictiis dit qui sitae et as sant incitatet, as aut eost, nonsend?</a:t>
            </a:r>
          </a:p>
          <a:p>
            <a:pPr lvl="1"/>
            <a:r>
              <a:rPr lang="pt-BR" dirty="0" smtClean="0"/>
              <a:t>As se eni dolestotate con raerum es ini officiis eos reseque peles aut que perferepudi odit perror mo blaborrum et reium as sum.</a:t>
            </a:r>
          </a:p>
          <a:p>
            <a:pPr lvl="2"/>
            <a:r>
              <a:rPr lang="pt-BR" dirty="0" smtClean="0"/>
              <a:t>Nimi, qui restis sinihilla verum quatis estrum aut aute nonestr</a:t>
            </a:r>
          </a:p>
        </p:txBody>
      </p:sp>
      <p:sp>
        <p:nvSpPr>
          <p:cNvPr id="10" name="Text Placeholder 4"/>
          <p:cNvSpPr>
            <a:spLocks noGrp="1"/>
          </p:cNvSpPr>
          <p:nvPr>
            <p:ph type="body" sz="quarter" idx="33" hasCustomPrompt="1"/>
          </p:nvPr>
        </p:nvSpPr>
        <p:spPr>
          <a:xfrm>
            <a:off x="355741" y="6334007"/>
            <a:ext cx="1928219" cy="331528"/>
          </a:xfrm>
          <a:ln>
            <a:solidFill>
              <a:schemeClr val="tx1"/>
            </a:solidFill>
          </a:ln>
        </p:spPr>
        <p:txBody>
          <a:bodyPr wrap="none" lIns="143987" tIns="71994" rIns="143987" bIns="71994" anchor="ctr">
            <a:spAutoFit/>
          </a:bodyPr>
          <a:lstStyle>
            <a:lvl1pPr>
              <a:spcBef>
                <a:spcPts val="0"/>
              </a:spcBef>
              <a:defRPr sz="11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Insert Key Point if Needed</a:t>
            </a:r>
            <a:endParaRPr lang="en-AU" dirty="0"/>
          </a:p>
        </p:txBody>
      </p:sp>
    </p:spTree>
    <p:extLst>
      <p:ext uri="{BB962C8B-B14F-4D97-AF65-F5344CB8AC3E}">
        <p14:creationId xmlns:p14="http://schemas.microsoft.com/office/powerpoint/2010/main" val="287957177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4b_2Columns_SBlue">
    <p:bg>
      <p:bgPr>
        <a:solidFill>
          <a:schemeClr val="accent5"/>
        </a:solidFill>
        <a:effectLst/>
      </p:bgPr>
    </p:bg>
    <p:spTree>
      <p:nvGrpSpPr>
        <p:cNvPr id="1" name=""/>
        <p:cNvGrpSpPr/>
        <p:nvPr/>
      </p:nvGrpSpPr>
      <p:grpSpPr>
        <a:xfrm>
          <a:off x="0" y="0"/>
          <a:ext cx="0" cy="0"/>
          <a:chOff x="0" y="0"/>
          <a:chExt cx="0" cy="0"/>
        </a:xfrm>
      </p:grpSpPr>
      <p:sp>
        <p:nvSpPr>
          <p:cNvPr id="4" name="Content Placeholder 3"/>
          <p:cNvSpPr>
            <a:spLocks noGrp="1"/>
          </p:cNvSpPr>
          <p:nvPr>
            <p:ph sz="quarter" idx="16" hasCustomPrompt="1"/>
          </p:nvPr>
        </p:nvSpPr>
        <p:spPr>
          <a:xfrm>
            <a:off x="355740" y="1774415"/>
            <a:ext cx="5590547" cy="4175033"/>
          </a:xfrm>
        </p:spPr>
        <p:txBody>
          <a:bodyPr/>
          <a:lstStyle>
            <a:lvl1pPr>
              <a:lnSpc>
                <a:spcPct val="110000"/>
              </a:lnSpc>
              <a:spcBef>
                <a:spcPts val="1200"/>
              </a:spcBef>
              <a:defRPr sz="2000">
                <a:latin typeface="Arial" panose="020B0604020202020204" pitchFamily="34" charset="0"/>
                <a:ea typeface="Roboto" panose="02000000000000000000" pitchFamily="2" charset="0"/>
              </a:defRPr>
            </a:lvl1pPr>
            <a:lvl2pPr>
              <a:lnSpc>
                <a:spcPct val="110000"/>
              </a:lnSpc>
              <a:spcBef>
                <a:spcPts val="1200"/>
              </a:spcBef>
              <a:defRPr sz="2000">
                <a:latin typeface="Arial" panose="020B0604020202020204" pitchFamily="34" charset="0"/>
                <a:ea typeface="Roboto" panose="02000000000000000000" pitchFamily="2" charset="0"/>
              </a:defRPr>
            </a:lvl2pPr>
            <a:lvl3pPr>
              <a:lnSpc>
                <a:spcPct val="110000"/>
              </a:lnSpc>
              <a:spcBef>
                <a:spcPts val="1200"/>
              </a:spcBef>
              <a:defRPr sz="2000">
                <a:latin typeface="Arial" panose="020B0604020202020204" pitchFamily="34" charset="0"/>
                <a:ea typeface="Roboto" panose="02000000000000000000" pitchFamily="2" charset="0"/>
              </a:defRPr>
            </a:lvl3pPr>
            <a:lvl4pPr>
              <a:lnSpc>
                <a:spcPct val="110000"/>
              </a:lnSpc>
              <a:spcBef>
                <a:spcPts val="800"/>
              </a:spcBef>
              <a:defRPr>
                <a:latin typeface="Arial" panose="020B0604020202020204" pitchFamily="34" charset="0"/>
                <a:ea typeface="Roboto" panose="02000000000000000000" pitchFamily="2" charset="0"/>
              </a:defRPr>
            </a:lvl4pPr>
            <a:lvl5pPr>
              <a:lnSpc>
                <a:spcPct val="110000"/>
              </a:lnSpc>
              <a:spcBef>
                <a:spcPts val="800"/>
              </a:spcBef>
              <a:defRPr>
                <a:latin typeface="Arial" panose="020B0604020202020204" pitchFamily="34" charset="0"/>
                <a:ea typeface="Roboto" panose="02000000000000000000" pitchFamily="2" charset="0"/>
              </a:defRPr>
            </a:lvl5pPr>
          </a:lstStyle>
          <a:p>
            <a:r>
              <a:rPr lang="en-US" dirty="0" smtClean="0"/>
              <a:t>Minimum font size 14pt and line spacing of at least Multiple 1.1</a:t>
            </a:r>
          </a:p>
          <a:p>
            <a:pPr lvl="1"/>
            <a:r>
              <a:rPr lang="pt-BR" dirty="0" smtClean="0"/>
              <a:t>Apita imentemqui te sunte cuptia sam cus dem qui deni dictiis dit qui sitae et as sant incitatet, as aut eost, nonsend?</a:t>
            </a:r>
          </a:p>
          <a:p>
            <a:pPr lvl="1"/>
            <a:r>
              <a:rPr lang="pt-BR" dirty="0" smtClean="0"/>
              <a:t>As se eni dolestotate con raerum es ini officiis eos reseque peles aut que perferepudi odit perror mo blaborrum et reium as sum.</a:t>
            </a:r>
          </a:p>
          <a:p>
            <a:pPr lvl="2"/>
            <a:r>
              <a:rPr lang="pt-BR" dirty="0" smtClean="0"/>
              <a:t>Nimi, qui restis sinihilla verum quatis estrum aut aute nonestr</a:t>
            </a:r>
          </a:p>
        </p:txBody>
      </p:sp>
      <p:sp>
        <p:nvSpPr>
          <p:cNvPr id="13" name="Content Placeholder 3"/>
          <p:cNvSpPr>
            <a:spLocks noGrp="1"/>
          </p:cNvSpPr>
          <p:nvPr>
            <p:ph sz="quarter" idx="17" hasCustomPrompt="1"/>
          </p:nvPr>
        </p:nvSpPr>
        <p:spPr>
          <a:xfrm>
            <a:off x="6239727" y="1774395"/>
            <a:ext cx="5589383" cy="4175033"/>
          </a:xfrm>
        </p:spPr>
        <p:txBody>
          <a:bodyPr/>
          <a:lstStyle>
            <a:lvl1pPr>
              <a:lnSpc>
                <a:spcPct val="110000"/>
              </a:lnSpc>
              <a:spcBef>
                <a:spcPts val="1200"/>
              </a:spcBef>
              <a:defRPr sz="2000">
                <a:latin typeface="Arial" panose="020B0604020202020204" pitchFamily="34" charset="0"/>
                <a:ea typeface="Roboto" panose="02000000000000000000" pitchFamily="2" charset="0"/>
              </a:defRPr>
            </a:lvl1pPr>
            <a:lvl2pPr>
              <a:lnSpc>
                <a:spcPct val="110000"/>
              </a:lnSpc>
              <a:spcBef>
                <a:spcPts val="1200"/>
              </a:spcBef>
              <a:defRPr sz="2000">
                <a:latin typeface="Arial" panose="020B0604020202020204" pitchFamily="34" charset="0"/>
                <a:ea typeface="Roboto" panose="02000000000000000000" pitchFamily="2" charset="0"/>
              </a:defRPr>
            </a:lvl2pPr>
            <a:lvl3pPr>
              <a:lnSpc>
                <a:spcPct val="110000"/>
              </a:lnSpc>
              <a:spcBef>
                <a:spcPts val="1200"/>
              </a:spcBef>
              <a:defRPr sz="2000">
                <a:latin typeface="Arial" panose="020B0604020202020204" pitchFamily="34" charset="0"/>
                <a:ea typeface="Roboto" panose="02000000000000000000" pitchFamily="2" charset="0"/>
              </a:defRPr>
            </a:lvl3pPr>
            <a:lvl4pPr>
              <a:lnSpc>
                <a:spcPct val="110000"/>
              </a:lnSpc>
              <a:spcBef>
                <a:spcPts val="800"/>
              </a:spcBef>
              <a:defRPr>
                <a:latin typeface="Arial" panose="020B0604020202020204" pitchFamily="34" charset="0"/>
                <a:ea typeface="Roboto" panose="02000000000000000000" pitchFamily="2" charset="0"/>
              </a:defRPr>
            </a:lvl4pPr>
            <a:lvl5pPr>
              <a:lnSpc>
                <a:spcPct val="110000"/>
              </a:lnSpc>
              <a:spcBef>
                <a:spcPts val="800"/>
              </a:spcBef>
              <a:defRPr>
                <a:latin typeface="Arial" panose="020B0604020202020204" pitchFamily="34" charset="0"/>
                <a:ea typeface="Roboto" panose="02000000000000000000" pitchFamily="2" charset="0"/>
              </a:defRPr>
            </a:lvl5pPr>
          </a:lstStyle>
          <a:p>
            <a:r>
              <a:rPr lang="en-US" dirty="0" smtClean="0"/>
              <a:t>Minimum font size 14pt and line spacing of at least Multiple 1.1</a:t>
            </a:r>
          </a:p>
          <a:p>
            <a:pPr lvl="1"/>
            <a:r>
              <a:rPr lang="pt-BR" dirty="0" smtClean="0"/>
              <a:t>Apita imentemqui te sunte cuptia sam cus dem qui deni dictiis dit qui sitae et as sant incitatet, as aut eost, nonsend?</a:t>
            </a:r>
          </a:p>
          <a:p>
            <a:pPr lvl="1"/>
            <a:r>
              <a:rPr lang="pt-BR" dirty="0" smtClean="0"/>
              <a:t>As se eni dolestotate con raerum es ini officiis eos reseque peles aut que perferepudi odit perror mo blaborrum et reium as sum.</a:t>
            </a:r>
          </a:p>
          <a:p>
            <a:pPr lvl="2"/>
            <a:r>
              <a:rPr lang="pt-BR" dirty="0" smtClean="0"/>
              <a:t>Nimi, qui restis sinihilla verum quatis estrum aut aute nonestr</a:t>
            </a:r>
          </a:p>
        </p:txBody>
      </p:sp>
      <p:sp>
        <p:nvSpPr>
          <p:cNvPr id="5" name="Footer Placeholder 4"/>
          <p:cNvSpPr>
            <a:spLocks noGrp="1"/>
          </p:cNvSpPr>
          <p:nvPr>
            <p:ph type="ftr" sz="quarter" idx="31"/>
          </p:nvPr>
        </p:nvSpPr>
        <p:spPr/>
        <p:txBody>
          <a:bodyPr/>
          <a:lstStyle/>
          <a:p>
            <a:r>
              <a:rPr lang="en-AU" dirty="0" smtClean="0">
                <a:solidFill>
                  <a:srgbClr val="FFFFFF">
                    <a:alpha val="50000"/>
                  </a:srgbClr>
                </a:solidFill>
              </a:rPr>
              <a:t>Copyright © 2016  Accenture. All rights reserved. Accenture Confidential Information    |</a:t>
            </a:r>
            <a:endParaRPr lang="en-AU" dirty="0">
              <a:solidFill>
                <a:srgbClr val="FFFFFF">
                  <a:alpha val="50000"/>
                </a:srgbClr>
              </a:solidFill>
            </a:endParaRPr>
          </a:p>
        </p:txBody>
      </p:sp>
      <p:sp>
        <p:nvSpPr>
          <p:cNvPr id="6" name="Slide Number Placeholder 5"/>
          <p:cNvSpPr>
            <a:spLocks noGrp="1"/>
          </p:cNvSpPr>
          <p:nvPr>
            <p:ph type="sldNum" sz="quarter" idx="32"/>
          </p:nvPr>
        </p:nvSpPr>
        <p:spPr/>
        <p:txBody>
          <a:bodyPr/>
          <a:lstStyle/>
          <a:p>
            <a:pPr>
              <a:defRPr/>
            </a:pPr>
            <a:fld id="{90CBDC3A-D49F-4631-A8C7-55D59B33E5FA}" type="slidenum">
              <a:rPr lang="en-US" smtClean="0">
                <a:solidFill>
                  <a:srgbClr val="FFFFFF">
                    <a:alpha val="50000"/>
                  </a:srgbClr>
                </a:solidFill>
              </a:rPr>
              <a:pPr>
                <a:defRPr/>
              </a:pPr>
              <a:t>‹#›</a:t>
            </a:fld>
            <a:endParaRPr lang="en-US" dirty="0">
              <a:solidFill>
                <a:srgbClr val="FFFFFF">
                  <a:alpha val="50000"/>
                </a:srgbClr>
              </a:solidFill>
            </a:endParaRPr>
          </a:p>
        </p:txBody>
      </p:sp>
      <p:sp>
        <p:nvSpPr>
          <p:cNvPr id="9" name="Title 1"/>
          <p:cNvSpPr>
            <a:spLocks noGrp="1"/>
          </p:cNvSpPr>
          <p:nvPr>
            <p:ph type="title" hasCustomPrompt="1"/>
          </p:nvPr>
        </p:nvSpPr>
        <p:spPr>
          <a:xfrm>
            <a:off x="355741" y="554272"/>
            <a:ext cx="11474881" cy="543475"/>
          </a:xfrm>
        </p:spPr>
        <p:txBody>
          <a:bodyPr/>
          <a:lstStyle>
            <a:lvl1pPr algn="ctr">
              <a:defRPr/>
            </a:lvl1pPr>
          </a:lstStyle>
          <a:p>
            <a:r>
              <a:rPr lang="en-US" dirty="0" smtClean="0"/>
              <a:t>INSERT MAIN TITLE AT 36PT MIN 30PT</a:t>
            </a:r>
            <a:endParaRPr lang="en-AU" dirty="0"/>
          </a:p>
        </p:txBody>
      </p:sp>
      <p:sp>
        <p:nvSpPr>
          <p:cNvPr id="11" name="Text Placeholder 4"/>
          <p:cNvSpPr>
            <a:spLocks noGrp="1"/>
          </p:cNvSpPr>
          <p:nvPr>
            <p:ph type="body" sz="quarter" idx="12" hasCustomPrompt="1"/>
          </p:nvPr>
        </p:nvSpPr>
        <p:spPr>
          <a:xfrm>
            <a:off x="355741" y="1098298"/>
            <a:ext cx="11474881" cy="369246"/>
          </a:xfrm>
        </p:spPr>
        <p:txBody>
          <a:bodyPr>
            <a:spAutoFit/>
          </a:bodyPr>
          <a:lstStyle>
            <a:lvl1pPr algn="ctr">
              <a:lnSpc>
                <a:spcPct val="100000"/>
              </a:lnSpc>
              <a:spcBef>
                <a:spcPts val="0"/>
              </a:spcBef>
              <a:defRPr sz="2400">
                <a:solidFill>
                  <a:schemeClr val="accent6">
                    <a:lumMod val="20000"/>
                    <a:lumOff val="80000"/>
                  </a:schemeClr>
                </a:solidFill>
              </a:defRPr>
            </a:lvl1pPr>
          </a:lstStyle>
          <a:p>
            <a:r>
              <a:rPr lang="en-US" dirty="0" smtClean="0"/>
              <a:t>Insert sub-title here at 24pt, min 20pt</a:t>
            </a:r>
            <a:endParaRPr lang="en-US" dirty="0"/>
          </a:p>
        </p:txBody>
      </p:sp>
      <p:sp>
        <p:nvSpPr>
          <p:cNvPr id="12" name="Text Placeholder 4"/>
          <p:cNvSpPr>
            <a:spLocks noGrp="1"/>
          </p:cNvSpPr>
          <p:nvPr>
            <p:ph type="body" sz="quarter" idx="33" hasCustomPrompt="1"/>
          </p:nvPr>
        </p:nvSpPr>
        <p:spPr>
          <a:xfrm>
            <a:off x="355741" y="6334007"/>
            <a:ext cx="1928219" cy="331528"/>
          </a:xfrm>
          <a:ln>
            <a:solidFill>
              <a:schemeClr val="bg1"/>
            </a:solidFill>
          </a:ln>
        </p:spPr>
        <p:txBody>
          <a:bodyPr wrap="none" lIns="143987" tIns="71994" rIns="143987" bIns="71994" anchor="ctr">
            <a:spAutoFit/>
          </a:bodyPr>
          <a:lstStyle>
            <a:lvl1pPr>
              <a:spcBef>
                <a:spcPts val="0"/>
              </a:spcBef>
              <a:defRPr sz="11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Insert Key Point if Needed</a:t>
            </a:r>
            <a:endParaRPr lang="en-AU" dirty="0"/>
          </a:p>
        </p:txBody>
      </p:sp>
    </p:spTree>
    <p:extLst>
      <p:ext uri="{BB962C8B-B14F-4D97-AF65-F5344CB8AC3E}">
        <p14:creationId xmlns:p14="http://schemas.microsoft.com/office/powerpoint/2010/main" val="48477659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4b_2Columns_APink">
    <p:bg>
      <p:bgPr>
        <a:solidFill>
          <a:schemeClr val="accent1"/>
        </a:solidFill>
        <a:effectLst/>
      </p:bgPr>
    </p:bg>
    <p:spTree>
      <p:nvGrpSpPr>
        <p:cNvPr id="1" name=""/>
        <p:cNvGrpSpPr/>
        <p:nvPr/>
      </p:nvGrpSpPr>
      <p:grpSpPr>
        <a:xfrm>
          <a:off x="0" y="0"/>
          <a:ext cx="0" cy="0"/>
          <a:chOff x="0" y="0"/>
          <a:chExt cx="0" cy="0"/>
        </a:xfrm>
      </p:grpSpPr>
      <p:sp>
        <p:nvSpPr>
          <p:cNvPr id="4" name="Content Placeholder 3"/>
          <p:cNvSpPr>
            <a:spLocks noGrp="1"/>
          </p:cNvSpPr>
          <p:nvPr>
            <p:ph sz="quarter" idx="16" hasCustomPrompt="1"/>
          </p:nvPr>
        </p:nvSpPr>
        <p:spPr>
          <a:xfrm>
            <a:off x="355740" y="1774415"/>
            <a:ext cx="5590547" cy="4175033"/>
          </a:xfrm>
        </p:spPr>
        <p:txBody>
          <a:bodyPr/>
          <a:lstStyle>
            <a:lvl1pPr>
              <a:lnSpc>
                <a:spcPct val="110000"/>
              </a:lnSpc>
              <a:spcBef>
                <a:spcPts val="1200"/>
              </a:spcBef>
              <a:defRPr sz="2000">
                <a:latin typeface="Arial" panose="020B0604020202020204" pitchFamily="34" charset="0"/>
                <a:ea typeface="Roboto" panose="02000000000000000000" pitchFamily="2" charset="0"/>
              </a:defRPr>
            </a:lvl1pPr>
            <a:lvl2pPr>
              <a:lnSpc>
                <a:spcPct val="110000"/>
              </a:lnSpc>
              <a:spcBef>
                <a:spcPts val="1200"/>
              </a:spcBef>
              <a:defRPr sz="2000">
                <a:latin typeface="Arial" panose="020B0604020202020204" pitchFamily="34" charset="0"/>
                <a:ea typeface="Roboto" panose="02000000000000000000" pitchFamily="2" charset="0"/>
              </a:defRPr>
            </a:lvl2pPr>
            <a:lvl3pPr>
              <a:lnSpc>
                <a:spcPct val="110000"/>
              </a:lnSpc>
              <a:spcBef>
                <a:spcPts val="1200"/>
              </a:spcBef>
              <a:defRPr sz="2000">
                <a:latin typeface="Arial" panose="020B0604020202020204" pitchFamily="34" charset="0"/>
                <a:ea typeface="Roboto" panose="02000000000000000000" pitchFamily="2" charset="0"/>
              </a:defRPr>
            </a:lvl3pPr>
            <a:lvl4pPr>
              <a:lnSpc>
                <a:spcPct val="110000"/>
              </a:lnSpc>
              <a:spcBef>
                <a:spcPts val="800"/>
              </a:spcBef>
              <a:defRPr>
                <a:latin typeface="Arial" panose="020B0604020202020204" pitchFamily="34" charset="0"/>
                <a:ea typeface="Roboto" panose="02000000000000000000" pitchFamily="2" charset="0"/>
              </a:defRPr>
            </a:lvl4pPr>
            <a:lvl5pPr>
              <a:lnSpc>
                <a:spcPct val="110000"/>
              </a:lnSpc>
              <a:spcBef>
                <a:spcPts val="800"/>
              </a:spcBef>
              <a:defRPr>
                <a:latin typeface="Arial" panose="020B0604020202020204" pitchFamily="34" charset="0"/>
                <a:ea typeface="Roboto" panose="02000000000000000000" pitchFamily="2" charset="0"/>
              </a:defRPr>
            </a:lvl5pPr>
          </a:lstStyle>
          <a:p>
            <a:r>
              <a:rPr lang="en-US" dirty="0" smtClean="0"/>
              <a:t>Minimum font size 14pt and line spacing of at least Multiple 1.1</a:t>
            </a:r>
          </a:p>
          <a:p>
            <a:pPr lvl="1"/>
            <a:r>
              <a:rPr lang="pt-BR" dirty="0" smtClean="0"/>
              <a:t>Apita imentemqui te sunte cuptia sam cus dem qui deni dictiis dit qui sitae et as sant incitatet, as aut eost, nonsend?</a:t>
            </a:r>
          </a:p>
          <a:p>
            <a:pPr lvl="1"/>
            <a:r>
              <a:rPr lang="pt-BR" dirty="0" smtClean="0"/>
              <a:t>As se eni dolestotate con raerum es ini officiis eos reseque peles aut que perferepudi odit perror mo blaborrum et reium as sum.</a:t>
            </a:r>
          </a:p>
          <a:p>
            <a:pPr lvl="2"/>
            <a:r>
              <a:rPr lang="pt-BR" dirty="0" smtClean="0"/>
              <a:t>Nimi, qui restis sinihilla verum quatis estrum aut aute nonestr</a:t>
            </a:r>
          </a:p>
        </p:txBody>
      </p:sp>
      <p:sp>
        <p:nvSpPr>
          <p:cNvPr id="13" name="Content Placeholder 3"/>
          <p:cNvSpPr>
            <a:spLocks noGrp="1"/>
          </p:cNvSpPr>
          <p:nvPr>
            <p:ph sz="quarter" idx="17" hasCustomPrompt="1"/>
          </p:nvPr>
        </p:nvSpPr>
        <p:spPr>
          <a:xfrm>
            <a:off x="6239727" y="1774395"/>
            <a:ext cx="5589383" cy="4175033"/>
          </a:xfrm>
        </p:spPr>
        <p:txBody>
          <a:bodyPr/>
          <a:lstStyle>
            <a:lvl1pPr>
              <a:lnSpc>
                <a:spcPct val="110000"/>
              </a:lnSpc>
              <a:spcBef>
                <a:spcPts val="1200"/>
              </a:spcBef>
              <a:defRPr sz="2000">
                <a:latin typeface="Arial" panose="020B0604020202020204" pitchFamily="34" charset="0"/>
                <a:ea typeface="Roboto" panose="02000000000000000000" pitchFamily="2" charset="0"/>
              </a:defRPr>
            </a:lvl1pPr>
            <a:lvl2pPr>
              <a:lnSpc>
                <a:spcPct val="110000"/>
              </a:lnSpc>
              <a:spcBef>
                <a:spcPts val="1200"/>
              </a:spcBef>
              <a:defRPr sz="2000">
                <a:latin typeface="Arial" panose="020B0604020202020204" pitchFamily="34" charset="0"/>
                <a:ea typeface="Roboto" panose="02000000000000000000" pitchFamily="2" charset="0"/>
              </a:defRPr>
            </a:lvl2pPr>
            <a:lvl3pPr>
              <a:lnSpc>
                <a:spcPct val="110000"/>
              </a:lnSpc>
              <a:spcBef>
                <a:spcPts val="1200"/>
              </a:spcBef>
              <a:defRPr sz="2000">
                <a:latin typeface="Arial" panose="020B0604020202020204" pitchFamily="34" charset="0"/>
                <a:ea typeface="Roboto" panose="02000000000000000000" pitchFamily="2" charset="0"/>
              </a:defRPr>
            </a:lvl3pPr>
            <a:lvl4pPr>
              <a:lnSpc>
                <a:spcPct val="110000"/>
              </a:lnSpc>
              <a:spcBef>
                <a:spcPts val="800"/>
              </a:spcBef>
              <a:defRPr>
                <a:latin typeface="Arial" panose="020B0604020202020204" pitchFamily="34" charset="0"/>
                <a:ea typeface="Roboto" panose="02000000000000000000" pitchFamily="2" charset="0"/>
              </a:defRPr>
            </a:lvl4pPr>
            <a:lvl5pPr>
              <a:lnSpc>
                <a:spcPct val="110000"/>
              </a:lnSpc>
              <a:spcBef>
                <a:spcPts val="800"/>
              </a:spcBef>
              <a:defRPr>
                <a:latin typeface="Arial" panose="020B0604020202020204" pitchFamily="34" charset="0"/>
                <a:ea typeface="Roboto" panose="02000000000000000000" pitchFamily="2" charset="0"/>
              </a:defRPr>
            </a:lvl5pPr>
          </a:lstStyle>
          <a:p>
            <a:r>
              <a:rPr lang="en-US" dirty="0" smtClean="0"/>
              <a:t>Minimum font size 14pt and line spacing of at least Multiple 1.1</a:t>
            </a:r>
          </a:p>
          <a:p>
            <a:pPr lvl="1"/>
            <a:r>
              <a:rPr lang="pt-BR" dirty="0" smtClean="0"/>
              <a:t>Apita imentemqui te sunte cuptia sam cus dem qui deni dictiis dit qui sitae et as sant incitatet, as aut eost, nonsend?</a:t>
            </a:r>
          </a:p>
          <a:p>
            <a:pPr lvl="1"/>
            <a:r>
              <a:rPr lang="pt-BR" dirty="0" smtClean="0"/>
              <a:t>As se eni dolestotate con raerum es ini officiis eos reseque peles aut que perferepudi odit perror mo blaborrum et reium as sum.</a:t>
            </a:r>
          </a:p>
          <a:p>
            <a:pPr lvl="2"/>
            <a:r>
              <a:rPr lang="pt-BR" dirty="0" smtClean="0"/>
              <a:t>Nimi, qui restis sinihilla verum quatis estrum aut aute nonestr</a:t>
            </a:r>
          </a:p>
        </p:txBody>
      </p:sp>
      <p:sp>
        <p:nvSpPr>
          <p:cNvPr id="5" name="Footer Placeholder 4"/>
          <p:cNvSpPr>
            <a:spLocks noGrp="1"/>
          </p:cNvSpPr>
          <p:nvPr>
            <p:ph type="ftr" sz="quarter" idx="31"/>
          </p:nvPr>
        </p:nvSpPr>
        <p:spPr/>
        <p:txBody>
          <a:bodyPr/>
          <a:lstStyle/>
          <a:p>
            <a:r>
              <a:rPr lang="en-AU" dirty="0" smtClean="0">
                <a:solidFill>
                  <a:srgbClr val="FFFFFF">
                    <a:alpha val="50000"/>
                  </a:srgbClr>
                </a:solidFill>
              </a:rPr>
              <a:t>Copyright © 2016  Accenture. All rights reserved. Accenture Confidential Information    |</a:t>
            </a:r>
            <a:endParaRPr lang="en-AU" dirty="0">
              <a:solidFill>
                <a:srgbClr val="FFFFFF">
                  <a:alpha val="50000"/>
                </a:srgbClr>
              </a:solidFill>
            </a:endParaRPr>
          </a:p>
        </p:txBody>
      </p:sp>
      <p:sp>
        <p:nvSpPr>
          <p:cNvPr id="6" name="Slide Number Placeholder 5"/>
          <p:cNvSpPr>
            <a:spLocks noGrp="1"/>
          </p:cNvSpPr>
          <p:nvPr>
            <p:ph type="sldNum" sz="quarter" idx="32"/>
          </p:nvPr>
        </p:nvSpPr>
        <p:spPr/>
        <p:txBody>
          <a:bodyPr/>
          <a:lstStyle/>
          <a:p>
            <a:pPr>
              <a:defRPr/>
            </a:pPr>
            <a:fld id="{90CBDC3A-D49F-4631-A8C7-55D59B33E5FA}" type="slidenum">
              <a:rPr lang="en-US" smtClean="0">
                <a:solidFill>
                  <a:srgbClr val="FFFFFF">
                    <a:alpha val="50000"/>
                  </a:srgbClr>
                </a:solidFill>
              </a:rPr>
              <a:pPr>
                <a:defRPr/>
              </a:pPr>
              <a:t>‹#›</a:t>
            </a:fld>
            <a:endParaRPr lang="en-US" dirty="0">
              <a:solidFill>
                <a:srgbClr val="FFFFFF">
                  <a:alpha val="50000"/>
                </a:srgbClr>
              </a:solidFill>
            </a:endParaRPr>
          </a:p>
        </p:txBody>
      </p:sp>
      <p:sp>
        <p:nvSpPr>
          <p:cNvPr id="9" name="Title 1"/>
          <p:cNvSpPr>
            <a:spLocks noGrp="1"/>
          </p:cNvSpPr>
          <p:nvPr>
            <p:ph type="title" hasCustomPrompt="1"/>
          </p:nvPr>
        </p:nvSpPr>
        <p:spPr>
          <a:xfrm>
            <a:off x="355741" y="554272"/>
            <a:ext cx="11474881" cy="543475"/>
          </a:xfrm>
        </p:spPr>
        <p:txBody>
          <a:bodyPr/>
          <a:lstStyle>
            <a:lvl1pPr algn="ctr">
              <a:defRPr/>
            </a:lvl1pPr>
          </a:lstStyle>
          <a:p>
            <a:r>
              <a:rPr lang="en-US" dirty="0" smtClean="0"/>
              <a:t>INSERT MAIN TITLE AT 36PT MIN 30PT</a:t>
            </a:r>
            <a:endParaRPr lang="en-AU" dirty="0"/>
          </a:p>
        </p:txBody>
      </p:sp>
      <p:sp>
        <p:nvSpPr>
          <p:cNvPr id="11" name="Text Placeholder 4"/>
          <p:cNvSpPr>
            <a:spLocks noGrp="1"/>
          </p:cNvSpPr>
          <p:nvPr>
            <p:ph type="body" sz="quarter" idx="12" hasCustomPrompt="1"/>
          </p:nvPr>
        </p:nvSpPr>
        <p:spPr>
          <a:xfrm>
            <a:off x="355741" y="1098298"/>
            <a:ext cx="11474881" cy="369246"/>
          </a:xfrm>
        </p:spPr>
        <p:txBody>
          <a:bodyPr>
            <a:spAutoFit/>
          </a:bodyPr>
          <a:lstStyle>
            <a:lvl1pPr algn="ctr">
              <a:lnSpc>
                <a:spcPct val="100000"/>
              </a:lnSpc>
              <a:spcBef>
                <a:spcPts val="0"/>
              </a:spcBef>
              <a:defRPr sz="2400">
                <a:solidFill>
                  <a:schemeClr val="accent1">
                    <a:lumMod val="20000"/>
                    <a:lumOff val="80000"/>
                  </a:schemeClr>
                </a:solidFill>
              </a:defRPr>
            </a:lvl1pPr>
          </a:lstStyle>
          <a:p>
            <a:r>
              <a:rPr lang="en-US" dirty="0" smtClean="0"/>
              <a:t>Insert sub-title here at 24pt, min 20pt</a:t>
            </a:r>
            <a:endParaRPr lang="en-US" dirty="0"/>
          </a:p>
        </p:txBody>
      </p:sp>
      <p:sp>
        <p:nvSpPr>
          <p:cNvPr id="12" name="Text Placeholder 4"/>
          <p:cNvSpPr>
            <a:spLocks noGrp="1"/>
          </p:cNvSpPr>
          <p:nvPr>
            <p:ph type="body" sz="quarter" idx="33" hasCustomPrompt="1"/>
          </p:nvPr>
        </p:nvSpPr>
        <p:spPr>
          <a:xfrm>
            <a:off x="355741" y="6334007"/>
            <a:ext cx="1928219" cy="331528"/>
          </a:xfrm>
          <a:ln>
            <a:solidFill>
              <a:schemeClr val="bg1"/>
            </a:solidFill>
          </a:ln>
        </p:spPr>
        <p:txBody>
          <a:bodyPr wrap="none" lIns="143987" tIns="71994" rIns="143987" bIns="71994" anchor="ctr">
            <a:spAutoFit/>
          </a:bodyPr>
          <a:lstStyle>
            <a:lvl1pPr>
              <a:spcBef>
                <a:spcPts val="0"/>
              </a:spcBef>
              <a:defRPr sz="11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Insert Key Point if Needed</a:t>
            </a:r>
            <a:endParaRPr lang="en-AU" dirty="0"/>
          </a:p>
        </p:txBody>
      </p:sp>
    </p:spTree>
    <p:extLst>
      <p:ext uri="{BB962C8B-B14F-4D97-AF65-F5344CB8AC3E}">
        <p14:creationId xmlns:p14="http://schemas.microsoft.com/office/powerpoint/2010/main" val="145489404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4b_2Columns_CRed">
    <p:bg>
      <p:bgPr>
        <a:solidFill>
          <a:schemeClr val="tx2"/>
        </a:solidFill>
        <a:effectLst/>
      </p:bgPr>
    </p:bg>
    <p:spTree>
      <p:nvGrpSpPr>
        <p:cNvPr id="1" name=""/>
        <p:cNvGrpSpPr/>
        <p:nvPr/>
      </p:nvGrpSpPr>
      <p:grpSpPr>
        <a:xfrm>
          <a:off x="0" y="0"/>
          <a:ext cx="0" cy="0"/>
          <a:chOff x="0" y="0"/>
          <a:chExt cx="0" cy="0"/>
        </a:xfrm>
      </p:grpSpPr>
      <p:sp>
        <p:nvSpPr>
          <p:cNvPr id="4" name="Content Placeholder 3"/>
          <p:cNvSpPr>
            <a:spLocks noGrp="1"/>
          </p:cNvSpPr>
          <p:nvPr>
            <p:ph sz="quarter" idx="16" hasCustomPrompt="1"/>
          </p:nvPr>
        </p:nvSpPr>
        <p:spPr>
          <a:xfrm>
            <a:off x="355740" y="1774415"/>
            <a:ext cx="5590547" cy="4175033"/>
          </a:xfrm>
        </p:spPr>
        <p:txBody>
          <a:bodyPr/>
          <a:lstStyle>
            <a:lvl1pPr>
              <a:lnSpc>
                <a:spcPct val="110000"/>
              </a:lnSpc>
              <a:spcBef>
                <a:spcPts val="1200"/>
              </a:spcBef>
              <a:defRPr sz="2000">
                <a:latin typeface="Arial" panose="020B0604020202020204" pitchFamily="34" charset="0"/>
                <a:ea typeface="Roboto" panose="02000000000000000000" pitchFamily="2" charset="0"/>
              </a:defRPr>
            </a:lvl1pPr>
            <a:lvl2pPr>
              <a:lnSpc>
                <a:spcPct val="110000"/>
              </a:lnSpc>
              <a:spcBef>
                <a:spcPts val="1200"/>
              </a:spcBef>
              <a:defRPr sz="2000">
                <a:latin typeface="Arial" panose="020B0604020202020204" pitchFamily="34" charset="0"/>
                <a:ea typeface="Roboto" panose="02000000000000000000" pitchFamily="2" charset="0"/>
              </a:defRPr>
            </a:lvl2pPr>
            <a:lvl3pPr>
              <a:lnSpc>
                <a:spcPct val="110000"/>
              </a:lnSpc>
              <a:spcBef>
                <a:spcPts val="1200"/>
              </a:spcBef>
              <a:defRPr sz="2000">
                <a:latin typeface="Arial" panose="020B0604020202020204" pitchFamily="34" charset="0"/>
                <a:ea typeface="Roboto" panose="02000000000000000000" pitchFamily="2" charset="0"/>
              </a:defRPr>
            </a:lvl3pPr>
            <a:lvl4pPr>
              <a:lnSpc>
                <a:spcPct val="110000"/>
              </a:lnSpc>
              <a:spcBef>
                <a:spcPts val="800"/>
              </a:spcBef>
              <a:defRPr>
                <a:latin typeface="Arial" panose="020B0604020202020204" pitchFamily="34" charset="0"/>
                <a:ea typeface="Roboto" panose="02000000000000000000" pitchFamily="2" charset="0"/>
              </a:defRPr>
            </a:lvl4pPr>
            <a:lvl5pPr>
              <a:lnSpc>
                <a:spcPct val="110000"/>
              </a:lnSpc>
              <a:spcBef>
                <a:spcPts val="800"/>
              </a:spcBef>
              <a:defRPr>
                <a:latin typeface="Arial" panose="020B0604020202020204" pitchFamily="34" charset="0"/>
                <a:ea typeface="Roboto" panose="02000000000000000000" pitchFamily="2" charset="0"/>
              </a:defRPr>
            </a:lvl5pPr>
          </a:lstStyle>
          <a:p>
            <a:r>
              <a:rPr lang="en-US" dirty="0" smtClean="0"/>
              <a:t>Minimum font size 14pt and line spacing of at least Multiple 1.1</a:t>
            </a:r>
          </a:p>
          <a:p>
            <a:pPr lvl="1"/>
            <a:r>
              <a:rPr lang="pt-BR" dirty="0" smtClean="0"/>
              <a:t>Apita imentemqui te sunte cuptia sam cus dem qui deni dictiis dit qui sitae et as sant incitatet, as aut eost, nonsend?</a:t>
            </a:r>
          </a:p>
          <a:p>
            <a:pPr lvl="1"/>
            <a:r>
              <a:rPr lang="pt-BR" dirty="0" smtClean="0"/>
              <a:t>As se eni dolestotate con raerum es ini officiis eos reseque peles aut que perferepudi odit perror mo blaborrum et reium as sum.</a:t>
            </a:r>
          </a:p>
          <a:p>
            <a:pPr lvl="2"/>
            <a:r>
              <a:rPr lang="pt-BR" dirty="0" smtClean="0"/>
              <a:t>Nimi, qui restis sinihilla verum quatis estrum aut aute nonestr</a:t>
            </a:r>
          </a:p>
        </p:txBody>
      </p:sp>
      <p:sp>
        <p:nvSpPr>
          <p:cNvPr id="13" name="Content Placeholder 3"/>
          <p:cNvSpPr>
            <a:spLocks noGrp="1"/>
          </p:cNvSpPr>
          <p:nvPr>
            <p:ph sz="quarter" idx="17" hasCustomPrompt="1"/>
          </p:nvPr>
        </p:nvSpPr>
        <p:spPr>
          <a:xfrm>
            <a:off x="6239727" y="1774395"/>
            <a:ext cx="5589383" cy="4175033"/>
          </a:xfrm>
        </p:spPr>
        <p:txBody>
          <a:bodyPr/>
          <a:lstStyle>
            <a:lvl1pPr>
              <a:lnSpc>
                <a:spcPct val="110000"/>
              </a:lnSpc>
              <a:spcBef>
                <a:spcPts val="1200"/>
              </a:spcBef>
              <a:defRPr sz="2000">
                <a:latin typeface="Arial" panose="020B0604020202020204" pitchFamily="34" charset="0"/>
                <a:ea typeface="Roboto" panose="02000000000000000000" pitchFamily="2" charset="0"/>
              </a:defRPr>
            </a:lvl1pPr>
            <a:lvl2pPr>
              <a:lnSpc>
                <a:spcPct val="110000"/>
              </a:lnSpc>
              <a:spcBef>
                <a:spcPts val="1200"/>
              </a:spcBef>
              <a:defRPr sz="2000">
                <a:latin typeface="Arial" panose="020B0604020202020204" pitchFamily="34" charset="0"/>
                <a:ea typeface="Roboto" panose="02000000000000000000" pitchFamily="2" charset="0"/>
              </a:defRPr>
            </a:lvl2pPr>
            <a:lvl3pPr>
              <a:lnSpc>
                <a:spcPct val="110000"/>
              </a:lnSpc>
              <a:spcBef>
                <a:spcPts val="1200"/>
              </a:spcBef>
              <a:defRPr sz="2000">
                <a:latin typeface="Arial" panose="020B0604020202020204" pitchFamily="34" charset="0"/>
                <a:ea typeface="Roboto" panose="02000000000000000000" pitchFamily="2" charset="0"/>
              </a:defRPr>
            </a:lvl3pPr>
            <a:lvl4pPr>
              <a:lnSpc>
                <a:spcPct val="110000"/>
              </a:lnSpc>
              <a:spcBef>
                <a:spcPts val="800"/>
              </a:spcBef>
              <a:defRPr>
                <a:latin typeface="Arial" panose="020B0604020202020204" pitchFamily="34" charset="0"/>
                <a:ea typeface="Roboto" panose="02000000000000000000" pitchFamily="2" charset="0"/>
              </a:defRPr>
            </a:lvl4pPr>
            <a:lvl5pPr>
              <a:lnSpc>
                <a:spcPct val="110000"/>
              </a:lnSpc>
              <a:spcBef>
                <a:spcPts val="800"/>
              </a:spcBef>
              <a:defRPr>
                <a:latin typeface="Arial" panose="020B0604020202020204" pitchFamily="34" charset="0"/>
                <a:ea typeface="Roboto" panose="02000000000000000000" pitchFamily="2" charset="0"/>
              </a:defRPr>
            </a:lvl5pPr>
          </a:lstStyle>
          <a:p>
            <a:r>
              <a:rPr lang="en-US" dirty="0" smtClean="0"/>
              <a:t>Minimum font size 14pt and line spacing of at least Multiple 1.1</a:t>
            </a:r>
          </a:p>
          <a:p>
            <a:pPr lvl="1"/>
            <a:r>
              <a:rPr lang="pt-BR" dirty="0" smtClean="0"/>
              <a:t>Apita imentemqui te sunte cuptia sam cus dem qui deni dictiis dit qui sitae et as sant incitatet, as aut eost, nonsend?</a:t>
            </a:r>
          </a:p>
          <a:p>
            <a:pPr lvl="1"/>
            <a:r>
              <a:rPr lang="pt-BR" dirty="0" smtClean="0"/>
              <a:t>As se eni dolestotate con raerum es ini officiis eos reseque peles aut que perferepudi odit perror mo blaborrum et reium as sum.</a:t>
            </a:r>
          </a:p>
          <a:p>
            <a:pPr lvl="2"/>
            <a:r>
              <a:rPr lang="pt-BR" dirty="0" smtClean="0"/>
              <a:t>Nimi, qui restis sinihilla verum quatis estrum aut aute nonestr</a:t>
            </a:r>
          </a:p>
        </p:txBody>
      </p:sp>
      <p:sp>
        <p:nvSpPr>
          <p:cNvPr id="5" name="Footer Placeholder 4"/>
          <p:cNvSpPr>
            <a:spLocks noGrp="1"/>
          </p:cNvSpPr>
          <p:nvPr>
            <p:ph type="ftr" sz="quarter" idx="31"/>
          </p:nvPr>
        </p:nvSpPr>
        <p:spPr/>
        <p:txBody>
          <a:bodyPr/>
          <a:lstStyle/>
          <a:p>
            <a:r>
              <a:rPr lang="en-AU" dirty="0" smtClean="0">
                <a:solidFill>
                  <a:srgbClr val="FFFFFF">
                    <a:alpha val="50000"/>
                  </a:srgbClr>
                </a:solidFill>
              </a:rPr>
              <a:t>Copyright © 2016  Accenture. All rights reserved. Accenture Confidential Information    |</a:t>
            </a:r>
            <a:endParaRPr lang="en-AU" dirty="0">
              <a:solidFill>
                <a:srgbClr val="FFFFFF">
                  <a:alpha val="50000"/>
                </a:srgbClr>
              </a:solidFill>
            </a:endParaRPr>
          </a:p>
        </p:txBody>
      </p:sp>
      <p:sp>
        <p:nvSpPr>
          <p:cNvPr id="6" name="Slide Number Placeholder 5"/>
          <p:cNvSpPr>
            <a:spLocks noGrp="1"/>
          </p:cNvSpPr>
          <p:nvPr>
            <p:ph type="sldNum" sz="quarter" idx="32"/>
          </p:nvPr>
        </p:nvSpPr>
        <p:spPr/>
        <p:txBody>
          <a:bodyPr/>
          <a:lstStyle/>
          <a:p>
            <a:pPr>
              <a:defRPr/>
            </a:pPr>
            <a:fld id="{90CBDC3A-D49F-4631-A8C7-55D59B33E5FA}" type="slidenum">
              <a:rPr lang="en-US" smtClean="0">
                <a:solidFill>
                  <a:srgbClr val="FFFFFF">
                    <a:alpha val="50000"/>
                  </a:srgbClr>
                </a:solidFill>
              </a:rPr>
              <a:pPr>
                <a:defRPr/>
              </a:pPr>
              <a:t>‹#›</a:t>
            </a:fld>
            <a:endParaRPr lang="en-US" dirty="0">
              <a:solidFill>
                <a:srgbClr val="FFFFFF">
                  <a:alpha val="50000"/>
                </a:srgbClr>
              </a:solidFill>
            </a:endParaRPr>
          </a:p>
        </p:txBody>
      </p:sp>
      <p:sp>
        <p:nvSpPr>
          <p:cNvPr id="9" name="Title 1"/>
          <p:cNvSpPr>
            <a:spLocks noGrp="1"/>
          </p:cNvSpPr>
          <p:nvPr>
            <p:ph type="title" hasCustomPrompt="1"/>
          </p:nvPr>
        </p:nvSpPr>
        <p:spPr>
          <a:xfrm>
            <a:off x="355741" y="554272"/>
            <a:ext cx="11474881" cy="543475"/>
          </a:xfrm>
        </p:spPr>
        <p:txBody>
          <a:bodyPr/>
          <a:lstStyle>
            <a:lvl1pPr algn="ctr">
              <a:defRPr/>
            </a:lvl1pPr>
          </a:lstStyle>
          <a:p>
            <a:r>
              <a:rPr lang="en-US" dirty="0" smtClean="0"/>
              <a:t>INSERT MAIN TITLE AT 36PT MIN 30PT</a:t>
            </a:r>
            <a:endParaRPr lang="en-AU" dirty="0"/>
          </a:p>
        </p:txBody>
      </p:sp>
      <p:sp>
        <p:nvSpPr>
          <p:cNvPr id="11" name="Text Placeholder 4"/>
          <p:cNvSpPr>
            <a:spLocks noGrp="1"/>
          </p:cNvSpPr>
          <p:nvPr>
            <p:ph type="body" sz="quarter" idx="12" hasCustomPrompt="1"/>
          </p:nvPr>
        </p:nvSpPr>
        <p:spPr>
          <a:xfrm>
            <a:off x="355741" y="1098298"/>
            <a:ext cx="11474881" cy="369246"/>
          </a:xfrm>
        </p:spPr>
        <p:txBody>
          <a:bodyPr>
            <a:spAutoFit/>
          </a:bodyPr>
          <a:lstStyle>
            <a:lvl1pPr algn="ctr">
              <a:lnSpc>
                <a:spcPct val="100000"/>
              </a:lnSpc>
              <a:spcBef>
                <a:spcPts val="0"/>
              </a:spcBef>
              <a:defRPr sz="2400">
                <a:solidFill>
                  <a:schemeClr val="accent1">
                    <a:lumMod val="40000"/>
                    <a:lumOff val="60000"/>
                  </a:schemeClr>
                </a:solidFill>
              </a:defRPr>
            </a:lvl1pPr>
          </a:lstStyle>
          <a:p>
            <a:r>
              <a:rPr lang="en-US" dirty="0" smtClean="0"/>
              <a:t>Insert sub-title here at 24pt, min 20pt</a:t>
            </a:r>
            <a:endParaRPr lang="en-US" dirty="0"/>
          </a:p>
        </p:txBody>
      </p:sp>
      <p:sp>
        <p:nvSpPr>
          <p:cNvPr id="12" name="Text Placeholder 4"/>
          <p:cNvSpPr>
            <a:spLocks noGrp="1"/>
          </p:cNvSpPr>
          <p:nvPr>
            <p:ph type="body" sz="quarter" idx="33" hasCustomPrompt="1"/>
          </p:nvPr>
        </p:nvSpPr>
        <p:spPr>
          <a:xfrm>
            <a:off x="355741" y="6334007"/>
            <a:ext cx="1928219" cy="331528"/>
          </a:xfrm>
          <a:ln>
            <a:solidFill>
              <a:schemeClr val="bg1"/>
            </a:solidFill>
          </a:ln>
        </p:spPr>
        <p:txBody>
          <a:bodyPr wrap="none" lIns="143987" tIns="71994" rIns="143987" bIns="71994" anchor="ctr">
            <a:spAutoFit/>
          </a:bodyPr>
          <a:lstStyle>
            <a:lvl1pPr>
              <a:spcBef>
                <a:spcPts val="0"/>
              </a:spcBef>
              <a:defRPr sz="11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Insert Key Point if Needed</a:t>
            </a:r>
            <a:endParaRPr lang="en-AU" dirty="0"/>
          </a:p>
        </p:txBody>
      </p:sp>
    </p:spTree>
    <p:extLst>
      <p:ext uri="{BB962C8B-B14F-4D97-AF65-F5344CB8AC3E}">
        <p14:creationId xmlns:p14="http://schemas.microsoft.com/office/powerpoint/2010/main" val="40595821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 columns">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0D558541-60C9-42A2-8392-FF12533A6B7A}" type="slidenum">
              <a:rPr lang="en-US" smtClean="0"/>
              <a:pPr/>
              <a:t>‹#›</a:t>
            </a:fld>
            <a:endParaRPr lang="en-US" dirty="0"/>
          </a:p>
        </p:txBody>
      </p:sp>
      <p:sp>
        <p:nvSpPr>
          <p:cNvPr id="4" name="Title 3"/>
          <p:cNvSpPr>
            <a:spLocks noGrp="1"/>
          </p:cNvSpPr>
          <p:nvPr>
            <p:ph type="title"/>
          </p:nvPr>
        </p:nvSpPr>
        <p:spPr/>
        <p:txBody>
          <a:bodyPr/>
          <a:lstStyle>
            <a:lvl1pPr>
              <a:defRPr>
                <a:solidFill>
                  <a:schemeClr val="tx2"/>
                </a:solidFill>
              </a:defRPr>
            </a:lvl1pPr>
          </a:lstStyle>
          <a:p>
            <a:r>
              <a:rPr lang="en-US"/>
              <a:t>Click to edit Master title style</a:t>
            </a:r>
          </a:p>
        </p:txBody>
      </p:sp>
      <p:sp>
        <p:nvSpPr>
          <p:cNvPr id="8" name="Text Placeholder 7"/>
          <p:cNvSpPr>
            <a:spLocks noGrp="1"/>
          </p:cNvSpPr>
          <p:nvPr>
            <p:ph type="body" sz="quarter" idx="14"/>
          </p:nvPr>
        </p:nvSpPr>
        <p:spPr>
          <a:xfrm>
            <a:off x="3314700" y="1763713"/>
            <a:ext cx="2619375" cy="4294187"/>
          </a:xfrm>
        </p:spPr>
        <p:txBody>
          <a:bodyPr vert="horz" lIns="0" tIns="0" rIns="0" bIns="0" rtlCol="0">
            <a:noAutofit/>
          </a:bodyPr>
          <a:lstStyle>
            <a:lvl1pPr>
              <a:defRPr lang="en-US" sz="1800" b="1" dirty="0" smtClean="0"/>
            </a:lvl1pPr>
            <a:lvl2pPr>
              <a:defRPr lang="en-US" sz="1800" b="1" dirty="0" smtClean="0"/>
            </a:lvl2pPr>
            <a:lvl3pPr>
              <a:defRPr lang="en-US" sz="1800" b="1" dirty="0" smtClean="0"/>
            </a:lvl3pPr>
            <a:lvl4pPr>
              <a:defRPr lang="en-US" sz="1800" b="0" dirty="0" smtClean="0">
                <a:solidFill>
                  <a:schemeClr val="bg2"/>
                </a:solidFill>
              </a:defRPr>
            </a:lvl4pPr>
            <a:lvl5pPr>
              <a:defRPr lang="en-US" sz="1800" b="0" dirty="0">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7"/>
          <p:cNvSpPr>
            <a:spLocks noGrp="1"/>
          </p:cNvSpPr>
          <p:nvPr>
            <p:ph type="body" sz="quarter" idx="15"/>
          </p:nvPr>
        </p:nvSpPr>
        <p:spPr>
          <a:xfrm>
            <a:off x="345016" y="1763713"/>
            <a:ext cx="2626784" cy="4294187"/>
          </a:xfrm>
        </p:spPr>
        <p:txBody>
          <a:bodyPr vert="horz" lIns="0" tIns="0" rIns="0" bIns="0" rtlCol="0">
            <a:noAutofit/>
          </a:bodyPr>
          <a:lstStyle>
            <a:lvl1pPr>
              <a:defRPr lang="en-US" sz="1800" b="1" dirty="0" smtClean="0"/>
            </a:lvl1pPr>
            <a:lvl2pPr>
              <a:defRPr lang="en-US" sz="1800" b="1" dirty="0" smtClean="0"/>
            </a:lvl2pPr>
            <a:lvl3pPr>
              <a:defRPr lang="en-US" sz="1800" b="1" dirty="0" smtClean="0"/>
            </a:lvl3pPr>
            <a:lvl4pPr>
              <a:defRPr lang="en-US" sz="1800" b="0" dirty="0" smtClean="0">
                <a:solidFill>
                  <a:schemeClr val="bg2"/>
                </a:solidFill>
              </a:defRPr>
            </a:lvl4pPr>
            <a:lvl5pPr>
              <a:defRPr lang="en-US" sz="1800" b="0" dirty="0">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7"/>
          <p:cNvSpPr>
            <a:spLocks noGrp="1"/>
          </p:cNvSpPr>
          <p:nvPr>
            <p:ph type="body" sz="quarter" idx="16"/>
          </p:nvPr>
        </p:nvSpPr>
        <p:spPr>
          <a:xfrm>
            <a:off x="9239250" y="1763713"/>
            <a:ext cx="2616200" cy="4294187"/>
          </a:xfrm>
        </p:spPr>
        <p:txBody>
          <a:bodyPr vert="horz" lIns="0" tIns="0" rIns="0" bIns="0" rtlCol="0">
            <a:noAutofit/>
          </a:bodyPr>
          <a:lstStyle>
            <a:lvl1pPr>
              <a:defRPr lang="en-US" sz="1800" b="1" dirty="0" smtClean="0"/>
            </a:lvl1pPr>
            <a:lvl2pPr>
              <a:defRPr lang="en-US" sz="1800" b="1" dirty="0" smtClean="0"/>
            </a:lvl2pPr>
            <a:lvl3pPr>
              <a:defRPr lang="en-US" sz="1800" b="1" dirty="0" smtClean="0"/>
            </a:lvl3pPr>
            <a:lvl4pPr>
              <a:defRPr lang="en-US" sz="1800" b="0" dirty="0" smtClean="0">
                <a:solidFill>
                  <a:schemeClr val="bg2"/>
                </a:solidFill>
              </a:defRPr>
            </a:lvl4pPr>
            <a:lvl5pPr>
              <a:defRPr lang="en-US" sz="1800" b="0" dirty="0">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7"/>
          <p:cNvSpPr>
            <a:spLocks noGrp="1"/>
          </p:cNvSpPr>
          <p:nvPr>
            <p:ph type="body" sz="quarter" idx="17"/>
          </p:nvPr>
        </p:nvSpPr>
        <p:spPr>
          <a:xfrm>
            <a:off x="6276975" y="1763713"/>
            <a:ext cx="2619374" cy="4294187"/>
          </a:xfrm>
        </p:spPr>
        <p:txBody>
          <a:bodyPr vert="horz" lIns="0" tIns="0" rIns="0" bIns="0" rtlCol="0">
            <a:noAutofit/>
          </a:bodyPr>
          <a:lstStyle>
            <a:lvl1pPr>
              <a:defRPr lang="en-US" sz="1800" b="1" dirty="0" smtClean="0"/>
            </a:lvl1pPr>
            <a:lvl2pPr>
              <a:defRPr lang="en-US" sz="1800" b="1" dirty="0" smtClean="0"/>
            </a:lvl2pPr>
            <a:lvl3pPr>
              <a:defRPr lang="en-US" sz="1800" b="1" dirty="0" smtClean="0"/>
            </a:lvl3pPr>
            <a:lvl4pPr>
              <a:defRPr lang="en-US" sz="1800" b="0" dirty="0" smtClean="0">
                <a:solidFill>
                  <a:schemeClr val="bg2"/>
                </a:solidFill>
              </a:defRPr>
            </a:lvl4pPr>
            <a:lvl5pPr>
              <a:defRPr lang="en-US" sz="1800" b="0" dirty="0">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4770884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4c_2Columns_2Subtitles_IBlue">
    <p:bg>
      <p:bgPr>
        <a:solidFill>
          <a:schemeClr val="accent4"/>
        </a:solidFill>
        <a:effectLst/>
      </p:bgPr>
    </p:bg>
    <p:spTree>
      <p:nvGrpSpPr>
        <p:cNvPr id="1" name=""/>
        <p:cNvGrpSpPr/>
        <p:nvPr/>
      </p:nvGrpSpPr>
      <p:grpSpPr>
        <a:xfrm>
          <a:off x="0" y="0"/>
          <a:ext cx="0" cy="0"/>
          <a:chOff x="0" y="0"/>
          <a:chExt cx="0" cy="0"/>
        </a:xfrm>
      </p:grpSpPr>
      <p:sp>
        <p:nvSpPr>
          <p:cNvPr id="16" name="Footer Placeholder 2"/>
          <p:cNvSpPr>
            <a:spLocks noGrp="1"/>
          </p:cNvSpPr>
          <p:nvPr>
            <p:ph type="ftr" sz="quarter" idx="31"/>
          </p:nvPr>
        </p:nvSpPr>
        <p:spPr>
          <a:xfrm>
            <a:off x="7495798" y="6537399"/>
            <a:ext cx="4141956" cy="161962"/>
          </a:xfrm>
        </p:spPr>
        <p:txBody>
          <a:bodyPr/>
          <a:lstStyle/>
          <a:p>
            <a:r>
              <a:rPr lang="en-AU" dirty="0" smtClean="0">
                <a:solidFill>
                  <a:srgbClr val="FFFFFF">
                    <a:alpha val="50000"/>
                  </a:srgbClr>
                </a:solidFill>
              </a:rPr>
              <a:t>Copyright © 2016  Accenture. All rights reserved. Accenture Confidential Information    |</a:t>
            </a:r>
            <a:endParaRPr lang="en-AU" dirty="0">
              <a:solidFill>
                <a:srgbClr val="FFFFFF">
                  <a:alpha val="50000"/>
                </a:srgbClr>
              </a:solidFill>
            </a:endParaRPr>
          </a:p>
        </p:txBody>
      </p:sp>
      <p:sp>
        <p:nvSpPr>
          <p:cNvPr id="17" name="Slide Number Placeholder 3"/>
          <p:cNvSpPr>
            <a:spLocks noGrp="1"/>
          </p:cNvSpPr>
          <p:nvPr>
            <p:ph type="sldNum" sz="quarter" idx="32"/>
          </p:nvPr>
        </p:nvSpPr>
        <p:spPr>
          <a:xfrm flipH="1">
            <a:off x="11617001" y="6537400"/>
            <a:ext cx="216084" cy="161888"/>
          </a:xfrm>
        </p:spPr>
        <p:txBody>
          <a:bodyPr/>
          <a:lstStyle/>
          <a:p>
            <a:pPr>
              <a:defRPr/>
            </a:pPr>
            <a:fld id="{90CBDC3A-D49F-4631-A8C7-55D59B33E5FA}" type="slidenum">
              <a:rPr lang="en-US" smtClean="0">
                <a:solidFill>
                  <a:srgbClr val="FFFFFF">
                    <a:alpha val="50000"/>
                  </a:srgbClr>
                </a:solidFill>
              </a:rPr>
              <a:pPr>
                <a:defRPr/>
              </a:pPr>
              <a:t>‹#›</a:t>
            </a:fld>
            <a:endParaRPr lang="en-US" dirty="0">
              <a:solidFill>
                <a:srgbClr val="FFFFFF">
                  <a:alpha val="50000"/>
                </a:srgbClr>
              </a:solidFill>
            </a:endParaRPr>
          </a:p>
        </p:txBody>
      </p:sp>
      <p:sp>
        <p:nvSpPr>
          <p:cNvPr id="18" name="Content Placeholder 3"/>
          <p:cNvSpPr>
            <a:spLocks noGrp="1"/>
          </p:cNvSpPr>
          <p:nvPr>
            <p:ph sz="quarter" idx="16" hasCustomPrompt="1"/>
          </p:nvPr>
        </p:nvSpPr>
        <p:spPr>
          <a:xfrm>
            <a:off x="355740" y="1774415"/>
            <a:ext cx="5590547" cy="4175033"/>
          </a:xfrm>
        </p:spPr>
        <p:txBody>
          <a:bodyPr/>
          <a:lstStyle>
            <a:lvl1pPr>
              <a:lnSpc>
                <a:spcPct val="110000"/>
              </a:lnSpc>
              <a:spcBef>
                <a:spcPts val="1200"/>
              </a:spcBef>
              <a:defRPr sz="2000">
                <a:latin typeface="Arial" panose="020B0604020202020204" pitchFamily="34" charset="0"/>
                <a:ea typeface="Roboto" panose="02000000000000000000" pitchFamily="2" charset="0"/>
              </a:defRPr>
            </a:lvl1pPr>
            <a:lvl2pPr>
              <a:lnSpc>
                <a:spcPct val="110000"/>
              </a:lnSpc>
              <a:spcBef>
                <a:spcPts val="1200"/>
              </a:spcBef>
              <a:defRPr sz="2000">
                <a:latin typeface="Arial" panose="020B0604020202020204" pitchFamily="34" charset="0"/>
                <a:ea typeface="Roboto" panose="02000000000000000000" pitchFamily="2" charset="0"/>
              </a:defRPr>
            </a:lvl2pPr>
            <a:lvl3pPr>
              <a:lnSpc>
                <a:spcPct val="110000"/>
              </a:lnSpc>
              <a:spcBef>
                <a:spcPts val="1200"/>
              </a:spcBef>
              <a:defRPr sz="2000">
                <a:latin typeface="Arial" panose="020B0604020202020204" pitchFamily="34" charset="0"/>
                <a:ea typeface="Roboto" panose="02000000000000000000" pitchFamily="2" charset="0"/>
              </a:defRPr>
            </a:lvl3pPr>
            <a:lvl4pPr>
              <a:lnSpc>
                <a:spcPct val="110000"/>
              </a:lnSpc>
              <a:spcBef>
                <a:spcPts val="800"/>
              </a:spcBef>
              <a:defRPr>
                <a:latin typeface="Arial" panose="020B0604020202020204" pitchFamily="34" charset="0"/>
                <a:ea typeface="Roboto" panose="02000000000000000000" pitchFamily="2" charset="0"/>
              </a:defRPr>
            </a:lvl4pPr>
            <a:lvl5pPr>
              <a:lnSpc>
                <a:spcPct val="110000"/>
              </a:lnSpc>
              <a:spcBef>
                <a:spcPts val="800"/>
              </a:spcBef>
              <a:defRPr>
                <a:latin typeface="Arial" panose="020B0604020202020204" pitchFamily="34" charset="0"/>
                <a:ea typeface="Roboto" panose="02000000000000000000" pitchFamily="2" charset="0"/>
              </a:defRPr>
            </a:lvl5pPr>
          </a:lstStyle>
          <a:p>
            <a:r>
              <a:rPr lang="en-US" dirty="0" smtClean="0"/>
              <a:t>Minimum font size 14pt and line spacing of at least Multiple 1.1</a:t>
            </a:r>
          </a:p>
          <a:p>
            <a:pPr lvl="1"/>
            <a:r>
              <a:rPr lang="pt-BR" dirty="0" smtClean="0"/>
              <a:t>Apita imentemqui te sunte cuptia sam cus dem qui deni dictiis dit qui sitae et as sant incitatet, as aut eost, nonsend?</a:t>
            </a:r>
          </a:p>
          <a:p>
            <a:pPr lvl="1"/>
            <a:r>
              <a:rPr lang="pt-BR" dirty="0" smtClean="0"/>
              <a:t>As se eni dolestotate con raerum es ini officiis eos reseque peles aut que perferepudi odit perror mo blaborrum et reium as sum.</a:t>
            </a:r>
          </a:p>
          <a:p>
            <a:pPr lvl="2"/>
            <a:r>
              <a:rPr lang="pt-BR" dirty="0" smtClean="0"/>
              <a:t>Nimi, qui restis sinihilla verum quatis estrum aut aute nonestr</a:t>
            </a:r>
          </a:p>
        </p:txBody>
      </p:sp>
      <p:sp>
        <p:nvSpPr>
          <p:cNvPr id="19" name="Content Placeholder 3"/>
          <p:cNvSpPr>
            <a:spLocks noGrp="1"/>
          </p:cNvSpPr>
          <p:nvPr>
            <p:ph sz="quarter" idx="17" hasCustomPrompt="1"/>
          </p:nvPr>
        </p:nvSpPr>
        <p:spPr>
          <a:xfrm>
            <a:off x="6239727" y="1774395"/>
            <a:ext cx="5589383" cy="4175033"/>
          </a:xfrm>
        </p:spPr>
        <p:txBody>
          <a:bodyPr/>
          <a:lstStyle>
            <a:lvl1pPr>
              <a:lnSpc>
                <a:spcPct val="110000"/>
              </a:lnSpc>
              <a:spcBef>
                <a:spcPts val="1200"/>
              </a:spcBef>
              <a:defRPr sz="2000">
                <a:latin typeface="Arial" panose="020B0604020202020204" pitchFamily="34" charset="0"/>
                <a:ea typeface="Roboto" panose="02000000000000000000" pitchFamily="2" charset="0"/>
              </a:defRPr>
            </a:lvl1pPr>
            <a:lvl2pPr>
              <a:lnSpc>
                <a:spcPct val="110000"/>
              </a:lnSpc>
              <a:spcBef>
                <a:spcPts val="1200"/>
              </a:spcBef>
              <a:defRPr sz="2000">
                <a:latin typeface="Arial" panose="020B0604020202020204" pitchFamily="34" charset="0"/>
                <a:ea typeface="Roboto" panose="02000000000000000000" pitchFamily="2" charset="0"/>
              </a:defRPr>
            </a:lvl2pPr>
            <a:lvl3pPr>
              <a:lnSpc>
                <a:spcPct val="110000"/>
              </a:lnSpc>
              <a:spcBef>
                <a:spcPts val="1200"/>
              </a:spcBef>
              <a:defRPr sz="2000">
                <a:latin typeface="Arial" panose="020B0604020202020204" pitchFamily="34" charset="0"/>
                <a:ea typeface="Roboto" panose="02000000000000000000" pitchFamily="2" charset="0"/>
              </a:defRPr>
            </a:lvl3pPr>
            <a:lvl4pPr>
              <a:lnSpc>
                <a:spcPct val="110000"/>
              </a:lnSpc>
              <a:spcBef>
                <a:spcPts val="800"/>
              </a:spcBef>
              <a:defRPr>
                <a:latin typeface="Arial" panose="020B0604020202020204" pitchFamily="34" charset="0"/>
                <a:ea typeface="Roboto" panose="02000000000000000000" pitchFamily="2" charset="0"/>
              </a:defRPr>
            </a:lvl4pPr>
            <a:lvl5pPr>
              <a:lnSpc>
                <a:spcPct val="110000"/>
              </a:lnSpc>
              <a:spcBef>
                <a:spcPts val="800"/>
              </a:spcBef>
              <a:defRPr>
                <a:latin typeface="Arial" panose="020B0604020202020204" pitchFamily="34" charset="0"/>
                <a:ea typeface="Roboto" panose="02000000000000000000" pitchFamily="2" charset="0"/>
              </a:defRPr>
            </a:lvl5pPr>
          </a:lstStyle>
          <a:p>
            <a:r>
              <a:rPr lang="en-US" dirty="0" smtClean="0"/>
              <a:t>Minimum font size 14pt and line spacing of at least Multiple 1.1</a:t>
            </a:r>
          </a:p>
          <a:p>
            <a:pPr lvl="1"/>
            <a:r>
              <a:rPr lang="pt-BR" dirty="0" smtClean="0"/>
              <a:t>Apita imentemqui te sunte cuptia sam cus dem qui deni dictiis dit qui sitae et as sant incitatet, as aut eost, nonsend?</a:t>
            </a:r>
          </a:p>
          <a:p>
            <a:pPr lvl="1"/>
            <a:r>
              <a:rPr lang="pt-BR" dirty="0" smtClean="0"/>
              <a:t>As se eni dolestotate con raerum es ini officiis eos reseque peles aut que perferepudi odit perror mo blaborrum et reium as sum.</a:t>
            </a:r>
          </a:p>
          <a:p>
            <a:pPr lvl="2"/>
            <a:r>
              <a:rPr lang="pt-BR" dirty="0" smtClean="0"/>
              <a:t>Nimi, qui restis sinihilla verum quatis estrum aut aute nonestr</a:t>
            </a:r>
          </a:p>
        </p:txBody>
      </p:sp>
      <p:sp>
        <p:nvSpPr>
          <p:cNvPr id="20" name="Title 1"/>
          <p:cNvSpPr>
            <a:spLocks noGrp="1"/>
          </p:cNvSpPr>
          <p:nvPr>
            <p:ph type="title" hasCustomPrompt="1"/>
          </p:nvPr>
        </p:nvSpPr>
        <p:spPr>
          <a:xfrm>
            <a:off x="355741" y="554272"/>
            <a:ext cx="11474881" cy="543475"/>
          </a:xfrm>
        </p:spPr>
        <p:txBody>
          <a:bodyPr/>
          <a:lstStyle>
            <a:lvl1pPr algn="ctr">
              <a:defRPr/>
            </a:lvl1pPr>
          </a:lstStyle>
          <a:p>
            <a:r>
              <a:rPr lang="en-US" dirty="0" smtClean="0"/>
              <a:t>INSERT MAIN TITLE AT 36PT MIN 30PT</a:t>
            </a:r>
            <a:endParaRPr lang="en-AU" dirty="0"/>
          </a:p>
        </p:txBody>
      </p:sp>
      <p:sp>
        <p:nvSpPr>
          <p:cNvPr id="21" name="Text Placeholder 4"/>
          <p:cNvSpPr>
            <a:spLocks noGrp="1"/>
          </p:cNvSpPr>
          <p:nvPr>
            <p:ph type="body" sz="quarter" idx="12" hasCustomPrompt="1"/>
          </p:nvPr>
        </p:nvSpPr>
        <p:spPr>
          <a:xfrm>
            <a:off x="355739" y="1098295"/>
            <a:ext cx="5589383" cy="407894"/>
          </a:xfrm>
        </p:spPr>
        <p:txBody>
          <a:bodyPr/>
          <a:lstStyle>
            <a:lvl1pPr algn="l">
              <a:lnSpc>
                <a:spcPct val="100000"/>
              </a:lnSpc>
              <a:spcBef>
                <a:spcPts val="0"/>
              </a:spcBef>
              <a:defRPr sz="2400">
                <a:solidFill>
                  <a:schemeClr val="accent6">
                    <a:lumMod val="40000"/>
                    <a:lumOff val="60000"/>
                  </a:schemeClr>
                </a:solidFill>
              </a:defRPr>
            </a:lvl1pPr>
          </a:lstStyle>
          <a:p>
            <a:r>
              <a:rPr lang="en-US" dirty="0" smtClean="0"/>
              <a:t>Insert sub-title here at 24pt, min 20pt</a:t>
            </a:r>
            <a:endParaRPr lang="en-US" dirty="0"/>
          </a:p>
        </p:txBody>
      </p:sp>
      <p:sp>
        <p:nvSpPr>
          <p:cNvPr id="22" name="Text Placeholder 4"/>
          <p:cNvSpPr>
            <a:spLocks noGrp="1"/>
          </p:cNvSpPr>
          <p:nvPr>
            <p:ph type="body" sz="quarter" idx="33" hasCustomPrompt="1"/>
          </p:nvPr>
        </p:nvSpPr>
        <p:spPr>
          <a:xfrm>
            <a:off x="6239727" y="1098295"/>
            <a:ext cx="5589383" cy="407894"/>
          </a:xfrm>
        </p:spPr>
        <p:txBody>
          <a:bodyPr/>
          <a:lstStyle>
            <a:lvl1pPr algn="l">
              <a:lnSpc>
                <a:spcPct val="100000"/>
              </a:lnSpc>
              <a:spcBef>
                <a:spcPts val="0"/>
              </a:spcBef>
              <a:defRPr sz="2400">
                <a:solidFill>
                  <a:schemeClr val="accent6">
                    <a:lumMod val="40000"/>
                    <a:lumOff val="60000"/>
                  </a:schemeClr>
                </a:solidFill>
              </a:defRPr>
            </a:lvl1pPr>
          </a:lstStyle>
          <a:p>
            <a:r>
              <a:rPr lang="en-US" dirty="0" smtClean="0"/>
              <a:t>Insert sub-title here at 24pt, min 20pt</a:t>
            </a:r>
            <a:endParaRPr lang="en-US" dirty="0"/>
          </a:p>
        </p:txBody>
      </p:sp>
      <p:sp>
        <p:nvSpPr>
          <p:cNvPr id="10" name="Text Placeholder 4"/>
          <p:cNvSpPr>
            <a:spLocks noGrp="1"/>
          </p:cNvSpPr>
          <p:nvPr>
            <p:ph type="body" sz="quarter" idx="34" hasCustomPrompt="1"/>
          </p:nvPr>
        </p:nvSpPr>
        <p:spPr>
          <a:xfrm>
            <a:off x="355741" y="6334007"/>
            <a:ext cx="1928219" cy="331528"/>
          </a:xfrm>
          <a:ln>
            <a:solidFill>
              <a:schemeClr val="bg1"/>
            </a:solidFill>
          </a:ln>
        </p:spPr>
        <p:txBody>
          <a:bodyPr wrap="none" lIns="143987" tIns="71994" rIns="143987" bIns="71994" anchor="ctr">
            <a:spAutoFit/>
          </a:bodyPr>
          <a:lstStyle>
            <a:lvl1pPr>
              <a:spcBef>
                <a:spcPts val="0"/>
              </a:spcBef>
              <a:defRPr sz="11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Insert Key Point if Needed</a:t>
            </a:r>
            <a:endParaRPr lang="en-AU" dirty="0"/>
          </a:p>
        </p:txBody>
      </p:sp>
    </p:spTree>
    <p:extLst>
      <p:ext uri="{BB962C8B-B14F-4D97-AF65-F5344CB8AC3E}">
        <p14:creationId xmlns:p14="http://schemas.microsoft.com/office/powerpoint/2010/main" val="97872483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4c_2Columns_2Subtitles_White_APinkSub">
    <p:bg>
      <p:bgPr>
        <a:solidFill>
          <a:schemeClr val="bg1"/>
        </a:solidFill>
        <a:effectLst/>
      </p:bgPr>
    </p:bg>
    <p:spTree>
      <p:nvGrpSpPr>
        <p:cNvPr id="1" name=""/>
        <p:cNvGrpSpPr/>
        <p:nvPr/>
      </p:nvGrpSpPr>
      <p:grpSpPr>
        <a:xfrm>
          <a:off x="0" y="0"/>
          <a:ext cx="0" cy="0"/>
          <a:chOff x="0" y="0"/>
          <a:chExt cx="0" cy="0"/>
        </a:xfrm>
      </p:grpSpPr>
      <p:sp>
        <p:nvSpPr>
          <p:cNvPr id="9" name="Text Placeholder 4"/>
          <p:cNvSpPr>
            <a:spLocks noGrp="1"/>
          </p:cNvSpPr>
          <p:nvPr>
            <p:ph type="body" sz="quarter" idx="12" hasCustomPrompt="1"/>
          </p:nvPr>
        </p:nvSpPr>
        <p:spPr>
          <a:xfrm>
            <a:off x="355739" y="1098295"/>
            <a:ext cx="5589383" cy="407894"/>
          </a:xfrm>
        </p:spPr>
        <p:txBody>
          <a:bodyPr/>
          <a:lstStyle>
            <a:lvl1pPr algn="l">
              <a:lnSpc>
                <a:spcPct val="100000"/>
              </a:lnSpc>
              <a:spcBef>
                <a:spcPts val="0"/>
              </a:spcBef>
              <a:defRPr sz="2400">
                <a:solidFill>
                  <a:schemeClr val="accent1"/>
                </a:solidFill>
              </a:defRPr>
            </a:lvl1pPr>
          </a:lstStyle>
          <a:p>
            <a:r>
              <a:rPr lang="en-US" dirty="0" smtClean="0"/>
              <a:t>Insert sub-title here at 24pt, min 20pt</a:t>
            </a:r>
            <a:endParaRPr lang="en-US" dirty="0"/>
          </a:p>
        </p:txBody>
      </p:sp>
      <p:sp>
        <p:nvSpPr>
          <p:cNvPr id="14" name="Text Placeholder 4"/>
          <p:cNvSpPr>
            <a:spLocks noGrp="1"/>
          </p:cNvSpPr>
          <p:nvPr>
            <p:ph type="body" sz="quarter" idx="18" hasCustomPrompt="1"/>
          </p:nvPr>
        </p:nvSpPr>
        <p:spPr>
          <a:xfrm>
            <a:off x="6239727" y="1098295"/>
            <a:ext cx="5589383" cy="407894"/>
          </a:xfrm>
        </p:spPr>
        <p:txBody>
          <a:bodyPr/>
          <a:lstStyle>
            <a:lvl1pPr algn="l">
              <a:lnSpc>
                <a:spcPct val="100000"/>
              </a:lnSpc>
              <a:spcBef>
                <a:spcPts val="0"/>
              </a:spcBef>
              <a:defRPr sz="2400">
                <a:solidFill>
                  <a:schemeClr val="accent1"/>
                </a:solidFill>
              </a:defRPr>
            </a:lvl1pPr>
          </a:lstStyle>
          <a:p>
            <a:r>
              <a:rPr lang="en-US" dirty="0" smtClean="0"/>
              <a:t>Insert sub-title here at 24pt, min 20pt</a:t>
            </a:r>
            <a:endParaRPr lang="en-US" dirty="0"/>
          </a:p>
        </p:txBody>
      </p:sp>
      <p:sp>
        <p:nvSpPr>
          <p:cNvPr id="16" name="Footer Placeholder 2"/>
          <p:cNvSpPr>
            <a:spLocks noGrp="1"/>
          </p:cNvSpPr>
          <p:nvPr>
            <p:ph type="ftr" sz="quarter" idx="31"/>
          </p:nvPr>
        </p:nvSpPr>
        <p:spPr>
          <a:xfrm>
            <a:off x="7495798" y="6537399"/>
            <a:ext cx="4141956" cy="161962"/>
          </a:xfrm>
        </p:spPr>
        <p:txBody>
          <a:bodyPr/>
          <a:lstStyle>
            <a:lvl1pPr>
              <a:defRPr>
                <a:solidFill>
                  <a:schemeClr val="tx1">
                    <a:alpha val="50000"/>
                  </a:schemeClr>
                </a:solidFill>
              </a:defRPr>
            </a:lvl1pPr>
          </a:lstStyle>
          <a:p>
            <a:r>
              <a:rPr lang="en-AU" dirty="0" smtClean="0">
                <a:solidFill>
                  <a:srgbClr val="000000">
                    <a:alpha val="50000"/>
                  </a:srgbClr>
                </a:solidFill>
              </a:rPr>
              <a:t>Copyright © 2016  Accenture. All rights reserved. Accenture Confidential Information    |</a:t>
            </a:r>
            <a:endParaRPr lang="en-AU" dirty="0">
              <a:solidFill>
                <a:srgbClr val="000000">
                  <a:alpha val="50000"/>
                </a:srgbClr>
              </a:solidFill>
            </a:endParaRPr>
          </a:p>
        </p:txBody>
      </p:sp>
      <p:sp>
        <p:nvSpPr>
          <p:cNvPr id="17" name="Slide Number Placeholder 3"/>
          <p:cNvSpPr>
            <a:spLocks noGrp="1"/>
          </p:cNvSpPr>
          <p:nvPr>
            <p:ph type="sldNum" sz="quarter" idx="32"/>
          </p:nvPr>
        </p:nvSpPr>
        <p:spPr>
          <a:xfrm flipH="1">
            <a:off x="11617001" y="6537400"/>
            <a:ext cx="216084" cy="161888"/>
          </a:xfrm>
        </p:spPr>
        <p:txBody>
          <a:bodyPr/>
          <a:lstStyle>
            <a:lvl1pPr>
              <a:defRPr>
                <a:solidFill>
                  <a:schemeClr val="tx1">
                    <a:alpha val="50000"/>
                  </a:schemeClr>
                </a:solidFill>
              </a:defRPr>
            </a:lvl1pPr>
          </a:lstStyle>
          <a:p>
            <a:pPr>
              <a:defRPr/>
            </a:pPr>
            <a:fld id="{90CBDC3A-D49F-4631-A8C7-55D59B33E5FA}" type="slidenum">
              <a:rPr lang="en-US" smtClean="0">
                <a:solidFill>
                  <a:srgbClr val="000000">
                    <a:alpha val="50000"/>
                  </a:srgbClr>
                </a:solidFill>
              </a:rPr>
              <a:pPr>
                <a:defRPr/>
              </a:pPr>
              <a:t>‹#›</a:t>
            </a:fld>
            <a:endParaRPr lang="en-US" dirty="0">
              <a:solidFill>
                <a:srgbClr val="000000">
                  <a:alpha val="50000"/>
                </a:srgbClr>
              </a:solidFill>
            </a:endParaRPr>
          </a:p>
        </p:txBody>
      </p:sp>
      <p:sp>
        <p:nvSpPr>
          <p:cNvPr id="15" name="Title 1"/>
          <p:cNvSpPr>
            <a:spLocks noGrp="1"/>
          </p:cNvSpPr>
          <p:nvPr>
            <p:ph type="title" hasCustomPrompt="1"/>
          </p:nvPr>
        </p:nvSpPr>
        <p:spPr>
          <a:xfrm>
            <a:off x="355741" y="554272"/>
            <a:ext cx="11474881" cy="543475"/>
          </a:xfrm>
        </p:spPr>
        <p:txBody>
          <a:bodyPr/>
          <a:lstStyle>
            <a:lvl1pPr algn="ctr">
              <a:defRPr>
                <a:solidFill>
                  <a:schemeClr val="tx1"/>
                </a:solidFill>
              </a:defRPr>
            </a:lvl1pPr>
          </a:lstStyle>
          <a:p>
            <a:r>
              <a:rPr lang="en-US" dirty="0" smtClean="0"/>
              <a:t>INSERT MAIN TITLE AT 36PT MIN 30PT</a:t>
            </a:r>
            <a:endParaRPr lang="en-AU" dirty="0"/>
          </a:p>
        </p:txBody>
      </p:sp>
      <p:sp>
        <p:nvSpPr>
          <p:cNvPr id="18" name="Content Placeholder 3"/>
          <p:cNvSpPr>
            <a:spLocks noGrp="1"/>
          </p:cNvSpPr>
          <p:nvPr>
            <p:ph sz="quarter" idx="16" hasCustomPrompt="1"/>
          </p:nvPr>
        </p:nvSpPr>
        <p:spPr>
          <a:xfrm>
            <a:off x="355740" y="1774415"/>
            <a:ext cx="5590547" cy="4175033"/>
          </a:xfrm>
        </p:spPr>
        <p:txBody>
          <a:bodyPr/>
          <a:lstStyle>
            <a:lvl1pPr>
              <a:lnSpc>
                <a:spcPct val="110000"/>
              </a:lnSpc>
              <a:spcBef>
                <a:spcPts val="1200"/>
              </a:spcBef>
              <a:defRPr sz="2000">
                <a:solidFill>
                  <a:schemeClr val="tx1"/>
                </a:solidFill>
                <a:latin typeface="Arial" panose="020B0604020202020204" pitchFamily="34" charset="0"/>
                <a:ea typeface="Roboto" panose="02000000000000000000" pitchFamily="2" charset="0"/>
              </a:defRPr>
            </a:lvl1pPr>
            <a:lvl2pPr>
              <a:lnSpc>
                <a:spcPct val="110000"/>
              </a:lnSpc>
              <a:spcBef>
                <a:spcPts val="1200"/>
              </a:spcBef>
              <a:defRPr sz="2000">
                <a:solidFill>
                  <a:schemeClr val="tx1"/>
                </a:solidFill>
                <a:latin typeface="Arial" panose="020B0604020202020204" pitchFamily="34" charset="0"/>
                <a:ea typeface="Roboto" panose="02000000000000000000" pitchFamily="2" charset="0"/>
              </a:defRPr>
            </a:lvl2pPr>
            <a:lvl3pPr>
              <a:lnSpc>
                <a:spcPct val="110000"/>
              </a:lnSpc>
              <a:spcBef>
                <a:spcPts val="1200"/>
              </a:spcBef>
              <a:defRPr sz="2000">
                <a:solidFill>
                  <a:schemeClr val="tx1"/>
                </a:solidFill>
                <a:latin typeface="Arial" panose="020B0604020202020204" pitchFamily="34" charset="0"/>
                <a:ea typeface="Roboto" panose="02000000000000000000" pitchFamily="2" charset="0"/>
              </a:defRPr>
            </a:lvl3pPr>
            <a:lvl4pPr>
              <a:lnSpc>
                <a:spcPct val="110000"/>
              </a:lnSpc>
              <a:spcBef>
                <a:spcPts val="800"/>
              </a:spcBef>
              <a:defRPr>
                <a:solidFill>
                  <a:schemeClr val="tx1"/>
                </a:solidFill>
                <a:latin typeface="Arial" panose="020B0604020202020204" pitchFamily="34" charset="0"/>
                <a:ea typeface="Roboto" panose="02000000000000000000" pitchFamily="2" charset="0"/>
              </a:defRPr>
            </a:lvl4pPr>
            <a:lvl5pPr>
              <a:lnSpc>
                <a:spcPct val="110000"/>
              </a:lnSpc>
              <a:spcBef>
                <a:spcPts val="800"/>
              </a:spcBef>
              <a:defRPr>
                <a:solidFill>
                  <a:schemeClr val="tx1"/>
                </a:solidFill>
                <a:latin typeface="Arial" panose="020B0604020202020204" pitchFamily="34" charset="0"/>
                <a:ea typeface="Roboto" panose="02000000000000000000" pitchFamily="2" charset="0"/>
              </a:defRPr>
            </a:lvl5pPr>
          </a:lstStyle>
          <a:p>
            <a:r>
              <a:rPr lang="en-US" dirty="0" smtClean="0"/>
              <a:t>Minimum font size 14pt and line spacing of at least Multiple 1.1</a:t>
            </a:r>
          </a:p>
          <a:p>
            <a:pPr lvl="1"/>
            <a:r>
              <a:rPr lang="pt-BR" dirty="0" smtClean="0"/>
              <a:t>Apita imentemqui te sunte cuptia sam cus dem qui deni dictiis dit qui sitae et as sant incitatet, as aut eost, nonsend?</a:t>
            </a:r>
          </a:p>
          <a:p>
            <a:pPr lvl="1"/>
            <a:r>
              <a:rPr lang="pt-BR" dirty="0" smtClean="0"/>
              <a:t>As se eni dolestotate con raerum es ini officiis eos reseque peles aut que perferepudi odit perror mo blaborrum et reium as sum.</a:t>
            </a:r>
          </a:p>
          <a:p>
            <a:pPr lvl="2"/>
            <a:r>
              <a:rPr lang="pt-BR" dirty="0" smtClean="0"/>
              <a:t>Nimi, qui restis sinihilla verum quatis estrum aut aute nonestr</a:t>
            </a:r>
          </a:p>
        </p:txBody>
      </p:sp>
      <p:sp>
        <p:nvSpPr>
          <p:cNvPr id="19" name="Content Placeholder 3"/>
          <p:cNvSpPr>
            <a:spLocks noGrp="1"/>
          </p:cNvSpPr>
          <p:nvPr>
            <p:ph sz="quarter" idx="17" hasCustomPrompt="1"/>
          </p:nvPr>
        </p:nvSpPr>
        <p:spPr>
          <a:xfrm>
            <a:off x="6239727" y="1774395"/>
            <a:ext cx="5589383" cy="4175033"/>
          </a:xfrm>
        </p:spPr>
        <p:txBody>
          <a:bodyPr/>
          <a:lstStyle>
            <a:lvl1pPr>
              <a:lnSpc>
                <a:spcPct val="110000"/>
              </a:lnSpc>
              <a:spcBef>
                <a:spcPts val="1200"/>
              </a:spcBef>
              <a:defRPr sz="2000">
                <a:solidFill>
                  <a:schemeClr val="tx1"/>
                </a:solidFill>
                <a:latin typeface="Arial" panose="020B0604020202020204" pitchFamily="34" charset="0"/>
                <a:ea typeface="Roboto" panose="02000000000000000000" pitchFamily="2" charset="0"/>
              </a:defRPr>
            </a:lvl1pPr>
            <a:lvl2pPr>
              <a:lnSpc>
                <a:spcPct val="110000"/>
              </a:lnSpc>
              <a:spcBef>
                <a:spcPts val="1200"/>
              </a:spcBef>
              <a:defRPr sz="2000">
                <a:solidFill>
                  <a:schemeClr val="tx1"/>
                </a:solidFill>
                <a:latin typeface="Arial" panose="020B0604020202020204" pitchFamily="34" charset="0"/>
                <a:ea typeface="Roboto" panose="02000000000000000000" pitchFamily="2" charset="0"/>
              </a:defRPr>
            </a:lvl2pPr>
            <a:lvl3pPr>
              <a:lnSpc>
                <a:spcPct val="110000"/>
              </a:lnSpc>
              <a:spcBef>
                <a:spcPts val="1200"/>
              </a:spcBef>
              <a:defRPr sz="2000">
                <a:solidFill>
                  <a:schemeClr val="tx1"/>
                </a:solidFill>
                <a:latin typeface="Arial" panose="020B0604020202020204" pitchFamily="34" charset="0"/>
                <a:ea typeface="Roboto" panose="02000000000000000000" pitchFamily="2" charset="0"/>
              </a:defRPr>
            </a:lvl3pPr>
            <a:lvl4pPr>
              <a:lnSpc>
                <a:spcPct val="110000"/>
              </a:lnSpc>
              <a:spcBef>
                <a:spcPts val="800"/>
              </a:spcBef>
              <a:defRPr>
                <a:solidFill>
                  <a:schemeClr val="tx1"/>
                </a:solidFill>
                <a:latin typeface="Arial" panose="020B0604020202020204" pitchFamily="34" charset="0"/>
                <a:ea typeface="Roboto" panose="02000000000000000000" pitchFamily="2" charset="0"/>
              </a:defRPr>
            </a:lvl4pPr>
            <a:lvl5pPr>
              <a:lnSpc>
                <a:spcPct val="110000"/>
              </a:lnSpc>
              <a:spcBef>
                <a:spcPts val="800"/>
              </a:spcBef>
              <a:defRPr>
                <a:solidFill>
                  <a:schemeClr val="tx1"/>
                </a:solidFill>
                <a:latin typeface="Arial" panose="020B0604020202020204" pitchFamily="34" charset="0"/>
                <a:ea typeface="Roboto" panose="02000000000000000000" pitchFamily="2" charset="0"/>
              </a:defRPr>
            </a:lvl5pPr>
          </a:lstStyle>
          <a:p>
            <a:r>
              <a:rPr lang="en-US" dirty="0" smtClean="0"/>
              <a:t>Minimum font size 14pt and line spacing of at least Multiple 1.1</a:t>
            </a:r>
          </a:p>
          <a:p>
            <a:pPr lvl="1"/>
            <a:r>
              <a:rPr lang="pt-BR" dirty="0" smtClean="0"/>
              <a:t>Apita imentemqui te sunte cuptia sam cus dem qui deni dictiis dit qui sitae et as sant incitatet, as aut eost, nonsend?</a:t>
            </a:r>
          </a:p>
          <a:p>
            <a:pPr lvl="1"/>
            <a:r>
              <a:rPr lang="pt-BR" dirty="0" smtClean="0"/>
              <a:t>As se eni dolestotate con raerum es ini officiis eos reseque peles aut que perferepudi odit perror mo blaborrum et reium as sum.</a:t>
            </a:r>
          </a:p>
          <a:p>
            <a:pPr lvl="2"/>
            <a:r>
              <a:rPr lang="pt-BR" dirty="0" smtClean="0"/>
              <a:t>Nimi, qui restis sinihilla verum quatis estrum aut aute nonestr</a:t>
            </a:r>
          </a:p>
        </p:txBody>
      </p:sp>
      <p:sp>
        <p:nvSpPr>
          <p:cNvPr id="11" name="Text Placeholder 4"/>
          <p:cNvSpPr>
            <a:spLocks noGrp="1"/>
          </p:cNvSpPr>
          <p:nvPr>
            <p:ph type="body" sz="quarter" idx="33" hasCustomPrompt="1"/>
          </p:nvPr>
        </p:nvSpPr>
        <p:spPr>
          <a:xfrm>
            <a:off x="355741" y="6334007"/>
            <a:ext cx="1928219" cy="331528"/>
          </a:xfrm>
          <a:ln>
            <a:solidFill>
              <a:schemeClr val="tx1"/>
            </a:solidFill>
          </a:ln>
        </p:spPr>
        <p:txBody>
          <a:bodyPr wrap="none" lIns="143987" tIns="71994" rIns="143987" bIns="71994" anchor="ctr">
            <a:spAutoFit/>
          </a:bodyPr>
          <a:lstStyle>
            <a:lvl1pPr>
              <a:spcBef>
                <a:spcPts val="0"/>
              </a:spcBef>
              <a:defRPr sz="11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Insert Key Point if Needed</a:t>
            </a:r>
            <a:endParaRPr lang="en-AU" dirty="0"/>
          </a:p>
        </p:txBody>
      </p:sp>
    </p:spTree>
    <p:extLst>
      <p:ext uri="{BB962C8B-B14F-4D97-AF65-F5344CB8AC3E}">
        <p14:creationId xmlns:p14="http://schemas.microsoft.com/office/powerpoint/2010/main" val="123869652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4c_2Columns_2Subtitles_White_SBlueSub">
    <p:bg>
      <p:bgPr>
        <a:solidFill>
          <a:schemeClr val="bg1"/>
        </a:solidFill>
        <a:effectLst/>
      </p:bgPr>
    </p:bg>
    <p:spTree>
      <p:nvGrpSpPr>
        <p:cNvPr id="1" name=""/>
        <p:cNvGrpSpPr/>
        <p:nvPr/>
      </p:nvGrpSpPr>
      <p:grpSpPr>
        <a:xfrm>
          <a:off x="0" y="0"/>
          <a:ext cx="0" cy="0"/>
          <a:chOff x="0" y="0"/>
          <a:chExt cx="0" cy="0"/>
        </a:xfrm>
      </p:grpSpPr>
      <p:sp>
        <p:nvSpPr>
          <p:cNvPr id="9" name="Text Placeholder 4"/>
          <p:cNvSpPr>
            <a:spLocks noGrp="1"/>
          </p:cNvSpPr>
          <p:nvPr>
            <p:ph type="body" sz="quarter" idx="12" hasCustomPrompt="1"/>
          </p:nvPr>
        </p:nvSpPr>
        <p:spPr>
          <a:xfrm>
            <a:off x="355739" y="1098295"/>
            <a:ext cx="5589383" cy="407894"/>
          </a:xfrm>
        </p:spPr>
        <p:txBody>
          <a:bodyPr/>
          <a:lstStyle>
            <a:lvl1pPr algn="l">
              <a:lnSpc>
                <a:spcPct val="100000"/>
              </a:lnSpc>
              <a:spcBef>
                <a:spcPts val="0"/>
              </a:spcBef>
              <a:defRPr sz="2400">
                <a:solidFill>
                  <a:schemeClr val="accent5"/>
                </a:solidFill>
              </a:defRPr>
            </a:lvl1pPr>
          </a:lstStyle>
          <a:p>
            <a:r>
              <a:rPr lang="en-US" dirty="0" smtClean="0"/>
              <a:t>Insert sub-title here at 24pt, min 20pt</a:t>
            </a:r>
            <a:endParaRPr lang="en-US" dirty="0"/>
          </a:p>
        </p:txBody>
      </p:sp>
      <p:sp>
        <p:nvSpPr>
          <p:cNvPr id="14" name="Text Placeholder 4"/>
          <p:cNvSpPr>
            <a:spLocks noGrp="1"/>
          </p:cNvSpPr>
          <p:nvPr>
            <p:ph type="body" sz="quarter" idx="18" hasCustomPrompt="1"/>
          </p:nvPr>
        </p:nvSpPr>
        <p:spPr>
          <a:xfrm>
            <a:off x="6239727" y="1098295"/>
            <a:ext cx="5589383" cy="407894"/>
          </a:xfrm>
        </p:spPr>
        <p:txBody>
          <a:bodyPr/>
          <a:lstStyle>
            <a:lvl1pPr algn="l">
              <a:lnSpc>
                <a:spcPct val="100000"/>
              </a:lnSpc>
              <a:spcBef>
                <a:spcPts val="0"/>
              </a:spcBef>
              <a:defRPr sz="2400">
                <a:solidFill>
                  <a:schemeClr val="accent5"/>
                </a:solidFill>
              </a:defRPr>
            </a:lvl1pPr>
          </a:lstStyle>
          <a:p>
            <a:r>
              <a:rPr lang="en-US" dirty="0" smtClean="0"/>
              <a:t>Insert sub-title here at 24pt, min 20pt</a:t>
            </a:r>
            <a:endParaRPr lang="en-US" dirty="0"/>
          </a:p>
        </p:txBody>
      </p:sp>
      <p:sp>
        <p:nvSpPr>
          <p:cNvPr id="16" name="Footer Placeholder 2"/>
          <p:cNvSpPr>
            <a:spLocks noGrp="1"/>
          </p:cNvSpPr>
          <p:nvPr>
            <p:ph type="ftr" sz="quarter" idx="31"/>
          </p:nvPr>
        </p:nvSpPr>
        <p:spPr>
          <a:xfrm>
            <a:off x="7495798" y="6537399"/>
            <a:ext cx="4141956" cy="161962"/>
          </a:xfrm>
        </p:spPr>
        <p:txBody>
          <a:bodyPr/>
          <a:lstStyle>
            <a:lvl1pPr>
              <a:defRPr>
                <a:solidFill>
                  <a:schemeClr val="tx1">
                    <a:alpha val="50000"/>
                  </a:schemeClr>
                </a:solidFill>
              </a:defRPr>
            </a:lvl1pPr>
          </a:lstStyle>
          <a:p>
            <a:r>
              <a:rPr lang="en-AU" dirty="0" smtClean="0">
                <a:solidFill>
                  <a:srgbClr val="000000">
                    <a:alpha val="50000"/>
                  </a:srgbClr>
                </a:solidFill>
              </a:rPr>
              <a:t>Copyright © 2016  Accenture. All rights reserved. Accenture Confidential Information    |</a:t>
            </a:r>
            <a:endParaRPr lang="en-AU" dirty="0">
              <a:solidFill>
                <a:srgbClr val="000000">
                  <a:alpha val="50000"/>
                </a:srgbClr>
              </a:solidFill>
            </a:endParaRPr>
          </a:p>
        </p:txBody>
      </p:sp>
      <p:sp>
        <p:nvSpPr>
          <p:cNvPr id="17" name="Slide Number Placeholder 3"/>
          <p:cNvSpPr>
            <a:spLocks noGrp="1"/>
          </p:cNvSpPr>
          <p:nvPr>
            <p:ph type="sldNum" sz="quarter" idx="32"/>
          </p:nvPr>
        </p:nvSpPr>
        <p:spPr>
          <a:xfrm flipH="1">
            <a:off x="11617001" y="6537400"/>
            <a:ext cx="216084" cy="161888"/>
          </a:xfrm>
        </p:spPr>
        <p:txBody>
          <a:bodyPr/>
          <a:lstStyle>
            <a:lvl1pPr>
              <a:defRPr>
                <a:solidFill>
                  <a:schemeClr val="tx1">
                    <a:alpha val="50000"/>
                  </a:schemeClr>
                </a:solidFill>
              </a:defRPr>
            </a:lvl1pPr>
          </a:lstStyle>
          <a:p>
            <a:pPr>
              <a:defRPr/>
            </a:pPr>
            <a:fld id="{90CBDC3A-D49F-4631-A8C7-55D59B33E5FA}" type="slidenum">
              <a:rPr lang="en-US" smtClean="0">
                <a:solidFill>
                  <a:srgbClr val="000000">
                    <a:alpha val="50000"/>
                  </a:srgbClr>
                </a:solidFill>
              </a:rPr>
              <a:pPr>
                <a:defRPr/>
              </a:pPr>
              <a:t>‹#›</a:t>
            </a:fld>
            <a:endParaRPr lang="en-US" dirty="0">
              <a:solidFill>
                <a:srgbClr val="000000">
                  <a:alpha val="50000"/>
                </a:srgbClr>
              </a:solidFill>
            </a:endParaRPr>
          </a:p>
        </p:txBody>
      </p:sp>
      <p:sp>
        <p:nvSpPr>
          <p:cNvPr id="15" name="Title 1"/>
          <p:cNvSpPr>
            <a:spLocks noGrp="1"/>
          </p:cNvSpPr>
          <p:nvPr>
            <p:ph type="title" hasCustomPrompt="1"/>
          </p:nvPr>
        </p:nvSpPr>
        <p:spPr>
          <a:xfrm>
            <a:off x="355741" y="554272"/>
            <a:ext cx="11474881" cy="543475"/>
          </a:xfrm>
        </p:spPr>
        <p:txBody>
          <a:bodyPr/>
          <a:lstStyle>
            <a:lvl1pPr algn="ctr">
              <a:defRPr>
                <a:solidFill>
                  <a:schemeClr val="tx1"/>
                </a:solidFill>
              </a:defRPr>
            </a:lvl1pPr>
          </a:lstStyle>
          <a:p>
            <a:r>
              <a:rPr lang="en-US" dirty="0" smtClean="0"/>
              <a:t>INSERT MAIN TITLE AT 36PT MIN 30PT</a:t>
            </a:r>
            <a:endParaRPr lang="en-AU" dirty="0"/>
          </a:p>
        </p:txBody>
      </p:sp>
      <p:sp>
        <p:nvSpPr>
          <p:cNvPr id="18" name="Content Placeholder 3"/>
          <p:cNvSpPr>
            <a:spLocks noGrp="1"/>
          </p:cNvSpPr>
          <p:nvPr>
            <p:ph sz="quarter" idx="16" hasCustomPrompt="1"/>
          </p:nvPr>
        </p:nvSpPr>
        <p:spPr>
          <a:xfrm>
            <a:off x="355740" y="1774415"/>
            <a:ext cx="5590547" cy="4175033"/>
          </a:xfrm>
        </p:spPr>
        <p:txBody>
          <a:bodyPr/>
          <a:lstStyle>
            <a:lvl1pPr>
              <a:lnSpc>
                <a:spcPct val="110000"/>
              </a:lnSpc>
              <a:spcBef>
                <a:spcPts val="1200"/>
              </a:spcBef>
              <a:defRPr sz="2000">
                <a:solidFill>
                  <a:schemeClr val="tx1"/>
                </a:solidFill>
                <a:latin typeface="Arial" panose="020B0604020202020204" pitchFamily="34" charset="0"/>
                <a:ea typeface="Roboto" panose="02000000000000000000" pitchFamily="2" charset="0"/>
              </a:defRPr>
            </a:lvl1pPr>
            <a:lvl2pPr>
              <a:lnSpc>
                <a:spcPct val="110000"/>
              </a:lnSpc>
              <a:spcBef>
                <a:spcPts val="1200"/>
              </a:spcBef>
              <a:defRPr sz="2000">
                <a:solidFill>
                  <a:schemeClr val="tx1"/>
                </a:solidFill>
                <a:latin typeface="Arial" panose="020B0604020202020204" pitchFamily="34" charset="0"/>
                <a:ea typeface="Roboto" panose="02000000000000000000" pitchFamily="2" charset="0"/>
              </a:defRPr>
            </a:lvl2pPr>
            <a:lvl3pPr>
              <a:lnSpc>
                <a:spcPct val="110000"/>
              </a:lnSpc>
              <a:spcBef>
                <a:spcPts val="1200"/>
              </a:spcBef>
              <a:defRPr sz="2000">
                <a:solidFill>
                  <a:schemeClr val="tx1"/>
                </a:solidFill>
                <a:latin typeface="Arial" panose="020B0604020202020204" pitchFamily="34" charset="0"/>
                <a:ea typeface="Roboto" panose="02000000000000000000" pitchFamily="2" charset="0"/>
              </a:defRPr>
            </a:lvl3pPr>
            <a:lvl4pPr>
              <a:lnSpc>
                <a:spcPct val="110000"/>
              </a:lnSpc>
              <a:spcBef>
                <a:spcPts val="800"/>
              </a:spcBef>
              <a:defRPr>
                <a:solidFill>
                  <a:schemeClr val="tx1"/>
                </a:solidFill>
                <a:latin typeface="Arial" panose="020B0604020202020204" pitchFamily="34" charset="0"/>
                <a:ea typeface="Roboto" panose="02000000000000000000" pitchFamily="2" charset="0"/>
              </a:defRPr>
            </a:lvl4pPr>
            <a:lvl5pPr>
              <a:lnSpc>
                <a:spcPct val="110000"/>
              </a:lnSpc>
              <a:spcBef>
                <a:spcPts val="800"/>
              </a:spcBef>
              <a:defRPr>
                <a:solidFill>
                  <a:schemeClr val="tx1"/>
                </a:solidFill>
                <a:latin typeface="Arial" panose="020B0604020202020204" pitchFamily="34" charset="0"/>
                <a:ea typeface="Roboto" panose="02000000000000000000" pitchFamily="2" charset="0"/>
              </a:defRPr>
            </a:lvl5pPr>
          </a:lstStyle>
          <a:p>
            <a:r>
              <a:rPr lang="en-US" dirty="0" smtClean="0"/>
              <a:t>Minimum font size 14pt and line spacing of at least Multiple 1.1</a:t>
            </a:r>
          </a:p>
          <a:p>
            <a:pPr lvl="1"/>
            <a:r>
              <a:rPr lang="pt-BR" dirty="0" smtClean="0"/>
              <a:t>Apita imentemqui te sunte cuptia sam cus dem qui deni dictiis dit qui sitae et as sant incitatet, as aut eost, nonsend?</a:t>
            </a:r>
          </a:p>
          <a:p>
            <a:pPr lvl="1"/>
            <a:r>
              <a:rPr lang="pt-BR" dirty="0" smtClean="0"/>
              <a:t>As se eni dolestotate con raerum es ini officiis eos reseque peles aut que perferepudi odit perror mo blaborrum et reium as sum.</a:t>
            </a:r>
          </a:p>
          <a:p>
            <a:pPr lvl="2"/>
            <a:r>
              <a:rPr lang="pt-BR" dirty="0" smtClean="0"/>
              <a:t>Nimi, qui restis sinihilla verum quatis estrum aut aute nonestr</a:t>
            </a:r>
          </a:p>
        </p:txBody>
      </p:sp>
      <p:sp>
        <p:nvSpPr>
          <p:cNvPr id="19" name="Content Placeholder 3"/>
          <p:cNvSpPr>
            <a:spLocks noGrp="1"/>
          </p:cNvSpPr>
          <p:nvPr>
            <p:ph sz="quarter" idx="17" hasCustomPrompt="1"/>
          </p:nvPr>
        </p:nvSpPr>
        <p:spPr>
          <a:xfrm>
            <a:off x="6239727" y="1774395"/>
            <a:ext cx="5589383" cy="4175033"/>
          </a:xfrm>
        </p:spPr>
        <p:txBody>
          <a:bodyPr/>
          <a:lstStyle>
            <a:lvl1pPr>
              <a:lnSpc>
                <a:spcPct val="110000"/>
              </a:lnSpc>
              <a:spcBef>
                <a:spcPts val="1200"/>
              </a:spcBef>
              <a:defRPr sz="2000">
                <a:solidFill>
                  <a:schemeClr val="tx1"/>
                </a:solidFill>
                <a:latin typeface="Arial" panose="020B0604020202020204" pitchFamily="34" charset="0"/>
                <a:ea typeface="Roboto" panose="02000000000000000000" pitchFamily="2" charset="0"/>
              </a:defRPr>
            </a:lvl1pPr>
            <a:lvl2pPr>
              <a:lnSpc>
                <a:spcPct val="110000"/>
              </a:lnSpc>
              <a:spcBef>
                <a:spcPts val="1200"/>
              </a:spcBef>
              <a:defRPr sz="2000">
                <a:solidFill>
                  <a:schemeClr val="tx1"/>
                </a:solidFill>
                <a:latin typeface="Arial" panose="020B0604020202020204" pitchFamily="34" charset="0"/>
                <a:ea typeface="Roboto" panose="02000000000000000000" pitchFamily="2" charset="0"/>
              </a:defRPr>
            </a:lvl2pPr>
            <a:lvl3pPr>
              <a:lnSpc>
                <a:spcPct val="110000"/>
              </a:lnSpc>
              <a:spcBef>
                <a:spcPts val="1200"/>
              </a:spcBef>
              <a:defRPr sz="2000">
                <a:solidFill>
                  <a:schemeClr val="tx1"/>
                </a:solidFill>
                <a:latin typeface="Arial" panose="020B0604020202020204" pitchFamily="34" charset="0"/>
                <a:ea typeface="Roboto" panose="02000000000000000000" pitchFamily="2" charset="0"/>
              </a:defRPr>
            </a:lvl3pPr>
            <a:lvl4pPr>
              <a:lnSpc>
                <a:spcPct val="110000"/>
              </a:lnSpc>
              <a:spcBef>
                <a:spcPts val="800"/>
              </a:spcBef>
              <a:defRPr>
                <a:solidFill>
                  <a:schemeClr val="tx1"/>
                </a:solidFill>
                <a:latin typeface="Arial" panose="020B0604020202020204" pitchFamily="34" charset="0"/>
                <a:ea typeface="Roboto" panose="02000000000000000000" pitchFamily="2" charset="0"/>
              </a:defRPr>
            </a:lvl4pPr>
            <a:lvl5pPr>
              <a:lnSpc>
                <a:spcPct val="110000"/>
              </a:lnSpc>
              <a:spcBef>
                <a:spcPts val="800"/>
              </a:spcBef>
              <a:defRPr>
                <a:solidFill>
                  <a:schemeClr val="tx1"/>
                </a:solidFill>
                <a:latin typeface="Arial" panose="020B0604020202020204" pitchFamily="34" charset="0"/>
                <a:ea typeface="Roboto" panose="02000000000000000000" pitchFamily="2" charset="0"/>
              </a:defRPr>
            </a:lvl5pPr>
          </a:lstStyle>
          <a:p>
            <a:r>
              <a:rPr lang="en-US" dirty="0" smtClean="0"/>
              <a:t>Minimum font size 14pt and line spacing of at least Multiple 1.1</a:t>
            </a:r>
          </a:p>
          <a:p>
            <a:pPr lvl="1"/>
            <a:r>
              <a:rPr lang="pt-BR" dirty="0" smtClean="0"/>
              <a:t>Apita imentemqui te sunte cuptia sam cus dem qui deni dictiis dit qui sitae et as sant incitatet, as aut eost, nonsend?</a:t>
            </a:r>
          </a:p>
          <a:p>
            <a:pPr lvl="1"/>
            <a:r>
              <a:rPr lang="pt-BR" dirty="0" smtClean="0"/>
              <a:t>As se eni dolestotate con raerum es ini officiis eos reseque peles aut que perferepudi odit perror mo blaborrum et reium as sum.</a:t>
            </a:r>
          </a:p>
          <a:p>
            <a:pPr lvl="2"/>
            <a:r>
              <a:rPr lang="pt-BR" dirty="0" smtClean="0"/>
              <a:t>Nimi, qui restis sinihilla verum quatis estrum aut aute nonestr</a:t>
            </a:r>
          </a:p>
        </p:txBody>
      </p:sp>
      <p:sp>
        <p:nvSpPr>
          <p:cNvPr id="11" name="Text Placeholder 4"/>
          <p:cNvSpPr>
            <a:spLocks noGrp="1"/>
          </p:cNvSpPr>
          <p:nvPr>
            <p:ph type="body" sz="quarter" idx="33" hasCustomPrompt="1"/>
          </p:nvPr>
        </p:nvSpPr>
        <p:spPr>
          <a:xfrm>
            <a:off x="355741" y="6334007"/>
            <a:ext cx="1928219" cy="331528"/>
          </a:xfrm>
          <a:ln>
            <a:solidFill>
              <a:schemeClr val="tx1"/>
            </a:solidFill>
          </a:ln>
        </p:spPr>
        <p:txBody>
          <a:bodyPr wrap="none" lIns="143987" tIns="71994" rIns="143987" bIns="71994" anchor="ctr">
            <a:spAutoFit/>
          </a:bodyPr>
          <a:lstStyle>
            <a:lvl1pPr>
              <a:spcBef>
                <a:spcPts val="0"/>
              </a:spcBef>
              <a:defRPr sz="11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Insert Key Point if Needed</a:t>
            </a:r>
            <a:endParaRPr lang="en-AU" dirty="0"/>
          </a:p>
        </p:txBody>
      </p:sp>
    </p:spTree>
    <p:extLst>
      <p:ext uri="{BB962C8B-B14F-4D97-AF65-F5344CB8AC3E}">
        <p14:creationId xmlns:p14="http://schemas.microsoft.com/office/powerpoint/2010/main" val="310817095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4c_2Columns_2Subtitles_SBlue">
    <p:bg>
      <p:bgPr>
        <a:solidFill>
          <a:schemeClr val="accent5"/>
        </a:solidFill>
        <a:effectLst/>
      </p:bgPr>
    </p:bg>
    <p:spTree>
      <p:nvGrpSpPr>
        <p:cNvPr id="1" name=""/>
        <p:cNvGrpSpPr/>
        <p:nvPr/>
      </p:nvGrpSpPr>
      <p:grpSpPr>
        <a:xfrm>
          <a:off x="0" y="0"/>
          <a:ext cx="0" cy="0"/>
          <a:chOff x="0" y="0"/>
          <a:chExt cx="0" cy="0"/>
        </a:xfrm>
      </p:grpSpPr>
      <p:sp>
        <p:nvSpPr>
          <p:cNvPr id="16" name="Footer Placeholder 2"/>
          <p:cNvSpPr>
            <a:spLocks noGrp="1"/>
          </p:cNvSpPr>
          <p:nvPr>
            <p:ph type="ftr" sz="quarter" idx="31"/>
          </p:nvPr>
        </p:nvSpPr>
        <p:spPr>
          <a:xfrm>
            <a:off x="7495798" y="6537399"/>
            <a:ext cx="4141956" cy="161962"/>
          </a:xfrm>
        </p:spPr>
        <p:txBody>
          <a:bodyPr/>
          <a:lstStyle/>
          <a:p>
            <a:r>
              <a:rPr lang="en-AU" dirty="0" smtClean="0">
                <a:solidFill>
                  <a:srgbClr val="FFFFFF">
                    <a:alpha val="50000"/>
                  </a:srgbClr>
                </a:solidFill>
              </a:rPr>
              <a:t>Copyright © 2016  Accenture. All rights reserved. Accenture Confidential Information    |</a:t>
            </a:r>
            <a:endParaRPr lang="en-AU" dirty="0">
              <a:solidFill>
                <a:srgbClr val="FFFFFF">
                  <a:alpha val="50000"/>
                </a:srgbClr>
              </a:solidFill>
            </a:endParaRPr>
          </a:p>
        </p:txBody>
      </p:sp>
      <p:sp>
        <p:nvSpPr>
          <p:cNvPr id="17" name="Slide Number Placeholder 3"/>
          <p:cNvSpPr>
            <a:spLocks noGrp="1"/>
          </p:cNvSpPr>
          <p:nvPr>
            <p:ph type="sldNum" sz="quarter" idx="32"/>
          </p:nvPr>
        </p:nvSpPr>
        <p:spPr>
          <a:xfrm flipH="1">
            <a:off x="11617001" y="6537400"/>
            <a:ext cx="216084" cy="161888"/>
          </a:xfrm>
        </p:spPr>
        <p:txBody>
          <a:bodyPr/>
          <a:lstStyle/>
          <a:p>
            <a:pPr>
              <a:defRPr/>
            </a:pPr>
            <a:fld id="{90CBDC3A-D49F-4631-A8C7-55D59B33E5FA}" type="slidenum">
              <a:rPr lang="en-US" smtClean="0">
                <a:solidFill>
                  <a:srgbClr val="FFFFFF">
                    <a:alpha val="50000"/>
                  </a:srgbClr>
                </a:solidFill>
              </a:rPr>
              <a:pPr>
                <a:defRPr/>
              </a:pPr>
              <a:t>‹#›</a:t>
            </a:fld>
            <a:endParaRPr lang="en-US" dirty="0">
              <a:solidFill>
                <a:srgbClr val="FFFFFF">
                  <a:alpha val="50000"/>
                </a:srgbClr>
              </a:solidFill>
            </a:endParaRPr>
          </a:p>
        </p:txBody>
      </p:sp>
      <p:sp>
        <p:nvSpPr>
          <p:cNvPr id="18" name="Content Placeholder 3"/>
          <p:cNvSpPr>
            <a:spLocks noGrp="1"/>
          </p:cNvSpPr>
          <p:nvPr>
            <p:ph sz="quarter" idx="16" hasCustomPrompt="1"/>
          </p:nvPr>
        </p:nvSpPr>
        <p:spPr>
          <a:xfrm>
            <a:off x="355740" y="1774415"/>
            <a:ext cx="5590547" cy="4175033"/>
          </a:xfrm>
        </p:spPr>
        <p:txBody>
          <a:bodyPr/>
          <a:lstStyle>
            <a:lvl1pPr>
              <a:lnSpc>
                <a:spcPct val="110000"/>
              </a:lnSpc>
              <a:spcBef>
                <a:spcPts val="1200"/>
              </a:spcBef>
              <a:defRPr sz="2000">
                <a:latin typeface="Arial" panose="020B0604020202020204" pitchFamily="34" charset="0"/>
                <a:ea typeface="Roboto" panose="02000000000000000000" pitchFamily="2" charset="0"/>
              </a:defRPr>
            </a:lvl1pPr>
            <a:lvl2pPr>
              <a:lnSpc>
                <a:spcPct val="110000"/>
              </a:lnSpc>
              <a:spcBef>
                <a:spcPts val="1200"/>
              </a:spcBef>
              <a:defRPr sz="2000">
                <a:latin typeface="Arial" panose="020B0604020202020204" pitchFamily="34" charset="0"/>
                <a:ea typeface="Roboto" panose="02000000000000000000" pitchFamily="2" charset="0"/>
              </a:defRPr>
            </a:lvl2pPr>
            <a:lvl3pPr>
              <a:lnSpc>
                <a:spcPct val="110000"/>
              </a:lnSpc>
              <a:spcBef>
                <a:spcPts val="1200"/>
              </a:spcBef>
              <a:defRPr sz="2000">
                <a:latin typeface="Arial" panose="020B0604020202020204" pitchFamily="34" charset="0"/>
                <a:ea typeface="Roboto" panose="02000000000000000000" pitchFamily="2" charset="0"/>
              </a:defRPr>
            </a:lvl3pPr>
            <a:lvl4pPr>
              <a:lnSpc>
                <a:spcPct val="110000"/>
              </a:lnSpc>
              <a:spcBef>
                <a:spcPts val="800"/>
              </a:spcBef>
              <a:defRPr>
                <a:latin typeface="Arial" panose="020B0604020202020204" pitchFamily="34" charset="0"/>
                <a:ea typeface="Roboto" panose="02000000000000000000" pitchFamily="2" charset="0"/>
              </a:defRPr>
            </a:lvl4pPr>
            <a:lvl5pPr>
              <a:lnSpc>
                <a:spcPct val="110000"/>
              </a:lnSpc>
              <a:spcBef>
                <a:spcPts val="800"/>
              </a:spcBef>
              <a:defRPr>
                <a:latin typeface="Arial" panose="020B0604020202020204" pitchFamily="34" charset="0"/>
                <a:ea typeface="Roboto" panose="02000000000000000000" pitchFamily="2" charset="0"/>
              </a:defRPr>
            </a:lvl5pPr>
          </a:lstStyle>
          <a:p>
            <a:r>
              <a:rPr lang="en-US" dirty="0" smtClean="0"/>
              <a:t>Minimum font size 14pt and line spacing of at least Multiple 1.1</a:t>
            </a:r>
          </a:p>
          <a:p>
            <a:pPr lvl="1"/>
            <a:r>
              <a:rPr lang="pt-BR" dirty="0" smtClean="0"/>
              <a:t>Apita imentemqui te sunte cuptia sam cus dem qui deni dictiis dit qui sitae et as sant incitatet, as aut eost, nonsend?</a:t>
            </a:r>
          </a:p>
          <a:p>
            <a:pPr lvl="1"/>
            <a:r>
              <a:rPr lang="pt-BR" dirty="0" smtClean="0"/>
              <a:t>As se eni dolestotate con raerum es ini officiis eos reseque peles aut que perferepudi odit perror mo blaborrum et reium as sum.</a:t>
            </a:r>
          </a:p>
          <a:p>
            <a:pPr lvl="2"/>
            <a:r>
              <a:rPr lang="pt-BR" dirty="0" smtClean="0"/>
              <a:t>Nimi, qui restis sinihilla verum quatis estrum aut aute nonestr</a:t>
            </a:r>
          </a:p>
        </p:txBody>
      </p:sp>
      <p:sp>
        <p:nvSpPr>
          <p:cNvPr id="19" name="Content Placeholder 3"/>
          <p:cNvSpPr>
            <a:spLocks noGrp="1"/>
          </p:cNvSpPr>
          <p:nvPr>
            <p:ph sz="quarter" idx="17" hasCustomPrompt="1"/>
          </p:nvPr>
        </p:nvSpPr>
        <p:spPr>
          <a:xfrm>
            <a:off x="6239727" y="1774395"/>
            <a:ext cx="5589383" cy="4175033"/>
          </a:xfrm>
        </p:spPr>
        <p:txBody>
          <a:bodyPr/>
          <a:lstStyle>
            <a:lvl1pPr>
              <a:lnSpc>
                <a:spcPct val="110000"/>
              </a:lnSpc>
              <a:spcBef>
                <a:spcPts val="1200"/>
              </a:spcBef>
              <a:defRPr sz="2000">
                <a:latin typeface="Arial" panose="020B0604020202020204" pitchFamily="34" charset="0"/>
                <a:ea typeface="Roboto" panose="02000000000000000000" pitchFamily="2" charset="0"/>
              </a:defRPr>
            </a:lvl1pPr>
            <a:lvl2pPr>
              <a:lnSpc>
                <a:spcPct val="110000"/>
              </a:lnSpc>
              <a:spcBef>
                <a:spcPts val="1200"/>
              </a:spcBef>
              <a:defRPr sz="2000">
                <a:latin typeface="Arial" panose="020B0604020202020204" pitchFamily="34" charset="0"/>
                <a:ea typeface="Roboto" panose="02000000000000000000" pitchFamily="2" charset="0"/>
              </a:defRPr>
            </a:lvl2pPr>
            <a:lvl3pPr>
              <a:lnSpc>
                <a:spcPct val="110000"/>
              </a:lnSpc>
              <a:spcBef>
                <a:spcPts val="1200"/>
              </a:spcBef>
              <a:defRPr sz="2000">
                <a:latin typeface="Arial" panose="020B0604020202020204" pitchFamily="34" charset="0"/>
                <a:ea typeface="Roboto" panose="02000000000000000000" pitchFamily="2" charset="0"/>
              </a:defRPr>
            </a:lvl3pPr>
            <a:lvl4pPr>
              <a:lnSpc>
                <a:spcPct val="110000"/>
              </a:lnSpc>
              <a:spcBef>
                <a:spcPts val="800"/>
              </a:spcBef>
              <a:defRPr>
                <a:latin typeface="Arial" panose="020B0604020202020204" pitchFamily="34" charset="0"/>
                <a:ea typeface="Roboto" panose="02000000000000000000" pitchFamily="2" charset="0"/>
              </a:defRPr>
            </a:lvl4pPr>
            <a:lvl5pPr>
              <a:lnSpc>
                <a:spcPct val="110000"/>
              </a:lnSpc>
              <a:spcBef>
                <a:spcPts val="800"/>
              </a:spcBef>
              <a:defRPr>
                <a:latin typeface="Arial" panose="020B0604020202020204" pitchFamily="34" charset="0"/>
                <a:ea typeface="Roboto" panose="02000000000000000000" pitchFamily="2" charset="0"/>
              </a:defRPr>
            </a:lvl5pPr>
          </a:lstStyle>
          <a:p>
            <a:r>
              <a:rPr lang="en-US" dirty="0" smtClean="0"/>
              <a:t>Minimum font size 14pt and line spacing of at least Multiple 1.1</a:t>
            </a:r>
          </a:p>
          <a:p>
            <a:pPr lvl="1"/>
            <a:r>
              <a:rPr lang="pt-BR" dirty="0" smtClean="0"/>
              <a:t>Apita imentemqui te sunte cuptia sam cus dem qui deni dictiis dit qui sitae et as sant incitatet, as aut eost, nonsend?</a:t>
            </a:r>
          </a:p>
          <a:p>
            <a:pPr lvl="1"/>
            <a:r>
              <a:rPr lang="pt-BR" dirty="0" smtClean="0"/>
              <a:t>As se eni dolestotate con raerum es ini officiis eos reseque peles aut que perferepudi odit perror mo blaborrum et reium as sum.</a:t>
            </a:r>
          </a:p>
          <a:p>
            <a:pPr lvl="2"/>
            <a:r>
              <a:rPr lang="pt-BR" dirty="0" smtClean="0"/>
              <a:t>Nimi, qui restis sinihilla verum quatis estrum aut aute nonestr</a:t>
            </a:r>
          </a:p>
        </p:txBody>
      </p:sp>
      <p:sp>
        <p:nvSpPr>
          <p:cNvPr id="20" name="Title 1"/>
          <p:cNvSpPr>
            <a:spLocks noGrp="1"/>
          </p:cNvSpPr>
          <p:nvPr>
            <p:ph type="title" hasCustomPrompt="1"/>
          </p:nvPr>
        </p:nvSpPr>
        <p:spPr>
          <a:xfrm>
            <a:off x="355741" y="554272"/>
            <a:ext cx="11474881" cy="543475"/>
          </a:xfrm>
        </p:spPr>
        <p:txBody>
          <a:bodyPr/>
          <a:lstStyle>
            <a:lvl1pPr algn="ctr">
              <a:defRPr/>
            </a:lvl1pPr>
          </a:lstStyle>
          <a:p>
            <a:r>
              <a:rPr lang="en-US" dirty="0" smtClean="0"/>
              <a:t>INSERT MAIN TITLE AT 36PT MIN 30PT</a:t>
            </a:r>
            <a:endParaRPr lang="en-AU" dirty="0"/>
          </a:p>
        </p:txBody>
      </p:sp>
      <p:sp>
        <p:nvSpPr>
          <p:cNvPr id="21" name="Text Placeholder 4"/>
          <p:cNvSpPr>
            <a:spLocks noGrp="1"/>
          </p:cNvSpPr>
          <p:nvPr>
            <p:ph type="body" sz="quarter" idx="12" hasCustomPrompt="1"/>
          </p:nvPr>
        </p:nvSpPr>
        <p:spPr>
          <a:xfrm>
            <a:off x="355739" y="1098298"/>
            <a:ext cx="5589383" cy="369246"/>
          </a:xfrm>
        </p:spPr>
        <p:txBody>
          <a:bodyPr>
            <a:spAutoFit/>
          </a:bodyPr>
          <a:lstStyle>
            <a:lvl1pPr algn="l">
              <a:lnSpc>
                <a:spcPct val="100000"/>
              </a:lnSpc>
              <a:spcBef>
                <a:spcPts val="0"/>
              </a:spcBef>
              <a:defRPr sz="2400">
                <a:solidFill>
                  <a:schemeClr val="accent6">
                    <a:lumMod val="20000"/>
                    <a:lumOff val="80000"/>
                  </a:schemeClr>
                </a:solidFill>
              </a:defRPr>
            </a:lvl1pPr>
          </a:lstStyle>
          <a:p>
            <a:r>
              <a:rPr lang="en-US" dirty="0" smtClean="0"/>
              <a:t>Insert sub-title here at 24pt, min 20pt</a:t>
            </a:r>
            <a:endParaRPr lang="en-US" dirty="0"/>
          </a:p>
        </p:txBody>
      </p:sp>
      <p:sp>
        <p:nvSpPr>
          <p:cNvPr id="22" name="Text Placeholder 4"/>
          <p:cNvSpPr>
            <a:spLocks noGrp="1"/>
          </p:cNvSpPr>
          <p:nvPr>
            <p:ph type="body" sz="quarter" idx="33" hasCustomPrompt="1"/>
          </p:nvPr>
        </p:nvSpPr>
        <p:spPr>
          <a:xfrm>
            <a:off x="6239727" y="1098298"/>
            <a:ext cx="5589383" cy="369246"/>
          </a:xfrm>
        </p:spPr>
        <p:txBody>
          <a:bodyPr>
            <a:spAutoFit/>
          </a:bodyPr>
          <a:lstStyle>
            <a:lvl1pPr algn="l">
              <a:lnSpc>
                <a:spcPct val="100000"/>
              </a:lnSpc>
              <a:spcBef>
                <a:spcPts val="0"/>
              </a:spcBef>
              <a:defRPr sz="2400">
                <a:solidFill>
                  <a:schemeClr val="accent6">
                    <a:lumMod val="20000"/>
                    <a:lumOff val="80000"/>
                  </a:schemeClr>
                </a:solidFill>
              </a:defRPr>
            </a:lvl1pPr>
          </a:lstStyle>
          <a:p>
            <a:r>
              <a:rPr lang="en-US" dirty="0" smtClean="0"/>
              <a:t>Insert sub-title here at 24pt, min 20pt</a:t>
            </a:r>
            <a:endParaRPr lang="en-US" dirty="0"/>
          </a:p>
        </p:txBody>
      </p:sp>
      <p:sp>
        <p:nvSpPr>
          <p:cNvPr id="10" name="Text Placeholder 4"/>
          <p:cNvSpPr>
            <a:spLocks noGrp="1"/>
          </p:cNvSpPr>
          <p:nvPr>
            <p:ph type="body" sz="quarter" idx="34" hasCustomPrompt="1"/>
          </p:nvPr>
        </p:nvSpPr>
        <p:spPr>
          <a:xfrm>
            <a:off x="355741" y="6334007"/>
            <a:ext cx="1928219" cy="331528"/>
          </a:xfrm>
          <a:ln>
            <a:solidFill>
              <a:schemeClr val="bg1"/>
            </a:solidFill>
          </a:ln>
        </p:spPr>
        <p:txBody>
          <a:bodyPr wrap="none" lIns="143987" tIns="71994" rIns="143987" bIns="71994" anchor="ctr">
            <a:spAutoFit/>
          </a:bodyPr>
          <a:lstStyle>
            <a:lvl1pPr>
              <a:spcBef>
                <a:spcPts val="0"/>
              </a:spcBef>
              <a:defRPr sz="11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Insert Key Point if Needed</a:t>
            </a:r>
            <a:endParaRPr lang="en-AU" dirty="0"/>
          </a:p>
        </p:txBody>
      </p:sp>
    </p:spTree>
    <p:extLst>
      <p:ext uri="{BB962C8B-B14F-4D97-AF65-F5344CB8AC3E}">
        <p14:creationId xmlns:p14="http://schemas.microsoft.com/office/powerpoint/2010/main" val="40449344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4c_2Columns_2Subtitles_APink">
    <p:bg>
      <p:bgPr>
        <a:solidFill>
          <a:schemeClr val="accent1"/>
        </a:solidFill>
        <a:effectLst/>
      </p:bgPr>
    </p:bg>
    <p:spTree>
      <p:nvGrpSpPr>
        <p:cNvPr id="1" name=""/>
        <p:cNvGrpSpPr/>
        <p:nvPr/>
      </p:nvGrpSpPr>
      <p:grpSpPr>
        <a:xfrm>
          <a:off x="0" y="0"/>
          <a:ext cx="0" cy="0"/>
          <a:chOff x="0" y="0"/>
          <a:chExt cx="0" cy="0"/>
        </a:xfrm>
      </p:grpSpPr>
      <p:sp>
        <p:nvSpPr>
          <p:cNvPr id="16" name="Footer Placeholder 2"/>
          <p:cNvSpPr>
            <a:spLocks noGrp="1"/>
          </p:cNvSpPr>
          <p:nvPr>
            <p:ph type="ftr" sz="quarter" idx="31"/>
          </p:nvPr>
        </p:nvSpPr>
        <p:spPr>
          <a:xfrm>
            <a:off x="7495798" y="6537399"/>
            <a:ext cx="4141956" cy="161962"/>
          </a:xfrm>
        </p:spPr>
        <p:txBody>
          <a:bodyPr/>
          <a:lstStyle/>
          <a:p>
            <a:r>
              <a:rPr lang="en-AU" dirty="0" smtClean="0">
                <a:solidFill>
                  <a:srgbClr val="FFFFFF">
                    <a:alpha val="50000"/>
                  </a:srgbClr>
                </a:solidFill>
              </a:rPr>
              <a:t>Copyright © 2016  Accenture. All rights reserved. Accenture Confidential Information    |</a:t>
            </a:r>
            <a:endParaRPr lang="en-AU" dirty="0">
              <a:solidFill>
                <a:srgbClr val="FFFFFF">
                  <a:alpha val="50000"/>
                </a:srgbClr>
              </a:solidFill>
            </a:endParaRPr>
          </a:p>
        </p:txBody>
      </p:sp>
      <p:sp>
        <p:nvSpPr>
          <p:cNvPr id="17" name="Slide Number Placeholder 3"/>
          <p:cNvSpPr>
            <a:spLocks noGrp="1"/>
          </p:cNvSpPr>
          <p:nvPr>
            <p:ph type="sldNum" sz="quarter" idx="32"/>
          </p:nvPr>
        </p:nvSpPr>
        <p:spPr>
          <a:xfrm flipH="1">
            <a:off x="11617001" y="6537400"/>
            <a:ext cx="216084" cy="161888"/>
          </a:xfrm>
        </p:spPr>
        <p:txBody>
          <a:bodyPr/>
          <a:lstStyle/>
          <a:p>
            <a:pPr>
              <a:defRPr/>
            </a:pPr>
            <a:fld id="{90CBDC3A-D49F-4631-A8C7-55D59B33E5FA}" type="slidenum">
              <a:rPr lang="en-US" smtClean="0">
                <a:solidFill>
                  <a:srgbClr val="FFFFFF">
                    <a:alpha val="50000"/>
                  </a:srgbClr>
                </a:solidFill>
              </a:rPr>
              <a:pPr>
                <a:defRPr/>
              </a:pPr>
              <a:t>‹#›</a:t>
            </a:fld>
            <a:endParaRPr lang="en-US" dirty="0">
              <a:solidFill>
                <a:srgbClr val="FFFFFF">
                  <a:alpha val="50000"/>
                </a:srgbClr>
              </a:solidFill>
            </a:endParaRPr>
          </a:p>
        </p:txBody>
      </p:sp>
      <p:sp>
        <p:nvSpPr>
          <p:cNvPr id="18" name="Content Placeholder 3"/>
          <p:cNvSpPr>
            <a:spLocks noGrp="1"/>
          </p:cNvSpPr>
          <p:nvPr>
            <p:ph sz="quarter" idx="16" hasCustomPrompt="1"/>
          </p:nvPr>
        </p:nvSpPr>
        <p:spPr>
          <a:xfrm>
            <a:off x="355740" y="1774415"/>
            <a:ext cx="5590547" cy="4175033"/>
          </a:xfrm>
        </p:spPr>
        <p:txBody>
          <a:bodyPr/>
          <a:lstStyle>
            <a:lvl1pPr>
              <a:lnSpc>
                <a:spcPct val="110000"/>
              </a:lnSpc>
              <a:spcBef>
                <a:spcPts val="1200"/>
              </a:spcBef>
              <a:defRPr sz="2000">
                <a:latin typeface="Arial" panose="020B0604020202020204" pitchFamily="34" charset="0"/>
                <a:ea typeface="Roboto" panose="02000000000000000000" pitchFamily="2" charset="0"/>
              </a:defRPr>
            </a:lvl1pPr>
            <a:lvl2pPr>
              <a:lnSpc>
                <a:spcPct val="110000"/>
              </a:lnSpc>
              <a:spcBef>
                <a:spcPts val="1200"/>
              </a:spcBef>
              <a:defRPr sz="2000">
                <a:latin typeface="Arial" panose="020B0604020202020204" pitchFamily="34" charset="0"/>
                <a:ea typeface="Roboto" panose="02000000000000000000" pitchFamily="2" charset="0"/>
              </a:defRPr>
            </a:lvl2pPr>
            <a:lvl3pPr>
              <a:lnSpc>
                <a:spcPct val="110000"/>
              </a:lnSpc>
              <a:spcBef>
                <a:spcPts val="1200"/>
              </a:spcBef>
              <a:defRPr sz="2000">
                <a:latin typeface="Arial" panose="020B0604020202020204" pitchFamily="34" charset="0"/>
                <a:ea typeface="Roboto" panose="02000000000000000000" pitchFamily="2" charset="0"/>
              </a:defRPr>
            </a:lvl3pPr>
            <a:lvl4pPr>
              <a:lnSpc>
                <a:spcPct val="110000"/>
              </a:lnSpc>
              <a:spcBef>
                <a:spcPts val="800"/>
              </a:spcBef>
              <a:defRPr>
                <a:latin typeface="Arial" panose="020B0604020202020204" pitchFamily="34" charset="0"/>
                <a:ea typeface="Roboto" panose="02000000000000000000" pitchFamily="2" charset="0"/>
              </a:defRPr>
            </a:lvl4pPr>
            <a:lvl5pPr>
              <a:lnSpc>
                <a:spcPct val="110000"/>
              </a:lnSpc>
              <a:spcBef>
                <a:spcPts val="800"/>
              </a:spcBef>
              <a:defRPr>
                <a:latin typeface="Arial" panose="020B0604020202020204" pitchFamily="34" charset="0"/>
                <a:ea typeface="Roboto" panose="02000000000000000000" pitchFamily="2" charset="0"/>
              </a:defRPr>
            </a:lvl5pPr>
          </a:lstStyle>
          <a:p>
            <a:r>
              <a:rPr lang="en-US" dirty="0" smtClean="0"/>
              <a:t>Minimum font size 14pt and line spacing of at least Multiple 1.1</a:t>
            </a:r>
          </a:p>
          <a:p>
            <a:pPr lvl="1"/>
            <a:r>
              <a:rPr lang="pt-BR" dirty="0" smtClean="0"/>
              <a:t>Apita imentemqui te sunte cuptia sam cus dem qui deni dictiis dit qui sitae et as sant incitatet, as aut eost, nonsend?</a:t>
            </a:r>
          </a:p>
          <a:p>
            <a:pPr lvl="1"/>
            <a:r>
              <a:rPr lang="pt-BR" dirty="0" smtClean="0"/>
              <a:t>As se eni dolestotate con raerum es ini officiis eos reseque peles aut que perferepudi odit perror mo blaborrum et reium as sum.</a:t>
            </a:r>
          </a:p>
          <a:p>
            <a:pPr lvl="2"/>
            <a:r>
              <a:rPr lang="pt-BR" dirty="0" smtClean="0"/>
              <a:t>Nimi, qui restis sinihilla verum quatis estrum aut aute nonestr</a:t>
            </a:r>
          </a:p>
        </p:txBody>
      </p:sp>
      <p:sp>
        <p:nvSpPr>
          <p:cNvPr id="19" name="Content Placeholder 3"/>
          <p:cNvSpPr>
            <a:spLocks noGrp="1"/>
          </p:cNvSpPr>
          <p:nvPr>
            <p:ph sz="quarter" idx="17" hasCustomPrompt="1"/>
          </p:nvPr>
        </p:nvSpPr>
        <p:spPr>
          <a:xfrm>
            <a:off x="6239727" y="1774395"/>
            <a:ext cx="5589383" cy="4175033"/>
          </a:xfrm>
        </p:spPr>
        <p:txBody>
          <a:bodyPr/>
          <a:lstStyle>
            <a:lvl1pPr>
              <a:lnSpc>
                <a:spcPct val="110000"/>
              </a:lnSpc>
              <a:spcBef>
                <a:spcPts val="1200"/>
              </a:spcBef>
              <a:defRPr sz="2000">
                <a:latin typeface="Arial" panose="020B0604020202020204" pitchFamily="34" charset="0"/>
                <a:ea typeface="Roboto" panose="02000000000000000000" pitchFamily="2" charset="0"/>
              </a:defRPr>
            </a:lvl1pPr>
            <a:lvl2pPr>
              <a:lnSpc>
                <a:spcPct val="110000"/>
              </a:lnSpc>
              <a:spcBef>
                <a:spcPts val="1200"/>
              </a:spcBef>
              <a:defRPr sz="2000">
                <a:latin typeface="Arial" panose="020B0604020202020204" pitchFamily="34" charset="0"/>
                <a:ea typeface="Roboto" panose="02000000000000000000" pitchFamily="2" charset="0"/>
              </a:defRPr>
            </a:lvl2pPr>
            <a:lvl3pPr>
              <a:lnSpc>
                <a:spcPct val="110000"/>
              </a:lnSpc>
              <a:spcBef>
                <a:spcPts val="1200"/>
              </a:spcBef>
              <a:defRPr sz="2000">
                <a:latin typeface="Arial" panose="020B0604020202020204" pitchFamily="34" charset="0"/>
                <a:ea typeface="Roboto" panose="02000000000000000000" pitchFamily="2" charset="0"/>
              </a:defRPr>
            </a:lvl3pPr>
            <a:lvl4pPr>
              <a:lnSpc>
                <a:spcPct val="110000"/>
              </a:lnSpc>
              <a:spcBef>
                <a:spcPts val="800"/>
              </a:spcBef>
              <a:defRPr>
                <a:latin typeface="Arial" panose="020B0604020202020204" pitchFamily="34" charset="0"/>
                <a:ea typeface="Roboto" panose="02000000000000000000" pitchFamily="2" charset="0"/>
              </a:defRPr>
            </a:lvl4pPr>
            <a:lvl5pPr>
              <a:lnSpc>
                <a:spcPct val="110000"/>
              </a:lnSpc>
              <a:spcBef>
                <a:spcPts val="800"/>
              </a:spcBef>
              <a:defRPr>
                <a:latin typeface="Arial" panose="020B0604020202020204" pitchFamily="34" charset="0"/>
                <a:ea typeface="Roboto" panose="02000000000000000000" pitchFamily="2" charset="0"/>
              </a:defRPr>
            </a:lvl5pPr>
          </a:lstStyle>
          <a:p>
            <a:r>
              <a:rPr lang="en-US" dirty="0" smtClean="0"/>
              <a:t>Minimum font size 14pt and line spacing of at least Multiple 1.1</a:t>
            </a:r>
          </a:p>
          <a:p>
            <a:pPr lvl="1"/>
            <a:r>
              <a:rPr lang="pt-BR" dirty="0" smtClean="0"/>
              <a:t>Apita imentemqui te sunte cuptia sam cus dem qui deni dictiis dit qui sitae et as sant incitatet, as aut eost, nonsend?</a:t>
            </a:r>
          </a:p>
          <a:p>
            <a:pPr lvl="1"/>
            <a:r>
              <a:rPr lang="pt-BR" dirty="0" smtClean="0"/>
              <a:t>As se eni dolestotate con raerum es ini officiis eos reseque peles aut que perferepudi odit perror mo blaborrum et reium as sum.</a:t>
            </a:r>
          </a:p>
          <a:p>
            <a:pPr lvl="2"/>
            <a:r>
              <a:rPr lang="pt-BR" dirty="0" smtClean="0"/>
              <a:t>Nimi, qui restis sinihilla verum quatis estrum aut aute nonestr</a:t>
            </a:r>
          </a:p>
        </p:txBody>
      </p:sp>
      <p:sp>
        <p:nvSpPr>
          <p:cNvPr id="20" name="Title 1"/>
          <p:cNvSpPr>
            <a:spLocks noGrp="1"/>
          </p:cNvSpPr>
          <p:nvPr>
            <p:ph type="title" hasCustomPrompt="1"/>
          </p:nvPr>
        </p:nvSpPr>
        <p:spPr>
          <a:xfrm>
            <a:off x="355741" y="554272"/>
            <a:ext cx="11474881" cy="543475"/>
          </a:xfrm>
        </p:spPr>
        <p:txBody>
          <a:bodyPr/>
          <a:lstStyle>
            <a:lvl1pPr algn="ctr">
              <a:defRPr/>
            </a:lvl1pPr>
          </a:lstStyle>
          <a:p>
            <a:r>
              <a:rPr lang="en-US" dirty="0" smtClean="0"/>
              <a:t>INSERT MAIN TITLE AT 36PT MIN 30PT</a:t>
            </a:r>
            <a:endParaRPr lang="en-AU" dirty="0"/>
          </a:p>
        </p:txBody>
      </p:sp>
      <p:sp>
        <p:nvSpPr>
          <p:cNvPr id="21" name="Text Placeholder 4"/>
          <p:cNvSpPr>
            <a:spLocks noGrp="1"/>
          </p:cNvSpPr>
          <p:nvPr>
            <p:ph type="body" sz="quarter" idx="12" hasCustomPrompt="1"/>
          </p:nvPr>
        </p:nvSpPr>
        <p:spPr>
          <a:xfrm>
            <a:off x="355739" y="1098298"/>
            <a:ext cx="5589383" cy="369246"/>
          </a:xfrm>
        </p:spPr>
        <p:txBody>
          <a:bodyPr>
            <a:spAutoFit/>
          </a:bodyPr>
          <a:lstStyle>
            <a:lvl1pPr algn="l">
              <a:lnSpc>
                <a:spcPct val="100000"/>
              </a:lnSpc>
              <a:spcBef>
                <a:spcPts val="0"/>
              </a:spcBef>
              <a:defRPr sz="2400">
                <a:solidFill>
                  <a:schemeClr val="accent1">
                    <a:lumMod val="20000"/>
                    <a:lumOff val="80000"/>
                  </a:schemeClr>
                </a:solidFill>
              </a:defRPr>
            </a:lvl1pPr>
          </a:lstStyle>
          <a:p>
            <a:r>
              <a:rPr lang="en-US" dirty="0" smtClean="0"/>
              <a:t>Insert sub-title here at 24pt, min 20pt</a:t>
            </a:r>
            <a:endParaRPr lang="en-US" dirty="0"/>
          </a:p>
        </p:txBody>
      </p:sp>
      <p:sp>
        <p:nvSpPr>
          <p:cNvPr id="22" name="Text Placeholder 4"/>
          <p:cNvSpPr>
            <a:spLocks noGrp="1"/>
          </p:cNvSpPr>
          <p:nvPr>
            <p:ph type="body" sz="quarter" idx="33" hasCustomPrompt="1"/>
          </p:nvPr>
        </p:nvSpPr>
        <p:spPr>
          <a:xfrm>
            <a:off x="6239727" y="1098298"/>
            <a:ext cx="5589383" cy="369246"/>
          </a:xfrm>
        </p:spPr>
        <p:txBody>
          <a:bodyPr>
            <a:spAutoFit/>
          </a:bodyPr>
          <a:lstStyle>
            <a:lvl1pPr algn="l">
              <a:lnSpc>
                <a:spcPct val="100000"/>
              </a:lnSpc>
              <a:spcBef>
                <a:spcPts val="0"/>
              </a:spcBef>
              <a:defRPr sz="2400">
                <a:solidFill>
                  <a:schemeClr val="accent1">
                    <a:lumMod val="20000"/>
                    <a:lumOff val="80000"/>
                  </a:schemeClr>
                </a:solidFill>
              </a:defRPr>
            </a:lvl1pPr>
          </a:lstStyle>
          <a:p>
            <a:r>
              <a:rPr lang="en-US" dirty="0" smtClean="0"/>
              <a:t>Insert sub-title here at 24pt, min 20pt</a:t>
            </a:r>
            <a:endParaRPr lang="en-US" dirty="0"/>
          </a:p>
        </p:txBody>
      </p:sp>
      <p:sp>
        <p:nvSpPr>
          <p:cNvPr id="10" name="Text Placeholder 4"/>
          <p:cNvSpPr>
            <a:spLocks noGrp="1"/>
          </p:cNvSpPr>
          <p:nvPr>
            <p:ph type="body" sz="quarter" idx="34" hasCustomPrompt="1"/>
          </p:nvPr>
        </p:nvSpPr>
        <p:spPr>
          <a:xfrm>
            <a:off x="355741" y="6334007"/>
            <a:ext cx="1928219" cy="331528"/>
          </a:xfrm>
          <a:ln>
            <a:solidFill>
              <a:schemeClr val="bg1"/>
            </a:solidFill>
          </a:ln>
        </p:spPr>
        <p:txBody>
          <a:bodyPr wrap="none" lIns="143987" tIns="71994" rIns="143987" bIns="71994" anchor="ctr">
            <a:spAutoFit/>
          </a:bodyPr>
          <a:lstStyle>
            <a:lvl1pPr>
              <a:spcBef>
                <a:spcPts val="0"/>
              </a:spcBef>
              <a:defRPr sz="11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Insert Key Point if Needed</a:t>
            </a:r>
            <a:endParaRPr lang="en-AU" dirty="0"/>
          </a:p>
        </p:txBody>
      </p:sp>
    </p:spTree>
    <p:extLst>
      <p:ext uri="{BB962C8B-B14F-4D97-AF65-F5344CB8AC3E}">
        <p14:creationId xmlns:p14="http://schemas.microsoft.com/office/powerpoint/2010/main" val="285532280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4c_2Columns_2Subtitles_CRed">
    <p:bg>
      <p:bgPr>
        <a:solidFill>
          <a:schemeClr val="tx2"/>
        </a:solidFill>
        <a:effectLst/>
      </p:bgPr>
    </p:bg>
    <p:spTree>
      <p:nvGrpSpPr>
        <p:cNvPr id="1" name=""/>
        <p:cNvGrpSpPr/>
        <p:nvPr/>
      </p:nvGrpSpPr>
      <p:grpSpPr>
        <a:xfrm>
          <a:off x="0" y="0"/>
          <a:ext cx="0" cy="0"/>
          <a:chOff x="0" y="0"/>
          <a:chExt cx="0" cy="0"/>
        </a:xfrm>
      </p:grpSpPr>
      <p:sp>
        <p:nvSpPr>
          <p:cNvPr id="16" name="Footer Placeholder 2"/>
          <p:cNvSpPr>
            <a:spLocks noGrp="1"/>
          </p:cNvSpPr>
          <p:nvPr>
            <p:ph type="ftr" sz="quarter" idx="31"/>
          </p:nvPr>
        </p:nvSpPr>
        <p:spPr>
          <a:xfrm>
            <a:off x="7495798" y="6537399"/>
            <a:ext cx="4141956" cy="161962"/>
          </a:xfrm>
        </p:spPr>
        <p:txBody>
          <a:bodyPr/>
          <a:lstStyle/>
          <a:p>
            <a:r>
              <a:rPr lang="en-AU" dirty="0" smtClean="0">
                <a:solidFill>
                  <a:srgbClr val="FFFFFF">
                    <a:alpha val="50000"/>
                  </a:srgbClr>
                </a:solidFill>
              </a:rPr>
              <a:t>Copyright © 2016  Accenture. All rights reserved. Accenture Confidential Information    |</a:t>
            </a:r>
            <a:endParaRPr lang="en-AU" dirty="0">
              <a:solidFill>
                <a:srgbClr val="FFFFFF">
                  <a:alpha val="50000"/>
                </a:srgbClr>
              </a:solidFill>
            </a:endParaRPr>
          </a:p>
        </p:txBody>
      </p:sp>
      <p:sp>
        <p:nvSpPr>
          <p:cNvPr id="17" name="Slide Number Placeholder 3"/>
          <p:cNvSpPr>
            <a:spLocks noGrp="1"/>
          </p:cNvSpPr>
          <p:nvPr>
            <p:ph type="sldNum" sz="quarter" idx="32"/>
          </p:nvPr>
        </p:nvSpPr>
        <p:spPr>
          <a:xfrm flipH="1">
            <a:off x="11617001" y="6537400"/>
            <a:ext cx="216084" cy="161888"/>
          </a:xfrm>
        </p:spPr>
        <p:txBody>
          <a:bodyPr/>
          <a:lstStyle/>
          <a:p>
            <a:pPr>
              <a:defRPr/>
            </a:pPr>
            <a:fld id="{90CBDC3A-D49F-4631-A8C7-55D59B33E5FA}" type="slidenum">
              <a:rPr lang="en-US" smtClean="0">
                <a:solidFill>
                  <a:srgbClr val="FFFFFF">
                    <a:alpha val="50000"/>
                  </a:srgbClr>
                </a:solidFill>
              </a:rPr>
              <a:pPr>
                <a:defRPr/>
              </a:pPr>
              <a:t>‹#›</a:t>
            </a:fld>
            <a:endParaRPr lang="en-US" dirty="0">
              <a:solidFill>
                <a:srgbClr val="FFFFFF">
                  <a:alpha val="50000"/>
                </a:srgbClr>
              </a:solidFill>
            </a:endParaRPr>
          </a:p>
        </p:txBody>
      </p:sp>
      <p:sp>
        <p:nvSpPr>
          <p:cNvPr id="18" name="Content Placeholder 3"/>
          <p:cNvSpPr>
            <a:spLocks noGrp="1"/>
          </p:cNvSpPr>
          <p:nvPr>
            <p:ph sz="quarter" idx="16" hasCustomPrompt="1"/>
          </p:nvPr>
        </p:nvSpPr>
        <p:spPr>
          <a:xfrm>
            <a:off x="355740" y="1774415"/>
            <a:ext cx="5590547" cy="4175033"/>
          </a:xfrm>
        </p:spPr>
        <p:txBody>
          <a:bodyPr/>
          <a:lstStyle>
            <a:lvl1pPr>
              <a:lnSpc>
                <a:spcPct val="110000"/>
              </a:lnSpc>
              <a:spcBef>
                <a:spcPts val="1200"/>
              </a:spcBef>
              <a:defRPr sz="2000">
                <a:latin typeface="Arial" panose="020B0604020202020204" pitchFamily="34" charset="0"/>
                <a:ea typeface="Roboto" panose="02000000000000000000" pitchFamily="2" charset="0"/>
              </a:defRPr>
            </a:lvl1pPr>
            <a:lvl2pPr>
              <a:lnSpc>
                <a:spcPct val="110000"/>
              </a:lnSpc>
              <a:spcBef>
                <a:spcPts val="1200"/>
              </a:spcBef>
              <a:defRPr sz="2000">
                <a:latin typeface="Arial" panose="020B0604020202020204" pitchFamily="34" charset="0"/>
                <a:ea typeface="Roboto" panose="02000000000000000000" pitchFamily="2" charset="0"/>
              </a:defRPr>
            </a:lvl2pPr>
            <a:lvl3pPr>
              <a:lnSpc>
                <a:spcPct val="110000"/>
              </a:lnSpc>
              <a:spcBef>
                <a:spcPts val="1200"/>
              </a:spcBef>
              <a:defRPr sz="2000">
                <a:latin typeface="Arial" panose="020B0604020202020204" pitchFamily="34" charset="0"/>
                <a:ea typeface="Roboto" panose="02000000000000000000" pitchFamily="2" charset="0"/>
              </a:defRPr>
            </a:lvl3pPr>
            <a:lvl4pPr>
              <a:lnSpc>
                <a:spcPct val="110000"/>
              </a:lnSpc>
              <a:spcBef>
                <a:spcPts val="800"/>
              </a:spcBef>
              <a:defRPr>
                <a:latin typeface="Arial" panose="020B0604020202020204" pitchFamily="34" charset="0"/>
                <a:ea typeface="Roboto" panose="02000000000000000000" pitchFamily="2" charset="0"/>
              </a:defRPr>
            </a:lvl4pPr>
            <a:lvl5pPr>
              <a:lnSpc>
                <a:spcPct val="110000"/>
              </a:lnSpc>
              <a:spcBef>
                <a:spcPts val="800"/>
              </a:spcBef>
              <a:defRPr>
                <a:latin typeface="Arial" panose="020B0604020202020204" pitchFamily="34" charset="0"/>
                <a:ea typeface="Roboto" panose="02000000000000000000" pitchFamily="2" charset="0"/>
              </a:defRPr>
            </a:lvl5pPr>
          </a:lstStyle>
          <a:p>
            <a:r>
              <a:rPr lang="en-US" dirty="0" smtClean="0"/>
              <a:t>Minimum font size 14pt and line spacing of at least Multiple 1.1</a:t>
            </a:r>
          </a:p>
          <a:p>
            <a:pPr lvl="1"/>
            <a:r>
              <a:rPr lang="pt-BR" dirty="0" smtClean="0"/>
              <a:t>Apita imentemqui te sunte cuptia sam cus dem qui deni dictiis dit qui sitae et as sant incitatet, as aut eost, nonsend?</a:t>
            </a:r>
          </a:p>
          <a:p>
            <a:pPr lvl="1"/>
            <a:r>
              <a:rPr lang="pt-BR" dirty="0" smtClean="0"/>
              <a:t>As se eni dolestotate con raerum es ini officiis eos reseque peles aut que perferepudi odit perror mo blaborrum et reium as sum.</a:t>
            </a:r>
          </a:p>
          <a:p>
            <a:pPr lvl="2"/>
            <a:r>
              <a:rPr lang="pt-BR" dirty="0" smtClean="0"/>
              <a:t>Nimi, qui restis sinihilla verum quatis estrum aut aute nonestr</a:t>
            </a:r>
          </a:p>
        </p:txBody>
      </p:sp>
      <p:sp>
        <p:nvSpPr>
          <p:cNvPr id="19" name="Content Placeholder 3"/>
          <p:cNvSpPr>
            <a:spLocks noGrp="1"/>
          </p:cNvSpPr>
          <p:nvPr>
            <p:ph sz="quarter" idx="17" hasCustomPrompt="1"/>
          </p:nvPr>
        </p:nvSpPr>
        <p:spPr>
          <a:xfrm>
            <a:off x="6239727" y="1774395"/>
            <a:ext cx="5589383" cy="4175033"/>
          </a:xfrm>
        </p:spPr>
        <p:txBody>
          <a:bodyPr/>
          <a:lstStyle>
            <a:lvl1pPr>
              <a:lnSpc>
                <a:spcPct val="110000"/>
              </a:lnSpc>
              <a:spcBef>
                <a:spcPts val="1200"/>
              </a:spcBef>
              <a:defRPr sz="2000">
                <a:latin typeface="Arial" panose="020B0604020202020204" pitchFamily="34" charset="0"/>
                <a:ea typeface="Roboto" panose="02000000000000000000" pitchFamily="2" charset="0"/>
              </a:defRPr>
            </a:lvl1pPr>
            <a:lvl2pPr>
              <a:lnSpc>
                <a:spcPct val="110000"/>
              </a:lnSpc>
              <a:spcBef>
                <a:spcPts val="1200"/>
              </a:spcBef>
              <a:defRPr sz="2000">
                <a:latin typeface="Arial" panose="020B0604020202020204" pitchFamily="34" charset="0"/>
                <a:ea typeface="Roboto" panose="02000000000000000000" pitchFamily="2" charset="0"/>
              </a:defRPr>
            </a:lvl2pPr>
            <a:lvl3pPr>
              <a:lnSpc>
                <a:spcPct val="110000"/>
              </a:lnSpc>
              <a:spcBef>
                <a:spcPts val="1200"/>
              </a:spcBef>
              <a:defRPr sz="2000">
                <a:latin typeface="Arial" panose="020B0604020202020204" pitchFamily="34" charset="0"/>
                <a:ea typeface="Roboto" panose="02000000000000000000" pitchFamily="2" charset="0"/>
              </a:defRPr>
            </a:lvl3pPr>
            <a:lvl4pPr>
              <a:lnSpc>
                <a:spcPct val="110000"/>
              </a:lnSpc>
              <a:spcBef>
                <a:spcPts val="800"/>
              </a:spcBef>
              <a:defRPr>
                <a:latin typeface="Arial" panose="020B0604020202020204" pitchFamily="34" charset="0"/>
                <a:ea typeface="Roboto" panose="02000000000000000000" pitchFamily="2" charset="0"/>
              </a:defRPr>
            </a:lvl4pPr>
            <a:lvl5pPr>
              <a:lnSpc>
                <a:spcPct val="110000"/>
              </a:lnSpc>
              <a:spcBef>
                <a:spcPts val="800"/>
              </a:spcBef>
              <a:defRPr>
                <a:latin typeface="Arial" panose="020B0604020202020204" pitchFamily="34" charset="0"/>
                <a:ea typeface="Roboto" panose="02000000000000000000" pitchFamily="2" charset="0"/>
              </a:defRPr>
            </a:lvl5pPr>
          </a:lstStyle>
          <a:p>
            <a:r>
              <a:rPr lang="en-US" dirty="0" smtClean="0"/>
              <a:t>Minimum font size 14pt and line spacing of at least Multiple 1.1</a:t>
            </a:r>
          </a:p>
          <a:p>
            <a:pPr lvl="1"/>
            <a:r>
              <a:rPr lang="pt-BR" dirty="0" smtClean="0"/>
              <a:t>Apita imentemqui te sunte cuptia sam cus dem qui deni dictiis dit qui sitae et as sant incitatet, as aut eost, nonsend?</a:t>
            </a:r>
          </a:p>
          <a:p>
            <a:pPr lvl="1"/>
            <a:r>
              <a:rPr lang="pt-BR" dirty="0" smtClean="0"/>
              <a:t>As se eni dolestotate con raerum es ini officiis eos reseque peles aut que perferepudi odit perror mo blaborrum et reium as sum.</a:t>
            </a:r>
          </a:p>
          <a:p>
            <a:pPr lvl="2"/>
            <a:r>
              <a:rPr lang="pt-BR" dirty="0" smtClean="0"/>
              <a:t>Nimi, qui restis sinihilla verum quatis estrum aut aute nonestr</a:t>
            </a:r>
          </a:p>
        </p:txBody>
      </p:sp>
      <p:sp>
        <p:nvSpPr>
          <p:cNvPr id="20" name="Title 1"/>
          <p:cNvSpPr>
            <a:spLocks noGrp="1"/>
          </p:cNvSpPr>
          <p:nvPr>
            <p:ph type="title" hasCustomPrompt="1"/>
          </p:nvPr>
        </p:nvSpPr>
        <p:spPr>
          <a:xfrm>
            <a:off x="355741" y="554272"/>
            <a:ext cx="11474881" cy="543475"/>
          </a:xfrm>
        </p:spPr>
        <p:txBody>
          <a:bodyPr/>
          <a:lstStyle>
            <a:lvl1pPr algn="ctr">
              <a:defRPr/>
            </a:lvl1pPr>
          </a:lstStyle>
          <a:p>
            <a:r>
              <a:rPr lang="en-US" dirty="0" smtClean="0"/>
              <a:t>INSERT MAIN TITLE AT 36PT MIN 30PT</a:t>
            </a:r>
            <a:endParaRPr lang="en-AU" dirty="0"/>
          </a:p>
        </p:txBody>
      </p:sp>
      <p:sp>
        <p:nvSpPr>
          <p:cNvPr id="21" name="Text Placeholder 4"/>
          <p:cNvSpPr>
            <a:spLocks noGrp="1"/>
          </p:cNvSpPr>
          <p:nvPr>
            <p:ph type="body" sz="quarter" idx="12" hasCustomPrompt="1"/>
          </p:nvPr>
        </p:nvSpPr>
        <p:spPr>
          <a:xfrm>
            <a:off x="355739" y="1098298"/>
            <a:ext cx="5589383" cy="369246"/>
          </a:xfrm>
        </p:spPr>
        <p:txBody>
          <a:bodyPr>
            <a:spAutoFit/>
          </a:bodyPr>
          <a:lstStyle>
            <a:lvl1pPr algn="l">
              <a:lnSpc>
                <a:spcPct val="100000"/>
              </a:lnSpc>
              <a:spcBef>
                <a:spcPts val="0"/>
              </a:spcBef>
              <a:defRPr sz="2400">
                <a:solidFill>
                  <a:schemeClr val="accent1">
                    <a:lumMod val="40000"/>
                    <a:lumOff val="60000"/>
                  </a:schemeClr>
                </a:solidFill>
              </a:defRPr>
            </a:lvl1pPr>
          </a:lstStyle>
          <a:p>
            <a:r>
              <a:rPr lang="en-US" dirty="0" smtClean="0"/>
              <a:t>Insert sub-title here at 24pt, min 20pt</a:t>
            </a:r>
            <a:endParaRPr lang="en-US" dirty="0"/>
          </a:p>
        </p:txBody>
      </p:sp>
      <p:sp>
        <p:nvSpPr>
          <p:cNvPr id="22" name="Text Placeholder 4"/>
          <p:cNvSpPr>
            <a:spLocks noGrp="1"/>
          </p:cNvSpPr>
          <p:nvPr>
            <p:ph type="body" sz="quarter" idx="33" hasCustomPrompt="1"/>
          </p:nvPr>
        </p:nvSpPr>
        <p:spPr>
          <a:xfrm>
            <a:off x="6239727" y="1098298"/>
            <a:ext cx="5589383" cy="369246"/>
          </a:xfrm>
        </p:spPr>
        <p:txBody>
          <a:bodyPr>
            <a:spAutoFit/>
          </a:bodyPr>
          <a:lstStyle>
            <a:lvl1pPr algn="l">
              <a:lnSpc>
                <a:spcPct val="100000"/>
              </a:lnSpc>
              <a:spcBef>
                <a:spcPts val="0"/>
              </a:spcBef>
              <a:defRPr sz="2400">
                <a:solidFill>
                  <a:schemeClr val="accent1">
                    <a:lumMod val="40000"/>
                    <a:lumOff val="60000"/>
                  </a:schemeClr>
                </a:solidFill>
              </a:defRPr>
            </a:lvl1pPr>
          </a:lstStyle>
          <a:p>
            <a:r>
              <a:rPr lang="en-US" dirty="0" smtClean="0"/>
              <a:t>Insert sub-title here at 24pt, min 20pt</a:t>
            </a:r>
            <a:endParaRPr lang="en-US" dirty="0"/>
          </a:p>
        </p:txBody>
      </p:sp>
      <p:sp>
        <p:nvSpPr>
          <p:cNvPr id="10" name="Text Placeholder 4"/>
          <p:cNvSpPr>
            <a:spLocks noGrp="1"/>
          </p:cNvSpPr>
          <p:nvPr>
            <p:ph type="body" sz="quarter" idx="34" hasCustomPrompt="1"/>
          </p:nvPr>
        </p:nvSpPr>
        <p:spPr>
          <a:xfrm>
            <a:off x="355741" y="6334007"/>
            <a:ext cx="1928219" cy="331528"/>
          </a:xfrm>
          <a:ln>
            <a:solidFill>
              <a:schemeClr val="bg1"/>
            </a:solidFill>
          </a:ln>
        </p:spPr>
        <p:txBody>
          <a:bodyPr wrap="none" lIns="143987" tIns="71994" rIns="143987" bIns="71994" anchor="ctr">
            <a:spAutoFit/>
          </a:bodyPr>
          <a:lstStyle>
            <a:lvl1pPr>
              <a:spcBef>
                <a:spcPts val="0"/>
              </a:spcBef>
              <a:defRPr sz="11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Insert Key Point if Needed</a:t>
            </a:r>
            <a:endParaRPr lang="en-AU" dirty="0"/>
          </a:p>
        </p:txBody>
      </p:sp>
    </p:spTree>
    <p:extLst>
      <p:ext uri="{BB962C8B-B14F-4D97-AF65-F5344CB8AC3E}">
        <p14:creationId xmlns:p14="http://schemas.microsoft.com/office/powerpoint/2010/main" val="364224368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5_3Columns_IBlue">
    <p:bg>
      <p:bgPr>
        <a:solidFill>
          <a:schemeClr val="accent4"/>
        </a:solidFill>
        <a:effectLst/>
      </p:bgPr>
    </p:bg>
    <p:spTree>
      <p:nvGrpSpPr>
        <p:cNvPr id="1" name=""/>
        <p:cNvGrpSpPr/>
        <p:nvPr/>
      </p:nvGrpSpPr>
      <p:grpSpPr>
        <a:xfrm>
          <a:off x="0" y="0"/>
          <a:ext cx="0" cy="0"/>
          <a:chOff x="0" y="0"/>
          <a:chExt cx="0" cy="0"/>
        </a:xfrm>
      </p:grpSpPr>
      <p:sp>
        <p:nvSpPr>
          <p:cNvPr id="3" name="Content Placeholder 2"/>
          <p:cNvSpPr>
            <a:spLocks noGrp="1"/>
          </p:cNvSpPr>
          <p:nvPr>
            <p:ph sz="quarter" idx="20" hasCustomPrompt="1"/>
          </p:nvPr>
        </p:nvSpPr>
        <p:spPr>
          <a:xfrm>
            <a:off x="8199465" y="1773687"/>
            <a:ext cx="3619414" cy="4175033"/>
          </a:xfrm>
        </p:spPr>
        <p:txBody>
          <a:bodyPr/>
          <a:lstStyle>
            <a:lvl1pPr>
              <a:lnSpc>
                <a:spcPct val="110000"/>
              </a:lnSpc>
              <a:spcBef>
                <a:spcPts val="1200"/>
              </a:spcBef>
              <a:defRPr sz="2000"/>
            </a:lvl1pPr>
            <a:lvl2pPr>
              <a:lnSpc>
                <a:spcPct val="110000"/>
              </a:lnSpc>
              <a:spcBef>
                <a:spcPts val="1200"/>
              </a:spcBef>
              <a:defRPr sz="2000"/>
            </a:lvl2pPr>
            <a:lvl3pPr>
              <a:lnSpc>
                <a:spcPct val="110000"/>
              </a:lnSpc>
              <a:spcBef>
                <a:spcPts val="1200"/>
              </a:spcBef>
              <a:defRPr sz="2000"/>
            </a:lvl3pPr>
            <a:lvl4pPr>
              <a:lnSpc>
                <a:spcPct val="110000"/>
              </a:lnSpc>
              <a:defRPr/>
            </a:lvl4pPr>
            <a:lvl5pPr>
              <a:lnSpc>
                <a:spcPct val="110000"/>
              </a:lnSpc>
              <a:defRPr/>
            </a:lvl5pPr>
          </a:lstStyle>
          <a:p>
            <a:r>
              <a:rPr lang="en-US" dirty="0" smtClean="0"/>
              <a:t>Minimum font size 14pt and line spacing of at least Multiple 1.1</a:t>
            </a:r>
          </a:p>
          <a:p>
            <a:pPr lvl="1"/>
            <a:r>
              <a:rPr lang="pt-BR" dirty="0" smtClean="0"/>
              <a:t>Apita imentemqui te sunte cuptia sam cus dem qui deni incitatet nonsend?</a:t>
            </a:r>
          </a:p>
          <a:p>
            <a:pPr lvl="1"/>
            <a:r>
              <a:rPr lang="pt-BR" dirty="0" smtClean="0"/>
              <a:t>As se eni dolestotate con raerum es ini officiis eos reseque peles aut que.</a:t>
            </a:r>
          </a:p>
          <a:p>
            <a:pPr lvl="2"/>
            <a:r>
              <a:rPr lang="pt-BR" dirty="0" smtClean="0"/>
              <a:t>Nimi, qui restis sinihilla verum quatis estrum aut aute nonestr</a:t>
            </a:r>
          </a:p>
        </p:txBody>
      </p:sp>
      <p:sp>
        <p:nvSpPr>
          <p:cNvPr id="4" name="Content Placeholder 3"/>
          <p:cNvSpPr>
            <a:spLocks noGrp="1"/>
          </p:cNvSpPr>
          <p:nvPr>
            <p:ph sz="quarter" idx="16" hasCustomPrompt="1"/>
          </p:nvPr>
        </p:nvSpPr>
        <p:spPr>
          <a:xfrm>
            <a:off x="355739" y="1773687"/>
            <a:ext cx="3619414" cy="4175033"/>
          </a:xfrm>
        </p:spPr>
        <p:txBody>
          <a:bodyPr/>
          <a:lstStyle>
            <a:lvl1pPr>
              <a:lnSpc>
                <a:spcPct val="110000"/>
              </a:lnSpc>
              <a:spcBef>
                <a:spcPts val="1200"/>
              </a:spcBef>
              <a:defRPr sz="2000">
                <a:latin typeface="Arial" panose="020B0604020202020204" pitchFamily="34" charset="0"/>
                <a:ea typeface="Roboto" panose="02000000000000000000" pitchFamily="2" charset="0"/>
              </a:defRPr>
            </a:lvl1pPr>
            <a:lvl2pPr>
              <a:lnSpc>
                <a:spcPct val="110000"/>
              </a:lnSpc>
              <a:spcBef>
                <a:spcPts val="1200"/>
              </a:spcBef>
              <a:defRPr sz="2000" baseline="0">
                <a:latin typeface="Arial" panose="020B0604020202020204" pitchFamily="34" charset="0"/>
                <a:ea typeface="Roboto" panose="02000000000000000000" pitchFamily="2" charset="0"/>
              </a:defRPr>
            </a:lvl2pPr>
            <a:lvl3pPr>
              <a:lnSpc>
                <a:spcPct val="110000"/>
              </a:lnSpc>
              <a:spcBef>
                <a:spcPts val="1200"/>
              </a:spcBef>
              <a:defRPr sz="2000">
                <a:latin typeface="Arial" panose="020B0604020202020204" pitchFamily="34" charset="0"/>
                <a:ea typeface="Roboto" panose="02000000000000000000" pitchFamily="2" charset="0"/>
              </a:defRPr>
            </a:lvl3pPr>
            <a:lvl4pPr>
              <a:lnSpc>
                <a:spcPct val="110000"/>
              </a:lnSpc>
              <a:defRPr>
                <a:latin typeface="Arial" panose="020B0604020202020204" pitchFamily="34" charset="0"/>
                <a:ea typeface="Roboto" panose="02000000000000000000" pitchFamily="2" charset="0"/>
              </a:defRPr>
            </a:lvl4pPr>
            <a:lvl5pPr>
              <a:lnSpc>
                <a:spcPct val="110000"/>
              </a:lnSpc>
              <a:defRPr>
                <a:latin typeface="Arial" panose="020B0604020202020204" pitchFamily="34" charset="0"/>
                <a:ea typeface="Roboto" panose="02000000000000000000" pitchFamily="2" charset="0"/>
              </a:defRPr>
            </a:lvl5pPr>
          </a:lstStyle>
          <a:p>
            <a:r>
              <a:rPr lang="en-US" dirty="0" smtClean="0"/>
              <a:t>Minimum font size 14pt and line spacing of at least Multiple 1.1</a:t>
            </a:r>
          </a:p>
          <a:p>
            <a:pPr lvl="1"/>
            <a:r>
              <a:rPr lang="pt-BR" dirty="0" smtClean="0"/>
              <a:t>Apita imentemqui te sunte cuptia sam cus dem qui deni incitatet nonsend?</a:t>
            </a:r>
          </a:p>
          <a:p>
            <a:pPr lvl="1"/>
            <a:r>
              <a:rPr lang="pt-BR" dirty="0" smtClean="0"/>
              <a:t>As se eni dolestotate con raerum es ini officiis eos reseque peles aut que.</a:t>
            </a:r>
          </a:p>
          <a:p>
            <a:pPr lvl="2"/>
            <a:r>
              <a:rPr lang="pt-BR" dirty="0" smtClean="0"/>
              <a:t>Nimi, qui restis sinihilla verum quatis estrum aut aute nonestr</a:t>
            </a:r>
          </a:p>
        </p:txBody>
      </p:sp>
      <p:sp>
        <p:nvSpPr>
          <p:cNvPr id="13" name="Content Placeholder 3"/>
          <p:cNvSpPr>
            <a:spLocks noGrp="1"/>
          </p:cNvSpPr>
          <p:nvPr>
            <p:ph sz="quarter" idx="17" hasCustomPrompt="1"/>
          </p:nvPr>
        </p:nvSpPr>
        <p:spPr>
          <a:xfrm>
            <a:off x="4281572" y="1773687"/>
            <a:ext cx="3619414" cy="4175033"/>
          </a:xfrm>
        </p:spPr>
        <p:txBody>
          <a:bodyPr/>
          <a:lstStyle>
            <a:lvl1pPr>
              <a:lnSpc>
                <a:spcPct val="110000"/>
              </a:lnSpc>
              <a:spcBef>
                <a:spcPts val="1200"/>
              </a:spcBef>
              <a:defRPr sz="2000">
                <a:latin typeface="Arial" panose="020B0604020202020204" pitchFamily="34" charset="0"/>
                <a:ea typeface="Roboto" panose="02000000000000000000" pitchFamily="2" charset="0"/>
              </a:defRPr>
            </a:lvl1pPr>
            <a:lvl2pPr>
              <a:lnSpc>
                <a:spcPct val="110000"/>
              </a:lnSpc>
              <a:spcBef>
                <a:spcPts val="1200"/>
              </a:spcBef>
              <a:defRPr sz="2000">
                <a:latin typeface="Arial" panose="020B0604020202020204" pitchFamily="34" charset="0"/>
                <a:ea typeface="Roboto" panose="02000000000000000000" pitchFamily="2" charset="0"/>
              </a:defRPr>
            </a:lvl2pPr>
            <a:lvl3pPr>
              <a:lnSpc>
                <a:spcPct val="110000"/>
              </a:lnSpc>
              <a:spcBef>
                <a:spcPts val="1200"/>
              </a:spcBef>
              <a:defRPr sz="2000">
                <a:latin typeface="Arial" panose="020B0604020202020204" pitchFamily="34" charset="0"/>
                <a:ea typeface="Roboto" panose="02000000000000000000" pitchFamily="2" charset="0"/>
              </a:defRPr>
            </a:lvl3pPr>
            <a:lvl4pPr>
              <a:lnSpc>
                <a:spcPct val="110000"/>
              </a:lnSpc>
              <a:defRPr>
                <a:latin typeface="Arial" panose="020B0604020202020204" pitchFamily="34" charset="0"/>
                <a:ea typeface="Roboto" panose="02000000000000000000" pitchFamily="2" charset="0"/>
              </a:defRPr>
            </a:lvl4pPr>
            <a:lvl5pPr>
              <a:lnSpc>
                <a:spcPct val="110000"/>
              </a:lnSpc>
              <a:defRPr>
                <a:latin typeface="Arial" panose="020B0604020202020204" pitchFamily="34" charset="0"/>
                <a:ea typeface="Roboto" panose="02000000000000000000" pitchFamily="2" charset="0"/>
              </a:defRPr>
            </a:lvl5pPr>
          </a:lstStyle>
          <a:p>
            <a:r>
              <a:rPr lang="en-US" dirty="0" smtClean="0"/>
              <a:t>Minimum font size 14pt and line spacing of at least Multiple 1.1</a:t>
            </a:r>
          </a:p>
          <a:p>
            <a:pPr lvl="1"/>
            <a:r>
              <a:rPr lang="pt-BR" dirty="0" smtClean="0"/>
              <a:t>Apita imentemqui te sunte cuptia sam cus dem qui deni incitatet nonsend?</a:t>
            </a:r>
          </a:p>
          <a:p>
            <a:pPr lvl="1"/>
            <a:r>
              <a:rPr lang="pt-BR" dirty="0" smtClean="0"/>
              <a:t>As se eni dolestotate con raerum es ini officiis eos reseque peles aut que.</a:t>
            </a:r>
          </a:p>
          <a:p>
            <a:pPr lvl="2"/>
            <a:r>
              <a:rPr lang="pt-BR" dirty="0" smtClean="0"/>
              <a:t>Nimi, qui restis sinihilla verum quatis estrum aut aute nonestr</a:t>
            </a:r>
          </a:p>
        </p:txBody>
      </p:sp>
      <p:sp>
        <p:nvSpPr>
          <p:cNvPr id="10" name="Footer Placeholder 2"/>
          <p:cNvSpPr>
            <a:spLocks noGrp="1"/>
          </p:cNvSpPr>
          <p:nvPr>
            <p:ph type="ftr" sz="quarter" idx="31"/>
          </p:nvPr>
        </p:nvSpPr>
        <p:spPr>
          <a:xfrm>
            <a:off x="7495798" y="6537399"/>
            <a:ext cx="4141956" cy="161962"/>
          </a:xfrm>
        </p:spPr>
        <p:txBody>
          <a:bodyPr/>
          <a:lstStyle/>
          <a:p>
            <a:r>
              <a:rPr lang="en-AU" dirty="0" smtClean="0">
                <a:solidFill>
                  <a:srgbClr val="FFFFFF">
                    <a:alpha val="50000"/>
                  </a:srgbClr>
                </a:solidFill>
              </a:rPr>
              <a:t>Copyright © 2016  Accenture. All rights reserved. Accenture Confidential Information    |</a:t>
            </a:r>
            <a:endParaRPr lang="en-AU" dirty="0">
              <a:solidFill>
                <a:srgbClr val="FFFFFF">
                  <a:alpha val="50000"/>
                </a:srgbClr>
              </a:solidFill>
            </a:endParaRPr>
          </a:p>
        </p:txBody>
      </p:sp>
      <p:sp>
        <p:nvSpPr>
          <p:cNvPr id="12" name="Slide Number Placeholder 3"/>
          <p:cNvSpPr>
            <a:spLocks noGrp="1"/>
          </p:cNvSpPr>
          <p:nvPr>
            <p:ph type="sldNum" sz="quarter" idx="32"/>
          </p:nvPr>
        </p:nvSpPr>
        <p:spPr>
          <a:xfrm flipH="1">
            <a:off x="11617001" y="6537400"/>
            <a:ext cx="216084" cy="161888"/>
          </a:xfrm>
        </p:spPr>
        <p:txBody>
          <a:bodyPr/>
          <a:lstStyle/>
          <a:p>
            <a:pPr>
              <a:defRPr/>
            </a:pPr>
            <a:fld id="{90CBDC3A-D49F-4631-A8C7-55D59B33E5FA}" type="slidenum">
              <a:rPr lang="en-US" smtClean="0">
                <a:solidFill>
                  <a:srgbClr val="FFFFFF">
                    <a:alpha val="50000"/>
                  </a:srgbClr>
                </a:solidFill>
              </a:rPr>
              <a:pPr>
                <a:defRPr/>
              </a:pPr>
              <a:t>‹#›</a:t>
            </a:fld>
            <a:endParaRPr lang="en-US" dirty="0">
              <a:solidFill>
                <a:srgbClr val="FFFFFF">
                  <a:alpha val="50000"/>
                </a:srgbClr>
              </a:solidFill>
            </a:endParaRPr>
          </a:p>
        </p:txBody>
      </p:sp>
      <p:sp>
        <p:nvSpPr>
          <p:cNvPr id="14" name="Title 1"/>
          <p:cNvSpPr>
            <a:spLocks noGrp="1"/>
          </p:cNvSpPr>
          <p:nvPr>
            <p:ph type="title" hasCustomPrompt="1"/>
          </p:nvPr>
        </p:nvSpPr>
        <p:spPr>
          <a:xfrm>
            <a:off x="355741" y="554272"/>
            <a:ext cx="11474881" cy="543475"/>
          </a:xfrm>
        </p:spPr>
        <p:txBody>
          <a:bodyPr/>
          <a:lstStyle>
            <a:lvl1pPr algn="ctr">
              <a:defRPr/>
            </a:lvl1pPr>
          </a:lstStyle>
          <a:p>
            <a:r>
              <a:rPr lang="en-US" dirty="0" smtClean="0"/>
              <a:t>INSERT MAIN TITLE AT 36PT MIN 30PT</a:t>
            </a:r>
            <a:endParaRPr lang="en-AU" dirty="0"/>
          </a:p>
        </p:txBody>
      </p:sp>
      <p:sp>
        <p:nvSpPr>
          <p:cNvPr id="15" name="Text Placeholder 4"/>
          <p:cNvSpPr>
            <a:spLocks noGrp="1"/>
          </p:cNvSpPr>
          <p:nvPr>
            <p:ph type="body" sz="quarter" idx="12" hasCustomPrompt="1"/>
          </p:nvPr>
        </p:nvSpPr>
        <p:spPr>
          <a:xfrm>
            <a:off x="355741" y="1098295"/>
            <a:ext cx="11474881" cy="407894"/>
          </a:xfrm>
        </p:spPr>
        <p:txBody>
          <a:bodyPr/>
          <a:lstStyle>
            <a:lvl1pPr algn="ctr">
              <a:lnSpc>
                <a:spcPct val="100000"/>
              </a:lnSpc>
              <a:spcBef>
                <a:spcPts val="0"/>
              </a:spcBef>
              <a:defRPr sz="2400">
                <a:solidFill>
                  <a:schemeClr val="accent6">
                    <a:lumMod val="40000"/>
                    <a:lumOff val="60000"/>
                  </a:schemeClr>
                </a:solidFill>
              </a:defRPr>
            </a:lvl1pPr>
          </a:lstStyle>
          <a:p>
            <a:r>
              <a:rPr lang="en-US" dirty="0" smtClean="0"/>
              <a:t>Insert sub-title here at 24pt, min 20pt</a:t>
            </a:r>
            <a:endParaRPr lang="en-US" dirty="0"/>
          </a:p>
        </p:txBody>
      </p:sp>
      <p:sp>
        <p:nvSpPr>
          <p:cNvPr id="16" name="Text Placeholder 4"/>
          <p:cNvSpPr>
            <a:spLocks noGrp="1"/>
          </p:cNvSpPr>
          <p:nvPr>
            <p:ph type="body" sz="quarter" idx="33" hasCustomPrompt="1"/>
          </p:nvPr>
        </p:nvSpPr>
        <p:spPr>
          <a:xfrm>
            <a:off x="355741" y="6334007"/>
            <a:ext cx="1928219" cy="331528"/>
          </a:xfrm>
          <a:ln>
            <a:solidFill>
              <a:schemeClr val="bg1"/>
            </a:solidFill>
          </a:ln>
        </p:spPr>
        <p:txBody>
          <a:bodyPr wrap="none" lIns="143987" tIns="71994" rIns="143987" bIns="71994" anchor="ctr">
            <a:spAutoFit/>
          </a:bodyPr>
          <a:lstStyle>
            <a:lvl1pPr>
              <a:spcBef>
                <a:spcPts val="0"/>
              </a:spcBef>
              <a:defRPr sz="11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Insert Key Point if Needed</a:t>
            </a:r>
            <a:endParaRPr lang="en-AU" dirty="0"/>
          </a:p>
        </p:txBody>
      </p:sp>
    </p:spTree>
    <p:extLst>
      <p:ext uri="{BB962C8B-B14F-4D97-AF65-F5344CB8AC3E}">
        <p14:creationId xmlns:p14="http://schemas.microsoft.com/office/powerpoint/2010/main" val="396729972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5_3Columns_White_APinkSub">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sz="quarter" idx="20" hasCustomPrompt="1"/>
          </p:nvPr>
        </p:nvSpPr>
        <p:spPr>
          <a:xfrm>
            <a:off x="8199465" y="1773687"/>
            <a:ext cx="3619414" cy="4175033"/>
          </a:xfrm>
        </p:spPr>
        <p:txBody>
          <a:bodyPr/>
          <a:lstStyle>
            <a:lvl1pPr>
              <a:lnSpc>
                <a:spcPct val="110000"/>
              </a:lnSpc>
              <a:spcBef>
                <a:spcPts val="1200"/>
              </a:spcBef>
              <a:defRPr sz="2000">
                <a:solidFill>
                  <a:schemeClr val="tx1"/>
                </a:solidFill>
              </a:defRPr>
            </a:lvl1pPr>
            <a:lvl2pPr>
              <a:lnSpc>
                <a:spcPct val="110000"/>
              </a:lnSpc>
              <a:spcBef>
                <a:spcPts val="1200"/>
              </a:spcBef>
              <a:defRPr sz="2000">
                <a:solidFill>
                  <a:schemeClr val="tx1"/>
                </a:solidFill>
              </a:defRPr>
            </a:lvl2pPr>
            <a:lvl3pPr>
              <a:lnSpc>
                <a:spcPct val="110000"/>
              </a:lnSpc>
              <a:spcBef>
                <a:spcPts val="1200"/>
              </a:spcBef>
              <a:defRPr sz="2000">
                <a:solidFill>
                  <a:schemeClr val="tx1"/>
                </a:solidFill>
              </a:defRPr>
            </a:lvl3pPr>
            <a:lvl4pPr>
              <a:lnSpc>
                <a:spcPct val="110000"/>
              </a:lnSpc>
              <a:defRPr>
                <a:solidFill>
                  <a:schemeClr val="tx1"/>
                </a:solidFill>
              </a:defRPr>
            </a:lvl4pPr>
            <a:lvl5pPr>
              <a:lnSpc>
                <a:spcPct val="110000"/>
              </a:lnSpc>
              <a:defRPr>
                <a:solidFill>
                  <a:schemeClr val="tx1"/>
                </a:solidFill>
              </a:defRPr>
            </a:lvl5pPr>
          </a:lstStyle>
          <a:p>
            <a:r>
              <a:rPr lang="en-US" dirty="0" smtClean="0"/>
              <a:t>Minimum font size 14pt and line spacing of at least Multiple 1.1</a:t>
            </a:r>
          </a:p>
          <a:p>
            <a:pPr lvl="1"/>
            <a:r>
              <a:rPr lang="pt-BR" dirty="0" smtClean="0"/>
              <a:t>Apita imentemqui te sunte cuptia sam cus dem qui deni incitatet nonsend?</a:t>
            </a:r>
          </a:p>
          <a:p>
            <a:pPr lvl="1"/>
            <a:r>
              <a:rPr lang="pt-BR" dirty="0" smtClean="0"/>
              <a:t>As se eni dolestotate con raerum es ini officiis eos reseque peles aut que.</a:t>
            </a:r>
          </a:p>
          <a:p>
            <a:pPr lvl="2"/>
            <a:r>
              <a:rPr lang="pt-BR" dirty="0" smtClean="0"/>
              <a:t>Nimi, qui restis sinihilla verum quatis estrum aut aute nonestr</a:t>
            </a:r>
          </a:p>
        </p:txBody>
      </p:sp>
      <p:sp>
        <p:nvSpPr>
          <p:cNvPr id="4" name="Content Placeholder 3"/>
          <p:cNvSpPr>
            <a:spLocks noGrp="1"/>
          </p:cNvSpPr>
          <p:nvPr>
            <p:ph sz="quarter" idx="16" hasCustomPrompt="1"/>
          </p:nvPr>
        </p:nvSpPr>
        <p:spPr>
          <a:xfrm>
            <a:off x="355739" y="1773687"/>
            <a:ext cx="3619414" cy="4175033"/>
          </a:xfrm>
        </p:spPr>
        <p:txBody>
          <a:bodyPr/>
          <a:lstStyle>
            <a:lvl1pPr>
              <a:lnSpc>
                <a:spcPct val="110000"/>
              </a:lnSpc>
              <a:spcBef>
                <a:spcPts val="1200"/>
              </a:spcBef>
              <a:defRPr sz="2000">
                <a:solidFill>
                  <a:schemeClr val="tx1"/>
                </a:solidFill>
                <a:latin typeface="Arial" panose="020B0604020202020204" pitchFamily="34" charset="0"/>
                <a:ea typeface="Roboto" panose="02000000000000000000" pitchFamily="2" charset="0"/>
              </a:defRPr>
            </a:lvl1pPr>
            <a:lvl2pPr>
              <a:lnSpc>
                <a:spcPct val="110000"/>
              </a:lnSpc>
              <a:spcBef>
                <a:spcPts val="1200"/>
              </a:spcBef>
              <a:defRPr sz="2000">
                <a:solidFill>
                  <a:schemeClr val="tx1"/>
                </a:solidFill>
                <a:latin typeface="Arial" panose="020B0604020202020204" pitchFamily="34" charset="0"/>
                <a:ea typeface="Roboto" panose="02000000000000000000" pitchFamily="2" charset="0"/>
              </a:defRPr>
            </a:lvl2pPr>
            <a:lvl3pPr>
              <a:lnSpc>
                <a:spcPct val="110000"/>
              </a:lnSpc>
              <a:spcBef>
                <a:spcPts val="1200"/>
              </a:spcBef>
              <a:defRPr sz="2000">
                <a:solidFill>
                  <a:schemeClr val="tx1"/>
                </a:solidFill>
                <a:latin typeface="Arial" panose="020B0604020202020204" pitchFamily="34" charset="0"/>
                <a:ea typeface="Roboto" panose="02000000000000000000" pitchFamily="2" charset="0"/>
              </a:defRPr>
            </a:lvl3pPr>
            <a:lvl4pPr>
              <a:lnSpc>
                <a:spcPct val="110000"/>
              </a:lnSpc>
              <a:defRPr>
                <a:solidFill>
                  <a:schemeClr val="tx1"/>
                </a:solidFill>
                <a:latin typeface="Arial" panose="020B0604020202020204" pitchFamily="34" charset="0"/>
                <a:ea typeface="Roboto" panose="02000000000000000000" pitchFamily="2" charset="0"/>
              </a:defRPr>
            </a:lvl4pPr>
            <a:lvl5pPr>
              <a:lnSpc>
                <a:spcPct val="110000"/>
              </a:lnSpc>
              <a:defRPr>
                <a:solidFill>
                  <a:schemeClr val="tx1"/>
                </a:solidFill>
                <a:latin typeface="Arial" panose="020B0604020202020204" pitchFamily="34" charset="0"/>
                <a:ea typeface="Roboto" panose="02000000000000000000" pitchFamily="2" charset="0"/>
              </a:defRPr>
            </a:lvl5pPr>
          </a:lstStyle>
          <a:p>
            <a:r>
              <a:rPr lang="en-US" dirty="0" smtClean="0"/>
              <a:t>Minimum font size 14pt and line spacing of at least Multiple 1.1</a:t>
            </a:r>
          </a:p>
          <a:p>
            <a:pPr lvl="1"/>
            <a:r>
              <a:rPr lang="pt-BR" dirty="0" smtClean="0"/>
              <a:t>Apita imentemqui te sunte cuptia sam cus dem qui deni incitatet nonsend?</a:t>
            </a:r>
          </a:p>
          <a:p>
            <a:pPr lvl="1"/>
            <a:r>
              <a:rPr lang="pt-BR" dirty="0" smtClean="0"/>
              <a:t>As se eni dolestotate con raerum es ini officiis eos reseque peles aut que.</a:t>
            </a:r>
          </a:p>
          <a:p>
            <a:pPr lvl="2"/>
            <a:r>
              <a:rPr lang="pt-BR" dirty="0" smtClean="0"/>
              <a:t>Nimi, qui restis sinihilla verum quatis estrum aut aute nonestr</a:t>
            </a:r>
          </a:p>
        </p:txBody>
      </p:sp>
      <p:sp>
        <p:nvSpPr>
          <p:cNvPr id="13" name="Content Placeholder 3"/>
          <p:cNvSpPr>
            <a:spLocks noGrp="1"/>
          </p:cNvSpPr>
          <p:nvPr>
            <p:ph sz="quarter" idx="17" hasCustomPrompt="1"/>
          </p:nvPr>
        </p:nvSpPr>
        <p:spPr>
          <a:xfrm>
            <a:off x="4281572" y="1773687"/>
            <a:ext cx="3619414" cy="4175033"/>
          </a:xfrm>
        </p:spPr>
        <p:txBody>
          <a:bodyPr/>
          <a:lstStyle>
            <a:lvl1pPr>
              <a:lnSpc>
                <a:spcPct val="110000"/>
              </a:lnSpc>
              <a:spcBef>
                <a:spcPts val="1200"/>
              </a:spcBef>
              <a:defRPr sz="2000">
                <a:solidFill>
                  <a:schemeClr val="tx1"/>
                </a:solidFill>
                <a:latin typeface="Arial" panose="020B0604020202020204" pitchFamily="34" charset="0"/>
                <a:ea typeface="Roboto" panose="02000000000000000000" pitchFamily="2" charset="0"/>
              </a:defRPr>
            </a:lvl1pPr>
            <a:lvl2pPr>
              <a:lnSpc>
                <a:spcPct val="110000"/>
              </a:lnSpc>
              <a:spcBef>
                <a:spcPts val="1200"/>
              </a:spcBef>
              <a:defRPr sz="2000">
                <a:solidFill>
                  <a:schemeClr val="tx1"/>
                </a:solidFill>
                <a:latin typeface="Arial" panose="020B0604020202020204" pitchFamily="34" charset="0"/>
                <a:ea typeface="Roboto" panose="02000000000000000000" pitchFamily="2" charset="0"/>
              </a:defRPr>
            </a:lvl2pPr>
            <a:lvl3pPr>
              <a:lnSpc>
                <a:spcPct val="110000"/>
              </a:lnSpc>
              <a:spcBef>
                <a:spcPts val="1200"/>
              </a:spcBef>
              <a:defRPr sz="2000">
                <a:solidFill>
                  <a:schemeClr val="tx1"/>
                </a:solidFill>
                <a:latin typeface="Arial" panose="020B0604020202020204" pitchFamily="34" charset="0"/>
                <a:ea typeface="Roboto" panose="02000000000000000000" pitchFamily="2" charset="0"/>
              </a:defRPr>
            </a:lvl3pPr>
            <a:lvl4pPr>
              <a:lnSpc>
                <a:spcPct val="110000"/>
              </a:lnSpc>
              <a:defRPr>
                <a:solidFill>
                  <a:schemeClr val="tx1"/>
                </a:solidFill>
                <a:latin typeface="Arial" panose="020B0604020202020204" pitchFamily="34" charset="0"/>
                <a:ea typeface="Roboto" panose="02000000000000000000" pitchFamily="2" charset="0"/>
              </a:defRPr>
            </a:lvl4pPr>
            <a:lvl5pPr>
              <a:lnSpc>
                <a:spcPct val="110000"/>
              </a:lnSpc>
              <a:defRPr>
                <a:solidFill>
                  <a:schemeClr val="tx1"/>
                </a:solidFill>
                <a:latin typeface="Arial" panose="020B0604020202020204" pitchFamily="34" charset="0"/>
                <a:ea typeface="Roboto" panose="02000000000000000000" pitchFamily="2" charset="0"/>
              </a:defRPr>
            </a:lvl5pPr>
          </a:lstStyle>
          <a:p>
            <a:r>
              <a:rPr lang="en-US" dirty="0" smtClean="0"/>
              <a:t>Minimum font size 14pt and line spacing of at least Multiple 1.1</a:t>
            </a:r>
          </a:p>
          <a:p>
            <a:pPr lvl="1"/>
            <a:r>
              <a:rPr lang="pt-BR" dirty="0" smtClean="0"/>
              <a:t>Apita imentemqui te sunte cuptia sam cus dem qui deni incitatet nonsend?</a:t>
            </a:r>
          </a:p>
          <a:p>
            <a:pPr lvl="1"/>
            <a:r>
              <a:rPr lang="pt-BR" dirty="0" smtClean="0"/>
              <a:t>As se eni dolestotate con raerum es ini officiis eos reseque peles aut que.</a:t>
            </a:r>
          </a:p>
          <a:p>
            <a:pPr lvl="2"/>
            <a:r>
              <a:rPr lang="pt-BR" dirty="0" smtClean="0"/>
              <a:t>Nimi, qui restis sinihilla verum quatis estrum aut aute nonestr</a:t>
            </a:r>
          </a:p>
        </p:txBody>
      </p:sp>
      <p:sp>
        <p:nvSpPr>
          <p:cNvPr id="14" name="Footer Placeholder 2"/>
          <p:cNvSpPr>
            <a:spLocks noGrp="1"/>
          </p:cNvSpPr>
          <p:nvPr>
            <p:ph type="ftr" sz="quarter" idx="31"/>
          </p:nvPr>
        </p:nvSpPr>
        <p:spPr>
          <a:xfrm>
            <a:off x="7495798" y="6537399"/>
            <a:ext cx="4141956" cy="161962"/>
          </a:xfrm>
        </p:spPr>
        <p:txBody>
          <a:bodyPr/>
          <a:lstStyle>
            <a:lvl1pPr>
              <a:defRPr>
                <a:solidFill>
                  <a:schemeClr val="tx1">
                    <a:alpha val="50000"/>
                  </a:schemeClr>
                </a:solidFill>
              </a:defRPr>
            </a:lvl1pPr>
          </a:lstStyle>
          <a:p>
            <a:r>
              <a:rPr lang="en-AU" dirty="0" smtClean="0">
                <a:solidFill>
                  <a:srgbClr val="000000">
                    <a:alpha val="50000"/>
                  </a:srgbClr>
                </a:solidFill>
              </a:rPr>
              <a:t>Copyright © 2016  Accenture. All rights reserved. Accenture Confidential Information    |</a:t>
            </a:r>
            <a:endParaRPr lang="en-AU" dirty="0">
              <a:solidFill>
                <a:srgbClr val="000000">
                  <a:alpha val="50000"/>
                </a:srgbClr>
              </a:solidFill>
            </a:endParaRPr>
          </a:p>
        </p:txBody>
      </p:sp>
      <p:sp>
        <p:nvSpPr>
          <p:cNvPr id="15" name="Slide Number Placeholder 3"/>
          <p:cNvSpPr>
            <a:spLocks noGrp="1"/>
          </p:cNvSpPr>
          <p:nvPr>
            <p:ph type="sldNum" sz="quarter" idx="32"/>
          </p:nvPr>
        </p:nvSpPr>
        <p:spPr>
          <a:xfrm flipH="1">
            <a:off x="11617001" y="6537400"/>
            <a:ext cx="216084" cy="161888"/>
          </a:xfrm>
        </p:spPr>
        <p:txBody>
          <a:bodyPr/>
          <a:lstStyle>
            <a:lvl1pPr>
              <a:defRPr>
                <a:solidFill>
                  <a:schemeClr val="tx1">
                    <a:alpha val="50000"/>
                  </a:schemeClr>
                </a:solidFill>
              </a:defRPr>
            </a:lvl1pPr>
          </a:lstStyle>
          <a:p>
            <a:pPr>
              <a:defRPr/>
            </a:pPr>
            <a:fld id="{90CBDC3A-D49F-4631-A8C7-55D59B33E5FA}" type="slidenum">
              <a:rPr lang="en-US" smtClean="0">
                <a:solidFill>
                  <a:srgbClr val="000000">
                    <a:alpha val="50000"/>
                  </a:srgbClr>
                </a:solidFill>
              </a:rPr>
              <a:pPr>
                <a:defRPr/>
              </a:pPr>
              <a:t>‹#›</a:t>
            </a:fld>
            <a:endParaRPr lang="en-US" dirty="0">
              <a:solidFill>
                <a:srgbClr val="000000">
                  <a:alpha val="50000"/>
                </a:srgbClr>
              </a:solidFill>
            </a:endParaRPr>
          </a:p>
        </p:txBody>
      </p:sp>
      <p:sp>
        <p:nvSpPr>
          <p:cNvPr id="12" name="Title 1"/>
          <p:cNvSpPr>
            <a:spLocks noGrp="1"/>
          </p:cNvSpPr>
          <p:nvPr>
            <p:ph type="title" hasCustomPrompt="1"/>
          </p:nvPr>
        </p:nvSpPr>
        <p:spPr>
          <a:xfrm>
            <a:off x="355741" y="554272"/>
            <a:ext cx="11474881" cy="543475"/>
          </a:xfrm>
        </p:spPr>
        <p:txBody>
          <a:bodyPr/>
          <a:lstStyle>
            <a:lvl1pPr algn="ctr">
              <a:defRPr>
                <a:solidFill>
                  <a:schemeClr val="tx1"/>
                </a:solidFill>
              </a:defRPr>
            </a:lvl1pPr>
          </a:lstStyle>
          <a:p>
            <a:r>
              <a:rPr lang="en-US" dirty="0" smtClean="0"/>
              <a:t>INSERT MAIN TITLE AT 36PT MIN 30PT</a:t>
            </a:r>
            <a:endParaRPr lang="en-AU" dirty="0"/>
          </a:p>
        </p:txBody>
      </p:sp>
      <p:sp>
        <p:nvSpPr>
          <p:cNvPr id="16" name="Text Placeholder 4"/>
          <p:cNvSpPr>
            <a:spLocks noGrp="1"/>
          </p:cNvSpPr>
          <p:nvPr>
            <p:ph type="body" sz="quarter" idx="12" hasCustomPrompt="1"/>
          </p:nvPr>
        </p:nvSpPr>
        <p:spPr>
          <a:xfrm>
            <a:off x="355741" y="1098295"/>
            <a:ext cx="11474881" cy="407894"/>
          </a:xfrm>
        </p:spPr>
        <p:txBody>
          <a:bodyPr/>
          <a:lstStyle>
            <a:lvl1pPr algn="ctr">
              <a:lnSpc>
                <a:spcPct val="100000"/>
              </a:lnSpc>
              <a:spcBef>
                <a:spcPts val="0"/>
              </a:spcBef>
              <a:defRPr sz="2400">
                <a:solidFill>
                  <a:schemeClr val="accent1"/>
                </a:solidFill>
              </a:defRPr>
            </a:lvl1pPr>
          </a:lstStyle>
          <a:p>
            <a:r>
              <a:rPr lang="en-US" dirty="0" smtClean="0"/>
              <a:t>Insert sub-title here at 24pt, min 20pt</a:t>
            </a:r>
            <a:endParaRPr lang="en-US" dirty="0"/>
          </a:p>
        </p:txBody>
      </p:sp>
      <p:sp>
        <p:nvSpPr>
          <p:cNvPr id="11" name="Text Placeholder 4"/>
          <p:cNvSpPr>
            <a:spLocks noGrp="1"/>
          </p:cNvSpPr>
          <p:nvPr>
            <p:ph type="body" sz="quarter" idx="33" hasCustomPrompt="1"/>
          </p:nvPr>
        </p:nvSpPr>
        <p:spPr>
          <a:xfrm>
            <a:off x="355741" y="6334007"/>
            <a:ext cx="1928219" cy="331528"/>
          </a:xfrm>
          <a:ln>
            <a:solidFill>
              <a:schemeClr val="tx1"/>
            </a:solidFill>
          </a:ln>
        </p:spPr>
        <p:txBody>
          <a:bodyPr wrap="none" lIns="143987" tIns="71994" rIns="143987" bIns="71994" anchor="ctr">
            <a:spAutoFit/>
          </a:bodyPr>
          <a:lstStyle>
            <a:lvl1pPr>
              <a:spcBef>
                <a:spcPts val="0"/>
              </a:spcBef>
              <a:defRPr sz="11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Insert Key Point if Needed</a:t>
            </a:r>
            <a:endParaRPr lang="en-AU" dirty="0"/>
          </a:p>
        </p:txBody>
      </p:sp>
    </p:spTree>
    <p:extLst>
      <p:ext uri="{BB962C8B-B14F-4D97-AF65-F5344CB8AC3E}">
        <p14:creationId xmlns:p14="http://schemas.microsoft.com/office/powerpoint/2010/main" val="381060982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5_3Columns_White_SBluekSub">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sz="quarter" idx="20" hasCustomPrompt="1"/>
          </p:nvPr>
        </p:nvSpPr>
        <p:spPr>
          <a:xfrm>
            <a:off x="8199465" y="1773687"/>
            <a:ext cx="3619414" cy="4175033"/>
          </a:xfrm>
        </p:spPr>
        <p:txBody>
          <a:bodyPr/>
          <a:lstStyle>
            <a:lvl1pPr>
              <a:lnSpc>
                <a:spcPct val="110000"/>
              </a:lnSpc>
              <a:spcBef>
                <a:spcPts val="1200"/>
              </a:spcBef>
              <a:defRPr sz="2000">
                <a:solidFill>
                  <a:schemeClr val="tx1"/>
                </a:solidFill>
              </a:defRPr>
            </a:lvl1pPr>
            <a:lvl2pPr>
              <a:lnSpc>
                <a:spcPct val="110000"/>
              </a:lnSpc>
              <a:spcBef>
                <a:spcPts val="1200"/>
              </a:spcBef>
              <a:defRPr sz="2000">
                <a:solidFill>
                  <a:schemeClr val="tx1"/>
                </a:solidFill>
              </a:defRPr>
            </a:lvl2pPr>
            <a:lvl3pPr>
              <a:lnSpc>
                <a:spcPct val="110000"/>
              </a:lnSpc>
              <a:spcBef>
                <a:spcPts val="1200"/>
              </a:spcBef>
              <a:defRPr sz="2000">
                <a:solidFill>
                  <a:schemeClr val="tx1"/>
                </a:solidFill>
              </a:defRPr>
            </a:lvl3pPr>
            <a:lvl4pPr>
              <a:lnSpc>
                <a:spcPct val="110000"/>
              </a:lnSpc>
              <a:defRPr>
                <a:solidFill>
                  <a:schemeClr val="tx1"/>
                </a:solidFill>
              </a:defRPr>
            </a:lvl4pPr>
            <a:lvl5pPr>
              <a:lnSpc>
                <a:spcPct val="110000"/>
              </a:lnSpc>
              <a:defRPr>
                <a:solidFill>
                  <a:schemeClr val="tx1"/>
                </a:solidFill>
              </a:defRPr>
            </a:lvl5pPr>
          </a:lstStyle>
          <a:p>
            <a:r>
              <a:rPr lang="en-US" dirty="0" smtClean="0"/>
              <a:t>Minimum font size 14pt and line spacing of at least Multiple 1.1</a:t>
            </a:r>
          </a:p>
          <a:p>
            <a:pPr lvl="1"/>
            <a:r>
              <a:rPr lang="pt-BR" dirty="0" smtClean="0"/>
              <a:t>Apita imentemqui te sunte cuptia sam cus dem qui deni incitatet nonsend?</a:t>
            </a:r>
          </a:p>
          <a:p>
            <a:pPr lvl="1"/>
            <a:r>
              <a:rPr lang="pt-BR" dirty="0" smtClean="0"/>
              <a:t>As se eni dolestotate con raerum es ini officiis eos reseque peles aut que.</a:t>
            </a:r>
          </a:p>
          <a:p>
            <a:pPr lvl="2"/>
            <a:r>
              <a:rPr lang="pt-BR" dirty="0" smtClean="0"/>
              <a:t>Nimi, qui restis sinihilla verum quatis estrum aut aute nonestr</a:t>
            </a:r>
          </a:p>
        </p:txBody>
      </p:sp>
      <p:sp>
        <p:nvSpPr>
          <p:cNvPr id="4" name="Content Placeholder 3"/>
          <p:cNvSpPr>
            <a:spLocks noGrp="1"/>
          </p:cNvSpPr>
          <p:nvPr>
            <p:ph sz="quarter" idx="16" hasCustomPrompt="1"/>
          </p:nvPr>
        </p:nvSpPr>
        <p:spPr>
          <a:xfrm>
            <a:off x="355739" y="1773687"/>
            <a:ext cx="3619414" cy="4175033"/>
          </a:xfrm>
        </p:spPr>
        <p:txBody>
          <a:bodyPr/>
          <a:lstStyle>
            <a:lvl1pPr>
              <a:lnSpc>
                <a:spcPct val="110000"/>
              </a:lnSpc>
              <a:spcBef>
                <a:spcPts val="1200"/>
              </a:spcBef>
              <a:defRPr sz="2000">
                <a:solidFill>
                  <a:schemeClr val="tx1"/>
                </a:solidFill>
                <a:latin typeface="Arial" panose="020B0604020202020204" pitchFamily="34" charset="0"/>
                <a:ea typeface="Roboto" panose="02000000000000000000" pitchFamily="2" charset="0"/>
              </a:defRPr>
            </a:lvl1pPr>
            <a:lvl2pPr>
              <a:lnSpc>
                <a:spcPct val="110000"/>
              </a:lnSpc>
              <a:spcBef>
                <a:spcPts val="1200"/>
              </a:spcBef>
              <a:defRPr sz="2000">
                <a:solidFill>
                  <a:schemeClr val="tx1"/>
                </a:solidFill>
                <a:latin typeface="Arial" panose="020B0604020202020204" pitchFamily="34" charset="0"/>
                <a:ea typeface="Roboto" panose="02000000000000000000" pitchFamily="2" charset="0"/>
              </a:defRPr>
            </a:lvl2pPr>
            <a:lvl3pPr>
              <a:lnSpc>
                <a:spcPct val="110000"/>
              </a:lnSpc>
              <a:spcBef>
                <a:spcPts val="1200"/>
              </a:spcBef>
              <a:defRPr sz="2000">
                <a:solidFill>
                  <a:schemeClr val="tx1"/>
                </a:solidFill>
                <a:latin typeface="Arial" panose="020B0604020202020204" pitchFamily="34" charset="0"/>
                <a:ea typeface="Roboto" panose="02000000000000000000" pitchFamily="2" charset="0"/>
              </a:defRPr>
            </a:lvl3pPr>
            <a:lvl4pPr>
              <a:lnSpc>
                <a:spcPct val="110000"/>
              </a:lnSpc>
              <a:defRPr>
                <a:solidFill>
                  <a:schemeClr val="tx1"/>
                </a:solidFill>
                <a:latin typeface="Arial" panose="020B0604020202020204" pitchFamily="34" charset="0"/>
                <a:ea typeface="Roboto" panose="02000000000000000000" pitchFamily="2" charset="0"/>
              </a:defRPr>
            </a:lvl4pPr>
            <a:lvl5pPr>
              <a:lnSpc>
                <a:spcPct val="110000"/>
              </a:lnSpc>
              <a:defRPr>
                <a:solidFill>
                  <a:schemeClr val="tx1"/>
                </a:solidFill>
                <a:latin typeface="Arial" panose="020B0604020202020204" pitchFamily="34" charset="0"/>
                <a:ea typeface="Roboto" panose="02000000000000000000" pitchFamily="2" charset="0"/>
              </a:defRPr>
            </a:lvl5pPr>
          </a:lstStyle>
          <a:p>
            <a:r>
              <a:rPr lang="en-US" dirty="0" smtClean="0"/>
              <a:t>Minimum font size 14pt and line spacing of at least Multiple 1.1</a:t>
            </a:r>
          </a:p>
          <a:p>
            <a:pPr lvl="1"/>
            <a:r>
              <a:rPr lang="pt-BR" dirty="0" smtClean="0"/>
              <a:t>Apita imentemqui te sunte cuptia sam cus dem qui deni incitatet nonsend?</a:t>
            </a:r>
          </a:p>
          <a:p>
            <a:pPr lvl="1"/>
            <a:r>
              <a:rPr lang="pt-BR" dirty="0" smtClean="0"/>
              <a:t>As se eni dolestotate con raerum es ini officiis eos reseque peles aut que.</a:t>
            </a:r>
          </a:p>
          <a:p>
            <a:pPr lvl="2"/>
            <a:r>
              <a:rPr lang="pt-BR" dirty="0" smtClean="0"/>
              <a:t>Nimi, qui restis sinihilla verum quatis estrum aut aute nonestr</a:t>
            </a:r>
          </a:p>
        </p:txBody>
      </p:sp>
      <p:sp>
        <p:nvSpPr>
          <p:cNvPr id="13" name="Content Placeholder 3"/>
          <p:cNvSpPr>
            <a:spLocks noGrp="1"/>
          </p:cNvSpPr>
          <p:nvPr>
            <p:ph sz="quarter" idx="17" hasCustomPrompt="1"/>
          </p:nvPr>
        </p:nvSpPr>
        <p:spPr>
          <a:xfrm>
            <a:off x="4281572" y="1773687"/>
            <a:ext cx="3619414" cy="4175033"/>
          </a:xfrm>
        </p:spPr>
        <p:txBody>
          <a:bodyPr/>
          <a:lstStyle>
            <a:lvl1pPr>
              <a:lnSpc>
                <a:spcPct val="110000"/>
              </a:lnSpc>
              <a:spcBef>
                <a:spcPts val="1200"/>
              </a:spcBef>
              <a:defRPr sz="2000">
                <a:solidFill>
                  <a:schemeClr val="tx1"/>
                </a:solidFill>
                <a:latin typeface="Arial" panose="020B0604020202020204" pitchFamily="34" charset="0"/>
                <a:ea typeface="Roboto" panose="02000000000000000000" pitchFamily="2" charset="0"/>
              </a:defRPr>
            </a:lvl1pPr>
            <a:lvl2pPr>
              <a:lnSpc>
                <a:spcPct val="110000"/>
              </a:lnSpc>
              <a:spcBef>
                <a:spcPts val="1200"/>
              </a:spcBef>
              <a:defRPr sz="2000">
                <a:solidFill>
                  <a:schemeClr val="tx1"/>
                </a:solidFill>
                <a:latin typeface="Arial" panose="020B0604020202020204" pitchFamily="34" charset="0"/>
                <a:ea typeface="Roboto" panose="02000000000000000000" pitchFamily="2" charset="0"/>
              </a:defRPr>
            </a:lvl2pPr>
            <a:lvl3pPr>
              <a:lnSpc>
                <a:spcPct val="110000"/>
              </a:lnSpc>
              <a:spcBef>
                <a:spcPts val="1200"/>
              </a:spcBef>
              <a:defRPr sz="2000">
                <a:solidFill>
                  <a:schemeClr val="tx1"/>
                </a:solidFill>
                <a:latin typeface="Arial" panose="020B0604020202020204" pitchFamily="34" charset="0"/>
                <a:ea typeface="Roboto" panose="02000000000000000000" pitchFamily="2" charset="0"/>
              </a:defRPr>
            </a:lvl3pPr>
            <a:lvl4pPr>
              <a:lnSpc>
                <a:spcPct val="110000"/>
              </a:lnSpc>
              <a:defRPr>
                <a:solidFill>
                  <a:schemeClr val="tx1"/>
                </a:solidFill>
                <a:latin typeface="Arial" panose="020B0604020202020204" pitchFamily="34" charset="0"/>
                <a:ea typeface="Roboto" panose="02000000000000000000" pitchFamily="2" charset="0"/>
              </a:defRPr>
            </a:lvl4pPr>
            <a:lvl5pPr>
              <a:lnSpc>
                <a:spcPct val="110000"/>
              </a:lnSpc>
              <a:defRPr>
                <a:solidFill>
                  <a:schemeClr val="tx1"/>
                </a:solidFill>
                <a:latin typeface="Arial" panose="020B0604020202020204" pitchFamily="34" charset="0"/>
                <a:ea typeface="Roboto" panose="02000000000000000000" pitchFamily="2" charset="0"/>
              </a:defRPr>
            </a:lvl5pPr>
          </a:lstStyle>
          <a:p>
            <a:r>
              <a:rPr lang="en-US" dirty="0" smtClean="0"/>
              <a:t>Minimum font size 14pt and line spacing of at least Multiple 1.1</a:t>
            </a:r>
          </a:p>
          <a:p>
            <a:pPr lvl="1"/>
            <a:r>
              <a:rPr lang="pt-BR" dirty="0" smtClean="0"/>
              <a:t>Apita imentemqui te sunte cuptia sam cus dem qui deni incitatet nonsend?</a:t>
            </a:r>
          </a:p>
          <a:p>
            <a:pPr lvl="1"/>
            <a:r>
              <a:rPr lang="pt-BR" dirty="0" smtClean="0"/>
              <a:t>As se eni dolestotate con raerum es ini officiis eos reseque peles aut que.</a:t>
            </a:r>
          </a:p>
          <a:p>
            <a:pPr lvl="2"/>
            <a:r>
              <a:rPr lang="pt-BR" dirty="0" smtClean="0"/>
              <a:t>Nimi, qui restis sinihilla verum quatis estrum aut aute nonestr</a:t>
            </a:r>
          </a:p>
        </p:txBody>
      </p:sp>
      <p:sp>
        <p:nvSpPr>
          <p:cNvPr id="14" name="Footer Placeholder 2"/>
          <p:cNvSpPr>
            <a:spLocks noGrp="1"/>
          </p:cNvSpPr>
          <p:nvPr>
            <p:ph type="ftr" sz="quarter" idx="31"/>
          </p:nvPr>
        </p:nvSpPr>
        <p:spPr>
          <a:xfrm>
            <a:off x="7495798" y="6537399"/>
            <a:ext cx="4141956" cy="161962"/>
          </a:xfrm>
        </p:spPr>
        <p:txBody>
          <a:bodyPr/>
          <a:lstStyle>
            <a:lvl1pPr>
              <a:defRPr>
                <a:solidFill>
                  <a:schemeClr val="tx1">
                    <a:alpha val="50000"/>
                  </a:schemeClr>
                </a:solidFill>
              </a:defRPr>
            </a:lvl1pPr>
          </a:lstStyle>
          <a:p>
            <a:r>
              <a:rPr lang="en-AU" dirty="0" smtClean="0">
                <a:solidFill>
                  <a:srgbClr val="000000">
                    <a:alpha val="50000"/>
                  </a:srgbClr>
                </a:solidFill>
              </a:rPr>
              <a:t>Copyright © 2016  Accenture. All rights reserved. Accenture Confidential Information    |</a:t>
            </a:r>
            <a:endParaRPr lang="en-AU" dirty="0">
              <a:solidFill>
                <a:srgbClr val="000000">
                  <a:alpha val="50000"/>
                </a:srgbClr>
              </a:solidFill>
            </a:endParaRPr>
          </a:p>
        </p:txBody>
      </p:sp>
      <p:sp>
        <p:nvSpPr>
          <p:cNvPr id="15" name="Slide Number Placeholder 3"/>
          <p:cNvSpPr>
            <a:spLocks noGrp="1"/>
          </p:cNvSpPr>
          <p:nvPr>
            <p:ph type="sldNum" sz="quarter" idx="32"/>
          </p:nvPr>
        </p:nvSpPr>
        <p:spPr>
          <a:xfrm flipH="1">
            <a:off x="11617001" y="6537400"/>
            <a:ext cx="216084" cy="161888"/>
          </a:xfrm>
        </p:spPr>
        <p:txBody>
          <a:bodyPr/>
          <a:lstStyle>
            <a:lvl1pPr>
              <a:defRPr>
                <a:solidFill>
                  <a:schemeClr val="tx1">
                    <a:alpha val="50000"/>
                  </a:schemeClr>
                </a:solidFill>
              </a:defRPr>
            </a:lvl1pPr>
          </a:lstStyle>
          <a:p>
            <a:pPr>
              <a:defRPr/>
            </a:pPr>
            <a:fld id="{90CBDC3A-D49F-4631-A8C7-55D59B33E5FA}" type="slidenum">
              <a:rPr lang="en-US" smtClean="0">
                <a:solidFill>
                  <a:srgbClr val="000000">
                    <a:alpha val="50000"/>
                  </a:srgbClr>
                </a:solidFill>
              </a:rPr>
              <a:pPr>
                <a:defRPr/>
              </a:pPr>
              <a:t>‹#›</a:t>
            </a:fld>
            <a:endParaRPr lang="en-US" dirty="0">
              <a:solidFill>
                <a:srgbClr val="000000">
                  <a:alpha val="50000"/>
                </a:srgbClr>
              </a:solidFill>
            </a:endParaRPr>
          </a:p>
        </p:txBody>
      </p:sp>
      <p:sp>
        <p:nvSpPr>
          <p:cNvPr id="12" name="Title 1"/>
          <p:cNvSpPr>
            <a:spLocks noGrp="1"/>
          </p:cNvSpPr>
          <p:nvPr>
            <p:ph type="title" hasCustomPrompt="1"/>
          </p:nvPr>
        </p:nvSpPr>
        <p:spPr>
          <a:xfrm>
            <a:off x="355741" y="554272"/>
            <a:ext cx="11474881" cy="543475"/>
          </a:xfrm>
        </p:spPr>
        <p:txBody>
          <a:bodyPr/>
          <a:lstStyle>
            <a:lvl1pPr algn="ctr">
              <a:defRPr>
                <a:solidFill>
                  <a:schemeClr val="tx1"/>
                </a:solidFill>
              </a:defRPr>
            </a:lvl1pPr>
          </a:lstStyle>
          <a:p>
            <a:r>
              <a:rPr lang="en-US" dirty="0" smtClean="0"/>
              <a:t>INSERT MAIN TITLE AT 36PT MIN 30PT</a:t>
            </a:r>
            <a:endParaRPr lang="en-AU" dirty="0"/>
          </a:p>
        </p:txBody>
      </p:sp>
      <p:sp>
        <p:nvSpPr>
          <p:cNvPr id="16" name="Text Placeholder 4"/>
          <p:cNvSpPr>
            <a:spLocks noGrp="1"/>
          </p:cNvSpPr>
          <p:nvPr>
            <p:ph type="body" sz="quarter" idx="12" hasCustomPrompt="1"/>
          </p:nvPr>
        </p:nvSpPr>
        <p:spPr>
          <a:xfrm>
            <a:off x="355741" y="1098295"/>
            <a:ext cx="11474881" cy="407894"/>
          </a:xfrm>
        </p:spPr>
        <p:txBody>
          <a:bodyPr/>
          <a:lstStyle>
            <a:lvl1pPr algn="ctr">
              <a:lnSpc>
                <a:spcPct val="100000"/>
              </a:lnSpc>
              <a:spcBef>
                <a:spcPts val="0"/>
              </a:spcBef>
              <a:defRPr sz="2400">
                <a:solidFill>
                  <a:schemeClr val="accent5"/>
                </a:solidFill>
              </a:defRPr>
            </a:lvl1pPr>
          </a:lstStyle>
          <a:p>
            <a:r>
              <a:rPr lang="en-US" dirty="0" smtClean="0"/>
              <a:t>Insert sub-title here at 24pt, min 20pt</a:t>
            </a:r>
            <a:endParaRPr lang="en-US" dirty="0"/>
          </a:p>
        </p:txBody>
      </p:sp>
      <p:sp>
        <p:nvSpPr>
          <p:cNvPr id="11" name="Text Placeholder 4"/>
          <p:cNvSpPr>
            <a:spLocks noGrp="1"/>
          </p:cNvSpPr>
          <p:nvPr>
            <p:ph type="body" sz="quarter" idx="33" hasCustomPrompt="1"/>
          </p:nvPr>
        </p:nvSpPr>
        <p:spPr>
          <a:xfrm>
            <a:off x="355741" y="6334007"/>
            <a:ext cx="1928219" cy="331528"/>
          </a:xfrm>
          <a:ln>
            <a:solidFill>
              <a:schemeClr val="tx1"/>
            </a:solidFill>
          </a:ln>
        </p:spPr>
        <p:txBody>
          <a:bodyPr wrap="none" lIns="143987" tIns="71994" rIns="143987" bIns="71994" anchor="ctr">
            <a:spAutoFit/>
          </a:bodyPr>
          <a:lstStyle>
            <a:lvl1pPr>
              <a:spcBef>
                <a:spcPts val="0"/>
              </a:spcBef>
              <a:defRPr sz="11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Insert Key Point if Needed</a:t>
            </a:r>
            <a:endParaRPr lang="en-AU" dirty="0"/>
          </a:p>
        </p:txBody>
      </p:sp>
    </p:spTree>
    <p:extLst>
      <p:ext uri="{BB962C8B-B14F-4D97-AF65-F5344CB8AC3E}">
        <p14:creationId xmlns:p14="http://schemas.microsoft.com/office/powerpoint/2010/main" val="246678673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5_3Columns_SBlue">
    <p:bg>
      <p:bgPr>
        <a:solidFill>
          <a:schemeClr val="accent5"/>
        </a:solidFill>
        <a:effectLst/>
      </p:bgPr>
    </p:bg>
    <p:spTree>
      <p:nvGrpSpPr>
        <p:cNvPr id="1" name=""/>
        <p:cNvGrpSpPr/>
        <p:nvPr/>
      </p:nvGrpSpPr>
      <p:grpSpPr>
        <a:xfrm>
          <a:off x="0" y="0"/>
          <a:ext cx="0" cy="0"/>
          <a:chOff x="0" y="0"/>
          <a:chExt cx="0" cy="0"/>
        </a:xfrm>
      </p:grpSpPr>
      <p:sp>
        <p:nvSpPr>
          <p:cNvPr id="3" name="Content Placeholder 2"/>
          <p:cNvSpPr>
            <a:spLocks noGrp="1"/>
          </p:cNvSpPr>
          <p:nvPr>
            <p:ph sz="quarter" idx="20" hasCustomPrompt="1"/>
          </p:nvPr>
        </p:nvSpPr>
        <p:spPr>
          <a:xfrm>
            <a:off x="8199465" y="1773687"/>
            <a:ext cx="3619414" cy="4175033"/>
          </a:xfrm>
        </p:spPr>
        <p:txBody>
          <a:bodyPr/>
          <a:lstStyle>
            <a:lvl1pPr>
              <a:lnSpc>
                <a:spcPct val="110000"/>
              </a:lnSpc>
              <a:spcBef>
                <a:spcPts val="1200"/>
              </a:spcBef>
              <a:defRPr sz="2000"/>
            </a:lvl1pPr>
            <a:lvl2pPr>
              <a:lnSpc>
                <a:spcPct val="110000"/>
              </a:lnSpc>
              <a:spcBef>
                <a:spcPts val="1200"/>
              </a:spcBef>
              <a:defRPr sz="2000"/>
            </a:lvl2pPr>
            <a:lvl3pPr>
              <a:lnSpc>
                <a:spcPct val="110000"/>
              </a:lnSpc>
              <a:spcBef>
                <a:spcPts val="1200"/>
              </a:spcBef>
              <a:defRPr sz="2000"/>
            </a:lvl3pPr>
            <a:lvl4pPr>
              <a:lnSpc>
                <a:spcPct val="110000"/>
              </a:lnSpc>
              <a:defRPr/>
            </a:lvl4pPr>
            <a:lvl5pPr>
              <a:lnSpc>
                <a:spcPct val="110000"/>
              </a:lnSpc>
              <a:defRPr/>
            </a:lvl5pPr>
          </a:lstStyle>
          <a:p>
            <a:r>
              <a:rPr lang="en-US" dirty="0" smtClean="0"/>
              <a:t>Minimum font size 14pt and line spacing of at least Multiple 1.1</a:t>
            </a:r>
          </a:p>
          <a:p>
            <a:pPr lvl="1"/>
            <a:r>
              <a:rPr lang="pt-BR" dirty="0" smtClean="0"/>
              <a:t>Apita imentemqui te sunte cuptia sam cus dem qui deni incitatet nonsend?</a:t>
            </a:r>
          </a:p>
          <a:p>
            <a:pPr lvl="1"/>
            <a:r>
              <a:rPr lang="pt-BR" dirty="0" smtClean="0"/>
              <a:t>As se eni dolestotate con raerum es ini officiis eos reseque peles aut que.</a:t>
            </a:r>
          </a:p>
          <a:p>
            <a:pPr lvl="2"/>
            <a:r>
              <a:rPr lang="pt-BR" dirty="0" smtClean="0"/>
              <a:t>Nimi, qui restis sinihilla verum quatis estrum aut aute nonestr</a:t>
            </a:r>
          </a:p>
        </p:txBody>
      </p:sp>
      <p:sp>
        <p:nvSpPr>
          <p:cNvPr id="4" name="Content Placeholder 3"/>
          <p:cNvSpPr>
            <a:spLocks noGrp="1"/>
          </p:cNvSpPr>
          <p:nvPr>
            <p:ph sz="quarter" idx="16" hasCustomPrompt="1"/>
          </p:nvPr>
        </p:nvSpPr>
        <p:spPr>
          <a:xfrm>
            <a:off x="355739" y="1773687"/>
            <a:ext cx="3619414" cy="4175033"/>
          </a:xfrm>
        </p:spPr>
        <p:txBody>
          <a:bodyPr/>
          <a:lstStyle>
            <a:lvl1pPr>
              <a:lnSpc>
                <a:spcPct val="110000"/>
              </a:lnSpc>
              <a:spcBef>
                <a:spcPts val="1200"/>
              </a:spcBef>
              <a:defRPr sz="2000">
                <a:latin typeface="Arial" panose="020B0604020202020204" pitchFamily="34" charset="0"/>
                <a:ea typeface="Roboto" panose="02000000000000000000" pitchFamily="2" charset="0"/>
              </a:defRPr>
            </a:lvl1pPr>
            <a:lvl2pPr>
              <a:lnSpc>
                <a:spcPct val="110000"/>
              </a:lnSpc>
              <a:spcBef>
                <a:spcPts val="1200"/>
              </a:spcBef>
              <a:defRPr sz="2000">
                <a:latin typeface="Arial" panose="020B0604020202020204" pitchFamily="34" charset="0"/>
                <a:ea typeface="Roboto" panose="02000000000000000000" pitchFamily="2" charset="0"/>
              </a:defRPr>
            </a:lvl2pPr>
            <a:lvl3pPr>
              <a:lnSpc>
                <a:spcPct val="110000"/>
              </a:lnSpc>
              <a:spcBef>
                <a:spcPts val="1200"/>
              </a:spcBef>
              <a:defRPr sz="2000">
                <a:latin typeface="Arial" panose="020B0604020202020204" pitchFamily="34" charset="0"/>
                <a:ea typeface="Roboto" panose="02000000000000000000" pitchFamily="2" charset="0"/>
              </a:defRPr>
            </a:lvl3pPr>
            <a:lvl4pPr>
              <a:lnSpc>
                <a:spcPct val="110000"/>
              </a:lnSpc>
              <a:defRPr>
                <a:latin typeface="Arial" panose="020B0604020202020204" pitchFamily="34" charset="0"/>
                <a:ea typeface="Roboto" panose="02000000000000000000" pitchFamily="2" charset="0"/>
              </a:defRPr>
            </a:lvl4pPr>
            <a:lvl5pPr>
              <a:lnSpc>
                <a:spcPct val="110000"/>
              </a:lnSpc>
              <a:defRPr>
                <a:latin typeface="Arial" panose="020B0604020202020204" pitchFamily="34" charset="0"/>
                <a:ea typeface="Roboto" panose="02000000000000000000" pitchFamily="2" charset="0"/>
              </a:defRPr>
            </a:lvl5pPr>
          </a:lstStyle>
          <a:p>
            <a:r>
              <a:rPr lang="en-US" dirty="0" smtClean="0"/>
              <a:t>Minimum font size 14pt and line spacing of at least Multiple 1.1</a:t>
            </a:r>
          </a:p>
          <a:p>
            <a:pPr lvl="1"/>
            <a:r>
              <a:rPr lang="pt-BR" dirty="0" smtClean="0"/>
              <a:t>Apita imentemqui te sunte cuptia sam cus dem qui deni incitatet nonsend?</a:t>
            </a:r>
          </a:p>
          <a:p>
            <a:pPr lvl="1"/>
            <a:r>
              <a:rPr lang="pt-BR" dirty="0" smtClean="0"/>
              <a:t>As se eni dolestotate con raerum es ini officiis eos reseque peles aut que.</a:t>
            </a:r>
          </a:p>
          <a:p>
            <a:pPr lvl="2"/>
            <a:r>
              <a:rPr lang="pt-BR" dirty="0" smtClean="0"/>
              <a:t>Nimi, qui restis sinihilla verum quatis estrum aut aute nonestr</a:t>
            </a:r>
          </a:p>
        </p:txBody>
      </p:sp>
      <p:sp>
        <p:nvSpPr>
          <p:cNvPr id="13" name="Content Placeholder 3"/>
          <p:cNvSpPr>
            <a:spLocks noGrp="1"/>
          </p:cNvSpPr>
          <p:nvPr>
            <p:ph sz="quarter" idx="17" hasCustomPrompt="1"/>
          </p:nvPr>
        </p:nvSpPr>
        <p:spPr>
          <a:xfrm>
            <a:off x="4281572" y="1773687"/>
            <a:ext cx="3619414" cy="4175033"/>
          </a:xfrm>
        </p:spPr>
        <p:txBody>
          <a:bodyPr/>
          <a:lstStyle>
            <a:lvl1pPr>
              <a:lnSpc>
                <a:spcPct val="110000"/>
              </a:lnSpc>
              <a:spcBef>
                <a:spcPts val="1200"/>
              </a:spcBef>
              <a:defRPr sz="2000">
                <a:latin typeface="Arial" panose="020B0604020202020204" pitchFamily="34" charset="0"/>
                <a:ea typeface="Roboto" panose="02000000000000000000" pitchFamily="2" charset="0"/>
              </a:defRPr>
            </a:lvl1pPr>
            <a:lvl2pPr>
              <a:lnSpc>
                <a:spcPct val="110000"/>
              </a:lnSpc>
              <a:spcBef>
                <a:spcPts val="1200"/>
              </a:spcBef>
              <a:defRPr sz="2000">
                <a:latin typeface="Arial" panose="020B0604020202020204" pitchFamily="34" charset="0"/>
                <a:ea typeface="Roboto" panose="02000000000000000000" pitchFamily="2" charset="0"/>
              </a:defRPr>
            </a:lvl2pPr>
            <a:lvl3pPr>
              <a:lnSpc>
                <a:spcPct val="110000"/>
              </a:lnSpc>
              <a:spcBef>
                <a:spcPts val="1200"/>
              </a:spcBef>
              <a:defRPr sz="2000">
                <a:latin typeface="Arial" panose="020B0604020202020204" pitchFamily="34" charset="0"/>
                <a:ea typeface="Roboto" panose="02000000000000000000" pitchFamily="2" charset="0"/>
              </a:defRPr>
            </a:lvl3pPr>
            <a:lvl4pPr>
              <a:lnSpc>
                <a:spcPct val="110000"/>
              </a:lnSpc>
              <a:defRPr>
                <a:latin typeface="Arial" panose="020B0604020202020204" pitchFamily="34" charset="0"/>
                <a:ea typeface="Roboto" panose="02000000000000000000" pitchFamily="2" charset="0"/>
              </a:defRPr>
            </a:lvl4pPr>
            <a:lvl5pPr>
              <a:lnSpc>
                <a:spcPct val="110000"/>
              </a:lnSpc>
              <a:defRPr>
                <a:latin typeface="Arial" panose="020B0604020202020204" pitchFamily="34" charset="0"/>
                <a:ea typeface="Roboto" panose="02000000000000000000" pitchFamily="2" charset="0"/>
              </a:defRPr>
            </a:lvl5pPr>
          </a:lstStyle>
          <a:p>
            <a:r>
              <a:rPr lang="en-US" dirty="0" smtClean="0"/>
              <a:t>Minimum font size 14pt and line spacing of at least Multiple 1.1</a:t>
            </a:r>
          </a:p>
          <a:p>
            <a:pPr lvl="1"/>
            <a:r>
              <a:rPr lang="pt-BR" dirty="0" smtClean="0"/>
              <a:t>Apita imentemqui te sunte cuptia sam cus dem qui deni incitatet nonsend?</a:t>
            </a:r>
          </a:p>
          <a:p>
            <a:pPr lvl="1"/>
            <a:r>
              <a:rPr lang="pt-BR" dirty="0" smtClean="0"/>
              <a:t>As se eni dolestotate con raerum es ini officiis eos reseque peles aut que.</a:t>
            </a:r>
          </a:p>
          <a:p>
            <a:pPr lvl="2"/>
            <a:r>
              <a:rPr lang="pt-BR" dirty="0" smtClean="0"/>
              <a:t>Nimi, qui restis sinihilla verum quatis estrum aut aute nonestr</a:t>
            </a:r>
          </a:p>
        </p:txBody>
      </p:sp>
      <p:sp>
        <p:nvSpPr>
          <p:cNvPr id="10" name="Footer Placeholder 2"/>
          <p:cNvSpPr>
            <a:spLocks noGrp="1"/>
          </p:cNvSpPr>
          <p:nvPr>
            <p:ph type="ftr" sz="quarter" idx="31"/>
          </p:nvPr>
        </p:nvSpPr>
        <p:spPr>
          <a:xfrm>
            <a:off x="7495798" y="6537399"/>
            <a:ext cx="4141956" cy="161962"/>
          </a:xfrm>
        </p:spPr>
        <p:txBody>
          <a:bodyPr/>
          <a:lstStyle/>
          <a:p>
            <a:r>
              <a:rPr lang="en-AU" dirty="0" smtClean="0">
                <a:solidFill>
                  <a:srgbClr val="FFFFFF">
                    <a:alpha val="50000"/>
                  </a:srgbClr>
                </a:solidFill>
              </a:rPr>
              <a:t>Copyright © 2016  Accenture. All rights reserved. Accenture Confidential Information    |</a:t>
            </a:r>
            <a:endParaRPr lang="en-AU" dirty="0">
              <a:solidFill>
                <a:srgbClr val="FFFFFF">
                  <a:alpha val="50000"/>
                </a:srgbClr>
              </a:solidFill>
            </a:endParaRPr>
          </a:p>
        </p:txBody>
      </p:sp>
      <p:sp>
        <p:nvSpPr>
          <p:cNvPr id="12" name="Slide Number Placeholder 3"/>
          <p:cNvSpPr>
            <a:spLocks noGrp="1"/>
          </p:cNvSpPr>
          <p:nvPr>
            <p:ph type="sldNum" sz="quarter" idx="32"/>
          </p:nvPr>
        </p:nvSpPr>
        <p:spPr>
          <a:xfrm flipH="1">
            <a:off x="11617001" y="6537400"/>
            <a:ext cx="216084" cy="161888"/>
          </a:xfrm>
        </p:spPr>
        <p:txBody>
          <a:bodyPr/>
          <a:lstStyle/>
          <a:p>
            <a:pPr>
              <a:defRPr/>
            </a:pPr>
            <a:fld id="{90CBDC3A-D49F-4631-A8C7-55D59B33E5FA}" type="slidenum">
              <a:rPr lang="en-US" smtClean="0">
                <a:solidFill>
                  <a:srgbClr val="FFFFFF">
                    <a:alpha val="50000"/>
                  </a:srgbClr>
                </a:solidFill>
              </a:rPr>
              <a:pPr>
                <a:defRPr/>
              </a:pPr>
              <a:t>‹#›</a:t>
            </a:fld>
            <a:endParaRPr lang="en-US" dirty="0">
              <a:solidFill>
                <a:srgbClr val="FFFFFF">
                  <a:alpha val="50000"/>
                </a:srgbClr>
              </a:solidFill>
            </a:endParaRPr>
          </a:p>
        </p:txBody>
      </p:sp>
      <p:sp>
        <p:nvSpPr>
          <p:cNvPr id="14" name="Title 1"/>
          <p:cNvSpPr>
            <a:spLocks noGrp="1"/>
          </p:cNvSpPr>
          <p:nvPr>
            <p:ph type="title" hasCustomPrompt="1"/>
          </p:nvPr>
        </p:nvSpPr>
        <p:spPr>
          <a:xfrm>
            <a:off x="355741" y="554272"/>
            <a:ext cx="11474881" cy="543475"/>
          </a:xfrm>
        </p:spPr>
        <p:txBody>
          <a:bodyPr/>
          <a:lstStyle>
            <a:lvl1pPr algn="ctr">
              <a:defRPr/>
            </a:lvl1pPr>
          </a:lstStyle>
          <a:p>
            <a:r>
              <a:rPr lang="en-US" dirty="0" smtClean="0"/>
              <a:t>INSERT MAIN TITLE AT 36PT MIN 30PT</a:t>
            </a:r>
            <a:endParaRPr lang="en-AU" dirty="0"/>
          </a:p>
        </p:txBody>
      </p:sp>
      <p:sp>
        <p:nvSpPr>
          <p:cNvPr id="15" name="Text Placeholder 4"/>
          <p:cNvSpPr>
            <a:spLocks noGrp="1"/>
          </p:cNvSpPr>
          <p:nvPr>
            <p:ph type="body" sz="quarter" idx="12" hasCustomPrompt="1"/>
          </p:nvPr>
        </p:nvSpPr>
        <p:spPr>
          <a:xfrm>
            <a:off x="355741" y="1098298"/>
            <a:ext cx="11474881" cy="369246"/>
          </a:xfrm>
        </p:spPr>
        <p:txBody>
          <a:bodyPr>
            <a:spAutoFit/>
          </a:bodyPr>
          <a:lstStyle>
            <a:lvl1pPr algn="ctr">
              <a:lnSpc>
                <a:spcPct val="100000"/>
              </a:lnSpc>
              <a:spcBef>
                <a:spcPts val="0"/>
              </a:spcBef>
              <a:defRPr sz="2400">
                <a:solidFill>
                  <a:schemeClr val="accent6">
                    <a:lumMod val="20000"/>
                    <a:lumOff val="80000"/>
                  </a:schemeClr>
                </a:solidFill>
              </a:defRPr>
            </a:lvl1pPr>
          </a:lstStyle>
          <a:p>
            <a:r>
              <a:rPr lang="en-US" dirty="0" smtClean="0"/>
              <a:t>Insert sub-title here at 24pt, min 20pt</a:t>
            </a:r>
            <a:endParaRPr lang="en-US" dirty="0"/>
          </a:p>
        </p:txBody>
      </p:sp>
      <p:sp>
        <p:nvSpPr>
          <p:cNvPr id="16" name="Text Placeholder 4"/>
          <p:cNvSpPr>
            <a:spLocks noGrp="1"/>
          </p:cNvSpPr>
          <p:nvPr>
            <p:ph type="body" sz="quarter" idx="33" hasCustomPrompt="1"/>
          </p:nvPr>
        </p:nvSpPr>
        <p:spPr>
          <a:xfrm>
            <a:off x="355741" y="6334007"/>
            <a:ext cx="1928219" cy="331528"/>
          </a:xfrm>
          <a:ln>
            <a:solidFill>
              <a:schemeClr val="bg1"/>
            </a:solidFill>
          </a:ln>
        </p:spPr>
        <p:txBody>
          <a:bodyPr wrap="none" lIns="143987" tIns="71994" rIns="143987" bIns="71994" anchor="ctr">
            <a:spAutoFit/>
          </a:bodyPr>
          <a:lstStyle>
            <a:lvl1pPr>
              <a:spcBef>
                <a:spcPts val="0"/>
              </a:spcBef>
              <a:defRPr sz="11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Insert Key Point if Needed</a:t>
            </a:r>
            <a:endParaRPr lang="en-AU" dirty="0"/>
          </a:p>
        </p:txBody>
      </p:sp>
    </p:spTree>
    <p:extLst>
      <p:ext uri="{BB962C8B-B14F-4D97-AF65-F5344CB8AC3E}">
        <p14:creationId xmlns:p14="http://schemas.microsoft.com/office/powerpoint/2010/main" val="1098554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py &amp; content (chart, picture)">
    <p:spTree>
      <p:nvGrpSpPr>
        <p:cNvPr id="1" name=""/>
        <p:cNvGrpSpPr/>
        <p:nvPr/>
      </p:nvGrpSpPr>
      <p:grpSpPr>
        <a:xfrm>
          <a:off x="0" y="0"/>
          <a:ext cx="0" cy="0"/>
          <a:chOff x="0" y="0"/>
          <a:chExt cx="0" cy="0"/>
        </a:xfrm>
      </p:grpSpPr>
      <p:sp>
        <p:nvSpPr>
          <p:cNvPr id="14" name="Content Placeholder 13"/>
          <p:cNvSpPr>
            <a:spLocks noGrp="1"/>
          </p:cNvSpPr>
          <p:nvPr>
            <p:ph sz="quarter" idx="18"/>
          </p:nvPr>
        </p:nvSpPr>
        <p:spPr>
          <a:xfrm>
            <a:off x="4800600" y="1763713"/>
            <a:ext cx="7054849" cy="4294187"/>
          </a:xfrm>
        </p:spPr>
        <p:txBody>
          <a:bodyPr/>
          <a:lstStyle>
            <a:lvl1pPr>
              <a:defRPr sz="1800"/>
            </a:lvl1pPr>
            <a:lvl2pPr>
              <a:defRPr sz="1800"/>
            </a:lvl2pPr>
            <a:lvl3pPr>
              <a:defRPr sz="1800"/>
            </a:lvl3pPr>
            <a:lvl4pPr>
              <a:defRPr sz="1800">
                <a:solidFill>
                  <a:schemeClr val="bg2"/>
                </a:solidFill>
              </a:defRPr>
            </a:lvl4pPr>
            <a:lvl5pPr>
              <a:defRPr sz="1800">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0D558541-60C9-42A2-8392-FF12533A6B7A}" type="slidenum">
              <a:rPr lang="en-US" smtClean="0"/>
              <a:pPr/>
              <a:t>‹#›</a:t>
            </a:fld>
            <a:endParaRPr lang="en-US" dirty="0"/>
          </a:p>
        </p:txBody>
      </p:sp>
      <p:sp>
        <p:nvSpPr>
          <p:cNvPr id="4" name="Title 3"/>
          <p:cNvSpPr>
            <a:spLocks noGrp="1"/>
          </p:cNvSpPr>
          <p:nvPr>
            <p:ph type="title"/>
          </p:nvPr>
        </p:nvSpPr>
        <p:spPr/>
        <p:txBody>
          <a:bodyPr/>
          <a:lstStyle>
            <a:lvl1pPr>
              <a:defRPr>
                <a:solidFill>
                  <a:schemeClr val="tx2"/>
                </a:solidFill>
              </a:defRPr>
            </a:lvl1pPr>
          </a:lstStyle>
          <a:p>
            <a:r>
              <a:rPr lang="en-US"/>
              <a:t>Click to edit Master title style</a:t>
            </a:r>
          </a:p>
        </p:txBody>
      </p:sp>
      <p:sp>
        <p:nvSpPr>
          <p:cNvPr id="9" name="Text Placeholder 7"/>
          <p:cNvSpPr>
            <a:spLocks noGrp="1"/>
          </p:cNvSpPr>
          <p:nvPr>
            <p:ph type="body" sz="quarter" idx="15"/>
          </p:nvPr>
        </p:nvSpPr>
        <p:spPr>
          <a:xfrm>
            <a:off x="345017" y="1763713"/>
            <a:ext cx="4103158" cy="4294187"/>
          </a:xfrm>
        </p:spPr>
        <p:txBody>
          <a:bodyPr vert="horz" lIns="0" tIns="0" rIns="0" bIns="0" rtlCol="0">
            <a:noAutofit/>
          </a:bodyPr>
          <a:lstStyle>
            <a:lvl1pPr>
              <a:defRPr lang="en-US" sz="1800" b="1" dirty="0" smtClean="0"/>
            </a:lvl1pPr>
            <a:lvl2pPr>
              <a:defRPr lang="en-US" sz="1800" b="1" dirty="0" smtClean="0"/>
            </a:lvl2pPr>
            <a:lvl3pPr>
              <a:defRPr lang="en-US" sz="1800" b="1" dirty="0" smtClean="0"/>
            </a:lvl3pPr>
            <a:lvl4pPr>
              <a:defRPr lang="en-US" sz="1800" b="0" dirty="0" smtClean="0">
                <a:solidFill>
                  <a:schemeClr val="bg2"/>
                </a:solidFill>
              </a:defRPr>
            </a:lvl4pPr>
            <a:lvl5pPr>
              <a:defRPr lang="en-US" sz="1800" b="0" dirty="0">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8020369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5_3Columns_APink">
    <p:bg>
      <p:bgPr>
        <a:solidFill>
          <a:schemeClr val="accent1"/>
        </a:solidFill>
        <a:effectLst/>
      </p:bgPr>
    </p:bg>
    <p:spTree>
      <p:nvGrpSpPr>
        <p:cNvPr id="1" name=""/>
        <p:cNvGrpSpPr/>
        <p:nvPr/>
      </p:nvGrpSpPr>
      <p:grpSpPr>
        <a:xfrm>
          <a:off x="0" y="0"/>
          <a:ext cx="0" cy="0"/>
          <a:chOff x="0" y="0"/>
          <a:chExt cx="0" cy="0"/>
        </a:xfrm>
      </p:grpSpPr>
      <p:sp>
        <p:nvSpPr>
          <p:cNvPr id="3" name="Content Placeholder 2"/>
          <p:cNvSpPr>
            <a:spLocks noGrp="1"/>
          </p:cNvSpPr>
          <p:nvPr>
            <p:ph sz="quarter" idx="20" hasCustomPrompt="1"/>
          </p:nvPr>
        </p:nvSpPr>
        <p:spPr>
          <a:xfrm>
            <a:off x="8199465" y="1773687"/>
            <a:ext cx="3619414" cy="4175033"/>
          </a:xfrm>
        </p:spPr>
        <p:txBody>
          <a:bodyPr/>
          <a:lstStyle>
            <a:lvl1pPr>
              <a:lnSpc>
                <a:spcPct val="110000"/>
              </a:lnSpc>
              <a:spcBef>
                <a:spcPts val="1200"/>
              </a:spcBef>
              <a:defRPr sz="2000"/>
            </a:lvl1pPr>
            <a:lvl2pPr>
              <a:lnSpc>
                <a:spcPct val="110000"/>
              </a:lnSpc>
              <a:spcBef>
                <a:spcPts val="1200"/>
              </a:spcBef>
              <a:defRPr sz="2000"/>
            </a:lvl2pPr>
            <a:lvl3pPr>
              <a:lnSpc>
                <a:spcPct val="110000"/>
              </a:lnSpc>
              <a:spcBef>
                <a:spcPts val="1200"/>
              </a:spcBef>
              <a:defRPr sz="2000"/>
            </a:lvl3pPr>
            <a:lvl4pPr>
              <a:lnSpc>
                <a:spcPct val="110000"/>
              </a:lnSpc>
              <a:defRPr/>
            </a:lvl4pPr>
            <a:lvl5pPr>
              <a:lnSpc>
                <a:spcPct val="110000"/>
              </a:lnSpc>
              <a:defRPr/>
            </a:lvl5pPr>
          </a:lstStyle>
          <a:p>
            <a:r>
              <a:rPr lang="en-US" dirty="0" smtClean="0"/>
              <a:t>Minimum font size 14pt and line spacing of at least Multiple 1.1</a:t>
            </a:r>
          </a:p>
          <a:p>
            <a:pPr lvl="1"/>
            <a:r>
              <a:rPr lang="pt-BR" dirty="0" smtClean="0"/>
              <a:t>Apita imentemqui te sunte cuptia sam cus dem qui deni incitatet nonsend?</a:t>
            </a:r>
          </a:p>
          <a:p>
            <a:pPr lvl="1"/>
            <a:r>
              <a:rPr lang="pt-BR" dirty="0" smtClean="0"/>
              <a:t>As se eni dolestotate con raerum es ini officiis eos reseque peles aut que.</a:t>
            </a:r>
          </a:p>
          <a:p>
            <a:pPr lvl="2"/>
            <a:r>
              <a:rPr lang="pt-BR" dirty="0" smtClean="0"/>
              <a:t>Nimi, qui restis sinihilla verum quatis estrum aut aute nonestr</a:t>
            </a:r>
          </a:p>
        </p:txBody>
      </p:sp>
      <p:sp>
        <p:nvSpPr>
          <p:cNvPr id="4" name="Content Placeholder 3"/>
          <p:cNvSpPr>
            <a:spLocks noGrp="1"/>
          </p:cNvSpPr>
          <p:nvPr>
            <p:ph sz="quarter" idx="16" hasCustomPrompt="1"/>
          </p:nvPr>
        </p:nvSpPr>
        <p:spPr>
          <a:xfrm>
            <a:off x="355739" y="1773687"/>
            <a:ext cx="3619414" cy="4175033"/>
          </a:xfrm>
        </p:spPr>
        <p:txBody>
          <a:bodyPr/>
          <a:lstStyle>
            <a:lvl1pPr>
              <a:lnSpc>
                <a:spcPct val="110000"/>
              </a:lnSpc>
              <a:spcBef>
                <a:spcPts val="1200"/>
              </a:spcBef>
              <a:defRPr sz="2000">
                <a:latin typeface="Arial" panose="020B0604020202020204" pitchFamily="34" charset="0"/>
                <a:ea typeface="Roboto" panose="02000000000000000000" pitchFamily="2" charset="0"/>
              </a:defRPr>
            </a:lvl1pPr>
            <a:lvl2pPr>
              <a:lnSpc>
                <a:spcPct val="110000"/>
              </a:lnSpc>
              <a:spcBef>
                <a:spcPts val="1200"/>
              </a:spcBef>
              <a:defRPr sz="2000">
                <a:latin typeface="Arial" panose="020B0604020202020204" pitchFamily="34" charset="0"/>
                <a:ea typeface="Roboto" panose="02000000000000000000" pitchFamily="2" charset="0"/>
              </a:defRPr>
            </a:lvl2pPr>
            <a:lvl3pPr>
              <a:lnSpc>
                <a:spcPct val="110000"/>
              </a:lnSpc>
              <a:spcBef>
                <a:spcPts val="1200"/>
              </a:spcBef>
              <a:defRPr sz="2000">
                <a:latin typeface="Arial" panose="020B0604020202020204" pitchFamily="34" charset="0"/>
                <a:ea typeface="Roboto" panose="02000000000000000000" pitchFamily="2" charset="0"/>
              </a:defRPr>
            </a:lvl3pPr>
            <a:lvl4pPr>
              <a:lnSpc>
                <a:spcPct val="110000"/>
              </a:lnSpc>
              <a:defRPr>
                <a:latin typeface="Arial" panose="020B0604020202020204" pitchFamily="34" charset="0"/>
                <a:ea typeface="Roboto" panose="02000000000000000000" pitchFamily="2" charset="0"/>
              </a:defRPr>
            </a:lvl4pPr>
            <a:lvl5pPr>
              <a:lnSpc>
                <a:spcPct val="110000"/>
              </a:lnSpc>
              <a:defRPr>
                <a:latin typeface="Arial" panose="020B0604020202020204" pitchFamily="34" charset="0"/>
                <a:ea typeface="Roboto" panose="02000000000000000000" pitchFamily="2" charset="0"/>
              </a:defRPr>
            </a:lvl5pPr>
          </a:lstStyle>
          <a:p>
            <a:r>
              <a:rPr lang="en-US" dirty="0" smtClean="0"/>
              <a:t>Minimum font size 14pt and line spacing of at least Multiple 1.1</a:t>
            </a:r>
          </a:p>
          <a:p>
            <a:pPr lvl="1"/>
            <a:r>
              <a:rPr lang="pt-BR" dirty="0" smtClean="0"/>
              <a:t>Apita imentemqui te sunte cuptia sam cus dem qui deni incitatet nonsend?</a:t>
            </a:r>
          </a:p>
          <a:p>
            <a:pPr lvl="1"/>
            <a:r>
              <a:rPr lang="pt-BR" dirty="0" smtClean="0"/>
              <a:t>As se eni dolestotate con raerum es ini officiis eos reseque peles aut que.</a:t>
            </a:r>
          </a:p>
          <a:p>
            <a:pPr lvl="2"/>
            <a:r>
              <a:rPr lang="pt-BR" dirty="0" smtClean="0"/>
              <a:t>Nimi, qui restis sinihilla verum quatis estrum aut aute nonestr</a:t>
            </a:r>
          </a:p>
        </p:txBody>
      </p:sp>
      <p:sp>
        <p:nvSpPr>
          <p:cNvPr id="13" name="Content Placeholder 3"/>
          <p:cNvSpPr>
            <a:spLocks noGrp="1"/>
          </p:cNvSpPr>
          <p:nvPr>
            <p:ph sz="quarter" idx="17" hasCustomPrompt="1"/>
          </p:nvPr>
        </p:nvSpPr>
        <p:spPr>
          <a:xfrm>
            <a:off x="4281572" y="1773687"/>
            <a:ext cx="3619414" cy="4175033"/>
          </a:xfrm>
        </p:spPr>
        <p:txBody>
          <a:bodyPr/>
          <a:lstStyle>
            <a:lvl1pPr>
              <a:lnSpc>
                <a:spcPct val="110000"/>
              </a:lnSpc>
              <a:spcBef>
                <a:spcPts val="1200"/>
              </a:spcBef>
              <a:defRPr sz="2000">
                <a:latin typeface="Arial" panose="020B0604020202020204" pitchFamily="34" charset="0"/>
                <a:ea typeface="Roboto" panose="02000000000000000000" pitchFamily="2" charset="0"/>
              </a:defRPr>
            </a:lvl1pPr>
            <a:lvl2pPr>
              <a:lnSpc>
                <a:spcPct val="110000"/>
              </a:lnSpc>
              <a:spcBef>
                <a:spcPts val="1200"/>
              </a:spcBef>
              <a:defRPr sz="2000">
                <a:latin typeface="Arial" panose="020B0604020202020204" pitchFamily="34" charset="0"/>
                <a:ea typeface="Roboto" panose="02000000000000000000" pitchFamily="2" charset="0"/>
              </a:defRPr>
            </a:lvl2pPr>
            <a:lvl3pPr>
              <a:lnSpc>
                <a:spcPct val="110000"/>
              </a:lnSpc>
              <a:spcBef>
                <a:spcPts val="1200"/>
              </a:spcBef>
              <a:defRPr sz="2000">
                <a:latin typeface="Arial" panose="020B0604020202020204" pitchFamily="34" charset="0"/>
                <a:ea typeface="Roboto" panose="02000000000000000000" pitchFamily="2" charset="0"/>
              </a:defRPr>
            </a:lvl3pPr>
            <a:lvl4pPr>
              <a:lnSpc>
                <a:spcPct val="110000"/>
              </a:lnSpc>
              <a:defRPr>
                <a:latin typeface="Arial" panose="020B0604020202020204" pitchFamily="34" charset="0"/>
                <a:ea typeface="Roboto" panose="02000000000000000000" pitchFamily="2" charset="0"/>
              </a:defRPr>
            </a:lvl4pPr>
            <a:lvl5pPr>
              <a:lnSpc>
                <a:spcPct val="110000"/>
              </a:lnSpc>
              <a:defRPr>
                <a:latin typeface="Arial" panose="020B0604020202020204" pitchFamily="34" charset="0"/>
                <a:ea typeface="Roboto" panose="02000000000000000000" pitchFamily="2" charset="0"/>
              </a:defRPr>
            </a:lvl5pPr>
          </a:lstStyle>
          <a:p>
            <a:r>
              <a:rPr lang="en-US" dirty="0" smtClean="0"/>
              <a:t>Minimum font size 14pt and line spacing of at least Multiple 1.1</a:t>
            </a:r>
          </a:p>
          <a:p>
            <a:pPr lvl="1"/>
            <a:r>
              <a:rPr lang="pt-BR" dirty="0" smtClean="0"/>
              <a:t>Apita imentemqui te sunte cuptia sam cus dem qui deni incitatet nonsend?</a:t>
            </a:r>
          </a:p>
          <a:p>
            <a:pPr lvl="1"/>
            <a:r>
              <a:rPr lang="pt-BR" dirty="0" smtClean="0"/>
              <a:t>As se eni dolestotate con raerum es ini officiis eos reseque peles aut que.</a:t>
            </a:r>
          </a:p>
          <a:p>
            <a:pPr lvl="2"/>
            <a:r>
              <a:rPr lang="pt-BR" dirty="0" smtClean="0"/>
              <a:t>Nimi, qui restis sinihilla verum quatis estrum aut aute nonestr</a:t>
            </a:r>
          </a:p>
        </p:txBody>
      </p:sp>
      <p:sp>
        <p:nvSpPr>
          <p:cNvPr id="10" name="Footer Placeholder 2"/>
          <p:cNvSpPr>
            <a:spLocks noGrp="1"/>
          </p:cNvSpPr>
          <p:nvPr>
            <p:ph type="ftr" sz="quarter" idx="31"/>
          </p:nvPr>
        </p:nvSpPr>
        <p:spPr>
          <a:xfrm>
            <a:off x="7495798" y="6537399"/>
            <a:ext cx="4141956" cy="161962"/>
          </a:xfrm>
        </p:spPr>
        <p:txBody>
          <a:bodyPr/>
          <a:lstStyle/>
          <a:p>
            <a:r>
              <a:rPr lang="en-AU" dirty="0" smtClean="0">
                <a:solidFill>
                  <a:srgbClr val="FFFFFF">
                    <a:alpha val="50000"/>
                  </a:srgbClr>
                </a:solidFill>
              </a:rPr>
              <a:t>Copyright © 2016  Accenture. All rights reserved. Accenture Confidential Information    |</a:t>
            </a:r>
            <a:endParaRPr lang="en-AU" dirty="0">
              <a:solidFill>
                <a:srgbClr val="FFFFFF">
                  <a:alpha val="50000"/>
                </a:srgbClr>
              </a:solidFill>
            </a:endParaRPr>
          </a:p>
        </p:txBody>
      </p:sp>
      <p:sp>
        <p:nvSpPr>
          <p:cNvPr id="12" name="Slide Number Placeholder 3"/>
          <p:cNvSpPr>
            <a:spLocks noGrp="1"/>
          </p:cNvSpPr>
          <p:nvPr>
            <p:ph type="sldNum" sz="quarter" idx="32"/>
          </p:nvPr>
        </p:nvSpPr>
        <p:spPr>
          <a:xfrm flipH="1">
            <a:off x="11617001" y="6537400"/>
            <a:ext cx="216084" cy="161888"/>
          </a:xfrm>
        </p:spPr>
        <p:txBody>
          <a:bodyPr/>
          <a:lstStyle/>
          <a:p>
            <a:pPr>
              <a:defRPr/>
            </a:pPr>
            <a:fld id="{90CBDC3A-D49F-4631-A8C7-55D59B33E5FA}" type="slidenum">
              <a:rPr lang="en-US" smtClean="0">
                <a:solidFill>
                  <a:srgbClr val="FFFFFF">
                    <a:alpha val="50000"/>
                  </a:srgbClr>
                </a:solidFill>
              </a:rPr>
              <a:pPr>
                <a:defRPr/>
              </a:pPr>
              <a:t>‹#›</a:t>
            </a:fld>
            <a:endParaRPr lang="en-US" dirty="0">
              <a:solidFill>
                <a:srgbClr val="FFFFFF">
                  <a:alpha val="50000"/>
                </a:srgbClr>
              </a:solidFill>
            </a:endParaRPr>
          </a:p>
        </p:txBody>
      </p:sp>
      <p:sp>
        <p:nvSpPr>
          <p:cNvPr id="14" name="Title 1"/>
          <p:cNvSpPr>
            <a:spLocks noGrp="1"/>
          </p:cNvSpPr>
          <p:nvPr>
            <p:ph type="title" hasCustomPrompt="1"/>
          </p:nvPr>
        </p:nvSpPr>
        <p:spPr>
          <a:xfrm>
            <a:off x="355741" y="554272"/>
            <a:ext cx="11474881" cy="543475"/>
          </a:xfrm>
        </p:spPr>
        <p:txBody>
          <a:bodyPr/>
          <a:lstStyle>
            <a:lvl1pPr algn="ctr">
              <a:defRPr/>
            </a:lvl1pPr>
          </a:lstStyle>
          <a:p>
            <a:r>
              <a:rPr lang="en-US" dirty="0" smtClean="0"/>
              <a:t>INSERT MAIN TITLE AT 36PT MIN 30PT</a:t>
            </a:r>
            <a:endParaRPr lang="en-AU" dirty="0"/>
          </a:p>
        </p:txBody>
      </p:sp>
      <p:sp>
        <p:nvSpPr>
          <p:cNvPr id="15" name="Text Placeholder 4"/>
          <p:cNvSpPr>
            <a:spLocks noGrp="1"/>
          </p:cNvSpPr>
          <p:nvPr>
            <p:ph type="body" sz="quarter" idx="12" hasCustomPrompt="1"/>
          </p:nvPr>
        </p:nvSpPr>
        <p:spPr>
          <a:xfrm>
            <a:off x="355741" y="1098298"/>
            <a:ext cx="11474881" cy="369246"/>
          </a:xfrm>
        </p:spPr>
        <p:txBody>
          <a:bodyPr>
            <a:spAutoFit/>
          </a:bodyPr>
          <a:lstStyle>
            <a:lvl1pPr algn="ctr">
              <a:lnSpc>
                <a:spcPct val="100000"/>
              </a:lnSpc>
              <a:spcBef>
                <a:spcPts val="0"/>
              </a:spcBef>
              <a:defRPr sz="2400">
                <a:solidFill>
                  <a:schemeClr val="accent1">
                    <a:lumMod val="20000"/>
                    <a:lumOff val="80000"/>
                  </a:schemeClr>
                </a:solidFill>
              </a:defRPr>
            </a:lvl1pPr>
          </a:lstStyle>
          <a:p>
            <a:r>
              <a:rPr lang="en-US" dirty="0" smtClean="0"/>
              <a:t>Insert sub-title here at 24pt, min 20pt</a:t>
            </a:r>
            <a:endParaRPr lang="en-US" dirty="0"/>
          </a:p>
        </p:txBody>
      </p:sp>
      <p:sp>
        <p:nvSpPr>
          <p:cNvPr id="16" name="Text Placeholder 4"/>
          <p:cNvSpPr>
            <a:spLocks noGrp="1"/>
          </p:cNvSpPr>
          <p:nvPr>
            <p:ph type="body" sz="quarter" idx="33" hasCustomPrompt="1"/>
          </p:nvPr>
        </p:nvSpPr>
        <p:spPr>
          <a:xfrm>
            <a:off x="355741" y="6334007"/>
            <a:ext cx="1928219" cy="331528"/>
          </a:xfrm>
          <a:ln>
            <a:solidFill>
              <a:schemeClr val="bg1"/>
            </a:solidFill>
          </a:ln>
        </p:spPr>
        <p:txBody>
          <a:bodyPr wrap="none" lIns="143987" tIns="71994" rIns="143987" bIns="71994" anchor="ctr">
            <a:spAutoFit/>
          </a:bodyPr>
          <a:lstStyle>
            <a:lvl1pPr>
              <a:spcBef>
                <a:spcPts val="0"/>
              </a:spcBef>
              <a:defRPr sz="11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Insert Key Point if Needed</a:t>
            </a:r>
            <a:endParaRPr lang="en-AU" dirty="0"/>
          </a:p>
        </p:txBody>
      </p:sp>
    </p:spTree>
    <p:extLst>
      <p:ext uri="{BB962C8B-B14F-4D97-AF65-F5344CB8AC3E}">
        <p14:creationId xmlns:p14="http://schemas.microsoft.com/office/powerpoint/2010/main" val="415340731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5_3Columns_CRed">
    <p:bg>
      <p:bgPr>
        <a:solidFill>
          <a:schemeClr val="tx2"/>
        </a:solidFill>
        <a:effectLst/>
      </p:bgPr>
    </p:bg>
    <p:spTree>
      <p:nvGrpSpPr>
        <p:cNvPr id="1" name=""/>
        <p:cNvGrpSpPr/>
        <p:nvPr/>
      </p:nvGrpSpPr>
      <p:grpSpPr>
        <a:xfrm>
          <a:off x="0" y="0"/>
          <a:ext cx="0" cy="0"/>
          <a:chOff x="0" y="0"/>
          <a:chExt cx="0" cy="0"/>
        </a:xfrm>
      </p:grpSpPr>
      <p:sp>
        <p:nvSpPr>
          <p:cNvPr id="3" name="Content Placeholder 2"/>
          <p:cNvSpPr>
            <a:spLocks noGrp="1"/>
          </p:cNvSpPr>
          <p:nvPr>
            <p:ph sz="quarter" idx="20" hasCustomPrompt="1"/>
          </p:nvPr>
        </p:nvSpPr>
        <p:spPr>
          <a:xfrm>
            <a:off x="8199465" y="1773687"/>
            <a:ext cx="3619414" cy="4175033"/>
          </a:xfrm>
        </p:spPr>
        <p:txBody>
          <a:bodyPr/>
          <a:lstStyle>
            <a:lvl1pPr>
              <a:lnSpc>
                <a:spcPct val="110000"/>
              </a:lnSpc>
              <a:spcBef>
                <a:spcPts val="1200"/>
              </a:spcBef>
              <a:defRPr sz="2000"/>
            </a:lvl1pPr>
            <a:lvl2pPr>
              <a:lnSpc>
                <a:spcPct val="110000"/>
              </a:lnSpc>
              <a:spcBef>
                <a:spcPts val="1200"/>
              </a:spcBef>
              <a:defRPr sz="2000"/>
            </a:lvl2pPr>
            <a:lvl3pPr>
              <a:lnSpc>
                <a:spcPct val="110000"/>
              </a:lnSpc>
              <a:spcBef>
                <a:spcPts val="1200"/>
              </a:spcBef>
              <a:defRPr sz="2000"/>
            </a:lvl3pPr>
            <a:lvl4pPr>
              <a:lnSpc>
                <a:spcPct val="110000"/>
              </a:lnSpc>
              <a:defRPr/>
            </a:lvl4pPr>
            <a:lvl5pPr>
              <a:lnSpc>
                <a:spcPct val="110000"/>
              </a:lnSpc>
              <a:defRPr/>
            </a:lvl5pPr>
          </a:lstStyle>
          <a:p>
            <a:r>
              <a:rPr lang="en-US" dirty="0" smtClean="0"/>
              <a:t>Minimum font size 14pt and line spacing of at least Multiple 1.1</a:t>
            </a:r>
          </a:p>
          <a:p>
            <a:pPr lvl="1"/>
            <a:r>
              <a:rPr lang="pt-BR" dirty="0" smtClean="0"/>
              <a:t>Apita imentemqui te sunte cuptia sam cus dem qui deni incitatet nonsend?</a:t>
            </a:r>
          </a:p>
          <a:p>
            <a:pPr lvl="1"/>
            <a:r>
              <a:rPr lang="pt-BR" dirty="0" smtClean="0"/>
              <a:t>As se eni dolestotate con raerum es ini officiis eos reseque peles aut que.</a:t>
            </a:r>
          </a:p>
          <a:p>
            <a:pPr lvl="2"/>
            <a:r>
              <a:rPr lang="pt-BR" dirty="0" smtClean="0"/>
              <a:t>Nimi, qui restis sinihilla verum quatis estrum aut aute nonestr</a:t>
            </a:r>
          </a:p>
        </p:txBody>
      </p:sp>
      <p:sp>
        <p:nvSpPr>
          <p:cNvPr id="4" name="Content Placeholder 3"/>
          <p:cNvSpPr>
            <a:spLocks noGrp="1"/>
          </p:cNvSpPr>
          <p:nvPr>
            <p:ph sz="quarter" idx="16" hasCustomPrompt="1"/>
          </p:nvPr>
        </p:nvSpPr>
        <p:spPr>
          <a:xfrm>
            <a:off x="355739" y="1773687"/>
            <a:ext cx="3619414" cy="4175033"/>
          </a:xfrm>
        </p:spPr>
        <p:txBody>
          <a:bodyPr/>
          <a:lstStyle>
            <a:lvl1pPr>
              <a:lnSpc>
                <a:spcPct val="110000"/>
              </a:lnSpc>
              <a:spcBef>
                <a:spcPts val="1200"/>
              </a:spcBef>
              <a:defRPr sz="2000">
                <a:latin typeface="Arial" panose="020B0604020202020204" pitchFamily="34" charset="0"/>
                <a:ea typeface="Roboto" panose="02000000000000000000" pitchFamily="2" charset="0"/>
              </a:defRPr>
            </a:lvl1pPr>
            <a:lvl2pPr>
              <a:lnSpc>
                <a:spcPct val="110000"/>
              </a:lnSpc>
              <a:spcBef>
                <a:spcPts val="1200"/>
              </a:spcBef>
              <a:defRPr sz="2000">
                <a:latin typeface="Arial" panose="020B0604020202020204" pitchFamily="34" charset="0"/>
                <a:ea typeface="Roboto" panose="02000000000000000000" pitchFamily="2" charset="0"/>
              </a:defRPr>
            </a:lvl2pPr>
            <a:lvl3pPr>
              <a:lnSpc>
                <a:spcPct val="110000"/>
              </a:lnSpc>
              <a:spcBef>
                <a:spcPts val="1200"/>
              </a:spcBef>
              <a:defRPr sz="2000">
                <a:latin typeface="Arial" panose="020B0604020202020204" pitchFamily="34" charset="0"/>
                <a:ea typeface="Roboto" panose="02000000000000000000" pitchFamily="2" charset="0"/>
              </a:defRPr>
            </a:lvl3pPr>
            <a:lvl4pPr>
              <a:lnSpc>
                <a:spcPct val="110000"/>
              </a:lnSpc>
              <a:defRPr>
                <a:latin typeface="Arial" panose="020B0604020202020204" pitchFamily="34" charset="0"/>
                <a:ea typeface="Roboto" panose="02000000000000000000" pitchFamily="2" charset="0"/>
              </a:defRPr>
            </a:lvl4pPr>
            <a:lvl5pPr>
              <a:lnSpc>
                <a:spcPct val="110000"/>
              </a:lnSpc>
              <a:defRPr>
                <a:latin typeface="Arial" panose="020B0604020202020204" pitchFamily="34" charset="0"/>
                <a:ea typeface="Roboto" panose="02000000000000000000" pitchFamily="2" charset="0"/>
              </a:defRPr>
            </a:lvl5pPr>
          </a:lstStyle>
          <a:p>
            <a:r>
              <a:rPr lang="en-US" dirty="0" smtClean="0"/>
              <a:t>Minimum font size 14pt and line spacing of at least Multiple 1.1</a:t>
            </a:r>
          </a:p>
          <a:p>
            <a:pPr lvl="1"/>
            <a:r>
              <a:rPr lang="pt-BR" dirty="0" smtClean="0"/>
              <a:t>Apita imentemqui te sunte cuptia sam cus dem qui deni incitatet nonsend?</a:t>
            </a:r>
          </a:p>
          <a:p>
            <a:pPr lvl="1"/>
            <a:r>
              <a:rPr lang="pt-BR" dirty="0" smtClean="0"/>
              <a:t>As se eni dolestotate con raerum es ini officiis eos reseque peles aut que.</a:t>
            </a:r>
          </a:p>
          <a:p>
            <a:pPr lvl="2"/>
            <a:r>
              <a:rPr lang="pt-BR" dirty="0" smtClean="0"/>
              <a:t>Nimi, qui restis sinihilla verum quatis estrum aut aute nonestr</a:t>
            </a:r>
          </a:p>
        </p:txBody>
      </p:sp>
      <p:sp>
        <p:nvSpPr>
          <p:cNvPr id="13" name="Content Placeholder 3"/>
          <p:cNvSpPr>
            <a:spLocks noGrp="1"/>
          </p:cNvSpPr>
          <p:nvPr>
            <p:ph sz="quarter" idx="17" hasCustomPrompt="1"/>
          </p:nvPr>
        </p:nvSpPr>
        <p:spPr>
          <a:xfrm>
            <a:off x="4281572" y="1773687"/>
            <a:ext cx="3619414" cy="4175033"/>
          </a:xfrm>
        </p:spPr>
        <p:txBody>
          <a:bodyPr/>
          <a:lstStyle>
            <a:lvl1pPr>
              <a:lnSpc>
                <a:spcPct val="110000"/>
              </a:lnSpc>
              <a:spcBef>
                <a:spcPts val="1200"/>
              </a:spcBef>
              <a:defRPr sz="2000">
                <a:latin typeface="Arial" panose="020B0604020202020204" pitchFamily="34" charset="0"/>
                <a:ea typeface="Roboto" panose="02000000000000000000" pitchFamily="2" charset="0"/>
              </a:defRPr>
            </a:lvl1pPr>
            <a:lvl2pPr>
              <a:lnSpc>
                <a:spcPct val="110000"/>
              </a:lnSpc>
              <a:spcBef>
                <a:spcPts val="1200"/>
              </a:spcBef>
              <a:defRPr sz="2000">
                <a:latin typeface="Arial" panose="020B0604020202020204" pitchFamily="34" charset="0"/>
                <a:ea typeface="Roboto" panose="02000000000000000000" pitchFamily="2" charset="0"/>
              </a:defRPr>
            </a:lvl2pPr>
            <a:lvl3pPr>
              <a:lnSpc>
                <a:spcPct val="110000"/>
              </a:lnSpc>
              <a:spcBef>
                <a:spcPts val="1200"/>
              </a:spcBef>
              <a:defRPr sz="2000">
                <a:latin typeface="Arial" panose="020B0604020202020204" pitchFamily="34" charset="0"/>
                <a:ea typeface="Roboto" panose="02000000000000000000" pitchFamily="2" charset="0"/>
              </a:defRPr>
            </a:lvl3pPr>
            <a:lvl4pPr>
              <a:lnSpc>
                <a:spcPct val="110000"/>
              </a:lnSpc>
              <a:defRPr>
                <a:latin typeface="Arial" panose="020B0604020202020204" pitchFamily="34" charset="0"/>
                <a:ea typeface="Roboto" panose="02000000000000000000" pitchFamily="2" charset="0"/>
              </a:defRPr>
            </a:lvl4pPr>
            <a:lvl5pPr>
              <a:lnSpc>
                <a:spcPct val="110000"/>
              </a:lnSpc>
              <a:defRPr>
                <a:latin typeface="Arial" panose="020B0604020202020204" pitchFamily="34" charset="0"/>
                <a:ea typeface="Roboto" panose="02000000000000000000" pitchFamily="2" charset="0"/>
              </a:defRPr>
            </a:lvl5pPr>
          </a:lstStyle>
          <a:p>
            <a:r>
              <a:rPr lang="en-US" dirty="0" smtClean="0"/>
              <a:t>Minimum font size 14pt and line spacing of at least Multiple 1.1</a:t>
            </a:r>
          </a:p>
          <a:p>
            <a:pPr lvl="1"/>
            <a:r>
              <a:rPr lang="pt-BR" dirty="0" smtClean="0"/>
              <a:t>Apita imentemqui te sunte cuptia sam cus dem qui deni incitatet nonsend?</a:t>
            </a:r>
          </a:p>
          <a:p>
            <a:pPr lvl="1"/>
            <a:r>
              <a:rPr lang="pt-BR" dirty="0" smtClean="0"/>
              <a:t>As se eni dolestotate con raerum es ini officiis eos reseque peles aut que.</a:t>
            </a:r>
          </a:p>
          <a:p>
            <a:pPr lvl="2"/>
            <a:r>
              <a:rPr lang="pt-BR" dirty="0" smtClean="0"/>
              <a:t>Nimi, qui restis sinihilla verum quatis estrum aut aute nonestr</a:t>
            </a:r>
          </a:p>
        </p:txBody>
      </p:sp>
      <p:sp>
        <p:nvSpPr>
          <p:cNvPr id="10" name="Footer Placeholder 2"/>
          <p:cNvSpPr>
            <a:spLocks noGrp="1"/>
          </p:cNvSpPr>
          <p:nvPr>
            <p:ph type="ftr" sz="quarter" idx="31"/>
          </p:nvPr>
        </p:nvSpPr>
        <p:spPr>
          <a:xfrm>
            <a:off x="7495798" y="6537399"/>
            <a:ext cx="4141956" cy="161962"/>
          </a:xfrm>
        </p:spPr>
        <p:txBody>
          <a:bodyPr/>
          <a:lstStyle/>
          <a:p>
            <a:r>
              <a:rPr lang="en-AU" dirty="0" smtClean="0">
                <a:solidFill>
                  <a:srgbClr val="FFFFFF">
                    <a:alpha val="50000"/>
                  </a:srgbClr>
                </a:solidFill>
              </a:rPr>
              <a:t>Copyright © 2016  Accenture. All rights reserved. Accenture Confidential Information    |</a:t>
            </a:r>
            <a:endParaRPr lang="en-AU" dirty="0">
              <a:solidFill>
                <a:srgbClr val="FFFFFF">
                  <a:alpha val="50000"/>
                </a:srgbClr>
              </a:solidFill>
            </a:endParaRPr>
          </a:p>
        </p:txBody>
      </p:sp>
      <p:sp>
        <p:nvSpPr>
          <p:cNvPr id="12" name="Slide Number Placeholder 3"/>
          <p:cNvSpPr>
            <a:spLocks noGrp="1"/>
          </p:cNvSpPr>
          <p:nvPr>
            <p:ph type="sldNum" sz="quarter" idx="32"/>
          </p:nvPr>
        </p:nvSpPr>
        <p:spPr>
          <a:xfrm flipH="1">
            <a:off x="11617001" y="6537400"/>
            <a:ext cx="216084" cy="161888"/>
          </a:xfrm>
        </p:spPr>
        <p:txBody>
          <a:bodyPr/>
          <a:lstStyle/>
          <a:p>
            <a:pPr>
              <a:defRPr/>
            </a:pPr>
            <a:fld id="{90CBDC3A-D49F-4631-A8C7-55D59B33E5FA}" type="slidenum">
              <a:rPr lang="en-US" smtClean="0">
                <a:solidFill>
                  <a:srgbClr val="FFFFFF">
                    <a:alpha val="50000"/>
                  </a:srgbClr>
                </a:solidFill>
              </a:rPr>
              <a:pPr>
                <a:defRPr/>
              </a:pPr>
              <a:t>‹#›</a:t>
            </a:fld>
            <a:endParaRPr lang="en-US" dirty="0">
              <a:solidFill>
                <a:srgbClr val="FFFFFF">
                  <a:alpha val="50000"/>
                </a:srgbClr>
              </a:solidFill>
            </a:endParaRPr>
          </a:p>
        </p:txBody>
      </p:sp>
      <p:sp>
        <p:nvSpPr>
          <p:cNvPr id="14" name="Title 1"/>
          <p:cNvSpPr>
            <a:spLocks noGrp="1"/>
          </p:cNvSpPr>
          <p:nvPr>
            <p:ph type="title" hasCustomPrompt="1"/>
          </p:nvPr>
        </p:nvSpPr>
        <p:spPr>
          <a:xfrm>
            <a:off x="355741" y="554272"/>
            <a:ext cx="11474881" cy="543475"/>
          </a:xfrm>
        </p:spPr>
        <p:txBody>
          <a:bodyPr/>
          <a:lstStyle>
            <a:lvl1pPr algn="ctr">
              <a:defRPr/>
            </a:lvl1pPr>
          </a:lstStyle>
          <a:p>
            <a:r>
              <a:rPr lang="en-US" dirty="0" smtClean="0"/>
              <a:t>INSERT MAIN TITLE AT 36PT MIN 30PT</a:t>
            </a:r>
            <a:endParaRPr lang="en-AU" dirty="0"/>
          </a:p>
        </p:txBody>
      </p:sp>
      <p:sp>
        <p:nvSpPr>
          <p:cNvPr id="15" name="Text Placeholder 4"/>
          <p:cNvSpPr>
            <a:spLocks noGrp="1"/>
          </p:cNvSpPr>
          <p:nvPr>
            <p:ph type="body" sz="quarter" idx="12" hasCustomPrompt="1"/>
          </p:nvPr>
        </p:nvSpPr>
        <p:spPr>
          <a:xfrm>
            <a:off x="355741" y="1098298"/>
            <a:ext cx="11474881" cy="369246"/>
          </a:xfrm>
        </p:spPr>
        <p:txBody>
          <a:bodyPr>
            <a:spAutoFit/>
          </a:bodyPr>
          <a:lstStyle>
            <a:lvl1pPr algn="ctr">
              <a:lnSpc>
                <a:spcPct val="100000"/>
              </a:lnSpc>
              <a:spcBef>
                <a:spcPts val="0"/>
              </a:spcBef>
              <a:defRPr sz="2400">
                <a:solidFill>
                  <a:schemeClr val="accent1">
                    <a:lumMod val="40000"/>
                    <a:lumOff val="60000"/>
                  </a:schemeClr>
                </a:solidFill>
              </a:defRPr>
            </a:lvl1pPr>
          </a:lstStyle>
          <a:p>
            <a:r>
              <a:rPr lang="en-US" dirty="0" smtClean="0"/>
              <a:t>Insert sub-title here at 24pt, min 20pt</a:t>
            </a:r>
            <a:endParaRPr lang="en-US" dirty="0"/>
          </a:p>
        </p:txBody>
      </p:sp>
      <p:sp>
        <p:nvSpPr>
          <p:cNvPr id="16" name="Text Placeholder 4"/>
          <p:cNvSpPr>
            <a:spLocks noGrp="1"/>
          </p:cNvSpPr>
          <p:nvPr>
            <p:ph type="body" sz="quarter" idx="33" hasCustomPrompt="1"/>
          </p:nvPr>
        </p:nvSpPr>
        <p:spPr>
          <a:xfrm>
            <a:off x="355741" y="6334007"/>
            <a:ext cx="1928219" cy="331528"/>
          </a:xfrm>
          <a:ln>
            <a:solidFill>
              <a:schemeClr val="bg1"/>
            </a:solidFill>
          </a:ln>
        </p:spPr>
        <p:txBody>
          <a:bodyPr wrap="none" lIns="143987" tIns="71994" rIns="143987" bIns="71994" anchor="ctr">
            <a:spAutoFit/>
          </a:bodyPr>
          <a:lstStyle>
            <a:lvl1pPr>
              <a:spcBef>
                <a:spcPts val="0"/>
              </a:spcBef>
              <a:defRPr sz="11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Insert Key Point if Needed</a:t>
            </a:r>
            <a:endParaRPr lang="en-AU" dirty="0"/>
          </a:p>
        </p:txBody>
      </p:sp>
    </p:spTree>
    <p:extLst>
      <p:ext uri="{BB962C8B-B14F-4D97-AF65-F5344CB8AC3E}">
        <p14:creationId xmlns:p14="http://schemas.microsoft.com/office/powerpoint/2010/main" val="207247280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6a_4Columns_IBlue">
    <p:bg>
      <p:bgPr>
        <a:solidFill>
          <a:schemeClr val="accent4"/>
        </a:solidFill>
        <a:effectLst/>
      </p:bgPr>
    </p:bg>
    <p:spTree>
      <p:nvGrpSpPr>
        <p:cNvPr id="1" name=""/>
        <p:cNvGrpSpPr/>
        <p:nvPr/>
      </p:nvGrpSpPr>
      <p:grpSpPr>
        <a:xfrm>
          <a:off x="0" y="0"/>
          <a:ext cx="0" cy="0"/>
          <a:chOff x="0" y="0"/>
          <a:chExt cx="0" cy="0"/>
        </a:xfrm>
      </p:grpSpPr>
      <p:sp>
        <p:nvSpPr>
          <p:cNvPr id="11" name="Content Placeholder 7"/>
          <p:cNvSpPr>
            <a:spLocks noGrp="1"/>
          </p:cNvSpPr>
          <p:nvPr>
            <p:ph sz="quarter" idx="11" hasCustomPrompt="1"/>
          </p:nvPr>
        </p:nvSpPr>
        <p:spPr>
          <a:xfrm>
            <a:off x="355741" y="1774415"/>
            <a:ext cx="2647033" cy="4175033"/>
          </a:xfrm>
        </p:spPr>
        <p:txBody>
          <a:bodyPr/>
          <a:lstStyle>
            <a:lvl1pPr>
              <a:lnSpc>
                <a:spcPct val="110000"/>
              </a:lnSpc>
              <a:spcBef>
                <a:spcPts val="1200"/>
              </a:spcBef>
              <a:defRPr sz="2000">
                <a:solidFill>
                  <a:schemeClr val="bg1"/>
                </a:solidFill>
                <a:latin typeface="Arial" panose="020B0604020202020204" pitchFamily="34" charset="0"/>
                <a:ea typeface="Roboto" panose="02000000000000000000" pitchFamily="2" charset="0"/>
              </a:defRPr>
            </a:lvl1pPr>
            <a:lvl2pPr>
              <a:lnSpc>
                <a:spcPct val="110000"/>
              </a:lnSpc>
              <a:spcBef>
                <a:spcPts val="1200"/>
              </a:spcBef>
              <a:defRPr sz="2000">
                <a:solidFill>
                  <a:schemeClr val="bg1"/>
                </a:solidFill>
                <a:latin typeface="Arial" panose="020B0604020202020204" pitchFamily="34" charset="0"/>
                <a:ea typeface="Roboto" panose="02000000000000000000" pitchFamily="2" charset="0"/>
              </a:defRPr>
            </a:lvl2pPr>
            <a:lvl3pPr>
              <a:lnSpc>
                <a:spcPct val="110000"/>
              </a:lnSpc>
              <a:spcBef>
                <a:spcPts val="1200"/>
              </a:spcBef>
              <a:defRPr sz="2000">
                <a:solidFill>
                  <a:schemeClr val="bg1"/>
                </a:solidFill>
                <a:latin typeface="Arial" panose="020B0604020202020204" pitchFamily="34" charset="0"/>
                <a:ea typeface="Roboto" panose="02000000000000000000" pitchFamily="2" charset="0"/>
              </a:defRPr>
            </a:lvl3pPr>
            <a:lvl4pPr>
              <a:lnSpc>
                <a:spcPct val="110000"/>
              </a:lnSpc>
              <a:defRPr>
                <a:solidFill>
                  <a:schemeClr val="bg1"/>
                </a:solidFill>
                <a:latin typeface="Arial" panose="020B0604020202020204" pitchFamily="34" charset="0"/>
                <a:ea typeface="Roboto" panose="02000000000000000000" pitchFamily="2" charset="0"/>
              </a:defRPr>
            </a:lvl4pPr>
            <a:lvl5pPr>
              <a:lnSpc>
                <a:spcPct val="110000"/>
              </a:lnSpc>
              <a:defRPr>
                <a:solidFill>
                  <a:schemeClr val="bg1"/>
                </a:solidFill>
                <a:latin typeface="Arial" panose="020B0604020202020204" pitchFamily="34" charset="0"/>
                <a:ea typeface="Roboto" panose="02000000000000000000" pitchFamily="2" charset="0"/>
              </a:defRPr>
            </a:lvl5pPr>
          </a:lstStyle>
          <a:p>
            <a:r>
              <a:rPr lang="en-US" dirty="0" smtClean="0"/>
              <a:t>Minimum font size 14pt and line spacing of at least Multiple 1.1</a:t>
            </a:r>
          </a:p>
          <a:p>
            <a:pPr lvl="1"/>
            <a:r>
              <a:rPr lang="pt-BR" dirty="0" smtClean="0"/>
              <a:t>Apita imentemqui te sunte cuptia sam cus dem qui deni incitatet nonsend?</a:t>
            </a:r>
          </a:p>
          <a:p>
            <a:pPr lvl="2"/>
            <a:r>
              <a:rPr lang="pt-BR" dirty="0" smtClean="0"/>
              <a:t>Nimi, qui restis sinihilla verum quatis estrum aut aute nonestr</a:t>
            </a:r>
          </a:p>
        </p:txBody>
      </p:sp>
      <p:sp>
        <p:nvSpPr>
          <p:cNvPr id="14" name="Content Placeholder 7"/>
          <p:cNvSpPr>
            <a:spLocks noGrp="1"/>
          </p:cNvSpPr>
          <p:nvPr>
            <p:ph sz="quarter" idx="17" hasCustomPrompt="1"/>
          </p:nvPr>
        </p:nvSpPr>
        <p:spPr>
          <a:xfrm>
            <a:off x="6240973" y="1774415"/>
            <a:ext cx="2647033" cy="4175033"/>
          </a:xfrm>
        </p:spPr>
        <p:txBody>
          <a:bodyPr/>
          <a:lstStyle>
            <a:lvl1pPr>
              <a:lnSpc>
                <a:spcPct val="110000"/>
              </a:lnSpc>
              <a:spcBef>
                <a:spcPts val="1200"/>
              </a:spcBef>
              <a:defRPr sz="2000">
                <a:solidFill>
                  <a:schemeClr val="bg1"/>
                </a:solidFill>
                <a:latin typeface="Arial" panose="020B0604020202020204" pitchFamily="34" charset="0"/>
                <a:ea typeface="Roboto" panose="02000000000000000000" pitchFamily="2" charset="0"/>
              </a:defRPr>
            </a:lvl1pPr>
            <a:lvl2pPr>
              <a:lnSpc>
                <a:spcPct val="110000"/>
              </a:lnSpc>
              <a:spcBef>
                <a:spcPts val="1200"/>
              </a:spcBef>
              <a:defRPr sz="2000">
                <a:solidFill>
                  <a:schemeClr val="bg1"/>
                </a:solidFill>
                <a:latin typeface="Arial" panose="020B0604020202020204" pitchFamily="34" charset="0"/>
                <a:ea typeface="Roboto" panose="02000000000000000000" pitchFamily="2" charset="0"/>
              </a:defRPr>
            </a:lvl2pPr>
            <a:lvl3pPr>
              <a:lnSpc>
                <a:spcPct val="110000"/>
              </a:lnSpc>
              <a:spcBef>
                <a:spcPts val="1200"/>
              </a:spcBef>
              <a:defRPr sz="2000">
                <a:solidFill>
                  <a:schemeClr val="bg1"/>
                </a:solidFill>
                <a:latin typeface="Arial" panose="020B0604020202020204" pitchFamily="34" charset="0"/>
                <a:ea typeface="Roboto" panose="02000000000000000000" pitchFamily="2" charset="0"/>
              </a:defRPr>
            </a:lvl3pPr>
            <a:lvl4pPr>
              <a:lnSpc>
                <a:spcPct val="110000"/>
              </a:lnSpc>
              <a:defRPr>
                <a:solidFill>
                  <a:schemeClr val="bg1"/>
                </a:solidFill>
                <a:latin typeface="Arial" panose="020B0604020202020204" pitchFamily="34" charset="0"/>
                <a:ea typeface="Roboto" panose="02000000000000000000" pitchFamily="2" charset="0"/>
              </a:defRPr>
            </a:lvl4pPr>
            <a:lvl5pPr>
              <a:lnSpc>
                <a:spcPct val="110000"/>
              </a:lnSpc>
              <a:defRPr>
                <a:solidFill>
                  <a:schemeClr val="bg1"/>
                </a:solidFill>
                <a:latin typeface="Arial" panose="020B0604020202020204" pitchFamily="34" charset="0"/>
                <a:ea typeface="Roboto" panose="02000000000000000000" pitchFamily="2" charset="0"/>
              </a:defRPr>
            </a:lvl5pPr>
          </a:lstStyle>
          <a:p>
            <a:r>
              <a:rPr lang="en-US" dirty="0" smtClean="0"/>
              <a:t>Minimum font size 14pt and line spacing of at least Multiple 1.1</a:t>
            </a:r>
          </a:p>
          <a:p>
            <a:pPr lvl="1"/>
            <a:r>
              <a:rPr lang="pt-BR" dirty="0" smtClean="0"/>
              <a:t>Apita imentemqui te sunte cuptia sam cus dem qui deni incitatet nonsend?</a:t>
            </a:r>
          </a:p>
          <a:p>
            <a:pPr lvl="2"/>
            <a:r>
              <a:rPr lang="pt-BR" dirty="0" smtClean="0"/>
              <a:t>Nimi, qui restis sinihilla verum quatis estrum aut aute nonestr</a:t>
            </a:r>
          </a:p>
        </p:txBody>
      </p:sp>
      <p:sp>
        <p:nvSpPr>
          <p:cNvPr id="16" name="Content Placeholder 2"/>
          <p:cNvSpPr>
            <a:spLocks noGrp="1"/>
          </p:cNvSpPr>
          <p:nvPr>
            <p:ph sz="quarter" idx="18" hasCustomPrompt="1"/>
          </p:nvPr>
        </p:nvSpPr>
        <p:spPr>
          <a:xfrm>
            <a:off x="3298358" y="1774415"/>
            <a:ext cx="2647033" cy="4175033"/>
          </a:xfrm>
        </p:spPr>
        <p:txBody>
          <a:bodyPr/>
          <a:lstStyle>
            <a:lvl1pPr>
              <a:lnSpc>
                <a:spcPct val="110000"/>
              </a:lnSpc>
              <a:spcBef>
                <a:spcPts val="1200"/>
              </a:spcBef>
              <a:defRPr sz="2000">
                <a:solidFill>
                  <a:schemeClr val="bg1"/>
                </a:solidFill>
              </a:defRPr>
            </a:lvl1pPr>
            <a:lvl2pPr>
              <a:lnSpc>
                <a:spcPct val="110000"/>
              </a:lnSpc>
              <a:spcBef>
                <a:spcPts val="1200"/>
              </a:spcBef>
              <a:defRPr sz="2000">
                <a:solidFill>
                  <a:schemeClr val="bg1"/>
                </a:solidFill>
              </a:defRPr>
            </a:lvl2pPr>
            <a:lvl3pPr>
              <a:lnSpc>
                <a:spcPct val="110000"/>
              </a:lnSpc>
              <a:spcBef>
                <a:spcPts val="1200"/>
              </a:spcBef>
              <a:defRPr sz="2000">
                <a:solidFill>
                  <a:schemeClr val="bg1"/>
                </a:solidFill>
              </a:defRPr>
            </a:lvl3pPr>
            <a:lvl4pPr>
              <a:lnSpc>
                <a:spcPct val="110000"/>
              </a:lnSpc>
              <a:defRPr>
                <a:solidFill>
                  <a:schemeClr val="bg1"/>
                </a:solidFill>
              </a:defRPr>
            </a:lvl4pPr>
            <a:lvl5pPr>
              <a:lnSpc>
                <a:spcPct val="110000"/>
              </a:lnSpc>
              <a:defRPr>
                <a:solidFill>
                  <a:schemeClr val="bg1"/>
                </a:solidFill>
              </a:defRPr>
            </a:lvl5pPr>
          </a:lstStyle>
          <a:p>
            <a:r>
              <a:rPr lang="en-US" dirty="0" smtClean="0"/>
              <a:t>Minimum font size 14pt and line spacing of at least Multiple 1.1</a:t>
            </a:r>
          </a:p>
          <a:p>
            <a:pPr lvl="1"/>
            <a:r>
              <a:rPr lang="pt-BR" dirty="0" smtClean="0"/>
              <a:t>Apita imentemqui te sunte cuptia sam cus dem qui deni incitatet nonsend?</a:t>
            </a:r>
          </a:p>
          <a:p>
            <a:pPr lvl="2"/>
            <a:r>
              <a:rPr lang="pt-BR" dirty="0" smtClean="0"/>
              <a:t>Nimi, qui restis sinihilla verum quatis estrum aut aute nonestr</a:t>
            </a:r>
          </a:p>
        </p:txBody>
      </p:sp>
      <p:sp>
        <p:nvSpPr>
          <p:cNvPr id="19" name="Content Placeholder 4"/>
          <p:cNvSpPr>
            <a:spLocks noGrp="1"/>
          </p:cNvSpPr>
          <p:nvPr>
            <p:ph sz="quarter" idx="19" hasCustomPrompt="1"/>
          </p:nvPr>
        </p:nvSpPr>
        <p:spPr>
          <a:xfrm>
            <a:off x="9183589" y="1774415"/>
            <a:ext cx="2647033" cy="4175033"/>
          </a:xfrm>
        </p:spPr>
        <p:txBody>
          <a:bodyPr/>
          <a:lstStyle>
            <a:lvl1pPr>
              <a:lnSpc>
                <a:spcPct val="110000"/>
              </a:lnSpc>
              <a:spcBef>
                <a:spcPts val="1200"/>
              </a:spcBef>
              <a:defRPr sz="2000">
                <a:solidFill>
                  <a:schemeClr val="bg1"/>
                </a:solidFill>
              </a:defRPr>
            </a:lvl1pPr>
            <a:lvl2pPr>
              <a:lnSpc>
                <a:spcPct val="110000"/>
              </a:lnSpc>
              <a:spcBef>
                <a:spcPts val="1200"/>
              </a:spcBef>
              <a:defRPr sz="2000">
                <a:solidFill>
                  <a:schemeClr val="bg1"/>
                </a:solidFill>
              </a:defRPr>
            </a:lvl2pPr>
            <a:lvl3pPr>
              <a:lnSpc>
                <a:spcPct val="110000"/>
              </a:lnSpc>
              <a:spcBef>
                <a:spcPts val="1200"/>
              </a:spcBef>
              <a:defRPr sz="2000">
                <a:solidFill>
                  <a:schemeClr val="bg1"/>
                </a:solidFill>
              </a:defRPr>
            </a:lvl3pPr>
            <a:lvl4pPr>
              <a:lnSpc>
                <a:spcPct val="110000"/>
              </a:lnSpc>
              <a:defRPr>
                <a:solidFill>
                  <a:schemeClr val="bg1"/>
                </a:solidFill>
              </a:defRPr>
            </a:lvl4pPr>
            <a:lvl5pPr>
              <a:lnSpc>
                <a:spcPct val="110000"/>
              </a:lnSpc>
              <a:defRPr>
                <a:solidFill>
                  <a:schemeClr val="bg1"/>
                </a:solidFill>
              </a:defRPr>
            </a:lvl5pPr>
          </a:lstStyle>
          <a:p>
            <a:r>
              <a:rPr lang="en-US" dirty="0" smtClean="0"/>
              <a:t>Minimum font size 14pt and line spacing of at least Multiple 1.1</a:t>
            </a:r>
          </a:p>
          <a:p>
            <a:pPr lvl="1"/>
            <a:r>
              <a:rPr lang="pt-BR" dirty="0" smtClean="0"/>
              <a:t>Apita imentemqui te sunte cuptia sam cus dem qui deni incitatet nonsend?</a:t>
            </a:r>
          </a:p>
          <a:p>
            <a:pPr lvl="2"/>
            <a:r>
              <a:rPr lang="pt-BR" dirty="0" smtClean="0"/>
              <a:t>Nimi, qui restis sinihilla verum quatis estrum aut aute nonestr</a:t>
            </a:r>
          </a:p>
        </p:txBody>
      </p:sp>
      <p:sp>
        <p:nvSpPr>
          <p:cNvPr id="12" name="Footer Placeholder 2"/>
          <p:cNvSpPr>
            <a:spLocks noGrp="1"/>
          </p:cNvSpPr>
          <p:nvPr>
            <p:ph type="ftr" sz="quarter" idx="31"/>
          </p:nvPr>
        </p:nvSpPr>
        <p:spPr>
          <a:xfrm>
            <a:off x="7495798" y="6537399"/>
            <a:ext cx="4141956" cy="161962"/>
          </a:xfrm>
        </p:spPr>
        <p:txBody>
          <a:bodyPr/>
          <a:lstStyle/>
          <a:p>
            <a:r>
              <a:rPr lang="en-AU" dirty="0" smtClean="0">
                <a:solidFill>
                  <a:srgbClr val="FFFFFF">
                    <a:alpha val="50000"/>
                  </a:srgbClr>
                </a:solidFill>
              </a:rPr>
              <a:t>Copyright © 2016  Accenture. All rights reserved. Accenture Confidential Information    |</a:t>
            </a:r>
            <a:endParaRPr lang="en-AU" dirty="0">
              <a:solidFill>
                <a:srgbClr val="FFFFFF">
                  <a:alpha val="50000"/>
                </a:srgbClr>
              </a:solidFill>
            </a:endParaRPr>
          </a:p>
        </p:txBody>
      </p:sp>
      <p:sp>
        <p:nvSpPr>
          <p:cNvPr id="17" name="Slide Number Placeholder 3"/>
          <p:cNvSpPr>
            <a:spLocks noGrp="1"/>
          </p:cNvSpPr>
          <p:nvPr>
            <p:ph type="sldNum" sz="quarter" idx="32"/>
          </p:nvPr>
        </p:nvSpPr>
        <p:spPr>
          <a:xfrm flipH="1">
            <a:off x="11617001" y="6537400"/>
            <a:ext cx="216084" cy="161888"/>
          </a:xfrm>
        </p:spPr>
        <p:txBody>
          <a:bodyPr/>
          <a:lstStyle/>
          <a:p>
            <a:pPr>
              <a:defRPr/>
            </a:pPr>
            <a:fld id="{90CBDC3A-D49F-4631-A8C7-55D59B33E5FA}" type="slidenum">
              <a:rPr lang="en-US" smtClean="0">
                <a:solidFill>
                  <a:srgbClr val="FFFFFF">
                    <a:alpha val="50000"/>
                  </a:srgbClr>
                </a:solidFill>
              </a:rPr>
              <a:pPr>
                <a:defRPr/>
              </a:pPr>
              <a:t>‹#›</a:t>
            </a:fld>
            <a:endParaRPr lang="en-US" dirty="0">
              <a:solidFill>
                <a:srgbClr val="FFFFFF">
                  <a:alpha val="50000"/>
                </a:srgbClr>
              </a:solidFill>
            </a:endParaRPr>
          </a:p>
        </p:txBody>
      </p:sp>
      <p:sp>
        <p:nvSpPr>
          <p:cNvPr id="18" name="Title 1"/>
          <p:cNvSpPr>
            <a:spLocks noGrp="1"/>
          </p:cNvSpPr>
          <p:nvPr>
            <p:ph type="title" hasCustomPrompt="1"/>
          </p:nvPr>
        </p:nvSpPr>
        <p:spPr>
          <a:xfrm>
            <a:off x="355741" y="554272"/>
            <a:ext cx="11474881" cy="543475"/>
          </a:xfrm>
        </p:spPr>
        <p:txBody>
          <a:bodyPr/>
          <a:lstStyle>
            <a:lvl1pPr algn="ctr">
              <a:defRPr/>
            </a:lvl1pPr>
          </a:lstStyle>
          <a:p>
            <a:r>
              <a:rPr lang="en-US" dirty="0" smtClean="0"/>
              <a:t>INSERT MAIN TITLE AT 36PT MIN 30PT</a:t>
            </a:r>
            <a:endParaRPr lang="en-AU" dirty="0"/>
          </a:p>
        </p:txBody>
      </p:sp>
      <p:sp>
        <p:nvSpPr>
          <p:cNvPr id="20" name="Text Placeholder 4"/>
          <p:cNvSpPr>
            <a:spLocks noGrp="1"/>
          </p:cNvSpPr>
          <p:nvPr>
            <p:ph type="body" sz="quarter" idx="12" hasCustomPrompt="1"/>
          </p:nvPr>
        </p:nvSpPr>
        <p:spPr>
          <a:xfrm>
            <a:off x="355741" y="1098295"/>
            <a:ext cx="11474881" cy="407894"/>
          </a:xfrm>
        </p:spPr>
        <p:txBody>
          <a:bodyPr/>
          <a:lstStyle>
            <a:lvl1pPr algn="ctr">
              <a:lnSpc>
                <a:spcPct val="100000"/>
              </a:lnSpc>
              <a:spcBef>
                <a:spcPts val="0"/>
              </a:spcBef>
              <a:defRPr sz="2400">
                <a:solidFill>
                  <a:schemeClr val="accent6">
                    <a:lumMod val="40000"/>
                    <a:lumOff val="60000"/>
                  </a:schemeClr>
                </a:solidFill>
              </a:defRPr>
            </a:lvl1pPr>
          </a:lstStyle>
          <a:p>
            <a:r>
              <a:rPr lang="en-US" dirty="0" smtClean="0"/>
              <a:t>Insert sub-title here at 24pt, min 20pt</a:t>
            </a:r>
            <a:endParaRPr lang="en-US" dirty="0"/>
          </a:p>
        </p:txBody>
      </p:sp>
      <p:sp>
        <p:nvSpPr>
          <p:cNvPr id="13" name="Text Placeholder 4"/>
          <p:cNvSpPr>
            <a:spLocks noGrp="1"/>
          </p:cNvSpPr>
          <p:nvPr>
            <p:ph type="body" sz="quarter" idx="33" hasCustomPrompt="1"/>
          </p:nvPr>
        </p:nvSpPr>
        <p:spPr>
          <a:xfrm>
            <a:off x="355741" y="6334007"/>
            <a:ext cx="1928219" cy="331528"/>
          </a:xfrm>
          <a:ln>
            <a:solidFill>
              <a:schemeClr val="bg1"/>
            </a:solidFill>
          </a:ln>
        </p:spPr>
        <p:txBody>
          <a:bodyPr wrap="none" lIns="143987" tIns="71994" rIns="143987" bIns="71994" anchor="ctr">
            <a:spAutoFit/>
          </a:bodyPr>
          <a:lstStyle>
            <a:lvl1pPr>
              <a:spcBef>
                <a:spcPts val="0"/>
              </a:spcBef>
              <a:defRPr sz="11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Insert Key Point if Needed</a:t>
            </a:r>
            <a:endParaRPr lang="en-AU" dirty="0"/>
          </a:p>
        </p:txBody>
      </p:sp>
    </p:spTree>
    <p:extLst>
      <p:ext uri="{BB962C8B-B14F-4D97-AF65-F5344CB8AC3E}">
        <p14:creationId xmlns:p14="http://schemas.microsoft.com/office/powerpoint/2010/main" val="202656859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6a_4Columns_White_APinkSub">
    <p:bg>
      <p:bgPr>
        <a:solidFill>
          <a:schemeClr val="bg1"/>
        </a:solidFill>
        <a:effectLst/>
      </p:bgPr>
    </p:bg>
    <p:spTree>
      <p:nvGrpSpPr>
        <p:cNvPr id="1" name=""/>
        <p:cNvGrpSpPr/>
        <p:nvPr/>
      </p:nvGrpSpPr>
      <p:grpSpPr>
        <a:xfrm>
          <a:off x="0" y="0"/>
          <a:ext cx="0" cy="0"/>
          <a:chOff x="0" y="0"/>
          <a:chExt cx="0" cy="0"/>
        </a:xfrm>
      </p:grpSpPr>
      <p:sp>
        <p:nvSpPr>
          <p:cNvPr id="11" name="Content Placeholder 7"/>
          <p:cNvSpPr>
            <a:spLocks noGrp="1"/>
          </p:cNvSpPr>
          <p:nvPr>
            <p:ph sz="quarter" idx="11" hasCustomPrompt="1"/>
          </p:nvPr>
        </p:nvSpPr>
        <p:spPr>
          <a:xfrm>
            <a:off x="355741" y="1774415"/>
            <a:ext cx="2647033" cy="4175033"/>
          </a:xfrm>
        </p:spPr>
        <p:txBody>
          <a:bodyPr/>
          <a:lstStyle>
            <a:lvl1pPr>
              <a:lnSpc>
                <a:spcPct val="110000"/>
              </a:lnSpc>
              <a:spcBef>
                <a:spcPts val="1200"/>
              </a:spcBef>
              <a:defRPr sz="2000">
                <a:solidFill>
                  <a:schemeClr val="tx1"/>
                </a:solidFill>
                <a:latin typeface="Arial" panose="020B0604020202020204" pitchFamily="34" charset="0"/>
                <a:ea typeface="Roboto" panose="02000000000000000000" pitchFamily="2" charset="0"/>
              </a:defRPr>
            </a:lvl1pPr>
            <a:lvl2pPr>
              <a:lnSpc>
                <a:spcPct val="110000"/>
              </a:lnSpc>
              <a:spcBef>
                <a:spcPts val="1200"/>
              </a:spcBef>
              <a:defRPr sz="2000">
                <a:solidFill>
                  <a:schemeClr val="tx1"/>
                </a:solidFill>
                <a:latin typeface="Arial" panose="020B0604020202020204" pitchFamily="34" charset="0"/>
                <a:ea typeface="Roboto" panose="02000000000000000000" pitchFamily="2" charset="0"/>
              </a:defRPr>
            </a:lvl2pPr>
            <a:lvl3pPr>
              <a:lnSpc>
                <a:spcPct val="110000"/>
              </a:lnSpc>
              <a:spcBef>
                <a:spcPts val="1200"/>
              </a:spcBef>
              <a:defRPr sz="2000">
                <a:solidFill>
                  <a:schemeClr val="tx1"/>
                </a:solidFill>
                <a:latin typeface="Arial" panose="020B0604020202020204" pitchFamily="34" charset="0"/>
                <a:ea typeface="Roboto" panose="02000000000000000000" pitchFamily="2" charset="0"/>
              </a:defRPr>
            </a:lvl3pPr>
            <a:lvl4pPr>
              <a:lnSpc>
                <a:spcPct val="110000"/>
              </a:lnSpc>
              <a:defRPr>
                <a:solidFill>
                  <a:schemeClr val="tx1"/>
                </a:solidFill>
                <a:latin typeface="Arial" panose="020B0604020202020204" pitchFamily="34" charset="0"/>
                <a:ea typeface="Roboto" panose="02000000000000000000" pitchFamily="2" charset="0"/>
              </a:defRPr>
            </a:lvl4pPr>
            <a:lvl5pPr>
              <a:lnSpc>
                <a:spcPct val="110000"/>
              </a:lnSpc>
              <a:defRPr>
                <a:solidFill>
                  <a:schemeClr val="tx1"/>
                </a:solidFill>
                <a:latin typeface="Arial" panose="020B0604020202020204" pitchFamily="34" charset="0"/>
                <a:ea typeface="Roboto" panose="02000000000000000000" pitchFamily="2" charset="0"/>
              </a:defRPr>
            </a:lvl5pPr>
          </a:lstStyle>
          <a:p>
            <a:r>
              <a:rPr lang="en-US" dirty="0" smtClean="0"/>
              <a:t>Minimum font size 14pt and line spacing of at least Multiple 1.1</a:t>
            </a:r>
          </a:p>
          <a:p>
            <a:pPr lvl="1"/>
            <a:r>
              <a:rPr lang="pt-BR" dirty="0" smtClean="0"/>
              <a:t>Apita imentemqui te sunte cuptia sam cus dem qui deni incitatet nonsend?</a:t>
            </a:r>
          </a:p>
          <a:p>
            <a:pPr lvl="2"/>
            <a:r>
              <a:rPr lang="pt-BR" dirty="0" smtClean="0"/>
              <a:t>Nimi, qui restis sinihilla verum quatis estrum aut aute nonestr</a:t>
            </a:r>
          </a:p>
        </p:txBody>
      </p:sp>
      <p:sp>
        <p:nvSpPr>
          <p:cNvPr id="14" name="Content Placeholder 7"/>
          <p:cNvSpPr>
            <a:spLocks noGrp="1"/>
          </p:cNvSpPr>
          <p:nvPr>
            <p:ph sz="quarter" idx="17" hasCustomPrompt="1"/>
          </p:nvPr>
        </p:nvSpPr>
        <p:spPr>
          <a:xfrm>
            <a:off x="6240975" y="1774415"/>
            <a:ext cx="2647033" cy="4175033"/>
          </a:xfrm>
        </p:spPr>
        <p:txBody>
          <a:bodyPr/>
          <a:lstStyle>
            <a:lvl1pPr>
              <a:lnSpc>
                <a:spcPct val="110000"/>
              </a:lnSpc>
              <a:spcBef>
                <a:spcPts val="1200"/>
              </a:spcBef>
              <a:defRPr sz="2000">
                <a:solidFill>
                  <a:schemeClr val="tx1"/>
                </a:solidFill>
                <a:latin typeface="Arial" panose="020B0604020202020204" pitchFamily="34" charset="0"/>
                <a:ea typeface="Roboto" panose="02000000000000000000" pitchFamily="2" charset="0"/>
              </a:defRPr>
            </a:lvl1pPr>
            <a:lvl2pPr>
              <a:lnSpc>
                <a:spcPct val="110000"/>
              </a:lnSpc>
              <a:spcBef>
                <a:spcPts val="1200"/>
              </a:spcBef>
              <a:defRPr sz="2000">
                <a:solidFill>
                  <a:schemeClr val="tx1"/>
                </a:solidFill>
                <a:latin typeface="Arial" panose="020B0604020202020204" pitchFamily="34" charset="0"/>
                <a:ea typeface="Roboto" panose="02000000000000000000" pitchFamily="2" charset="0"/>
              </a:defRPr>
            </a:lvl2pPr>
            <a:lvl3pPr>
              <a:lnSpc>
                <a:spcPct val="110000"/>
              </a:lnSpc>
              <a:spcBef>
                <a:spcPts val="1200"/>
              </a:spcBef>
              <a:defRPr sz="2000">
                <a:solidFill>
                  <a:schemeClr val="tx1"/>
                </a:solidFill>
                <a:latin typeface="Arial" panose="020B0604020202020204" pitchFamily="34" charset="0"/>
                <a:ea typeface="Roboto" panose="02000000000000000000" pitchFamily="2" charset="0"/>
              </a:defRPr>
            </a:lvl3pPr>
            <a:lvl4pPr>
              <a:lnSpc>
                <a:spcPct val="110000"/>
              </a:lnSpc>
              <a:defRPr>
                <a:solidFill>
                  <a:schemeClr val="tx1"/>
                </a:solidFill>
                <a:latin typeface="Arial" panose="020B0604020202020204" pitchFamily="34" charset="0"/>
                <a:ea typeface="Roboto" panose="02000000000000000000" pitchFamily="2" charset="0"/>
              </a:defRPr>
            </a:lvl4pPr>
            <a:lvl5pPr>
              <a:lnSpc>
                <a:spcPct val="110000"/>
              </a:lnSpc>
              <a:defRPr>
                <a:solidFill>
                  <a:schemeClr val="tx1"/>
                </a:solidFill>
                <a:latin typeface="Arial" panose="020B0604020202020204" pitchFamily="34" charset="0"/>
                <a:ea typeface="Roboto" panose="02000000000000000000" pitchFamily="2" charset="0"/>
              </a:defRPr>
            </a:lvl5pPr>
          </a:lstStyle>
          <a:p>
            <a:r>
              <a:rPr lang="en-US" dirty="0" smtClean="0"/>
              <a:t>Minimum font size 14pt and line spacing of at least Multiple 1.1</a:t>
            </a:r>
          </a:p>
          <a:p>
            <a:pPr lvl="1"/>
            <a:r>
              <a:rPr lang="pt-BR" dirty="0" smtClean="0"/>
              <a:t>Apita imentemqui te sunte cuptia sam cus dem qui deni incitatet nonsend?</a:t>
            </a:r>
          </a:p>
          <a:p>
            <a:pPr lvl="2"/>
            <a:r>
              <a:rPr lang="pt-BR" dirty="0" smtClean="0"/>
              <a:t>Nimi, qui restis sinihilla verum quatis estrum aut aute nonestr</a:t>
            </a:r>
          </a:p>
        </p:txBody>
      </p:sp>
      <p:sp>
        <p:nvSpPr>
          <p:cNvPr id="16" name="Content Placeholder 2"/>
          <p:cNvSpPr>
            <a:spLocks noGrp="1"/>
          </p:cNvSpPr>
          <p:nvPr>
            <p:ph sz="quarter" idx="18" hasCustomPrompt="1"/>
          </p:nvPr>
        </p:nvSpPr>
        <p:spPr>
          <a:xfrm>
            <a:off x="3298359" y="1774415"/>
            <a:ext cx="2647033" cy="4175033"/>
          </a:xfrm>
        </p:spPr>
        <p:txBody>
          <a:bodyPr/>
          <a:lstStyle>
            <a:lvl1pPr>
              <a:lnSpc>
                <a:spcPct val="110000"/>
              </a:lnSpc>
              <a:spcBef>
                <a:spcPts val="1200"/>
              </a:spcBef>
              <a:defRPr sz="2000">
                <a:solidFill>
                  <a:schemeClr val="tx1"/>
                </a:solidFill>
              </a:defRPr>
            </a:lvl1pPr>
            <a:lvl2pPr>
              <a:lnSpc>
                <a:spcPct val="110000"/>
              </a:lnSpc>
              <a:spcBef>
                <a:spcPts val="1200"/>
              </a:spcBef>
              <a:defRPr sz="2000">
                <a:solidFill>
                  <a:schemeClr val="tx1"/>
                </a:solidFill>
              </a:defRPr>
            </a:lvl2pPr>
            <a:lvl3pPr>
              <a:lnSpc>
                <a:spcPct val="110000"/>
              </a:lnSpc>
              <a:spcBef>
                <a:spcPts val="1200"/>
              </a:spcBef>
              <a:defRPr sz="2000">
                <a:solidFill>
                  <a:schemeClr val="tx1"/>
                </a:solidFill>
              </a:defRPr>
            </a:lvl3pPr>
            <a:lvl4pPr>
              <a:lnSpc>
                <a:spcPct val="110000"/>
              </a:lnSpc>
              <a:defRPr>
                <a:solidFill>
                  <a:schemeClr val="tx1"/>
                </a:solidFill>
              </a:defRPr>
            </a:lvl4pPr>
            <a:lvl5pPr>
              <a:lnSpc>
                <a:spcPct val="110000"/>
              </a:lnSpc>
              <a:defRPr>
                <a:solidFill>
                  <a:schemeClr val="tx1"/>
                </a:solidFill>
              </a:defRPr>
            </a:lvl5pPr>
          </a:lstStyle>
          <a:p>
            <a:r>
              <a:rPr lang="en-US" dirty="0" smtClean="0"/>
              <a:t>Minimum font size 14pt and line spacing of at least Multiple 1.1</a:t>
            </a:r>
          </a:p>
          <a:p>
            <a:pPr lvl="1"/>
            <a:r>
              <a:rPr lang="pt-BR" dirty="0" smtClean="0"/>
              <a:t>Apita imentemqui te sunte cuptia sam cus dem qui deni incitatet nonsend?</a:t>
            </a:r>
          </a:p>
          <a:p>
            <a:pPr lvl="2"/>
            <a:r>
              <a:rPr lang="pt-BR" dirty="0" smtClean="0"/>
              <a:t>Nimi, qui restis sinihilla verum quatis estrum aut aute nonestr</a:t>
            </a:r>
          </a:p>
        </p:txBody>
      </p:sp>
      <p:sp>
        <p:nvSpPr>
          <p:cNvPr id="19" name="Content Placeholder 4"/>
          <p:cNvSpPr>
            <a:spLocks noGrp="1"/>
          </p:cNvSpPr>
          <p:nvPr>
            <p:ph sz="quarter" idx="19" hasCustomPrompt="1"/>
          </p:nvPr>
        </p:nvSpPr>
        <p:spPr>
          <a:xfrm>
            <a:off x="9183589" y="1774415"/>
            <a:ext cx="2647033" cy="4175033"/>
          </a:xfrm>
        </p:spPr>
        <p:txBody>
          <a:bodyPr/>
          <a:lstStyle>
            <a:lvl1pPr>
              <a:lnSpc>
                <a:spcPct val="110000"/>
              </a:lnSpc>
              <a:spcBef>
                <a:spcPts val="1200"/>
              </a:spcBef>
              <a:defRPr sz="2000">
                <a:solidFill>
                  <a:schemeClr val="tx1"/>
                </a:solidFill>
              </a:defRPr>
            </a:lvl1pPr>
            <a:lvl2pPr>
              <a:lnSpc>
                <a:spcPct val="110000"/>
              </a:lnSpc>
              <a:spcBef>
                <a:spcPts val="1200"/>
              </a:spcBef>
              <a:defRPr sz="2000">
                <a:solidFill>
                  <a:schemeClr val="tx1"/>
                </a:solidFill>
              </a:defRPr>
            </a:lvl2pPr>
            <a:lvl3pPr>
              <a:lnSpc>
                <a:spcPct val="110000"/>
              </a:lnSpc>
              <a:spcBef>
                <a:spcPts val="1200"/>
              </a:spcBef>
              <a:defRPr sz="2000">
                <a:solidFill>
                  <a:schemeClr val="tx1"/>
                </a:solidFill>
              </a:defRPr>
            </a:lvl3pPr>
            <a:lvl4pPr>
              <a:lnSpc>
                <a:spcPct val="110000"/>
              </a:lnSpc>
              <a:defRPr>
                <a:solidFill>
                  <a:schemeClr val="tx1"/>
                </a:solidFill>
              </a:defRPr>
            </a:lvl4pPr>
            <a:lvl5pPr>
              <a:lnSpc>
                <a:spcPct val="110000"/>
              </a:lnSpc>
              <a:defRPr>
                <a:solidFill>
                  <a:schemeClr val="tx1"/>
                </a:solidFill>
              </a:defRPr>
            </a:lvl5pPr>
          </a:lstStyle>
          <a:p>
            <a:r>
              <a:rPr lang="en-US" dirty="0" smtClean="0"/>
              <a:t>Minimum font size 14pt and line spacing of at least Multiple 1.1</a:t>
            </a:r>
          </a:p>
          <a:p>
            <a:pPr lvl="1"/>
            <a:r>
              <a:rPr lang="pt-BR" dirty="0" smtClean="0"/>
              <a:t>Apita imentemqui te sunte cuptia sam cus dem qui deni incitatet nonsend?</a:t>
            </a:r>
          </a:p>
          <a:p>
            <a:pPr lvl="2"/>
            <a:r>
              <a:rPr lang="pt-BR" dirty="0" smtClean="0"/>
              <a:t>Nimi, qui restis sinihilla verum quatis estrum aut aute nonestr</a:t>
            </a:r>
          </a:p>
        </p:txBody>
      </p:sp>
      <p:sp>
        <p:nvSpPr>
          <p:cNvPr id="18" name="Footer Placeholder 2"/>
          <p:cNvSpPr>
            <a:spLocks noGrp="1"/>
          </p:cNvSpPr>
          <p:nvPr>
            <p:ph type="ftr" sz="quarter" idx="31"/>
          </p:nvPr>
        </p:nvSpPr>
        <p:spPr>
          <a:xfrm>
            <a:off x="7495798" y="6537399"/>
            <a:ext cx="4141956" cy="161962"/>
          </a:xfrm>
        </p:spPr>
        <p:txBody>
          <a:bodyPr/>
          <a:lstStyle>
            <a:lvl1pPr>
              <a:defRPr>
                <a:solidFill>
                  <a:schemeClr val="tx1">
                    <a:alpha val="50000"/>
                  </a:schemeClr>
                </a:solidFill>
              </a:defRPr>
            </a:lvl1pPr>
          </a:lstStyle>
          <a:p>
            <a:r>
              <a:rPr lang="en-AU" dirty="0" smtClean="0">
                <a:solidFill>
                  <a:srgbClr val="000000">
                    <a:alpha val="50000"/>
                  </a:srgbClr>
                </a:solidFill>
              </a:rPr>
              <a:t>Copyright © 2016  Accenture. All rights reserved. Accenture Confidential Information    |</a:t>
            </a:r>
            <a:endParaRPr lang="en-AU" dirty="0">
              <a:solidFill>
                <a:srgbClr val="000000">
                  <a:alpha val="50000"/>
                </a:srgbClr>
              </a:solidFill>
            </a:endParaRPr>
          </a:p>
        </p:txBody>
      </p:sp>
      <p:sp>
        <p:nvSpPr>
          <p:cNvPr id="20" name="Slide Number Placeholder 3"/>
          <p:cNvSpPr>
            <a:spLocks noGrp="1"/>
          </p:cNvSpPr>
          <p:nvPr>
            <p:ph type="sldNum" sz="quarter" idx="32"/>
          </p:nvPr>
        </p:nvSpPr>
        <p:spPr>
          <a:xfrm flipH="1">
            <a:off x="11617001" y="6537400"/>
            <a:ext cx="216084" cy="161888"/>
          </a:xfrm>
        </p:spPr>
        <p:txBody>
          <a:bodyPr/>
          <a:lstStyle>
            <a:lvl1pPr>
              <a:defRPr>
                <a:solidFill>
                  <a:schemeClr val="tx1">
                    <a:alpha val="50000"/>
                  </a:schemeClr>
                </a:solidFill>
              </a:defRPr>
            </a:lvl1pPr>
          </a:lstStyle>
          <a:p>
            <a:pPr>
              <a:defRPr/>
            </a:pPr>
            <a:fld id="{90CBDC3A-D49F-4631-A8C7-55D59B33E5FA}" type="slidenum">
              <a:rPr lang="en-US" smtClean="0">
                <a:solidFill>
                  <a:srgbClr val="000000">
                    <a:alpha val="50000"/>
                  </a:srgbClr>
                </a:solidFill>
              </a:rPr>
              <a:pPr>
                <a:defRPr/>
              </a:pPr>
              <a:t>‹#›</a:t>
            </a:fld>
            <a:endParaRPr lang="en-US" dirty="0">
              <a:solidFill>
                <a:srgbClr val="000000">
                  <a:alpha val="50000"/>
                </a:srgbClr>
              </a:solidFill>
            </a:endParaRPr>
          </a:p>
        </p:txBody>
      </p:sp>
      <p:sp>
        <p:nvSpPr>
          <p:cNvPr id="17" name="Title 1"/>
          <p:cNvSpPr>
            <a:spLocks noGrp="1"/>
          </p:cNvSpPr>
          <p:nvPr>
            <p:ph type="title" hasCustomPrompt="1"/>
          </p:nvPr>
        </p:nvSpPr>
        <p:spPr>
          <a:xfrm>
            <a:off x="355741" y="554272"/>
            <a:ext cx="11474881" cy="543475"/>
          </a:xfrm>
        </p:spPr>
        <p:txBody>
          <a:bodyPr/>
          <a:lstStyle>
            <a:lvl1pPr algn="ctr">
              <a:defRPr>
                <a:solidFill>
                  <a:schemeClr val="tx1"/>
                </a:solidFill>
              </a:defRPr>
            </a:lvl1pPr>
          </a:lstStyle>
          <a:p>
            <a:r>
              <a:rPr lang="en-US" dirty="0" smtClean="0"/>
              <a:t>INSERT MAIN TITLE AT 36PT MIN 30PT</a:t>
            </a:r>
            <a:endParaRPr lang="en-AU" dirty="0"/>
          </a:p>
        </p:txBody>
      </p:sp>
      <p:sp>
        <p:nvSpPr>
          <p:cNvPr id="21" name="Text Placeholder 4"/>
          <p:cNvSpPr>
            <a:spLocks noGrp="1"/>
          </p:cNvSpPr>
          <p:nvPr>
            <p:ph type="body" sz="quarter" idx="12" hasCustomPrompt="1"/>
          </p:nvPr>
        </p:nvSpPr>
        <p:spPr>
          <a:xfrm>
            <a:off x="355741" y="1098295"/>
            <a:ext cx="11474881" cy="407894"/>
          </a:xfrm>
        </p:spPr>
        <p:txBody>
          <a:bodyPr/>
          <a:lstStyle>
            <a:lvl1pPr algn="ctr">
              <a:lnSpc>
                <a:spcPct val="100000"/>
              </a:lnSpc>
              <a:spcBef>
                <a:spcPts val="0"/>
              </a:spcBef>
              <a:defRPr sz="2400">
                <a:solidFill>
                  <a:schemeClr val="accent1"/>
                </a:solidFill>
              </a:defRPr>
            </a:lvl1pPr>
          </a:lstStyle>
          <a:p>
            <a:r>
              <a:rPr lang="en-US" dirty="0" smtClean="0"/>
              <a:t>Insert sub-title here at 24pt, min 20pt</a:t>
            </a:r>
            <a:endParaRPr lang="en-US" dirty="0"/>
          </a:p>
        </p:txBody>
      </p:sp>
      <p:sp>
        <p:nvSpPr>
          <p:cNvPr id="13" name="Text Placeholder 4"/>
          <p:cNvSpPr>
            <a:spLocks noGrp="1"/>
          </p:cNvSpPr>
          <p:nvPr>
            <p:ph type="body" sz="quarter" idx="33" hasCustomPrompt="1"/>
          </p:nvPr>
        </p:nvSpPr>
        <p:spPr>
          <a:xfrm>
            <a:off x="355741" y="6334007"/>
            <a:ext cx="1928219" cy="331528"/>
          </a:xfrm>
          <a:ln>
            <a:solidFill>
              <a:schemeClr val="tx1"/>
            </a:solidFill>
          </a:ln>
        </p:spPr>
        <p:txBody>
          <a:bodyPr wrap="none" lIns="143987" tIns="71994" rIns="143987" bIns="71994" anchor="ctr">
            <a:spAutoFit/>
          </a:bodyPr>
          <a:lstStyle>
            <a:lvl1pPr>
              <a:spcBef>
                <a:spcPts val="0"/>
              </a:spcBef>
              <a:defRPr sz="11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Insert Key Point if Needed</a:t>
            </a:r>
            <a:endParaRPr lang="en-AU" dirty="0"/>
          </a:p>
        </p:txBody>
      </p:sp>
    </p:spTree>
    <p:extLst>
      <p:ext uri="{BB962C8B-B14F-4D97-AF65-F5344CB8AC3E}">
        <p14:creationId xmlns:p14="http://schemas.microsoft.com/office/powerpoint/2010/main" val="177442989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6a_4Columns_White_SBlueSub">
    <p:bg>
      <p:bgPr>
        <a:solidFill>
          <a:schemeClr val="bg1"/>
        </a:solidFill>
        <a:effectLst/>
      </p:bgPr>
    </p:bg>
    <p:spTree>
      <p:nvGrpSpPr>
        <p:cNvPr id="1" name=""/>
        <p:cNvGrpSpPr/>
        <p:nvPr/>
      </p:nvGrpSpPr>
      <p:grpSpPr>
        <a:xfrm>
          <a:off x="0" y="0"/>
          <a:ext cx="0" cy="0"/>
          <a:chOff x="0" y="0"/>
          <a:chExt cx="0" cy="0"/>
        </a:xfrm>
      </p:grpSpPr>
      <p:sp>
        <p:nvSpPr>
          <p:cNvPr id="11" name="Content Placeholder 7"/>
          <p:cNvSpPr>
            <a:spLocks noGrp="1"/>
          </p:cNvSpPr>
          <p:nvPr>
            <p:ph sz="quarter" idx="11" hasCustomPrompt="1"/>
          </p:nvPr>
        </p:nvSpPr>
        <p:spPr>
          <a:xfrm>
            <a:off x="355741" y="1774415"/>
            <a:ext cx="2647033" cy="4175033"/>
          </a:xfrm>
        </p:spPr>
        <p:txBody>
          <a:bodyPr/>
          <a:lstStyle>
            <a:lvl1pPr>
              <a:lnSpc>
                <a:spcPct val="110000"/>
              </a:lnSpc>
              <a:spcBef>
                <a:spcPts val="1200"/>
              </a:spcBef>
              <a:defRPr sz="2000">
                <a:solidFill>
                  <a:schemeClr val="tx1"/>
                </a:solidFill>
                <a:latin typeface="Arial" panose="020B0604020202020204" pitchFamily="34" charset="0"/>
                <a:ea typeface="Roboto" panose="02000000000000000000" pitchFamily="2" charset="0"/>
              </a:defRPr>
            </a:lvl1pPr>
            <a:lvl2pPr>
              <a:lnSpc>
                <a:spcPct val="110000"/>
              </a:lnSpc>
              <a:spcBef>
                <a:spcPts val="1200"/>
              </a:spcBef>
              <a:defRPr sz="2000">
                <a:solidFill>
                  <a:schemeClr val="tx1"/>
                </a:solidFill>
                <a:latin typeface="Arial" panose="020B0604020202020204" pitchFamily="34" charset="0"/>
                <a:ea typeface="Roboto" panose="02000000000000000000" pitchFamily="2" charset="0"/>
              </a:defRPr>
            </a:lvl2pPr>
            <a:lvl3pPr>
              <a:lnSpc>
                <a:spcPct val="110000"/>
              </a:lnSpc>
              <a:spcBef>
                <a:spcPts val="1200"/>
              </a:spcBef>
              <a:defRPr sz="2000">
                <a:solidFill>
                  <a:schemeClr val="tx1"/>
                </a:solidFill>
                <a:latin typeface="Arial" panose="020B0604020202020204" pitchFamily="34" charset="0"/>
                <a:ea typeface="Roboto" panose="02000000000000000000" pitchFamily="2" charset="0"/>
              </a:defRPr>
            </a:lvl3pPr>
            <a:lvl4pPr>
              <a:lnSpc>
                <a:spcPct val="110000"/>
              </a:lnSpc>
              <a:defRPr>
                <a:solidFill>
                  <a:schemeClr val="tx1"/>
                </a:solidFill>
                <a:latin typeface="Arial" panose="020B0604020202020204" pitchFamily="34" charset="0"/>
                <a:ea typeface="Roboto" panose="02000000000000000000" pitchFamily="2" charset="0"/>
              </a:defRPr>
            </a:lvl4pPr>
            <a:lvl5pPr>
              <a:lnSpc>
                <a:spcPct val="110000"/>
              </a:lnSpc>
              <a:defRPr>
                <a:solidFill>
                  <a:schemeClr val="tx1"/>
                </a:solidFill>
                <a:latin typeface="Arial" panose="020B0604020202020204" pitchFamily="34" charset="0"/>
                <a:ea typeface="Roboto" panose="02000000000000000000" pitchFamily="2" charset="0"/>
              </a:defRPr>
            </a:lvl5pPr>
          </a:lstStyle>
          <a:p>
            <a:r>
              <a:rPr lang="en-US" dirty="0" smtClean="0"/>
              <a:t>Minimum font size 14pt and line spacing of at least Multiple 1.1</a:t>
            </a:r>
          </a:p>
          <a:p>
            <a:pPr lvl="1"/>
            <a:r>
              <a:rPr lang="pt-BR" dirty="0" smtClean="0"/>
              <a:t>Apita imentemqui te sunte cuptia sam cus dem qui deni incitatet nonsend?</a:t>
            </a:r>
          </a:p>
          <a:p>
            <a:pPr lvl="2"/>
            <a:r>
              <a:rPr lang="pt-BR" dirty="0" smtClean="0"/>
              <a:t>Nimi, qui restis sinihilla verum quatis estrum aut aute nonestr</a:t>
            </a:r>
          </a:p>
        </p:txBody>
      </p:sp>
      <p:sp>
        <p:nvSpPr>
          <p:cNvPr id="14" name="Content Placeholder 7"/>
          <p:cNvSpPr>
            <a:spLocks noGrp="1"/>
          </p:cNvSpPr>
          <p:nvPr>
            <p:ph sz="quarter" idx="17" hasCustomPrompt="1"/>
          </p:nvPr>
        </p:nvSpPr>
        <p:spPr>
          <a:xfrm>
            <a:off x="6240975" y="1774415"/>
            <a:ext cx="2647033" cy="4175033"/>
          </a:xfrm>
        </p:spPr>
        <p:txBody>
          <a:bodyPr/>
          <a:lstStyle>
            <a:lvl1pPr>
              <a:lnSpc>
                <a:spcPct val="110000"/>
              </a:lnSpc>
              <a:spcBef>
                <a:spcPts val="1200"/>
              </a:spcBef>
              <a:defRPr sz="2000">
                <a:solidFill>
                  <a:schemeClr val="tx1"/>
                </a:solidFill>
                <a:latin typeface="Arial" panose="020B0604020202020204" pitchFamily="34" charset="0"/>
                <a:ea typeface="Roboto" panose="02000000000000000000" pitchFamily="2" charset="0"/>
              </a:defRPr>
            </a:lvl1pPr>
            <a:lvl2pPr>
              <a:lnSpc>
                <a:spcPct val="110000"/>
              </a:lnSpc>
              <a:spcBef>
                <a:spcPts val="1200"/>
              </a:spcBef>
              <a:defRPr sz="2000">
                <a:solidFill>
                  <a:schemeClr val="tx1"/>
                </a:solidFill>
                <a:latin typeface="Arial" panose="020B0604020202020204" pitchFamily="34" charset="0"/>
                <a:ea typeface="Roboto" panose="02000000000000000000" pitchFamily="2" charset="0"/>
              </a:defRPr>
            </a:lvl2pPr>
            <a:lvl3pPr>
              <a:lnSpc>
                <a:spcPct val="110000"/>
              </a:lnSpc>
              <a:spcBef>
                <a:spcPts val="1200"/>
              </a:spcBef>
              <a:defRPr sz="2000">
                <a:solidFill>
                  <a:schemeClr val="tx1"/>
                </a:solidFill>
                <a:latin typeface="Arial" panose="020B0604020202020204" pitchFamily="34" charset="0"/>
                <a:ea typeface="Roboto" panose="02000000000000000000" pitchFamily="2" charset="0"/>
              </a:defRPr>
            </a:lvl3pPr>
            <a:lvl4pPr>
              <a:lnSpc>
                <a:spcPct val="110000"/>
              </a:lnSpc>
              <a:defRPr>
                <a:solidFill>
                  <a:schemeClr val="tx1"/>
                </a:solidFill>
                <a:latin typeface="Arial" panose="020B0604020202020204" pitchFamily="34" charset="0"/>
                <a:ea typeface="Roboto" panose="02000000000000000000" pitchFamily="2" charset="0"/>
              </a:defRPr>
            </a:lvl4pPr>
            <a:lvl5pPr>
              <a:lnSpc>
                <a:spcPct val="110000"/>
              </a:lnSpc>
              <a:defRPr>
                <a:solidFill>
                  <a:schemeClr val="tx1"/>
                </a:solidFill>
                <a:latin typeface="Arial" panose="020B0604020202020204" pitchFamily="34" charset="0"/>
                <a:ea typeface="Roboto" panose="02000000000000000000" pitchFamily="2" charset="0"/>
              </a:defRPr>
            </a:lvl5pPr>
          </a:lstStyle>
          <a:p>
            <a:r>
              <a:rPr lang="en-US" dirty="0" smtClean="0"/>
              <a:t>Minimum font size 14pt and line spacing of at least Multiple 1.1</a:t>
            </a:r>
          </a:p>
          <a:p>
            <a:pPr lvl="1"/>
            <a:r>
              <a:rPr lang="pt-BR" dirty="0" smtClean="0"/>
              <a:t>Apita imentemqui te sunte cuptia sam cus dem qui deni incitatet nonsend?</a:t>
            </a:r>
          </a:p>
          <a:p>
            <a:pPr lvl="2"/>
            <a:r>
              <a:rPr lang="pt-BR" dirty="0" smtClean="0"/>
              <a:t>Nimi, qui restis sinihilla verum quatis estrum aut aute nonestr</a:t>
            </a:r>
          </a:p>
        </p:txBody>
      </p:sp>
      <p:sp>
        <p:nvSpPr>
          <p:cNvPr id="16" name="Content Placeholder 2"/>
          <p:cNvSpPr>
            <a:spLocks noGrp="1"/>
          </p:cNvSpPr>
          <p:nvPr>
            <p:ph sz="quarter" idx="18" hasCustomPrompt="1"/>
          </p:nvPr>
        </p:nvSpPr>
        <p:spPr>
          <a:xfrm>
            <a:off x="3298359" y="1774415"/>
            <a:ext cx="2647033" cy="4175033"/>
          </a:xfrm>
        </p:spPr>
        <p:txBody>
          <a:bodyPr/>
          <a:lstStyle>
            <a:lvl1pPr>
              <a:lnSpc>
                <a:spcPct val="110000"/>
              </a:lnSpc>
              <a:spcBef>
                <a:spcPts val="1200"/>
              </a:spcBef>
              <a:defRPr sz="2000">
                <a:solidFill>
                  <a:schemeClr val="tx1"/>
                </a:solidFill>
              </a:defRPr>
            </a:lvl1pPr>
            <a:lvl2pPr>
              <a:lnSpc>
                <a:spcPct val="110000"/>
              </a:lnSpc>
              <a:spcBef>
                <a:spcPts val="1200"/>
              </a:spcBef>
              <a:defRPr sz="2000">
                <a:solidFill>
                  <a:schemeClr val="tx1"/>
                </a:solidFill>
              </a:defRPr>
            </a:lvl2pPr>
            <a:lvl3pPr>
              <a:lnSpc>
                <a:spcPct val="110000"/>
              </a:lnSpc>
              <a:spcBef>
                <a:spcPts val="1200"/>
              </a:spcBef>
              <a:defRPr sz="2000">
                <a:solidFill>
                  <a:schemeClr val="tx1"/>
                </a:solidFill>
              </a:defRPr>
            </a:lvl3pPr>
            <a:lvl4pPr>
              <a:lnSpc>
                <a:spcPct val="110000"/>
              </a:lnSpc>
              <a:defRPr>
                <a:solidFill>
                  <a:schemeClr val="tx1"/>
                </a:solidFill>
              </a:defRPr>
            </a:lvl4pPr>
            <a:lvl5pPr>
              <a:lnSpc>
                <a:spcPct val="110000"/>
              </a:lnSpc>
              <a:defRPr>
                <a:solidFill>
                  <a:schemeClr val="tx1"/>
                </a:solidFill>
              </a:defRPr>
            </a:lvl5pPr>
          </a:lstStyle>
          <a:p>
            <a:r>
              <a:rPr lang="en-US" dirty="0" smtClean="0"/>
              <a:t>Minimum font size 14pt and line spacing of at least Multiple 1.1</a:t>
            </a:r>
          </a:p>
          <a:p>
            <a:pPr lvl="1"/>
            <a:r>
              <a:rPr lang="pt-BR" dirty="0" smtClean="0"/>
              <a:t>Apita imentemqui te sunte cuptia sam cus dem qui deni incitatet nonsend?</a:t>
            </a:r>
          </a:p>
          <a:p>
            <a:pPr lvl="2"/>
            <a:r>
              <a:rPr lang="pt-BR" dirty="0" smtClean="0"/>
              <a:t>Nimi, qui restis sinihilla verum quatis estrum aut aute nonestr</a:t>
            </a:r>
          </a:p>
        </p:txBody>
      </p:sp>
      <p:sp>
        <p:nvSpPr>
          <p:cNvPr id="19" name="Content Placeholder 4"/>
          <p:cNvSpPr>
            <a:spLocks noGrp="1"/>
          </p:cNvSpPr>
          <p:nvPr>
            <p:ph sz="quarter" idx="19" hasCustomPrompt="1"/>
          </p:nvPr>
        </p:nvSpPr>
        <p:spPr>
          <a:xfrm>
            <a:off x="9183589" y="1774415"/>
            <a:ext cx="2647033" cy="4175033"/>
          </a:xfrm>
        </p:spPr>
        <p:txBody>
          <a:bodyPr/>
          <a:lstStyle>
            <a:lvl1pPr>
              <a:lnSpc>
                <a:spcPct val="110000"/>
              </a:lnSpc>
              <a:spcBef>
                <a:spcPts val="1200"/>
              </a:spcBef>
              <a:defRPr sz="2000">
                <a:solidFill>
                  <a:schemeClr val="tx1"/>
                </a:solidFill>
              </a:defRPr>
            </a:lvl1pPr>
            <a:lvl2pPr>
              <a:lnSpc>
                <a:spcPct val="110000"/>
              </a:lnSpc>
              <a:spcBef>
                <a:spcPts val="1200"/>
              </a:spcBef>
              <a:defRPr sz="2000">
                <a:solidFill>
                  <a:schemeClr val="tx1"/>
                </a:solidFill>
              </a:defRPr>
            </a:lvl2pPr>
            <a:lvl3pPr>
              <a:lnSpc>
                <a:spcPct val="110000"/>
              </a:lnSpc>
              <a:spcBef>
                <a:spcPts val="1200"/>
              </a:spcBef>
              <a:defRPr sz="2000">
                <a:solidFill>
                  <a:schemeClr val="tx1"/>
                </a:solidFill>
              </a:defRPr>
            </a:lvl3pPr>
            <a:lvl4pPr>
              <a:lnSpc>
                <a:spcPct val="110000"/>
              </a:lnSpc>
              <a:defRPr>
                <a:solidFill>
                  <a:schemeClr val="tx1"/>
                </a:solidFill>
              </a:defRPr>
            </a:lvl4pPr>
            <a:lvl5pPr>
              <a:lnSpc>
                <a:spcPct val="110000"/>
              </a:lnSpc>
              <a:defRPr>
                <a:solidFill>
                  <a:schemeClr val="tx1"/>
                </a:solidFill>
              </a:defRPr>
            </a:lvl5pPr>
          </a:lstStyle>
          <a:p>
            <a:r>
              <a:rPr lang="en-US" dirty="0" smtClean="0"/>
              <a:t>Minimum font size 14pt and line spacing of at least Multiple 1.1</a:t>
            </a:r>
          </a:p>
          <a:p>
            <a:pPr lvl="1"/>
            <a:r>
              <a:rPr lang="pt-BR" dirty="0" smtClean="0"/>
              <a:t>Apita imentemqui te sunte cuptia sam cus dem qui deni incitatet nonsend?</a:t>
            </a:r>
          </a:p>
          <a:p>
            <a:pPr lvl="2"/>
            <a:r>
              <a:rPr lang="pt-BR" dirty="0" smtClean="0"/>
              <a:t>Nimi, qui restis sinihilla verum quatis estrum aut aute nonestr</a:t>
            </a:r>
          </a:p>
        </p:txBody>
      </p:sp>
      <p:sp>
        <p:nvSpPr>
          <p:cNvPr id="18" name="Footer Placeholder 2"/>
          <p:cNvSpPr>
            <a:spLocks noGrp="1"/>
          </p:cNvSpPr>
          <p:nvPr>
            <p:ph type="ftr" sz="quarter" idx="31"/>
          </p:nvPr>
        </p:nvSpPr>
        <p:spPr>
          <a:xfrm>
            <a:off x="7495798" y="6537399"/>
            <a:ext cx="4141956" cy="161962"/>
          </a:xfrm>
        </p:spPr>
        <p:txBody>
          <a:bodyPr/>
          <a:lstStyle>
            <a:lvl1pPr>
              <a:defRPr>
                <a:solidFill>
                  <a:schemeClr val="tx1">
                    <a:alpha val="50000"/>
                  </a:schemeClr>
                </a:solidFill>
              </a:defRPr>
            </a:lvl1pPr>
          </a:lstStyle>
          <a:p>
            <a:r>
              <a:rPr lang="en-AU" dirty="0" smtClean="0">
                <a:solidFill>
                  <a:srgbClr val="000000">
                    <a:alpha val="50000"/>
                  </a:srgbClr>
                </a:solidFill>
              </a:rPr>
              <a:t>Copyright © 2016  Accenture. All rights reserved. Accenture Confidential Information    |</a:t>
            </a:r>
            <a:endParaRPr lang="en-AU" dirty="0">
              <a:solidFill>
                <a:srgbClr val="000000">
                  <a:alpha val="50000"/>
                </a:srgbClr>
              </a:solidFill>
            </a:endParaRPr>
          </a:p>
        </p:txBody>
      </p:sp>
      <p:sp>
        <p:nvSpPr>
          <p:cNvPr id="20" name="Slide Number Placeholder 3"/>
          <p:cNvSpPr>
            <a:spLocks noGrp="1"/>
          </p:cNvSpPr>
          <p:nvPr>
            <p:ph type="sldNum" sz="quarter" idx="32"/>
          </p:nvPr>
        </p:nvSpPr>
        <p:spPr>
          <a:xfrm flipH="1">
            <a:off x="11617001" y="6537400"/>
            <a:ext cx="216084" cy="161888"/>
          </a:xfrm>
        </p:spPr>
        <p:txBody>
          <a:bodyPr/>
          <a:lstStyle>
            <a:lvl1pPr>
              <a:defRPr>
                <a:solidFill>
                  <a:schemeClr val="tx1">
                    <a:alpha val="50000"/>
                  </a:schemeClr>
                </a:solidFill>
              </a:defRPr>
            </a:lvl1pPr>
          </a:lstStyle>
          <a:p>
            <a:pPr>
              <a:defRPr/>
            </a:pPr>
            <a:fld id="{90CBDC3A-D49F-4631-A8C7-55D59B33E5FA}" type="slidenum">
              <a:rPr lang="en-US" smtClean="0">
                <a:solidFill>
                  <a:srgbClr val="000000">
                    <a:alpha val="50000"/>
                  </a:srgbClr>
                </a:solidFill>
              </a:rPr>
              <a:pPr>
                <a:defRPr/>
              </a:pPr>
              <a:t>‹#›</a:t>
            </a:fld>
            <a:endParaRPr lang="en-US" dirty="0">
              <a:solidFill>
                <a:srgbClr val="000000">
                  <a:alpha val="50000"/>
                </a:srgbClr>
              </a:solidFill>
            </a:endParaRPr>
          </a:p>
        </p:txBody>
      </p:sp>
      <p:sp>
        <p:nvSpPr>
          <p:cNvPr id="17" name="Title 1"/>
          <p:cNvSpPr>
            <a:spLocks noGrp="1"/>
          </p:cNvSpPr>
          <p:nvPr>
            <p:ph type="title" hasCustomPrompt="1"/>
          </p:nvPr>
        </p:nvSpPr>
        <p:spPr>
          <a:xfrm>
            <a:off x="355741" y="554272"/>
            <a:ext cx="11474881" cy="543475"/>
          </a:xfrm>
        </p:spPr>
        <p:txBody>
          <a:bodyPr/>
          <a:lstStyle>
            <a:lvl1pPr algn="ctr">
              <a:defRPr>
                <a:solidFill>
                  <a:schemeClr val="tx1"/>
                </a:solidFill>
              </a:defRPr>
            </a:lvl1pPr>
          </a:lstStyle>
          <a:p>
            <a:r>
              <a:rPr lang="en-US" dirty="0" smtClean="0"/>
              <a:t>INSERT MAIN TITLE AT 36PT MIN 30PT</a:t>
            </a:r>
            <a:endParaRPr lang="en-AU" dirty="0"/>
          </a:p>
        </p:txBody>
      </p:sp>
      <p:sp>
        <p:nvSpPr>
          <p:cNvPr id="21" name="Text Placeholder 4"/>
          <p:cNvSpPr>
            <a:spLocks noGrp="1"/>
          </p:cNvSpPr>
          <p:nvPr>
            <p:ph type="body" sz="quarter" idx="12" hasCustomPrompt="1"/>
          </p:nvPr>
        </p:nvSpPr>
        <p:spPr>
          <a:xfrm>
            <a:off x="355741" y="1098295"/>
            <a:ext cx="11474881" cy="407894"/>
          </a:xfrm>
        </p:spPr>
        <p:txBody>
          <a:bodyPr/>
          <a:lstStyle>
            <a:lvl1pPr algn="ctr">
              <a:lnSpc>
                <a:spcPct val="100000"/>
              </a:lnSpc>
              <a:spcBef>
                <a:spcPts val="0"/>
              </a:spcBef>
              <a:defRPr sz="2400">
                <a:solidFill>
                  <a:schemeClr val="accent5"/>
                </a:solidFill>
              </a:defRPr>
            </a:lvl1pPr>
          </a:lstStyle>
          <a:p>
            <a:r>
              <a:rPr lang="en-US" dirty="0" smtClean="0"/>
              <a:t>Insert sub-title here at 24pt, min 20pt</a:t>
            </a:r>
            <a:endParaRPr lang="en-US" dirty="0"/>
          </a:p>
        </p:txBody>
      </p:sp>
      <p:sp>
        <p:nvSpPr>
          <p:cNvPr id="13" name="Text Placeholder 4"/>
          <p:cNvSpPr>
            <a:spLocks noGrp="1"/>
          </p:cNvSpPr>
          <p:nvPr>
            <p:ph type="body" sz="quarter" idx="33" hasCustomPrompt="1"/>
          </p:nvPr>
        </p:nvSpPr>
        <p:spPr>
          <a:xfrm>
            <a:off x="355741" y="6334007"/>
            <a:ext cx="1928219" cy="331528"/>
          </a:xfrm>
          <a:ln>
            <a:solidFill>
              <a:schemeClr val="tx1"/>
            </a:solidFill>
          </a:ln>
        </p:spPr>
        <p:txBody>
          <a:bodyPr wrap="none" lIns="143987" tIns="71994" rIns="143987" bIns="71994" anchor="ctr">
            <a:spAutoFit/>
          </a:bodyPr>
          <a:lstStyle>
            <a:lvl1pPr>
              <a:spcBef>
                <a:spcPts val="0"/>
              </a:spcBef>
              <a:defRPr sz="11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Insert Key Point if Needed</a:t>
            </a:r>
            <a:endParaRPr lang="en-AU" dirty="0"/>
          </a:p>
        </p:txBody>
      </p:sp>
    </p:spTree>
    <p:extLst>
      <p:ext uri="{BB962C8B-B14F-4D97-AF65-F5344CB8AC3E}">
        <p14:creationId xmlns:p14="http://schemas.microsoft.com/office/powerpoint/2010/main" val="333458538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6a_4Columns_SBlue">
    <p:bg>
      <p:bgPr>
        <a:solidFill>
          <a:schemeClr val="accent5"/>
        </a:solidFill>
        <a:effectLst/>
      </p:bgPr>
    </p:bg>
    <p:spTree>
      <p:nvGrpSpPr>
        <p:cNvPr id="1" name=""/>
        <p:cNvGrpSpPr/>
        <p:nvPr/>
      </p:nvGrpSpPr>
      <p:grpSpPr>
        <a:xfrm>
          <a:off x="0" y="0"/>
          <a:ext cx="0" cy="0"/>
          <a:chOff x="0" y="0"/>
          <a:chExt cx="0" cy="0"/>
        </a:xfrm>
      </p:grpSpPr>
      <p:sp>
        <p:nvSpPr>
          <p:cNvPr id="12" name="Footer Placeholder 2"/>
          <p:cNvSpPr>
            <a:spLocks noGrp="1"/>
          </p:cNvSpPr>
          <p:nvPr>
            <p:ph type="ftr" sz="quarter" idx="31"/>
          </p:nvPr>
        </p:nvSpPr>
        <p:spPr>
          <a:xfrm>
            <a:off x="7495798" y="6537399"/>
            <a:ext cx="4141956" cy="161962"/>
          </a:xfrm>
        </p:spPr>
        <p:txBody>
          <a:bodyPr/>
          <a:lstStyle/>
          <a:p>
            <a:r>
              <a:rPr lang="en-AU" dirty="0" smtClean="0">
                <a:solidFill>
                  <a:srgbClr val="FFFFFF">
                    <a:alpha val="50000"/>
                  </a:srgbClr>
                </a:solidFill>
              </a:rPr>
              <a:t>Copyright © 2016  Accenture. All rights reserved. Accenture Confidential Information    |</a:t>
            </a:r>
            <a:endParaRPr lang="en-AU" dirty="0">
              <a:solidFill>
                <a:srgbClr val="FFFFFF">
                  <a:alpha val="50000"/>
                </a:srgbClr>
              </a:solidFill>
            </a:endParaRPr>
          </a:p>
        </p:txBody>
      </p:sp>
      <p:sp>
        <p:nvSpPr>
          <p:cNvPr id="17" name="Slide Number Placeholder 3"/>
          <p:cNvSpPr>
            <a:spLocks noGrp="1"/>
          </p:cNvSpPr>
          <p:nvPr>
            <p:ph type="sldNum" sz="quarter" idx="32"/>
          </p:nvPr>
        </p:nvSpPr>
        <p:spPr>
          <a:xfrm flipH="1">
            <a:off x="11617001" y="6537400"/>
            <a:ext cx="216084" cy="161888"/>
          </a:xfrm>
        </p:spPr>
        <p:txBody>
          <a:bodyPr/>
          <a:lstStyle/>
          <a:p>
            <a:pPr>
              <a:defRPr/>
            </a:pPr>
            <a:fld id="{90CBDC3A-D49F-4631-A8C7-55D59B33E5FA}" type="slidenum">
              <a:rPr lang="en-US" smtClean="0">
                <a:solidFill>
                  <a:srgbClr val="FFFFFF">
                    <a:alpha val="50000"/>
                  </a:srgbClr>
                </a:solidFill>
              </a:rPr>
              <a:pPr>
                <a:defRPr/>
              </a:pPr>
              <a:t>‹#›</a:t>
            </a:fld>
            <a:endParaRPr lang="en-US" dirty="0">
              <a:solidFill>
                <a:srgbClr val="FFFFFF">
                  <a:alpha val="50000"/>
                </a:srgbClr>
              </a:solidFill>
            </a:endParaRPr>
          </a:p>
        </p:txBody>
      </p:sp>
      <p:sp>
        <p:nvSpPr>
          <p:cNvPr id="18" name="Title 1"/>
          <p:cNvSpPr>
            <a:spLocks noGrp="1"/>
          </p:cNvSpPr>
          <p:nvPr>
            <p:ph type="title" hasCustomPrompt="1"/>
          </p:nvPr>
        </p:nvSpPr>
        <p:spPr>
          <a:xfrm>
            <a:off x="355741" y="554272"/>
            <a:ext cx="11474881" cy="543475"/>
          </a:xfrm>
        </p:spPr>
        <p:txBody>
          <a:bodyPr/>
          <a:lstStyle>
            <a:lvl1pPr algn="ctr">
              <a:defRPr/>
            </a:lvl1pPr>
          </a:lstStyle>
          <a:p>
            <a:r>
              <a:rPr lang="en-US" dirty="0" smtClean="0"/>
              <a:t>INSERT MAIN TITLE AT 36PT MIN 30PT</a:t>
            </a:r>
            <a:endParaRPr lang="en-AU" dirty="0"/>
          </a:p>
        </p:txBody>
      </p:sp>
      <p:sp>
        <p:nvSpPr>
          <p:cNvPr id="20" name="Text Placeholder 4"/>
          <p:cNvSpPr>
            <a:spLocks noGrp="1"/>
          </p:cNvSpPr>
          <p:nvPr>
            <p:ph type="body" sz="quarter" idx="12" hasCustomPrompt="1"/>
          </p:nvPr>
        </p:nvSpPr>
        <p:spPr>
          <a:xfrm>
            <a:off x="355741" y="1098298"/>
            <a:ext cx="11474881" cy="369246"/>
          </a:xfrm>
        </p:spPr>
        <p:txBody>
          <a:bodyPr>
            <a:spAutoFit/>
          </a:bodyPr>
          <a:lstStyle>
            <a:lvl1pPr algn="ctr">
              <a:lnSpc>
                <a:spcPct val="100000"/>
              </a:lnSpc>
              <a:spcBef>
                <a:spcPts val="0"/>
              </a:spcBef>
              <a:defRPr sz="2400">
                <a:solidFill>
                  <a:schemeClr val="accent6">
                    <a:lumMod val="20000"/>
                    <a:lumOff val="80000"/>
                  </a:schemeClr>
                </a:solidFill>
              </a:defRPr>
            </a:lvl1pPr>
          </a:lstStyle>
          <a:p>
            <a:r>
              <a:rPr lang="en-US" dirty="0" smtClean="0"/>
              <a:t>Insert sub-title here at 24pt, min 20pt</a:t>
            </a:r>
            <a:endParaRPr lang="en-US" dirty="0"/>
          </a:p>
        </p:txBody>
      </p:sp>
      <p:sp>
        <p:nvSpPr>
          <p:cNvPr id="13" name="Content Placeholder 7"/>
          <p:cNvSpPr>
            <a:spLocks noGrp="1"/>
          </p:cNvSpPr>
          <p:nvPr>
            <p:ph sz="quarter" idx="11" hasCustomPrompt="1"/>
          </p:nvPr>
        </p:nvSpPr>
        <p:spPr>
          <a:xfrm>
            <a:off x="355741" y="1774415"/>
            <a:ext cx="2647033" cy="4175033"/>
          </a:xfrm>
        </p:spPr>
        <p:txBody>
          <a:bodyPr/>
          <a:lstStyle>
            <a:lvl1pPr>
              <a:lnSpc>
                <a:spcPct val="110000"/>
              </a:lnSpc>
              <a:spcBef>
                <a:spcPts val="1200"/>
              </a:spcBef>
              <a:defRPr sz="2000">
                <a:solidFill>
                  <a:schemeClr val="bg1"/>
                </a:solidFill>
                <a:latin typeface="Arial" panose="020B0604020202020204" pitchFamily="34" charset="0"/>
                <a:ea typeface="Roboto" panose="02000000000000000000" pitchFamily="2" charset="0"/>
              </a:defRPr>
            </a:lvl1pPr>
            <a:lvl2pPr>
              <a:lnSpc>
                <a:spcPct val="110000"/>
              </a:lnSpc>
              <a:spcBef>
                <a:spcPts val="1200"/>
              </a:spcBef>
              <a:defRPr sz="2000">
                <a:solidFill>
                  <a:schemeClr val="bg1"/>
                </a:solidFill>
                <a:latin typeface="Arial" panose="020B0604020202020204" pitchFamily="34" charset="0"/>
                <a:ea typeface="Roboto" panose="02000000000000000000" pitchFamily="2" charset="0"/>
              </a:defRPr>
            </a:lvl2pPr>
            <a:lvl3pPr>
              <a:lnSpc>
                <a:spcPct val="110000"/>
              </a:lnSpc>
              <a:spcBef>
                <a:spcPts val="1200"/>
              </a:spcBef>
              <a:defRPr sz="2000">
                <a:solidFill>
                  <a:schemeClr val="bg1"/>
                </a:solidFill>
                <a:latin typeface="Arial" panose="020B0604020202020204" pitchFamily="34" charset="0"/>
                <a:ea typeface="Roboto" panose="02000000000000000000" pitchFamily="2" charset="0"/>
              </a:defRPr>
            </a:lvl3pPr>
            <a:lvl4pPr>
              <a:lnSpc>
                <a:spcPct val="110000"/>
              </a:lnSpc>
              <a:defRPr>
                <a:solidFill>
                  <a:schemeClr val="tx1"/>
                </a:solidFill>
                <a:latin typeface="Arial" panose="020B0604020202020204" pitchFamily="34" charset="0"/>
                <a:ea typeface="Roboto" panose="02000000000000000000" pitchFamily="2" charset="0"/>
              </a:defRPr>
            </a:lvl4pPr>
            <a:lvl5pPr>
              <a:lnSpc>
                <a:spcPct val="110000"/>
              </a:lnSpc>
              <a:defRPr>
                <a:solidFill>
                  <a:schemeClr val="tx1"/>
                </a:solidFill>
                <a:latin typeface="Arial" panose="020B0604020202020204" pitchFamily="34" charset="0"/>
                <a:ea typeface="Roboto" panose="02000000000000000000" pitchFamily="2" charset="0"/>
              </a:defRPr>
            </a:lvl5pPr>
          </a:lstStyle>
          <a:p>
            <a:r>
              <a:rPr lang="en-US" dirty="0" smtClean="0"/>
              <a:t>Minimum font size 14pt and line spacing of at least Multiple 1.1</a:t>
            </a:r>
          </a:p>
          <a:p>
            <a:pPr lvl="1"/>
            <a:r>
              <a:rPr lang="pt-BR" dirty="0" smtClean="0"/>
              <a:t>Apita imentemqui te sunte cuptia sam cus dem qui deni incitatet nonsend?</a:t>
            </a:r>
          </a:p>
          <a:p>
            <a:pPr lvl="2"/>
            <a:r>
              <a:rPr lang="pt-BR" dirty="0" smtClean="0"/>
              <a:t>Nimi, qui restis sinihilla verum quatis estrum aut aute nonestr</a:t>
            </a:r>
          </a:p>
        </p:txBody>
      </p:sp>
      <p:sp>
        <p:nvSpPr>
          <p:cNvPr id="21" name="Content Placeholder 7"/>
          <p:cNvSpPr>
            <a:spLocks noGrp="1"/>
          </p:cNvSpPr>
          <p:nvPr>
            <p:ph sz="quarter" idx="17" hasCustomPrompt="1"/>
          </p:nvPr>
        </p:nvSpPr>
        <p:spPr>
          <a:xfrm>
            <a:off x="6240975" y="1774415"/>
            <a:ext cx="2647033" cy="4175033"/>
          </a:xfrm>
        </p:spPr>
        <p:txBody>
          <a:bodyPr/>
          <a:lstStyle>
            <a:lvl1pPr>
              <a:lnSpc>
                <a:spcPct val="110000"/>
              </a:lnSpc>
              <a:spcBef>
                <a:spcPts val="1200"/>
              </a:spcBef>
              <a:defRPr sz="2000">
                <a:solidFill>
                  <a:schemeClr val="bg1"/>
                </a:solidFill>
                <a:latin typeface="Arial" panose="020B0604020202020204" pitchFamily="34" charset="0"/>
                <a:ea typeface="Roboto" panose="02000000000000000000" pitchFamily="2" charset="0"/>
              </a:defRPr>
            </a:lvl1pPr>
            <a:lvl2pPr>
              <a:lnSpc>
                <a:spcPct val="110000"/>
              </a:lnSpc>
              <a:spcBef>
                <a:spcPts val="1200"/>
              </a:spcBef>
              <a:defRPr sz="2000">
                <a:solidFill>
                  <a:schemeClr val="bg1"/>
                </a:solidFill>
                <a:latin typeface="Arial" panose="020B0604020202020204" pitchFamily="34" charset="0"/>
                <a:ea typeface="Roboto" panose="02000000000000000000" pitchFamily="2" charset="0"/>
              </a:defRPr>
            </a:lvl2pPr>
            <a:lvl3pPr>
              <a:lnSpc>
                <a:spcPct val="110000"/>
              </a:lnSpc>
              <a:spcBef>
                <a:spcPts val="1200"/>
              </a:spcBef>
              <a:defRPr sz="2000">
                <a:solidFill>
                  <a:schemeClr val="bg1"/>
                </a:solidFill>
                <a:latin typeface="Arial" panose="020B0604020202020204" pitchFamily="34" charset="0"/>
                <a:ea typeface="Roboto" panose="02000000000000000000" pitchFamily="2" charset="0"/>
              </a:defRPr>
            </a:lvl3pPr>
            <a:lvl4pPr>
              <a:lnSpc>
                <a:spcPct val="110000"/>
              </a:lnSpc>
              <a:defRPr>
                <a:solidFill>
                  <a:schemeClr val="tx1"/>
                </a:solidFill>
                <a:latin typeface="Arial" panose="020B0604020202020204" pitchFamily="34" charset="0"/>
                <a:ea typeface="Roboto" panose="02000000000000000000" pitchFamily="2" charset="0"/>
              </a:defRPr>
            </a:lvl4pPr>
            <a:lvl5pPr>
              <a:lnSpc>
                <a:spcPct val="110000"/>
              </a:lnSpc>
              <a:defRPr>
                <a:solidFill>
                  <a:schemeClr val="tx1"/>
                </a:solidFill>
                <a:latin typeface="Arial" panose="020B0604020202020204" pitchFamily="34" charset="0"/>
                <a:ea typeface="Roboto" panose="02000000000000000000" pitchFamily="2" charset="0"/>
              </a:defRPr>
            </a:lvl5pPr>
          </a:lstStyle>
          <a:p>
            <a:r>
              <a:rPr lang="en-US" dirty="0" smtClean="0"/>
              <a:t>Minimum font size 14pt and line spacing of at least Multiple 1.1</a:t>
            </a:r>
          </a:p>
          <a:p>
            <a:pPr lvl="1"/>
            <a:r>
              <a:rPr lang="pt-BR" dirty="0" smtClean="0"/>
              <a:t>Apita imentemqui te sunte cuptia sam cus dem qui deni incitatet nonsend?</a:t>
            </a:r>
          </a:p>
          <a:p>
            <a:pPr lvl="2"/>
            <a:r>
              <a:rPr lang="pt-BR" dirty="0" smtClean="0"/>
              <a:t>Nimi, qui restis sinihilla verum quatis estrum aut aute nonestr</a:t>
            </a:r>
          </a:p>
        </p:txBody>
      </p:sp>
      <p:sp>
        <p:nvSpPr>
          <p:cNvPr id="22" name="Content Placeholder 2"/>
          <p:cNvSpPr>
            <a:spLocks noGrp="1"/>
          </p:cNvSpPr>
          <p:nvPr>
            <p:ph sz="quarter" idx="18" hasCustomPrompt="1"/>
          </p:nvPr>
        </p:nvSpPr>
        <p:spPr>
          <a:xfrm>
            <a:off x="3298359" y="1774415"/>
            <a:ext cx="2647033" cy="4175033"/>
          </a:xfrm>
        </p:spPr>
        <p:txBody>
          <a:bodyPr/>
          <a:lstStyle>
            <a:lvl1pPr>
              <a:lnSpc>
                <a:spcPct val="110000"/>
              </a:lnSpc>
              <a:spcBef>
                <a:spcPts val="1200"/>
              </a:spcBef>
              <a:defRPr sz="2000">
                <a:solidFill>
                  <a:schemeClr val="bg1"/>
                </a:solidFill>
              </a:defRPr>
            </a:lvl1pPr>
            <a:lvl2pPr>
              <a:lnSpc>
                <a:spcPct val="110000"/>
              </a:lnSpc>
              <a:spcBef>
                <a:spcPts val="1200"/>
              </a:spcBef>
              <a:defRPr sz="2000">
                <a:solidFill>
                  <a:schemeClr val="bg1"/>
                </a:solidFill>
              </a:defRPr>
            </a:lvl2pPr>
            <a:lvl3pPr>
              <a:lnSpc>
                <a:spcPct val="110000"/>
              </a:lnSpc>
              <a:spcBef>
                <a:spcPts val="1200"/>
              </a:spcBef>
              <a:defRPr sz="2000">
                <a:solidFill>
                  <a:schemeClr val="bg1"/>
                </a:solidFill>
              </a:defRPr>
            </a:lvl3pPr>
            <a:lvl4pPr>
              <a:lnSpc>
                <a:spcPct val="110000"/>
              </a:lnSpc>
              <a:defRPr>
                <a:solidFill>
                  <a:schemeClr val="tx1"/>
                </a:solidFill>
              </a:defRPr>
            </a:lvl4pPr>
            <a:lvl5pPr>
              <a:lnSpc>
                <a:spcPct val="110000"/>
              </a:lnSpc>
              <a:defRPr>
                <a:solidFill>
                  <a:schemeClr val="tx1"/>
                </a:solidFill>
              </a:defRPr>
            </a:lvl5pPr>
          </a:lstStyle>
          <a:p>
            <a:r>
              <a:rPr lang="en-US" dirty="0" smtClean="0"/>
              <a:t>Minimum font size 14pt and line spacing of at least Multiple 1.1</a:t>
            </a:r>
          </a:p>
          <a:p>
            <a:pPr lvl="1"/>
            <a:r>
              <a:rPr lang="pt-BR" dirty="0" smtClean="0"/>
              <a:t>Apita imentemqui te sunte cuptia sam cus dem qui deni incitatet nonsend?</a:t>
            </a:r>
          </a:p>
          <a:p>
            <a:pPr lvl="2"/>
            <a:r>
              <a:rPr lang="pt-BR" dirty="0" smtClean="0"/>
              <a:t>Nimi, qui restis sinihilla verum quatis estrum aut aute nonestr</a:t>
            </a:r>
          </a:p>
        </p:txBody>
      </p:sp>
      <p:sp>
        <p:nvSpPr>
          <p:cNvPr id="23" name="Content Placeholder 4"/>
          <p:cNvSpPr>
            <a:spLocks noGrp="1"/>
          </p:cNvSpPr>
          <p:nvPr>
            <p:ph sz="quarter" idx="19" hasCustomPrompt="1"/>
          </p:nvPr>
        </p:nvSpPr>
        <p:spPr>
          <a:xfrm>
            <a:off x="9183589" y="1774415"/>
            <a:ext cx="2647033" cy="4175033"/>
          </a:xfrm>
        </p:spPr>
        <p:txBody>
          <a:bodyPr/>
          <a:lstStyle>
            <a:lvl1pPr>
              <a:lnSpc>
                <a:spcPct val="110000"/>
              </a:lnSpc>
              <a:spcBef>
                <a:spcPts val="1200"/>
              </a:spcBef>
              <a:defRPr sz="2000">
                <a:solidFill>
                  <a:schemeClr val="bg1"/>
                </a:solidFill>
              </a:defRPr>
            </a:lvl1pPr>
            <a:lvl2pPr>
              <a:lnSpc>
                <a:spcPct val="110000"/>
              </a:lnSpc>
              <a:spcBef>
                <a:spcPts val="1200"/>
              </a:spcBef>
              <a:defRPr sz="2000">
                <a:solidFill>
                  <a:schemeClr val="bg1"/>
                </a:solidFill>
              </a:defRPr>
            </a:lvl2pPr>
            <a:lvl3pPr>
              <a:lnSpc>
                <a:spcPct val="110000"/>
              </a:lnSpc>
              <a:spcBef>
                <a:spcPts val="1200"/>
              </a:spcBef>
              <a:defRPr sz="2000">
                <a:solidFill>
                  <a:schemeClr val="bg1"/>
                </a:solidFill>
              </a:defRPr>
            </a:lvl3pPr>
            <a:lvl4pPr>
              <a:lnSpc>
                <a:spcPct val="110000"/>
              </a:lnSpc>
              <a:defRPr>
                <a:solidFill>
                  <a:schemeClr val="tx1"/>
                </a:solidFill>
              </a:defRPr>
            </a:lvl4pPr>
            <a:lvl5pPr>
              <a:lnSpc>
                <a:spcPct val="110000"/>
              </a:lnSpc>
              <a:defRPr>
                <a:solidFill>
                  <a:schemeClr val="tx1"/>
                </a:solidFill>
              </a:defRPr>
            </a:lvl5pPr>
          </a:lstStyle>
          <a:p>
            <a:r>
              <a:rPr lang="en-US" dirty="0" smtClean="0"/>
              <a:t>Minimum font size 14pt and line spacing of at least Multiple 1.1</a:t>
            </a:r>
          </a:p>
          <a:p>
            <a:pPr lvl="1"/>
            <a:r>
              <a:rPr lang="pt-BR" dirty="0" smtClean="0"/>
              <a:t>Apita imentemqui te sunte cuptia sam cus dem qui deni incitatet nonsend?</a:t>
            </a:r>
          </a:p>
          <a:p>
            <a:pPr lvl="2"/>
            <a:r>
              <a:rPr lang="pt-BR" dirty="0" smtClean="0"/>
              <a:t>Nimi, qui restis sinihilla verum quatis estrum aut aute nonestr</a:t>
            </a:r>
          </a:p>
        </p:txBody>
      </p:sp>
      <p:sp>
        <p:nvSpPr>
          <p:cNvPr id="11" name="Text Placeholder 4"/>
          <p:cNvSpPr>
            <a:spLocks noGrp="1"/>
          </p:cNvSpPr>
          <p:nvPr>
            <p:ph type="body" sz="quarter" idx="33" hasCustomPrompt="1"/>
          </p:nvPr>
        </p:nvSpPr>
        <p:spPr>
          <a:xfrm>
            <a:off x="355741" y="6334007"/>
            <a:ext cx="1928219" cy="331528"/>
          </a:xfrm>
          <a:ln>
            <a:solidFill>
              <a:schemeClr val="bg1"/>
            </a:solidFill>
          </a:ln>
        </p:spPr>
        <p:txBody>
          <a:bodyPr wrap="none" lIns="143987" tIns="71994" rIns="143987" bIns="71994" anchor="ctr">
            <a:spAutoFit/>
          </a:bodyPr>
          <a:lstStyle>
            <a:lvl1pPr>
              <a:spcBef>
                <a:spcPts val="0"/>
              </a:spcBef>
              <a:defRPr sz="11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Insert Key Point if Needed</a:t>
            </a:r>
            <a:endParaRPr lang="en-AU" dirty="0"/>
          </a:p>
        </p:txBody>
      </p:sp>
    </p:spTree>
    <p:extLst>
      <p:ext uri="{BB962C8B-B14F-4D97-AF65-F5344CB8AC3E}">
        <p14:creationId xmlns:p14="http://schemas.microsoft.com/office/powerpoint/2010/main" val="197042224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6a_4Columns_APink">
    <p:bg>
      <p:bgPr>
        <a:solidFill>
          <a:schemeClr val="accent1"/>
        </a:solidFill>
        <a:effectLst/>
      </p:bgPr>
    </p:bg>
    <p:spTree>
      <p:nvGrpSpPr>
        <p:cNvPr id="1" name=""/>
        <p:cNvGrpSpPr/>
        <p:nvPr/>
      </p:nvGrpSpPr>
      <p:grpSpPr>
        <a:xfrm>
          <a:off x="0" y="0"/>
          <a:ext cx="0" cy="0"/>
          <a:chOff x="0" y="0"/>
          <a:chExt cx="0" cy="0"/>
        </a:xfrm>
      </p:grpSpPr>
      <p:sp>
        <p:nvSpPr>
          <p:cNvPr id="11" name="Content Placeholder 7"/>
          <p:cNvSpPr>
            <a:spLocks noGrp="1"/>
          </p:cNvSpPr>
          <p:nvPr>
            <p:ph sz="quarter" idx="11" hasCustomPrompt="1"/>
          </p:nvPr>
        </p:nvSpPr>
        <p:spPr>
          <a:xfrm>
            <a:off x="355741" y="1774415"/>
            <a:ext cx="2647033" cy="4175033"/>
          </a:xfrm>
        </p:spPr>
        <p:txBody>
          <a:bodyPr/>
          <a:lstStyle>
            <a:lvl1pPr>
              <a:lnSpc>
                <a:spcPct val="110000"/>
              </a:lnSpc>
              <a:spcBef>
                <a:spcPts val="1200"/>
              </a:spcBef>
              <a:defRPr sz="2000">
                <a:solidFill>
                  <a:schemeClr val="bg1"/>
                </a:solidFill>
                <a:latin typeface="Arial" panose="020B0604020202020204" pitchFamily="34" charset="0"/>
                <a:ea typeface="Roboto" panose="02000000000000000000" pitchFamily="2" charset="0"/>
              </a:defRPr>
            </a:lvl1pPr>
            <a:lvl2pPr>
              <a:lnSpc>
                <a:spcPct val="110000"/>
              </a:lnSpc>
              <a:spcBef>
                <a:spcPts val="1200"/>
              </a:spcBef>
              <a:defRPr sz="2000">
                <a:solidFill>
                  <a:schemeClr val="bg1"/>
                </a:solidFill>
                <a:latin typeface="Arial" panose="020B0604020202020204" pitchFamily="34" charset="0"/>
                <a:ea typeface="Roboto" panose="02000000000000000000" pitchFamily="2" charset="0"/>
              </a:defRPr>
            </a:lvl2pPr>
            <a:lvl3pPr>
              <a:lnSpc>
                <a:spcPct val="110000"/>
              </a:lnSpc>
              <a:spcBef>
                <a:spcPts val="1200"/>
              </a:spcBef>
              <a:defRPr sz="2000">
                <a:solidFill>
                  <a:schemeClr val="bg1"/>
                </a:solidFill>
                <a:latin typeface="Arial" panose="020B0604020202020204" pitchFamily="34" charset="0"/>
                <a:ea typeface="Roboto" panose="02000000000000000000" pitchFamily="2" charset="0"/>
              </a:defRPr>
            </a:lvl3pPr>
            <a:lvl4pPr>
              <a:lnSpc>
                <a:spcPct val="110000"/>
              </a:lnSpc>
              <a:defRPr>
                <a:solidFill>
                  <a:schemeClr val="bg1"/>
                </a:solidFill>
                <a:latin typeface="Arial" panose="020B0604020202020204" pitchFamily="34" charset="0"/>
                <a:ea typeface="Roboto" panose="02000000000000000000" pitchFamily="2" charset="0"/>
              </a:defRPr>
            </a:lvl4pPr>
            <a:lvl5pPr>
              <a:lnSpc>
                <a:spcPct val="110000"/>
              </a:lnSpc>
              <a:defRPr>
                <a:solidFill>
                  <a:schemeClr val="bg1"/>
                </a:solidFill>
                <a:latin typeface="Arial" panose="020B0604020202020204" pitchFamily="34" charset="0"/>
                <a:ea typeface="Roboto" panose="02000000000000000000" pitchFamily="2" charset="0"/>
              </a:defRPr>
            </a:lvl5pPr>
          </a:lstStyle>
          <a:p>
            <a:r>
              <a:rPr lang="en-US" dirty="0" smtClean="0"/>
              <a:t>Minimum font size 14pt and line spacing of at least Multiple 1.1</a:t>
            </a:r>
          </a:p>
          <a:p>
            <a:pPr lvl="1"/>
            <a:r>
              <a:rPr lang="pt-BR" dirty="0" smtClean="0"/>
              <a:t>Apita imentemqui te sunte cuptia sam cus dem qui deni incitatet nonsend?</a:t>
            </a:r>
          </a:p>
          <a:p>
            <a:pPr lvl="2"/>
            <a:r>
              <a:rPr lang="pt-BR" dirty="0" smtClean="0"/>
              <a:t>Nimi, qui restis sinihilla verum quatis estrum aut aute nonestr</a:t>
            </a:r>
          </a:p>
        </p:txBody>
      </p:sp>
      <p:sp>
        <p:nvSpPr>
          <p:cNvPr id="14" name="Content Placeholder 7"/>
          <p:cNvSpPr>
            <a:spLocks noGrp="1"/>
          </p:cNvSpPr>
          <p:nvPr>
            <p:ph sz="quarter" idx="17" hasCustomPrompt="1"/>
          </p:nvPr>
        </p:nvSpPr>
        <p:spPr>
          <a:xfrm>
            <a:off x="6240973" y="1774415"/>
            <a:ext cx="2647033" cy="4175033"/>
          </a:xfrm>
        </p:spPr>
        <p:txBody>
          <a:bodyPr/>
          <a:lstStyle>
            <a:lvl1pPr>
              <a:lnSpc>
                <a:spcPct val="110000"/>
              </a:lnSpc>
              <a:spcBef>
                <a:spcPts val="1200"/>
              </a:spcBef>
              <a:defRPr sz="2000">
                <a:solidFill>
                  <a:schemeClr val="bg1"/>
                </a:solidFill>
                <a:latin typeface="Arial" panose="020B0604020202020204" pitchFamily="34" charset="0"/>
                <a:ea typeface="Roboto" panose="02000000000000000000" pitchFamily="2" charset="0"/>
              </a:defRPr>
            </a:lvl1pPr>
            <a:lvl2pPr>
              <a:lnSpc>
                <a:spcPct val="110000"/>
              </a:lnSpc>
              <a:spcBef>
                <a:spcPts val="1200"/>
              </a:spcBef>
              <a:defRPr sz="2000">
                <a:solidFill>
                  <a:schemeClr val="bg1"/>
                </a:solidFill>
                <a:latin typeface="Arial" panose="020B0604020202020204" pitchFamily="34" charset="0"/>
                <a:ea typeface="Roboto" panose="02000000000000000000" pitchFamily="2" charset="0"/>
              </a:defRPr>
            </a:lvl2pPr>
            <a:lvl3pPr>
              <a:lnSpc>
                <a:spcPct val="110000"/>
              </a:lnSpc>
              <a:spcBef>
                <a:spcPts val="1200"/>
              </a:spcBef>
              <a:defRPr sz="2000">
                <a:solidFill>
                  <a:schemeClr val="bg1"/>
                </a:solidFill>
                <a:latin typeface="Arial" panose="020B0604020202020204" pitchFamily="34" charset="0"/>
                <a:ea typeface="Roboto" panose="02000000000000000000" pitchFamily="2" charset="0"/>
              </a:defRPr>
            </a:lvl3pPr>
            <a:lvl4pPr>
              <a:lnSpc>
                <a:spcPct val="110000"/>
              </a:lnSpc>
              <a:defRPr>
                <a:solidFill>
                  <a:schemeClr val="bg1"/>
                </a:solidFill>
                <a:latin typeface="Arial" panose="020B0604020202020204" pitchFamily="34" charset="0"/>
                <a:ea typeface="Roboto" panose="02000000000000000000" pitchFamily="2" charset="0"/>
              </a:defRPr>
            </a:lvl4pPr>
            <a:lvl5pPr>
              <a:lnSpc>
                <a:spcPct val="110000"/>
              </a:lnSpc>
              <a:defRPr>
                <a:solidFill>
                  <a:schemeClr val="bg1"/>
                </a:solidFill>
                <a:latin typeface="Arial" panose="020B0604020202020204" pitchFamily="34" charset="0"/>
                <a:ea typeface="Roboto" panose="02000000000000000000" pitchFamily="2" charset="0"/>
              </a:defRPr>
            </a:lvl5pPr>
          </a:lstStyle>
          <a:p>
            <a:r>
              <a:rPr lang="en-US" dirty="0" smtClean="0"/>
              <a:t>Minimum font size 14pt and line spacing of at least Multiple 1.1</a:t>
            </a:r>
          </a:p>
          <a:p>
            <a:pPr lvl="1"/>
            <a:r>
              <a:rPr lang="pt-BR" dirty="0" smtClean="0"/>
              <a:t>Apita imentemqui te sunte cuptia sam cus dem qui deni incitatet nonsend?</a:t>
            </a:r>
          </a:p>
          <a:p>
            <a:pPr lvl="2"/>
            <a:r>
              <a:rPr lang="pt-BR" dirty="0" smtClean="0"/>
              <a:t>Nimi, qui restis sinihilla verum quatis estrum aut aute nonestr</a:t>
            </a:r>
          </a:p>
        </p:txBody>
      </p:sp>
      <p:sp>
        <p:nvSpPr>
          <p:cNvPr id="16" name="Content Placeholder 2"/>
          <p:cNvSpPr>
            <a:spLocks noGrp="1"/>
          </p:cNvSpPr>
          <p:nvPr>
            <p:ph sz="quarter" idx="18" hasCustomPrompt="1"/>
          </p:nvPr>
        </p:nvSpPr>
        <p:spPr>
          <a:xfrm>
            <a:off x="3298358" y="1774415"/>
            <a:ext cx="2647033" cy="4175033"/>
          </a:xfrm>
        </p:spPr>
        <p:txBody>
          <a:bodyPr/>
          <a:lstStyle>
            <a:lvl1pPr>
              <a:lnSpc>
                <a:spcPct val="110000"/>
              </a:lnSpc>
              <a:spcBef>
                <a:spcPts val="1200"/>
              </a:spcBef>
              <a:defRPr sz="2000">
                <a:solidFill>
                  <a:schemeClr val="bg1"/>
                </a:solidFill>
              </a:defRPr>
            </a:lvl1pPr>
            <a:lvl2pPr>
              <a:lnSpc>
                <a:spcPct val="110000"/>
              </a:lnSpc>
              <a:spcBef>
                <a:spcPts val="1200"/>
              </a:spcBef>
              <a:defRPr sz="2000">
                <a:solidFill>
                  <a:schemeClr val="bg1"/>
                </a:solidFill>
              </a:defRPr>
            </a:lvl2pPr>
            <a:lvl3pPr>
              <a:lnSpc>
                <a:spcPct val="110000"/>
              </a:lnSpc>
              <a:spcBef>
                <a:spcPts val="1200"/>
              </a:spcBef>
              <a:defRPr sz="2000">
                <a:solidFill>
                  <a:schemeClr val="bg1"/>
                </a:solidFill>
              </a:defRPr>
            </a:lvl3pPr>
            <a:lvl4pPr>
              <a:lnSpc>
                <a:spcPct val="110000"/>
              </a:lnSpc>
              <a:defRPr>
                <a:solidFill>
                  <a:schemeClr val="bg1"/>
                </a:solidFill>
              </a:defRPr>
            </a:lvl4pPr>
            <a:lvl5pPr>
              <a:lnSpc>
                <a:spcPct val="110000"/>
              </a:lnSpc>
              <a:defRPr>
                <a:solidFill>
                  <a:schemeClr val="bg1"/>
                </a:solidFill>
              </a:defRPr>
            </a:lvl5pPr>
          </a:lstStyle>
          <a:p>
            <a:r>
              <a:rPr lang="en-US" dirty="0" smtClean="0"/>
              <a:t>Minimum font size 14pt and line spacing of at least Multiple 1.1</a:t>
            </a:r>
          </a:p>
          <a:p>
            <a:pPr lvl="1"/>
            <a:r>
              <a:rPr lang="pt-BR" dirty="0" smtClean="0"/>
              <a:t>Apita imentemqui te sunte cuptia sam cus dem qui deni incitatet nonsend?</a:t>
            </a:r>
          </a:p>
          <a:p>
            <a:pPr lvl="2"/>
            <a:r>
              <a:rPr lang="pt-BR" dirty="0" smtClean="0"/>
              <a:t>Nimi, qui restis sinihilla verum quatis estrum aut aute nonestr</a:t>
            </a:r>
          </a:p>
        </p:txBody>
      </p:sp>
      <p:sp>
        <p:nvSpPr>
          <p:cNvPr id="19" name="Content Placeholder 4"/>
          <p:cNvSpPr>
            <a:spLocks noGrp="1"/>
          </p:cNvSpPr>
          <p:nvPr>
            <p:ph sz="quarter" idx="19" hasCustomPrompt="1"/>
          </p:nvPr>
        </p:nvSpPr>
        <p:spPr>
          <a:xfrm>
            <a:off x="9183589" y="1774415"/>
            <a:ext cx="2647033" cy="4175033"/>
          </a:xfrm>
        </p:spPr>
        <p:txBody>
          <a:bodyPr/>
          <a:lstStyle>
            <a:lvl1pPr>
              <a:lnSpc>
                <a:spcPct val="110000"/>
              </a:lnSpc>
              <a:spcBef>
                <a:spcPts val="1200"/>
              </a:spcBef>
              <a:defRPr sz="2000">
                <a:solidFill>
                  <a:schemeClr val="bg1"/>
                </a:solidFill>
              </a:defRPr>
            </a:lvl1pPr>
            <a:lvl2pPr>
              <a:lnSpc>
                <a:spcPct val="110000"/>
              </a:lnSpc>
              <a:spcBef>
                <a:spcPts val="1200"/>
              </a:spcBef>
              <a:defRPr sz="2000">
                <a:solidFill>
                  <a:schemeClr val="bg1"/>
                </a:solidFill>
              </a:defRPr>
            </a:lvl2pPr>
            <a:lvl3pPr>
              <a:lnSpc>
                <a:spcPct val="110000"/>
              </a:lnSpc>
              <a:spcBef>
                <a:spcPts val="1200"/>
              </a:spcBef>
              <a:defRPr sz="2000">
                <a:solidFill>
                  <a:schemeClr val="bg1"/>
                </a:solidFill>
              </a:defRPr>
            </a:lvl3pPr>
            <a:lvl4pPr>
              <a:lnSpc>
                <a:spcPct val="110000"/>
              </a:lnSpc>
              <a:defRPr>
                <a:solidFill>
                  <a:schemeClr val="bg1"/>
                </a:solidFill>
              </a:defRPr>
            </a:lvl4pPr>
            <a:lvl5pPr>
              <a:lnSpc>
                <a:spcPct val="110000"/>
              </a:lnSpc>
              <a:defRPr>
                <a:solidFill>
                  <a:schemeClr val="bg1"/>
                </a:solidFill>
              </a:defRPr>
            </a:lvl5pPr>
          </a:lstStyle>
          <a:p>
            <a:r>
              <a:rPr lang="en-US" dirty="0" smtClean="0"/>
              <a:t>Minimum font size 14pt and line spacing of at least Multiple 1.1</a:t>
            </a:r>
          </a:p>
          <a:p>
            <a:pPr lvl="1"/>
            <a:r>
              <a:rPr lang="pt-BR" dirty="0" smtClean="0"/>
              <a:t>Apita imentemqui te sunte cuptia sam cus dem qui deni incitatet nonsend?</a:t>
            </a:r>
          </a:p>
          <a:p>
            <a:pPr lvl="2"/>
            <a:r>
              <a:rPr lang="pt-BR" dirty="0" smtClean="0"/>
              <a:t>Nimi, qui restis sinihilla verum quatis estrum aut aute nonestr</a:t>
            </a:r>
          </a:p>
        </p:txBody>
      </p:sp>
      <p:sp>
        <p:nvSpPr>
          <p:cNvPr id="12" name="Footer Placeholder 2"/>
          <p:cNvSpPr>
            <a:spLocks noGrp="1"/>
          </p:cNvSpPr>
          <p:nvPr>
            <p:ph type="ftr" sz="quarter" idx="31"/>
          </p:nvPr>
        </p:nvSpPr>
        <p:spPr>
          <a:xfrm>
            <a:off x="7495798" y="6537399"/>
            <a:ext cx="4141956" cy="161962"/>
          </a:xfrm>
        </p:spPr>
        <p:txBody>
          <a:bodyPr/>
          <a:lstStyle/>
          <a:p>
            <a:r>
              <a:rPr lang="en-AU" dirty="0" smtClean="0">
                <a:solidFill>
                  <a:srgbClr val="FFFFFF">
                    <a:alpha val="50000"/>
                  </a:srgbClr>
                </a:solidFill>
              </a:rPr>
              <a:t>Copyright © 2016  Accenture. All rights reserved. Accenture Confidential Information    |</a:t>
            </a:r>
            <a:endParaRPr lang="en-AU" dirty="0">
              <a:solidFill>
                <a:srgbClr val="FFFFFF">
                  <a:alpha val="50000"/>
                </a:srgbClr>
              </a:solidFill>
            </a:endParaRPr>
          </a:p>
        </p:txBody>
      </p:sp>
      <p:sp>
        <p:nvSpPr>
          <p:cNvPr id="17" name="Slide Number Placeholder 3"/>
          <p:cNvSpPr>
            <a:spLocks noGrp="1"/>
          </p:cNvSpPr>
          <p:nvPr>
            <p:ph type="sldNum" sz="quarter" idx="32"/>
          </p:nvPr>
        </p:nvSpPr>
        <p:spPr>
          <a:xfrm flipH="1">
            <a:off x="11617001" y="6537400"/>
            <a:ext cx="216084" cy="161888"/>
          </a:xfrm>
        </p:spPr>
        <p:txBody>
          <a:bodyPr/>
          <a:lstStyle/>
          <a:p>
            <a:pPr>
              <a:defRPr/>
            </a:pPr>
            <a:fld id="{90CBDC3A-D49F-4631-A8C7-55D59B33E5FA}" type="slidenum">
              <a:rPr lang="en-US" smtClean="0">
                <a:solidFill>
                  <a:srgbClr val="FFFFFF">
                    <a:alpha val="50000"/>
                  </a:srgbClr>
                </a:solidFill>
              </a:rPr>
              <a:pPr>
                <a:defRPr/>
              </a:pPr>
              <a:t>‹#›</a:t>
            </a:fld>
            <a:endParaRPr lang="en-US" dirty="0">
              <a:solidFill>
                <a:srgbClr val="FFFFFF">
                  <a:alpha val="50000"/>
                </a:srgbClr>
              </a:solidFill>
            </a:endParaRPr>
          </a:p>
        </p:txBody>
      </p:sp>
      <p:sp>
        <p:nvSpPr>
          <p:cNvPr id="18" name="Title 1"/>
          <p:cNvSpPr>
            <a:spLocks noGrp="1"/>
          </p:cNvSpPr>
          <p:nvPr>
            <p:ph type="title" hasCustomPrompt="1"/>
          </p:nvPr>
        </p:nvSpPr>
        <p:spPr>
          <a:xfrm>
            <a:off x="355741" y="554272"/>
            <a:ext cx="11474881" cy="543475"/>
          </a:xfrm>
        </p:spPr>
        <p:txBody>
          <a:bodyPr/>
          <a:lstStyle>
            <a:lvl1pPr algn="ctr">
              <a:defRPr/>
            </a:lvl1pPr>
          </a:lstStyle>
          <a:p>
            <a:r>
              <a:rPr lang="en-US" dirty="0" smtClean="0"/>
              <a:t>INSERT MAIN TITLE AT 36PT MIN 30PT</a:t>
            </a:r>
            <a:endParaRPr lang="en-AU" dirty="0"/>
          </a:p>
        </p:txBody>
      </p:sp>
      <p:sp>
        <p:nvSpPr>
          <p:cNvPr id="20" name="Text Placeholder 4"/>
          <p:cNvSpPr>
            <a:spLocks noGrp="1"/>
          </p:cNvSpPr>
          <p:nvPr>
            <p:ph type="body" sz="quarter" idx="12" hasCustomPrompt="1"/>
          </p:nvPr>
        </p:nvSpPr>
        <p:spPr>
          <a:xfrm>
            <a:off x="355741" y="1098298"/>
            <a:ext cx="11474881" cy="369246"/>
          </a:xfrm>
        </p:spPr>
        <p:txBody>
          <a:bodyPr>
            <a:spAutoFit/>
          </a:bodyPr>
          <a:lstStyle>
            <a:lvl1pPr algn="ctr">
              <a:lnSpc>
                <a:spcPct val="100000"/>
              </a:lnSpc>
              <a:spcBef>
                <a:spcPts val="0"/>
              </a:spcBef>
              <a:defRPr sz="2400">
                <a:solidFill>
                  <a:schemeClr val="accent1">
                    <a:lumMod val="20000"/>
                    <a:lumOff val="80000"/>
                  </a:schemeClr>
                </a:solidFill>
              </a:defRPr>
            </a:lvl1pPr>
          </a:lstStyle>
          <a:p>
            <a:r>
              <a:rPr lang="en-US" dirty="0" smtClean="0"/>
              <a:t>Insert sub-title here at 24pt, min 20pt</a:t>
            </a:r>
            <a:endParaRPr lang="en-US" dirty="0"/>
          </a:p>
        </p:txBody>
      </p:sp>
      <p:sp>
        <p:nvSpPr>
          <p:cNvPr id="13" name="Text Placeholder 4"/>
          <p:cNvSpPr>
            <a:spLocks noGrp="1"/>
          </p:cNvSpPr>
          <p:nvPr>
            <p:ph type="body" sz="quarter" idx="33" hasCustomPrompt="1"/>
          </p:nvPr>
        </p:nvSpPr>
        <p:spPr>
          <a:xfrm>
            <a:off x="355741" y="6334007"/>
            <a:ext cx="1928219" cy="331528"/>
          </a:xfrm>
          <a:ln>
            <a:solidFill>
              <a:schemeClr val="bg1"/>
            </a:solidFill>
          </a:ln>
        </p:spPr>
        <p:txBody>
          <a:bodyPr wrap="none" lIns="143987" tIns="71994" rIns="143987" bIns="71994" anchor="ctr">
            <a:spAutoFit/>
          </a:bodyPr>
          <a:lstStyle>
            <a:lvl1pPr>
              <a:spcBef>
                <a:spcPts val="0"/>
              </a:spcBef>
              <a:defRPr sz="11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Insert Key Point if Needed</a:t>
            </a:r>
            <a:endParaRPr lang="en-AU" dirty="0"/>
          </a:p>
        </p:txBody>
      </p:sp>
    </p:spTree>
    <p:extLst>
      <p:ext uri="{BB962C8B-B14F-4D97-AF65-F5344CB8AC3E}">
        <p14:creationId xmlns:p14="http://schemas.microsoft.com/office/powerpoint/2010/main" val="277316659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6a_4Columns_CRed">
    <p:bg>
      <p:bgPr>
        <a:solidFill>
          <a:schemeClr val="tx2"/>
        </a:solidFill>
        <a:effectLst/>
      </p:bgPr>
    </p:bg>
    <p:spTree>
      <p:nvGrpSpPr>
        <p:cNvPr id="1" name=""/>
        <p:cNvGrpSpPr/>
        <p:nvPr/>
      </p:nvGrpSpPr>
      <p:grpSpPr>
        <a:xfrm>
          <a:off x="0" y="0"/>
          <a:ext cx="0" cy="0"/>
          <a:chOff x="0" y="0"/>
          <a:chExt cx="0" cy="0"/>
        </a:xfrm>
      </p:grpSpPr>
      <p:sp>
        <p:nvSpPr>
          <p:cNvPr id="11" name="Content Placeholder 7"/>
          <p:cNvSpPr>
            <a:spLocks noGrp="1"/>
          </p:cNvSpPr>
          <p:nvPr>
            <p:ph sz="quarter" idx="11" hasCustomPrompt="1"/>
          </p:nvPr>
        </p:nvSpPr>
        <p:spPr>
          <a:xfrm>
            <a:off x="355741" y="1774415"/>
            <a:ext cx="2647033" cy="4175033"/>
          </a:xfrm>
        </p:spPr>
        <p:txBody>
          <a:bodyPr/>
          <a:lstStyle>
            <a:lvl1pPr>
              <a:lnSpc>
                <a:spcPct val="110000"/>
              </a:lnSpc>
              <a:spcBef>
                <a:spcPts val="1200"/>
              </a:spcBef>
              <a:defRPr sz="2000">
                <a:solidFill>
                  <a:schemeClr val="bg1"/>
                </a:solidFill>
                <a:latin typeface="Arial" panose="020B0604020202020204" pitchFamily="34" charset="0"/>
                <a:ea typeface="Roboto" panose="02000000000000000000" pitchFamily="2" charset="0"/>
              </a:defRPr>
            </a:lvl1pPr>
            <a:lvl2pPr>
              <a:lnSpc>
                <a:spcPct val="110000"/>
              </a:lnSpc>
              <a:spcBef>
                <a:spcPts val="1200"/>
              </a:spcBef>
              <a:defRPr sz="2000">
                <a:solidFill>
                  <a:schemeClr val="bg1"/>
                </a:solidFill>
                <a:latin typeface="Arial" panose="020B0604020202020204" pitchFamily="34" charset="0"/>
                <a:ea typeface="Roboto" panose="02000000000000000000" pitchFamily="2" charset="0"/>
              </a:defRPr>
            </a:lvl2pPr>
            <a:lvl3pPr>
              <a:lnSpc>
                <a:spcPct val="110000"/>
              </a:lnSpc>
              <a:spcBef>
                <a:spcPts val="1200"/>
              </a:spcBef>
              <a:defRPr sz="2000">
                <a:solidFill>
                  <a:schemeClr val="bg1"/>
                </a:solidFill>
                <a:latin typeface="Arial" panose="020B0604020202020204" pitchFamily="34" charset="0"/>
                <a:ea typeface="Roboto" panose="02000000000000000000" pitchFamily="2" charset="0"/>
              </a:defRPr>
            </a:lvl3pPr>
            <a:lvl4pPr>
              <a:lnSpc>
                <a:spcPct val="110000"/>
              </a:lnSpc>
              <a:defRPr>
                <a:solidFill>
                  <a:schemeClr val="bg1"/>
                </a:solidFill>
                <a:latin typeface="Arial" panose="020B0604020202020204" pitchFamily="34" charset="0"/>
                <a:ea typeface="Roboto" panose="02000000000000000000" pitchFamily="2" charset="0"/>
              </a:defRPr>
            </a:lvl4pPr>
            <a:lvl5pPr>
              <a:lnSpc>
                <a:spcPct val="110000"/>
              </a:lnSpc>
              <a:defRPr>
                <a:solidFill>
                  <a:schemeClr val="bg1"/>
                </a:solidFill>
                <a:latin typeface="Arial" panose="020B0604020202020204" pitchFamily="34" charset="0"/>
                <a:ea typeface="Roboto" panose="02000000000000000000" pitchFamily="2" charset="0"/>
              </a:defRPr>
            </a:lvl5pPr>
          </a:lstStyle>
          <a:p>
            <a:r>
              <a:rPr lang="en-US" dirty="0" smtClean="0"/>
              <a:t>Minimum font size 14pt and line spacing of at least Multiple 1.1</a:t>
            </a:r>
          </a:p>
          <a:p>
            <a:pPr lvl="1"/>
            <a:r>
              <a:rPr lang="pt-BR" dirty="0" smtClean="0"/>
              <a:t>Apita imentemqui te sunte cuptia sam cus dem qui deni incitatet nonsend?</a:t>
            </a:r>
          </a:p>
          <a:p>
            <a:pPr lvl="2"/>
            <a:r>
              <a:rPr lang="pt-BR" dirty="0" smtClean="0"/>
              <a:t>Nimi, qui restis sinihilla verum quatis estrum aut aute nonestr</a:t>
            </a:r>
          </a:p>
        </p:txBody>
      </p:sp>
      <p:sp>
        <p:nvSpPr>
          <p:cNvPr id="14" name="Content Placeholder 7"/>
          <p:cNvSpPr>
            <a:spLocks noGrp="1"/>
          </p:cNvSpPr>
          <p:nvPr>
            <p:ph sz="quarter" idx="17" hasCustomPrompt="1"/>
          </p:nvPr>
        </p:nvSpPr>
        <p:spPr>
          <a:xfrm>
            <a:off x="6240973" y="1774415"/>
            <a:ext cx="2647033" cy="4175033"/>
          </a:xfrm>
        </p:spPr>
        <p:txBody>
          <a:bodyPr/>
          <a:lstStyle>
            <a:lvl1pPr>
              <a:lnSpc>
                <a:spcPct val="110000"/>
              </a:lnSpc>
              <a:spcBef>
                <a:spcPts val="1200"/>
              </a:spcBef>
              <a:defRPr sz="2000">
                <a:solidFill>
                  <a:schemeClr val="bg1"/>
                </a:solidFill>
                <a:latin typeface="Arial" panose="020B0604020202020204" pitchFamily="34" charset="0"/>
                <a:ea typeface="Roboto" panose="02000000000000000000" pitchFamily="2" charset="0"/>
              </a:defRPr>
            </a:lvl1pPr>
            <a:lvl2pPr>
              <a:lnSpc>
                <a:spcPct val="110000"/>
              </a:lnSpc>
              <a:spcBef>
                <a:spcPts val="1200"/>
              </a:spcBef>
              <a:defRPr sz="2000">
                <a:solidFill>
                  <a:schemeClr val="bg1"/>
                </a:solidFill>
                <a:latin typeface="Arial" panose="020B0604020202020204" pitchFamily="34" charset="0"/>
                <a:ea typeface="Roboto" panose="02000000000000000000" pitchFamily="2" charset="0"/>
              </a:defRPr>
            </a:lvl2pPr>
            <a:lvl3pPr>
              <a:lnSpc>
                <a:spcPct val="110000"/>
              </a:lnSpc>
              <a:spcBef>
                <a:spcPts val="1200"/>
              </a:spcBef>
              <a:defRPr sz="2000">
                <a:solidFill>
                  <a:schemeClr val="bg1"/>
                </a:solidFill>
                <a:latin typeface="Arial" panose="020B0604020202020204" pitchFamily="34" charset="0"/>
                <a:ea typeface="Roboto" panose="02000000000000000000" pitchFamily="2" charset="0"/>
              </a:defRPr>
            </a:lvl3pPr>
            <a:lvl4pPr>
              <a:lnSpc>
                <a:spcPct val="110000"/>
              </a:lnSpc>
              <a:defRPr>
                <a:solidFill>
                  <a:schemeClr val="bg1"/>
                </a:solidFill>
                <a:latin typeface="Arial" panose="020B0604020202020204" pitchFamily="34" charset="0"/>
                <a:ea typeface="Roboto" panose="02000000000000000000" pitchFamily="2" charset="0"/>
              </a:defRPr>
            </a:lvl4pPr>
            <a:lvl5pPr>
              <a:lnSpc>
                <a:spcPct val="110000"/>
              </a:lnSpc>
              <a:defRPr>
                <a:solidFill>
                  <a:schemeClr val="bg1"/>
                </a:solidFill>
                <a:latin typeface="Arial" panose="020B0604020202020204" pitchFamily="34" charset="0"/>
                <a:ea typeface="Roboto" panose="02000000000000000000" pitchFamily="2" charset="0"/>
              </a:defRPr>
            </a:lvl5pPr>
          </a:lstStyle>
          <a:p>
            <a:r>
              <a:rPr lang="en-US" dirty="0" smtClean="0"/>
              <a:t>Minimum font size 14pt and line spacing of at least Multiple 1.1</a:t>
            </a:r>
          </a:p>
          <a:p>
            <a:pPr lvl="1"/>
            <a:r>
              <a:rPr lang="pt-BR" dirty="0" smtClean="0"/>
              <a:t>Apita imentemqui te sunte cuptia sam cus dem qui deni incitatet nonsend?</a:t>
            </a:r>
          </a:p>
          <a:p>
            <a:pPr lvl="2"/>
            <a:r>
              <a:rPr lang="pt-BR" dirty="0" smtClean="0"/>
              <a:t>Nimi, qui restis sinihilla verum quatis estrum aut aute nonestr</a:t>
            </a:r>
          </a:p>
        </p:txBody>
      </p:sp>
      <p:sp>
        <p:nvSpPr>
          <p:cNvPr id="16" name="Content Placeholder 2"/>
          <p:cNvSpPr>
            <a:spLocks noGrp="1"/>
          </p:cNvSpPr>
          <p:nvPr>
            <p:ph sz="quarter" idx="18" hasCustomPrompt="1"/>
          </p:nvPr>
        </p:nvSpPr>
        <p:spPr>
          <a:xfrm>
            <a:off x="3298358" y="1774415"/>
            <a:ext cx="2647033" cy="4175033"/>
          </a:xfrm>
        </p:spPr>
        <p:txBody>
          <a:bodyPr/>
          <a:lstStyle>
            <a:lvl1pPr>
              <a:lnSpc>
                <a:spcPct val="110000"/>
              </a:lnSpc>
              <a:spcBef>
                <a:spcPts val="1200"/>
              </a:spcBef>
              <a:defRPr sz="2000">
                <a:solidFill>
                  <a:schemeClr val="bg1"/>
                </a:solidFill>
              </a:defRPr>
            </a:lvl1pPr>
            <a:lvl2pPr>
              <a:lnSpc>
                <a:spcPct val="110000"/>
              </a:lnSpc>
              <a:spcBef>
                <a:spcPts val="1200"/>
              </a:spcBef>
              <a:defRPr sz="2000">
                <a:solidFill>
                  <a:schemeClr val="bg1"/>
                </a:solidFill>
              </a:defRPr>
            </a:lvl2pPr>
            <a:lvl3pPr>
              <a:lnSpc>
                <a:spcPct val="110000"/>
              </a:lnSpc>
              <a:spcBef>
                <a:spcPts val="1200"/>
              </a:spcBef>
              <a:defRPr sz="2000">
                <a:solidFill>
                  <a:schemeClr val="bg1"/>
                </a:solidFill>
              </a:defRPr>
            </a:lvl3pPr>
            <a:lvl4pPr>
              <a:lnSpc>
                <a:spcPct val="110000"/>
              </a:lnSpc>
              <a:defRPr>
                <a:solidFill>
                  <a:schemeClr val="bg1"/>
                </a:solidFill>
              </a:defRPr>
            </a:lvl4pPr>
            <a:lvl5pPr>
              <a:lnSpc>
                <a:spcPct val="110000"/>
              </a:lnSpc>
              <a:defRPr>
                <a:solidFill>
                  <a:schemeClr val="bg1"/>
                </a:solidFill>
              </a:defRPr>
            </a:lvl5pPr>
          </a:lstStyle>
          <a:p>
            <a:r>
              <a:rPr lang="en-US" dirty="0" smtClean="0"/>
              <a:t>Minimum font size 14pt and line spacing of at least Multiple 1.1</a:t>
            </a:r>
          </a:p>
          <a:p>
            <a:pPr lvl="1"/>
            <a:r>
              <a:rPr lang="pt-BR" dirty="0" smtClean="0"/>
              <a:t>Apita imentemqui te sunte cuptia sam cus dem qui deni incitatet nonsend?</a:t>
            </a:r>
          </a:p>
          <a:p>
            <a:pPr lvl="2"/>
            <a:r>
              <a:rPr lang="pt-BR" dirty="0" smtClean="0"/>
              <a:t>Nimi, qui restis sinihilla verum quatis estrum aut aute nonestr</a:t>
            </a:r>
          </a:p>
        </p:txBody>
      </p:sp>
      <p:sp>
        <p:nvSpPr>
          <p:cNvPr id="19" name="Content Placeholder 4"/>
          <p:cNvSpPr>
            <a:spLocks noGrp="1"/>
          </p:cNvSpPr>
          <p:nvPr>
            <p:ph sz="quarter" idx="19" hasCustomPrompt="1"/>
          </p:nvPr>
        </p:nvSpPr>
        <p:spPr>
          <a:xfrm>
            <a:off x="9183589" y="1774415"/>
            <a:ext cx="2647033" cy="4175033"/>
          </a:xfrm>
        </p:spPr>
        <p:txBody>
          <a:bodyPr/>
          <a:lstStyle>
            <a:lvl1pPr>
              <a:lnSpc>
                <a:spcPct val="110000"/>
              </a:lnSpc>
              <a:spcBef>
                <a:spcPts val="1200"/>
              </a:spcBef>
              <a:defRPr sz="2000">
                <a:solidFill>
                  <a:schemeClr val="bg1"/>
                </a:solidFill>
              </a:defRPr>
            </a:lvl1pPr>
            <a:lvl2pPr>
              <a:lnSpc>
                <a:spcPct val="110000"/>
              </a:lnSpc>
              <a:spcBef>
                <a:spcPts val="1200"/>
              </a:spcBef>
              <a:defRPr sz="2000">
                <a:solidFill>
                  <a:schemeClr val="bg1"/>
                </a:solidFill>
              </a:defRPr>
            </a:lvl2pPr>
            <a:lvl3pPr>
              <a:lnSpc>
                <a:spcPct val="110000"/>
              </a:lnSpc>
              <a:spcBef>
                <a:spcPts val="1200"/>
              </a:spcBef>
              <a:defRPr sz="2000">
                <a:solidFill>
                  <a:schemeClr val="bg1"/>
                </a:solidFill>
              </a:defRPr>
            </a:lvl3pPr>
            <a:lvl4pPr>
              <a:lnSpc>
                <a:spcPct val="110000"/>
              </a:lnSpc>
              <a:defRPr>
                <a:solidFill>
                  <a:schemeClr val="bg1"/>
                </a:solidFill>
              </a:defRPr>
            </a:lvl4pPr>
            <a:lvl5pPr>
              <a:lnSpc>
                <a:spcPct val="110000"/>
              </a:lnSpc>
              <a:defRPr>
                <a:solidFill>
                  <a:schemeClr val="bg1"/>
                </a:solidFill>
              </a:defRPr>
            </a:lvl5pPr>
          </a:lstStyle>
          <a:p>
            <a:r>
              <a:rPr lang="en-US" dirty="0" smtClean="0"/>
              <a:t>Minimum font size 14pt and line spacing of at least Multiple 1.1</a:t>
            </a:r>
          </a:p>
          <a:p>
            <a:pPr lvl="1"/>
            <a:r>
              <a:rPr lang="pt-BR" dirty="0" smtClean="0"/>
              <a:t>Apita imentemqui te sunte cuptia sam cus dem qui deni incitatet nonsend?</a:t>
            </a:r>
          </a:p>
          <a:p>
            <a:pPr lvl="2"/>
            <a:r>
              <a:rPr lang="pt-BR" dirty="0" smtClean="0"/>
              <a:t>Nimi, qui restis sinihilla verum quatis estrum aut aute nonestr</a:t>
            </a:r>
          </a:p>
        </p:txBody>
      </p:sp>
      <p:sp>
        <p:nvSpPr>
          <p:cNvPr id="12" name="Footer Placeholder 2"/>
          <p:cNvSpPr>
            <a:spLocks noGrp="1"/>
          </p:cNvSpPr>
          <p:nvPr>
            <p:ph type="ftr" sz="quarter" idx="31"/>
          </p:nvPr>
        </p:nvSpPr>
        <p:spPr>
          <a:xfrm>
            <a:off x="7495798" y="6537399"/>
            <a:ext cx="4141956" cy="161962"/>
          </a:xfrm>
        </p:spPr>
        <p:txBody>
          <a:bodyPr/>
          <a:lstStyle/>
          <a:p>
            <a:r>
              <a:rPr lang="en-AU" dirty="0" smtClean="0">
                <a:solidFill>
                  <a:srgbClr val="FFFFFF">
                    <a:alpha val="50000"/>
                  </a:srgbClr>
                </a:solidFill>
              </a:rPr>
              <a:t>Copyright © 2016  Accenture. All rights reserved. Accenture Confidential Information    |</a:t>
            </a:r>
            <a:endParaRPr lang="en-AU" dirty="0">
              <a:solidFill>
                <a:srgbClr val="FFFFFF">
                  <a:alpha val="50000"/>
                </a:srgbClr>
              </a:solidFill>
            </a:endParaRPr>
          </a:p>
        </p:txBody>
      </p:sp>
      <p:sp>
        <p:nvSpPr>
          <p:cNvPr id="17" name="Slide Number Placeholder 3"/>
          <p:cNvSpPr>
            <a:spLocks noGrp="1"/>
          </p:cNvSpPr>
          <p:nvPr>
            <p:ph type="sldNum" sz="quarter" idx="32"/>
          </p:nvPr>
        </p:nvSpPr>
        <p:spPr>
          <a:xfrm flipH="1">
            <a:off x="11617001" y="6537400"/>
            <a:ext cx="216084" cy="161888"/>
          </a:xfrm>
        </p:spPr>
        <p:txBody>
          <a:bodyPr/>
          <a:lstStyle/>
          <a:p>
            <a:pPr>
              <a:defRPr/>
            </a:pPr>
            <a:fld id="{90CBDC3A-D49F-4631-A8C7-55D59B33E5FA}" type="slidenum">
              <a:rPr lang="en-US" smtClean="0">
                <a:solidFill>
                  <a:srgbClr val="FFFFFF">
                    <a:alpha val="50000"/>
                  </a:srgbClr>
                </a:solidFill>
              </a:rPr>
              <a:pPr>
                <a:defRPr/>
              </a:pPr>
              <a:t>‹#›</a:t>
            </a:fld>
            <a:endParaRPr lang="en-US" dirty="0">
              <a:solidFill>
                <a:srgbClr val="FFFFFF">
                  <a:alpha val="50000"/>
                </a:srgbClr>
              </a:solidFill>
            </a:endParaRPr>
          </a:p>
        </p:txBody>
      </p:sp>
      <p:sp>
        <p:nvSpPr>
          <p:cNvPr id="18" name="Title 1"/>
          <p:cNvSpPr>
            <a:spLocks noGrp="1"/>
          </p:cNvSpPr>
          <p:nvPr>
            <p:ph type="title" hasCustomPrompt="1"/>
          </p:nvPr>
        </p:nvSpPr>
        <p:spPr>
          <a:xfrm>
            <a:off x="355741" y="554272"/>
            <a:ext cx="11474881" cy="543475"/>
          </a:xfrm>
        </p:spPr>
        <p:txBody>
          <a:bodyPr/>
          <a:lstStyle>
            <a:lvl1pPr algn="ctr">
              <a:defRPr/>
            </a:lvl1pPr>
          </a:lstStyle>
          <a:p>
            <a:r>
              <a:rPr lang="en-US" dirty="0" smtClean="0"/>
              <a:t>INSERT MAIN TITLE AT 36PT MIN 30PT</a:t>
            </a:r>
            <a:endParaRPr lang="en-AU" dirty="0"/>
          </a:p>
        </p:txBody>
      </p:sp>
      <p:sp>
        <p:nvSpPr>
          <p:cNvPr id="20" name="Text Placeholder 4"/>
          <p:cNvSpPr>
            <a:spLocks noGrp="1"/>
          </p:cNvSpPr>
          <p:nvPr>
            <p:ph type="body" sz="quarter" idx="12" hasCustomPrompt="1"/>
          </p:nvPr>
        </p:nvSpPr>
        <p:spPr>
          <a:xfrm>
            <a:off x="355741" y="1098298"/>
            <a:ext cx="11474881" cy="369246"/>
          </a:xfrm>
        </p:spPr>
        <p:txBody>
          <a:bodyPr>
            <a:spAutoFit/>
          </a:bodyPr>
          <a:lstStyle>
            <a:lvl1pPr algn="ctr">
              <a:lnSpc>
                <a:spcPct val="100000"/>
              </a:lnSpc>
              <a:spcBef>
                <a:spcPts val="0"/>
              </a:spcBef>
              <a:defRPr sz="2400">
                <a:solidFill>
                  <a:schemeClr val="accent1">
                    <a:lumMod val="40000"/>
                    <a:lumOff val="60000"/>
                  </a:schemeClr>
                </a:solidFill>
              </a:defRPr>
            </a:lvl1pPr>
          </a:lstStyle>
          <a:p>
            <a:r>
              <a:rPr lang="en-US" dirty="0" smtClean="0"/>
              <a:t>Insert sub-title here at 24pt, min 20pt</a:t>
            </a:r>
            <a:endParaRPr lang="en-US" dirty="0"/>
          </a:p>
        </p:txBody>
      </p:sp>
      <p:sp>
        <p:nvSpPr>
          <p:cNvPr id="13" name="Text Placeholder 4"/>
          <p:cNvSpPr>
            <a:spLocks noGrp="1"/>
          </p:cNvSpPr>
          <p:nvPr>
            <p:ph type="body" sz="quarter" idx="33" hasCustomPrompt="1"/>
          </p:nvPr>
        </p:nvSpPr>
        <p:spPr>
          <a:xfrm>
            <a:off x="355741" y="6334007"/>
            <a:ext cx="1928219" cy="331528"/>
          </a:xfrm>
          <a:ln>
            <a:solidFill>
              <a:schemeClr val="bg1"/>
            </a:solidFill>
          </a:ln>
        </p:spPr>
        <p:txBody>
          <a:bodyPr wrap="none" lIns="143987" tIns="71994" rIns="143987" bIns="71994" anchor="ctr">
            <a:spAutoFit/>
          </a:bodyPr>
          <a:lstStyle>
            <a:lvl1pPr>
              <a:spcBef>
                <a:spcPts val="0"/>
              </a:spcBef>
              <a:defRPr sz="11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Insert Key Point if Needed</a:t>
            </a:r>
            <a:endParaRPr lang="en-AU" dirty="0"/>
          </a:p>
        </p:txBody>
      </p:sp>
    </p:spTree>
    <p:extLst>
      <p:ext uri="{BB962C8B-B14F-4D97-AF65-F5344CB8AC3E}">
        <p14:creationId xmlns:p14="http://schemas.microsoft.com/office/powerpoint/2010/main" val="258176219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6b_4Columns_2Subtitles_IBlue">
    <p:bg>
      <p:bgPr>
        <a:solidFill>
          <a:schemeClr val="accent4"/>
        </a:solidFill>
        <a:effectLst/>
      </p:bgPr>
    </p:bg>
    <p:spTree>
      <p:nvGrpSpPr>
        <p:cNvPr id="1" name=""/>
        <p:cNvGrpSpPr/>
        <p:nvPr/>
      </p:nvGrpSpPr>
      <p:grpSpPr>
        <a:xfrm>
          <a:off x="0" y="0"/>
          <a:ext cx="0" cy="0"/>
          <a:chOff x="0" y="0"/>
          <a:chExt cx="0" cy="0"/>
        </a:xfrm>
      </p:grpSpPr>
      <p:sp>
        <p:nvSpPr>
          <p:cNvPr id="12" name="Footer Placeholder 2"/>
          <p:cNvSpPr>
            <a:spLocks noGrp="1"/>
          </p:cNvSpPr>
          <p:nvPr>
            <p:ph type="ftr" sz="quarter" idx="31"/>
          </p:nvPr>
        </p:nvSpPr>
        <p:spPr>
          <a:xfrm>
            <a:off x="7495798" y="6537399"/>
            <a:ext cx="4141956" cy="161962"/>
          </a:xfrm>
        </p:spPr>
        <p:txBody>
          <a:bodyPr/>
          <a:lstStyle/>
          <a:p>
            <a:r>
              <a:rPr lang="en-AU" dirty="0" smtClean="0">
                <a:solidFill>
                  <a:srgbClr val="FFFFFF">
                    <a:alpha val="50000"/>
                  </a:srgbClr>
                </a:solidFill>
              </a:rPr>
              <a:t>Copyright © 2016  Accenture. All rights reserved. Accenture Confidential Information    |</a:t>
            </a:r>
            <a:endParaRPr lang="en-AU" dirty="0">
              <a:solidFill>
                <a:srgbClr val="FFFFFF">
                  <a:alpha val="50000"/>
                </a:srgbClr>
              </a:solidFill>
            </a:endParaRPr>
          </a:p>
        </p:txBody>
      </p:sp>
      <p:sp>
        <p:nvSpPr>
          <p:cNvPr id="17" name="Slide Number Placeholder 3"/>
          <p:cNvSpPr>
            <a:spLocks noGrp="1"/>
          </p:cNvSpPr>
          <p:nvPr>
            <p:ph type="sldNum" sz="quarter" idx="32"/>
          </p:nvPr>
        </p:nvSpPr>
        <p:spPr>
          <a:xfrm flipH="1">
            <a:off x="11617001" y="6537400"/>
            <a:ext cx="216084" cy="161888"/>
          </a:xfrm>
        </p:spPr>
        <p:txBody>
          <a:bodyPr/>
          <a:lstStyle/>
          <a:p>
            <a:pPr>
              <a:defRPr/>
            </a:pPr>
            <a:fld id="{90CBDC3A-D49F-4631-A8C7-55D59B33E5FA}" type="slidenum">
              <a:rPr lang="en-US" smtClean="0">
                <a:solidFill>
                  <a:srgbClr val="FFFFFF">
                    <a:alpha val="50000"/>
                  </a:srgbClr>
                </a:solidFill>
              </a:rPr>
              <a:pPr>
                <a:defRPr/>
              </a:pPr>
              <a:t>‹#›</a:t>
            </a:fld>
            <a:endParaRPr lang="en-US" dirty="0">
              <a:solidFill>
                <a:srgbClr val="FFFFFF">
                  <a:alpha val="50000"/>
                </a:srgbClr>
              </a:solidFill>
            </a:endParaRPr>
          </a:p>
        </p:txBody>
      </p:sp>
      <p:sp>
        <p:nvSpPr>
          <p:cNvPr id="20" name="Title 1"/>
          <p:cNvSpPr>
            <a:spLocks noGrp="1"/>
          </p:cNvSpPr>
          <p:nvPr>
            <p:ph type="title" hasCustomPrompt="1"/>
          </p:nvPr>
        </p:nvSpPr>
        <p:spPr>
          <a:xfrm>
            <a:off x="355741" y="554272"/>
            <a:ext cx="11474881" cy="543475"/>
          </a:xfrm>
        </p:spPr>
        <p:txBody>
          <a:bodyPr/>
          <a:lstStyle>
            <a:lvl1pPr algn="ctr">
              <a:defRPr/>
            </a:lvl1pPr>
          </a:lstStyle>
          <a:p>
            <a:r>
              <a:rPr lang="en-US" dirty="0" smtClean="0"/>
              <a:t>INSERT MAIN TITLE AT 36PT MIN 30PT</a:t>
            </a:r>
            <a:endParaRPr lang="en-AU" dirty="0"/>
          </a:p>
        </p:txBody>
      </p:sp>
      <p:sp>
        <p:nvSpPr>
          <p:cNvPr id="21" name="Text Placeholder 4"/>
          <p:cNvSpPr>
            <a:spLocks noGrp="1"/>
          </p:cNvSpPr>
          <p:nvPr>
            <p:ph type="body" sz="quarter" idx="12" hasCustomPrompt="1"/>
          </p:nvPr>
        </p:nvSpPr>
        <p:spPr>
          <a:xfrm>
            <a:off x="355739" y="1098295"/>
            <a:ext cx="5589383" cy="407894"/>
          </a:xfrm>
        </p:spPr>
        <p:txBody>
          <a:bodyPr/>
          <a:lstStyle>
            <a:lvl1pPr algn="ctr">
              <a:lnSpc>
                <a:spcPct val="100000"/>
              </a:lnSpc>
              <a:spcBef>
                <a:spcPts val="0"/>
              </a:spcBef>
              <a:defRPr sz="2400">
                <a:solidFill>
                  <a:schemeClr val="accent6">
                    <a:lumMod val="40000"/>
                    <a:lumOff val="60000"/>
                  </a:schemeClr>
                </a:solidFill>
              </a:defRPr>
            </a:lvl1pPr>
          </a:lstStyle>
          <a:p>
            <a:r>
              <a:rPr lang="en-US" dirty="0" smtClean="0"/>
              <a:t>Insert sub-title here at 24pt, min 20pt</a:t>
            </a:r>
            <a:endParaRPr lang="en-US" dirty="0"/>
          </a:p>
        </p:txBody>
      </p:sp>
      <p:sp>
        <p:nvSpPr>
          <p:cNvPr id="22" name="Text Placeholder 4"/>
          <p:cNvSpPr>
            <a:spLocks noGrp="1"/>
          </p:cNvSpPr>
          <p:nvPr>
            <p:ph type="body" sz="quarter" idx="33" hasCustomPrompt="1"/>
          </p:nvPr>
        </p:nvSpPr>
        <p:spPr>
          <a:xfrm>
            <a:off x="6239727" y="1098295"/>
            <a:ext cx="5589383" cy="407894"/>
          </a:xfrm>
        </p:spPr>
        <p:txBody>
          <a:bodyPr/>
          <a:lstStyle>
            <a:lvl1pPr algn="ctr">
              <a:lnSpc>
                <a:spcPct val="100000"/>
              </a:lnSpc>
              <a:spcBef>
                <a:spcPts val="0"/>
              </a:spcBef>
              <a:defRPr sz="2400">
                <a:solidFill>
                  <a:schemeClr val="accent6">
                    <a:lumMod val="40000"/>
                    <a:lumOff val="60000"/>
                  </a:schemeClr>
                </a:solidFill>
              </a:defRPr>
            </a:lvl1pPr>
          </a:lstStyle>
          <a:p>
            <a:r>
              <a:rPr lang="en-US" dirty="0" smtClean="0"/>
              <a:t>Insert sub-title here at 24pt, min 20pt</a:t>
            </a:r>
            <a:endParaRPr lang="en-US" dirty="0"/>
          </a:p>
        </p:txBody>
      </p:sp>
      <p:sp>
        <p:nvSpPr>
          <p:cNvPr id="23" name="Content Placeholder 7"/>
          <p:cNvSpPr>
            <a:spLocks noGrp="1"/>
          </p:cNvSpPr>
          <p:nvPr>
            <p:ph sz="quarter" idx="11" hasCustomPrompt="1"/>
          </p:nvPr>
        </p:nvSpPr>
        <p:spPr>
          <a:xfrm>
            <a:off x="355741" y="1774415"/>
            <a:ext cx="2647033" cy="4175033"/>
          </a:xfrm>
        </p:spPr>
        <p:txBody>
          <a:bodyPr/>
          <a:lstStyle>
            <a:lvl1pPr>
              <a:lnSpc>
                <a:spcPct val="110000"/>
              </a:lnSpc>
              <a:spcBef>
                <a:spcPts val="1200"/>
              </a:spcBef>
              <a:defRPr sz="2000">
                <a:solidFill>
                  <a:schemeClr val="bg1"/>
                </a:solidFill>
                <a:latin typeface="Arial" panose="020B0604020202020204" pitchFamily="34" charset="0"/>
                <a:ea typeface="Roboto" panose="02000000000000000000" pitchFamily="2" charset="0"/>
              </a:defRPr>
            </a:lvl1pPr>
            <a:lvl2pPr>
              <a:lnSpc>
                <a:spcPct val="110000"/>
              </a:lnSpc>
              <a:spcBef>
                <a:spcPts val="1200"/>
              </a:spcBef>
              <a:defRPr sz="2000">
                <a:solidFill>
                  <a:schemeClr val="bg1"/>
                </a:solidFill>
                <a:latin typeface="Arial" panose="020B0604020202020204" pitchFamily="34" charset="0"/>
                <a:ea typeface="Roboto" panose="02000000000000000000" pitchFamily="2" charset="0"/>
              </a:defRPr>
            </a:lvl2pPr>
            <a:lvl3pPr>
              <a:lnSpc>
                <a:spcPct val="110000"/>
              </a:lnSpc>
              <a:spcBef>
                <a:spcPts val="1200"/>
              </a:spcBef>
              <a:defRPr sz="2000">
                <a:solidFill>
                  <a:schemeClr val="bg1"/>
                </a:solidFill>
                <a:latin typeface="Arial" panose="020B0604020202020204" pitchFamily="34" charset="0"/>
                <a:ea typeface="Roboto" panose="02000000000000000000" pitchFamily="2" charset="0"/>
              </a:defRPr>
            </a:lvl3pPr>
            <a:lvl4pPr>
              <a:lnSpc>
                <a:spcPct val="110000"/>
              </a:lnSpc>
              <a:defRPr>
                <a:solidFill>
                  <a:schemeClr val="bg1"/>
                </a:solidFill>
                <a:latin typeface="Arial" panose="020B0604020202020204" pitchFamily="34" charset="0"/>
                <a:ea typeface="Roboto" panose="02000000000000000000" pitchFamily="2" charset="0"/>
              </a:defRPr>
            </a:lvl4pPr>
            <a:lvl5pPr>
              <a:lnSpc>
                <a:spcPct val="110000"/>
              </a:lnSpc>
              <a:defRPr>
                <a:solidFill>
                  <a:schemeClr val="bg1"/>
                </a:solidFill>
                <a:latin typeface="Arial" panose="020B0604020202020204" pitchFamily="34" charset="0"/>
                <a:ea typeface="Roboto" panose="02000000000000000000" pitchFamily="2" charset="0"/>
              </a:defRPr>
            </a:lvl5pPr>
          </a:lstStyle>
          <a:p>
            <a:r>
              <a:rPr lang="en-US" dirty="0" smtClean="0"/>
              <a:t>Minimum font size 14pt and line spacing of at least Multiple 1.1</a:t>
            </a:r>
          </a:p>
          <a:p>
            <a:pPr lvl="1"/>
            <a:r>
              <a:rPr lang="pt-BR" dirty="0" smtClean="0"/>
              <a:t>Apita imentemqui te sunte cuptia sam cus dem qui deni incitatet nonsend?</a:t>
            </a:r>
          </a:p>
          <a:p>
            <a:pPr lvl="2"/>
            <a:r>
              <a:rPr lang="pt-BR" dirty="0" smtClean="0"/>
              <a:t>Nimi, qui restis sinihilla verum quatis estrum aut aute nonestr</a:t>
            </a:r>
          </a:p>
        </p:txBody>
      </p:sp>
      <p:sp>
        <p:nvSpPr>
          <p:cNvPr id="24" name="Content Placeholder 7"/>
          <p:cNvSpPr>
            <a:spLocks noGrp="1"/>
          </p:cNvSpPr>
          <p:nvPr>
            <p:ph sz="quarter" idx="17" hasCustomPrompt="1"/>
          </p:nvPr>
        </p:nvSpPr>
        <p:spPr>
          <a:xfrm>
            <a:off x="6240973" y="1774415"/>
            <a:ext cx="2647033" cy="4175033"/>
          </a:xfrm>
        </p:spPr>
        <p:txBody>
          <a:bodyPr/>
          <a:lstStyle>
            <a:lvl1pPr>
              <a:lnSpc>
                <a:spcPct val="110000"/>
              </a:lnSpc>
              <a:spcBef>
                <a:spcPts val="1200"/>
              </a:spcBef>
              <a:defRPr sz="2000">
                <a:solidFill>
                  <a:schemeClr val="bg1"/>
                </a:solidFill>
                <a:latin typeface="Arial" panose="020B0604020202020204" pitchFamily="34" charset="0"/>
                <a:ea typeface="Roboto" panose="02000000000000000000" pitchFamily="2" charset="0"/>
              </a:defRPr>
            </a:lvl1pPr>
            <a:lvl2pPr>
              <a:lnSpc>
                <a:spcPct val="110000"/>
              </a:lnSpc>
              <a:spcBef>
                <a:spcPts val="1200"/>
              </a:spcBef>
              <a:defRPr sz="2000">
                <a:solidFill>
                  <a:schemeClr val="bg1"/>
                </a:solidFill>
                <a:latin typeface="Arial" panose="020B0604020202020204" pitchFamily="34" charset="0"/>
                <a:ea typeface="Roboto" panose="02000000000000000000" pitchFamily="2" charset="0"/>
              </a:defRPr>
            </a:lvl2pPr>
            <a:lvl3pPr>
              <a:lnSpc>
                <a:spcPct val="110000"/>
              </a:lnSpc>
              <a:spcBef>
                <a:spcPts val="1200"/>
              </a:spcBef>
              <a:defRPr sz="2000">
                <a:solidFill>
                  <a:schemeClr val="bg1"/>
                </a:solidFill>
                <a:latin typeface="Arial" panose="020B0604020202020204" pitchFamily="34" charset="0"/>
                <a:ea typeface="Roboto" panose="02000000000000000000" pitchFamily="2" charset="0"/>
              </a:defRPr>
            </a:lvl3pPr>
            <a:lvl4pPr>
              <a:lnSpc>
                <a:spcPct val="110000"/>
              </a:lnSpc>
              <a:defRPr>
                <a:solidFill>
                  <a:schemeClr val="bg1"/>
                </a:solidFill>
                <a:latin typeface="Arial" panose="020B0604020202020204" pitchFamily="34" charset="0"/>
                <a:ea typeface="Roboto" panose="02000000000000000000" pitchFamily="2" charset="0"/>
              </a:defRPr>
            </a:lvl4pPr>
            <a:lvl5pPr>
              <a:lnSpc>
                <a:spcPct val="110000"/>
              </a:lnSpc>
              <a:defRPr>
                <a:solidFill>
                  <a:schemeClr val="bg1"/>
                </a:solidFill>
                <a:latin typeface="Arial" panose="020B0604020202020204" pitchFamily="34" charset="0"/>
                <a:ea typeface="Roboto" panose="02000000000000000000" pitchFamily="2" charset="0"/>
              </a:defRPr>
            </a:lvl5pPr>
          </a:lstStyle>
          <a:p>
            <a:r>
              <a:rPr lang="en-US" dirty="0" smtClean="0"/>
              <a:t>Minimum font size 14pt and line spacing of at least Multiple 1.1</a:t>
            </a:r>
          </a:p>
          <a:p>
            <a:pPr lvl="1"/>
            <a:r>
              <a:rPr lang="pt-BR" dirty="0" smtClean="0"/>
              <a:t>Apita imentemqui te sunte cuptia sam cus dem qui deni incitatet nonsend?</a:t>
            </a:r>
          </a:p>
          <a:p>
            <a:pPr lvl="2"/>
            <a:r>
              <a:rPr lang="pt-BR" dirty="0" smtClean="0"/>
              <a:t>Nimi, qui restis sinihilla verum quatis estrum aut aute nonestr</a:t>
            </a:r>
          </a:p>
        </p:txBody>
      </p:sp>
      <p:sp>
        <p:nvSpPr>
          <p:cNvPr id="25" name="Content Placeholder 2"/>
          <p:cNvSpPr>
            <a:spLocks noGrp="1"/>
          </p:cNvSpPr>
          <p:nvPr>
            <p:ph sz="quarter" idx="18" hasCustomPrompt="1"/>
          </p:nvPr>
        </p:nvSpPr>
        <p:spPr>
          <a:xfrm>
            <a:off x="3298358" y="1774415"/>
            <a:ext cx="2647033" cy="4175033"/>
          </a:xfrm>
        </p:spPr>
        <p:txBody>
          <a:bodyPr/>
          <a:lstStyle>
            <a:lvl1pPr>
              <a:lnSpc>
                <a:spcPct val="110000"/>
              </a:lnSpc>
              <a:spcBef>
                <a:spcPts val="1200"/>
              </a:spcBef>
              <a:defRPr sz="2000">
                <a:solidFill>
                  <a:schemeClr val="bg1"/>
                </a:solidFill>
              </a:defRPr>
            </a:lvl1pPr>
            <a:lvl2pPr>
              <a:lnSpc>
                <a:spcPct val="110000"/>
              </a:lnSpc>
              <a:spcBef>
                <a:spcPts val="1200"/>
              </a:spcBef>
              <a:defRPr sz="2000">
                <a:solidFill>
                  <a:schemeClr val="bg1"/>
                </a:solidFill>
              </a:defRPr>
            </a:lvl2pPr>
            <a:lvl3pPr>
              <a:lnSpc>
                <a:spcPct val="110000"/>
              </a:lnSpc>
              <a:spcBef>
                <a:spcPts val="1200"/>
              </a:spcBef>
              <a:defRPr sz="2000">
                <a:solidFill>
                  <a:schemeClr val="bg1"/>
                </a:solidFill>
              </a:defRPr>
            </a:lvl3pPr>
            <a:lvl4pPr>
              <a:lnSpc>
                <a:spcPct val="110000"/>
              </a:lnSpc>
              <a:defRPr>
                <a:solidFill>
                  <a:schemeClr val="bg1"/>
                </a:solidFill>
              </a:defRPr>
            </a:lvl4pPr>
            <a:lvl5pPr>
              <a:lnSpc>
                <a:spcPct val="110000"/>
              </a:lnSpc>
              <a:defRPr>
                <a:solidFill>
                  <a:schemeClr val="bg1"/>
                </a:solidFill>
              </a:defRPr>
            </a:lvl5pPr>
          </a:lstStyle>
          <a:p>
            <a:r>
              <a:rPr lang="en-US" dirty="0" smtClean="0"/>
              <a:t>Minimum font size 14pt and line spacing of at least Multiple 1.1</a:t>
            </a:r>
          </a:p>
          <a:p>
            <a:pPr lvl="1"/>
            <a:r>
              <a:rPr lang="pt-BR" dirty="0" smtClean="0"/>
              <a:t>Apita imentemqui te sunte cuptia sam cus dem qui deni incitatet nonsend?</a:t>
            </a:r>
          </a:p>
          <a:p>
            <a:pPr lvl="2"/>
            <a:r>
              <a:rPr lang="pt-BR" dirty="0" smtClean="0"/>
              <a:t>Nimi, qui restis sinihilla verum quatis estrum aut aute nonestr</a:t>
            </a:r>
          </a:p>
        </p:txBody>
      </p:sp>
      <p:sp>
        <p:nvSpPr>
          <p:cNvPr id="26" name="Content Placeholder 4"/>
          <p:cNvSpPr>
            <a:spLocks noGrp="1"/>
          </p:cNvSpPr>
          <p:nvPr>
            <p:ph sz="quarter" idx="19" hasCustomPrompt="1"/>
          </p:nvPr>
        </p:nvSpPr>
        <p:spPr>
          <a:xfrm>
            <a:off x="9183589" y="1774415"/>
            <a:ext cx="2647033" cy="4175033"/>
          </a:xfrm>
        </p:spPr>
        <p:txBody>
          <a:bodyPr/>
          <a:lstStyle>
            <a:lvl1pPr>
              <a:lnSpc>
                <a:spcPct val="110000"/>
              </a:lnSpc>
              <a:spcBef>
                <a:spcPts val="1200"/>
              </a:spcBef>
              <a:defRPr sz="2000">
                <a:solidFill>
                  <a:schemeClr val="bg1"/>
                </a:solidFill>
              </a:defRPr>
            </a:lvl1pPr>
            <a:lvl2pPr>
              <a:lnSpc>
                <a:spcPct val="110000"/>
              </a:lnSpc>
              <a:spcBef>
                <a:spcPts val="1200"/>
              </a:spcBef>
              <a:defRPr sz="2000">
                <a:solidFill>
                  <a:schemeClr val="bg1"/>
                </a:solidFill>
              </a:defRPr>
            </a:lvl2pPr>
            <a:lvl3pPr>
              <a:lnSpc>
                <a:spcPct val="110000"/>
              </a:lnSpc>
              <a:spcBef>
                <a:spcPts val="1200"/>
              </a:spcBef>
              <a:defRPr sz="2000">
                <a:solidFill>
                  <a:schemeClr val="bg1"/>
                </a:solidFill>
              </a:defRPr>
            </a:lvl3pPr>
            <a:lvl4pPr>
              <a:lnSpc>
                <a:spcPct val="110000"/>
              </a:lnSpc>
              <a:defRPr>
                <a:solidFill>
                  <a:schemeClr val="bg1"/>
                </a:solidFill>
              </a:defRPr>
            </a:lvl4pPr>
            <a:lvl5pPr>
              <a:lnSpc>
                <a:spcPct val="110000"/>
              </a:lnSpc>
              <a:defRPr>
                <a:solidFill>
                  <a:schemeClr val="bg1"/>
                </a:solidFill>
              </a:defRPr>
            </a:lvl5pPr>
          </a:lstStyle>
          <a:p>
            <a:r>
              <a:rPr lang="en-US" dirty="0" smtClean="0"/>
              <a:t>Minimum font size 14pt and line spacing of at least Multiple 1.1</a:t>
            </a:r>
          </a:p>
          <a:p>
            <a:pPr lvl="1"/>
            <a:r>
              <a:rPr lang="pt-BR" dirty="0" smtClean="0"/>
              <a:t>Apita imentemqui te sunte cuptia sam cus dem qui deni incitatet nonsend?</a:t>
            </a:r>
          </a:p>
          <a:p>
            <a:pPr lvl="2"/>
            <a:r>
              <a:rPr lang="pt-BR" dirty="0" smtClean="0"/>
              <a:t>Nimi, qui restis sinihilla verum quatis estrum aut aute nonestr</a:t>
            </a:r>
          </a:p>
        </p:txBody>
      </p:sp>
      <p:sp>
        <p:nvSpPr>
          <p:cNvPr id="13" name="Text Placeholder 4"/>
          <p:cNvSpPr>
            <a:spLocks noGrp="1"/>
          </p:cNvSpPr>
          <p:nvPr>
            <p:ph type="body" sz="quarter" idx="34" hasCustomPrompt="1"/>
          </p:nvPr>
        </p:nvSpPr>
        <p:spPr>
          <a:xfrm>
            <a:off x="355741" y="6334007"/>
            <a:ext cx="1928219" cy="331528"/>
          </a:xfrm>
          <a:ln>
            <a:solidFill>
              <a:schemeClr val="bg1"/>
            </a:solidFill>
          </a:ln>
        </p:spPr>
        <p:txBody>
          <a:bodyPr wrap="none" lIns="143987" tIns="71994" rIns="143987" bIns="71994" anchor="ctr">
            <a:spAutoFit/>
          </a:bodyPr>
          <a:lstStyle>
            <a:lvl1pPr>
              <a:spcBef>
                <a:spcPts val="0"/>
              </a:spcBef>
              <a:defRPr sz="11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Insert Key Point if Needed</a:t>
            </a:r>
            <a:endParaRPr lang="en-AU" dirty="0"/>
          </a:p>
        </p:txBody>
      </p:sp>
    </p:spTree>
    <p:extLst>
      <p:ext uri="{BB962C8B-B14F-4D97-AF65-F5344CB8AC3E}">
        <p14:creationId xmlns:p14="http://schemas.microsoft.com/office/powerpoint/2010/main" val="105570829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6b_4Columns_2Subtitles_White_APinkSub">
    <p:bg>
      <p:bgPr>
        <a:solidFill>
          <a:schemeClr val="bg1"/>
        </a:solidFill>
        <a:effectLst/>
      </p:bgPr>
    </p:bg>
    <p:spTree>
      <p:nvGrpSpPr>
        <p:cNvPr id="1" name=""/>
        <p:cNvGrpSpPr/>
        <p:nvPr/>
      </p:nvGrpSpPr>
      <p:grpSpPr>
        <a:xfrm>
          <a:off x="0" y="0"/>
          <a:ext cx="0" cy="0"/>
          <a:chOff x="0" y="0"/>
          <a:chExt cx="0" cy="0"/>
        </a:xfrm>
      </p:grpSpPr>
      <p:sp>
        <p:nvSpPr>
          <p:cNvPr id="20" name="Footer Placeholder 2"/>
          <p:cNvSpPr>
            <a:spLocks noGrp="1"/>
          </p:cNvSpPr>
          <p:nvPr>
            <p:ph type="ftr" sz="quarter" idx="31"/>
          </p:nvPr>
        </p:nvSpPr>
        <p:spPr>
          <a:xfrm>
            <a:off x="7495798" y="6537399"/>
            <a:ext cx="4141956" cy="161962"/>
          </a:xfrm>
        </p:spPr>
        <p:txBody>
          <a:bodyPr/>
          <a:lstStyle>
            <a:lvl1pPr>
              <a:defRPr>
                <a:solidFill>
                  <a:schemeClr val="tx1">
                    <a:alpha val="50000"/>
                  </a:schemeClr>
                </a:solidFill>
              </a:defRPr>
            </a:lvl1pPr>
          </a:lstStyle>
          <a:p>
            <a:r>
              <a:rPr lang="en-AU" dirty="0" smtClean="0">
                <a:solidFill>
                  <a:srgbClr val="000000">
                    <a:alpha val="50000"/>
                  </a:srgbClr>
                </a:solidFill>
              </a:rPr>
              <a:t>Copyright © 2016  Accenture. All rights reserved. Accenture Confidential Information    |</a:t>
            </a:r>
            <a:endParaRPr lang="en-AU" dirty="0">
              <a:solidFill>
                <a:srgbClr val="000000">
                  <a:alpha val="50000"/>
                </a:srgbClr>
              </a:solidFill>
            </a:endParaRPr>
          </a:p>
        </p:txBody>
      </p:sp>
      <p:sp>
        <p:nvSpPr>
          <p:cNvPr id="21" name="Slide Number Placeholder 3"/>
          <p:cNvSpPr>
            <a:spLocks noGrp="1"/>
          </p:cNvSpPr>
          <p:nvPr>
            <p:ph type="sldNum" sz="quarter" idx="32"/>
          </p:nvPr>
        </p:nvSpPr>
        <p:spPr>
          <a:xfrm flipH="1">
            <a:off x="11617001" y="6537400"/>
            <a:ext cx="216084" cy="161888"/>
          </a:xfrm>
        </p:spPr>
        <p:txBody>
          <a:bodyPr/>
          <a:lstStyle>
            <a:lvl1pPr>
              <a:defRPr>
                <a:solidFill>
                  <a:schemeClr val="tx1">
                    <a:alpha val="50000"/>
                  </a:schemeClr>
                </a:solidFill>
              </a:defRPr>
            </a:lvl1pPr>
          </a:lstStyle>
          <a:p>
            <a:pPr>
              <a:defRPr/>
            </a:pPr>
            <a:fld id="{90CBDC3A-D49F-4631-A8C7-55D59B33E5FA}" type="slidenum">
              <a:rPr lang="en-US" smtClean="0">
                <a:solidFill>
                  <a:srgbClr val="000000">
                    <a:alpha val="50000"/>
                  </a:srgbClr>
                </a:solidFill>
              </a:rPr>
              <a:pPr>
                <a:defRPr/>
              </a:pPr>
              <a:t>‹#›</a:t>
            </a:fld>
            <a:endParaRPr lang="en-US" dirty="0">
              <a:solidFill>
                <a:srgbClr val="000000">
                  <a:alpha val="50000"/>
                </a:srgbClr>
              </a:solidFill>
            </a:endParaRPr>
          </a:p>
        </p:txBody>
      </p:sp>
      <p:sp>
        <p:nvSpPr>
          <p:cNvPr id="12" name="Text Placeholder 4"/>
          <p:cNvSpPr>
            <a:spLocks noGrp="1"/>
          </p:cNvSpPr>
          <p:nvPr>
            <p:ph type="body" sz="quarter" idx="12" hasCustomPrompt="1"/>
          </p:nvPr>
        </p:nvSpPr>
        <p:spPr>
          <a:xfrm>
            <a:off x="355739" y="1098295"/>
            <a:ext cx="5589383" cy="407894"/>
          </a:xfrm>
        </p:spPr>
        <p:txBody>
          <a:bodyPr/>
          <a:lstStyle>
            <a:lvl1pPr algn="ctr">
              <a:lnSpc>
                <a:spcPct val="100000"/>
              </a:lnSpc>
              <a:spcBef>
                <a:spcPts val="0"/>
              </a:spcBef>
              <a:defRPr sz="2400">
                <a:solidFill>
                  <a:schemeClr val="accent1"/>
                </a:solidFill>
              </a:defRPr>
            </a:lvl1pPr>
          </a:lstStyle>
          <a:p>
            <a:r>
              <a:rPr lang="en-US" dirty="0" smtClean="0"/>
              <a:t>Insert sub-title here at 24pt, min 20pt</a:t>
            </a:r>
            <a:endParaRPr lang="en-US" dirty="0"/>
          </a:p>
        </p:txBody>
      </p:sp>
      <p:sp>
        <p:nvSpPr>
          <p:cNvPr id="17" name="Text Placeholder 4"/>
          <p:cNvSpPr>
            <a:spLocks noGrp="1"/>
          </p:cNvSpPr>
          <p:nvPr>
            <p:ph type="body" sz="quarter" idx="33" hasCustomPrompt="1"/>
          </p:nvPr>
        </p:nvSpPr>
        <p:spPr>
          <a:xfrm>
            <a:off x="6239727" y="1098295"/>
            <a:ext cx="5589383" cy="407894"/>
          </a:xfrm>
        </p:spPr>
        <p:txBody>
          <a:bodyPr/>
          <a:lstStyle>
            <a:lvl1pPr algn="ctr">
              <a:lnSpc>
                <a:spcPct val="100000"/>
              </a:lnSpc>
              <a:spcBef>
                <a:spcPts val="0"/>
              </a:spcBef>
              <a:defRPr sz="2400">
                <a:solidFill>
                  <a:schemeClr val="accent1"/>
                </a:solidFill>
              </a:defRPr>
            </a:lvl1pPr>
          </a:lstStyle>
          <a:p>
            <a:r>
              <a:rPr lang="en-US" dirty="0" smtClean="0"/>
              <a:t>Insert sub-title here at 24pt, min 20pt</a:t>
            </a:r>
            <a:endParaRPr lang="en-US" dirty="0"/>
          </a:p>
        </p:txBody>
      </p:sp>
      <p:sp>
        <p:nvSpPr>
          <p:cNvPr id="23" name="Title 1"/>
          <p:cNvSpPr>
            <a:spLocks noGrp="1"/>
          </p:cNvSpPr>
          <p:nvPr>
            <p:ph type="title" hasCustomPrompt="1"/>
          </p:nvPr>
        </p:nvSpPr>
        <p:spPr>
          <a:xfrm>
            <a:off x="355741" y="554272"/>
            <a:ext cx="11474881" cy="543475"/>
          </a:xfrm>
        </p:spPr>
        <p:txBody>
          <a:bodyPr/>
          <a:lstStyle>
            <a:lvl1pPr algn="ctr">
              <a:defRPr>
                <a:solidFill>
                  <a:schemeClr val="tx1"/>
                </a:solidFill>
              </a:defRPr>
            </a:lvl1pPr>
          </a:lstStyle>
          <a:p>
            <a:r>
              <a:rPr lang="en-US" dirty="0" smtClean="0"/>
              <a:t>INSERT MAIN TITLE AT 36PT MIN 30PT</a:t>
            </a:r>
            <a:endParaRPr lang="en-AU" dirty="0"/>
          </a:p>
        </p:txBody>
      </p:sp>
      <p:sp>
        <p:nvSpPr>
          <p:cNvPr id="13" name="Content Placeholder 7"/>
          <p:cNvSpPr>
            <a:spLocks noGrp="1"/>
          </p:cNvSpPr>
          <p:nvPr>
            <p:ph sz="quarter" idx="11" hasCustomPrompt="1"/>
          </p:nvPr>
        </p:nvSpPr>
        <p:spPr>
          <a:xfrm>
            <a:off x="355741" y="1774415"/>
            <a:ext cx="2647033" cy="4175033"/>
          </a:xfrm>
        </p:spPr>
        <p:txBody>
          <a:bodyPr/>
          <a:lstStyle>
            <a:lvl1pPr>
              <a:lnSpc>
                <a:spcPct val="110000"/>
              </a:lnSpc>
              <a:spcBef>
                <a:spcPts val="1200"/>
              </a:spcBef>
              <a:defRPr sz="2000">
                <a:solidFill>
                  <a:schemeClr val="tx1"/>
                </a:solidFill>
                <a:latin typeface="Arial" panose="020B0604020202020204" pitchFamily="34" charset="0"/>
                <a:ea typeface="Roboto" panose="02000000000000000000" pitchFamily="2" charset="0"/>
              </a:defRPr>
            </a:lvl1pPr>
            <a:lvl2pPr>
              <a:lnSpc>
                <a:spcPct val="110000"/>
              </a:lnSpc>
              <a:spcBef>
                <a:spcPts val="1200"/>
              </a:spcBef>
              <a:defRPr sz="2000">
                <a:solidFill>
                  <a:schemeClr val="tx1"/>
                </a:solidFill>
                <a:latin typeface="Arial" panose="020B0604020202020204" pitchFamily="34" charset="0"/>
                <a:ea typeface="Roboto" panose="02000000000000000000" pitchFamily="2" charset="0"/>
              </a:defRPr>
            </a:lvl2pPr>
            <a:lvl3pPr>
              <a:lnSpc>
                <a:spcPct val="110000"/>
              </a:lnSpc>
              <a:spcBef>
                <a:spcPts val="1200"/>
              </a:spcBef>
              <a:defRPr sz="2000">
                <a:solidFill>
                  <a:schemeClr val="tx1"/>
                </a:solidFill>
                <a:latin typeface="Arial" panose="020B0604020202020204" pitchFamily="34" charset="0"/>
                <a:ea typeface="Roboto" panose="02000000000000000000" pitchFamily="2" charset="0"/>
              </a:defRPr>
            </a:lvl3pPr>
            <a:lvl4pPr>
              <a:lnSpc>
                <a:spcPct val="110000"/>
              </a:lnSpc>
              <a:defRPr>
                <a:solidFill>
                  <a:schemeClr val="tx1"/>
                </a:solidFill>
                <a:latin typeface="Arial" panose="020B0604020202020204" pitchFamily="34" charset="0"/>
                <a:ea typeface="Roboto" panose="02000000000000000000" pitchFamily="2" charset="0"/>
              </a:defRPr>
            </a:lvl4pPr>
            <a:lvl5pPr>
              <a:lnSpc>
                <a:spcPct val="110000"/>
              </a:lnSpc>
              <a:defRPr>
                <a:solidFill>
                  <a:schemeClr val="tx1"/>
                </a:solidFill>
                <a:latin typeface="Arial" panose="020B0604020202020204" pitchFamily="34" charset="0"/>
                <a:ea typeface="Roboto" panose="02000000000000000000" pitchFamily="2" charset="0"/>
              </a:defRPr>
            </a:lvl5pPr>
          </a:lstStyle>
          <a:p>
            <a:r>
              <a:rPr lang="en-US" dirty="0" smtClean="0"/>
              <a:t>Minimum font size 14pt and line spacing of at least Multiple 1.1</a:t>
            </a:r>
          </a:p>
          <a:p>
            <a:pPr lvl="1"/>
            <a:r>
              <a:rPr lang="pt-BR" dirty="0" smtClean="0"/>
              <a:t>Apita imentemqui te sunte cuptia sam cus dem qui deni incitatet nonsend?</a:t>
            </a:r>
          </a:p>
          <a:p>
            <a:pPr lvl="2"/>
            <a:r>
              <a:rPr lang="pt-BR" dirty="0" smtClean="0"/>
              <a:t>Nimi, qui restis sinihilla verum quatis estrum aut aute nonestr</a:t>
            </a:r>
          </a:p>
        </p:txBody>
      </p:sp>
      <p:sp>
        <p:nvSpPr>
          <p:cNvPr id="14" name="Content Placeholder 7"/>
          <p:cNvSpPr>
            <a:spLocks noGrp="1"/>
          </p:cNvSpPr>
          <p:nvPr>
            <p:ph sz="quarter" idx="17" hasCustomPrompt="1"/>
          </p:nvPr>
        </p:nvSpPr>
        <p:spPr>
          <a:xfrm>
            <a:off x="6240975" y="1774415"/>
            <a:ext cx="2647033" cy="4175033"/>
          </a:xfrm>
        </p:spPr>
        <p:txBody>
          <a:bodyPr/>
          <a:lstStyle>
            <a:lvl1pPr>
              <a:lnSpc>
                <a:spcPct val="110000"/>
              </a:lnSpc>
              <a:spcBef>
                <a:spcPts val="1200"/>
              </a:spcBef>
              <a:defRPr sz="2000">
                <a:solidFill>
                  <a:schemeClr val="tx1"/>
                </a:solidFill>
                <a:latin typeface="Arial" panose="020B0604020202020204" pitchFamily="34" charset="0"/>
                <a:ea typeface="Roboto" panose="02000000000000000000" pitchFamily="2" charset="0"/>
              </a:defRPr>
            </a:lvl1pPr>
            <a:lvl2pPr>
              <a:lnSpc>
                <a:spcPct val="110000"/>
              </a:lnSpc>
              <a:spcBef>
                <a:spcPts val="1200"/>
              </a:spcBef>
              <a:defRPr sz="2000">
                <a:solidFill>
                  <a:schemeClr val="tx1"/>
                </a:solidFill>
                <a:latin typeface="Arial" panose="020B0604020202020204" pitchFamily="34" charset="0"/>
                <a:ea typeface="Roboto" panose="02000000000000000000" pitchFamily="2" charset="0"/>
              </a:defRPr>
            </a:lvl2pPr>
            <a:lvl3pPr>
              <a:lnSpc>
                <a:spcPct val="110000"/>
              </a:lnSpc>
              <a:spcBef>
                <a:spcPts val="1200"/>
              </a:spcBef>
              <a:defRPr sz="2000">
                <a:solidFill>
                  <a:schemeClr val="tx1"/>
                </a:solidFill>
                <a:latin typeface="Arial" panose="020B0604020202020204" pitchFamily="34" charset="0"/>
                <a:ea typeface="Roboto" panose="02000000000000000000" pitchFamily="2" charset="0"/>
              </a:defRPr>
            </a:lvl3pPr>
            <a:lvl4pPr>
              <a:lnSpc>
                <a:spcPct val="110000"/>
              </a:lnSpc>
              <a:defRPr>
                <a:solidFill>
                  <a:schemeClr val="tx1"/>
                </a:solidFill>
                <a:latin typeface="Arial" panose="020B0604020202020204" pitchFamily="34" charset="0"/>
                <a:ea typeface="Roboto" panose="02000000000000000000" pitchFamily="2" charset="0"/>
              </a:defRPr>
            </a:lvl4pPr>
            <a:lvl5pPr>
              <a:lnSpc>
                <a:spcPct val="110000"/>
              </a:lnSpc>
              <a:defRPr>
                <a:solidFill>
                  <a:schemeClr val="tx1"/>
                </a:solidFill>
                <a:latin typeface="Arial" panose="020B0604020202020204" pitchFamily="34" charset="0"/>
                <a:ea typeface="Roboto" panose="02000000000000000000" pitchFamily="2" charset="0"/>
              </a:defRPr>
            </a:lvl5pPr>
          </a:lstStyle>
          <a:p>
            <a:r>
              <a:rPr lang="en-US" dirty="0" smtClean="0"/>
              <a:t>Minimum font size 14pt and line spacing of at least Multiple 1.1</a:t>
            </a:r>
          </a:p>
          <a:p>
            <a:pPr lvl="1"/>
            <a:r>
              <a:rPr lang="pt-BR" dirty="0" smtClean="0"/>
              <a:t>Apita imentemqui te sunte cuptia sam cus dem qui deni incitatet nonsend?</a:t>
            </a:r>
          </a:p>
          <a:p>
            <a:pPr lvl="2"/>
            <a:r>
              <a:rPr lang="pt-BR" dirty="0" smtClean="0"/>
              <a:t>Nimi, qui restis sinihilla verum quatis estrum aut aute nonestr</a:t>
            </a:r>
          </a:p>
        </p:txBody>
      </p:sp>
      <p:sp>
        <p:nvSpPr>
          <p:cNvPr id="15" name="Content Placeholder 2"/>
          <p:cNvSpPr>
            <a:spLocks noGrp="1"/>
          </p:cNvSpPr>
          <p:nvPr>
            <p:ph sz="quarter" idx="18" hasCustomPrompt="1"/>
          </p:nvPr>
        </p:nvSpPr>
        <p:spPr>
          <a:xfrm>
            <a:off x="3298359" y="1774415"/>
            <a:ext cx="2647033" cy="4175033"/>
          </a:xfrm>
        </p:spPr>
        <p:txBody>
          <a:bodyPr/>
          <a:lstStyle>
            <a:lvl1pPr>
              <a:lnSpc>
                <a:spcPct val="110000"/>
              </a:lnSpc>
              <a:spcBef>
                <a:spcPts val="1200"/>
              </a:spcBef>
              <a:defRPr sz="2000">
                <a:solidFill>
                  <a:schemeClr val="tx1"/>
                </a:solidFill>
              </a:defRPr>
            </a:lvl1pPr>
            <a:lvl2pPr>
              <a:lnSpc>
                <a:spcPct val="110000"/>
              </a:lnSpc>
              <a:spcBef>
                <a:spcPts val="1200"/>
              </a:spcBef>
              <a:defRPr sz="2000">
                <a:solidFill>
                  <a:schemeClr val="tx1"/>
                </a:solidFill>
              </a:defRPr>
            </a:lvl2pPr>
            <a:lvl3pPr>
              <a:lnSpc>
                <a:spcPct val="110000"/>
              </a:lnSpc>
              <a:spcBef>
                <a:spcPts val="1200"/>
              </a:spcBef>
              <a:defRPr sz="2000">
                <a:solidFill>
                  <a:schemeClr val="tx1"/>
                </a:solidFill>
              </a:defRPr>
            </a:lvl3pPr>
            <a:lvl4pPr>
              <a:lnSpc>
                <a:spcPct val="110000"/>
              </a:lnSpc>
              <a:defRPr>
                <a:solidFill>
                  <a:schemeClr val="tx1"/>
                </a:solidFill>
              </a:defRPr>
            </a:lvl4pPr>
            <a:lvl5pPr>
              <a:lnSpc>
                <a:spcPct val="110000"/>
              </a:lnSpc>
              <a:defRPr>
                <a:solidFill>
                  <a:schemeClr val="tx1"/>
                </a:solidFill>
              </a:defRPr>
            </a:lvl5pPr>
          </a:lstStyle>
          <a:p>
            <a:r>
              <a:rPr lang="en-US" dirty="0" smtClean="0"/>
              <a:t>Minimum font size 14pt and line spacing of at least Multiple 1.1</a:t>
            </a:r>
          </a:p>
          <a:p>
            <a:pPr lvl="1"/>
            <a:r>
              <a:rPr lang="pt-BR" dirty="0" smtClean="0"/>
              <a:t>Apita imentemqui te sunte cuptia sam cus dem qui deni incitatet nonsend?</a:t>
            </a:r>
          </a:p>
          <a:p>
            <a:pPr lvl="2"/>
            <a:r>
              <a:rPr lang="pt-BR" dirty="0" smtClean="0"/>
              <a:t>Nimi, qui restis sinihilla verum quatis estrum aut aute nonestr</a:t>
            </a:r>
          </a:p>
        </p:txBody>
      </p:sp>
      <p:sp>
        <p:nvSpPr>
          <p:cNvPr id="16" name="Content Placeholder 4"/>
          <p:cNvSpPr>
            <a:spLocks noGrp="1"/>
          </p:cNvSpPr>
          <p:nvPr>
            <p:ph sz="quarter" idx="19" hasCustomPrompt="1"/>
          </p:nvPr>
        </p:nvSpPr>
        <p:spPr>
          <a:xfrm>
            <a:off x="9183589" y="1774415"/>
            <a:ext cx="2647033" cy="4175033"/>
          </a:xfrm>
        </p:spPr>
        <p:txBody>
          <a:bodyPr/>
          <a:lstStyle>
            <a:lvl1pPr>
              <a:lnSpc>
                <a:spcPct val="110000"/>
              </a:lnSpc>
              <a:spcBef>
                <a:spcPts val="1200"/>
              </a:spcBef>
              <a:defRPr sz="2000">
                <a:solidFill>
                  <a:schemeClr val="tx1"/>
                </a:solidFill>
              </a:defRPr>
            </a:lvl1pPr>
            <a:lvl2pPr>
              <a:lnSpc>
                <a:spcPct val="110000"/>
              </a:lnSpc>
              <a:spcBef>
                <a:spcPts val="1200"/>
              </a:spcBef>
              <a:defRPr sz="2000">
                <a:solidFill>
                  <a:schemeClr val="tx1"/>
                </a:solidFill>
              </a:defRPr>
            </a:lvl2pPr>
            <a:lvl3pPr>
              <a:lnSpc>
                <a:spcPct val="110000"/>
              </a:lnSpc>
              <a:spcBef>
                <a:spcPts val="1200"/>
              </a:spcBef>
              <a:defRPr sz="2000">
                <a:solidFill>
                  <a:schemeClr val="tx1"/>
                </a:solidFill>
              </a:defRPr>
            </a:lvl3pPr>
            <a:lvl4pPr>
              <a:lnSpc>
                <a:spcPct val="110000"/>
              </a:lnSpc>
              <a:defRPr>
                <a:solidFill>
                  <a:schemeClr val="tx1"/>
                </a:solidFill>
              </a:defRPr>
            </a:lvl4pPr>
            <a:lvl5pPr>
              <a:lnSpc>
                <a:spcPct val="110000"/>
              </a:lnSpc>
              <a:defRPr>
                <a:solidFill>
                  <a:schemeClr val="tx1"/>
                </a:solidFill>
              </a:defRPr>
            </a:lvl5pPr>
          </a:lstStyle>
          <a:p>
            <a:r>
              <a:rPr lang="en-US" dirty="0" smtClean="0"/>
              <a:t>Minimum font size 14pt and line spacing of at least Multiple 1.1</a:t>
            </a:r>
          </a:p>
          <a:p>
            <a:pPr lvl="1"/>
            <a:r>
              <a:rPr lang="pt-BR" dirty="0" smtClean="0"/>
              <a:t>Apita imentemqui te sunte cuptia sam cus dem qui deni incitatet nonsend?</a:t>
            </a:r>
          </a:p>
          <a:p>
            <a:pPr lvl="2"/>
            <a:r>
              <a:rPr lang="pt-BR" dirty="0" smtClean="0"/>
              <a:t>Nimi, qui restis sinihilla verum quatis estrum aut aute nonestr</a:t>
            </a:r>
          </a:p>
        </p:txBody>
      </p:sp>
      <p:sp>
        <p:nvSpPr>
          <p:cNvPr id="18" name="Text Placeholder 4"/>
          <p:cNvSpPr>
            <a:spLocks noGrp="1"/>
          </p:cNvSpPr>
          <p:nvPr>
            <p:ph type="body" sz="quarter" idx="34" hasCustomPrompt="1"/>
          </p:nvPr>
        </p:nvSpPr>
        <p:spPr>
          <a:xfrm>
            <a:off x="355741" y="6334007"/>
            <a:ext cx="1928219" cy="331528"/>
          </a:xfrm>
          <a:ln>
            <a:solidFill>
              <a:schemeClr val="tx1"/>
            </a:solidFill>
          </a:ln>
        </p:spPr>
        <p:txBody>
          <a:bodyPr wrap="none" lIns="143987" tIns="71994" rIns="143987" bIns="71994" anchor="ctr">
            <a:spAutoFit/>
          </a:bodyPr>
          <a:lstStyle>
            <a:lvl1pPr>
              <a:spcBef>
                <a:spcPts val="0"/>
              </a:spcBef>
              <a:defRPr sz="11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Insert Key Point if Needed</a:t>
            </a:r>
            <a:endParaRPr lang="en-AU" dirty="0"/>
          </a:p>
        </p:txBody>
      </p:sp>
    </p:spTree>
    <p:extLst>
      <p:ext uri="{BB962C8B-B14F-4D97-AF65-F5344CB8AC3E}">
        <p14:creationId xmlns:p14="http://schemas.microsoft.com/office/powerpoint/2010/main" val="286696774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0D558541-60C9-42A2-8392-FF12533A6B7A}" type="slidenum">
              <a:rPr lang="en-US" smtClean="0"/>
              <a:pPr/>
              <a:t>‹#›</a:t>
            </a:fld>
            <a:endParaRPr lang="en-US" dirty="0"/>
          </a:p>
        </p:txBody>
      </p:sp>
      <p:sp>
        <p:nvSpPr>
          <p:cNvPr id="4" name="Title 3"/>
          <p:cNvSpPr>
            <a:spLocks noGrp="1"/>
          </p:cNvSpPr>
          <p:nvPr>
            <p:ph type="title"/>
          </p:nvPr>
        </p:nvSpPr>
        <p:spPr/>
        <p:txBody>
          <a:bodyPr/>
          <a:lstStyle>
            <a:lvl1pPr>
              <a:defRPr>
                <a:solidFill>
                  <a:schemeClr val="tx2"/>
                </a:solidFill>
              </a:defRPr>
            </a:lvl1pPr>
          </a:lstStyle>
          <a:p>
            <a:r>
              <a:rPr lang="en-US"/>
              <a:t>Click to edit Master title style</a:t>
            </a:r>
          </a:p>
        </p:txBody>
      </p:sp>
      <p:sp>
        <p:nvSpPr>
          <p:cNvPr id="3" name="Content Placeholder 2"/>
          <p:cNvSpPr>
            <a:spLocks noGrp="1"/>
          </p:cNvSpPr>
          <p:nvPr>
            <p:ph sz="quarter" idx="15" hasCustomPrompt="1"/>
          </p:nvPr>
        </p:nvSpPr>
        <p:spPr>
          <a:xfrm>
            <a:off x="345018" y="1763713"/>
            <a:ext cx="11510432" cy="4294187"/>
          </a:xfrm>
        </p:spPr>
        <p:txBody>
          <a:bodyPr/>
          <a:lstStyle>
            <a:lvl1pPr>
              <a:defRPr sz="1800" baseline="0"/>
            </a:lvl1pPr>
          </a:lstStyle>
          <a:p>
            <a:pPr lvl="0"/>
            <a:r>
              <a:rPr lang="en-US" dirty="0"/>
              <a:t>Content: chart, graph, picture.</a:t>
            </a:r>
          </a:p>
        </p:txBody>
      </p:sp>
    </p:spTree>
    <p:extLst>
      <p:ext uri="{BB962C8B-B14F-4D97-AF65-F5344CB8AC3E}">
        <p14:creationId xmlns:p14="http://schemas.microsoft.com/office/powerpoint/2010/main" val="94411010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6b_4Columns_2Subtitles_White_SBlueSub">
    <p:bg>
      <p:bgPr>
        <a:solidFill>
          <a:schemeClr val="bg1"/>
        </a:solidFill>
        <a:effectLst/>
      </p:bgPr>
    </p:bg>
    <p:spTree>
      <p:nvGrpSpPr>
        <p:cNvPr id="1" name=""/>
        <p:cNvGrpSpPr/>
        <p:nvPr/>
      </p:nvGrpSpPr>
      <p:grpSpPr>
        <a:xfrm>
          <a:off x="0" y="0"/>
          <a:ext cx="0" cy="0"/>
          <a:chOff x="0" y="0"/>
          <a:chExt cx="0" cy="0"/>
        </a:xfrm>
      </p:grpSpPr>
      <p:sp>
        <p:nvSpPr>
          <p:cNvPr id="20" name="Footer Placeholder 2"/>
          <p:cNvSpPr>
            <a:spLocks noGrp="1"/>
          </p:cNvSpPr>
          <p:nvPr>
            <p:ph type="ftr" sz="quarter" idx="31"/>
          </p:nvPr>
        </p:nvSpPr>
        <p:spPr>
          <a:xfrm>
            <a:off x="7495798" y="6537399"/>
            <a:ext cx="4141956" cy="161962"/>
          </a:xfrm>
        </p:spPr>
        <p:txBody>
          <a:bodyPr/>
          <a:lstStyle>
            <a:lvl1pPr>
              <a:defRPr>
                <a:solidFill>
                  <a:schemeClr val="tx1">
                    <a:alpha val="50000"/>
                  </a:schemeClr>
                </a:solidFill>
              </a:defRPr>
            </a:lvl1pPr>
          </a:lstStyle>
          <a:p>
            <a:r>
              <a:rPr lang="en-AU" dirty="0" smtClean="0">
                <a:solidFill>
                  <a:srgbClr val="000000">
                    <a:alpha val="50000"/>
                  </a:srgbClr>
                </a:solidFill>
              </a:rPr>
              <a:t>Copyright © 2016  Accenture. All rights reserved. Accenture Confidential Information    |</a:t>
            </a:r>
            <a:endParaRPr lang="en-AU" dirty="0">
              <a:solidFill>
                <a:srgbClr val="000000">
                  <a:alpha val="50000"/>
                </a:srgbClr>
              </a:solidFill>
            </a:endParaRPr>
          </a:p>
        </p:txBody>
      </p:sp>
      <p:sp>
        <p:nvSpPr>
          <p:cNvPr id="21" name="Slide Number Placeholder 3"/>
          <p:cNvSpPr>
            <a:spLocks noGrp="1"/>
          </p:cNvSpPr>
          <p:nvPr>
            <p:ph type="sldNum" sz="quarter" idx="32"/>
          </p:nvPr>
        </p:nvSpPr>
        <p:spPr>
          <a:xfrm flipH="1">
            <a:off x="11617001" y="6537400"/>
            <a:ext cx="216084" cy="161888"/>
          </a:xfrm>
        </p:spPr>
        <p:txBody>
          <a:bodyPr/>
          <a:lstStyle>
            <a:lvl1pPr>
              <a:defRPr>
                <a:solidFill>
                  <a:schemeClr val="tx1">
                    <a:alpha val="50000"/>
                  </a:schemeClr>
                </a:solidFill>
              </a:defRPr>
            </a:lvl1pPr>
          </a:lstStyle>
          <a:p>
            <a:pPr>
              <a:defRPr/>
            </a:pPr>
            <a:fld id="{90CBDC3A-D49F-4631-A8C7-55D59B33E5FA}" type="slidenum">
              <a:rPr lang="en-US" smtClean="0">
                <a:solidFill>
                  <a:srgbClr val="000000">
                    <a:alpha val="50000"/>
                  </a:srgbClr>
                </a:solidFill>
              </a:rPr>
              <a:pPr>
                <a:defRPr/>
              </a:pPr>
              <a:t>‹#›</a:t>
            </a:fld>
            <a:endParaRPr lang="en-US" dirty="0">
              <a:solidFill>
                <a:srgbClr val="000000">
                  <a:alpha val="50000"/>
                </a:srgbClr>
              </a:solidFill>
            </a:endParaRPr>
          </a:p>
        </p:txBody>
      </p:sp>
      <p:sp>
        <p:nvSpPr>
          <p:cNvPr id="12" name="Text Placeholder 4"/>
          <p:cNvSpPr>
            <a:spLocks noGrp="1"/>
          </p:cNvSpPr>
          <p:nvPr>
            <p:ph type="body" sz="quarter" idx="12" hasCustomPrompt="1"/>
          </p:nvPr>
        </p:nvSpPr>
        <p:spPr>
          <a:xfrm>
            <a:off x="355739" y="1098295"/>
            <a:ext cx="5589383" cy="407894"/>
          </a:xfrm>
        </p:spPr>
        <p:txBody>
          <a:bodyPr/>
          <a:lstStyle>
            <a:lvl1pPr algn="ctr">
              <a:lnSpc>
                <a:spcPct val="100000"/>
              </a:lnSpc>
              <a:spcBef>
                <a:spcPts val="0"/>
              </a:spcBef>
              <a:defRPr sz="2400">
                <a:solidFill>
                  <a:schemeClr val="accent5"/>
                </a:solidFill>
              </a:defRPr>
            </a:lvl1pPr>
          </a:lstStyle>
          <a:p>
            <a:r>
              <a:rPr lang="en-US" dirty="0" smtClean="0"/>
              <a:t>Insert sub-title here at 24pt, min 20pt</a:t>
            </a:r>
            <a:endParaRPr lang="en-US" dirty="0"/>
          </a:p>
        </p:txBody>
      </p:sp>
      <p:sp>
        <p:nvSpPr>
          <p:cNvPr id="17" name="Text Placeholder 4"/>
          <p:cNvSpPr>
            <a:spLocks noGrp="1"/>
          </p:cNvSpPr>
          <p:nvPr>
            <p:ph type="body" sz="quarter" idx="33" hasCustomPrompt="1"/>
          </p:nvPr>
        </p:nvSpPr>
        <p:spPr>
          <a:xfrm>
            <a:off x="6239727" y="1098295"/>
            <a:ext cx="5589383" cy="407894"/>
          </a:xfrm>
        </p:spPr>
        <p:txBody>
          <a:bodyPr/>
          <a:lstStyle>
            <a:lvl1pPr algn="ctr">
              <a:lnSpc>
                <a:spcPct val="100000"/>
              </a:lnSpc>
              <a:spcBef>
                <a:spcPts val="0"/>
              </a:spcBef>
              <a:defRPr sz="2400">
                <a:solidFill>
                  <a:schemeClr val="accent5"/>
                </a:solidFill>
              </a:defRPr>
            </a:lvl1pPr>
          </a:lstStyle>
          <a:p>
            <a:r>
              <a:rPr lang="en-US" dirty="0" smtClean="0"/>
              <a:t>Insert sub-title here at 24pt, min 20pt</a:t>
            </a:r>
            <a:endParaRPr lang="en-US" dirty="0"/>
          </a:p>
        </p:txBody>
      </p:sp>
      <p:sp>
        <p:nvSpPr>
          <p:cNvPr id="23" name="Title 1"/>
          <p:cNvSpPr>
            <a:spLocks noGrp="1"/>
          </p:cNvSpPr>
          <p:nvPr>
            <p:ph type="title" hasCustomPrompt="1"/>
          </p:nvPr>
        </p:nvSpPr>
        <p:spPr>
          <a:xfrm>
            <a:off x="355741" y="554272"/>
            <a:ext cx="11474881" cy="543475"/>
          </a:xfrm>
        </p:spPr>
        <p:txBody>
          <a:bodyPr/>
          <a:lstStyle>
            <a:lvl1pPr algn="ctr">
              <a:defRPr>
                <a:solidFill>
                  <a:schemeClr val="tx1"/>
                </a:solidFill>
              </a:defRPr>
            </a:lvl1pPr>
          </a:lstStyle>
          <a:p>
            <a:r>
              <a:rPr lang="en-US" dirty="0" smtClean="0"/>
              <a:t>INSERT MAIN TITLE AT 36PT MIN 30PT</a:t>
            </a:r>
            <a:endParaRPr lang="en-AU" dirty="0"/>
          </a:p>
        </p:txBody>
      </p:sp>
      <p:sp>
        <p:nvSpPr>
          <p:cNvPr id="13" name="Content Placeholder 7"/>
          <p:cNvSpPr>
            <a:spLocks noGrp="1"/>
          </p:cNvSpPr>
          <p:nvPr>
            <p:ph sz="quarter" idx="11" hasCustomPrompt="1"/>
          </p:nvPr>
        </p:nvSpPr>
        <p:spPr>
          <a:xfrm>
            <a:off x="355741" y="1774415"/>
            <a:ext cx="2647033" cy="4175033"/>
          </a:xfrm>
        </p:spPr>
        <p:txBody>
          <a:bodyPr/>
          <a:lstStyle>
            <a:lvl1pPr>
              <a:lnSpc>
                <a:spcPct val="110000"/>
              </a:lnSpc>
              <a:spcBef>
                <a:spcPts val="1200"/>
              </a:spcBef>
              <a:defRPr sz="2000">
                <a:solidFill>
                  <a:schemeClr val="tx1"/>
                </a:solidFill>
                <a:latin typeface="Arial" panose="020B0604020202020204" pitchFamily="34" charset="0"/>
                <a:ea typeface="Roboto" panose="02000000000000000000" pitchFamily="2" charset="0"/>
              </a:defRPr>
            </a:lvl1pPr>
            <a:lvl2pPr>
              <a:lnSpc>
                <a:spcPct val="110000"/>
              </a:lnSpc>
              <a:spcBef>
                <a:spcPts val="1200"/>
              </a:spcBef>
              <a:defRPr sz="2000">
                <a:solidFill>
                  <a:schemeClr val="tx1"/>
                </a:solidFill>
                <a:latin typeface="Arial" panose="020B0604020202020204" pitchFamily="34" charset="0"/>
                <a:ea typeface="Roboto" panose="02000000000000000000" pitchFamily="2" charset="0"/>
              </a:defRPr>
            </a:lvl2pPr>
            <a:lvl3pPr>
              <a:lnSpc>
                <a:spcPct val="110000"/>
              </a:lnSpc>
              <a:spcBef>
                <a:spcPts val="1200"/>
              </a:spcBef>
              <a:defRPr sz="2000">
                <a:solidFill>
                  <a:schemeClr val="tx1"/>
                </a:solidFill>
                <a:latin typeface="Arial" panose="020B0604020202020204" pitchFamily="34" charset="0"/>
                <a:ea typeface="Roboto" panose="02000000000000000000" pitchFamily="2" charset="0"/>
              </a:defRPr>
            </a:lvl3pPr>
            <a:lvl4pPr>
              <a:lnSpc>
                <a:spcPct val="110000"/>
              </a:lnSpc>
              <a:defRPr>
                <a:solidFill>
                  <a:schemeClr val="tx1"/>
                </a:solidFill>
                <a:latin typeface="Arial" panose="020B0604020202020204" pitchFamily="34" charset="0"/>
                <a:ea typeface="Roboto" panose="02000000000000000000" pitchFamily="2" charset="0"/>
              </a:defRPr>
            </a:lvl4pPr>
            <a:lvl5pPr>
              <a:lnSpc>
                <a:spcPct val="110000"/>
              </a:lnSpc>
              <a:defRPr>
                <a:solidFill>
                  <a:schemeClr val="tx1"/>
                </a:solidFill>
                <a:latin typeface="Arial" panose="020B0604020202020204" pitchFamily="34" charset="0"/>
                <a:ea typeface="Roboto" panose="02000000000000000000" pitchFamily="2" charset="0"/>
              </a:defRPr>
            </a:lvl5pPr>
          </a:lstStyle>
          <a:p>
            <a:r>
              <a:rPr lang="en-US" dirty="0" smtClean="0"/>
              <a:t>Minimum font size 14pt and line spacing of at least Multiple 1.1</a:t>
            </a:r>
          </a:p>
          <a:p>
            <a:pPr lvl="1"/>
            <a:r>
              <a:rPr lang="pt-BR" dirty="0" smtClean="0"/>
              <a:t>Apita imentemqui te sunte cuptia sam cus dem qui deni incitatet nonsend?</a:t>
            </a:r>
          </a:p>
          <a:p>
            <a:pPr lvl="2"/>
            <a:r>
              <a:rPr lang="pt-BR" dirty="0" smtClean="0"/>
              <a:t>Nimi, qui restis sinihilla verum quatis estrum aut aute nonestr</a:t>
            </a:r>
          </a:p>
        </p:txBody>
      </p:sp>
      <p:sp>
        <p:nvSpPr>
          <p:cNvPr id="14" name="Content Placeholder 7"/>
          <p:cNvSpPr>
            <a:spLocks noGrp="1"/>
          </p:cNvSpPr>
          <p:nvPr>
            <p:ph sz="quarter" idx="17" hasCustomPrompt="1"/>
          </p:nvPr>
        </p:nvSpPr>
        <p:spPr>
          <a:xfrm>
            <a:off x="6240975" y="1774415"/>
            <a:ext cx="2647033" cy="4175033"/>
          </a:xfrm>
        </p:spPr>
        <p:txBody>
          <a:bodyPr/>
          <a:lstStyle>
            <a:lvl1pPr>
              <a:lnSpc>
                <a:spcPct val="110000"/>
              </a:lnSpc>
              <a:spcBef>
                <a:spcPts val="1200"/>
              </a:spcBef>
              <a:defRPr sz="2000">
                <a:solidFill>
                  <a:schemeClr val="tx1"/>
                </a:solidFill>
                <a:latin typeface="Arial" panose="020B0604020202020204" pitchFamily="34" charset="0"/>
                <a:ea typeface="Roboto" panose="02000000000000000000" pitchFamily="2" charset="0"/>
              </a:defRPr>
            </a:lvl1pPr>
            <a:lvl2pPr>
              <a:lnSpc>
                <a:spcPct val="110000"/>
              </a:lnSpc>
              <a:spcBef>
                <a:spcPts val="1200"/>
              </a:spcBef>
              <a:defRPr sz="2000">
                <a:solidFill>
                  <a:schemeClr val="tx1"/>
                </a:solidFill>
                <a:latin typeface="Arial" panose="020B0604020202020204" pitchFamily="34" charset="0"/>
                <a:ea typeface="Roboto" panose="02000000000000000000" pitchFamily="2" charset="0"/>
              </a:defRPr>
            </a:lvl2pPr>
            <a:lvl3pPr>
              <a:lnSpc>
                <a:spcPct val="110000"/>
              </a:lnSpc>
              <a:spcBef>
                <a:spcPts val="1200"/>
              </a:spcBef>
              <a:defRPr sz="2000">
                <a:solidFill>
                  <a:schemeClr val="tx1"/>
                </a:solidFill>
                <a:latin typeface="Arial" panose="020B0604020202020204" pitchFamily="34" charset="0"/>
                <a:ea typeface="Roboto" panose="02000000000000000000" pitchFamily="2" charset="0"/>
              </a:defRPr>
            </a:lvl3pPr>
            <a:lvl4pPr>
              <a:lnSpc>
                <a:spcPct val="110000"/>
              </a:lnSpc>
              <a:defRPr>
                <a:solidFill>
                  <a:schemeClr val="tx1"/>
                </a:solidFill>
                <a:latin typeface="Arial" panose="020B0604020202020204" pitchFamily="34" charset="0"/>
                <a:ea typeface="Roboto" panose="02000000000000000000" pitchFamily="2" charset="0"/>
              </a:defRPr>
            </a:lvl4pPr>
            <a:lvl5pPr>
              <a:lnSpc>
                <a:spcPct val="110000"/>
              </a:lnSpc>
              <a:defRPr>
                <a:solidFill>
                  <a:schemeClr val="tx1"/>
                </a:solidFill>
                <a:latin typeface="Arial" panose="020B0604020202020204" pitchFamily="34" charset="0"/>
                <a:ea typeface="Roboto" panose="02000000000000000000" pitchFamily="2" charset="0"/>
              </a:defRPr>
            </a:lvl5pPr>
          </a:lstStyle>
          <a:p>
            <a:r>
              <a:rPr lang="en-US" dirty="0" smtClean="0"/>
              <a:t>Minimum font size 14pt and line spacing of at least Multiple 1.1</a:t>
            </a:r>
          </a:p>
          <a:p>
            <a:pPr lvl="1"/>
            <a:r>
              <a:rPr lang="pt-BR" dirty="0" smtClean="0"/>
              <a:t>Apita imentemqui te sunte cuptia sam cus dem qui deni incitatet nonsend?</a:t>
            </a:r>
          </a:p>
          <a:p>
            <a:pPr lvl="2"/>
            <a:r>
              <a:rPr lang="pt-BR" dirty="0" smtClean="0"/>
              <a:t>Nimi, qui restis sinihilla verum quatis estrum aut aute nonestr</a:t>
            </a:r>
          </a:p>
        </p:txBody>
      </p:sp>
      <p:sp>
        <p:nvSpPr>
          <p:cNvPr id="15" name="Content Placeholder 2"/>
          <p:cNvSpPr>
            <a:spLocks noGrp="1"/>
          </p:cNvSpPr>
          <p:nvPr>
            <p:ph sz="quarter" idx="18" hasCustomPrompt="1"/>
          </p:nvPr>
        </p:nvSpPr>
        <p:spPr>
          <a:xfrm>
            <a:off x="3298359" y="1774415"/>
            <a:ext cx="2647033" cy="4175033"/>
          </a:xfrm>
        </p:spPr>
        <p:txBody>
          <a:bodyPr/>
          <a:lstStyle>
            <a:lvl1pPr>
              <a:lnSpc>
                <a:spcPct val="110000"/>
              </a:lnSpc>
              <a:spcBef>
                <a:spcPts val="1200"/>
              </a:spcBef>
              <a:defRPr sz="2000">
                <a:solidFill>
                  <a:schemeClr val="tx1"/>
                </a:solidFill>
              </a:defRPr>
            </a:lvl1pPr>
            <a:lvl2pPr>
              <a:lnSpc>
                <a:spcPct val="110000"/>
              </a:lnSpc>
              <a:spcBef>
                <a:spcPts val="1200"/>
              </a:spcBef>
              <a:defRPr sz="2000">
                <a:solidFill>
                  <a:schemeClr val="tx1"/>
                </a:solidFill>
              </a:defRPr>
            </a:lvl2pPr>
            <a:lvl3pPr>
              <a:lnSpc>
                <a:spcPct val="110000"/>
              </a:lnSpc>
              <a:spcBef>
                <a:spcPts val="1200"/>
              </a:spcBef>
              <a:defRPr sz="2000">
                <a:solidFill>
                  <a:schemeClr val="tx1"/>
                </a:solidFill>
              </a:defRPr>
            </a:lvl3pPr>
            <a:lvl4pPr>
              <a:lnSpc>
                <a:spcPct val="110000"/>
              </a:lnSpc>
              <a:defRPr>
                <a:solidFill>
                  <a:schemeClr val="tx1"/>
                </a:solidFill>
              </a:defRPr>
            </a:lvl4pPr>
            <a:lvl5pPr>
              <a:lnSpc>
                <a:spcPct val="110000"/>
              </a:lnSpc>
              <a:defRPr>
                <a:solidFill>
                  <a:schemeClr val="tx1"/>
                </a:solidFill>
              </a:defRPr>
            </a:lvl5pPr>
          </a:lstStyle>
          <a:p>
            <a:r>
              <a:rPr lang="en-US" dirty="0" smtClean="0"/>
              <a:t>Minimum font size 14pt and line spacing of at least Multiple 1.1</a:t>
            </a:r>
          </a:p>
          <a:p>
            <a:pPr lvl="1"/>
            <a:r>
              <a:rPr lang="pt-BR" dirty="0" smtClean="0"/>
              <a:t>Apita imentemqui te sunte cuptia sam cus dem qui deni incitatet nonsend?</a:t>
            </a:r>
          </a:p>
          <a:p>
            <a:pPr lvl="2"/>
            <a:r>
              <a:rPr lang="pt-BR" dirty="0" smtClean="0"/>
              <a:t>Nimi, qui restis sinihilla verum quatis estrum aut aute nonestr</a:t>
            </a:r>
          </a:p>
        </p:txBody>
      </p:sp>
      <p:sp>
        <p:nvSpPr>
          <p:cNvPr id="16" name="Content Placeholder 4"/>
          <p:cNvSpPr>
            <a:spLocks noGrp="1"/>
          </p:cNvSpPr>
          <p:nvPr>
            <p:ph sz="quarter" idx="19" hasCustomPrompt="1"/>
          </p:nvPr>
        </p:nvSpPr>
        <p:spPr>
          <a:xfrm>
            <a:off x="9183589" y="1774415"/>
            <a:ext cx="2647033" cy="4175033"/>
          </a:xfrm>
        </p:spPr>
        <p:txBody>
          <a:bodyPr/>
          <a:lstStyle>
            <a:lvl1pPr>
              <a:lnSpc>
                <a:spcPct val="110000"/>
              </a:lnSpc>
              <a:spcBef>
                <a:spcPts val="1200"/>
              </a:spcBef>
              <a:defRPr sz="2000">
                <a:solidFill>
                  <a:schemeClr val="tx1"/>
                </a:solidFill>
              </a:defRPr>
            </a:lvl1pPr>
            <a:lvl2pPr>
              <a:lnSpc>
                <a:spcPct val="110000"/>
              </a:lnSpc>
              <a:spcBef>
                <a:spcPts val="1200"/>
              </a:spcBef>
              <a:defRPr sz="2000">
                <a:solidFill>
                  <a:schemeClr val="tx1"/>
                </a:solidFill>
              </a:defRPr>
            </a:lvl2pPr>
            <a:lvl3pPr>
              <a:lnSpc>
                <a:spcPct val="110000"/>
              </a:lnSpc>
              <a:spcBef>
                <a:spcPts val="1200"/>
              </a:spcBef>
              <a:defRPr sz="2000">
                <a:solidFill>
                  <a:schemeClr val="tx1"/>
                </a:solidFill>
              </a:defRPr>
            </a:lvl3pPr>
            <a:lvl4pPr>
              <a:lnSpc>
                <a:spcPct val="110000"/>
              </a:lnSpc>
              <a:defRPr>
                <a:solidFill>
                  <a:schemeClr val="tx1"/>
                </a:solidFill>
              </a:defRPr>
            </a:lvl4pPr>
            <a:lvl5pPr>
              <a:lnSpc>
                <a:spcPct val="110000"/>
              </a:lnSpc>
              <a:defRPr>
                <a:solidFill>
                  <a:schemeClr val="tx1"/>
                </a:solidFill>
              </a:defRPr>
            </a:lvl5pPr>
          </a:lstStyle>
          <a:p>
            <a:r>
              <a:rPr lang="en-US" dirty="0" smtClean="0"/>
              <a:t>Minimum font size 14pt and line spacing of at least Multiple 1.1</a:t>
            </a:r>
          </a:p>
          <a:p>
            <a:pPr lvl="1"/>
            <a:r>
              <a:rPr lang="pt-BR" dirty="0" smtClean="0"/>
              <a:t>Apita imentemqui te sunte cuptia sam cus dem qui deni incitatet nonsend?</a:t>
            </a:r>
          </a:p>
          <a:p>
            <a:pPr lvl="2"/>
            <a:r>
              <a:rPr lang="pt-BR" dirty="0" smtClean="0"/>
              <a:t>Nimi, qui restis sinihilla verum quatis estrum aut aute nonestr</a:t>
            </a:r>
          </a:p>
        </p:txBody>
      </p:sp>
      <p:sp>
        <p:nvSpPr>
          <p:cNvPr id="18" name="Text Placeholder 4"/>
          <p:cNvSpPr>
            <a:spLocks noGrp="1"/>
          </p:cNvSpPr>
          <p:nvPr>
            <p:ph type="body" sz="quarter" idx="34" hasCustomPrompt="1"/>
          </p:nvPr>
        </p:nvSpPr>
        <p:spPr>
          <a:xfrm>
            <a:off x="355741" y="6334007"/>
            <a:ext cx="1928219" cy="331528"/>
          </a:xfrm>
          <a:ln>
            <a:solidFill>
              <a:schemeClr val="tx1"/>
            </a:solidFill>
          </a:ln>
        </p:spPr>
        <p:txBody>
          <a:bodyPr wrap="none" lIns="143987" tIns="71994" rIns="143987" bIns="71994" anchor="ctr">
            <a:spAutoFit/>
          </a:bodyPr>
          <a:lstStyle>
            <a:lvl1pPr>
              <a:spcBef>
                <a:spcPts val="0"/>
              </a:spcBef>
              <a:defRPr sz="11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Insert Key Point if Needed</a:t>
            </a:r>
            <a:endParaRPr lang="en-AU" dirty="0"/>
          </a:p>
        </p:txBody>
      </p:sp>
    </p:spTree>
    <p:extLst>
      <p:ext uri="{BB962C8B-B14F-4D97-AF65-F5344CB8AC3E}">
        <p14:creationId xmlns:p14="http://schemas.microsoft.com/office/powerpoint/2010/main" val="158931364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6b_4Columns_2Subtitles_SBlue">
    <p:bg>
      <p:bgPr>
        <a:solidFill>
          <a:schemeClr val="accent5"/>
        </a:solidFill>
        <a:effectLst/>
      </p:bgPr>
    </p:bg>
    <p:spTree>
      <p:nvGrpSpPr>
        <p:cNvPr id="1" name=""/>
        <p:cNvGrpSpPr/>
        <p:nvPr/>
      </p:nvGrpSpPr>
      <p:grpSpPr>
        <a:xfrm>
          <a:off x="0" y="0"/>
          <a:ext cx="0" cy="0"/>
          <a:chOff x="0" y="0"/>
          <a:chExt cx="0" cy="0"/>
        </a:xfrm>
      </p:grpSpPr>
      <p:sp>
        <p:nvSpPr>
          <p:cNvPr id="12" name="Footer Placeholder 2"/>
          <p:cNvSpPr>
            <a:spLocks noGrp="1"/>
          </p:cNvSpPr>
          <p:nvPr>
            <p:ph type="ftr" sz="quarter" idx="31"/>
          </p:nvPr>
        </p:nvSpPr>
        <p:spPr>
          <a:xfrm>
            <a:off x="7495798" y="6537399"/>
            <a:ext cx="4141956" cy="161962"/>
          </a:xfrm>
        </p:spPr>
        <p:txBody>
          <a:bodyPr/>
          <a:lstStyle/>
          <a:p>
            <a:r>
              <a:rPr lang="en-AU" dirty="0" smtClean="0">
                <a:solidFill>
                  <a:srgbClr val="FFFFFF">
                    <a:alpha val="50000"/>
                  </a:srgbClr>
                </a:solidFill>
              </a:rPr>
              <a:t>Copyright © 2016  Accenture. All rights reserved. Accenture Confidential Information    |</a:t>
            </a:r>
            <a:endParaRPr lang="en-AU" dirty="0">
              <a:solidFill>
                <a:srgbClr val="FFFFFF">
                  <a:alpha val="50000"/>
                </a:srgbClr>
              </a:solidFill>
            </a:endParaRPr>
          </a:p>
        </p:txBody>
      </p:sp>
      <p:sp>
        <p:nvSpPr>
          <p:cNvPr id="17" name="Slide Number Placeholder 3"/>
          <p:cNvSpPr>
            <a:spLocks noGrp="1"/>
          </p:cNvSpPr>
          <p:nvPr>
            <p:ph type="sldNum" sz="quarter" idx="32"/>
          </p:nvPr>
        </p:nvSpPr>
        <p:spPr>
          <a:xfrm flipH="1">
            <a:off x="11617001" y="6537400"/>
            <a:ext cx="216084" cy="161888"/>
          </a:xfrm>
        </p:spPr>
        <p:txBody>
          <a:bodyPr/>
          <a:lstStyle/>
          <a:p>
            <a:pPr>
              <a:defRPr/>
            </a:pPr>
            <a:fld id="{90CBDC3A-D49F-4631-A8C7-55D59B33E5FA}" type="slidenum">
              <a:rPr lang="en-US" smtClean="0">
                <a:solidFill>
                  <a:srgbClr val="FFFFFF">
                    <a:alpha val="50000"/>
                  </a:srgbClr>
                </a:solidFill>
              </a:rPr>
              <a:pPr>
                <a:defRPr/>
              </a:pPr>
              <a:t>‹#›</a:t>
            </a:fld>
            <a:endParaRPr lang="en-US" dirty="0">
              <a:solidFill>
                <a:srgbClr val="FFFFFF">
                  <a:alpha val="50000"/>
                </a:srgbClr>
              </a:solidFill>
            </a:endParaRPr>
          </a:p>
        </p:txBody>
      </p:sp>
      <p:sp>
        <p:nvSpPr>
          <p:cNvPr id="20" name="Title 1"/>
          <p:cNvSpPr>
            <a:spLocks noGrp="1"/>
          </p:cNvSpPr>
          <p:nvPr>
            <p:ph type="title" hasCustomPrompt="1"/>
          </p:nvPr>
        </p:nvSpPr>
        <p:spPr>
          <a:xfrm>
            <a:off x="355741" y="554272"/>
            <a:ext cx="11474881" cy="543475"/>
          </a:xfrm>
        </p:spPr>
        <p:txBody>
          <a:bodyPr/>
          <a:lstStyle>
            <a:lvl1pPr algn="ctr">
              <a:defRPr/>
            </a:lvl1pPr>
          </a:lstStyle>
          <a:p>
            <a:r>
              <a:rPr lang="en-US" dirty="0" smtClean="0"/>
              <a:t>INSERT MAIN TITLE AT 36PT MIN 30PT</a:t>
            </a:r>
            <a:endParaRPr lang="en-AU" dirty="0"/>
          </a:p>
        </p:txBody>
      </p:sp>
      <p:sp>
        <p:nvSpPr>
          <p:cNvPr id="21" name="Text Placeholder 4"/>
          <p:cNvSpPr>
            <a:spLocks noGrp="1"/>
          </p:cNvSpPr>
          <p:nvPr>
            <p:ph type="body" sz="quarter" idx="12" hasCustomPrompt="1"/>
          </p:nvPr>
        </p:nvSpPr>
        <p:spPr>
          <a:xfrm>
            <a:off x="355739" y="1098298"/>
            <a:ext cx="5589383" cy="369246"/>
          </a:xfrm>
        </p:spPr>
        <p:txBody>
          <a:bodyPr>
            <a:spAutoFit/>
          </a:bodyPr>
          <a:lstStyle>
            <a:lvl1pPr algn="ctr">
              <a:lnSpc>
                <a:spcPct val="100000"/>
              </a:lnSpc>
              <a:spcBef>
                <a:spcPts val="0"/>
              </a:spcBef>
              <a:defRPr sz="2400">
                <a:solidFill>
                  <a:schemeClr val="accent6">
                    <a:lumMod val="20000"/>
                    <a:lumOff val="80000"/>
                  </a:schemeClr>
                </a:solidFill>
              </a:defRPr>
            </a:lvl1pPr>
          </a:lstStyle>
          <a:p>
            <a:r>
              <a:rPr lang="en-US" dirty="0" smtClean="0"/>
              <a:t>Insert sub-title here at 24pt, min 20pt</a:t>
            </a:r>
            <a:endParaRPr lang="en-US" dirty="0"/>
          </a:p>
        </p:txBody>
      </p:sp>
      <p:sp>
        <p:nvSpPr>
          <p:cNvPr id="22" name="Text Placeholder 4"/>
          <p:cNvSpPr>
            <a:spLocks noGrp="1"/>
          </p:cNvSpPr>
          <p:nvPr>
            <p:ph type="body" sz="quarter" idx="33" hasCustomPrompt="1"/>
          </p:nvPr>
        </p:nvSpPr>
        <p:spPr>
          <a:xfrm>
            <a:off x="6239727" y="1098298"/>
            <a:ext cx="5589383" cy="369246"/>
          </a:xfrm>
        </p:spPr>
        <p:txBody>
          <a:bodyPr>
            <a:spAutoFit/>
          </a:bodyPr>
          <a:lstStyle>
            <a:lvl1pPr algn="ctr">
              <a:lnSpc>
                <a:spcPct val="100000"/>
              </a:lnSpc>
              <a:spcBef>
                <a:spcPts val="0"/>
              </a:spcBef>
              <a:defRPr sz="2400">
                <a:solidFill>
                  <a:schemeClr val="accent6">
                    <a:lumMod val="20000"/>
                    <a:lumOff val="80000"/>
                  </a:schemeClr>
                </a:solidFill>
              </a:defRPr>
            </a:lvl1pPr>
          </a:lstStyle>
          <a:p>
            <a:r>
              <a:rPr lang="en-US" dirty="0" smtClean="0"/>
              <a:t>Insert sub-title here at 24pt, min 20pt</a:t>
            </a:r>
            <a:endParaRPr lang="en-US" dirty="0"/>
          </a:p>
        </p:txBody>
      </p:sp>
      <p:sp>
        <p:nvSpPr>
          <p:cNvPr id="13" name="Content Placeholder 7"/>
          <p:cNvSpPr>
            <a:spLocks noGrp="1"/>
          </p:cNvSpPr>
          <p:nvPr>
            <p:ph sz="quarter" idx="11" hasCustomPrompt="1"/>
          </p:nvPr>
        </p:nvSpPr>
        <p:spPr>
          <a:xfrm>
            <a:off x="355741" y="1774415"/>
            <a:ext cx="2647033" cy="4175033"/>
          </a:xfrm>
        </p:spPr>
        <p:txBody>
          <a:bodyPr/>
          <a:lstStyle>
            <a:lvl1pPr>
              <a:lnSpc>
                <a:spcPct val="110000"/>
              </a:lnSpc>
              <a:spcBef>
                <a:spcPts val="1200"/>
              </a:spcBef>
              <a:defRPr sz="2000">
                <a:solidFill>
                  <a:schemeClr val="bg1"/>
                </a:solidFill>
                <a:latin typeface="Arial" panose="020B0604020202020204" pitchFamily="34" charset="0"/>
                <a:ea typeface="Roboto" panose="02000000000000000000" pitchFamily="2" charset="0"/>
              </a:defRPr>
            </a:lvl1pPr>
            <a:lvl2pPr>
              <a:lnSpc>
                <a:spcPct val="110000"/>
              </a:lnSpc>
              <a:spcBef>
                <a:spcPts val="1200"/>
              </a:spcBef>
              <a:defRPr sz="2000">
                <a:solidFill>
                  <a:schemeClr val="bg1"/>
                </a:solidFill>
                <a:latin typeface="Arial" panose="020B0604020202020204" pitchFamily="34" charset="0"/>
                <a:ea typeface="Roboto" panose="02000000000000000000" pitchFamily="2" charset="0"/>
              </a:defRPr>
            </a:lvl2pPr>
            <a:lvl3pPr>
              <a:lnSpc>
                <a:spcPct val="110000"/>
              </a:lnSpc>
              <a:spcBef>
                <a:spcPts val="1200"/>
              </a:spcBef>
              <a:defRPr sz="2000">
                <a:solidFill>
                  <a:schemeClr val="bg1"/>
                </a:solidFill>
                <a:latin typeface="Arial" panose="020B0604020202020204" pitchFamily="34" charset="0"/>
                <a:ea typeface="Roboto" panose="02000000000000000000" pitchFamily="2" charset="0"/>
              </a:defRPr>
            </a:lvl3pPr>
            <a:lvl4pPr>
              <a:lnSpc>
                <a:spcPct val="110000"/>
              </a:lnSpc>
              <a:defRPr>
                <a:solidFill>
                  <a:schemeClr val="tx1"/>
                </a:solidFill>
                <a:latin typeface="Arial" panose="020B0604020202020204" pitchFamily="34" charset="0"/>
                <a:ea typeface="Roboto" panose="02000000000000000000" pitchFamily="2" charset="0"/>
              </a:defRPr>
            </a:lvl4pPr>
            <a:lvl5pPr>
              <a:lnSpc>
                <a:spcPct val="110000"/>
              </a:lnSpc>
              <a:defRPr>
                <a:solidFill>
                  <a:schemeClr val="tx1"/>
                </a:solidFill>
                <a:latin typeface="Arial" panose="020B0604020202020204" pitchFamily="34" charset="0"/>
                <a:ea typeface="Roboto" panose="02000000000000000000" pitchFamily="2" charset="0"/>
              </a:defRPr>
            </a:lvl5pPr>
          </a:lstStyle>
          <a:p>
            <a:r>
              <a:rPr lang="en-US" dirty="0" smtClean="0"/>
              <a:t>Minimum font size 14pt and line spacing of at least Multiple 1.1</a:t>
            </a:r>
          </a:p>
          <a:p>
            <a:pPr lvl="1"/>
            <a:r>
              <a:rPr lang="pt-BR" dirty="0" smtClean="0"/>
              <a:t>Apita imentemqui te sunte cuptia sam cus dem qui deni incitatet nonsend?</a:t>
            </a:r>
          </a:p>
          <a:p>
            <a:pPr lvl="2"/>
            <a:r>
              <a:rPr lang="pt-BR" dirty="0" smtClean="0"/>
              <a:t>Nimi, qui restis sinihilla verum quatis estrum aut aute nonestr</a:t>
            </a:r>
          </a:p>
        </p:txBody>
      </p:sp>
      <p:sp>
        <p:nvSpPr>
          <p:cNvPr id="14" name="Content Placeholder 7"/>
          <p:cNvSpPr>
            <a:spLocks noGrp="1"/>
          </p:cNvSpPr>
          <p:nvPr>
            <p:ph sz="quarter" idx="17" hasCustomPrompt="1"/>
          </p:nvPr>
        </p:nvSpPr>
        <p:spPr>
          <a:xfrm>
            <a:off x="6240975" y="1774415"/>
            <a:ext cx="2647033" cy="4175033"/>
          </a:xfrm>
        </p:spPr>
        <p:txBody>
          <a:bodyPr/>
          <a:lstStyle>
            <a:lvl1pPr>
              <a:lnSpc>
                <a:spcPct val="110000"/>
              </a:lnSpc>
              <a:spcBef>
                <a:spcPts val="1200"/>
              </a:spcBef>
              <a:defRPr sz="2000">
                <a:solidFill>
                  <a:schemeClr val="bg1"/>
                </a:solidFill>
                <a:latin typeface="Arial" panose="020B0604020202020204" pitchFamily="34" charset="0"/>
                <a:ea typeface="Roboto" panose="02000000000000000000" pitchFamily="2" charset="0"/>
              </a:defRPr>
            </a:lvl1pPr>
            <a:lvl2pPr>
              <a:lnSpc>
                <a:spcPct val="110000"/>
              </a:lnSpc>
              <a:spcBef>
                <a:spcPts val="1200"/>
              </a:spcBef>
              <a:defRPr sz="2000">
                <a:solidFill>
                  <a:schemeClr val="bg1"/>
                </a:solidFill>
                <a:latin typeface="Arial" panose="020B0604020202020204" pitchFamily="34" charset="0"/>
                <a:ea typeface="Roboto" panose="02000000000000000000" pitchFamily="2" charset="0"/>
              </a:defRPr>
            </a:lvl2pPr>
            <a:lvl3pPr>
              <a:lnSpc>
                <a:spcPct val="110000"/>
              </a:lnSpc>
              <a:spcBef>
                <a:spcPts val="1200"/>
              </a:spcBef>
              <a:defRPr sz="2000">
                <a:solidFill>
                  <a:schemeClr val="bg1"/>
                </a:solidFill>
                <a:latin typeface="Arial" panose="020B0604020202020204" pitchFamily="34" charset="0"/>
                <a:ea typeface="Roboto" panose="02000000000000000000" pitchFamily="2" charset="0"/>
              </a:defRPr>
            </a:lvl3pPr>
            <a:lvl4pPr>
              <a:lnSpc>
                <a:spcPct val="110000"/>
              </a:lnSpc>
              <a:defRPr>
                <a:solidFill>
                  <a:schemeClr val="tx1"/>
                </a:solidFill>
                <a:latin typeface="Arial" panose="020B0604020202020204" pitchFamily="34" charset="0"/>
                <a:ea typeface="Roboto" panose="02000000000000000000" pitchFamily="2" charset="0"/>
              </a:defRPr>
            </a:lvl4pPr>
            <a:lvl5pPr>
              <a:lnSpc>
                <a:spcPct val="110000"/>
              </a:lnSpc>
              <a:defRPr>
                <a:solidFill>
                  <a:schemeClr val="tx1"/>
                </a:solidFill>
                <a:latin typeface="Arial" panose="020B0604020202020204" pitchFamily="34" charset="0"/>
                <a:ea typeface="Roboto" panose="02000000000000000000" pitchFamily="2" charset="0"/>
              </a:defRPr>
            </a:lvl5pPr>
          </a:lstStyle>
          <a:p>
            <a:r>
              <a:rPr lang="en-US" dirty="0" smtClean="0"/>
              <a:t>Minimum font size 14pt and line spacing of at least Multiple 1.1</a:t>
            </a:r>
          </a:p>
          <a:p>
            <a:pPr lvl="1"/>
            <a:r>
              <a:rPr lang="pt-BR" dirty="0" smtClean="0"/>
              <a:t>Apita imentemqui te sunte cuptia sam cus dem qui deni incitatet nonsend?</a:t>
            </a:r>
          </a:p>
          <a:p>
            <a:pPr lvl="2"/>
            <a:r>
              <a:rPr lang="pt-BR" dirty="0" smtClean="0"/>
              <a:t>Nimi, qui restis sinihilla verum quatis estrum aut aute nonestr</a:t>
            </a:r>
          </a:p>
        </p:txBody>
      </p:sp>
      <p:sp>
        <p:nvSpPr>
          <p:cNvPr id="16" name="Content Placeholder 2"/>
          <p:cNvSpPr>
            <a:spLocks noGrp="1"/>
          </p:cNvSpPr>
          <p:nvPr>
            <p:ph sz="quarter" idx="18" hasCustomPrompt="1"/>
          </p:nvPr>
        </p:nvSpPr>
        <p:spPr>
          <a:xfrm>
            <a:off x="3298359" y="1774415"/>
            <a:ext cx="2647033" cy="4175033"/>
          </a:xfrm>
        </p:spPr>
        <p:txBody>
          <a:bodyPr/>
          <a:lstStyle>
            <a:lvl1pPr>
              <a:lnSpc>
                <a:spcPct val="110000"/>
              </a:lnSpc>
              <a:spcBef>
                <a:spcPts val="1200"/>
              </a:spcBef>
              <a:defRPr sz="2000">
                <a:solidFill>
                  <a:schemeClr val="bg1"/>
                </a:solidFill>
              </a:defRPr>
            </a:lvl1pPr>
            <a:lvl2pPr>
              <a:lnSpc>
                <a:spcPct val="110000"/>
              </a:lnSpc>
              <a:spcBef>
                <a:spcPts val="1200"/>
              </a:spcBef>
              <a:defRPr sz="2000">
                <a:solidFill>
                  <a:schemeClr val="bg1"/>
                </a:solidFill>
              </a:defRPr>
            </a:lvl2pPr>
            <a:lvl3pPr>
              <a:lnSpc>
                <a:spcPct val="110000"/>
              </a:lnSpc>
              <a:spcBef>
                <a:spcPts val="1200"/>
              </a:spcBef>
              <a:defRPr sz="2000">
                <a:solidFill>
                  <a:schemeClr val="bg1"/>
                </a:solidFill>
              </a:defRPr>
            </a:lvl3pPr>
            <a:lvl4pPr>
              <a:lnSpc>
                <a:spcPct val="110000"/>
              </a:lnSpc>
              <a:defRPr>
                <a:solidFill>
                  <a:schemeClr val="tx1"/>
                </a:solidFill>
              </a:defRPr>
            </a:lvl4pPr>
            <a:lvl5pPr>
              <a:lnSpc>
                <a:spcPct val="110000"/>
              </a:lnSpc>
              <a:defRPr>
                <a:solidFill>
                  <a:schemeClr val="tx1"/>
                </a:solidFill>
              </a:defRPr>
            </a:lvl5pPr>
          </a:lstStyle>
          <a:p>
            <a:r>
              <a:rPr lang="en-US" dirty="0" smtClean="0"/>
              <a:t>Minimum font size 14pt and line spacing of at least Multiple 1.1</a:t>
            </a:r>
          </a:p>
          <a:p>
            <a:pPr lvl="1"/>
            <a:r>
              <a:rPr lang="pt-BR" dirty="0" smtClean="0"/>
              <a:t>Apita imentemqui te sunte cuptia sam cus dem qui deni incitatet nonsend?</a:t>
            </a:r>
          </a:p>
          <a:p>
            <a:pPr lvl="2"/>
            <a:r>
              <a:rPr lang="pt-BR" dirty="0" smtClean="0"/>
              <a:t>Nimi, qui restis sinihilla verum quatis estrum aut aute nonestr</a:t>
            </a:r>
          </a:p>
        </p:txBody>
      </p:sp>
      <p:sp>
        <p:nvSpPr>
          <p:cNvPr id="18" name="Content Placeholder 4"/>
          <p:cNvSpPr>
            <a:spLocks noGrp="1"/>
          </p:cNvSpPr>
          <p:nvPr>
            <p:ph sz="quarter" idx="19" hasCustomPrompt="1"/>
          </p:nvPr>
        </p:nvSpPr>
        <p:spPr>
          <a:xfrm>
            <a:off x="9183589" y="1774415"/>
            <a:ext cx="2647033" cy="4175033"/>
          </a:xfrm>
        </p:spPr>
        <p:txBody>
          <a:bodyPr/>
          <a:lstStyle>
            <a:lvl1pPr>
              <a:lnSpc>
                <a:spcPct val="110000"/>
              </a:lnSpc>
              <a:spcBef>
                <a:spcPts val="1200"/>
              </a:spcBef>
              <a:defRPr sz="2000">
                <a:solidFill>
                  <a:schemeClr val="bg1"/>
                </a:solidFill>
              </a:defRPr>
            </a:lvl1pPr>
            <a:lvl2pPr>
              <a:lnSpc>
                <a:spcPct val="110000"/>
              </a:lnSpc>
              <a:spcBef>
                <a:spcPts val="1200"/>
              </a:spcBef>
              <a:defRPr sz="2000">
                <a:solidFill>
                  <a:schemeClr val="bg1"/>
                </a:solidFill>
              </a:defRPr>
            </a:lvl2pPr>
            <a:lvl3pPr>
              <a:lnSpc>
                <a:spcPct val="110000"/>
              </a:lnSpc>
              <a:spcBef>
                <a:spcPts val="1200"/>
              </a:spcBef>
              <a:defRPr sz="2000">
                <a:solidFill>
                  <a:schemeClr val="bg1"/>
                </a:solidFill>
              </a:defRPr>
            </a:lvl3pPr>
            <a:lvl4pPr>
              <a:lnSpc>
                <a:spcPct val="110000"/>
              </a:lnSpc>
              <a:defRPr>
                <a:solidFill>
                  <a:schemeClr val="tx1"/>
                </a:solidFill>
              </a:defRPr>
            </a:lvl4pPr>
            <a:lvl5pPr>
              <a:lnSpc>
                <a:spcPct val="110000"/>
              </a:lnSpc>
              <a:defRPr>
                <a:solidFill>
                  <a:schemeClr val="tx1"/>
                </a:solidFill>
              </a:defRPr>
            </a:lvl5pPr>
          </a:lstStyle>
          <a:p>
            <a:r>
              <a:rPr lang="en-US" dirty="0" smtClean="0"/>
              <a:t>Minimum font size 14pt and line spacing of at least Multiple 1.1</a:t>
            </a:r>
          </a:p>
          <a:p>
            <a:pPr lvl="1"/>
            <a:r>
              <a:rPr lang="pt-BR" dirty="0" smtClean="0"/>
              <a:t>Apita imentemqui te sunte cuptia sam cus dem qui deni incitatet nonsend?</a:t>
            </a:r>
          </a:p>
          <a:p>
            <a:pPr lvl="2"/>
            <a:r>
              <a:rPr lang="pt-BR" dirty="0" smtClean="0"/>
              <a:t>Nimi, qui restis sinihilla verum quatis estrum aut aute nonestr</a:t>
            </a:r>
          </a:p>
        </p:txBody>
      </p:sp>
      <p:sp>
        <p:nvSpPr>
          <p:cNvPr id="19" name="Text Placeholder 4"/>
          <p:cNvSpPr>
            <a:spLocks noGrp="1"/>
          </p:cNvSpPr>
          <p:nvPr>
            <p:ph type="body" sz="quarter" idx="34" hasCustomPrompt="1"/>
          </p:nvPr>
        </p:nvSpPr>
        <p:spPr>
          <a:xfrm>
            <a:off x="355741" y="6334007"/>
            <a:ext cx="1928219" cy="331528"/>
          </a:xfrm>
          <a:ln>
            <a:solidFill>
              <a:schemeClr val="bg1"/>
            </a:solidFill>
          </a:ln>
        </p:spPr>
        <p:txBody>
          <a:bodyPr wrap="none" lIns="143987" tIns="71994" rIns="143987" bIns="71994" anchor="ctr">
            <a:spAutoFit/>
          </a:bodyPr>
          <a:lstStyle>
            <a:lvl1pPr>
              <a:spcBef>
                <a:spcPts val="0"/>
              </a:spcBef>
              <a:defRPr sz="11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Insert Key Point if Needed</a:t>
            </a:r>
            <a:endParaRPr lang="en-AU" dirty="0"/>
          </a:p>
        </p:txBody>
      </p:sp>
    </p:spTree>
    <p:extLst>
      <p:ext uri="{BB962C8B-B14F-4D97-AF65-F5344CB8AC3E}">
        <p14:creationId xmlns:p14="http://schemas.microsoft.com/office/powerpoint/2010/main" val="421013098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6b_4Columns_2Subtitles_APink">
    <p:bg>
      <p:bgPr>
        <a:solidFill>
          <a:schemeClr val="accent1"/>
        </a:solidFill>
        <a:effectLst/>
      </p:bgPr>
    </p:bg>
    <p:spTree>
      <p:nvGrpSpPr>
        <p:cNvPr id="1" name=""/>
        <p:cNvGrpSpPr/>
        <p:nvPr/>
      </p:nvGrpSpPr>
      <p:grpSpPr>
        <a:xfrm>
          <a:off x="0" y="0"/>
          <a:ext cx="0" cy="0"/>
          <a:chOff x="0" y="0"/>
          <a:chExt cx="0" cy="0"/>
        </a:xfrm>
      </p:grpSpPr>
      <p:sp>
        <p:nvSpPr>
          <p:cNvPr id="12" name="Footer Placeholder 2"/>
          <p:cNvSpPr>
            <a:spLocks noGrp="1"/>
          </p:cNvSpPr>
          <p:nvPr>
            <p:ph type="ftr" sz="quarter" idx="31"/>
          </p:nvPr>
        </p:nvSpPr>
        <p:spPr>
          <a:xfrm>
            <a:off x="7495798" y="6537399"/>
            <a:ext cx="4141956" cy="161962"/>
          </a:xfrm>
        </p:spPr>
        <p:txBody>
          <a:bodyPr/>
          <a:lstStyle/>
          <a:p>
            <a:r>
              <a:rPr lang="en-AU" dirty="0" smtClean="0">
                <a:solidFill>
                  <a:srgbClr val="FFFFFF">
                    <a:alpha val="50000"/>
                  </a:srgbClr>
                </a:solidFill>
              </a:rPr>
              <a:t>Copyright © 2016  Accenture. All rights reserved. Accenture Confidential Information    |</a:t>
            </a:r>
            <a:endParaRPr lang="en-AU" dirty="0">
              <a:solidFill>
                <a:srgbClr val="FFFFFF">
                  <a:alpha val="50000"/>
                </a:srgbClr>
              </a:solidFill>
            </a:endParaRPr>
          </a:p>
        </p:txBody>
      </p:sp>
      <p:sp>
        <p:nvSpPr>
          <p:cNvPr id="17" name="Slide Number Placeholder 3"/>
          <p:cNvSpPr>
            <a:spLocks noGrp="1"/>
          </p:cNvSpPr>
          <p:nvPr>
            <p:ph type="sldNum" sz="quarter" idx="32"/>
          </p:nvPr>
        </p:nvSpPr>
        <p:spPr>
          <a:xfrm flipH="1">
            <a:off x="11617001" y="6537400"/>
            <a:ext cx="216084" cy="161888"/>
          </a:xfrm>
        </p:spPr>
        <p:txBody>
          <a:bodyPr/>
          <a:lstStyle/>
          <a:p>
            <a:pPr>
              <a:defRPr/>
            </a:pPr>
            <a:fld id="{90CBDC3A-D49F-4631-A8C7-55D59B33E5FA}" type="slidenum">
              <a:rPr lang="en-US" smtClean="0">
                <a:solidFill>
                  <a:srgbClr val="FFFFFF">
                    <a:alpha val="50000"/>
                  </a:srgbClr>
                </a:solidFill>
              </a:rPr>
              <a:pPr>
                <a:defRPr/>
              </a:pPr>
              <a:t>‹#›</a:t>
            </a:fld>
            <a:endParaRPr lang="en-US" dirty="0">
              <a:solidFill>
                <a:srgbClr val="FFFFFF">
                  <a:alpha val="50000"/>
                </a:srgbClr>
              </a:solidFill>
            </a:endParaRPr>
          </a:p>
        </p:txBody>
      </p:sp>
      <p:sp>
        <p:nvSpPr>
          <p:cNvPr id="20" name="Title 1"/>
          <p:cNvSpPr>
            <a:spLocks noGrp="1"/>
          </p:cNvSpPr>
          <p:nvPr>
            <p:ph type="title" hasCustomPrompt="1"/>
          </p:nvPr>
        </p:nvSpPr>
        <p:spPr>
          <a:xfrm>
            <a:off x="355741" y="554272"/>
            <a:ext cx="11474881" cy="543475"/>
          </a:xfrm>
        </p:spPr>
        <p:txBody>
          <a:bodyPr/>
          <a:lstStyle>
            <a:lvl1pPr algn="ctr">
              <a:defRPr/>
            </a:lvl1pPr>
          </a:lstStyle>
          <a:p>
            <a:r>
              <a:rPr lang="en-US" dirty="0" smtClean="0"/>
              <a:t>INSERT MAIN TITLE AT 36PT MIN 30PT</a:t>
            </a:r>
            <a:endParaRPr lang="en-AU" dirty="0"/>
          </a:p>
        </p:txBody>
      </p:sp>
      <p:sp>
        <p:nvSpPr>
          <p:cNvPr id="21" name="Text Placeholder 4"/>
          <p:cNvSpPr>
            <a:spLocks noGrp="1"/>
          </p:cNvSpPr>
          <p:nvPr>
            <p:ph type="body" sz="quarter" idx="12" hasCustomPrompt="1"/>
          </p:nvPr>
        </p:nvSpPr>
        <p:spPr>
          <a:xfrm>
            <a:off x="355739" y="1098298"/>
            <a:ext cx="5589383" cy="369246"/>
          </a:xfrm>
        </p:spPr>
        <p:txBody>
          <a:bodyPr>
            <a:spAutoFit/>
          </a:bodyPr>
          <a:lstStyle>
            <a:lvl1pPr algn="ctr">
              <a:lnSpc>
                <a:spcPct val="100000"/>
              </a:lnSpc>
              <a:spcBef>
                <a:spcPts val="0"/>
              </a:spcBef>
              <a:defRPr sz="2400">
                <a:solidFill>
                  <a:schemeClr val="accent1">
                    <a:lumMod val="20000"/>
                    <a:lumOff val="80000"/>
                  </a:schemeClr>
                </a:solidFill>
              </a:defRPr>
            </a:lvl1pPr>
          </a:lstStyle>
          <a:p>
            <a:r>
              <a:rPr lang="en-US" dirty="0" smtClean="0"/>
              <a:t>Insert sub-title here at 24pt, min 20pt</a:t>
            </a:r>
            <a:endParaRPr lang="en-US" dirty="0"/>
          </a:p>
        </p:txBody>
      </p:sp>
      <p:sp>
        <p:nvSpPr>
          <p:cNvPr id="22" name="Text Placeholder 4"/>
          <p:cNvSpPr>
            <a:spLocks noGrp="1"/>
          </p:cNvSpPr>
          <p:nvPr>
            <p:ph type="body" sz="quarter" idx="33" hasCustomPrompt="1"/>
          </p:nvPr>
        </p:nvSpPr>
        <p:spPr>
          <a:xfrm>
            <a:off x="6239727" y="1098298"/>
            <a:ext cx="5589383" cy="369246"/>
          </a:xfrm>
        </p:spPr>
        <p:txBody>
          <a:bodyPr>
            <a:spAutoFit/>
          </a:bodyPr>
          <a:lstStyle>
            <a:lvl1pPr algn="ctr">
              <a:lnSpc>
                <a:spcPct val="100000"/>
              </a:lnSpc>
              <a:spcBef>
                <a:spcPts val="0"/>
              </a:spcBef>
              <a:defRPr sz="2400">
                <a:solidFill>
                  <a:schemeClr val="accent1">
                    <a:lumMod val="20000"/>
                    <a:lumOff val="80000"/>
                  </a:schemeClr>
                </a:solidFill>
              </a:defRPr>
            </a:lvl1pPr>
          </a:lstStyle>
          <a:p>
            <a:r>
              <a:rPr lang="en-US" dirty="0" smtClean="0"/>
              <a:t>Insert sub-title here at 24pt, min 20pt</a:t>
            </a:r>
            <a:endParaRPr lang="en-US" dirty="0"/>
          </a:p>
        </p:txBody>
      </p:sp>
      <p:sp>
        <p:nvSpPr>
          <p:cNvPr id="13" name="Content Placeholder 7"/>
          <p:cNvSpPr>
            <a:spLocks noGrp="1"/>
          </p:cNvSpPr>
          <p:nvPr>
            <p:ph sz="quarter" idx="11" hasCustomPrompt="1"/>
          </p:nvPr>
        </p:nvSpPr>
        <p:spPr>
          <a:xfrm>
            <a:off x="355741" y="1774415"/>
            <a:ext cx="2647033" cy="4175033"/>
          </a:xfrm>
        </p:spPr>
        <p:txBody>
          <a:bodyPr/>
          <a:lstStyle>
            <a:lvl1pPr>
              <a:lnSpc>
                <a:spcPct val="110000"/>
              </a:lnSpc>
              <a:spcBef>
                <a:spcPts val="1200"/>
              </a:spcBef>
              <a:defRPr sz="2000">
                <a:solidFill>
                  <a:schemeClr val="bg1"/>
                </a:solidFill>
                <a:latin typeface="Arial" panose="020B0604020202020204" pitchFamily="34" charset="0"/>
                <a:ea typeface="Roboto" panose="02000000000000000000" pitchFamily="2" charset="0"/>
              </a:defRPr>
            </a:lvl1pPr>
            <a:lvl2pPr>
              <a:lnSpc>
                <a:spcPct val="110000"/>
              </a:lnSpc>
              <a:spcBef>
                <a:spcPts val="1200"/>
              </a:spcBef>
              <a:defRPr sz="2000">
                <a:solidFill>
                  <a:schemeClr val="bg1"/>
                </a:solidFill>
                <a:latin typeface="Arial" panose="020B0604020202020204" pitchFamily="34" charset="0"/>
                <a:ea typeface="Roboto" panose="02000000000000000000" pitchFamily="2" charset="0"/>
              </a:defRPr>
            </a:lvl2pPr>
            <a:lvl3pPr>
              <a:lnSpc>
                <a:spcPct val="110000"/>
              </a:lnSpc>
              <a:spcBef>
                <a:spcPts val="1200"/>
              </a:spcBef>
              <a:defRPr sz="2000">
                <a:solidFill>
                  <a:schemeClr val="bg1"/>
                </a:solidFill>
                <a:latin typeface="Arial" panose="020B0604020202020204" pitchFamily="34" charset="0"/>
                <a:ea typeface="Roboto" panose="02000000000000000000" pitchFamily="2" charset="0"/>
              </a:defRPr>
            </a:lvl3pPr>
            <a:lvl4pPr>
              <a:lnSpc>
                <a:spcPct val="110000"/>
              </a:lnSpc>
              <a:defRPr>
                <a:solidFill>
                  <a:schemeClr val="bg1"/>
                </a:solidFill>
                <a:latin typeface="Arial" panose="020B0604020202020204" pitchFamily="34" charset="0"/>
                <a:ea typeface="Roboto" panose="02000000000000000000" pitchFamily="2" charset="0"/>
              </a:defRPr>
            </a:lvl4pPr>
            <a:lvl5pPr>
              <a:lnSpc>
                <a:spcPct val="110000"/>
              </a:lnSpc>
              <a:defRPr>
                <a:solidFill>
                  <a:schemeClr val="bg1"/>
                </a:solidFill>
                <a:latin typeface="Arial" panose="020B0604020202020204" pitchFamily="34" charset="0"/>
                <a:ea typeface="Roboto" panose="02000000000000000000" pitchFamily="2" charset="0"/>
              </a:defRPr>
            </a:lvl5pPr>
          </a:lstStyle>
          <a:p>
            <a:r>
              <a:rPr lang="en-US" dirty="0" smtClean="0"/>
              <a:t>Minimum font size 14pt and line spacing of at least Multiple 1.1</a:t>
            </a:r>
          </a:p>
          <a:p>
            <a:pPr lvl="1"/>
            <a:r>
              <a:rPr lang="pt-BR" dirty="0" smtClean="0"/>
              <a:t>Apita imentemqui te sunte cuptia sam cus dem qui deni incitatet nonsend?</a:t>
            </a:r>
          </a:p>
          <a:p>
            <a:pPr lvl="2"/>
            <a:r>
              <a:rPr lang="pt-BR" dirty="0" smtClean="0"/>
              <a:t>Nimi, qui restis sinihilla verum quatis estrum aut aute nonestr</a:t>
            </a:r>
          </a:p>
        </p:txBody>
      </p:sp>
      <p:sp>
        <p:nvSpPr>
          <p:cNvPr id="14" name="Content Placeholder 7"/>
          <p:cNvSpPr>
            <a:spLocks noGrp="1"/>
          </p:cNvSpPr>
          <p:nvPr>
            <p:ph sz="quarter" idx="17" hasCustomPrompt="1"/>
          </p:nvPr>
        </p:nvSpPr>
        <p:spPr>
          <a:xfrm>
            <a:off x="6240973" y="1774415"/>
            <a:ext cx="2647033" cy="4175033"/>
          </a:xfrm>
        </p:spPr>
        <p:txBody>
          <a:bodyPr/>
          <a:lstStyle>
            <a:lvl1pPr>
              <a:lnSpc>
                <a:spcPct val="110000"/>
              </a:lnSpc>
              <a:spcBef>
                <a:spcPts val="1200"/>
              </a:spcBef>
              <a:defRPr sz="2000">
                <a:solidFill>
                  <a:schemeClr val="bg1"/>
                </a:solidFill>
                <a:latin typeface="Arial" panose="020B0604020202020204" pitchFamily="34" charset="0"/>
                <a:ea typeface="Roboto" panose="02000000000000000000" pitchFamily="2" charset="0"/>
              </a:defRPr>
            </a:lvl1pPr>
            <a:lvl2pPr>
              <a:lnSpc>
                <a:spcPct val="110000"/>
              </a:lnSpc>
              <a:spcBef>
                <a:spcPts val="1200"/>
              </a:spcBef>
              <a:defRPr sz="2000">
                <a:solidFill>
                  <a:schemeClr val="bg1"/>
                </a:solidFill>
                <a:latin typeface="Arial" panose="020B0604020202020204" pitchFamily="34" charset="0"/>
                <a:ea typeface="Roboto" panose="02000000000000000000" pitchFamily="2" charset="0"/>
              </a:defRPr>
            </a:lvl2pPr>
            <a:lvl3pPr>
              <a:lnSpc>
                <a:spcPct val="110000"/>
              </a:lnSpc>
              <a:spcBef>
                <a:spcPts val="1200"/>
              </a:spcBef>
              <a:defRPr sz="2000">
                <a:solidFill>
                  <a:schemeClr val="bg1"/>
                </a:solidFill>
                <a:latin typeface="Arial" panose="020B0604020202020204" pitchFamily="34" charset="0"/>
                <a:ea typeface="Roboto" panose="02000000000000000000" pitchFamily="2" charset="0"/>
              </a:defRPr>
            </a:lvl3pPr>
            <a:lvl4pPr>
              <a:lnSpc>
                <a:spcPct val="110000"/>
              </a:lnSpc>
              <a:defRPr>
                <a:solidFill>
                  <a:schemeClr val="bg1"/>
                </a:solidFill>
                <a:latin typeface="Arial" panose="020B0604020202020204" pitchFamily="34" charset="0"/>
                <a:ea typeface="Roboto" panose="02000000000000000000" pitchFamily="2" charset="0"/>
              </a:defRPr>
            </a:lvl4pPr>
            <a:lvl5pPr>
              <a:lnSpc>
                <a:spcPct val="110000"/>
              </a:lnSpc>
              <a:defRPr>
                <a:solidFill>
                  <a:schemeClr val="bg1"/>
                </a:solidFill>
                <a:latin typeface="Arial" panose="020B0604020202020204" pitchFamily="34" charset="0"/>
                <a:ea typeface="Roboto" panose="02000000000000000000" pitchFamily="2" charset="0"/>
              </a:defRPr>
            </a:lvl5pPr>
          </a:lstStyle>
          <a:p>
            <a:r>
              <a:rPr lang="en-US" dirty="0" smtClean="0"/>
              <a:t>Minimum font size 14pt and line spacing of at least Multiple 1.1</a:t>
            </a:r>
          </a:p>
          <a:p>
            <a:pPr lvl="1"/>
            <a:r>
              <a:rPr lang="pt-BR" dirty="0" smtClean="0"/>
              <a:t>Apita imentemqui te sunte cuptia sam cus dem qui deni incitatet nonsend?</a:t>
            </a:r>
          </a:p>
          <a:p>
            <a:pPr lvl="2"/>
            <a:r>
              <a:rPr lang="pt-BR" dirty="0" smtClean="0"/>
              <a:t>Nimi, qui restis sinihilla verum quatis estrum aut aute nonestr</a:t>
            </a:r>
          </a:p>
        </p:txBody>
      </p:sp>
      <p:sp>
        <p:nvSpPr>
          <p:cNvPr id="16" name="Content Placeholder 2"/>
          <p:cNvSpPr>
            <a:spLocks noGrp="1"/>
          </p:cNvSpPr>
          <p:nvPr>
            <p:ph sz="quarter" idx="18" hasCustomPrompt="1"/>
          </p:nvPr>
        </p:nvSpPr>
        <p:spPr>
          <a:xfrm>
            <a:off x="3298358" y="1774415"/>
            <a:ext cx="2647033" cy="4175033"/>
          </a:xfrm>
        </p:spPr>
        <p:txBody>
          <a:bodyPr/>
          <a:lstStyle>
            <a:lvl1pPr>
              <a:lnSpc>
                <a:spcPct val="110000"/>
              </a:lnSpc>
              <a:spcBef>
                <a:spcPts val="1200"/>
              </a:spcBef>
              <a:defRPr sz="2000">
                <a:solidFill>
                  <a:schemeClr val="bg1"/>
                </a:solidFill>
              </a:defRPr>
            </a:lvl1pPr>
            <a:lvl2pPr>
              <a:lnSpc>
                <a:spcPct val="110000"/>
              </a:lnSpc>
              <a:spcBef>
                <a:spcPts val="1200"/>
              </a:spcBef>
              <a:defRPr sz="2000">
                <a:solidFill>
                  <a:schemeClr val="bg1"/>
                </a:solidFill>
              </a:defRPr>
            </a:lvl2pPr>
            <a:lvl3pPr>
              <a:lnSpc>
                <a:spcPct val="110000"/>
              </a:lnSpc>
              <a:spcBef>
                <a:spcPts val="1200"/>
              </a:spcBef>
              <a:defRPr sz="2000">
                <a:solidFill>
                  <a:schemeClr val="bg1"/>
                </a:solidFill>
              </a:defRPr>
            </a:lvl3pPr>
            <a:lvl4pPr>
              <a:lnSpc>
                <a:spcPct val="110000"/>
              </a:lnSpc>
              <a:defRPr>
                <a:solidFill>
                  <a:schemeClr val="bg1"/>
                </a:solidFill>
              </a:defRPr>
            </a:lvl4pPr>
            <a:lvl5pPr>
              <a:lnSpc>
                <a:spcPct val="110000"/>
              </a:lnSpc>
              <a:defRPr>
                <a:solidFill>
                  <a:schemeClr val="bg1"/>
                </a:solidFill>
              </a:defRPr>
            </a:lvl5pPr>
          </a:lstStyle>
          <a:p>
            <a:r>
              <a:rPr lang="en-US" dirty="0" smtClean="0"/>
              <a:t>Minimum font size 14pt and line spacing of at least Multiple 1.1</a:t>
            </a:r>
          </a:p>
          <a:p>
            <a:pPr lvl="1"/>
            <a:r>
              <a:rPr lang="pt-BR" dirty="0" smtClean="0"/>
              <a:t>Apita imentemqui te sunte cuptia sam cus dem qui deni incitatet nonsend?</a:t>
            </a:r>
          </a:p>
          <a:p>
            <a:pPr lvl="2"/>
            <a:r>
              <a:rPr lang="pt-BR" dirty="0" smtClean="0"/>
              <a:t>Nimi, qui restis sinihilla verum quatis estrum aut aute nonestr</a:t>
            </a:r>
          </a:p>
        </p:txBody>
      </p:sp>
      <p:sp>
        <p:nvSpPr>
          <p:cNvPr id="18" name="Content Placeholder 4"/>
          <p:cNvSpPr>
            <a:spLocks noGrp="1"/>
          </p:cNvSpPr>
          <p:nvPr>
            <p:ph sz="quarter" idx="19" hasCustomPrompt="1"/>
          </p:nvPr>
        </p:nvSpPr>
        <p:spPr>
          <a:xfrm>
            <a:off x="9183589" y="1774415"/>
            <a:ext cx="2647033" cy="4175033"/>
          </a:xfrm>
        </p:spPr>
        <p:txBody>
          <a:bodyPr/>
          <a:lstStyle>
            <a:lvl1pPr>
              <a:lnSpc>
                <a:spcPct val="110000"/>
              </a:lnSpc>
              <a:spcBef>
                <a:spcPts val="1200"/>
              </a:spcBef>
              <a:defRPr sz="2000">
                <a:solidFill>
                  <a:schemeClr val="bg1"/>
                </a:solidFill>
              </a:defRPr>
            </a:lvl1pPr>
            <a:lvl2pPr>
              <a:lnSpc>
                <a:spcPct val="110000"/>
              </a:lnSpc>
              <a:spcBef>
                <a:spcPts val="1200"/>
              </a:spcBef>
              <a:defRPr sz="2000">
                <a:solidFill>
                  <a:schemeClr val="bg1"/>
                </a:solidFill>
              </a:defRPr>
            </a:lvl2pPr>
            <a:lvl3pPr>
              <a:lnSpc>
                <a:spcPct val="110000"/>
              </a:lnSpc>
              <a:spcBef>
                <a:spcPts val="1200"/>
              </a:spcBef>
              <a:defRPr sz="2000">
                <a:solidFill>
                  <a:schemeClr val="bg1"/>
                </a:solidFill>
              </a:defRPr>
            </a:lvl3pPr>
            <a:lvl4pPr>
              <a:lnSpc>
                <a:spcPct val="110000"/>
              </a:lnSpc>
              <a:defRPr>
                <a:solidFill>
                  <a:schemeClr val="bg1"/>
                </a:solidFill>
              </a:defRPr>
            </a:lvl4pPr>
            <a:lvl5pPr>
              <a:lnSpc>
                <a:spcPct val="110000"/>
              </a:lnSpc>
              <a:defRPr>
                <a:solidFill>
                  <a:schemeClr val="bg1"/>
                </a:solidFill>
              </a:defRPr>
            </a:lvl5pPr>
          </a:lstStyle>
          <a:p>
            <a:r>
              <a:rPr lang="en-US" dirty="0" smtClean="0"/>
              <a:t>Minimum font size 14pt and line spacing of at least Multiple 1.1</a:t>
            </a:r>
          </a:p>
          <a:p>
            <a:pPr lvl="1"/>
            <a:r>
              <a:rPr lang="pt-BR" dirty="0" smtClean="0"/>
              <a:t>Apita imentemqui te sunte cuptia sam cus dem qui deni incitatet nonsend?</a:t>
            </a:r>
          </a:p>
          <a:p>
            <a:pPr lvl="2"/>
            <a:r>
              <a:rPr lang="pt-BR" dirty="0" smtClean="0"/>
              <a:t>Nimi, qui restis sinihilla verum quatis estrum aut aute nonestr</a:t>
            </a:r>
          </a:p>
        </p:txBody>
      </p:sp>
      <p:sp>
        <p:nvSpPr>
          <p:cNvPr id="19" name="Text Placeholder 4"/>
          <p:cNvSpPr>
            <a:spLocks noGrp="1"/>
          </p:cNvSpPr>
          <p:nvPr>
            <p:ph type="body" sz="quarter" idx="34" hasCustomPrompt="1"/>
          </p:nvPr>
        </p:nvSpPr>
        <p:spPr>
          <a:xfrm>
            <a:off x="355741" y="6334007"/>
            <a:ext cx="1928219" cy="331528"/>
          </a:xfrm>
          <a:ln>
            <a:solidFill>
              <a:schemeClr val="bg1"/>
            </a:solidFill>
          </a:ln>
        </p:spPr>
        <p:txBody>
          <a:bodyPr wrap="none" lIns="143987" tIns="71994" rIns="143987" bIns="71994" anchor="ctr">
            <a:spAutoFit/>
          </a:bodyPr>
          <a:lstStyle>
            <a:lvl1pPr>
              <a:spcBef>
                <a:spcPts val="0"/>
              </a:spcBef>
              <a:defRPr sz="11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Insert Key Point if Needed</a:t>
            </a:r>
            <a:endParaRPr lang="en-AU" dirty="0"/>
          </a:p>
        </p:txBody>
      </p:sp>
    </p:spTree>
    <p:extLst>
      <p:ext uri="{BB962C8B-B14F-4D97-AF65-F5344CB8AC3E}">
        <p14:creationId xmlns:p14="http://schemas.microsoft.com/office/powerpoint/2010/main" val="413777183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6b_4Columns_2Subtitles_CRed">
    <p:bg>
      <p:bgPr>
        <a:solidFill>
          <a:schemeClr val="tx2"/>
        </a:solidFill>
        <a:effectLst/>
      </p:bgPr>
    </p:bg>
    <p:spTree>
      <p:nvGrpSpPr>
        <p:cNvPr id="1" name=""/>
        <p:cNvGrpSpPr/>
        <p:nvPr/>
      </p:nvGrpSpPr>
      <p:grpSpPr>
        <a:xfrm>
          <a:off x="0" y="0"/>
          <a:ext cx="0" cy="0"/>
          <a:chOff x="0" y="0"/>
          <a:chExt cx="0" cy="0"/>
        </a:xfrm>
      </p:grpSpPr>
      <p:sp>
        <p:nvSpPr>
          <p:cNvPr id="12" name="Footer Placeholder 2"/>
          <p:cNvSpPr>
            <a:spLocks noGrp="1"/>
          </p:cNvSpPr>
          <p:nvPr>
            <p:ph type="ftr" sz="quarter" idx="31"/>
          </p:nvPr>
        </p:nvSpPr>
        <p:spPr>
          <a:xfrm>
            <a:off x="7495798" y="6537399"/>
            <a:ext cx="4141956" cy="161962"/>
          </a:xfrm>
        </p:spPr>
        <p:txBody>
          <a:bodyPr/>
          <a:lstStyle/>
          <a:p>
            <a:r>
              <a:rPr lang="en-AU" dirty="0" smtClean="0">
                <a:solidFill>
                  <a:srgbClr val="FFFFFF">
                    <a:alpha val="50000"/>
                  </a:srgbClr>
                </a:solidFill>
              </a:rPr>
              <a:t>Copyright © 2016  Accenture. All rights reserved. Accenture Confidential Information    |</a:t>
            </a:r>
            <a:endParaRPr lang="en-AU" dirty="0">
              <a:solidFill>
                <a:srgbClr val="FFFFFF">
                  <a:alpha val="50000"/>
                </a:srgbClr>
              </a:solidFill>
            </a:endParaRPr>
          </a:p>
        </p:txBody>
      </p:sp>
      <p:sp>
        <p:nvSpPr>
          <p:cNvPr id="17" name="Slide Number Placeholder 3"/>
          <p:cNvSpPr>
            <a:spLocks noGrp="1"/>
          </p:cNvSpPr>
          <p:nvPr>
            <p:ph type="sldNum" sz="quarter" idx="32"/>
          </p:nvPr>
        </p:nvSpPr>
        <p:spPr>
          <a:xfrm flipH="1">
            <a:off x="11617001" y="6537400"/>
            <a:ext cx="216084" cy="161888"/>
          </a:xfrm>
        </p:spPr>
        <p:txBody>
          <a:bodyPr/>
          <a:lstStyle/>
          <a:p>
            <a:pPr>
              <a:defRPr/>
            </a:pPr>
            <a:fld id="{90CBDC3A-D49F-4631-A8C7-55D59B33E5FA}" type="slidenum">
              <a:rPr lang="en-US" smtClean="0">
                <a:solidFill>
                  <a:srgbClr val="FFFFFF">
                    <a:alpha val="50000"/>
                  </a:srgbClr>
                </a:solidFill>
              </a:rPr>
              <a:pPr>
                <a:defRPr/>
              </a:pPr>
              <a:t>‹#›</a:t>
            </a:fld>
            <a:endParaRPr lang="en-US" dirty="0">
              <a:solidFill>
                <a:srgbClr val="FFFFFF">
                  <a:alpha val="50000"/>
                </a:srgbClr>
              </a:solidFill>
            </a:endParaRPr>
          </a:p>
        </p:txBody>
      </p:sp>
      <p:sp>
        <p:nvSpPr>
          <p:cNvPr id="20" name="Title 1"/>
          <p:cNvSpPr>
            <a:spLocks noGrp="1"/>
          </p:cNvSpPr>
          <p:nvPr>
            <p:ph type="title" hasCustomPrompt="1"/>
          </p:nvPr>
        </p:nvSpPr>
        <p:spPr>
          <a:xfrm>
            <a:off x="355741" y="554272"/>
            <a:ext cx="11474881" cy="543475"/>
          </a:xfrm>
        </p:spPr>
        <p:txBody>
          <a:bodyPr/>
          <a:lstStyle>
            <a:lvl1pPr algn="ctr">
              <a:defRPr/>
            </a:lvl1pPr>
          </a:lstStyle>
          <a:p>
            <a:r>
              <a:rPr lang="en-US" dirty="0" smtClean="0"/>
              <a:t>INSERT MAIN TITLE AT 36PT MIN 30PT</a:t>
            </a:r>
            <a:endParaRPr lang="en-AU" dirty="0"/>
          </a:p>
        </p:txBody>
      </p:sp>
      <p:sp>
        <p:nvSpPr>
          <p:cNvPr id="21" name="Text Placeholder 4"/>
          <p:cNvSpPr>
            <a:spLocks noGrp="1"/>
          </p:cNvSpPr>
          <p:nvPr>
            <p:ph type="body" sz="quarter" idx="12" hasCustomPrompt="1"/>
          </p:nvPr>
        </p:nvSpPr>
        <p:spPr>
          <a:xfrm>
            <a:off x="355739" y="1098298"/>
            <a:ext cx="5589383" cy="369246"/>
          </a:xfrm>
        </p:spPr>
        <p:txBody>
          <a:bodyPr>
            <a:spAutoFit/>
          </a:bodyPr>
          <a:lstStyle>
            <a:lvl1pPr algn="ctr">
              <a:lnSpc>
                <a:spcPct val="100000"/>
              </a:lnSpc>
              <a:spcBef>
                <a:spcPts val="0"/>
              </a:spcBef>
              <a:defRPr sz="2400">
                <a:solidFill>
                  <a:schemeClr val="accent1">
                    <a:lumMod val="40000"/>
                    <a:lumOff val="60000"/>
                  </a:schemeClr>
                </a:solidFill>
              </a:defRPr>
            </a:lvl1pPr>
          </a:lstStyle>
          <a:p>
            <a:r>
              <a:rPr lang="en-US" dirty="0" smtClean="0"/>
              <a:t>Insert sub-title here at 24pt, min 20pt</a:t>
            </a:r>
            <a:endParaRPr lang="en-US" dirty="0"/>
          </a:p>
        </p:txBody>
      </p:sp>
      <p:sp>
        <p:nvSpPr>
          <p:cNvPr id="22" name="Text Placeholder 4"/>
          <p:cNvSpPr>
            <a:spLocks noGrp="1"/>
          </p:cNvSpPr>
          <p:nvPr>
            <p:ph type="body" sz="quarter" idx="33" hasCustomPrompt="1"/>
          </p:nvPr>
        </p:nvSpPr>
        <p:spPr>
          <a:xfrm>
            <a:off x="6239727" y="1098298"/>
            <a:ext cx="5589383" cy="369246"/>
          </a:xfrm>
        </p:spPr>
        <p:txBody>
          <a:bodyPr>
            <a:spAutoFit/>
          </a:bodyPr>
          <a:lstStyle>
            <a:lvl1pPr algn="ctr">
              <a:lnSpc>
                <a:spcPct val="100000"/>
              </a:lnSpc>
              <a:spcBef>
                <a:spcPts val="0"/>
              </a:spcBef>
              <a:defRPr sz="2400">
                <a:solidFill>
                  <a:schemeClr val="accent1">
                    <a:lumMod val="40000"/>
                    <a:lumOff val="60000"/>
                  </a:schemeClr>
                </a:solidFill>
              </a:defRPr>
            </a:lvl1pPr>
          </a:lstStyle>
          <a:p>
            <a:r>
              <a:rPr lang="en-US" dirty="0" smtClean="0"/>
              <a:t>Insert sub-title here at 24pt, min 20pt</a:t>
            </a:r>
            <a:endParaRPr lang="en-US" dirty="0"/>
          </a:p>
        </p:txBody>
      </p:sp>
      <p:sp>
        <p:nvSpPr>
          <p:cNvPr id="13" name="Content Placeholder 7"/>
          <p:cNvSpPr>
            <a:spLocks noGrp="1"/>
          </p:cNvSpPr>
          <p:nvPr>
            <p:ph sz="quarter" idx="11" hasCustomPrompt="1"/>
          </p:nvPr>
        </p:nvSpPr>
        <p:spPr>
          <a:xfrm>
            <a:off x="355741" y="1774415"/>
            <a:ext cx="2647033" cy="4175033"/>
          </a:xfrm>
        </p:spPr>
        <p:txBody>
          <a:bodyPr/>
          <a:lstStyle>
            <a:lvl1pPr>
              <a:lnSpc>
                <a:spcPct val="110000"/>
              </a:lnSpc>
              <a:spcBef>
                <a:spcPts val="1200"/>
              </a:spcBef>
              <a:defRPr sz="2000">
                <a:solidFill>
                  <a:schemeClr val="bg1"/>
                </a:solidFill>
                <a:latin typeface="Arial" panose="020B0604020202020204" pitchFamily="34" charset="0"/>
                <a:ea typeface="Roboto" panose="02000000000000000000" pitchFamily="2" charset="0"/>
              </a:defRPr>
            </a:lvl1pPr>
            <a:lvl2pPr>
              <a:lnSpc>
                <a:spcPct val="110000"/>
              </a:lnSpc>
              <a:spcBef>
                <a:spcPts val="1200"/>
              </a:spcBef>
              <a:defRPr sz="2000">
                <a:solidFill>
                  <a:schemeClr val="bg1"/>
                </a:solidFill>
                <a:latin typeface="Arial" panose="020B0604020202020204" pitchFamily="34" charset="0"/>
                <a:ea typeface="Roboto" panose="02000000000000000000" pitchFamily="2" charset="0"/>
              </a:defRPr>
            </a:lvl2pPr>
            <a:lvl3pPr>
              <a:lnSpc>
                <a:spcPct val="110000"/>
              </a:lnSpc>
              <a:spcBef>
                <a:spcPts val="1200"/>
              </a:spcBef>
              <a:defRPr sz="2000">
                <a:solidFill>
                  <a:schemeClr val="bg1"/>
                </a:solidFill>
                <a:latin typeface="Arial" panose="020B0604020202020204" pitchFamily="34" charset="0"/>
                <a:ea typeface="Roboto" panose="02000000000000000000" pitchFamily="2" charset="0"/>
              </a:defRPr>
            </a:lvl3pPr>
            <a:lvl4pPr>
              <a:lnSpc>
                <a:spcPct val="110000"/>
              </a:lnSpc>
              <a:defRPr>
                <a:solidFill>
                  <a:schemeClr val="bg1"/>
                </a:solidFill>
                <a:latin typeface="Arial" panose="020B0604020202020204" pitchFamily="34" charset="0"/>
                <a:ea typeface="Roboto" panose="02000000000000000000" pitchFamily="2" charset="0"/>
              </a:defRPr>
            </a:lvl4pPr>
            <a:lvl5pPr>
              <a:lnSpc>
                <a:spcPct val="110000"/>
              </a:lnSpc>
              <a:defRPr>
                <a:solidFill>
                  <a:schemeClr val="bg1"/>
                </a:solidFill>
                <a:latin typeface="Arial" panose="020B0604020202020204" pitchFamily="34" charset="0"/>
                <a:ea typeface="Roboto" panose="02000000000000000000" pitchFamily="2" charset="0"/>
              </a:defRPr>
            </a:lvl5pPr>
          </a:lstStyle>
          <a:p>
            <a:r>
              <a:rPr lang="en-US" dirty="0" smtClean="0"/>
              <a:t>Minimum font size 14pt and line spacing of at least Multiple 1.1</a:t>
            </a:r>
          </a:p>
          <a:p>
            <a:pPr lvl="1"/>
            <a:r>
              <a:rPr lang="pt-BR" dirty="0" smtClean="0"/>
              <a:t>Apita imentemqui te sunte cuptia sam cus dem qui deni incitatet nonsend?</a:t>
            </a:r>
          </a:p>
          <a:p>
            <a:pPr lvl="2"/>
            <a:r>
              <a:rPr lang="pt-BR" dirty="0" smtClean="0"/>
              <a:t>Nimi, qui restis sinihilla verum quatis estrum aut aute nonestr</a:t>
            </a:r>
          </a:p>
        </p:txBody>
      </p:sp>
      <p:sp>
        <p:nvSpPr>
          <p:cNvPr id="14" name="Content Placeholder 7"/>
          <p:cNvSpPr>
            <a:spLocks noGrp="1"/>
          </p:cNvSpPr>
          <p:nvPr>
            <p:ph sz="quarter" idx="17" hasCustomPrompt="1"/>
          </p:nvPr>
        </p:nvSpPr>
        <p:spPr>
          <a:xfrm>
            <a:off x="6240973" y="1774415"/>
            <a:ext cx="2647033" cy="4175033"/>
          </a:xfrm>
        </p:spPr>
        <p:txBody>
          <a:bodyPr/>
          <a:lstStyle>
            <a:lvl1pPr>
              <a:lnSpc>
                <a:spcPct val="110000"/>
              </a:lnSpc>
              <a:spcBef>
                <a:spcPts val="1200"/>
              </a:spcBef>
              <a:defRPr sz="2000">
                <a:solidFill>
                  <a:schemeClr val="bg1"/>
                </a:solidFill>
                <a:latin typeface="Arial" panose="020B0604020202020204" pitchFamily="34" charset="0"/>
                <a:ea typeface="Roboto" panose="02000000000000000000" pitchFamily="2" charset="0"/>
              </a:defRPr>
            </a:lvl1pPr>
            <a:lvl2pPr>
              <a:lnSpc>
                <a:spcPct val="110000"/>
              </a:lnSpc>
              <a:spcBef>
                <a:spcPts val="1200"/>
              </a:spcBef>
              <a:defRPr sz="2000">
                <a:solidFill>
                  <a:schemeClr val="bg1"/>
                </a:solidFill>
                <a:latin typeface="Arial" panose="020B0604020202020204" pitchFamily="34" charset="0"/>
                <a:ea typeface="Roboto" panose="02000000000000000000" pitchFamily="2" charset="0"/>
              </a:defRPr>
            </a:lvl2pPr>
            <a:lvl3pPr>
              <a:lnSpc>
                <a:spcPct val="110000"/>
              </a:lnSpc>
              <a:spcBef>
                <a:spcPts val="1200"/>
              </a:spcBef>
              <a:defRPr sz="2000">
                <a:solidFill>
                  <a:schemeClr val="bg1"/>
                </a:solidFill>
                <a:latin typeface="Arial" panose="020B0604020202020204" pitchFamily="34" charset="0"/>
                <a:ea typeface="Roboto" panose="02000000000000000000" pitchFamily="2" charset="0"/>
              </a:defRPr>
            </a:lvl3pPr>
            <a:lvl4pPr>
              <a:lnSpc>
                <a:spcPct val="110000"/>
              </a:lnSpc>
              <a:defRPr>
                <a:solidFill>
                  <a:schemeClr val="bg1"/>
                </a:solidFill>
                <a:latin typeface="Arial" panose="020B0604020202020204" pitchFamily="34" charset="0"/>
                <a:ea typeface="Roboto" panose="02000000000000000000" pitchFamily="2" charset="0"/>
              </a:defRPr>
            </a:lvl4pPr>
            <a:lvl5pPr>
              <a:lnSpc>
                <a:spcPct val="110000"/>
              </a:lnSpc>
              <a:defRPr>
                <a:solidFill>
                  <a:schemeClr val="bg1"/>
                </a:solidFill>
                <a:latin typeface="Arial" panose="020B0604020202020204" pitchFamily="34" charset="0"/>
                <a:ea typeface="Roboto" panose="02000000000000000000" pitchFamily="2" charset="0"/>
              </a:defRPr>
            </a:lvl5pPr>
          </a:lstStyle>
          <a:p>
            <a:r>
              <a:rPr lang="en-US" dirty="0" smtClean="0"/>
              <a:t>Minimum font size 14pt and line spacing of at least Multiple 1.1</a:t>
            </a:r>
          </a:p>
          <a:p>
            <a:pPr lvl="1"/>
            <a:r>
              <a:rPr lang="pt-BR" dirty="0" smtClean="0"/>
              <a:t>Apita imentemqui te sunte cuptia sam cus dem qui deni incitatet nonsend?</a:t>
            </a:r>
          </a:p>
          <a:p>
            <a:pPr lvl="2"/>
            <a:r>
              <a:rPr lang="pt-BR" dirty="0" smtClean="0"/>
              <a:t>Nimi, qui restis sinihilla verum quatis estrum aut aute nonestr</a:t>
            </a:r>
          </a:p>
        </p:txBody>
      </p:sp>
      <p:sp>
        <p:nvSpPr>
          <p:cNvPr id="16" name="Content Placeholder 2"/>
          <p:cNvSpPr>
            <a:spLocks noGrp="1"/>
          </p:cNvSpPr>
          <p:nvPr>
            <p:ph sz="quarter" idx="18" hasCustomPrompt="1"/>
          </p:nvPr>
        </p:nvSpPr>
        <p:spPr>
          <a:xfrm>
            <a:off x="3298358" y="1774415"/>
            <a:ext cx="2647033" cy="4175033"/>
          </a:xfrm>
        </p:spPr>
        <p:txBody>
          <a:bodyPr/>
          <a:lstStyle>
            <a:lvl1pPr>
              <a:lnSpc>
                <a:spcPct val="110000"/>
              </a:lnSpc>
              <a:spcBef>
                <a:spcPts val="1200"/>
              </a:spcBef>
              <a:defRPr sz="2000">
                <a:solidFill>
                  <a:schemeClr val="bg1"/>
                </a:solidFill>
              </a:defRPr>
            </a:lvl1pPr>
            <a:lvl2pPr>
              <a:lnSpc>
                <a:spcPct val="110000"/>
              </a:lnSpc>
              <a:spcBef>
                <a:spcPts val="1200"/>
              </a:spcBef>
              <a:defRPr sz="2000">
                <a:solidFill>
                  <a:schemeClr val="bg1"/>
                </a:solidFill>
              </a:defRPr>
            </a:lvl2pPr>
            <a:lvl3pPr>
              <a:lnSpc>
                <a:spcPct val="110000"/>
              </a:lnSpc>
              <a:spcBef>
                <a:spcPts val="1200"/>
              </a:spcBef>
              <a:defRPr sz="2000">
                <a:solidFill>
                  <a:schemeClr val="bg1"/>
                </a:solidFill>
              </a:defRPr>
            </a:lvl3pPr>
            <a:lvl4pPr>
              <a:lnSpc>
                <a:spcPct val="110000"/>
              </a:lnSpc>
              <a:defRPr>
                <a:solidFill>
                  <a:schemeClr val="bg1"/>
                </a:solidFill>
              </a:defRPr>
            </a:lvl4pPr>
            <a:lvl5pPr>
              <a:lnSpc>
                <a:spcPct val="110000"/>
              </a:lnSpc>
              <a:defRPr>
                <a:solidFill>
                  <a:schemeClr val="bg1"/>
                </a:solidFill>
              </a:defRPr>
            </a:lvl5pPr>
          </a:lstStyle>
          <a:p>
            <a:r>
              <a:rPr lang="en-US" dirty="0" smtClean="0"/>
              <a:t>Minimum font size 14pt and line spacing of at least Multiple 1.1</a:t>
            </a:r>
          </a:p>
          <a:p>
            <a:pPr lvl="1"/>
            <a:r>
              <a:rPr lang="pt-BR" dirty="0" smtClean="0"/>
              <a:t>Apita imentemqui te sunte cuptia sam cus dem qui deni incitatet nonsend?</a:t>
            </a:r>
          </a:p>
          <a:p>
            <a:pPr lvl="2"/>
            <a:r>
              <a:rPr lang="pt-BR" dirty="0" smtClean="0"/>
              <a:t>Nimi, qui restis sinihilla verum quatis estrum aut aute nonestr</a:t>
            </a:r>
          </a:p>
        </p:txBody>
      </p:sp>
      <p:sp>
        <p:nvSpPr>
          <p:cNvPr id="18" name="Content Placeholder 4"/>
          <p:cNvSpPr>
            <a:spLocks noGrp="1"/>
          </p:cNvSpPr>
          <p:nvPr>
            <p:ph sz="quarter" idx="19" hasCustomPrompt="1"/>
          </p:nvPr>
        </p:nvSpPr>
        <p:spPr>
          <a:xfrm>
            <a:off x="9183589" y="1774415"/>
            <a:ext cx="2647033" cy="4175033"/>
          </a:xfrm>
        </p:spPr>
        <p:txBody>
          <a:bodyPr/>
          <a:lstStyle>
            <a:lvl1pPr>
              <a:lnSpc>
                <a:spcPct val="110000"/>
              </a:lnSpc>
              <a:spcBef>
                <a:spcPts val="1200"/>
              </a:spcBef>
              <a:defRPr sz="2000">
                <a:solidFill>
                  <a:schemeClr val="bg1"/>
                </a:solidFill>
              </a:defRPr>
            </a:lvl1pPr>
            <a:lvl2pPr>
              <a:lnSpc>
                <a:spcPct val="110000"/>
              </a:lnSpc>
              <a:spcBef>
                <a:spcPts val="1200"/>
              </a:spcBef>
              <a:defRPr sz="2000">
                <a:solidFill>
                  <a:schemeClr val="bg1"/>
                </a:solidFill>
              </a:defRPr>
            </a:lvl2pPr>
            <a:lvl3pPr>
              <a:lnSpc>
                <a:spcPct val="110000"/>
              </a:lnSpc>
              <a:spcBef>
                <a:spcPts val="1200"/>
              </a:spcBef>
              <a:defRPr sz="2000">
                <a:solidFill>
                  <a:schemeClr val="bg1"/>
                </a:solidFill>
              </a:defRPr>
            </a:lvl3pPr>
            <a:lvl4pPr>
              <a:lnSpc>
                <a:spcPct val="110000"/>
              </a:lnSpc>
              <a:defRPr>
                <a:solidFill>
                  <a:schemeClr val="bg1"/>
                </a:solidFill>
              </a:defRPr>
            </a:lvl4pPr>
            <a:lvl5pPr>
              <a:lnSpc>
                <a:spcPct val="110000"/>
              </a:lnSpc>
              <a:defRPr>
                <a:solidFill>
                  <a:schemeClr val="bg1"/>
                </a:solidFill>
              </a:defRPr>
            </a:lvl5pPr>
          </a:lstStyle>
          <a:p>
            <a:r>
              <a:rPr lang="en-US" dirty="0" smtClean="0"/>
              <a:t>Minimum font size 14pt and line spacing of at least Multiple 1.1</a:t>
            </a:r>
          </a:p>
          <a:p>
            <a:pPr lvl="1"/>
            <a:r>
              <a:rPr lang="pt-BR" dirty="0" smtClean="0"/>
              <a:t>Apita imentemqui te sunte cuptia sam cus dem qui deni incitatet nonsend?</a:t>
            </a:r>
          </a:p>
          <a:p>
            <a:pPr lvl="2"/>
            <a:r>
              <a:rPr lang="pt-BR" dirty="0" smtClean="0"/>
              <a:t>Nimi, qui restis sinihilla verum quatis estrum aut aute nonestr</a:t>
            </a:r>
          </a:p>
        </p:txBody>
      </p:sp>
      <p:sp>
        <p:nvSpPr>
          <p:cNvPr id="19" name="Text Placeholder 4"/>
          <p:cNvSpPr>
            <a:spLocks noGrp="1"/>
          </p:cNvSpPr>
          <p:nvPr>
            <p:ph type="body" sz="quarter" idx="34" hasCustomPrompt="1"/>
          </p:nvPr>
        </p:nvSpPr>
        <p:spPr>
          <a:xfrm>
            <a:off x="355741" y="6334007"/>
            <a:ext cx="1928219" cy="331528"/>
          </a:xfrm>
          <a:ln>
            <a:solidFill>
              <a:schemeClr val="bg1"/>
            </a:solidFill>
          </a:ln>
        </p:spPr>
        <p:txBody>
          <a:bodyPr wrap="none" lIns="143987" tIns="71994" rIns="143987" bIns="71994" anchor="ctr">
            <a:spAutoFit/>
          </a:bodyPr>
          <a:lstStyle>
            <a:lvl1pPr>
              <a:spcBef>
                <a:spcPts val="0"/>
              </a:spcBef>
              <a:defRPr sz="11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Insert Key Point if Needed</a:t>
            </a:r>
            <a:endParaRPr lang="en-AU" dirty="0"/>
          </a:p>
        </p:txBody>
      </p:sp>
    </p:spTree>
    <p:extLst>
      <p:ext uri="{BB962C8B-B14F-4D97-AF65-F5344CB8AC3E}">
        <p14:creationId xmlns:p14="http://schemas.microsoft.com/office/powerpoint/2010/main" val="369875417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7_5Columns_IBlue">
    <p:bg>
      <p:bgPr>
        <a:solidFill>
          <a:schemeClr val="accent4"/>
        </a:solidFill>
        <a:effectLst/>
      </p:bgPr>
    </p:bg>
    <p:spTree>
      <p:nvGrpSpPr>
        <p:cNvPr id="1" name=""/>
        <p:cNvGrpSpPr/>
        <p:nvPr/>
      </p:nvGrpSpPr>
      <p:grpSpPr>
        <a:xfrm>
          <a:off x="0" y="0"/>
          <a:ext cx="0" cy="0"/>
          <a:chOff x="0" y="0"/>
          <a:chExt cx="0" cy="0"/>
        </a:xfrm>
      </p:grpSpPr>
      <p:sp>
        <p:nvSpPr>
          <p:cNvPr id="15" name="Content Placeholder 14"/>
          <p:cNvSpPr>
            <a:spLocks noGrp="1"/>
          </p:cNvSpPr>
          <p:nvPr>
            <p:ph sz="quarter" idx="24" hasCustomPrompt="1"/>
          </p:nvPr>
        </p:nvSpPr>
        <p:spPr>
          <a:xfrm>
            <a:off x="355741" y="1774415"/>
            <a:ext cx="2063607" cy="4175033"/>
          </a:xfrm>
        </p:spPr>
        <p:txBody>
          <a:bodyPr/>
          <a:lstStyle>
            <a:lvl1pPr>
              <a:lnSpc>
                <a:spcPct val="110000"/>
              </a:lnSpc>
              <a:spcBef>
                <a:spcPts val="1200"/>
              </a:spcBef>
              <a:defRPr/>
            </a:lvl1pPr>
            <a:lvl2pPr>
              <a:lnSpc>
                <a:spcPct val="110000"/>
              </a:lnSpc>
              <a:spcBef>
                <a:spcPts val="1200"/>
              </a:spcBef>
              <a:defRPr/>
            </a:lvl2pPr>
            <a:lvl3pPr>
              <a:lnSpc>
                <a:spcPct val="110000"/>
              </a:lnSpc>
              <a:spcBef>
                <a:spcPts val="1200"/>
              </a:spcBef>
              <a:defRPr/>
            </a:lvl3pPr>
            <a:lvl4pPr>
              <a:lnSpc>
                <a:spcPct val="110000"/>
              </a:lnSpc>
              <a:defRPr/>
            </a:lvl4pPr>
            <a:lvl5pPr>
              <a:lnSpc>
                <a:spcPct val="110000"/>
              </a:lnSpc>
              <a:defRPr/>
            </a:lvl5pPr>
          </a:lstStyle>
          <a:p>
            <a:r>
              <a:rPr lang="en-US" dirty="0" smtClean="0"/>
              <a:t>Minimum font size 14pt and line spacing of at least Multiple 1.1</a:t>
            </a:r>
          </a:p>
          <a:p>
            <a:pPr lvl="1"/>
            <a:r>
              <a:rPr lang="pt-BR" dirty="0" smtClean="0"/>
              <a:t>Apita imentemqui te sunte cuptia sam cus dem qui deni incitatet nonsend?</a:t>
            </a:r>
          </a:p>
          <a:p>
            <a:pPr lvl="2"/>
            <a:r>
              <a:rPr lang="pt-BR" dirty="0" smtClean="0"/>
              <a:t>Nimi, qui restis sinihilla verum quatis estrum</a:t>
            </a:r>
          </a:p>
        </p:txBody>
      </p:sp>
      <p:sp>
        <p:nvSpPr>
          <p:cNvPr id="18" name="Content Placeholder 17"/>
          <p:cNvSpPr>
            <a:spLocks noGrp="1"/>
          </p:cNvSpPr>
          <p:nvPr>
            <p:ph sz="quarter" idx="25" hasCustomPrompt="1"/>
          </p:nvPr>
        </p:nvSpPr>
        <p:spPr>
          <a:xfrm>
            <a:off x="2709176" y="1774415"/>
            <a:ext cx="2063607" cy="4175033"/>
          </a:xfrm>
        </p:spPr>
        <p:txBody>
          <a:bodyPr/>
          <a:lstStyle>
            <a:lvl1pPr>
              <a:lnSpc>
                <a:spcPct val="110000"/>
              </a:lnSpc>
              <a:spcBef>
                <a:spcPts val="1200"/>
              </a:spcBef>
              <a:defRPr/>
            </a:lvl1pPr>
            <a:lvl2pPr>
              <a:lnSpc>
                <a:spcPct val="110000"/>
              </a:lnSpc>
              <a:spcBef>
                <a:spcPts val="1200"/>
              </a:spcBef>
              <a:defRPr/>
            </a:lvl2pPr>
            <a:lvl3pPr>
              <a:lnSpc>
                <a:spcPct val="110000"/>
              </a:lnSpc>
              <a:spcBef>
                <a:spcPts val="1200"/>
              </a:spcBef>
              <a:defRPr/>
            </a:lvl3pPr>
            <a:lvl4pPr>
              <a:lnSpc>
                <a:spcPct val="110000"/>
              </a:lnSpc>
              <a:defRPr/>
            </a:lvl4pPr>
            <a:lvl5pPr>
              <a:lnSpc>
                <a:spcPct val="110000"/>
              </a:lnSpc>
              <a:defRPr/>
            </a:lvl5pPr>
          </a:lstStyle>
          <a:p>
            <a:r>
              <a:rPr lang="en-US" dirty="0" smtClean="0"/>
              <a:t>Minimum font size 14pt and line spacing of at least Multiple 1.1</a:t>
            </a:r>
          </a:p>
          <a:p>
            <a:pPr lvl="1"/>
            <a:r>
              <a:rPr lang="pt-BR" dirty="0" smtClean="0"/>
              <a:t>Apita imentemqui te sunte cuptia sam cus dem qui deni incitatet nonsend?</a:t>
            </a:r>
          </a:p>
          <a:p>
            <a:pPr lvl="2"/>
            <a:r>
              <a:rPr lang="pt-BR" dirty="0" smtClean="0"/>
              <a:t>Nimi, qui restis sinihilla verum quatis estrum</a:t>
            </a:r>
          </a:p>
        </p:txBody>
      </p:sp>
      <p:sp>
        <p:nvSpPr>
          <p:cNvPr id="21" name="Content Placeholder 20"/>
          <p:cNvSpPr>
            <a:spLocks noGrp="1"/>
          </p:cNvSpPr>
          <p:nvPr>
            <p:ph sz="quarter" idx="26" hasCustomPrompt="1"/>
          </p:nvPr>
        </p:nvSpPr>
        <p:spPr>
          <a:xfrm>
            <a:off x="5062612" y="1774415"/>
            <a:ext cx="2063607" cy="4175033"/>
          </a:xfrm>
        </p:spPr>
        <p:txBody>
          <a:bodyPr/>
          <a:lstStyle>
            <a:lvl1pPr>
              <a:lnSpc>
                <a:spcPct val="110000"/>
              </a:lnSpc>
              <a:spcBef>
                <a:spcPts val="1200"/>
              </a:spcBef>
              <a:defRPr/>
            </a:lvl1pPr>
            <a:lvl2pPr>
              <a:lnSpc>
                <a:spcPct val="110000"/>
              </a:lnSpc>
              <a:spcBef>
                <a:spcPts val="1200"/>
              </a:spcBef>
              <a:defRPr/>
            </a:lvl2pPr>
            <a:lvl3pPr>
              <a:lnSpc>
                <a:spcPct val="110000"/>
              </a:lnSpc>
              <a:spcBef>
                <a:spcPts val="1200"/>
              </a:spcBef>
              <a:defRPr/>
            </a:lvl3pPr>
            <a:lvl4pPr>
              <a:lnSpc>
                <a:spcPct val="110000"/>
              </a:lnSpc>
              <a:defRPr/>
            </a:lvl4pPr>
            <a:lvl5pPr>
              <a:lnSpc>
                <a:spcPct val="110000"/>
              </a:lnSpc>
              <a:defRPr/>
            </a:lvl5pPr>
          </a:lstStyle>
          <a:p>
            <a:r>
              <a:rPr lang="en-US" dirty="0" smtClean="0"/>
              <a:t>Minimum font size 14pt and line spacing of at least Multiple 1.1</a:t>
            </a:r>
          </a:p>
          <a:p>
            <a:pPr lvl="1"/>
            <a:r>
              <a:rPr lang="pt-BR" dirty="0" smtClean="0"/>
              <a:t>Apita imentemqui te sunte cuptia sam cus dem qui deni incitatet nonsend?</a:t>
            </a:r>
          </a:p>
          <a:p>
            <a:pPr lvl="2"/>
            <a:r>
              <a:rPr lang="pt-BR" dirty="0" smtClean="0"/>
              <a:t>Nimi, qui restis sinihilla verum quatis estrum</a:t>
            </a:r>
          </a:p>
        </p:txBody>
      </p:sp>
      <p:sp>
        <p:nvSpPr>
          <p:cNvPr id="23" name="Content Placeholder 22"/>
          <p:cNvSpPr>
            <a:spLocks noGrp="1"/>
          </p:cNvSpPr>
          <p:nvPr>
            <p:ph sz="quarter" idx="27" hasCustomPrompt="1"/>
          </p:nvPr>
        </p:nvSpPr>
        <p:spPr>
          <a:xfrm>
            <a:off x="7416046" y="1774415"/>
            <a:ext cx="2063607" cy="4175033"/>
          </a:xfrm>
        </p:spPr>
        <p:txBody>
          <a:bodyPr/>
          <a:lstStyle>
            <a:lvl1pPr>
              <a:lnSpc>
                <a:spcPct val="110000"/>
              </a:lnSpc>
              <a:spcBef>
                <a:spcPts val="1200"/>
              </a:spcBef>
              <a:defRPr/>
            </a:lvl1pPr>
            <a:lvl2pPr>
              <a:lnSpc>
                <a:spcPct val="110000"/>
              </a:lnSpc>
              <a:spcBef>
                <a:spcPts val="1200"/>
              </a:spcBef>
              <a:defRPr/>
            </a:lvl2pPr>
            <a:lvl3pPr>
              <a:lnSpc>
                <a:spcPct val="110000"/>
              </a:lnSpc>
              <a:spcBef>
                <a:spcPts val="1200"/>
              </a:spcBef>
              <a:defRPr/>
            </a:lvl3pPr>
            <a:lvl4pPr>
              <a:lnSpc>
                <a:spcPct val="110000"/>
              </a:lnSpc>
              <a:defRPr/>
            </a:lvl4pPr>
            <a:lvl5pPr>
              <a:lnSpc>
                <a:spcPct val="110000"/>
              </a:lnSpc>
              <a:defRPr/>
            </a:lvl5pPr>
          </a:lstStyle>
          <a:p>
            <a:r>
              <a:rPr lang="en-US" dirty="0" smtClean="0"/>
              <a:t>Minimum font size 14pt and line spacing of at least Multiple 1.1</a:t>
            </a:r>
          </a:p>
          <a:p>
            <a:pPr lvl="1"/>
            <a:r>
              <a:rPr lang="pt-BR" dirty="0" smtClean="0"/>
              <a:t>Apita imentemqui te sunte cuptia sam cus dem qui deni incitatet nonsend?</a:t>
            </a:r>
          </a:p>
          <a:p>
            <a:pPr lvl="2"/>
            <a:r>
              <a:rPr lang="pt-BR" dirty="0" smtClean="0"/>
              <a:t>Nimi, qui restis sinihilla verum quatis estrum</a:t>
            </a:r>
          </a:p>
        </p:txBody>
      </p:sp>
      <p:sp>
        <p:nvSpPr>
          <p:cNvPr id="25" name="Content Placeholder 24"/>
          <p:cNvSpPr>
            <a:spLocks noGrp="1"/>
          </p:cNvSpPr>
          <p:nvPr>
            <p:ph sz="quarter" idx="28" hasCustomPrompt="1"/>
          </p:nvPr>
        </p:nvSpPr>
        <p:spPr>
          <a:xfrm>
            <a:off x="9769481" y="1774415"/>
            <a:ext cx="2063607" cy="4175033"/>
          </a:xfrm>
        </p:spPr>
        <p:txBody>
          <a:bodyPr/>
          <a:lstStyle>
            <a:lvl1pPr>
              <a:lnSpc>
                <a:spcPct val="110000"/>
              </a:lnSpc>
              <a:spcBef>
                <a:spcPts val="1200"/>
              </a:spcBef>
              <a:defRPr/>
            </a:lvl1pPr>
            <a:lvl2pPr>
              <a:lnSpc>
                <a:spcPct val="110000"/>
              </a:lnSpc>
              <a:spcBef>
                <a:spcPts val="1200"/>
              </a:spcBef>
              <a:defRPr/>
            </a:lvl2pPr>
            <a:lvl3pPr>
              <a:lnSpc>
                <a:spcPct val="110000"/>
              </a:lnSpc>
              <a:spcBef>
                <a:spcPts val="1200"/>
              </a:spcBef>
              <a:defRPr/>
            </a:lvl3pPr>
            <a:lvl4pPr>
              <a:lnSpc>
                <a:spcPct val="110000"/>
              </a:lnSpc>
              <a:defRPr/>
            </a:lvl4pPr>
            <a:lvl5pPr>
              <a:lnSpc>
                <a:spcPct val="110000"/>
              </a:lnSpc>
              <a:defRPr/>
            </a:lvl5pPr>
          </a:lstStyle>
          <a:p>
            <a:r>
              <a:rPr lang="en-US" dirty="0" smtClean="0"/>
              <a:t>Minimum font size 14pt and line spacing of at least Multiple 1.1</a:t>
            </a:r>
          </a:p>
          <a:p>
            <a:pPr lvl="1"/>
            <a:r>
              <a:rPr lang="pt-BR" dirty="0" smtClean="0"/>
              <a:t>Apita imentemqui te sunte cuptia sam cus dem qui deni incitatet nonsend?</a:t>
            </a:r>
          </a:p>
          <a:p>
            <a:pPr lvl="2"/>
            <a:r>
              <a:rPr lang="pt-BR" dirty="0" smtClean="0"/>
              <a:t>Nimi, qui restis sinihilla verum quatis estrum</a:t>
            </a:r>
          </a:p>
        </p:txBody>
      </p:sp>
      <p:sp>
        <p:nvSpPr>
          <p:cNvPr id="13" name="Footer Placeholder 2"/>
          <p:cNvSpPr>
            <a:spLocks noGrp="1"/>
          </p:cNvSpPr>
          <p:nvPr>
            <p:ph type="ftr" sz="quarter" idx="31"/>
          </p:nvPr>
        </p:nvSpPr>
        <p:spPr>
          <a:xfrm>
            <a:off x="7495798" y="6537399"/>
            <a:ext cx="4141956" cy="161962"/>
          </a:xfrm>
        </p:spPr>
        <p:txBody>
          <a:bodyPr/>
          <a:lstStyle/>
          <a:p>
            <a:r>
              <a:rPr lang="en-AU" dirty="0" smtClean="0">
                <a:solidFill>
                  <a:srgbClr val="FFFFFF">
                    <a:alpha val="50000"/>
                  </a:srgbClr>
                </a:solidFill>
              </a:rPr>
              <a:t>Copyright © 2016  Accenture. All rights reserved. Accenture Confidential Information    |</a:t>
            </a:r>
            <a:endParaRPr lang="en-AU" dirty="0">
              <a:solidFill>
                <a:srgbClr val="FFFFFF">
                  <a:alpha val="50000"/>
                </a:srgbClr>
              </a:solidFill>
            </a:endParaRPr>
          </a:p>
        </p:txBody>
      </p:sp>
      <p:sp>
        <p:nvSpPr>
          <p:cNvPr id="16" name="Slide Number Placeholder 3"/>
          <p:cNvSpPr>
            <a:spLocks noGrp="1"/>
          </p:cNvSpPr>
          <p:nvPr>
            <p:ph type="sldNum" sz="quarter" idx="32"/>
          </p:nvPr>
        </p:nvSpPr>
        <p:spPr>
          <a:xfrm flipH="1">
            <a:off x="11617001" y="6537400"/>
            <a:ext cx="216084" cy="161888"/>
          </a:xfrm>
        </p:spPr>
        <p:txBody>
          <a:bodyPr/>
          <a:lstStyle/>
          <a:p>
            <a:pPr>
              <a:defRPr/>
            </a:pPr>
            <a:fld id="{90CBDC3A-D49F-4631-A8C7-55D59B33E5FA}" type="slidenum">
              <a:rPr lang="en-US" smtClean="0">
                <a:solidFill>
                  <a:srgbClr val="FFFFFF">
                    <a:alpha val="50000"/>
                  </a:srgbClr>
                </a:solidFill>
              </a:rPr>
              <a:pPr>
                <a:defRPr/>
              </a:pPr>
              <a:t>‹#›</a:t>
            </a:fld>
            <a:endParaRPr lang="en-US" dirty="0">
              <a:solidFill>
                <a:srgbClr val="FFFFFF">
                  <a:alpha val="50000"/>
                </a:srgbClr>
              </a:solidFill>
            </a:endParaRPr>
          </a:p>
        </p:txBody>
      </p:sp>
      <p:sp>
        <p:nvSpPr>
          <p:cNvPr id="17" name="Title 1"/>
          <p:cNvSpPr>
            <a:spLocks noGrp="1"/>
          </p:cNvSpPr>
          <p:nvPr>
            <p:ph type="title" hasCustomPrompt="1"/>
          </p:nvPr>
        </p:nvSpPr>
        <p:spPr>
          <a:xfrm>
            <a:off x="355741" y="554272"/>
            <a:ext cx="11474881" cy="543475"/>
          </a:xfrm>
        </p:spPr>
        <p:txBody>
          <a:bodyPr/>
          <a:lstStyle>
            <a:lvl1pPr algn="ctr">
              <a:defRPr/>
            </a:lvl1pPr>
          </a:lstStyle>
          <a:p>
            <a:r>
              <a:rPr lang="en-US" dirty="0" smtClean="0"/>
              <a:t>INSERT MAIN TITLE AT 36PT MIN 30PT</a:t>
            </a:r>
            <a:endParaRPr lang="en-AU" dirty="0"/>
          </a:p>
        </p:txBody>
      </p:sp>
      <p:sp>
        <p:nvSpPr>
          <p:cNvPr id="19" name="Text Placeholder 4"/>
          <p:cNvSpPr>
            <a:spLocks noGrp="1"/>
          </p:cNvSpPr>
          <p:nvPr>
            <p:ph type="body" sz="quarter" idx="12" hasCustomPrompt="1"/>
          </p:nvPr>
        </p:nvSpPr>
        <p:spPr>
          <a:xfrm>
            <a:off x="355741" y="1098295"/>
            <a:ext cx="11474881" cy="407894"/>
          </a:xfrm>
        </p:spPr>
        <p:txBody>
          <a:bodyPr/>
          <a:lstStyle>
            <a:lvl1pPr algn="ctr">
              <a:lnSpc>
                <a:spcPct val="100000"/>
              </a:lnSpc>
              <a:spcBef>
                <a:spcPts val="0"/>
              </a:spcBef>
              <a:defRPr sz="2400">
                <a:solidFill>
                  <a:schemeClr val="accent6">
                    <a:lumMod val="40000"/>
                    <a:lumOff val="60000"/>
                  </a:schemeClr>
                </a:solidFill>
              </a:defRPr>
            </a:lvl1pPr>
          </a:lstStyle>
          <a:p>
            <a:r>
              <a:rPr lang="en-US" dirty="0" smtClean="0"/>
              <a:t>Insert sub-title here at 24pt, min 20pt</a:t>
            </a:r>
            <a:endParaRPr lang="en-US" dirty="0"/>
          </a:p>
        </p:txBody>
      </p:sp>
      <p:sp>
        <p:nvSpPr>
          <p:cNvPr id="14" name="Text Placeholder 4"/>
          <p:cNvSpPr>
            <a:spLocks noGrp="1"/>
          </p:cNvSpPr>
          <p:nvPr>
            <p:ph type="body" sz="quarter" idx="33" hasCustomPrompt="1"/>
          </p:nvPr>
        </p:nvSpPr>
        <p:spPr>
          <a:xfrm>
            <a:off x="355741" y="6334007"/>
            <a:ext cx="1928219" cy="331528"/>
          </a:xfrm>
          <a:ln>
            <a:solidFill>
              <a:schemeClr val="bg1"/>
            </a:solidFill>
          </a:ln>
        </p:spPr>
        <p:txBody>
          <a:bodyPr wrap="none" lIns="143987" tIns="71994" rIns="143987" bIns="71994" anchor="ctr">
            <a:spAutoFit/>
          </a:bodyPr>
          <a:lstStyle>
            <a:lvl1pPr>
              <a:spcBef>
                <a:spcPts val="0"/>
              </a:spcBef>
              <a:defRPr sz="11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Insert Key Point if Needed</a:t>
            </a:r>
            <a:endParaRPr lang="en-AU" dirty="0"/>
          </a:p>
        </p:txBody>
      </p:sp>
    </p:spTree>
    <p:extLst>
      <p:ext uri="{BB962C8B-B14F-4D97-AF65-F5344CB8AC3E}">
        <p14:creationId xmlns:p14="http://schemas.microsoft.com/office/powerpoint/2010/main" val="285933221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7_5Columns_White_APinkSub">
    <p:bg>
      <p:bgPr>
        <a:solidFill>
          <a:schemeClr val="bg1"/>
        </a:solidFill>
        <a:effectLst/>
      </p:bgPr>
    </p:bg>
    <p:spTree>
      <p:nvGrpSpPr>
        <p:cNvPr id="1" name=""/>
        <p:cNvGrpSpPr/>
        <p:nvPr/>
      </p:nvGrpSpPr>
      <p:grpSpPr>
        <a:xfrm>
          <a:off x="0" y="0"/>
          <a:ext cx="0" cy="0"/>
          <a:chOff x="0" y="0"/>
          <a:chExt cx="0" cy="0"/>
        </a:xfrm>
      </p:grpSpPr>
      <p:sp>
        <p:nvSpPr>
          <p:cNvPr id="15" name="Content Placeholder 14"/>
          <p:cNvSpPr>
            <a:spLocks noGrp="1"/>
          </p:cNvSpPr>
          <p:nvPr>
            <p:ph sz="quarter" idx="24" hasCustomPrompt="1"/>
          </p:nvPr>
        </p:nvSpPr>
        <p:spPr>
          <a:xfrm>
            <a:off x="355741" y="1774415"/>
            <a:ext cx="2063607" cy="4175033"/>
          </a:xfrm>
        </p:spPr>
        <p:txBody>
          <a:bodyPr/>
          <a:lstStyle>
            <a:lvl1pPr>
              <a:lnSpc>
                <a:spcPct val="110000"/>
              </a:lnSpc>
              <a:spcBef>
                <a:spcPts val="1200"/>
              </a:spcBef>
              <a:defRPr>
                <a:solidFill>
                  <a:schemeClr val="tx1"/>
                </a:solidFill>
              </a:defRPr>
            </a:lvl1pPr>
            <a:lvl2pPr>
              <a:lnSpc>
                <a:spcPct val="110000"/>
              </a:lnSpc>
              <a:spcBef>
                <a:spcPts val="1200"/>
              </a:spcBef>
              <a:defRPr>
                <a:solidFill>
                  <a:schemeClr val="tx1"/>
                </a:solidFill>
              </a:defRPr>
            </a:lvl2pPr>
            <a:lvl3pPr>
              <a:lnSpc>
                <a:spcPct val="110000"/>
              </a:lnSpc>
              <a:spcBef>
                <a:spcPts val="1200"/>
              </a:spcBef>
              <a:defRPr>
                <a:solidFill>
                  <a:schemeClr val="tx1"/>
                </a:solidFill>
              </a:defRPr>
            </a:lvl3pPr>
            <a:lvl4pPr>
              <a:lnSpc>
                <a:spcPct val="110000"/>
              </a:lnSpc>
              <a:defRPr>
                <a:solidFill>
                  <a:schemeClr val="tx1"/>
                </a:solidFill>
              </a:defRPr>
            </a:lvl4pPr>
            <a:lvl5pPr>
              <a:lnSpc>
                <a:spcPct val="110000"/>
              </a:lnSpc>
              <a:defRPr>
                <a:solidFill>
                  <a:schemeClr val="tx1"/>
                </a:solidFill>
              </a:defRPr>
            </a:lvl5pPr>
          </a:lstStyle>
          <a:p>
            <a:r>
              <a:rPr lang="en-US" dirty="0" smtClean="0"/>
              <a:t>Minimum font size 14pt and line spacing of at least Multiple 1.1</a:t>
            </a:r>
          </a:p>
          <a:p>
            <a:pPr lvl="1"/>
            <a:r>
              <a:rPr lang="pt-BR" dirty="0" smtClean="0"/>
              <a:t>Apita imentemqui te sunte cuptia sam cus dem qui deni incitatet nonsend?</a:t>
            </a:r>
          </a:p>
          <a:p>
            <a:pPr lvl="2"/>
            <a:r>
              <a:rPr lang="pt-BR" dirty="0" smtClean="0"/>
              <a:t>Nimi, qui restis sinihilla verum quatis estrum</a:t>
            </a:r>
          </a:p>
        </p:txBody>
      </p:sp>
      <p:sp>
        <p:nvSpPr>
          <p:cNvPr id="18" name="Content Placeholder 17"/>
          <p:cNvSpPr>
            <a:spLocks noGrp="1"/>
          </p:cNvSpPr>
          <p:nvPr>
            <p:ph sz="quarter" idx="25" hasCustomPrompt="1"/>
          </p:nvPr>
        </p:nvSpPr>
        <p:spPr>
          <a:xfrm>
            <a:off x="2708559" y="1774415"/>
            <a:ext cx="2063607" cy="4175033"/>
          </a:xfrm>
        </p:spPr>
        <p:txBody>
          <a:bodyPr/>
          <a:lstStyle>
            <a:lvl1pPr>
              <a:lnSpc>
                <a:spcPct val="110000"/>
              </a:lnSpc>
              <a:spcBef>
                <a:spcPts val="1200"/>
              </a:spcBef>
              <a:defRPr>
                <a:solidFill>
                  <a:schemeClr val="tx1"/>
                </a:solidFill>
              </a:defRPr>
            </a:lvl1pPr>
            <a:lvl2pPr>
              <a:lnSpc>
                <a:spcPct val="110000"/>
              </a:lnSpc>
              <a:spcBef>
                <a:spcPts val="1200"/>
              </a:spcBef>
              <a:defRPr>
                <a:solidFill>
                  <a:schemeClr val="tx1"/>
                </a:solidFill>
              </a:defRPr>
            </a:lvl2pPr>
            <a:lvl3pPr>
              <a:lnSpc>
                <a:spcPct val="110000"/>
              </a:lnSpc>
              <a:spcBef>
                <a:spcPts val="1200"/>
              </a:spcBef>
              <a:defRPr>
                <a:solidFill>
                  <a:schemeClr val="tx1"/>
                </a:solidFill>
              </a:defRPr>
            </a:lvl3pPr>
            <a:lvl4pPr>
              <a:lnSpc>
                <a:spcPct val="110000"/>
              </a:lnSpc>
              <a:defRPr>
                <a:solidFill>
                  <a:schemeClr val="tx1"/>
                </a:solidFill>
              </a:defRPr>
            </a:lvl4pPr>
            <a:lvl5pPr>
              <a:lnSpc>
                <a:spcPct val="110000"/>
              </a:lnSpc>
              <a:defRPr>
                <a:solidFill>
                  <a:schemeClr val="tx1"/>
                </a:solidFill>
              </a:defRPr>
            </a:lvl5pPr>
          </a:lstStyle>
          <a:p>
            <a:r>
              <a:rPr lang="en-US" dirty="0" smtClean="0"/>
              <a:t>Minimum font size 14pt and line spacing of at least Multiple 1.1</a:t>
            </a:r>
          </a:p>
          <a:p>
            <a:pPr lvl="1"/>
            <a:r>
              <a:rPr lang="pt-BR" dirty="0" smtClean="0"/>
              <a:t>Apita imentemqui te sunte cuptia sam cus dem qui deni incitatet nonsend?</a:t>
            </a:r>
          </a:p>
          <a:p>
            <a:pPr lvl="2"/>
            <a:r>
              <a:rPr lang="pt-BR" dirty="0" smtClean="0"/>
              <a:t>Nimi, qui restis sinihilla verum quatis estrum</a:t>
            </a:r>
          </a:p>
        </p:txBody>
      </p:sp>
      <p:sp>
        <p:nvSpPr>
          <p:cNvPr id="21" name="Content Placeholder 20"/>
          <p:cNvSpPr>
            <a:spLocks noGrp="1"/>
          </p:cNvSpPr>
          <p:nvPr>
            <p:ph sz="quarter" idx="26" hasCustomPrompt="1"/>
          </p:nvPr>
        </p:nvSpPr>
        <p:spPr>
          <a:xfrm>
            <a:off x="5061378" y="1774415"/>
            <a:ext cx="2063607" cy="4175033"/>
          </a:xfrm>
        </p:spPr>
        <p:txBody>
          <a:bodyPr/>
          <a:lstStyle>
            <a:lvl1pPr>
              <a:lnSpc>
                <a:spcPct val="110000"/>
              </a:lnSpc>
              <a:spcBef>
                <a:spcPts val="1200"/>
              </a:spcBef>
              <a:defRPr>
                <a:solidFill>
                  <a:schemeClr val="tx1"/>
                </a:solidFill>
              </a:defRPr>
            </a:lvl1pPr>
            <a:lvl2pPr>
              <a:lnSpc>
                <a:spcPct val="110000"/>
              </a:lnSpc>
              <a:spcBef>
                <a:spcPts val="1200"/>
              </a:spcBef>
              <a:defRPr>
                <a:solidFill>
                  <a:schemeClr val="tx1"/>
                </a:solidFill>
              </a:defRPr>
            </a:lvl2pPr>
            <a:lvl3pPr>
              <a:lnSpc>
                <a:spcPct val="110000"/>
              </a:lnSpc>
              <a:spcBef>
                <a:spcPts val="1200"/>
              </a:spcBef>
              <a:defRPr>
                <a:solidFill>
                  <a:schemeClr val="tx1"/>
                </a:solidFill>
              </a:defRPr>
            </a:lvl3pPr>
            <a:lvl4pPr>
              <a:lnSpc>
                <a:spcPct val="110000"/>
              </a:lnSpc>
              <a:defRPr>
                <a:solidFill>
                  <a:schemeClr val="tx1"/>
                </a:solidFill>
              </a:defRPr>
            </a:lvl4pPr>
            <a:lvl5pPr>
              <a:lnSpc>
                <a:spcPct val="110000"/>
              </a:lnSpc>
              <a:defRPr>
                <a:solidFill>
                  <a:schemeClr val="tx1"/>
                </a:solidFill>
              </a:defRPr>
            </a:lvl5pPr>
          </a:lstStyle>
          <a:p>
            <a:r>
              <a:rPr lang="en-US" dirty="0" smtClean="0"/>
              <a:t>Minimum font size 14pt and line spacing of at least Multiple 1.1</a:t>
            </a:r>
          </a:p>
          <a:p>
            <a:pPr lvl="1"/>
            <a:r>
              <a:rPr lang="pt-BR" dirty="0" smtClean="0"/>
              <a:t>Apita imentemqui te sunte cuptia sam cus dem qui deni incitatet nonsend?</a:t>
            </a:r>
          </a:p>
          <a:p>
            <a:pPr lvl="2"/>
            <a:r>
              <a:rPr lang="pt-BR" dirty="0" smtClean="0"/>
              <a:t>Nimi, qui restis sinihilla verum quatis estrum</a:t>
            </a:r>
          </a:p>
        </p:txBody>
      </p:sp>
      <p:sp>
        <p:nvSpPr>
          <p:cNvPr id="23" name="Content Placeholder 22"/>
          <p:cNvSpPr>
            <a:spLocks noGrp="1"/>
          </p:cNvSpPr>
          <p:nvPr>
            <p:ph sz="quarter" idx="27" hasCustomPrompt="1"/>
          </p:nvPr>
        </p:nvSpPr>
        <p:spPr>
          <a:xfrm>
            <a:off x="7414198" y="1774415"/>
            <a:ext cx="2063607" cy="4175033"/>
          </a:xfrm>
        </p:spPr>
        <p:txBody>
          <a:bodyPr/>
          <a:lstStyle>
            <a:lvl1pPr>
              <a:lnSpc>
                <a:spcPct val="110000"/>
              </a:lnSpc>
              <a:spcBef>
                <a:spcPts val="1200"/>
              </a:spcBef>
              <a:defRPr>
                <a:solidFill>
                  <a:schemeClr val="tx1"/>
                </a:solidFill>
              </a:defRPr>
            </a:lvl1pPr>
            <a:lvl2pPr>
              <a:lnSpc>
                <a:spcPct val="110000"/>
              </a:lnSpc>
              <a:spcBef>
                <a:spcPts val="1200"/>
              </a:spcBef>
              <a:defRPr>
                <a:solidFill>
                  <a:schemeClr val="tx1"/>
                </a:solidFill>
              </a:defRPr>
            </a:lvl2pPr>
            <a:lvl3pPr>
              <a:lnSpc>
                <a:spcPct val="110000"/>
              </a:lnSpc>
              <a:spcBef>
                <a:spcPts val="1200"/>
              </a:spcBef>
              <a:defRPr>
                <a:solidFill>
                  <a:schemeClr val="tx1"/>
                </a:solidFill>
              </a:defRPr>
            </a:lvl3pPr>
            <a:lvl4pPr>
              <a:lnSpc>
                <a:spcPct val="110000"/>
              </a:lnSpc>
              <a:defRPr>
                <a:solidFill>
                  <a:schemeClr val="tx1"/>
                </a:solidFill>
              </a:defRPr>
            </a:lvl4pPr>
            <a:lvl5pPr>
              <a:lnSpc>
                <a:spcPct val="110000"/>
              </a:lnSpc>
              <a:defRPr>
                <a:solidFill>
                  <a:schemeClr val="tx1"/>
                </a:solidFill>
              </a:defRPr>
            </a:lvl5pPr>
          </a:lstStyle>
          <a:p>
            <a:r>
              <a:rPr lang="en-US" dirty="0" smtClean="0"/>
              <a:t>Minimum font size 14pt and line spacing of at least Multiple 1.1</a:t>
            </a:r>
          </a:p>
          <a:p>
            <a:pPr lvl="1"/>
            <a:r>
              <a:rPr lang="pt-BR" dirty="0" smtClean="0"/>
              <a:t>Apita imentemqui te sunte cuptia sam cus dem qui deni incitatet nonsend?</a:t>
            </a:r>
          </a:p>
          <a:p>
            <a:pPr lvl="2"/>
            <a:r>
              <a:rPr lang="pt-BR" dirty="0" smtClean="0"/>
              <a:t>Nimi, qui restis sinihilla verum quatis estrum</a:t>
            </a:r>
          </a:p>
        </p:txBody>
      </p:sp>
      <p:sp>
        <p:nvSpPr>
          <p:cNvPr id="25" name="Content Placeholder 24"/>
          <p:cNvSpPr>
            <a:spLocks noGrp="1"/>
          </p:cNvSpPr>
          <p:nvPr>
            <p:ph sz="quarter" idx="28" hasCustomPrompt="1"/>
          </p:nvPr>
        </p:nvSpPr>
        <p:spPr>
          <a:xfrm>
            <a:off x="9767017" y="1774415"/>
            <a:ext cx="2063607" cy="4175033"/>
          </a:xfrm>
        </p:spPr>
        <p:txBody>
          <a:bodyPr/>
          <a:lstStyle>
            <a:lvl1pPr>
              <a:lnSpc>
                <a:spcPct val="110000"/>
              </a:lnSpc>
              <a:spcBef>
                <a:spcPts val="1200"/>
              </a:spcBef>
              <a:defRPr>
                <a:solidFill>
                  <a:schemeClr val="tx1"/>
                </a:solidFill>
              </a:defRPr>
            </a:lvl1pPr>
            <a:lvl2pPr>
              <a:lnSpc>
                <a:spcPct val="110000"/>
              </a:lnSpc>
              <a:spcBef>
                <a:spcPts val="1200"/>
              </a:spcBef>
              <a:defRPr>
                <a:solidFill>
                  <a:schemeClr val="tx1"/>
                </a:solidFill>
              </a:defRPr>
            </a:lvl2pPr>
            <a:lvl3pPr>
              <a:lnSpc>
                <a:spcPct val="110000"/>
              </a:lnSpc>
              <a:spcBef>
                <a:spcPts val="1200"/>
              </a:spcBef>
              <a:defRPr>
                <a:solidFill>
                  <a:schemeClr val="tx1"/>
                </a:solidFill>
              </a:defRPr>
            </a:lvl3pPr>
            <a:lvl4pPr>
              <a:lnSpc>
                <a:spcPct val="110000"/>
              </a:lnSpc>
              <a:defRPr>
                <a:solidFill>
                  <a:schemeClr val="tx1"/>
                </a:solidFill>
              </a:defRPr>
            </a:lvl4pPr>
            <a:lvl5pPr>
              <a:lnSpc>
                <a:spcPct val="110000"/>
              </a:lnSpc>
              <a:defRPr>
                <a:solidFill>
                  <a:schemeClr val="tx1"/>
                </a:solidFill>
              </a:defRPr>
            </a:lvl5pPr>
          </a:lstStyle>
          <a:p>
            <a:r>
              <a:rPr lang="en-US" dirty="0" smtClean="0"/>
              <a:t>Minimum font size 14pt and line spacing of at least Multiple 1.1</a:t>
            </a:r>
          </a:p>
          <a:p>
            <a:pPr lvl="1"/>
            <a:r>
              <a:rPr lang="pt-BR" dirty="0" smtClean="0"/>
              <a:t>Apita imentemqui te sunte cuptia sam cus dem qui deni incitatet nonsend?</a:t>
            </a:r>
          </a:p>
          <a:p>
            <a:pPr lvl="2"/>
            <a:r>
              <a:rPr lang="pt-BR" dirty="0" smtClean="0"/>
              <a:t>Nimi, qui restis sinihilla verum quatis estrum</a:t>
            </a:r>
          </a:p>
        </p:txBody>
      </p:sp>
      <p:sp>
        <p:nvSpPr>
          <p:cNvPr id="17" name="Footer Placeholder 2"/>
          <p:cNvSpPr>
            <a:spLocks noGrp="1"/>
          </p:cNvSpPr>
          <p:nvPr>
            <p:ph type="ftr" sz="quarter" idx="31"/>
          </p:nvPr>
        </p:nvSpPr>
        <p:spPr>
          <a:xfrm>
            <a:off x="7495798" y="6537399"/>
            <a:ext cx="4141956" cy="161962"/>
          </a:xfrm>
        </p:spPr>
        <p:txBody>
          <a:bodyPr/>
          <a:lstStyle>
            <a:lvl1pPr>
              <a:defRPr>
                <a:solidFill>
                  <a:schemeClr val="tx1">
                    <a:alpha val="50000"/>
                  </a:schemeClr>
                </a:solidFill>
              </a:defRPr>
            </a:lvl1pPr>
          </a:lstStyle>
          <a:p>
            <a:r>
              <a:rPr lang="en-AU" dirty="0" smtClean="0">
                <a:solidFill>
                  <a:srgbClr val="000000">
                    <a:alpha val="50000"/>
                  </a:srgbClr>
                </a:solidFill>
              </a:rPr>
              <a:t>Copyright © 2016  Accenture. All rights reserved. Accenture Confidential Information    |</a:t>
            </a:r>
            <a:endParaRPr lang="en-AU" dirty="0">
              <a:solidFill>
                <a:srgbClr val="000000">
                  <a:alpha val="50000"/>
                </a:srgbClr>
              </a:solidFill>
            </a:endParaRPr>
          </a:p>
        </p:txBody>
      </p:sp>
      <p:sp>
        <p:nvSpPr>
          <p:cNvPr id="19" name="Slide Number Placeholder 3"/>
          <p:cNvSpPr>
            <a:spLocks noGrp="1"/>
          </p:cNvSpPr>
          <p:nvPr>
            <p:ph type="sldNum" sz="quarter" idx="32"/>
          </p:nvPr>
        </p:nvSpPr>
        <p:spPr>
          <a:xfrm flipH="1">
            <a:off x="11617001" y="6537400"/>
            <a:ext cx="216084" cy="161888"/>
          </a:xfrm>
        </p:spPr>
        <p:txBody>
          <a:bodyPr/>
          <a:lstStyle>
            <a:lvl1pPr>
              <a:defRPr>
                <a:solidFill>
                  <a:schemeClr val="tx1">
                    <a:alpha val="50000"/>
                  </a:schemeClr>
                </a:solidFill>
              </a:defRPr>
            </a:lvl1pPr>
          </a:lstStyle>
          <a:p>
            <a:pPr>
              <a:defRPr/>
            </a:pPr>
            <a:fld id="{90CBDC3A-D49F-4631-A8C7-55D59B33E5FA}" type="slidenum">
              <a:rPr lang="en-US" smtClean="0">
                <a:solidFill>
                  <a:srgbClr val="000000">
                    <a:alpha val="50000"/>
                  </a:srgbClr>
                </a:solidFill>
              </a:rPr>
              <a:pPr>
                <a:defRPr/>
              </a:pPr>
              <a:t>‹#›</a:t>
            </a:fld>
            <a:endParaRPr lang="en-US" dirty="0">
              <a:solidFill>
                <a:srgbClr val="000000">
                  <a:alpha val="50000"/>
                </a:srgbClr>
              </a:solidFill>
            </a:endParaRPr>
          </a:p>
        </p:txBody>
      </p:sp>
      <p:sp>
        <p:nvSpPr>
          <p:cNvPr id="16" name="Title 1"/>
          <p:cNvSpPr>
            <a:spLocks noGrp="1"/>
          </p:cNvSpPr>
          <p:nvPr>
            <p:ph type="title" hasCustomPrompt="1"/>
          </p:nvPr>
        </p:nvSpPr>
        <p:spPr>
          <a:xfrm>
            <a:off x="355741" y="554272"/>
            <a:ext cx="11474881" cy="543475"/>
          </a:xfrm>
        </p:spPr>
        <p:txBody>
          <a:bodyPr/>
          <a:lstStyle>
            <a:lvl1pPr algn="ctr">
              <a:defRPr>
                <a:solidFill>
                  <a:schemeClr val="tx1"/>
                </a:solidFill>
              </a:defRPr>
            </a:lvl1pPr>
          </a:lstStyle>
          <a:p>
            <a:r>
              <a:rPr lang="en-US" dirty="0" smtClean="0"/>
              <a:t>INSERT MAIN TITLE AT 36PT MIN 30PT</a:t>
            </a:r>
            <a:endParaRPr lang="en-AU" dirty="0"/>
          </a:p>
        </p:txBody>
      </p:sp>
      <p:sp>
        <p:nvSpPr>
          <p:cNvPr id="20" name="Text Placeholder 4"/>
          <p:cNvSpPr>
            <a:spLocks noGrp="1"/>
          </p:cNvSpPr>
          <p:nvPr>
            <p:ph type="body" sz="quarter" idx="12" hasCustomPrompt="1"/>
          </p:nvPr>
        </p:nvSpPr>
        <p:spPr>
          <a:xfrm>
            <a:off x="355741" y="1098295"/>
            <a:ext cx="11474881" cy="407894"/>
          </a:xfrm>
        </p:spPr>
        <p:txBody>
          <a:bodyPr/>
          <a:lstStyle>
            <a:lvl1pPr algn="ctr">
              <a:lnSpc>
                <a:spcPct val="100000"/>
              </a:lnSpc>
              <a:spcBef>
                <a:spcPts val="0"/>
              </a:spcBef>
              <a:defRPr sz="2400">
                <a:solidFill>
                  <a:schemeClr val="accent1"/>
                </a:solidFill>
              </a:defRPr>
            </a:lvl1pPr>
          </a:lstStyle>
          <a:p>
            <a:r>
              <a:rPr lang="en-US" dirty="0" smtClean="0"/>
              <a:t>Insert sub-title here at 24pt, min 20pt</a:t>
            </a:r>
            <a:endParaRPr lang="en-US" dirty="0"/>
          </a:p>
        </p:txBody>
      </p:sp>
      <p:sp>
        <p:nvSpPr>
          <p:cNvPr id="12" name="Text Placeholder 4"/>
          <p:cNvSpPr>
            <a:spLocks noGrp="1"/>
          </p:cNvSpPr>
          <p:nvPr>
            <p:ph type="body" sz="quarter" idx="33" hasCustomPrompt="1"/>
          </p:nvPr>
        </p:nvSpPr>
        <p:spPr>
          <a:xfrm>
            <a:off x="355741" y="6334007"/>
            <a:ext cx="1928219" cy="331528"/>
          </a:xfrm>
          <a:ln>
            <a:solidFill>
              <a:schemeClr val="tx1"/>
            </a:solidFill>
          </a:ln>
        </p:spPr>
        <p:txBody>
          <a:bodyPr wrap="none" lIns="143987" tIns="71994" rIns="143987" bIns="71994" anchor="ctr">
            <a:spAutoFit/>
          </a:bodyPr>
          <a:lstStyle>
            <a:lvl1pPr>
              <a:spcBef>
                <a:spcPts val="0"/>
              </a:spcBef>
              <a:defRPr sz="11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Insert Key Point if Needed</a:t>
            </a:r>
            <a:endParaRPr lang="en-AU" dirty="0"/>
          </a:p>
        </p:txBody>
      </p:sp>
    </p:spTree>
    <p:extLst>
      <p:ext uri="{BB962C8B-B14F-4D97-AF65-F5344CB8AC3E}">
        <p14:creationId xmlns:p14="http://schemas.microsoft.com/office/powerpoint/2010/main" val="223335617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7_5Columns_White_SBlueSub">
    <p:bg>
      <p:bgPr>
        <a:solidFill>
          <a:schemeClr val="bg1"/>
        </a:solidFill>
        <a:effectLst/>
      </p:bgPr>
    </p:bg>
    <p:spTree>
      <p:nvGrpSpPr>
        <p:cNvPr id="1" name=""/>
        <p:cNvGrpSpPr/>
        <p:nvPr/>
      </p:nvGrpSpPr>
      <p:grpSpPr>
        <a:xfrm>
          <a:off x="0" y="0"/>
          <a:ext cx="0" cy="0"/>
          <a:chOff x="0" y="0"/>
          <a:chExt cx="0" cy="0"/>
        </a:xfrm>
      </p:grpSpPr>
      <p:sp>
        <p:nvSpPr>
          <p:cNvPr id="15" name="Content Placeholder 14"/>
          <p:cNvSpPr>
            <a:spLocks noGrp="1"/>
          </p:cNvSpPr>
          <p:nvPr>
            <p:ph sz="quarter" idx="24" hasCustomPrompt="1"/>
          </p:nvPr>
        </p:nvSpPr>
        <p:spPr>
          <a:xfrm>
            <a:off x="355741" y="1774415"/>
            <a:ext cx="2063607" cy="4175033"/>
          </a:xfrm>
        </p:spPr>
        <p:txBody>
          <a:bodyPr/>
          <a:lstStyle>
            <a:lvl1pPr>
              <a:lnSpc>
                <a:spcPct val="110000"/>
              </a:lnSpc>
              <a:spcBef>
                <a:spcPts val="1200"/>
              </a:spcBef>
              <a:defRPr>
                <a:solidFill>
                  <a:schemeClr val="tx1"/>
                </a:solidFill>
              </a:defRPr>
            </a:lvl1pPr>
            <a:lvl2pPr>
              <a:lnSpc>
                <a:spcPct val="110000"/>
              </a:lnSpc>
              <a:spcBef>
                <a:spcPts val="1200"/>
              </a:spcBef>
              <a:defRPr>
                <a:solidFill>
                  <a:schemeClr val="tx1"/>
                </a:solidFill>
              </a:defRPr>
            </a:lvl2pPr>
            <a:lvl3pPr>
              <a:lnSpc>
                <a:spcPct val="110000"/>
              </a:lnSpc>
              <a:spcBef>
                <a:spcPts val="1200"/>
              </a:spcBef>
              <a:defRPr>
                <a:solidFill>
                  <a:schemeClr val="tx1"/>
                </a:solidFill>
              </a:defRPr>
            </a:lvl3pPr>
            <a:lvl4pPr>
              <a:lnSpc>
                <a:spcPct val="110000"/>
              </a:lnSpc>
              <a:defRPr>
                <a:solidFill>
                  <a:schemeClr val="tx1"/>
                </a:solidFill>
              </a:defRPr>
            </a:lvl4pPr>
            <a:lvl5pPr>
              <a:lnSpc>
                <a:spcPct val="110000"/>
              </a:lnSpc>
              <a:defRPr>
                <a:solidFill>
                  <a:schemeClr val="tx1"/>
                </a:solidFill>
              </a:defRPr>
            </a:lvl5pPr>
          </a:lstStyle>
          <a:p>
            <a:r>
              <a:rPr lang="en-US" dirty="0" smtClean="0"/>
              <a:t>Minimum font size 14pt and line spacing of at least Multiple 1.1</a:t>
            </a:r>
          </a:p>
          <a:p>
            <a:pPr lvl="1"/>
            <a:r>
              <a:rPr lang="pt-BR" dirty="0" smtClean="0"/>
              <a:t>Apita imentemqui te sunte cuptia sam cus dem qui deni incitatet nonsend?</a:t>
            </a:r>
          </a:p>
          <a:p>
            <a:pPr lvl="2"/>
            <a:r>
              <a:rPr lang="pt-BR" dirty="0" smtClean="0"/>
              <a:t>Nimi, qui restis sinihilla verum quatis estrum</a:t>
            </a:r>
          </a:p>
        </p:txBody>
      </p:sp>
      <p:sp>
        <p:nvSpPr>
          <p:cNvPr id="18" name="Content Placeholder 17"/>
          <p:cNvSpPr>
            <a:spLocks noGrp="1"/>
          </p:cNvSpPr>
          <p:nvPr>
            <p:ph sz="quarter" idx="25" hasCustomPrompt="1"/>
          </p:nvPr>
        </p:nvSpPr>
        <p:spPr>
          <a:xfrm>
            <a:off x="2708559" y="1774415"/>
            <a:ext cx="2063607" cy="4175033"/>
          </a:xfrm>
        </p:spPr>
        <p:txBody>
          <a:bodyPr/>
          <a:lstStyle>
            <a:lvl1pPr>
              <a:lnSpc>
                <a:spcPct val="110000"/>
              </a:lnSpc>
              <a:spcBef>
                <a:spcPts val="1200"/>
              </a:spcBef>
              <a:defRPr>
                <a:solidFill>
                  <a:schemeClr val="tx1"/>
                </a:solidFill>
              </a:defRPr>
            </a:lvl1pPr>
            <a:lvl2pPr>
              <a:lnSpc>
                <a:spcPct val="110000"/>
              </a:lnSpc>
              <a:spcBef>
                <a:spcPts val="1200"/>
              </a:spcBef>
              <a:defRPr>
                <a:solidFill>
                  <a:schemeClr val="tx1"/>
                </a:solidFill>
              </a:defRPr>
            </a:lvl2pPr>
            <a:lvl3pPr>
              <a:lnSpc>
                <a:spcPct val="110000"/>
              </a:lnSpc>
              <a:spcBef>
                <a:spcPts val="1200"/>
              </a:spcBef>
              <a:defRPr>
                <a:solidFill>
                  <a:schemeClr val="tx1"/>
                </a:solidFill>
              </a:defRPr>
            </a:lvl3pPr>
            <a:lvl4pPr>
              <a:lnSpc>
                <a:spcPct val="110000"/>
              </a:lnSpc>
              <a:defRPr>
                <a:solidFill>
                  <a:schemeClr val="tx1"/>
                </a:solidFill>
              </a:defRPr>
            </a:lvl4pPr>
            <a:lvl5pPr>
              <a:lnSpc>
                <a:spcPct val="110000"/>
              </a:lnSpc>
              <a:defRPr>
                <a:solidFill>
                  <a:schemeClr val="tx1"/>
                </a:solidFill>
              </a:defRPr>
            </a:lvl5pPr>
          </a:lstStyle>
          <a:p>
            <a:r>
              <a:rPr lang="en-US" dirty="0" smtClean="0"/>
              <a:t>Minimum font size 14pt and line spacing of at least Multiple 1.1</a:t>
            </a:r>
          </a:p>
          <a:p>
            <a:pPr lvl="1"/>
            <a:r>
              <a:rPr lang="pt-BR" dirty="0" smtClean="0"/>
              <a:t>Apita imentemqui te sunte cuptia sam cus dem qui deni incitatet nonsend?</a:t>
            </a:r>
          </a:p>
          <a:p>
            <a:pPr lvl="2"/>
            <a:r>
              <a:rPr lang="pt-BR" dirty="0" smtClean="0"/>
              <a:t>Nimi, qui restis sinihilla verum quatis estrum</a:t>
            </a:r>
          </a:p>
        </p:txBody>
      </p:sp>
      <p:sp>
        <p:nvSpPr>
          <p:cNvPr id="21" name="Content Placeholder 20"/>
          <p:cNvSpPr>
            <a:spLocks noGrp="1"/>
          </p:cNvSpPr>
          <p:nvPr>
            <p:ph sz="quarter" idx="26" hasCustomPrompt="1"/>
          </p:nvPr>
        </p:nvSpPr>
        <p:spPr>
          <a:xfrm>
            <a:off x="5061378" y="1774415"/>
            <a:ext cx="2063607" cy="4175033"/>
          </a:xfrm>
        </p:spPr>
        <p:txBody>
          <a:bodyPr/>
          <a:lstStyle>
            <a:lvl1pPr>
              <a:lnSpc>
                <a:spcPct val="110000"/>
              </a:lnSpc>
              <a:spcBef>
                <a:spcPts val="1200"/>
              </a:spcBef>
              <a:defRPr>
                <a:solidFill>
                  <a:schemeClr val="tx1"/>
                </a:solidFill>
              </a:defRPr>
            </a:lvl1pPr>
            <a:lvl2pPr>
              <a:lnSpc>
                <a:spcPct val="110000"/>
              </a:lnSpc>
              <a:spcBef>
                <a:spcPts val="1200"/>
              </a:spcBef>
              <a:defRPr>
                <a:solidFill>
                  <a:schemeClr val="tx1"/>
                </a:solidFill>
              </a:defRPr>
            </a:lvl2pPr>
            <a:lvl3pPr>
              <a:lnSpc>
                <a:spcPct val="110000"/>
              </a:lnSpc>
              <a:spcBef>
                <a:spcPts val="1200"/>
              </a:spcBef>
              <a:defRPr>
                <a:solidFill>
                  <a:schemeClr val="tx1"/>
                </a:solidFill>
              </a:defRPr>
            </a:lvl3pPr>
            <a:lvl4pPr>
              <a:lnSpc>
                <a:spcPct val="110000"/>
              </a:lnSpc>
              <a:defRPr>
                <a:solidFill>
                  <a:schemeClr val="tx1"/>
                </a:solidFill>
              </a:defRPr>
            </a:lvl4pPr>
            <a:lvl5pPr>
              <a:lnSpc>
                <a:spcPct val="110000"/>
              </a:lnSpc>
              <a:defRPr>
                <a:solidFill>
                  <a:schemeClr val="tx1"/>
                </a:solidFill>
              </a:defRPr>
            </a:lvl5pPr>
          </a:lstStyle>
          <a:p>
            <a:r>
              <a:rPr lang="en-US" dirty="0" smtClean="0"/>
              <a:t>Minimum font size 14pt and line spacing of at least Multiple 1.1</a:t>
            </a:r>
          </a:p>
          <a:p>
            <a:pPr lvl="1"/>
            <a:r>
              <a:rPr lang="pt-BR" dirty="0" smtClean="0"/>
              <a:t>Apita imentemqui te sunte cuptia sam cus dem qui deni incitatet nonsend?</a:t>
            </a:r>
          </a:p>
          <a:p>
            <a:pPr lvl="2"/>
            <a:r>
              <a:rPr lang="pt-BR" dirty="0" smtClean="0"/>
              <a:t>Nimi, qui restis sinihilla verum quatis estrum</a:t>
            </a:r>
          </a:p>
        </p:txBody>
      </p:sp>
      <p:sp>
        <p:nvSpPr>
          <p:cNvPr id="23" name="Content Placeholder 22"/>
          <p:cNvSpPr>
            <a:spLocks noGrp="1"/>
          </p:cNvSpPr>
          <p:nvPr>
            <p:ph sz="quarter" idx="27" hasCustomPrompt="1"/>
          </p:nvPr>
        </p:nvSpPr>
        <p:spPr>
          <a:xfrm>
            <a:off x="7414198" y="1774415"/>
            <a:ext cx="2063607" cy="4175033"/>
          </a:xfrm>
        </p:spPr>
        <p:txBody>
          <a:bodyPr/>
          <a:lstStyle>
            <a:lvl1pPr>
              <a:lnSpc>
                <a:spcPct val="110000"/>
              </a:lnSpc>
              <a:spcBef>
                <a:spcPts val="1200"/>
              </a:spcBef>
              <a:defRPr>
                <a:solidFill>
                  <a:schemeClr val="tx1"/>
                </a:solidFill>
              </a:defRPr>
            </a:lvl1pPr>
            <a:lvl2pPr>
              <a:lnSpc>
                <a:spcPct val="110000"/>
              </a:lnSpc>
              <a:spcBef>
                <a:spcPts val="1200"/>
              </a:spcBef>
              <a:defRPr>
                <a:solidFill>
                  <a:schemeClr val="tx1"/>
                </a:solidFill>
              </a:defRPr>
            </a:lvl2pPr>
            <a:lvl3pPr>
              <a:lnSpc>
                <a:spcPct val="110000"/>
              </a:lnSpc>
              <a:spcBef>
                <a:spcPts val="1200"/>
              </a:spcBef>
              <a:defRPr>
                <a:solidFill>
                  <a:schemeClr val="tx1"/>
                </a:solidFill>
              </a:defRPr>
            </a:lvl3pPr>
            <a:lvl4pPr>
              <a:lnSpc>
                <a:spcPct val="110000"/>
              </a:lnSpc>
              <a:defRPr>
                <a:solidFill>
                  <a:schemeClr val="tx1"/>
                </a:solidFill>
              </a:defRPr>
            </a:lvl4pPr>
            <a:lvl5pPr>
              <a:lnSpc>
                <a:spcPct val="110000"/>
              </a:lnSpc>
              <a:defRPr>
                <a:solidFill>
                  <a:schemeClr val="tx1"/>
                </a:solidFill>
              </a:defRPr>
            </a:lvl5pPr>
          </a:lstStyle>
          <a:p>
            <a:r>
              <a:rPr lang="en-US" dirty="0" smtClean="0"/>
              <a:t>Minimum font size 14pt and line spacing of at least Multiple 1.1</a:t>
            </a:r>
          </a:p>
          <a:p>
            <a:pPr lvl="1"/>
            <a:r>
              <a:rPr lang="pt-BR" dirty="0" smtClean="0"/>
              <a:t>Apita imentemqui te sunte cuptia sam cus dem qui deni incitatet nonsend?</a:t>
            </a:r>
          </a:p>
          <a:p>
            <a:pPr lvl="2"/>
            <a:r>
              <a:rPr lang="pt-BR" dirty="0" smtClean="0"/>
              <a:t>Nimi, qui restis sinihilla verum quatis estrum</a:t>
            </a:r>
          </a:p>
        </p:txBody>
      </p:sp>
      <p:sp>
        <p:nvSpPr>
          <p:cNvPr id="25" name="Content Placeholder 24"/>
          <p:cNvSpPr>
            <a:spLocks noGrp="1"/>
          </p:cNvSpPr>
          <p:nvPr>
            <p:ph sz="quarter" idx="28" hasCustomPrompt="1"/>
          </p:nvPr>
        </p:nvSpPr>
        <p:spPr>
          <a:xfrm>
            <a:off x="9767017" y="1774415"/>
            <a:ext cx="2063607" cy="4175033"/>
          </a:xfrm>
        </p:spPr>
        <p:txBody>
          <a:bodyPr/>
          <a:lstStyle>
            <a:lvl1pPr>
              <a:lnSpc>
                <a:spcPct val="110000"/>
              </a:lnSpc>
              <a:spcBef>
                <a:spcPts val="1200"/>
              </a:spcBef>
              <a:defRPr>
                <a:solidFill>
                  <a:schemeClr val="tx1"/>
                </a:solidFill>
              </a:defRPr>
            </a:lvl1pPr>
            <a:lvl2pPr>
              <a:lnSpc>
                <a:spcPct val="110000"/>
              </a:lnSpc>
              <a:spcBef>
                <a:spcPts val="1200"/>
              </a:spcBef>
              <a:defRPr>
                <a:solidFill>
                  <a:schemeClr val="tx1"/>
                </a:solidFill>
              </a:defRPr>
            </a:lvl2pPr>
            <a:lvl3pPr>
              <a:lnSpc>
                <a:spcPct val="110000"/>
              </a:lnSpc>
              <a:spcBef>
                <a:spcPts val="1200"/>
              </a:spcBef>
              <a:defRPr>
                <a:solidFill>
                  <a:schemeClr val="tx1"/>
                </a:solidFill>
              </a:defRPr>
            </a:lvl3pPr>
            <a:lvl4pPr>
              <a:lnSpc>
                <a:spcPct val="110000"/>
              </a:lnSpc>
              <a:defRPr>
                <a:solidFill>
                  <a:schemeClr val="tx1"/>
                </a:solidFill>
              </a:defRPr>
            </a:lvl4pPr>
            <a:lvl5pPr>
              <a:lnSpc>
                <a:spcPct val="110000"/>
              </a:lnSpc>
              <a:defRPr>
                <a:solidFill>
                  <a:schemeClr val="tx1"/>
                </a:solidFill>
              </a:defRPr>
            </a:lvl5pPr>
          </a:lstStyle>
          <a:p>
            <a:r>
              <a:rPr lang="en-US" dirty="0" smtClean="0"/>
              <a:t>Minimum font size 14pt and line spacing of at least Multiple 1.1</a:t>
            </a:r>
          </a:p>
          <a:p>
            <a:pPr lvl="1"/>
            <a:r>
              <a:rPr lang="pt-BR" dirty="0" smtClean="0"/>
              <a:t>Apita imentemqui te sunte cuptia sam cus dem qui deni incitatet nonsend?</a:t>
            </a:r>
          </a:p>
          <a:p>
            <a:pPr lvl="2"/>
            <a:r>
              <a:rPr lang="pt-BR" dirty="0" smtClean="0"/>
              <a:t>Nimi, qui restis sinihilla verum quatis estrum</a:t>
            </a:r>
          </a:p>
        </p:txBody>
      </p:sp>
      <p:sp>
        <p:nvSpPr>
          <p:cNvPr id="17" name="Footer Placeholder 2"/>
          <p:cNvSpPr>
            <a:spLocks noGrp="1"/>
          </p:cNvSpPr>
          <p:nvPr>
            <p:ph type="ftr" sz="quarter" idx="31"/>
          </p:nvPr>
        </p:nvSpPr>
        <p:spPr>
          <a:xfrm>
            <a:off x="7495798" y="6537399"/>
            <a:ext cx="4141956" cy="161962"/>
          </a:xfrm>
        </p:spPr>
        <p:txBody>
          <a:bodyPr/>
          <a:lstStyle>
            <a:lvl1pPr>
              <a:defRPr>
                <a:solidFill>
                  <a:schemeClr val="tx1">
                    <a:alpha val="50000"/>
                  </a:schemeClr>
                </a:solidFill>
              </a:defRPr>
            </a:lvl1pPr>
          </a:lstStyle>
          <a:p>
            <a:r>
              <a:rPr lang="en-AU" dirty="0" smtClean="0">
                <a:solidFill>
                  <a:srgbClr val="000000">
                    <a:alpha val="50000"/>
                  </a:srgbClr>
                </a:solidFill>
              </a:rPr>
              <a:t>Copyright © 2016  Accenture. All rights reserved. Accenture Confidential Information    |</a:t>
            </a:r>
            <a:endParaRPr lang="en-AU" dirty="0">
              <a:solidFill>
                <a:srgbClr val="000000">
                  <a:alpha val="50000"/>
                </a:srgbClr>
              </a:solidFill>
            </a:endParaRPr>
          </a:p>
        </p:txBody>
      </p:sp>
      <p:sp>
        <p:nvSpPr>
          <p:cNvPr id="19" name="Slide Number Placeholder 3"/>
          <p:cNvSpPr>
            <a:spLocks noGrp="1"/>
          </p:cNvSpPr>
          <p:nvPr>
            <p:ph type="sldNum" sz="quarter" idx="32"/>
          </p:nvPr>
        </p:nvSpPr>
        <p:spPr>
          <a:xfrm flipH="1">
            <a:off x="11617001" y="6537400"/>
            <a:ext cx="216084" cy="161888"/>
          </a:xfrm>
        </p:spPr>
        <p:txBody>
          <a:bodyPr/>
          <a:lstStyle>
            <a:lvl1pPr>
              <a:defRPr>
                <a:solidFill>
                  <a:schemeClr val="tx1">
                    <a:alpha val="50000"/>
                  </a:schemeClr>
                </a:solidFill>
              </a:defRPr>
            </a:lvl1pPr>
          </a:lstStyle>
          <a:p>
            <a:pPr>
              <a:defRPr/>
            </a:pPr>
            <a:fld id="{90CBDC3A-D49F-4631-A8C7-55D59B33E5FA}" type="slidenum">
              <a:rPr lang="en-US" smtClean="0">
                <a:solidFill>
                  <a:srgbClr val="000000">
                    <a:alpha val="50000"/>
                  </a:srgbClr>
                </a:solidFill>
              </a:rPr>
              <a:pPr>
                <a:defRPr/>
              </a:pPr>
              <a:t>‹#›</a:t>
            </a:fld>
            <a:endParaRPr lang="en-US" dirty="0">
              <a:solidFill>
                <a:srgbClr val="000000">
                  <a:alpha val="50000"/>
                </a:srgbClr>
              </a:solidFill>
            </a:endParaRPr>
          </a:p>
        </p:txBody>
      </p:sp>
      <p:sp>
        <p:nvSpPr>
          <p:cNvPr id="16" name="Title 1"/>
          <p:cNvSpPr>
            <a:spLocks noGrp="1"/>
          </p:cNvSpPr>
          <p:nvPr>
            <p:ph type="title" hasCustomPrompt="1"/>
          </p:nvPr>
        </p:nvSpPr>
        <p:spPr>
          <a:xfrm>
            <a:off x="355741" y="554272"/>
            <a:ext cx="11474881" cy="543475"/>
          </a:xfrm>
        </p:spPr>
        <p:txBody>
          <a:bodyPr/>
          <a:lstStyle>
            <a:lvl1pPr algn="ctr">
              <a:defRPr>
                <a:solidFill>
                  <a:schemeClr val="tx1"/>
                </a:solidFill>
              </a:defRPr>
            </a:lvl1pPr>
          </a:lstStyle>
          <a:p>
            <a:r>
              <a:rPr lang="en-US" dirty="0" smtClean="0"/>
              <a:t>INSERT MAIN TITLE AT 36PT MIN 30PT</a:t>
            </a:r>
            <a:endParaRPr lang="en-AU" dirty="0"/>
          </a:p>
        </p:txBody>
      </p:sp>
      <p:sp>
        <p:nvSpPr>
          <p:cNvPr id="20" name="Text Placeholder 4"/>
          <p:cNvSpPr>
            <a:spLocks noGrp="1"/>
          </p:cNvSpPr>
          <p:nvPr>
            <p:ph type="body" sz="quarter" idx="12" hasCustomPrompt="1"/>
          </p:nvPr>
        </p:nvSpPr>
        <p:spPr>
          <a:xfrm>
            <a:off x="355741" y="1098295"/>
            <a:ext cx="11474881" cy="407894"/>
          </a:xfrm>
        </p:spPr>
        <p:txBody>
          <a:bodyPr/>
          <a:lstStyle>
            <a:lvl1pPr algn="ctr">
              <a:lnSpc>
                <a:spcPct val="100000"/>
              </a:lnSpc>
              <a:spcBef>
                <a:spcPts val="0"/>
              </a:spcBef>
              <a:defRPr sz="2400">
                <a:solidFill>
                  <a:schemeClr val="accent5"/>
                </a:solidFill>
              </a:defRPr>
            </a:lvl1pPr>
          </a:lstStyle>
          <a:p>
            <a:r>
              <a:rPr lang="en-US" dirty="0" smtClean="0"/>
              <a:t>Insert sub-title here at 24pt, min 20pt</a:t>
            </a:r>
            <a:endParaRPr lang="en-US" dirty="0"/>
          </a:p>
        </p:txBody>
      </p:sp>
      <p:sp>
        <p:nvSpPr>
          <p:cNvPr id="12" name="Text Placeholder 4"/>
          <p:cNvSpPr>
            <a:spLocks noGrp="1"/>
          </p:cNvSpPr>
          <p:nvPr>
            <p:ph type="body" sz="quarter" idx="33" hasCustomPrompt="1"/>
          </p:nvPr>
        </p:nvSpPr>
        <p:spPr>
          <a:xfrm>
            <a:off x="355741" y="6334007"/>
            <a:ext cx="1928219" cy="331528"/>
          </a:xfrm>
          <a:ln>
            <a:solidFill>
              <a:schemeClr val="tx1"/>
            </a:solidFill>
          </a:ln>
        </p:spPr>
        <p:txBody>
          <a:bodyPr wrap="none" lIns="143987" tIns="71994" rIns="143987" bIns="71994" anchor="ctr">
            <a:spAutoFit/>
          </a:bodyPr>
          <a:lstStyle>
            <a:lvl1pPr>
              <a:spcBef>
                <a:spcPts val="0"/>
              </a:spcBef>
              <a:defRPr sz="11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Insert Key Point if Needed</a:t>
            </a:r>
            <a:endParaRPr lang="en-AU" dirty="0"/>
          </a:p>
        </p:txBody>
      </p:sp>
    </p:spTree>
    <p:extLst>
      <p:ext uri="{BB962C8B-B14F-4D97-AF65-F5344CB8AC3E}">
        <p14:creationId xmlns:p14="http://schemas.microsoft.com/office/powerpoint/2010/main" val="301240525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7_5Columns_SBlue">
    <p:bg>
      <p:bgPr>
        <a:solidFill>
          <a:schemeClr val="accent5"/>
        </a:solidFill>
        <a:effectLst/>
      </p:bgPr>
    </p:bg>
    <p:spTree>
      <p:nvGrpSpPr>
        <p:cNvPr id="1" name=""/>
        <p:cNvGrpSpPr/>
        <p:nvPr/>
      </p:nvGrpSpPr>
      <p:grpSpPr>
        <a:xfrm>
          <a:off x="0" y="0"/>
          <a:ext cx="0" cy="0"/>
          <a:chOff x="0" y="0"/>
          <a:chExt cx="0" cy="0"/>
        </a:xfrm>
      </p:grpSpPr>
      <p:sp>
        <p:nvSpPr>
          <p:cNvPr id="15" name="Content Placeholder 14"/>
          <p:cNvSpPr>
            <a:spLocks noGrp="1"/>
          </p:cNvSpPr>
          <p:nvPr>
            <p:ph sz="quarter" idx="24" hasCustomPrompt="1"/>
          </p:nvPr>
        </p:nvSpPr>
        <p:spPr>
          <a:xfrm>
            <a:off x="355741" y="1774415"/>
            <a:ext cx="2063607" cy="4175033"/>
          </a:xfrm>
        </p:spPr>
        <p:txBody>
          <a:bodyPr/>
          <a:lstStyle>
            <a:lvl1pPr>
              <a:lnSpc>
                <a:spcPct val="110000"/>
              </a:lnSpc>
              <a:spcBef>
                <a:spcPts val="1200"/>
              </a:spcBef>
              <a:defRPr/>
            </a:lvl1pPr>
            <a:lvl2pPr>
              <a:lnSpc>
                <a:spcPct val="110000"/>
              </a:lnSpc>
              <a:spcBef>
                <a:spcPts val="1200"/>
              </a:spcBef>
              <a:defRPr/>
            </a:lvl2pPr>
            <a:lvl3pPr>
              <a:lnSpc>
                <a:spcPct val="110000"/>
              </a:lnSpc>
              <a:spcBef>
                <a:spcPts val="1200"/>
              </a:spcBef>
              <a:defRPr/>
            </a:lvl3pPr>
            <a:lvl4pPr>
              <a:lnSpc>
                <a:spcPct val="110000"/>
              </a:lnSpc>
              <a:defRPr/>
            </a:lvl4pPr>
            <a:lvl5pPr>
              <a:lnSpc>
                <a:spcPct val="110000"/>
              </a:lnSpc>
              <a:defRPr/>
            </a:lvl5pPr>
          </a:lstStyle>
          <a:p>
            <a:r>
              <a:rPr lang="en-US" dirty="0" smtClean="0"/>
              <a:t>Minimum font size 14pt and line spacing of at least Multiple 1.1</a:t>
            </a:r>
          </a:p>
          <a:p>
            <a:pPr lvl="1"/>
            <a:r>
              <a:rPr lang="pt-BR" dirty="0" smtClean="0"/>
              <a:t>Apita imentemqui te sunte cuptia sam cus dem qui deni incitatet nonsend?</a:t>
            </a:r>
          </a:p>
          <a:p>
            <a:pPr lvl="2"/>
            <a:r>
              <a:rPr lang="pt-BR" dirty="0" smtClean="0"/>
              <a:t>Nimi, qui restis sinihilla verum quatis estrum</a:t>
            </a:r>
          </a:p>
        </p:txBody>
      </p:sp>
      <p:sp>
        <p:nvSpPr>
          <p:cNvPr id="18" name="Content Placeholder 17"/>
          <p:cNvSpPr>
            <a:spLocks noGrp="1"/>
          </p:cNvSpPr>
          <p:nvPr>
            <p:ph sz="quarter" idx="25" hasCustomPrompt="1"/>
          </p:nvPr>
        </p:nvSpPr>
        <p:spPr>
          <a:xfrm>
            <a:off x="2709176" y="1774415"/>
            <a:ext cx="2063607" cy="4175033"/>
          </a:xfrm>
        </p:spPr>
        <p:txBody>
          <a:bodyPr/>
          <a:lstStyle>
            <a:lvl1pPr>
              <a:lnSpc>
                <a:spcPct val="110000"/>
              </a:lnSpc>
              <a:spcBef>
                <a:spcPts val="1200"/>
              </a:spcBef>
              <a:defRPr/>
            </a:lvl1pPr>
            <a:lvl2pPr>
              <a:lnSpc>
                <a:spcPct val="110000"/>
              </a:lnSpc>
              <a:spcBef>
                <a:spcPts val="1200"/>
              </a:spcBef>
              <a:defRPr/>
            </a:lvl2pPr>
            <a:lvl3pPr>
              <a:lnSpc>
                <a:spcPct val="110000"/>
              </a:lnSpc>
              <a:spcBef>
                <a:spcPts val="1200"/>
              </a:spcBef>
              <a:defRPr/>
            </a:lvl3pPr>
            <a:lvl4pPr>
              <a:lnSpc>
                <a:spcPct val="110000"/>
              </a:lnSpc>
              <a:defRPr/>
            </a:lvl4pPr>
            <a:lvl5pPr>
              <a:lnSpc>
                <a:spcPct val="110000"/>
              </a:lnSpc>
              <a:defRPr/>
            </a:lvl5pPr>
          </a:lstStyle>
          <a:p>
            <a:r>
              <a:rPr lang="en-US" dirty="0" smtClean="0"/>
              <a:t>Minimum font size 14pt and line spacing of at least Multiple 1.1</a:t>
            </a:r>
          </a:p>
          <a:p>
            <a:pPr lvl="1"/>
            <a:r>
              <a:rPr lang="pt-BR" dirty="0" smtClean="0"/>
              <a:t>Apita imentemqui te sunte cuptia sam cus dem qui deni incitatet nonsend?</a:t>
            </a:r>
          </a:p>
          <a:p>
            <a:pPr lvl="2"/>
            <a:r>
              <a:rPr lang="pt-BR" dirty="0" smtClean="0"/>
              <a:t>Nimi, qui restis sinihilla verum quatis estrum</a:t>
            </a:r>
          </a:p>
        </p:txBody>
      </p:sp>
      <p:sp>
        <p:nvSpPr>
          <p:cNvPr id="21" name="Content Placeholder 20"/>
          <p:cNvSpPr>
            <a:spLocks noGrp="1"/>
          </p:cNvSpPr>
          <p:nvPr>
            <p:ph sz="quarter" idx="26" hasCustomPrompt="1"/>
          </p:nvPr>
        </p:nvSpPr>
        <p:spPr>
          <a:xfrm>
            <a:off x="5062612" y="1774415"/>
            <a:ext cx="2063607" cy="4175033"/>
          </a:xfrm>
        </p:spPr>
        <p:txBody>
          <a:bodyPr/>
          <a:lstStyle>
            <a:lvl1pPr>
              <a:lnSpc>
                <a:spcPct val="110000"/>
              </a:lnSpc>
              <a:spcBef>
                <a:spcPts val="1200"/>
              </a:spcBef>
              <a:defRPr/>
            </a:lvl1pPr>
            <a:lvl2pPr>
              <a:lnSpc>
                <a:spcPct val="110000"/>
              </a:lnSpc>
              <a:spcBef>
                <a:spcPts val="1200"/>
              </a:spcBef>
              <a:defRPr/>
            </a:lvl2pPr>
            <a:lvl3pPr>
              <a:lnSpc>
                <a:spcPct val="110000"/>
              </a:lnSpc>
              <a:spcBef>
                <a:spcPts val="1200"/>
              </a:spcBef>
              <a:defRPr/>
            </a:lvl3pPr>
            <a:lvl4pPr>
              <a:lnSpc>
                <a:spcPct val="110000"/>
              </a:lnSpc>
              <a:defRPr/>
            </a:lvl4pPr>
            <a:lvl5pPr>
              <a:lnSpc>
                <a:spcPct val="110000"/>
              </a:lnSpc>
              <a:defRPr/>
            </a:lvl5pPr>
          </a:lstStyle>
          <a:p>
            <a:r>
              <a:rPr lang="en-US" dirty="0" smtClean="0"/>
              <a:t>Minimum font size 14pt and line spacing of at least Multiple 1.1</a:t>
            </a:r>
          </a:p>
          <a:p>
            <a:pPr lvl="1"/>
            <a:r>
              <a:rPr lang="pt-BR" dirty="0" smtClean="0"/>
              <a:t>Apita imentemqui te sunte cuptia sam cus dem qui deni incitatet nonsend?</a:t>
            </a:r>
          </a:p>
          <a:p>
            <a:pPr lvl="2"/>
            <a:r>
              <a:rPr lang="pt-BR" dirty="0" smtClean="0"/>
              <a:t>Nimi, qui restis sinihilla verum quatis estrum</a:t>
            </a:r>
          </a:p>
        </p:txBody>
      </p:sp>
      <p:sp>
        <p:nvSpPr>
          <p:cNvPr id="23" name="Content Placeholder 22"/>
          <p:cNvSpPr>
            <a:spLocks noGrp="1"/>
          </p:cNvSpPr>
          <p:nvPr>
            <p:ph sz="quarter" idx="27" hasCustomPrompt="1"/>
          </p:nvPr>
        </p:nvSpPr>
        <p:spPr>
          <a:xfrm>
            <a:off x="7416046" y="1774415"/>
            <a:ext cx="2063607" cy="4175033"/>
          </a:xfrm>
        </p:spPr>
        <p:txBody>
          <a:bodyPr/>
          <a:lstStyle>
            <a:lvl1pPr>
              <a:lnSpc>
                <a:spcPct val="110000"/>
              </a:lnSpc>
              <a:spcBef>
                <a:spcPts val="1200"/>
              </a:spcBef>
              <a:defRPr/>
            </a:lvl1pPr>
            <a:lvl2pPr>
              <a:lnSpc>
                <a:spcPct val="110000"/>
              </a:lnSpc>
              <a:spcBef>
                <a:spcPts val="1200"/>
              </a:spcBef>
              <a:defRPr/>
            </a:lvl2pPr>
            <a:lvl3pPr>
              <a:lnSpc>
                <a:spcPct val="110000"/>
              </a:lnSpc>
              <a:spcBef>
                <a:spcPts val="1200"/>
              </a:spcBef>
              <a:defRPr/>
            </a:lvl3pPr>
            <a:lvl4pPr>
              <a:lnSpc>
                <a:spcPct val="110000"/>
              </a:lnSpc>
              <a:defRPr/>
            </a:lvl4pPr>
            <a:lvl5pPr>
              <a:lnSpc>
                <a:spcPct val="110000"/>
              </a:lnSpc>
              <a:defRPr/>
            </a:lvl5pPr>
          </a:lstStyle>
          <a:p>
            <a:r>
              <a:rPr lang="en-US" dirty="0" smtClean="0"/>
              <a:t>Minimum font size 14pt and line spacing of at least Multiple 1.1</a:t>
            </a:r>
          </a:p>
          <a:p>
            <a:pPr lvl="1"/>
            <a:r>
              <a:rPr lang="pt-BR" dirty="0" smtClean="0"/>
              <a:t>Apita imentemqui te sunte cuptia sam cus dem qui deni incitatet nonsend?</a:t>
            </a:r>
          </a:p>
          <a:p>
            <a:pPr lvl="2"/>
            <a:r>
              <a:rPr lang="pt-BR" dirty="0" smtClean="0"/>
              <a:t>Nimi, qui restis sinihilla verum quatis estrum</a:t>
            </a:r>
          </a:p>
        </p:txBody>
      </p:sp>
      <p:sp>
        <p:nvSpPr>
          <p:cNvPr id="25" name="Content Placeholder 24"/>
          <p:cNvSpPr>
            <a:spLocks noGrp="1"/>
          </p:cNvSpPr>
          <p:nvPr>
            <p:ph sz="quarter" idx="28" hasCustomPrompt="1"/>
          </p:nvPr>
        </p:nvSpPr>
        <p:spPr>
          <a:xfrm>
            <a:off x="9769481" y="1774415"/>
            <a:ext cx="2063607" cy="4175033"/>
          </a:xfrm>
        </p:spPr>
        <p:txBody>
          <a:bodyPr/>
          <a:lstStyle>
            <a:lvl1pPr>
              <a:lnSpc>
                <a:spcPct val="110000"/>
              </a:lnSpc>
              <a:spcBef>
                <a:spcPts val="1200"/>
              </a:spcBef>
              <a:defRPr/>
            </a:lvl1pPr>
            <a:lvl2pPr>
              <a:lnSpc>
                <a:spcPct val="110000"/>
              </a:lnSpc>
              <a:spcBef>
                <a:spcPts val="1200"/>
              </a:spcBef>
              <a:defRPr/>
            </a:lvl2pPr>
            <a:lvl3pPr>
              <a:lnSpc>
                <a:spcPct val="110000"/>
              </a:lnSpc>
              <a:spcBef>
                <a:spcPts val="1200"/>
              </a:spcBef>
              <a:defRPr/>
            </a:lvl3pPr>
            <a:lvl4pPr>
              <a:lnSpc>
                <a:spcPct val="110000"/>
              </a:lnSpc>
              <a:defRPr/>
            </a:lvl4pPr>
            <a:lvl5pPr>
              <a:lnSpc>
                <a:spcPct val="110000"/>
              </a:lnSpc>
              <a:defRPr/>
            </a:lvl5pPr>
          </a:lstStyle>
          <a:p>
            <a:r>
              <a:rPr lang="en-US" dirty="0" smtClean="0"/>
              <a:t>Minimum font size 14pt and line spacing of at least Multiple 1.1</a:t>
            </a:r>
          </a:p>
          <a:p>
            <a:pPr lvl="1"/>
            <a:r>
              <a:rPr lang="pt-BR" dirty="0" smtClean="0"/>
              <a:t>Apita imentemqui te sunte cuptia sam cus dem qui deni incitatet nonsend?</a:t>
            </a:r>
          </a:p>
          <a:p>
            <a:pPr lvl="2"/>
            <a:r>
              <a:rPr lang="pt-BR" dirty="0" smtClean="0"/>
              <a:t>Nimi, qui restis sinihilla verum quatis estrum</a:t>
            </a:r>
          </a:p>
        </p:txBody>
      </p:sp>
      <p:sp>
        <p:nvSpPr>
          <p:cNvPr id="13" name="Footer Placeholder 2"/>
          <p:cNvSpPr>
            <a:spLocks noGrp="1"/>
          </p:cNvSpPr>
          <p:nvPr>
            <p:ph type="ftr" sz="quarter" idx="31"/>
          </p:nvPr>
        </p:nvSpPr>
        <p:spPr>
          <a:xfrm>
            <a:off x="7495798" y="6537399"/>
            <a:ext cx="4141956" cy="161962"/>
          </a:xfrm>
        </p:spPr>
        <p:txBody>
          <a:bodyPr/>
          <a:lstStyle/>
          <a:p>
            <a:r>
              <a:rPr lang="en-AU" dirty="0" smtClean="0">
                <a:solidFill>
                  <a:srgbClr val="FFFFFF">
                    <a:alpha val="50000"/>
                  </a:srgbClr>
                </a:solidFill>
              </a:rPr>
              <a:t>Copyright © 2016  Accenture. All rights reserved. Accenture Confidential Information    |</a:t>
            </a:r>
            <a:endParaRPr lang="en-AU" dirty="0">
              <a:solidFill>
                <a:srgbClr val="FFFFFF">
                  <a:alpha val="50000"/>
                </a:srgbClr>
              </a:solidFill>
            </a:endParaRPr>
          </a:p>
        </p:txBody>
      </p:sp>
      <p:sp>
        <p:nvSpPr>
          <p:cNvPr id="16" name="Slide Number Placeholder 3"/>
          <p:cNvSpPr>
            <a:spLocks noGrp="1"/>
          </p:cNvSpPr>
          <p:nvPr>
            <p:ph type="sldNum" sz="quarter" idx="32"/>
          </p:nvPr>
        </p:nvSpPr>
        <p:spPr>
          <a:xfrm flipH="1">
            <a:off x="11617001" y="6537400"/>
            <a:ext cx="216084" cy="161888"/>
          </a:xfrm>
        </p:spPr>
        <p:txBody>
          <a:bodyPr/>
          <a:lstStyle/>
          <a:p>
            <a:pPr>
              <a:defRPr/>
            </a:pPr>
            <a:fld id="{90CBDC3A-D49F-4631-A8C7-55D59B33E5FA}" type="slidenum">
              <a:rPr lang="en-US" smtClean="0">
                <a:solidFill>
                  <a:srgbClr val="FFFFFF">
                    <a:alpha val="50000"/>
                  </a:srgbClr>
                </a:solidFill>
              </a:rPr>
              <a:pPr>
                <a:defRPr/>
              </a:pPr>
              <a:t>‹#›</a:t>
            </a:fld>
            <a:endParaRPr lang="en-US" dirty="0">
              <a:solidFill>
                <a:srgbClr val="FFFFFF">
                  <a:alpha val="50000"/>
                </a:srgbClr>
              </a:solidFill>
            </a:endParaRPr>
          </a:p>
        </p:txBody>
      </p:sp>
      <p:sp>
        <p:nvSpPr>
          <p:cNvPr id="17" name="Title 1"/>
          <p:cNvSpPr>
            <a:spLocks noGrp="1"/>
          </p:cNvSpPr>
          <p:nvPr>
            <p:ph type="title" hasCustomPrompt="1"/>
          </p:nvPr>
        </p:nvSpPr>
        <p:spPr>
          <a:xfrm>
            <a:off x="355741" y="554272"/>
            <a:ext cx="11474881" cy="543475"/>
          </a:xfrm>
        </p:spPr>
        <p:txBody>
          <a:bodyPr/>
          <a:lstStyle>
            <a:lvl1pPr algn="ctr">
              <a:defRPr/>
            </a:lvl1pPr>
          </a:lstStyle>
          <a:p>
            <a:r>
              <a:rPr lang="en-US" dirty="0" smtClean="0"/>
              <a:t>INSERT MAIN TITLE AT 36PT MIN 30PT</a:t>
            </a:r>
            <a:endParaRPr lang="en-AU" dirty="0"/>
          </a:p>
        </p:txBody>
      </p:sp>
      <p:sp>
        <p:nvSpPr>
          <p:cNvPr id="19" name="Text Placeholder 4"/>
          <p:cNvSpPr>
            <a:spLocks noGrp="1"/>
          </p:cNvSpPr>
          <p:nvPr>
            <p:ph type="body" sz="quarter" idx="12" hasCustomPrompt="1"/>
          </p:nvPr>
        </p:nvSpPr>
        <p:spPr>
          <a:xfrm>
            <a:off x="355741" y="1098298"/>
            <a:ext cx="11474881" cy="369246"/>
          </a:xfrm>
        </p:spPr>
        <p:txBody>
          <a:bodyPr>
            <a:spAutoFit/>
          </a:bodyPr>
          <a:lstStyle>
            <a:lvl1pPr algn="ctr">
              <a:lnSpc>
                <a:spcPct val="100000"/>
              </a:lnSpc>
              <a:spcBef>
                <a:spcPts val="0"/>
              </a:spcBef>
              <a:defRPr sz="2400">
                <a:solidFill>
                  <a:schemeClr val="accent6">
                    <a:lumMod val="20000"/>
                    <a:lumOff val="80000"/>
                  </a:schemeClr>
                </a:solidFill>
              </a:defRPr>
            </a:lvl1pPr>
          </a:lstStyle>
          <a:p>
            <a:r>
              <a:rPr lang="en-US" dirty="0" smtClean="0"/>
              <a:t>Insert sub-title here at 24pt, min 20pt</a:t>
            </a:r>
            <a:endParaRPr lang="en-US" dirty="0"/>
          </a:p>
        </p:txBody>
      </p:sp>
      <p:sp>
        <p:nvSpPr>
          <p:cNvPr id="14" name="Text Placeholder 4"/>
          <p:cNvSpPr>
            <a:spLocks noGrp="1"/>
          </p:cNvSpPr>
          <p:nvPr>
            <p:ph type="body" sz="quarter" idx="33" hasCustomPrompt="1"/>
          </p:nvPr>
        </p:nvSpPr>
        <p:spPr>
          <a:xfrm>
            <a:off x="355741" y="6334007"/>
            <a:ext cx="1928219" cy="331528"/>
          </a:xfrm>
          <a:ln>
            <a:solidFill>
              <a:schemeClr val="bg1"/>
            </a:solidFill>
          </a:ln>
        </p:spPr>
        <p:txBody>
          <a:bodyPr wrap="none" lIns="143987" tIns="71994" rIns="143987" bIns="71994" anchor="ctr">
            <a:spAutoFit/>
          </a:bodyPr>
          <a:lstStyle>
            <a:lvl1pPr>
              <a:spcBef>
                <a:spcPts val="0"/>
              </a:spcBef>
              <a:defRPr sz="11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Insert Key Point if Needed</a:t>
            </a:r>
            <a:endParaRPr lang="en-AU" dirty="0"/>
          </a:p>
        </p:txBody>
      </p:sp>
    </p:spTree>
    <p:extLst>
      <p:ext uri="{BB962C8B-B14F-4D97-AF65-F5344CB8AC3E}">
        <p14:creationId xmlns:p14="http://schemas.microsoft.com/office/powerpoint/2010/main" val="380801891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7_5Columns_APink">
    <p:bg>
      <p:bgPr>
        <a:solidFill>
          <a:schemeClr val="accent1"/>
        </a:solidFill>
        <a:effectLst/>
      </p:bgPr>
    </p:bg>
    <p:spTree>
      <p:nvGrpSpPr>
        <p:cNvPr id="1" name=""/>
        <p:cNvGrpSpPr/>
        <p:nvPr/>
      </p:nvGrpSpPr>
      <p:grpSpPr>
        <a:xfrm>
          <a:off x="0" y="0"/>
          <a:ext cx="0" cy="0"/>
          <a:chOff x="0" y="0"/>
          <a:chExt cx="0" cy="0"/>
        </a:xfrm>
      </p:grpSpPr>
      <p:sp>
        <p:nvSpPr>
          <p:cNvPr id="15" name="Content Placeholder 14"/>
          <p:cNvSpPr>
            <a:spLocks noGrp="1"/>
          </p:cNvSpPr>
          <p:nvPr>
            <p:ph sz="quarter" idx="24" hasCustomPrompt="1"/>
          </p:nvPr>
        </p:nvSpPr>
        <p:spPr>
          <a:xfrm>
            <a:off x="355741" y="1774415"/>
            <a:ext cx="2063607" cy="4175033"/>
          </a:xfrm>
        </p:spPr>
        <p:txBody>
          <a:bodyPr/>
          <a:lstStyle>
            <a:lvl1pPr>
              <a:lnSpc>
                <a:spcPct val="110000"/>
              </a:lnSpc>
              <a:spcBef>
                <a:spcPts val="1200"/>
              </a:spcBef>
              <a:defRPr/>
            </a:lvl1pPr>
            <a:lvl2pPr>
              <a:lnSpc>
                <a:spcPct val="110000"/>
              </a:lnSpc>
              <a:spcBef>
                <a:spcPts val="1200"/>
              </a:spcBef>
              <a:defRPr/>
            </a:lvl2pPr>
            <a:lvl3pPr>
              <a:lnSpc>
                <a:spcPct val="110000"/>
              </a:lnSpc>
              <a:spcBef>
                <a:spcPts val="1200"/>
              </a:spcBef>
              <a:defRPr/>
            </a:lvl3pPr>
            <a:lvl4pPr>
              <a:lnSpc>
                <a:spcPct val="110000"/>
              </a:lnSpc>
              <a:defRPr/>
            </a:lvl4pPr>
            <a:lvl5pPr>
              <a:lnSpc>
                <a:spcPct val="110000"/>
              </a:lnSpc>
              <a:defRPr/>
            </a:lvl5pPr>
          </a:lstStyle>
          <a:p>
            <a:r>
              <a:rPr lang="en-US" dirty="0" smtClean="0"/>
              <a:t>Minimum font size 14pt and line spacing of at least Multiple 1.1</a:t>
            </a:r>
          </a:p>
          <a:p>
            <a:pPr lvl="1"/>
            <a:r>
              <a:rPr lang="pt-BR" dirty="0" smtClean="0"/>
              <a:t>Apita imentemqui te sunte cuptia sam cus dem qui deni incitatet nonsend?</a:t>
            </a:r>
          </a:p>
          <a:p>
            <a:pPr lvl="2"/>
            <a:r>
              <a:rPr lang="pt-BR" dirty="0" smtClean="0"/>
              <a:t>Nimi, qui restis sinihilla verum quatis estrum</a:t>
            </a:r>
          </a:p>
        </p:txBody>
      </p:sp>
      <p:sp>
        <p:nvSpPr>
          <p:cNvPr id="18" name="Content Placeholder 17"/>
          <p:cNvSpPr>
            <a:spLocks noGrp="1"/>
          </p:cNvSpPr>
          <p:nvPr>
            <p:ph sz="quarter" idx="25" hasCustomPrompt="1"/>
          </p:nvPr>
        </p:nvSpPr>
        <p:spPr>
          <a:xfrm>
            <a:off x="2709176" y="1774415"/>
            <a:ext cx="2063607" cy="4175033"/>
          </a:xfrm>
        </p:spPr>
        <p:txBody>
          <a:bodyPr/>
          <a:lstStyle>
            <a:lvl1pPr>
              <a:lnSpc>
                <a:spcPct val="110000"/>
              </a:lnSpc>
              <a:spcBef>
                <a:spcPts val="1200"/>
              </a:spcBef>
              <a:defRPr/>
            </a:lvl1pPr>
            <a:lvl2pPr>
              <a:lnSpc>
                <a:spcPct val="110000"/>
              </a:lnSpc>
              <a:spcBef>
                <a:spcPts val="1200"/>
              </a:spcBef>
              <a:defRPr/>
            </a:lvl2pPr>
            <a:lvl3pPr>
              <a:lnSpc>
                <a:spcPct val="110000"/>
              </a:lnSpc>
              <a:spcBef>
                <a:spcPts val="1200"/>
              </a:spcBef>
              <a:defRPr/>
            </a:lvl3pPr>
            <a:lvl4pPr>
              <a:lnSpc>
                <a:spcPct val="110000"/>
              </a:lnSpc>
              <a:defRPr/>
            </a:lvl4pPr>
            <a:lvl5pPr>
              <a:lnSpc>
                <a:spcPct val="110000"/>
              </a:lnSpc>
              <a:defRPr/>
            </a:lvl5pPr>
          </a:lstStyle>
          <a:p>
            <a:r>
              <a:rPr lang="en-US" dirty="0" smtClean="0"/>
              <a:t>Minimum font size 14pt and line spacing of at least Multiple 1.1</a:t>
            </a:r>
          </a:p>
          <a:p>
            <a:pPr lvl="1"/>
            <a:r>
              <a:rPr lang="pt-BR" dirty="0" smtClean="0"/>
              <a:t>Apita imentemqui te sunte cuptia sam cus dem qui deni incitatet nonsend?</a:t>
            </a:r>
          </a:p>
          <a:p>
            <a:pPr lvl="2"/>
            <a:r>
              <a:rPr lang="pt-BR" dirty="0" smtClean="0"/>
              <a:t>Nimi, qui restis sinihilla verum quatis estrum</a:t>
            </a:r>
          </a:p>
        </p:txBody>
      </p:sp>
      <p:sp>
        <p:nvSpPr>
          <p:cNvPr id="21" name="Content Placeholder 20"/>
          <p:cNvSpPr>
            <a:spLocks noGrp="1"/>
          </p:cNvSpPr>
          <p:nvPr>
            <p:ph sz="quarter" idx="26" hasCustomPrompt="1"/>
          </p:nvPr>
        </p:nvSpPr>
        <p:spPr>
          <a:xfrm>
            <a:off x="5062612" y="1774415"/>
            <a:ext cx="2063607" cy="4175033"/>
          </a:xfrm>
        </p:spPr>
        <p:txBody>
          <a:bodyPr/>
          <a:lstStyle>
            <a:lvl1pPr>
              <a:lnSpc>
                <a:spcPct val="110000"/>
              </a:lnSpc>
              <a:spcBef>
                <a:spcPts val="1200"/>
              </a:spcBef>
              <a:defRPr/>
            </a:lvl1pPr>
            <a:lvl2pPr>
              <a:lnSpc>
                <a:spcPct val="110000"/>
              </a:lnSpc>
              <a:spcBef>
                <a:spcPts val="1200"/>
              </a:spcBef>
              <a:defRPr/>
            </a:lvl2pPr>
            <a:lvl3pPr>
              <a:lnSpc>
                <a:spcPct val="110000"/>
              </a:lnSpc>
              <a:spcBef>
                <a:spcPts val="1200"/>
              </a:spcBef>
              <a:defRPr/>
            </a:lvl3pPr>
            <a:lvl4pPr>
              <a:lnSpc>
                <a:spcPct val="110000"/>
              </a:lnSpc>
              <a:defRPr/>
            </a:lvl4pPr>
            <a:lvl5pPr>
              <a:lnSpc>
                <a:spcPct val="110000"/>
              </a:lnSpc>
              <a:defRPr/>
            </a:lvl5pPr>
          </a:lstStyle>
          <a:p>
            <a:r>
              <a:rPr lang="en-US" dirty="0" smtClean="0"/>
              <a:t>Minimum font size 14pt and line spacing of at least Multiple 1.1</a:t>
            </a:r>
          </a:p>
          <a:p>
            <a:pPr lvl="1"/>
            <a:r>
              <a:rPr lang="pt-BR" dirty="0" smtClean="0"/>
              <a:t>Apita imentemqui te sunte cuptia sam cus dem qui deni incitatet nonsend?</a:t>
            </a:r>
          </a:p>
          <a:p>
            <a:pPr lvl="2"/>
            <a:r>
              <a:rPr lang="pt-BR" dirty="0" smtClean="0"/>
              <a:t>Nimi, qui restis sinihilla verum quatis estrum</a:t>
            </a:r>
          </a:p>
        </p:txBody>
      </p:sp>
      <p:sp>
        <p:nvSpPr>
          <p:cNvPr id="23" name="Content Placeholder 22"/>
          <p:cNvSpPr>
            <a:spLocks noGrp="1"/>
          </p:cNvSpPr>
          <p:nvPr>
            <p:ph sz="quarter" idx="27" hasCustomPrompt="1"/>
          </p:nvPr>
        </p:nvSpPr>
        <p:spPr>
          <a:xfrm>
            <a:off x="7416046" y="1774415"/>
            <a:ext cx="2063607" cy="4175033"/>
          </a:xfrm>
        </p:spPr>
        <p:txBody>
          <a:bodyPr/>
          <a:lstStyle>
            <a:lvl1pPr>
              <a:lnSpc>
                <a:spcPct val="110000"/>
              </a:lnSpc>
              <a:spcBef>
                <a:spcPts val="1200"/>
              </a:spcBef>
              <a:defRPr/>
            </a:lvl1pPr>
            <a:lvl2pPr>
              <a:lnSpc>
                <a:spcPct val="110000"/>
              </a:lnSpc>
              <a:spcBef>
                <a:spcPts val="1200"/>
              </a:spcBef>
              <a:defRPr/>
            </a:lvl2pPr>
            <a:lvl3pPr>
              <a:lnSpc>
                <a:spcPct val="110000"/>
              </a:lnSpc>
              <a:spcBef>
                <a:spcPts val="1200"/>
              </a:spcBef>
              <a:defRPr/>
            </a:lvl3pPr>
            <a:lvl4pPr>
              <a:lnSpc>
                <a:spcPct val="110000"/>
              </a:lnSpc>
              <a:defRPr/>
            </a:lvl4pPr>
            <a:lvl5pPr>
              <a:lnSpc>
                <a:spcPct val="110000"/>
              </a:lnSpc>
              <a:defRPr/>
            </a:lvl5pPr>
          </a:lstStyle>
          <a:p>
            <a:r>
              <a:rPr lang="en-US" dirty="0" smtClean="0"/>
              <a:t>Minimum font size 14pt and line spacing of at least Multiple 1.1</a:t>
            </a:r>
          </a:p>
          <a:p>
            <a:pPr lvl="1"/>
            <a:r>
              <a:rPr lang="pt-BR" dirty="0" smtClean="0"/>
              <a:t>Apita imentemqui te sunte cuptia sam cus dem qui deni incitatet nonsend?</a:t>
            </a:r>
          </a:p>
          <a:p>
            <a:pPr lvl="2"/>
            <a:r>
              <a:rPr lang="pt-BR" dirty="0" smtClean="0"/>
              <a:t>Nimi, qui restis sinihilla verum quatis estrum</a:t>
            </a:r>
          </a:p>
        </p:txBody>
      </p:sp>
      <p:sp>
        <p:nvSpPr>
          <p:cNvPr id="25" name="Content Placeholder 24"/>
          <p:cNvSpPr>
            <a:spLocks noGrp="1"/>
          </p:cNvSpPr>
          <p:nvPr>
            <p:ph sz="quarter" idx="28" hasCustomPrompt="1"/>
          </p:nvPr>
        </p:nvSpPr>
        <p:spPr>
          <a:xfrm>
            <a:off x="9769481" y="1774415"/>
            <a:ext cx="2063607" cy="4175033"/>
          </a:xfrm>
        </p:spPr>
        <p:txBody>
          <a:bodyPr/>
          <a:lstStyle>
            <a:lvl1pPr>
              <a:lnSpc>
                <a:spcPct val="110000"/>
              </a:lnSpc>
              <a:spcBef>
                <a:spcPts val="1200"/>
              </a:spcBef>
              <a:defRPr/>
            </a:lvl1pPr>
            <a:lvl2pPr>
              <a:lnSpc>
                <a:spcPct val="110000"/>
              </a:lnSpc>
              <a:spcBef>
                <a:spcPts val="1200"/>
              </a:spcBef>
              <a:defRPr/>
            </a:lvl2pPr>
            <a:lvl3pPr>
              <a:lnSpc>
                <a:spcPct val="110000"/>
              </a:lnSpc>
              <a:spcBef>
                <a:spcPts val="1200"/>
              </a:spcBef>
              <a:defRPr/>
            </a:lvl3pPr>
            <a:lvl4pPr>
              <a:lnSpc>
                <a:spcPct val="110000"/>
              </a:lnSpc>
              <a:defRPr/>
            </a:lvl4pPr>
            <a:lvl5pPr>
              <a:lnSpc>
                <a:spcPct val="110000"/>
              </a:lnSpc>
              <a:defRPr/>
            </a:lvl5pPr>
          </a:lstStyle>
          <a:p>
            <a:r>
              <a:rPr lang="en-US" dirty="0" smtClean="0"/>
              <a:t>Minimum font size 14pt and line spacing of at least Multiple 1.1</a:t>
            </a:r>
          </a:p>
          <a:p>
            <a:pPr lvl="1"/>
            <a:r>
              <a:rPr lang="pt-BR" dirty="0" smtClean="0"/>
              <a:t>Apita imentemqui te sunte cuptia sam cus dem qui deni incitatet nonsend?</a:t>
            </a:r>
          </a:p>
          <a:p>
            <a:pPr lvl="2"/>
            <a:r>
              <a:rPr lang="pt-BR" dirty="0" smtClean="0"/>
              <a:t>Nimi, qui restis sinihilla verum quatis estrum</a:t>
            </a:r>
          </a:p>
        </p:txBody>
      </p:sp>
      <p:sp>
        <p:nvSpPr>
          <p:cNvPr id="13" name="Footer Placeholder 2"/>
          <p:cNvSpPr>
            <a:spLocks noGrp="1"/>
          </p:cNvSpPr>
          <p:nvPr>
            <p:ph type="ftr" sz="quarter" idx="31"/>
          </p:nvPr>
        </p:nvSpPr>
        <p:spPr>
          <a:xfrm>
            <a:off x="7495798" y="6537399"/>
            <a:ext cx="4141956" cy="161962"/>
          </a:xfrm>
        </p:spPr>
        <p:txBody>
          <a:bodyPr/>
          <a:lstStyle/>
          <a:p>
            <a:r>
              <a:rPr lang="en-AU" dirty="0" smtClean="0">
                <a:solidFill>
                  <a:srgbClr val="FFFFFF">
                    <a:alpha val="50000"/>
                  </a:srgbClr>
                </a:solidFill>
              </a:rPr>
              <a:t>Copyright © 2016  Accenture. All rights reserved. Accenture Confidential Information    |</a:t>
            </a:r>
            <a:endParaRPr lang="en-AU" dirty="0">
              <a:solidFill>
                <a:srgbClr val="FFFFFF">
                  <a:alpha val="50000"/>
                </a:srgbClr>
              </a:solidFill>
            </a:endParaRPr>
          </a:p>
        </p:txBody>
      </p:sp>
      <p:sp>
        <p:nvSpPr>
          <p:cNvPr id="16" name="Slide Number Placeholder 3"/>
          <p:cNvSpPr>
            <a:spLocks noGrp="1"/>
          </p:cNvSpPr>
          <p:nvPr>
            <p:ph type="sldNum" sz="quarter" idx="32"/>
          </p:nvPr>
        </p:nvSpPr>
        <p:spPr>
          <a:xfrm flipH="1">
            <a:off x="11617001" y="6537400"/>
            <a:ext cx="216084" cy="161888"/>
          </a:xfrm>
        </p:spPr>
        <p:txBody>
          <a:bodyPr/>
          <a:lstStyle/>
          <a:p>
            <a:pPr>
              <a:defRPr/>
            </a:pPr>
            <a:fld id="{90CBDC3A-D49F-4631-A8C7-55D59B33E5FA}" type="slidenum">
              <a:rPr lang="en-US" smtClean="0">
                <a:solidFill>
                  <a:srgbClr val="FFFFFF">
                    <a:alpha val="50000"/>
                  </a:srgbClr>
                </a:solidFill>
              </a:rPr>
              <a:pPr>
                <a:defRPr/>
              </a:pPr>
              <a:t>‹#›</a:t>
            </a:fld>
            <a:endParaRPr lang="en-US" dirty="0">
              <a:solidFill>
                <a:srgbClr val="FFFFFF">
                  <a:alpha val="50000"/>
                </a:srgbClr>
              </a:solidFill>
            </a:endParaRPr>
          </a:p>
        </p:txBody>
      </p:sp>
      <p:sp>
        <p:nvSpPr>
          <p:cNvPr id="17" name="Title 1"/>
          <p:cNvSpPr>
            <a:spLocks noGrp="1"/>
          </p:cNvSpPr>
          <p:nvPr>
            <p:ph type="title" hasCustomPrompt="1"/>
          </p:nvPr>
        </p:nvSpPr>
        <p:spPr>
          <a:xfrm>
            <a:off x="355741" y="554272"/>
            <a:ext cx="11474881" cy="543475"/>
          </a:xfrm>
        </p:spPr>
        <p:txBody>
          <a:bodyPr/>
          <a:lstStyle>
            <a:lvl1pPr algn="ctr">
              <a:defRPr/>
            </a:lvl1pPr>
          </a:lstStyle>
          <a:p>
            <a:r>
              <a:rPr lang="en-US" dirty="0" smtClean="0"/>
              <a:t>INSERT MAIN TITLE AT 36PT MIN 30PT</a:t>
            </a:r>
            <a:endParaRPr lang="en-AU" dirty="0"/>
          </a:p>
        </p:txBody>
      </p:sp>
      <p:sp>
        <p:nvSpPr>
          <p:cNvPr id="19" name="Text Placeholder 4"/>
          <p:cNvSpPr>
            <a:spLocks noGrp="1"/>
          </p:cNvSpPr>
          <p:nvPr>
            <p:ph type="body" sz="quarter" idx="12" hasCustomPrompt="1"/>
          </p:nvPr>
        </p:nvSpPr>
        <p:spPr>
          <a:xfrm>
            <a:off x="355741" y="1098298"/>
            <a:ext cx="11474881" cy="369246"/>
          </a:xfrm>
        </p:spPr>
        <p:txBody>
          <a:bodyPr>
            <a:spAutoFit/>
          </a:bodyPr>
          <a:lstStyle>
            <a:lvl1pPr algn="ctr">
              <a:lnSpc>
                <a:spcPct val="100000"/>
              </a:lnSpc>
              <a:spcBef>
                <a:spcPts val="0"/>
              </a:spcBef>
              <a:defRPr sz="2400">
                <a:solidFill>
                  <a:schemeClr val="accent1">
                    <a:lumMod val="20000"/>
                    <a:lumOff val="80000"/>
                  </a:schemeClr>
                </a:solidFill>
              </a:defRPr>
            </a:lvl1pPr>
          </a:lstStyle>
          <a:p>
            <a:r>
              <a:rPr lang="en-US" dirty="0" smtClean="0"/>
              <a:t>Insert sub-title here at 24pt, min 20pt</a:t>
            </a:r>
            <a:endParaRPr lang="en-US" dirty="0"/>
          </a:p>
        </p:txBody>
      </p:sp>
      <p:sp>
        <p:nvSpPr>
          <p:cNvPr id="14" name="Text Placeholder 4"/>
          <p:cNvSpPr>
            <a:spLocks noGrp="1"/>
          </p:cNvSpPr>
          <p:nvPr>
            <p:ph type="body" sz="quarter" idx="33" hasCustomPrompt="1"/>
          </p:nvPr>
        </p:nvSpPr>
        <p:spPr>
          <a:xfrm>
            <a:off x="355741" y="6334007"/>
            <a:ext cx="1928219" cy="331528"/>
          </a:xfrm>
          <a:ln>
            <a:solidFill>
              <a:schemeClr val="bg1"/>
            </a:solidFill>
          </a:ln>
        </p:spPr>
        <p:txBody>
          <a:bodyPr wrap="none" lIns="143987" tIns="71994" rIns="143987" bIns="71994" anchor="ctr">
            <a:spAutoFit/>
          </a:bodyPr>
          <a:lstStyle>
            <a:lvl1pPr>
              <a:spcBef>
                <a:spcPts val="0"/>
              </a:spcBef>
              <a:defRPr sz="11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Insert Key Point if Needed</a:t>
            </a:r>
            <a:endParaRPr lang="en-AU" dirty="0"/>
          </a:p>
        </p:txBody>
      </p:sp>
    </p:spTree>
    <p:extLst>
      <p:ext uri="{BB962C8B-B14F-4D97-AF65-F5344CB8AC3E}">
        <p14:creationId xmlns:p14="http://schemas.microsoft.com/office/powerpoint/2010/main" val="232437730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7_5Columns_CRed">
    <p:bg>
      <p:bgPr>
        <a:solidFill>
          <a:schemeClr val="tx2"/>
        </a:solidFill>
        <a:effectLst/>
      </p:bgPr>
    </p:bg>
    <p:spTree>
      <p:nvGrpSpPr>
        <p:cNvPr id="1" name=""/>
        <p:cNvGrpSpPr/>
        <p:nvPr/>
      </p:nvGrpSpPr>
      <p:grpSpPr>
        <a:xfrm>
          <a:off x="0" y="0"/>
          <a:ext cx="0" cy="0"/>
          <a:chOff x="0" y="0"/>
          <a:chExt cx="0" cy="0"/>
        </a:xfrm>
      </p:grpSpPr>
      <p:sp>
        <p:nvSpPr>
          <p:cNvPr id="15" name="Content Placeholder 14"/>
          <p:cNvSpPr>
            <a:spLocks noGrp="1"/>
          </p:cNvSpPr>
          <p:nvPr>
            <p:ph sz="quarter" idx="24" hasCustomPrompt="1"/>
          </p:nvPr>
        </p:nvSpPr>
        <p:spPr>
          <a:xfrm>
            <a:off x="355741" y="1774415"/>
            <a:ext cx="2063607" cy="4175033"/>
          </a:xfrm>
        </p:spPr>
        <p:txBody>
          <a:bodyPr/>
          <a:lstStyle>
            <a:lvl1pPr>
              <a:lnSpc>
                <a:spcPct val="110000"/>
              </a:lnSpc>
              <a:spcBef>
                <a:spcPts val="1200"/>
              </a:spcBef>
              <a:defRPr/>
            </a:lvl1pPr>
            <a:lvl2pPr>
              <a:lnSpc>
                <a:spcPct val="110000"/>
              </a:lnSpc>
              <a:spcBef>
                <a:spcPts val="1200"/>
              </a:spcBef>
              <a:defRPr/>
            </a:lvl2pPr>
            <a:lvl3pPr>
              <a:lnSpc>
                <a:spcPct val="110000"/>
              </a:lnSpc>
              <a:spcBef>
                <a:spcPts val="1200"/>
              </a:spcBef>
              <a:defRPr/>
            </a:lvl3pPr>
            <a:lvl4pPr>
              <a:lnSpc>
                <a:spcPct val="110000"/>
              </a:lnSpc>
              <a:defRPr/>
            </a:lvl4pPr>
            <a:lvl5pPr>
              <a:lnSpc>
                <a:spcPct val="110000"/>
              </a:lnSpc>
              <a:defRPr/>
            </a:lvl5pPr>
          </a:lstStyle>
          <a:p>
            <a:r>
              <a:rPr lang="en-US" dirty="0" smtClean="0"/>
              <a:t>Minimum font size 14pt and line spacing of at least Multiple 1.1</a:t>
            </a:r>
          </a:p>
          <a:p>
            <a:pPr lvl="1"/>
            <a:r>
              <a:rPr lang="pt-BR" dirty="0" smtClean="0"/>
              <a:t>Apita imentemqui te sunte cuptia sam cus dem qui deni incitatet nonsend?</a:t>
            </a:r>
          </a:p>
          <a:p>
            <a:pPr lvl="2"/>
            <a:r>
              <a:rPr lang="pt-BR" dirty="0" smtClean="0"/>
              <a:t>Nimi, qui restis sinihilla verum quatis estrum</a:t>
            </a:r>
          </a:p>
        </p:txBody>
      </p:sp>
      <p:sp>
        <p:nvSpPr>
          <p:cNvPr id="18" name="Content Placeholder 17"/>
          <p:cNvSpPr>
            <a:spLocks noGrp="1"/>
          </p:cNvSpPr>
          <p:nvPr>
            <p:ph sz="quarter" idx="25" hasCustomPrompt="1"/>
          </p:nvPr>
        </p:nvSpPr>
        <p:spPr>
          <a:xfrm>
            <a:off x="2709176" y="1774415"/>
            <a:ext cx="2063607" cy="4175033"/>
          </a:xfrm>
        </p:spPr>
        <p:txBody>
          <a:bodyPr/>
          <a:lstStyle>
            <a:lvl1pPr>
              <a:lnSpc>
                <a:spcPct val="110000"/>
              </a:lnSpc>
              <a:spcBef>
                <a:spcPts val="1200"/>
              </a:spcBef>
              <a:defRPr/>
            </a:lvl1pPr>
            <a:lvl2pPr>
              <a:lnSpc>
                <a:spcPct val="110000"/>
              </a:lnSpc>
              <a:spcBef>
                <a:spcPts val="1200"/>
              </a:spcBef>
              <a:defRPr/>
            </a:lvl2pPr>
            <a:lvl3pPr>
              <a:lnSpc>
                <a:spcPct val="110000"/>
              </a:lnSpc>
              <a:spcBef>
                <a:spcPts val="1200"/>
              </a:spcBef>
              <a:defRPr/>
            </a:lvl3pPr>
            <a:lvl4pPr>
              <a:lnSpc>
                <a:spcPct val="110000"/>
              </a:lnSpc>
              <a:defRPr/>
            </a:lvl4pPr>
            <a:lvl5pPr>
              <a:lnSpc>
                <a:spcPct val="110000"/>
              </a:lnSpc>
              <a:defRPr/>
            </a:lvl5pPr>
          </a:lstStyle>
          <a:p>
            <a:r>
              <a:rPr lang="en-US" dirty="0" smtClean="0"/>
              <a:t>Minimum font size 14pt and line spacing of at least Multiple 1.1</a:t>
            </a:r>
          </a:p>
          <a:p>
            <a:pPr lvl="1"/>
            <a:r>
              <a:rPr lang="pt-BR" dirty="0" smtClean="0"/>
              <a:t>Apita imentemqui te sunte cuptia sam cus dem qui deni incitatet nonsend?</a:t>
            </a:r>
          </a:p>
          <a:p>
            <a:pPr lvl="2"/>
            <a:r>
              <a:rPr lang="pt-BR" dirty="0" smtClean="0"/>
              <a:t>Nimi, qui restis sinihilla verum quatis estrum</a:t>
            </a:r>
          </a:p>
        </p:txBody>
      </p:sp>
      <p:sp>
        <p:nvSpPr>
          <p:cNvPr id="21" name="Content Placeholder 20"/>
          <p:cNvSpPr>
            <a:spLocks noGrp="1"/>
          </p:cNvSpPr>
          <p:nvPr>
            <p:ph sz="quarter" idx="26" hasCustomPrompt="1"/>
          </p:nvPr>
        </p:nvSpPr>
        <p:spPr>
          <a:xfrm>
            <a:off x="5062612" y="1774415"/>
            <a:ext cx="2063607" cy="4175033"/>
          </a:xfrm>
        </p:spPr>
        <p:txBody>
          <a:bodyPr/>
          <a:lstStyle>
            <a:lvl1pPr>
              <a:lnSpc>
                <a:spcPct val="110000"/>
              </a:lnSpc>
              <a:spcBef>
                <a:spcPts val="1200"/>
              </a:spcBef>
              <a:defRPr/>
            </a:lvl1pPr>
            <a:lvl2pPr>
              <a:lnSpc>
                <a:spcPct val="110000"/>
              </a:lnSpc>
              <a:spcBef>
                <a:spcPts val="1200"/>
              </a:spcBef>
              <a:defRPr/>
            </a:lvl2pPr>
            <a:lvl3pPr>
              <a:lnSpc>
                <a:spcPct val="110000"/>
              </a:lnSpc>
              <a:spcBef>
                <a:spcPts val="1200"/>
              </a:spcBef>
              <a:defRPr/>
            </a:lvl3pPr>
            <a:lvl4pPr>
              <a:lnSpc>
                <a:spcPct val="110000"/>
              </a:lnSpc>
              <a:defRPr/>
            </a:lvl4pPr>
            <a:lvl5pPr>
              <a:lnSpc>
                <a:spcPct val="110000"/>
              </a:lnSpc>
              <a:defRPr/>
            </a:lvl5pPr>
          </a:lstStyle>
          <a:p>
            <a:r>
              <a:rPr lang="en-US" dirty="0" smtClean="0"/>
              <a:t>Minimum font size 14pt and line spacing of at least Multiple 1.1</a:t>
            </a:r>
          </a:p>
          <a:p>
            <a:pPr lvl="1"/>
            <a:r>
              <a:rPr lang="pt-BR" dirty="0" smtClean="0"/>
              <a:t>Apita imentemqui te sunte cuptia sam cus dem qui deni incitatet nonsend?</a:t>
            </a:r>
          </a:p>
          <a:p>
            <a:pPr lvl="2"/>
            <a:r>
              <a:rPr lang="pt-BR" dirty="0" smtClean="0"/>
              <a:t>Nimi, qui restis sinihilla verum quatis estrum</a:t>
            </a:r>
          </a:p>
        </p:txBody>
      </p:sp>
      <p:sp>
        <p:nvSpPr>
          <p:cNvPr id="23" name="Content Placeholder 22"/>
          <p:cNvSpPr>
            <a:spLocks noGrp="1"/>
          </p:cNvSpPr>
          <p:nvPr>
            <p:ph sz="quarter" idx="27" hasCustomPrompt="1"/>
          </p:nvPr>
        </p:nvSpPr>
        <p:spPr>
          <a:xfrm>
            <a:off x="7416046" y="1774415"/>
            <a:ext cx="2063607" cy="4175033"/>
          </a:xfrm>
        </p:spPr>
        <p:txBody>
          <a:bodyPr/>
          <a:lstStyle>
            <a:lvl1pPr>
              <a:lnSpc>
                <a:spcPct val="110000"/>
              </a:lnSpc>
              <a:spcBef>
                <a:spcPts val="1200"/>
              </a:spcBef>
              <a:defRPr/>
            </a:lvl1pPr>
            <a:lvl2pPr>
              <a:lnSpc>
                <a:spcPct val="110000"/>
              </a:lnSpc>
              <a:spcBef>
                <a:spcPts val="1200"/>
              </a:spcBef>
              <a:defRPr/>
            </a:lvl2pPr>
            <a:lvl3pPr>
              <a:lnSpc>
                <a:spcPct val="110000"/>
              </a:lnSpc>
              <a:spcBef>
                <a:spcPts val="1200"/>
              </a:spcBef>
              <a:defRPr/>
            </a:lvl3pPr>
            <a:lvl4pPr>
              <a:lnSpc>
                <a:spcPct val="110000"/>
              </a:lnSpc>
              <a:defRPr/>
            </a:lvl4pPr>
            <a:lvl5pPr>
              <a:lnSpc>
                <a:spcPct val="110000"/>
              </a:lnSpc>
              <a:defRPr/>
            </a:lvl5pPr>
          </a:lstStyle>
          <a:p>
            <a:r>
              <a:rPr lang="en-US" dirty="0" smtClean="0"/>
              <a:t>Minimum font size 14pt and line spacing of at least Multiple 1.1</a:t>
            </a:r>
          </a:p>
          <a:p>
            <a:pPr lvl="1"/>
            <a:r>
              <a:rPr lang="pt-BR" dirty="0" smtClean="0"/>
              <a:t>Apita imentemqui te sunte cuptia sam cus dem qui deni incitatet nonsend?</a:t>
            </a:r>
          </a:p>
          <a:p>
            <a:pPr lvl="2"/>
            <a:r>
              <a:rPr lang="pt-BR" dirty="0" smtClean="0"/>
              <a:t>Nimi, qui restis sinihilla verum quatis estrum</a:t>
            </a:r>
          </a:p>
        </p:txBody>
      </p:sp>
      <p:sp>
        <p:nvSpPr>
          <p:cNvPr id="25" name="Content Placeholder 24"/>
          <p:cNvSpPr>
            <a:spLocks noGrp="1"/>
          </p:cNvSpPr>
          <p:nvPr>
            <p:ph sz="quarter" idx="28" hasCustomPrompt="1"/>
          </p:nvPr>
        </p:nvSpPr>
        <p:spPr>
          <a:xfrm>
            <a:off x="9769481" y="1774415"/>
            <a:ext cx="2063607" cy="4175033"/>
          </a:xfrm>
        </p:spPr>
        <p:txBody>
          <a:bodyPr/>
          <a:lstStyle>
            <a:lvl1pPr>
              <a:lnSpc>
                <a:spcPct val="110000"/>
              </a:lnSpc>
              <a:spcBef>
                <a:spcPts val="1200"/>
              </a:spcBef>
              <a:defRPr/>
            </a:lvl1pPr>
            <a:lvl2pPr>
              <a:lnSpc>
                <a:spcPct val="110000"/>
              </a:lnSpc>
              <a:spcBef>
                <a:spcPts val="1200"/>
              </a:spcBef>
              <a:defRPr/>
            </a:lvl2pPr>
            <a:lvl3pPr>
              <a:lnSpc>
                <a:spcPct val="110000"/>
              </a:lnSpc>
              <a:spcBef>
                <a:spcPts val="1200"/>
              </a:spcBef>
              <a:defRPr/>
            </a:lvl3pPr>
            <a:lvl4pPr>
              <a:lnSpc>
                <a:spcPct val="110000"/>
              </a:lnSpc>
              <a:defRPr/>
            </a:lvl4pPr>
            <a:lvl5pPr>
              <a:lnSpc>
                <a:spcPct val="110000"/>
              </a:lnSpc>
              <a:defRPr/>
            </a:lvl5pPr>
          </a:lstStyle>
          <a:p>
            <a:r>
              <a:rPr lang="en-US" dirty="0" smtClean="0"/>
              <a:t>Minimum font size 14pt and line spacing of at least Multiple 1.1</a:t>
            </a:r>
          </a:p>
          <a:p>
            <a:pPr lvl="1"/>
            <a:r>
              <a:rPr lang="pt-BR" dirty="0" smtClean="0"/>
              <a:t>Apita imentemqui te sunte cuptia sam cus dem qui deni incitatet nonsend?</a:t>
            </a:r>
          </a:p>
          <a:p>
            <a:pPr lvl="2"/>
            <a:r>
              <a:rPr lang="pt-BR" dirty="0" smtClean="0"/>
              <a:t>Nimi, qui restis sinihilla verum quatis estrum</a:t>
            </a:r>
          </a:p>
        </p:txBody>
      </p:sp>
      <p:sp>
        <p:nvSpPr>
          <p:cNvPr id="13" name="Footer Placeholder 2"/>
          <p:cNvSpPr>
            <a:spLocks noGrp="1"/>
          </p:cNvSpPr>
          <p:nvPr>
            <p:ph type="ftr" sz="quarter" idx="31"/>
          </p:nvPr>
        </p:nvSpPr>
        <p:spPr>
          <a:xfrm>
            <a:off x="7495798" y="6537399"/>
            <a:ext cx="4141956" cy="161962"/>
          </a:xfrm>
        </p:spPr>
        <p:txBody>
          <a:bodyPr/>
          <a:lstStyle/>
          <a:p>
            <a:r>
              <a:rPr lang="en-AU" dirty="0" smtClean="0">
                <a:solidFill>
                  <a:srgbClr val="FFFFFF">
                    <a:alpha val="50000"/>
                  </a:srgbClr>
                </a:solidFill>
              </a:rPr>
              <a:t>Copyright © 2016  Accenture. All rights reserved. Accenture Confidential Information    |</a:t>
            </a:r>
            <a:endParaRPr lang="en-AU" dirty="0">
              <a:solidFill>
                <a:srgbClr val="FFFFFF">
                  <a:alpha val="50000"/>
                </a:srgbClr>
              </a:solidFill>
            </a:endParaRPr>
          </a:p>
        </p:txBody>
      </p:sp>
      <p:sp>
        <p:nvSpPr>
          <p:cNvPr id="16" name="Slide Number Placeholder 3"/>
          <p:cNvSpPr>
            <a:spLocks noGrp="1"/>
          </p:cNvSpPr>
          <p:nvPr>
            <p:ph type="sldNum" sz="quarter" idx="32"/>
          </p:nvPr>
        </p:nvSpPr>
        <p:spPr>
          <a:xfrm flipH="1">
            <a:off x="11617001" y="6537400"/>
            <a:ext cx="216084" cy="161888"/>
          </a:xfrm>
        </p:spPr>
        <p:txBody>
          <a:bodyPr/>
          <a:lstStyle/>
          <a:p>
            <a:pPr>
              <a:defRPr/>
            </a:pPr>
            <a:fld id="{90CBDC3A-D49F-4631-A8C7-55D59B33E5FA}" type="slidenum">
              <a:rPr lang="en-US" smtClean="0">
                <a:solidFill>
                  <a:srgbClr val="FFFFFF">
                    <a:alpha val="50000"/>
                  </a:srgbClr>
                </a:solidFill>
              </a:rPr>
              <a:pPr>
                <a:defRPr/>
              </a:pPr>
              <a:t>‹#›</a:t>
            </a:fld>
            <a:endParaRPr lang="en-US" dirty="0">
              <a:solidFill>
                <a:srgbClr val="FFFFFF">
                  <a:alpha val="50000"/>
                </a:srgbClr>
              </a:solidFill>
            </a:endParaRPr>
          </a:p>
        </p:txBody>
      </p:sp>
      <p:sp>
        <p:nvSpPr>
          <p:cNvPr id="17" name="Title 1"/>
          <p:cNvSpPr>
            <a:spLocks noGrp="1"/>
          </p:cNvSpPr>
          <p:nvPr>
            <p:ph type="title" hasCustomPrompt="1"/>
          </p:nvPr>
        </p:nvSpPr>
        <p:spPr>
          <a:xfrm>
            <a:off x="355741" y="554272"/>
            <a:ext cx="11474881" cy="543475"/>
          </a:xfrm>
        </p:spPr>
        <p:txBody>
          <a:bodyPr/>
          <a:lstStyle>
            <a:lvl1pPr algn="ctr">
              <a:defRPr/>
            </a:lvl1pPr>
          </a:lstStyle>
          <a:p>
            <a:r>
              <a:rPr lang="en-US" dirty="0" smtClean="0"/>
              <a:t>INSERT MAIN TITLE AT 36PT MIN 30PT</a:t>
            </a:r>
            <a:endParaRPr lang="en-AU" dirty="0"/>
          </a:p>
        </p:txBody>
      </p:sp>
      <p:sp>
        <p:nvSpPr>
          <p:cNvPr id="19" name="Text Placeholder 4"/>
          <p:cNvSpPr>
            <a:spLocks noGrp="1"/>
          </p:cNvSpPr>
          <p:nvPr>
            <p:ph type="body" sz="quarter" idx="12" hasCustomPrompt="1"/>
          </p:nvPr>
        </p:nvSpPr>
        <p:spPr>
          <a:xfrm>
            <a:off x="355741" y="1098298"/>
            <a:ext cx="11474881" cy="369246"/>
          </a:xfrm>
        </p:spPr>
        <p:txBody>
          <a:bodyPr>
            <a:spAutoFit/>
          </a:bodyPr>
          <a:lstStyle>
            <a:lvl1pPr algn="ctr">
              <a:lnSpc>
                <a:spcPct val="100000"/>
              </a:lnSpc>
              <a:spcBef>
                <a:spcPts val="0"/>
              </a:spcBef>
              <a:defRPr sz="2400">
                <a:solidFill>
                  <a:schemeClr val="accent1">
                    <a:lumMod val="40000"/>
                    <a:lumOff val="60000"/>
                  </a:schemeClr>
                </a:solidFill>
              </a:defRPr>
            </a:lvl1pPr>
          </a:lstStyle>
          <a:p>
            <a:r>
              <a:rPr lang="en-US" dirty="0" smtClean="0"/>
              <a:t>Insert sub-title here at 24pt, min 20pt</a:t>
            </a:r>
            <a:endParaRPr lang="en-US" dirty="0"/>
          </a:p>
        </p:txBody>
      </p:sp>
      <p:sp>
        <p:nvSpPr>
          <p:cNvPr id="14" name="Text Placeholder 4"/>
          <p:cNvSpPr>
            <a:spLocks noGrp="1"/>
          </p:cNvSpPr>
          <p:nvPr>
            <p:ph type="body" sz="quarter" idx="33" hasCustomPrompt="1"/>
          </p:nvPr>
        </p:nvSpPr>
        <p:spPr>
          <a:xfrm>
            <a:off x="355741" y="6334007"/>
            <a:ext cx="1928219" cy="331528"/>
          </a:xfrm>
          <a:ln>
            <a:solidFill>
              <a:schemeClr val="bg1"/>
            </a:solidFill>
          </a:ln>
        </p:spPr>
        <p:txBody>
          <a:bodyPr wrap="none" lIns="143987" tIns="71994" rIns="143987" bIns="71994" anchor="ctr">
            <a:spAutoFit/>
          </a:bodyPr>
          <a:lstStyle>
            <a:lvl1pPr>
              <a:spcBef>
                <a:spcPts val="0"/>
              </a:spcBef>
              <a:defRPr sz="11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Insert Key Point if Needed</a:t>
            </a:r>
            <a:endParaRPr lang="en-AU" dirty="0"/>
          </a:p>
        </p:txBody>
      </p:sp>
    </p:spTree>
    <p:extLst>
      <p:ext uri="{BB962C8B-B14F-4D97-AF65-F5344CB8AC3E}">
        <p14:creationId xmlns:p14="http://schemas.microsoft.com/office/powerpoint/2010/main" val="344859516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0D558541-60C9-42A2-8392-FF12533A6B7A}" type="slidenum">
              <a:rPr lang="en-US" smtClean="0"/>
              <a:t>‹#›</a:t>
            </a:fld>
            <a:endParaRPr lang="en-US"/>
          </a:p>
        </p:txBody>
      </p:sp>
      <p:sp>
        <p:nvSpPr>
          <p:cNvPr id="3" name="Title 2"/>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Tree>
    <p:extLst>
      <p:ext uri="{BB962C8B-B14F-4D97-AF65-F5344CB8AC3E}">
        <p14:creationId xmlns:p14="http://schemas.microsoft.com/office/powerpoint/2010/main" val="51080512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8_Title&amp;Subtitle_IBlue">
    <p:bg>
      <p:bgPr>
        <a:solidFill>
          <a:schemeClr val="accent4"/>
        </a:solidFill>
        <a:effectLst/>
      </p:bgPr>
    </p:bg>
    <p:spTree>
      <p:nvGrpSpPr>
        <p:cNvPr id="1" name=""/>
        <p:cNvGrpSpPr/>
        <p:nvPr/>
      </p:nvGrpSpPr>
      <p:grpSpPr>
        <a:xfrm>
          <a:off x="0" y="0"/>
          <a:ext cx="0" cy="0"/>
          <a:chOff x="0" y="0"/>
          <a:chExt cx="0" cy="0"/>
        </a:xfrm>
      </p:grpSpPr>
      <p:sp>
        <p:nvSpPr>
          <p:cNvPr id="4" name="Footer Placeholder 3"/>
          <p:cNvSpPr>
            <a:spLocks noGrp="1"/>
          </p:cNvSpPr>
          <p:nvPr>
            <p:ph type="ftr" sz="quarter" idx="31"/>
          </p:nvPr>
        </p:nvSpPr>
        <p:spPr/>
        <p:txBody>
          <a:bodyPr/>
          <a:lstStyle/>
          <a:p>
            <a:r>
              <a:rPr lang="en-AU" smtClean="0">
                <a:solidFill>
                  <a:srgbClr val="FFFFFF">
                    <a:alpha val="50000"/>
                  </a:srgbClr>
                </a:solidFill>
              </a:rPr>
              <a:t>Copyright © 2016  Accenture. All rights reserved. Accenture Confidential Information    |</a:t>
            </a:r>
            <a:endParaRPr lang="en-AU" dirty="0">
              <a:solidFill>
                <a:srgbClr val="FFFFFF">
                  <a:alpha val="50000"/>
                </a:srgbClr>
              </a:solidFill>
            </a:endParaRPr>
          </a:p>
        </p:txBody>
      </p:sp>
      <p:sp>
        <p:nvSpPr>
          <p:cNvPr id="6" name="Slide Number Placeholder 5"/>
          <p:cNvSpPr>
            <a:spLocks noGrp="1"/>
          </p:cNvSpPr>
          <p:nvPr>
            <p:ph type="sldNum" sz="quarter" idx="32"/>
          </p:nvPr>
        </p:nvSpPr>
        <p:spPr/>
        <p:txBody>
          <a:bodyPr/>
          <a:lstStyle/>
          <a:p>
            <a:pPr>
              <a:defRPr/>
            </a:pPr>
            <a:fld id="{90CBDC3A-D49F-4631-A8C7-55D59B33E5FA}" type="slidenum">
              <a:rPr lang="en-US" smtClean="0">
                <a:solidFill>
                  <a:srgbClr val="FFFFFF">
                    <a:alpha val="50000"/>
                  </a:srgbClr>
                </a:solidFill>
              </a:rPr>
              <a:pPr>
                <a:defRPr/>
              </a:pPr>
              <a:t>‹#›</a:t>
            </a:fld>
            <a:endParaRPr lang="en-US" dirty="0">
              <a:solidFill>
                <a:srgbClr val="FFFFFF">
                  <a:alpha val="50000"/>
                </a:srgbClr>
              </a:solidFill>
            </a:endParaRPr>
          </a:p>
        </p:txBody>
      </p:sp>
      <p:sp>
        <p:nvSpPr>
          <p:cNvPr id="9" name="Title 1"/>
          <p:cNvSpPr>
            <a:spLocks noGrp="1"/>
          </p:cNvSpPr>
          <p:nvPr>
            <p:ph type="title" hasCustomPrompt="1"/>
          </p:nvPr>
        </p:nvSpPr>
        <p:spPr>
          <a:xfrm>
            <a:off x="355741" y="554272"/>
            <a:ext cx="11474881" cy="543475"/>
          </a:xfrm>
        </p:spPr>
        <p:txBody>
          <a:bodyPr/>
          <a:lstStyle>
            <a:lvl1pPr algn="ctr">
              <a:defRPr/>
            </a:lvl1pPr>
          </a:lstStyle>
          <a:p>
            <a:r>
              <a:rPr lang="en-US" dirty="0" smtClean="0"/>
              <a:t>INSERT MAIN TITLE AT 36PT MIN 30PT</a:t>
            </a:r>
            <a:endParaRPr lang="en-AU" dirty="0"/>
          </a:p>
        </p:txBody>
      </p:sp>
      <p:sp>
        <p:nvSpPr>
          <p:cNvPr id="10" name="Text Placeholder 4"/>
          <p:cNvSpPr>
            <a:spLocks noGrp="1"/>
          </p:cNvSpPr>
          <p:nvPr>
            <p:ph type="body" sz="quarter" idx="12" hasCustomPrompt="1"/>
          </p:nvPr>
        </p:nvSpPr>
        <p:spPr>
          <a:xfrm>
            <a:off x="355741" y="1098295"/>
            <a:ext cx="11474881" cy="407894"/>
          </a:xfrm>
        </p:spPr>
        <p:txBody>
          <a:bodyPr/>
          <a:lstStyle>
            <a:lvl1pPr algn="ctr">
              <a:lnSpc>
                <a:spcPct val="100000"/>
              </a:lnSpc>
              <a:spcBef>
                <a:spcPts val="0"/>
              </a:spcBef>
              <a:defRPr sz="2400">
                <a:solidFill>
                  <a:schemeClr val="accent6">
                    <a:lumMod val="40000"/>
                    <a:lumOff val="60000"/>
                  </a:schemeClr>
                </a:solidFill>
              </a:defRPr>
            </a:lvl1pPr>
          </a:lstStyle>
          <a:p>
            <a:r>
              <a:rPr lang="en-US" dirty="0" smtClean="0"/>
              <a:t>Insert sub-title here at 24pt, min 20pt</a:t>
            </a:r>
            <a:endParaRPr lang="en-US" dirty="0"/>
          </a:p>
        </p:txBody>
      </p:sp>
      <p:sp>
        <p:nvSpPr>
          <p:cNvPr id="7" name="Text Placeholder 4"/>
          <p:cNvSpPr>
            <a:spLocks noGrp="1"/>
          </p:cNvSpPr>
          <p:nvPr>
            <p:ph type="body" sz="quarter" idx="33" hasCustomPrompt="1"/>
          </p:nvPr>
        </p:nvSpPr>
        <p:spPr>
          <a:xfrm>
            <a:off x="355741" y="6334007"/>
            <a:ext cx="1928219" cy="331528"/>
          </a:xfrm>
          <a:ln>
            <a:solidFill>
              <a:schemeClr val="bg1"/>
            </a:solidFill>
          </a:ln>
        </p:spPr>
        <p:txBody>
          <a:bodyPr wrap="none" lIns="143987" tIns="71994" rIns="143987" bIns="71994" anchor="ctr">
            <a:spAutoFit/>
          </a:bodyPr>
          <a:lstStyle>
            <a:lvl1pPr>
              <a:spcBef>
                <a:spcPts val="0"/>
              </a:spcBef>
              <a:defRPr sz="11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Insert Key Point if Needed</a:t>
            </a:r>
            <a:endParaRPr lang="en-AU" dirty="0"/>
          </a:p>
        </p:txBody>
      </p:sp>
    </p:spTree>
    <p:extLst>
      <p:ext uri="{BB962C8B-B14F-4D97-AF65-F5344CB8AC3E}">
        <p14:creationId xmlns:p14="http://schemas.microsoft.com/office/powerpoint/2010/main" val="68285694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8_Title&amp;Subtitle_White_APinkSub">
    <p:bg>
      <p:bgPr>
        <a:solidFill>
          <a:schemeClr val="bg1"/>
        </a:solidFill>
        <a:effectLst/>
      </p:bgPr>
    </p:bg>
    <p:spTree>
      <p:nvGrpSpPr>
        <p:cNvPr id="1" name=""/>
        <p:cNvGrpSpPr/>
        <p:nvPr/>
      </p:nvGrpSpPr>
      <p:grpSpPr>
        <a:xfrm>
          <a:off x="0" y="0"/>
          <a:ext cx="0" cy="0"/>
          <a:chOff x="0" y="0"/>
          <a:chExt cx="0" cy="0"/>
        </a:xfrm>
      </p:grpSpPr>
      <p:sp>
        <p:nvSpPr>
          <p:cNvPr id="11" name="Footer Placeholder 2"/>
          <p:cNvSpPr>
            <a:spLocks noGrp="1"/>
          </p:cNvSpPr>
          <p:nvPr>
            <p:ph type="ftr" sz="quarter" idx="31"/>
          </p:nvPr>
        </p:nvSpPr>
        <p:spPr>
          <a:xfrm>
            <a:off x="7495798" y="6537399"/>
            <a:ext cx="4141956" cy="161962"/>
          </a:xfrm>
        </p:spPr>
        <p:txBody>
          <a:bodyPr/>
          <a:lstStyle>
            <a:lvl1pPr>
              <a:defRPr>
                <a:solidFill>
                  <a:schemeClr val="tx1">
                    <a:alpha val="50000"/>
                  </a:schemeClr>
                </a:solidFill>
              </a:defRPr>
            </a:lvl1pPr>
          </a:lstStyle>
          <a:p>
            <a:r>
              <a:rPr lang="en-AU" dirty="0" smtClean="0">
                <a:solidFill>
                  <a:srgbClr val="000000">
                    <a:alpha val="50000"/>
                  </a:srgbClr>
                </a:solidFill>
              </a:rPr>
              <a:t>Copyright © 2016  Accenture. All rights reserved. Accenture Confidential Information    |</a:t>
            </a:r>
            <a:endParaRPr lang="en-AU" dirty="0">
              <a:solidFill>
                <a:srgbClr val="000000">
                  <a:alpha val="50000"/>
                </a:srgbClr>
              </a:solidFill>
            </a:endParaRPr>
          </a:p>
        </p:txBody>
      </p:sp>
      <p:sp>
        <p:nvSpPr>
          <p:cNvPr id="12" name="Slide Number Placeholder 3"/>
          <p:cNvSpPr>
            <a:spLocks noGrp="1"/>
          </p:cNvSpPr>
          <p:nvPr>
            <p:ph type="sldNum" sz="quarter" idx="32"/>
          </p:nvPr>
        </p:nvSpPr>
        <p:spPr>
          <a:xfrm flipH="1">
            <a:off x="11617001" y="6537400"/>
            <a:ext cx="216084" cy="161888"/>
          </a:xfrm>
        </p:spPr>
        <p:txBody>
          <a:bodyPr/>
          <a:lstStyle>
            <a:lvl1pPr>
              <a:defRPr>
                <a:solidFill>
                  <a:schemeClr val="tx1">
                    <a:alpha val="50000"/>
                  </a:schemeClr>
                </a:solidFill>
              </a:defRPr>
            </a:lvl1pPr>
          </a:lstStyle>
          <a:p>
            <a:pPr>
              <a:defRPr/>
            </a:pPr>
            <a:fld id="{90CBDC3A-D49F-4631-A8C7-55D59B33E5FA}" type="slidenum">
              <a:rPr lang="en-US" smtClean="0">
                <a:solidFill>
                  <a:srgbClr val="000000">
                    <a:alpha val="50000"/>
                  </a:srgbClr>
                </a:solidFill>
              </a:rPr>
              <a:pPr>
                <a:defRPr/>
              </a:pPr>
              <a:t>‹#›</a:t>
            </a:fld>
            <a:endParaRPr lang="en-US" dirty="0">
              <a:solidFill>
                <a:srgbClr val="000000">
                  <a:alpha val="50000"/>
                </a:srgbClr>
              </a:solidFill>
            </a:endParaRPr>
          </a:p>
        </p:txBody>
      </p:sp>
      <p:sp>
        <p:nvSpPr>
          <p:cNvPr id="9" name="Title 1"/>
          <p:cNvSpPr>
            <a:spLocks noGrp="1"/>
          </p:cNvSpPr>
          <p:nvPr>
            <p:ph type="title" hasCustomPrompt="1"/>
          </p:nvPr>
        </p:nvSpPr>
        <p:spPr>
          <a:xfrm>
            <a:off x="355741" y="554272"/>
            <a:ext cx="11474881" cy="543475"/>
          </a:xfrm>
        </p:spPr>
        <p:txBody>
          <a:bodyPr/>
          <a:lstStyle>
            <a:lvl1pPr algn="ctr">
              <a:defRPr>
                <a:solidFill>
                  <a:schemeClr val="tx1"/>
                </a:solidFill>
              </a:defRPr>
            </a:lvl1pPr>
          </a:lstStyle>
          <a:p>
            <a:r>
              <a:rPr lang="en-US" dirty="0" smtClean="0"/>
              <a:t>INSERT MAIN TITLE AT 36PT MIN 30PT</a:t>
            </a:r>
            <a:endParaRPr lang="en-AU" dirty="0"/>
          </a:p>
        </p:txBody>
      </p:sp>
      <p:sp>
        <p:nvSpPr>
          <p:cNvPr id="10" name="Text Placeholder 4"/>
          <p:cNvSpPr>
            <a:spLocks noGrp="1"/>
          </p:cNvSpPr>
          <p:nvPr>
            <p:ph type="body" sz="quarter" idx="12" hasCustomPrompt="1"/>
          </p:nvPr>
        </p:nvSpPr>
        <p:spPr>
          <a:xfrm>
            <a:off x="355741" y="1098295"/>
            <a:ext cx="11474881" cy="407894"/>
          </a:xfrm>
        </p:spPr>
        <p:txBody>
          <a:bodyPr/>
          <a:lstStyle>
            <a:lvl1pPr algn="ctr">
              <a:lnSpc>
                <a:spcPct val="100000"/>
              </a:lnSpc>
              <a:spcBef>
                <a:spcPts val="0"/>
              </a:spcBef>
              <a:defRPr sz="2400">
                <a:solidFill>
                  <a:schemeClr val="accent1"/>
                </a:solidFill>
              </a:defRPr>
            </a:lvl1pPr>
          </a:lstStyle>
          <a:p>
            <a:r>
              <a:rPr lang="en-US" dirty="0" smtClean="0"/>
              <a:t>Insert sub-title here at 24pt, min 20pt</a:t>
            </a:r>
            <a:endParaRPr lang="en-US" dirty="0"/>
          </a:p>
        </p:txBody>
      </p:sp>
      <p:sp>
        <p:nvSpPr>
          <p:cNvPr id="7" name="Text Placeholder 4"/>
          <p:cNvSpPr>
            <a:spLocks noGrp="1"/>
          </p:cNvSpPr>
          <p:nvPr>
            <p:ph type="body" sz="quarter" idx="33" hasCustomPrompt="1"/>
          </p:nvPr>
        </p:nvSpPr>
        <p:spPr>
          <a:xfrm>
            <a:off x="355741" y="6334007"/>
            <a:ext cx="1928219" cy="331528"/>
          </a:xfrm>
          <a:ln>
            <a:solidFill>
              <a:schemeClr val="tx1"/>
            </a:solidFill>
          </a:ln>
        </p:spPr>
        <p:txBody>
          <a:bodyPr wrap="none" lIns="143987" tIns="71994" rIns="143987" bIns="71994" anchor="ctr">
            <a:spAutoFit/>
          </a:bodyPr>
          <a:lstStyle>
            <a:lvl1pPr>
              <a:spcBef>
                <a:spcPts val="0"/>
              </a:spcBef>
              <a:defRPr sz="11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Insert Key Point if Needed</a:t>
            </a:r>
            <a:endParaRPr lang="en-AU" dirty="0"/>
          </a:p>
        </p:txBody>
      </p:sp>
    </p:spTree>
    <p:extLst>
      <p:ext uri="{BB962C8B-B14F-4D97-AF65-F5344CB8AC3E}">
        <p14:creationId xmlns:p14="http://schemas.microsoft.com/office/powerpoint/2010/main" val="20315188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8_Title&amp;Subtitle_White_SBlueSub">
    <p:bg>
      <p:bgPr>
        <a:solidFill>
          <a:schemeClr val="bg1"/>
        </a:solidFill>
        <a:effectLst/>
      </p:bgPr>
    </p:bg>
    <p:spTree>
      <p:nvGrpSpPr>
        <p:cNvPr id="1" name=""/>
        <p:cNvGrpSpPr/>
        <p:nvPr/>
      </p:nvGrpSpPr>
      <p:grpSpPr>
        <a:xfrm>
          <a:off x="0" y="0"/>
          <a:ext cx="0" cy="0"/>
          <a:chOff x="0" y="0"/>
          <a:chExt cx="0" cy="0"/>
        </a:xfrm>
      </p:grpSpPr>
      <p:sp>
        <p:nvSpPr>
          <p:cNvPr id="11" name="Footer Placeholder 2"/>
          <p:cNvSpPr>
            <a:spLocks noGrp="1"/>
          </p:cNvSpPr>
          <p:nvPr>
            <p:ph type="ftr" sz="quarter" idx="31"/>
          </p:nvPr>
        </p:nvSpPr>
        <p:spPr>
          <a:xfrm>
            <a:off x="7495798" y="6537399"/>
            <a:ext cx="4141956" cy="161962"/>
          </a:xfrm>
        </p:spPr>
        <p:txBody>
          <a:bodyPr/>
          <a:lstStyle>
            <a:lvl1pPr>
              <a:defRPr>
                <a:solidFill>
                  <a:schemeClr val="tx1">
                    <a:alpha val="50000"/>
                  </a:schemeClr>
                </a:solidFill>
              </a:defRPr>
            </a:lvl1pPr>
          </a:lstStyle>
          <a:p>
            <a:r>
              <a:rPr lang="en-AU" dirty="0" smtClean="0">
                <a:solidFill>
                  <a:srgbClr val="000000">
                    <a:alpha val="50000"/>
                  </a:srgbClr>
                </a:solidFill>
              </a:rPr>
              <a:t>Copyright © 2016  Accenture. All rights reserved. Accenture Confidential Information    |</a:t>
            </a:r>
            <a:endParaRPr lang="en-AU" dirty="0">
              <a:solidFill>
                <a:srgbClr val="000000">
                  <a:alpha val="50000"/>
                </a:srgbClr>
              </a:solidFill>
            </a:endParaRPr>
          </a:p>
        </p:txBody>
      </p:sp>
      <p:sp>
        <p:nvSpPr>
          <p:cNvPr id="12" name="Slide Number Placeholder 3"/>
          <p:cNvSpPr>
            <a:spLocks noGrp="1"/>
          </p:cNvSpPr>
          <p:nvPr>
            <p:ph type="sldNum" sz="quarter" idx="32"/>
          </p:nvPr>
        </p:nvSpPr>
        <p:spPr>
          <a:xfrm flipH="1">
            <a:off x="11617001" y="6537400"/>
            <a:ext cx="216084" cy="161888"/>
          </a:xfrm>
        </p:spPr>
        <p:txBody>
          <a:bodyPr/>
          <a:lstStyle>
            <a:lvl1pPr>
              <a:defRPr>
                <a:solidFill>
                  <a:schemeClr val="tx1">
                    <a:alpha val="50000"/>
                  </a:schemeClr>
                </a:solidFill>
              </a:defRPr>
            </a:lvl1pPr>
          </a:lstStyle>
          <a:p>
            <a:pPr>
              <a:defRPr/>
            </a:pPr>
            <a:fld id="{90CBDC3A-D49F-4631-A8C7-55D59B33E5FA}" type="slidenum">
              <a:rPr lang="en-US" smtClean="0">
                <a:solidFill>
                  <a:srgbClr val="000000">
                    <a:alpha val="50000"/>
                  </a:srgbClr>
                </a:solidFill>
              </a:rPr>
              <a:pPr>
                <a:defRPr/>
              </a:pPr>
              <a:t>‹#›</a:t>
            </a:fld>
            <a:endParaRPr lang="en-US" dirty="0">
              <a:solidFill>
                <a:srgbClr val="000000">
                  <a:alpha val="50000"/>
                </a:srgbClr>
              </a:solidFill>
            </a:endParaRPr>
          </a:p>
        </p:txBody>
      </p:sp>
      <p:sp>
        <p:nvSpPr>
          <p:cNvPr id="9" name="Title 1"/>
          <p:cNvSpPr>
            <a:spLocks noGrp="1"/>
          </p:cNvSpPr>
          <p:nvPr>
            <p:ph type="title" hasCustomPrompt="1"/>
          </p:nvPr>
        </p:nvSpPr>
        <p:spPr>
          <a:xfrm>
            <a:off x="355741" y="554272"/>
            <a:ext cx="11474881" cy="543475"/>
          </a:xfrm>
        </p:spPr>
        <p:txBody>
          <a:bodyPr/>
          <a:lstStyle>
            <a:lvl1pPr algn="ctr">
              <a:defRPr>
                <a:solidFill>
                  <a:schemeClr val="tx1"/>
                </a:solidFill>
              </a:defRPr>
            </a:lvl1pPr>
          </a:lstStyle>
          <a:p>
            <a:r>
              <a:rPr lang="en-US" dirty="0" smtClean="0"/>
              <a:t>INSERT MAIN TITLE AT 36PT MIN 30PT</a:t>
            </a:r>
            <a:endParaRPr lang="en-AU" dirty="0"/>
          </a:p>
        </p:txBody>
      </p:sp>
      <p:sp>
        <p:nvSpPr>
          <p:cNvPr id="10" name="Text Placeholder 4"/>
          <p:cNvSpPr>
            <a:spLocks noGrp="1"/>
          </p:cNvSpPr>
          <p:nvPr>
            <p:ph type="body" sz="quarter" idx="12" hasCustomPrompt="1"/>
          </p:nvPr>
        </p:nvSpPr>
        <p:spPr>
          <a:xfrm>
            <a:off x="355741" y="1098295"/>
            <a:ext cx="11474881" cy="407894"/>
          </a:xfrm>
        </p:spPr>
        <p:txBody>
          <a:bodyPr/>
          <a:lstStyle>
            <a:lvl1pPr algn="ctr">
              <a:lnSpc>
                <a:spcPct val="100000"/>
              </a:lnSpc>
              <a:spcBef>
                <a:spcPts val="0"/>
              </a:spcBef>
              <a:defRPr sz="2400">
                <a:solidFill>
                  <a:schemeClr val="accent5"/>
                </a:solidFill>
              </a:defRPr>
            </a:lvl1pPr>
          </a:lstStyle>
          <a:p>
            <a:r>
              <a:rPr lang="en-US" dirty="0" smtClean="0"/>
              <a:t>Insert sub-title here at 24pt, min 20pt</a:t>
            </a:r>
            <a:endParaRPr lang="en-US" dirty="0"/>
          </a:p>
        </p:txBody>
      </p:sp>
      <p:sp>
        <p:nvSpPr>
          <p:cNvPr id="7" name="Text Placeholder 4"/>
          <p:cNvSpPr>
            <a:spLocks noGrp="1"/>
          </p:cNvSpPr>
          <p:nvPr>
            <p:ph type="body" sz="quarter" idx="33" hasCustomPrompt="1"/>
          </p:nvPr>
        </p:nvSpPr>
        <p:spPr>
          <a:xfrm>
            <a:off x="355741" y="6334007"/>
            <a:ext cx="1928219" cy="331528"/>
          </a:xfrm>
          <a:ln>
            <a:solidFill>
              <a:schemeClr val="tx1"/>
            </a:solidFill>
          </a:ln>
        </p:spPr>
        <p:txBody>
          <a:bodyPr wrap="none" lIns="143987" tIns="71994" rIns="143987" bIns="71994" anchor="ctr">
            <a:spAutoFit/>
          </a:bodyPr>
          <a:lstStyle>
            <a:lvl1pPr>
              <a:spcBef>
                <a:spcPts val="0"/>
              </a:spcBef>
              <a:defRPr sz="11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Insert Key Point if Needed</a:t>
            </a:r>
            <a:endParaRPr lang="en-AU" dirty="0"/>
          </a:p>
        </p:txBody>
      </p:sp>
    </p:spTree>
    <p:extLst>
      <p:ext uri="{BB962C8B-B14F-4D97-AF65-F5344CB8AC3E}">
        <p14:creationId xmlns:p14="http://schemas.microsoft.com/office/powerpoint/2010/main" val="394658767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8_Title&amp;Subtitle_SBlue">
    <p:bg>
      <p:bgPr>
        <a:solidFill>
          <a:schemeClr val="accent5"/>
        </a:solidFill>
        <a:effectLst/>
      </p:bgPr>
    </p:bg>
    <p:spTree>
      <p:nvGrpSpPr>
        <p:cNvPr id="1" name=""/>
        <p:cNvGrpSpPr/>
        <p:nvPr/>
      </p:nvGrpSpPr>
      <p:grpSpPr>
        <a:xfrm>
          <a:off x="0" y="0"/>
          <a:ext cx="0" cy="0"/>
          <a:chOff x="0" y="0"/>
          <a:chExt cx="0" cy="0"/>
        </a:xfrm>
      </p:grpSpPr>
      <p:sp>
        <p:nvSpPr>
          <p:cNvPr id="4" name="Footer Placeholder 3"/>
          <p:cNvSpPr>
            <a:spLocks noGrp="1"/>
          </p:cNvSpPr>
          <p:nvPr>
            <p:ph type="ftr" sz="quarter" idx="31"/>
          </p:nvPr>
        </p:nvSpPr>
        <p:spPr/>
        <p:txBody>
          <a:bodyPr/>
          <a:lstStyle/>
          <a:p>
            <a:r>
              <a:rPr lang="en-AU" smtClean="0">
                <a:solidFill>
                  <a:srgbClr val="FFFFFF">
                    <a:alpha val="50000"/>
                  </a:srgbClr>
                </a:solidFill>
              </a:rPr>
              <a:t>Copyright © 2016  Accenture. All rights reserved. Accenture Confidential Information    |</a:t>
            </a:r>
            <a:endParaRPr lang="en-AU" dirty="0">
              <a:solidFill>
                <a:srgbClr val="FFFFFF">
                  <a:alpha val="50000"/>
                </a:srgbClr>
              </a:solidFill>
            </a:endParaRPr>
          </a:p>
        </p:txBody>
      </p:sp>
      <p:sp>
        <p:nvSpPr>
          <p:cNvPr id="6" name="Slide Number Placeholder 5"/>
          <p:cNvSpPr>
            <a:spLocks noGrp="1"/>
          </p:cNvSpPr>
          <p:nvPr>
            <p:ph type="sldNum" sz="quarter" idx="32"/>
          </p:nvPr>
        </p:nvSpPr>
        <p:spPr/>
        <p:txBody>
          <a:bodyPr/>
          <a:lstStyle/>
          <a:p>
            <a:pPr>
              <a:defRPr/>
            </a:pPr>
            <a:fld id="{90CBDC3A-D49F-4631-A8C7-55D59B33E5FA}" type="slidenum">
              <a:rPr lang="en-US" smtClean="0">
                <a:solidFill>
                  <a:srgbClr val="FFFFFF">
                    <a:alpha val="50000"/>
                  </a:srgbClr>
                </a:solidFill>
              </a:rPr>
              <a:pPr>
                <a:defRPr/>
              </a:pPr>
              <a:t>‹#›</a:t>
            </a:fld>
            <a:endParaRPr lang="en-US" dirty="0">
              <a:solidFill>
                <a:srgbClr val="FFFFFF">
                  <a:alpha val="50000"/>
                </a:srgbClr>
              </a:solidFill>
            </a:endParaRPr>
          </a:p>
        </p:txBody>
      </p:sp>
      <p:sp>
        <p:nvSpPr>
          <p:cNvPr id="9" name="Title 1"/>
          <p:cNvSpPr>
            <a:spLocks noGrp="1"/>
          </p:cNvSpPr>
          <p:nvPr>
            <p:ph type="title" hasCustomPrompt="1"/>
          </p:nvPr>
        </p:nvSpPr>
        <p:spPr>
          <a:xfrm>
            <a:off x="355741" y="554272"/>
            <a:ext cx="11474881" cy="543475"/>
          </a:xfrm>
        </p:spPr>
        <p:txBody>
          <a:bodyPr/>
          <a:lstStyle>
            <a:lvl1pPr algn="ctr">
              <a:defRPr/>
            </a:lvl1pPr>
          </a:lstStyle>
          <a:p>
            <a:r>
              <a:rPr lang="en-US" dirty="0" smtClean="0"/>
              <a:t>INSERT MAIN TITLE AT 36PT MIN 30PT</a:t>
            </a:r>
            <a:endParaRPr lang="en-AU" dirty="0"/>
          </a:p>
        </p:txBody>
      </p:sp>
      <p:sp>
        <p:nvSpPr>
          <p:cNvPr id="10" name="Text Placeholder 4"/>
          <p:cNvSpPr>
            <a:spLocks noGrp="1"/>
          </p:cNvSpPr>
          <p:nvPr>
            <p:ph type="body" sz="quarter" idx="12" hasCustomPrompt="1"/>
          </p:nvPr>
        </p:nvSpPr>
        <p:spPr>
          <a:xfrm>
            <a:off x="355741" y="1098298"/>
            <a:ext cx="11474881" cy="369246"/>
          </a:xfrm>
        </p:spPr>
        <p:txBody>
          <a:bodyPr>
            <a:spAutoFit/>
          </a:bodyPr>
          <a:lstStyle>
            <a:lvl1pPr algn="ctr">
              <a:lnSpc>
                <a:spcPct val="100000"/>
              </a:lnSpc>
              <a:spcBef>
                <a:spcPts val="0"/>
              </a:spcBef>
              <a:defRPr sz="2400">
                <a:solidFill>
                  <a:schemeClr val="accent6">
                    <a:lumMod val="20000"/>
                    <a:lumOff val="80000"/>
                  </a:schemeClr>
                </a:solidFill>
              </a:defRPr>
            </a:lvl1pPr>
          </a:lstStyle>
          <a:p>
            <a:r>
              <a:rPr lang="en-US" dirty="0" smtClean="0"/>
              <a:t>Insert sub-title here at 24pt, min 20pt</a:t>
            </a:r>
            <a:endParaRPr lang="en-US" dirty="0"/>
          </a:p>
        </p:txBody>
      </p:sp>
      <p:sp>
        <p:nvSpPr>
          <p:cNvPr id="7" name="Text Placeholder 4"/>
          <p:cNvSpPr>
            <a:spLocks noGrp="1"/>
          </p:cNvSpPr>
          <p:nvPr>
            <p:ph type="body" sz="quarter" idx="33" hasCustomPrompt="1"/>
          </p:nvPr>
        </p:nvSpPr>
        <p:spPr>
          <a:xfrm>
            <a:off x="355741" y="6334007"/>
            <a:ext cx="1928219" cy="331528"/>
          </a:xfrm>
          <a:ln>
            <a:solidFill>
              <a:schemeClr val="bg1"/>
            </a:solidFill>
          </a:ln>
        </p:spPr>
        <p:txBody>
          <a:bodyPr wrap="none" lIns="143987" tIns="71994" rIns="143987" bIns="71994" anchor="ctr">
            <a:spAutoFit/>
          </a:bodyPr>
          <a:lstStyle>
            <a:lvl1pPr>
              <a:spcBef>
                <a:spcPts val="0"/>
              </a:spcBef>
              <a:defRPr sz="11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Insert Key Point if Needed</a:t>
            </a:r>
            <a:endParaRPr lang="en-AU" dirty="0"/>
          </a:p>
        </p:txBody>
      </p:sp>
    </p:spTree>
    <p:extLst>
      <p:ext uri="{BB962C8B-B14F-4D97-AF65-F5344CB8AC3E}">
        <p14:creationId xmlns:p14="http://schemas.microsoft.com/office/powerpoint/2010/main" val="337053549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8_Title&amp;Subtitle_APink">
    <p:bg>
      <p:bgPr>
        <a:solidFill>
          <a:schemeClr val="accent1"/>
        </a:solidFill>
        <a:effectLst/>
      </p:bgPr>
    </p:bg>
    <p:spTree>
      <p:nvGrpSpPr>
        <p:cNvPr id="1" name=""/>
        <p:cNvGrpSpPr/>
        <p:nvPr/>
      </p:nvGrpSpPr>
      <p:grpSpPr>
        <a:xfrm>
          <a:off x="0" y="0"/>
          <a:ext cx="0" cy="0"/>
          <a:chOff x="0" y="0"/>
          <a:chExt cx="0" cy="0"/>
        </a:xfrm>
      </p:grpSpPr>
      <p:sp>
        <p:nvSpPr>
          <p:cNvPr id="4" name="Footer Placeholder 3"/>
          <p:cNvSpPr>
            <a:spLocks noGrp="1"/>
          </p:cNvSpPr>
          <p:nvPr>
            <p:ph type="ftr" sz="quarter" idx="31"/>
          </p:nvPr>
        </p:nvSpPr>
        <p:spPr/>
        <p:txBody>
          <a:bodyPr/>
          <a:lstStyle/>
          <a:p>
            <a:r>
              <a:rPr lang="en-AU" smtClean="0">
                <a:solidFill>
                  <a:srgbClr val="FFFFFF">
                    <a:alpha val="50000"/>
                  </a:srgbClr>
                </a:solidFill>
              </a:rPr>
              <a:t>Copyright © 2016  Accenture. All rights reserved. Accenture Confidential Information    |</a:t>
            </a:r>
            <a:endParaRPr lang="en-AU" dirty="0">
              <a:solidFill>
                <a:srgbClr val="FFFFFF">
                  <a:alpha val="50000"/>
                </a:srgbClr>
              </a:solidFill>
            </a:endParaRPr>
          </a:p>
        </p:txBody>
      </p:sp>
      <p:sp>
        <p:nvSpPr>
          <p:cNvPr id="6" name="Slide Number Placeholder 5"/>
          <p:cNvSpPr>
            <a:spLocks noGrp="1"/>
          </p:cNvSpPr>
          <p:nvPr>
            <p:ph type="sldNum" sz="quarter" idx="32"/>
          </p:nvPr>
        </p:nvSpPr>
        <p:spPr/>
        <p:txBody>
          <a:bodyPr/>
          <a:lstStyle/>
          <a:p>
            <a:pPr>
              <a:defRPr/>
            </a:pPr>
            <a:fld id="{90CBDC3A-D49F-4631-A8C7-55D59B33E5FA}" type="slidenum">
              <a:rPr lang="en-US" smtClean="0">
                <a:solidFill>
                  <a:srgbClr val="FFFFFF">
                    <a:alpha val="50000"/>
                  </a:srgbClr>
                </a:solidFill>
              </a:rPr>
              <a:pPr>
                <a:defRPr/>
              </a:pPr>
              <a:t>‹#›</a:t>
            </a:fld>
            <a:endParaRPr lang="en-US" dirty="0">
              <a:solidFill>
                <a:srgbClr val="FFFFFF">
                  <a:alpha val="50000"/>
                </a:srgbClr>
              </a:solidFill>
            </a:endParaRPr>
          </a:p>
        </p:txBody>
      </p:sp>
      <p:sp>
        <p:nvSpPr>
          <p:cNvPr id="9" name="Title 1"/>
          <p:cNvSpPr>
            <a:spLocks noGrp="1"/>
          </p:cNvSpPr>
          <p:nvPr>
            <p:ph type="title" hasCustomPrompt="1"/>
          </p:nvPr>
        </p:nvSpPr>
        <p:spPr>
          <a:xfrm>
            <a:off x="355741" y="554272"/>
            <a:ext cx="11474881" cy="543475"/>
          </a:xfrm>
        </p:spPr>
        <p:txBody>
          <a:bodyPr/>
          <a:lstStyle>
            <a:lvl1pPr algn="ctr">
              <a:defRPr/>
            </a:lvl1pPr>
          </a:lstStyle>
          <a:p>
            <a:r>
              <a:rPr lang="en-US" dirty="0" smtClean="0"/>
              <a:t>INSERT MAIN TITLE AT 36PT MIN 30PT</a:t>
            </a:r>
            <a:endParaRPr lang="en-AU" dirty="0"/>
          </a:p>
        </p:txBody>
      </p:sp>
      <p:sp>
        <p:nvSpPr>
          <p:cNvPr id="10" name="Text Placeholder 4"/>
          <p:cNvSpPr>
            <a:spLocks noGrp="1"/>
          </p:cNvSpPr>
          <p:nvPr>
            <p:ph type="body" sz="quarter" idx="12" hasCustomPrompt="1"/>
          </p:nvPr>
        </p:nvSpPr>
        <p:spPr>
          <a:xfrm>
            <a:off x="355741" y="1098298"/>
            <a:ext cx="11474881" cy="369246"/>
          </a:xfrm>
        </p:spPr>
        <p:txBody>
          <a:bodyPr>
            <a:spAutoFit/>
          </a:bodyPr>
          <a:lstStyle>
            <a:lvl1pPr algn="ctr">
              <a:lnSpc>
                <a:spcPct val="100000"/>
              </a:lnSpc>
              <a:spcBef>
                <a:spcPts val="0"/>
              </a:spcBef>
              <a:defRPr sz="2400">
                <a:solidFill>
                  <a:schemeClr val="accent1">
                    <a:lumMod val="20000"/>
                    <a:lumOff val="80000"/>
                  </a:schemeClr>
                </a:solidFill>
              </a:defRPr>
            </a:lvl1pPr>
          </a:lstStyle>
          <a:p>
            <a:r>
              <a:rPr lang="en-US" dirty="0" smtClean="0"/>
              <a:t>Insert sub-title here at 24pt, min 20pt</a:t>
            </a:r>
            <a:endParaRPr lang="en-US" dirty="0"/>
          </a:p>
        </p:txBody>
      </p:sp>
      <p:sp>
        <p:nvSpPr>
          <p:cNvPr id="7" name="Text Placeholder 4"/>
          <p:cNvSpPr>
            <a:spLocks noGrp="1"/>
          </p:cNvSpPr>
          <p:nvPr>
            <p:ph type="body" sz="quarter" idx="33" hasCustomPrompt="1"/>
          </p:nvPr>
        </p:nvSpPr>
        <p:spPr>
          <a:xfrm>
            <a:off x="355741" y="6334007"/>
            <a:ext cx="1928219" cy="331528"/>
          </a:xfrm>
          <a:ln>
            <a:solidFill>
              <a:schemeClr val="bg1"/>
            </a:solidFill>
          </a:ln>
        </p:spPr>
        <p:txBody>
          <a:bodyPr wrap="none" lIns="143987" tIns="71994" rIns="143987" bIns="71994" anchor="ctr">
            <a:spAutoFit/>
          </a:bodyPr>
          <a:lstStyle>
            <a:lvl1pPr>
              <a:spcBef>
                <a:spcPts val="0"/>
              </a:spcBef>
              <a:defRPr sz="11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Insert Key Point if Needed</a:t>
            </a:r>
            <a:endParaRPr lang="en-AU" dirty="0"/>
          </a:p>
        </p:txBody>
      </p:sp>
    </p:spTree>
    <p:extLst>
      <p:ext uri="{BB962C8B-B14F-4D97-AF65-F5344CB8AC3E}">
        <p14:creationId xmlns:p14="http://schemas.microsoft.com/office/powerpoint/2010/main" val="55166496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8_Title&amp;Subtitle_CRed">
    <p:bg>
      <p:bgPr>
        <a:solidFill>
          <a:schemeClr val="tx2"/>
        </a:solidFill>
        <a:effectLst/>
      </p:bgPr>
    </p:bg>
    <p:spTree>
      <p:nvGrpSpPr>
        <p:cNvPr id="1" name=""/>
        <p:cNvGrpSpPr/>
        <p:nvPr/>
      </p:nvGrpSpPr>
      <p:grpSpPr>
        <a:xfrm>
          <a:off x="0" y="0"/>
          <a:ext cx="0" cy="0"/>
          <a:chOff x="0" y="0"/>
          <a:chExt cx="0" cy="0"/>
        </a:xfrm>
      </p:grpSpPr>
      <p:sp>
        <p:nvSpPr>
          <p:cNvPr id="4" name="Footer Placeholder 3"/>
          <p:cNvSpPr>
            <a:spLocks noGrp="1"/>
          </p:cNvSpPr>
          <p:nvPr>
            <p:ph type="ftr" sz="quarter" idx="31"/>
          </p:nvPr>
        </p:nvSpPr>
        <p:spPr/>
        <p:txBody>
          <a:bodyPr/>
          <a:lstStyle/>
          <a:p>
            <a:r>
              <a:rPr lang="en-AU" smtClean="0">
                <a:solidFill>
                  <a:srgbClr val="FFFFFF">
                    <a:alpha val="50000"/>
                  </a:srgbClr>
                </a:solidFill>
              </a:rPr>
              <a:t>Copyright © 2016  Accenture. All rights reserved. Accenture Confidential Information    |</a:t>
            </a:r>
            <a:endParaRPr lang="en-AU" dirty="0">
              <a:solidFill>
                <a:srgbClr val="FFFFFF">
                  <a:alpha val="50000"/>
                </a:srgbClr>
              </a:solidFill>
            </a:endParaRPr>
          </a:p>
        </p:txBody>
      </p:sp>
      <p:sp>
        <p:nvSpPr>
          <p:cNvPr id="6" name="Slide Number Placeholder 5"/>
          <p:cNvSpPr>
            <a:spLocks noGrp="1"/>
          </p:cNvSpPr>
          <p:nvPr>
            <p:ph type="sldNum" sz="quarter" idx="32"/>
          </p:nvPr>
        </p:nvSpPr>
        <p:spPr/>
        <p:txBody>
          <a:bodyPr/>
          <a:lstStyle/>
          <a:p>
            <a:pPr>
              <a:defRPr/>
            </a:pPr>
            <a:fld id="{90CBDC3A-D49F-4631-A8C7-55D59B33E5FA}" type="slidenum">
              <a:rPr lang="en-US" smtClean="0">
                <a:solidFill>
                  <a:srgbClr val="FFFFFF">
                    <a:alpha val="50000"/>
                  </a:srgbClr>
                </a:solidFill>
              </a:rPr>
              <a:pPr>
                <a:defRPr/>
              </a:pPr>
              <a:t>‹#›</a:t>
            </a:fld>
            <a:endParaRPr lang="en-US" dirty="0">
              <a:solidFill>
                <a:srgbClr val="FFFFFF">
                  <a:alpha val="50000"/>
                </a:srgbClr>
              </a:solidFill>
            </a:endParaRPr>
          </a:p>
        </p:txBody>
      </p:sp>
      <p:sp>
        <p:nvSpPr>
          <p:cNvPr id="9" name="Title 1"/>
          <p:cNvSpPr>
            <a:spLocks noGrp="1"/>
          </p:cNvSpPr>
          <p:nvPr>
            <p:ph type="title" hasCustomPrompt="1"/>
          </p:nvPr>
        </p:nvSpPr>
        <p:spPr>
          <a:xfrm>
            <a:off x="355741" y="554272"/>
            <a:ext cx="11474881" cy="543475"/>
          </a:xfrm>
        </p:spPr>
        <p:txBody>
          <a:bodyPr/>
          <a:lstStyle>
            <a:lvl1pPr algn="ctr">
              <a:defRPr/>
            </a:lvl1pPr>
          </a:lstStyle>
          <a:p>
            <a:r>
              <a:rPr lang="en-US" dirty="0" smtClean="0"/>
              <a:t>INSERT MAIN TITLE AT 36PT MIN 30PT</a:t>
            </a:r>
            <a:endParaRPr lang="en-AU" dirty="0"/>
          </a:p>
        </p:txBody>
      </p:sp>
      <p:sp>
        <p:nvSpPr>
          <p:cNvPr id="10" name="Text Placeholder 4"/>
          <p:cNvSpPr>
            <a:spLocks noGrp="1"/>
          </p:cNvSpPr>
          <p:nvPr>
            <p:ph type="body" sz="quarter" idx="12" hasCustomPrompt="1"/>
          </p:nvPr>
        </p:nvSpPr>
        <p:spPr>
          <a:xfrm>
            <a:off x="355741" y="1098298"/>
            <a:ext cx="11474881" cy="369246"/>
          </a:xfrm>
        </p:spPr>
        <p:txBody>
          <a:bodyPr>
            <a:spAutoFit/>
          </a:bodyPr>
          <a:lstStyle>
            <a:lvl1pPr algn="ctr">
              <a:lnSpc>
                <a:spcPct val="100000"/>
              </a:lnSpc>
              <a:spcBef>
                <a:spcPts val="0"/>
              </a:spcBef>
              <a:defRPr sz="2400">
                <a:solidFill>
                  <a:schemeClr val="accent1">
                    <a:lumMod val="40000"/>
                    <a:lumOff val="60000"/>
                  </a:schemeClr>
                </a:solidFill>
              </a:defRPr>
            </a:lvl1pPr>
          </a:lstStyle>
          <a:p>
            <a:r>
              <a:rPr lang="en-US" dirty="0" smtClean="0"/>
              <a:t>Insert sub-title here at 24pt, min 20pt</a:t>
            </a:r>
            <a:endParaRPr lang="en-US" dirty="0"/>
          </a:p>
        </p:txBody>
      </p:sp>
      <p:sp>
        <p:nvSpPr>
          <p:cNvPr id="7" name="Text Placeholder 4"/>
          <p:cNvSpPr>
            <a:spLocks noGrp="1"/>
          </p:cNvSpPr>
          <p:nvPr>
            <p:ph type="body" sz="quarter" idx="33" hasCustomPrompt="1"/>
          </p:nvPr>
        </p:nvSpPr>
        <p:spPr>
          <a:xfrm>
            <a:off x="355741" y="6334007"/>
            <a:ext cx="1928219" cy="331528"/>
          </a:xfrm>
          <a:ln>
            <a:solidFill>
              <a:schemeClr val="bg1"/>
            </a:solidFill>
          </a:ln>
        </p:spPr>
        <p:txBody>
          <a:bodyPr wrap="none" lIns="143987" tIns="71994" rIns="143987" bIns="71994" anchor="ctr">
            <a:spAutoFit/>
          </a:bodyPr>
          <a:lstStyle>
            <a:lvl1pPr>
              <a:spcBef>
                <a:spcPts val="0"/>
              </a:spcBef>
              <a:defRPr sz="11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Insert Key Point if Needed</a:t>
            </a:r>
            <a:endParaRPr lang="en-AU" dirty="0"/>
          </a:p>
        </p:txBody>
      </p:sp>
    </p:spTree>
    <p:extLst>
      <p:ext uri="{BB962C8B-B14F-4D97-AF65-F5344CB8AC3E}">
        <p14:creationId xmlns:p14="http://schemas.microsoft.com/office/powerpoint/2010/main" val="110547973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9_Title_IBlue">
    <p:bg>
      <p:bgPr>
        <a:solidFill>
          <a:schemeClr val="accent4"/>
        </a:solidFill>
        <a:effectLst/>
      </p:bgPr>
    </p:bg>
    <p:spTree>
      <p:nvGrpSpPr>
        <p:cNvPr id="1" name=""/>
        <p:cNvGrpSpPr/>
        <p:nvPr/>
      </p:nvGrpSpPr>
      <p:grpSpPr>
        <a:xfrm>
          <a:off x="0" y="0"/>
          <a:ext cx="0" cy="0"/>
          <a:chOff x="0" y="0"/>
          <a:chExt cx="0" cy="0"/>
        </a:xfrm>
      </p:grpSpPr>
      <p:sp>
        <p:nvSpPr>
          <p:cNvPr id="4" name="Footer Placeholder 3"/>
          <p:cNvSpPr>
            <a:spLocks noGrp="1"/>
          </p:cNvSpPr>
          <p:nvPr>
            <p:ph type="ftr" sz="quarter" idx="31"/>
          </p:nvPr>
        </p:nvSpPr>
        <p:spPr/>
        <p:txBody>
          <a:bodyPr/>
          <a:lstStyle/>
          <a:p>
            <a:r>
              <a:rPr lang="en-AU" smtClean="0">
                <a:solidFill>
                  <a:srgbClr val="FFFFFF">
                    <a:alpha val="50000"/>
                  </a:srgbClr>
                </a:solidFill>
              </a:rPr>
              <a:t>Copyright © 2016  Accenture. All rights reserved. Accenture Confidential Information    |</a:t>
            </a:r>
            <a:endParaRPr lang="en-AU" dirty="0">
              <a:solidFill>
                <a:srgbClr val="FFFFFF">
                  <a:alpha val="50000"/>
                </a:srgbClr>
              </a:solidFill>
            </a:endParaRPr>
          </a:p>
        </p:txBody>
      </p:sp>
      <p:sp>
        <p:nvSpPr>
          <p:cNvPr id="6" name="Slide Number Placeholder 5"/>
          <p:cNvSpPr>
            <a:spLocks noGrp="1"/>
          </p:cNvSpPr>
          <p:nvPr>
            <p:ph type="sldNum" sz="quarter" idx="32"/>
          </p:nvPr>
        </p:nvSpPr>
        <p:spPr/>
        <p:txBody>
          <a:bodyPr/>
          <a:lstStyle/>
          <a:p>
            <a:pPr>
              <a:defRPr/>
            </a:pPr>
            <a:fld id="{90CBDC3A-D49F-4631-A8C7-55D59B33E5FA}" type="slidenum">
              <a:rPr lang="en-US" smtClean="0">
                <a:solidFill>
                  <a:srgbClr val="FFFFFF">
                    <a:alpha val="50000"/>
                  </a:srgbClr>
                </a:solidFill>
              </a:rPr>
              <a:pPr>
                <a:defRPr/>
              </a:pPr>
              <a:t>‹#›</a:t>
            </a:fld>
            <a:endParaRPr lang="en-US" dirty="0">
              <a:solidFill>
                <a:srgbClr val="FFFFFF">
                  <a:alpha val="50000"/>
                </a:srgbClr>
              </a:solidFill>
            </a:endParaRPr>
          </a:p>
        </p:txBody>
      </p:sp>
      <p:sp>
        <p:nvSpPr>
          <p:cNvPr id="7" name="Title 1"/>
          <p:cNvSpPr>
            <a:spLocks noGrp="1"/>
          </p:cNvSpPr>
          <p:nvPr>
            <p:ph type="title" hasCustomPrompt="1"/>
          </p:nvPr>
        </p:nvSpPr>
        <p:spPr>
          <a:xfrm>
            <a:off x="355741" y="554272"/>
            <a:ext cx="11474881" cy="543475"/>
          </a:xfrm>
        </p:spPr>
        <p:txBody>
          <a:bodyPr/>
          <a:lstStyle>
            <a:lvl1pPr algn="ctr">
              <a:defRPr/>
            </a:lvl1pPr>
          </a:lstStyle>
          <a:p>
            <a:r>
              <a:rPr lang="en-US" dirty="0" smtClean="0"/>
              <a:t>INSERT MAIN TITLE AT 36PT MIN 30PT</a:t>
            </a:r>
            <a:endParaRPr lang="en-AU" dirty="0"/>
          </a:p>
        </p:txBody>
      </p:sp>
      <p:sp>
        <p:nvSpPr>
          <p:cNvPr id="9" name="Text Placeholder 4"/>
          <p:cNvSpPr>
            <a:spLocks noGrp="1"/>
          </p:cNvSpPr>
          <p:nvPr>
            <p:ph type="body" sz="quarter" idx="33" hasCustomPrompt="1"/>
          </p:nvPr>
        </p:nvSpPr>
        <p:spPr>
          <a:xfrm>
            <a:off x="355741" y="6334007"/>
            <a:ext cx="1928219" cy="331528"/>
          </a:xfrm>
          <a:ln>
            <a:solidFill>
              <a:schemeClr val="bg1"/>
            </a:solidFill>
          </a:ln>
        </p:spPr>
        <p:txBody>
          <a:bodyPr wrap="none" lIns="143987" tIns="71994" rIns="143987" bIns="71994" anchor="ctr">
            <a:spAutoFit/>
          </a:bodyPr>
          <a:lstStyle>
            <a:lvl1pPr>
              <a:spcBef>
                <a:spcPts val="0"/>
              </a:spcBef>
              <a:defRPr sz="11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Insert Key Point if Needed</a:t>
            </a:r>
            <a:endParaRPr lang="en-AU" dirty="0"/>
          </a:p>
        </p:txBody>
      </p:sp>
    </p:spTree>
    <p:extLst>
      <p:ext uri="{BB962C8B-B14F-4D97-AF65-F5344CB8AC3E}">
        <p14:creationId xmlns:p14="http://schemas.microsoft.com/office/powerpoint/2010/main" val="75914392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9_Title_White">
    <p:bg>
      <p:bgPr>
        <a:solidFill>
          <a:schemeClr val="bg1"/>
        </a:solidFill>
        <a:effectLst/>
      </p:bgPr>
    </p:bg>
    <p:spTree>
      <p:nvGrpSpPr>
        <p:cNvPr id="1" name=""/>
        <p:cNvGrpSpPr/>
        <p:nvPr/>
      </p:nvGrpSpPr>
      <p:grpSpPr>
        <a:xfrm>
          <a:off x="0" y="0"/>
          <a:ext cx="0" cy="0"/>
          <a:chOff x="0" y="0"/>
          <a:chExt cx="0" cy="0"/>
        </a:xfrm>
      </p:grpSpPr>
      <p:sp>
        <p:nvSpPr>
          <p:cNvPr id="6" name="Footer Placeholder 2"/>
          <p:cNvSpPr>
            <a:spLocks noGrp="1"/>
          </p:cNvSpPr>
          <p:nvPr>
            <p:ph type="ftr" sz="quarter" idx="31"/>
          </p:nvPr>
        </p:nvSpPr>
        <p:spPr>
          <a:xfrm>
            <a:off x="7495798" y="6537399"/>
            <a:ext cx="4141956" cy="161962"/>
          </a:xfrm>
        </p:spPr>
        <p:txBody>
          <a:bodyPr/>
          <a:lstStyle>
            <a:lvl1pPr>
              <a:defRPr>
                <a:solidFill>
                  <a:schemeClr val="tx1">
                    <a:alpha val="50000"/>
                  </a:schemeClr>
                </a:solidFill>
              </a:defRPr>
            </a:lvl1pPr>
          </a:lstStyle>
          <a:p>
            <a:r>
              <a:rPr lang="en-AU" dirty="0" smtClean="0">
                <a:solidFill>
                  <a:srgbClr val="000000">
                    <a:alpha val="50000"/>
                  </a:srgbClr>
                </a:solidFill>
              </a:rPr>
              <a:t>Copyright © 2016  Accenture. All rights reserved. Accenture Confidential Information    |</a:t>
            </a:r>
            <a:endParaRPr lang="en-AU" dirty="0">
              <a:solidFill>
                <a:srgbClr val="000000">
                  <a:alpha val="50000"/>
                </a:srgbClr>
              </a:solidFill>
            </a:endParaRPr>
          </a:p>
        </p:txBody>
      </p:sp>
      <p:sp>
        <p:nvSpPr>
          <p:cNvPr id="7" name="Slide Number Placeholder 3"/>
          <p:cNvSpPr>
            <a:spLocks noGrp="1"/>
          </p:cNvSpPr>
          <p:nvPr>
            <p:ph type="sldNum" sz="quarter" idx="32"/>
          </p:nvPr>
        </p:nvSpPr>
        <p:spPr>
          <a:xfrm flipH="1">
            <a:off x="11617001" y="6537400"/>
            <a:ext cx="216084" cy="161888"/>
          </a:xfrm>
        </p:spPr>
        <p:txBody>
          <a:bodyPr/>
          <a:lstStyle>
            <a:lvl1pPr>
              <a:defRPr>
                <a:solidFill>
                  <a:schemeClr val="tx1">
                    <a:alpha val="50000"/>
                  </a:schemeClr>
                </a:solidFill>
              </a:defRPr>
            </a:lvl1pPr>
          </a:lstStyle>
          <a:p>
            <a:pPr>
              <a:defRPr/>
            </a:pPr>
            <a:fld id="{90CBDC3A-D49F-4631-A8C7-55D59B33E5FA}" type="slidenum">
              <a:rPr lang="en-US" smtClean="0">
                <a:solidFill>
                  <a:srgbClr val="000000">
                    <a:alpha val="50000"/>
                  </a:srgbClr>
                </a:solidFill>
              </a:rPr>
              <a:pPr>
                <a:defRPr/>
              </a:pPr>
              <a:t>‹#›</a:t>
            </a:fld>
            <a:endParaRPr lang="en-US" dirty="0">
              <a:solidFill>
                <a:srgbClr val="000000">
                  <a:alpha val="50000"/>
                </a:srgbClr>
              </a:solidFill>
            </a:endParaRPr>
          </a:p>
        </p:txBody>
      </p:sp>
      <p:sp>
        <p:nvSpPr>
          <p:cNvPr id="10" name="Title 1"/>
          <p:cNvSpPr>
            <a:spLocks noGrp="1"/>
          </p:cNvSpPr>
          <p:nvPr>
            <p:ph type="title" hasCustomPrompt="1"/>
          </p:nvPr>
        </p:nvSpPr>
        <p:spPr>
          <a:xfrm>
            <a:off x="355741" y="554272"/>
            <a:ext cx="11474881" cy="543475"/>
          </a:xfrm>
        </p:spPr>
        <p:txBody>
          <a:bodyPr/>
          <a:lstStyle>
            <a:lvl1pPr algn="ctr">
              <a:defRPr>
                <a:solidFill>
                  <a:schemeClr val="tx1"/>
                </a:solidFill>
              </a:defRPr>
            </a:lvl1pPr>
          </a:lstStyle>
          <a:p>
            <a:r>
              <a:rPr lang="en-US" dirty="0" smtClean="0"/>
              <a:t>INSERT MAIN TITLE AT 36PT MIN 30PT</a:t>
            </a:r>
            <a:endParaRPr lang="en-AU" dirty="0"/>
          </a:p>
        </p:txBody>
      </p:sp>
      <p:sp>
        <p:nvSpPr>
          <p:cNvPr id="8" name="Text Placeholder 4"/>
          <p:cNvSpPr>
            <a:spLocks noGrp="1"/>
          </p:cNvSpPr>
          <p:nvPr>
            <p:ph type="body" sz="quarter" idx="33" hasCustomPrompt="1"/>
          </p:nvPr>
        </p:nvSpPr>
        <p:spPr>
          <a:xfrm>
            <a:off x="355741" y="6334007"/>
            <a:ext cx="1928219" cy="331528"/>
          </a:xfrm>
          <a:ln>
            <a:solidFill>
              <a:schemeClr val="tx1"/>
            </a:solidFill>
          </a:ln>
        </p:spPr>
        <p:txBody>
          <a:bodyPr wrap="none" lIns="143987" tIns="71994" rIns="143987" bIns="71994" anchor="ctr">
            <a:spAutoFit/>
          </a:bodyPr>
          <a:lstStyle>
            <a:lvl1pPr>
              <a:spcBef>
                <a:spcPts val="0"/>
              </a:spcBef>
              <a:defRPr sz="11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Insert Key Point if Needed</a:t>
            </a:r>
            <a:endParaRPr lang="en-AU" dirty="0"/>
          </a:p>
        </p:txBody>
      </p:sp>
    </p:spTree>
    <p:extLst>
      <p:ext uri="{BB962C8B-B14F-4D97-AF65-F5344CB8AC3E}">
        <p14:creationId xmlns:p14="http://schemas.microsoft.com/office/powerpoint/2010/main" val="24293188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9_Title_SBlue">
    <p:bg>
      <p:bgPr>
        <a:solidFill>
          <a:schemeClr val="accent5"/>
        </a:solidFill>
        <a:effectLst/>
      </p:bgPr>
    </p:bg>
    <p:spTree>
      <p:nvGrpSpPr>
        <p:cNvPr id="1" name=""/>
        <p:cNvGrpSpPr/>
        <p:nvPr/>
      </p:nvGrpSpPr>
      <p:grpSpPr>
        <a:xfrm>
          <a:off x="0" y="0"/>
          <a:ext cx="0" cy="0"/>
          <a:chOff x="0" y="0"/>
          <a:chExt cx="0" cy="0"/>
        </a:xfrm>
      </p:grpSpPr>
      <p:sp>
        <p:nvSpPr>
          <p:cNvPr id="4" name="Footer Placeholder 3"/>
          <p:cNvSpPr>
            <a:spLocks noGrp="1"/>
          </p:cNvSpPr>
          <p:nvPr>
            <p:ph type="ftr" sz="quarter" idx="31"/>
          </p:nvPr>
        </p:nvSpPr>
        <p:spPr/>
        <p:txBody>
          <a:bodyPr/>
          <a:lstStyle/>
          <a:p>
            <a:r>
              <a:rPr lang="en-AU" smtClean="0">
                <a:solidFill>
                  <a:srgbClr val="FFFFFF">
                    <a:alpha val="50000"/>
                  </a:srgbClr>
                </a:solidFill>
              </a:rPr>
              <a:t>Copyright © 2016  Accenture. All rights reserved. Accenture Confidential Information    |</a:t>
            </a:r>
            <a:endParaRPr lang="en-AU" dirty="0">
              <a:solidFill>
                <a:srgbClr val="FFFFFF">
                  <a:alpha val="50000"/>
                </a:srgbClr>
              </a:solidFill>
            </a:endParaRPr>
          </a:p>
        </p:txBody>
      </p:sp>
      <p:sp>
        <p:nvSpPr>
          <p:cNvPr id="6" name="Slide Number Placeholder 5"/>
          <p:cNvSpPr>
            <a:spLocks noGrp="1"/>
          </p:cNvSpPr>
          <p:nvPr>
            <p:ph type="sldNum" sz="quarter" idx="32"/>
          </p:nvPr>
        </p:nvSpPr>
        <p:spPr/>
        <p:txBody>
          <a:bodyPr/>
          <a:lstStyle/>
          <a:p>
            <a:pPr>
              <a:defRPr/>
            </a:pPr>
            <a:fld id="{90CBDC3A-D49F-4631-A8C7-55D59B33E5FA}" type="slidenum">
              <a:rPr lang="en-US" smtClean="0">
                <a:solidFill>
                  <a:srgbClr val="FFFFFF">
                    <a:alpha val="50000"/>
                  </a:srgbClr>
                </a:solidFill>
              </a:rPr>
              <a:pPr>
                <a:defRPr/>
              </a:pPr>
              <a:t>‹#›</a:t>
            </a:fld>
            <a:endParaRPr lang="en-US" dirty="0">
              <a:solidFill>
                <a:srgbClr val="FFFFFF">
                  <a:alpha val="50000"/>
                </a:srgbClr>
              </a:solidFill>
            </a:endParaRPr>
          </a:p>
        </p:txBody>
      </p:sp>
      <p:sp>
        <p:nvSpPr>
          <p:cNvPr id="7" name="Title 1"/>
          <p:cNvSpPr>
            <a:spLocks noGrp="1"/>
          </p:cNvSpPr>
          <p:nvPr>
            <p:ph type="title" hasCustomPrompt="1"/>
          </p:nvPr>
        </p:nvSpPr>
        <p:spPr>
          <a:xfrm>
            <a:off x="355741" y="554272"/>
            <a:ext cx="11474881" cy="543475"/>
          </a:xfrm>
        </p:spPr>
        <p:txBody>
          <a:bodyPr/>
          <a:lstStyle>
            <a:lvl1pPr algn="ctr">
              <a:defRPr/>
            </a:lvl1pPr>
          </a:lstStyle>
          <a:p>
            <a:r>
              <a:rPr lang="en-US" dirty="0" smtClean="0"/>
              <a:t>INSERT MAIN TITLE AT 36PT MIN 30PT</a:t>
            </a:r>
            <a:endParaRPr lang="en-AU" dirty="0"/>
          </a:p>
        </p:txBody>
      </p:sp>
      <p:sp>
        <p:nvSpPr>
          <p:cNvPr id="9" name="Text Placeholder 4"/>
          <p:cNvSpPr>
            <a:spLocks noGrp="1"/>
          </p:cNvSpPr>
          <p:nvPr>
            <p:ph type="body" sz="quarter" idx="33" hasCustomPrompt="1"/>
          </p:nvPr>
        </p:nvSpPr>
        <p:spPr>
          <a:xfrm>
            <a:off x="355741" y="6334007"/>
            <a:ext cx="1928219" cy="331528"/>
          </a:xfrm>
          <a:ln>
            <a:solidFill>
              <a:schemeClr val="bg1"/>
            </a:solidFill>
          </a:ln>
        </p:spPr>
        <p:txBody>
          <a:bodyPr wrap="none" lIns="143987" tIns="71994" rIns="143987" bIns="71994" anchor="ctr">
            <a:spAutoFit/>
          </a:bodyPr>
          <a:lstStyle>
            <a:lvl1pPr>
              <a:spcBef>
                <a:spcPts val="0"/>
              </a:spcBef>
              <a:defRPr sz="11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Insert Key Point if Needed</a:t>
            </a:r>
            <a:endParaRPr lang="en-AU" dirty="0"/>
          </a:p>
        </p:txBody>
      </p:sp>
    </p:spTree>
    <p:extLst>
      <p:ext uri="{BB962C8B-B14F-4D97-AF65-F5344CB8AC3E}">
        <p14:creationId xmlns:p14="http://schemas.microsoft.com/office/powerpoint/2010/main" val="267063042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9_Title_APink">
    <p:bg>
      <p:bgPr>
        <a:solidFill>
          <a:schemeClr val="accent1"/>
        </a:solidFill>
        <a:effectLst/>
      </p:bgPr>
    </p:bg>
    <p:spTree>
      <p:nvGrpSpPr>
        <p:cNvPr id="1" name=""/>
        <p:cNvGrpSpPr/>
        <p:nvPr/>
      </p:nvGrpSpPr>
      <p:grpSpPr>
        <a:xfrm>
          <a:off x="0" y="0"/>
          <a:ext cx="0" cy="0"/>
          <a:chOff x="0" y="0"/>
          <a:chExt cx="0" cy="0"/>
        </a:xfrm>
      </p:grpSpPr>
      <p:sp>
        <p:nvSpPr>
          <p:cNvPr id="4" name="Footer Placeholder 3"/>
          <p:cNvSpPr>
            <a:spLocks noGrp="1"/>
          </p:cNvSpPr>
          <p:nvPr>
            <p:ph type="ftr" sz="quarter" idx="31"/>
          </p:nvPr>
        </p:nvSpPr>
        <p:spPr/>
        <p:txBody>
          <a:bodyPr/>
          <a:lstStyle/>
          <a:p>
            <a:r>
              <a:rPr lang="en-AU" smtClean="0">
                <a:solidFill>
                  <a:srgbClr val="FFFFFF">
                    <a:alpha val="50000"/>
                  </a:srgbClr>
                </a:solidFill>
              </a:rPr>
              <a:t>Copyright © 2016  Accenture. All rights reserved. Accenture Confidential Information    |</a:t>
            </a:r>
            <a:endParaRPr lang="en-AU" dirty="0">
              <a:solidFill>
                <a:srgbClr val="FFFFFF">
                  <a:alpha val="50000"/>
                </a:srgbClr>
              </a:solidFill>
            </a:endParaRPr>
          </a:p>
        </p:txBody>
      </p:sp>
      <p:sp>
        <p:nvSpPr>
          <p:cNvPr id="6" name="Slide Number Placeholder 5"/>
          <p:cNvSpPr>
            <a:spLocks noGrp="1"/>
          </p:cNvSpPr>
          <p:nvPr>
            <p:ph type="sldNum" sz="quarter" idx="32"/>
          </p:nvPr>
        </p:nvSpPr>
        <p:spPr/>
        <p:txBody>
          <a:bodyPr/>
          <a:lstStyle/>
          <a:p>
            <a:pPr>
              <a:defRPr/>
            </a:pPr>
            <a:fld id="{90CBDC3A-D49F-4631-A8C7-55D59B33E5FA}" type="slidenum">
              <a:rPr lang="en-US" smtClean="0">
                <a:solidFill>
                  <a:srgbClr val="FFFFFF">
                    <a:alpha val="50000"/>
                  </a:srgbClr>
                </a:solidFill>
              </a:rPr>
              <a:pPr>
                <a:defRPr/>
              </a:pPr>
              <a:t>‹#›</a:t>
            </a:fld>
            <a:endParaRPr lang="en-US" dirty="0">
              <a:solidFill>
                <a:srgbClr val="FFFFFF">
                  <a:alpha val="50000"/>
                </a:srgbClr>
              </a:solidFill>
            </a:endParaRPr>
          </a:p>
        </p:txBody>
      </p:sp>
      <p:sp>
        <p:nvSpPr>
          <p:cNvPr id="7" name="Title 1"/>
          <p:cNvSpPr>
            <a:spLocks noGrp="1"/>
          </p:cNvSpPr>
          <p:nvPr>
            <p:ph type="title" hasCustomPrompt="1"/>
          </p:nvPr>
        </p:nvSpPr>
        <p:spPr>
          <a:xfrm>
            <a:off x="355741" y="554272"/>
            <a:ext cx="11474881" cy="543475"/>
          </a:xfrm>
        </p:spPr>
        <p:txBody>
          <a:bodyPr/>
          <a:lstStyle>
            <a:lvl1pPr algn="ctr">
              <a:defRPr/>
            </a:lvl1pPr>
          </a:lstStyle>
          <a:p>
            <a:r>
              <a:rPr lang="en-US" dirty="0" smtClean="0"/>
              <a:t>INSERT MAIN TITLE AT 36PT MIN 30PT</a:t>
            </a:r>
            <a:endParaRPr lang="en-AU" dirty="0"/>
          </a:p>
        </p:txBody>
      </p:sp>
      <p:sp>
        <p:nvSpPr>
          <p:cNvPr id="8" name="Text Placeholder 4"/>
          <p:cNvSpPr>
            <a:spLocks noGrp="1"/>
          </p:cNvSpPr>
          <p:nvPr>
            <p:ph type="body" sz="quarter" idx="33" hasCustomPrompt="1"/>
          </p:nvPr>
        </p:nvSpPr>
        <p:spPr>
          <a:xfrm>
            <a:off x="355741" y="6334007"/>
            <a:ext cx="1928219" cy="331528"/>
          </a:xfrm>
          <a:ln>
            <a:solidFill>
              <a:schemeClr val="bg1"/>
            </a:solidFill>
          </a:ln>
        </p:spPr>
        <p:txBody>
          <a:bodyPr wrap="none" lIns="143987" tIns="71994" rIns="143987" bIns="71994" anchor="ctr">
            <a:spAutoFit/>
          </a:bodyPr>
          <a:lstStyle>
            <a:lvl1pPr>
              <a:spcBef>
                <a:spcPts val="0"/>
              </a:spcBef>
              <a:defRPr sz="11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Insert Key Point if Needed</a:t>
            </a:r>
            <a:endParaRPr lang="en-AU" dirty="0"/>
          </a:p>
        </p:txBody>
      </p:sp>
    </p:spTree>
    <p:extLst>
      <p:ext uri="{BB962C8B-B14F-4D97-AF65-F5344CB8AC3E}">
        <p14:creationId xmlns:p14="http://schemas.microsoft.com/office/powerpoint/2010/main" val="87917462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13_Cover">
    <p:bg>
      <p:bgPr>
        <a:gradFill>
          <a:gsLst>
            <a:gs pos="0">
              <a:srgbClr val="F1F3F2"/>
            </a:gs>
            <a:gs pos="37000">
              <a:srgbClr val="F7F7F7"/>
            </a:gs>
            <a:gs pos="68500">
              <a:srgbClr val="FAFAFA"/>
            </a:gs>
            <a:gs pos="100000">
              <a:schemeClr val="bg1"/>
            </a:gs>
          </a:gsLst>
          <a:lin ang="1200000" scaled="0"/>
        </a:gra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stretch>
            <a:fillRect/>
          </a:stretch>
        </p:blipFill>
        <p:spPr>
          <a:xfrm>
            <a:off x="0" y="0"/>
            <a:ext cx="12192000" cy="6858000"/>
          </a:xfrm>
          <a:prstGeom prst="rect">
            <a:avLst/>
          </a:prstGeom>
        </p:spPr>
      </p:pic>
      <p:sp>
        <p:nvSpPr>
          <p:cNvPr id="6" name="SubTitle"/>
          <p:cNvSpPr>
            <a:spLocks noGrp="1"/>
          </p:cNvSpPr>
          <p:nvPr userDrawn="1">
            <p:ph type="body" sz="quarter" idx="12" hasCustomPrompt="1"/>
          </p:nvPr>
        </p:nvSpPr>
        <p:spPr>
          <a:xfrm>
            <a:off x="7756071" y="5073855"/>
            <a:ext cx="3856329" cy="1041195"/>
          </a:xfrm>
        </p:spPr>
        <p:txBody>
          <a:bodyPr anchor="b"/>
          <a:lstStyle>
            <a:lvl1pPr marL="0" indent="0">
              <a:lnSpc>
                <a:spcPct val="80000"/>
              </a:lnSpc>
              <a:buNone/>
              <a:defRPr sz="1800" b="0" i="0" cap="all" baseline="0">
                <a:solidFill>
                  <a:schemeClr val="bg1"/>
                </a:solidFill>
                <a:latin typeface="+mj-lt"/>
              </a:defRPr>
            </a:lvl1pPr>
          </a:lstStyle>
          <a:p>
            <a:pPr lvl="0"/>
            <a:r>
              <a:rPr lang="en-US" dirty="0"/>
              <a:t>SUBTITLE LINE</a:t>
            </a:r>
            <a:br>
              <a:rPr lang="en-US" dirty="0"/>
            </a:br>
            <a:r>
              <a:rPr lang="en-US" dirty="0"/>
              <a:t>SECOND LINE</a:t>
            </a:r>
          </a:p>
        </p:txBody>
      </p:sp>
      <p:pic>
        <p:nvPicPr>
          <p:cNvPr id="15" name="Accenture_Digital_BLACK" hidden="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756072" y="467886"/>
            <a:ext cx="2959553" cy="635385"/>
          </a:xfrm>
          <a:prstGeom prst="rect">
            <a:avLst/>
          </a:prstGeom>
        </p:spPr>
      </p:pic>
      <p:pic>
        <p:nvPicPr>
          <p:cNvPr id="7" name="Accenture_Digital_WHITE"/>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756071" y="467886"/>
            <a:ext cx="2959554" cy="635384"/>
          </a:xfrm>
          <a:prstGeom prst="rect">
            <a:avLst/>
          </a:prstGeom>
        </p:spPr>
      </p:pic>
      <p:grpSp>
        <p:nvGrpSpPr>
          <p:cNvPr id="10" name="Group 10"/>
          <p:cNvGrpSpPr>
            <a:grpSpLocks noChangeAspect="1"/>
          </p:cNvGrpSpPr>
          <p:nvPr userDrawn="1"/>
        </p:nvGrpSpPr>
        <p:grpSpPr bwMode="auto">
          <a:xfrm>
            <a:off x="579600" y="467886"/>
            <a:ext cx="5961541" cy="6085592"/>
            <a:chOff x="1292" y="-440"/>
            <a:chExt cx="5094" cy="5200"/>
          </a:xfrm>
        </p:grpSpPr>
        <p:sp>
          <p:nvSpPr>
            <p:cNvPr id="11" name="Freeform 11"/>
            <p:cNvSpPr>
              <a:spLocks/>
            </p:cNvSpPr>
            <p:nvPr userDrawn="1"/>
          </p:nvSpPr>
          <p:spPr bwMode="auto">
            <a:xfrm>
              <a:off x="1292" y="-440"/>
              <a:ext cx="5094" cy="3130"/>
            </a:xfrm>
            <a:custGeom>
              <a:avLst/>
              <a:gdLst>
                <a:gd name="T0" fmla="*/ 2495 w 2495"/>
                <a:gd name="T1" fmla="*/ 1532 h 1532"/>
                <a:gd name="T2" fmla="*/ 2495 w 2495"/>
                <a:gd name="T3" fmla="*/ 1013 h 1532"/>
                <a:gd name="T4" fmla="*/ 0 w 2495"/>
                <a:gd name="T5" fmla="*/ 0 h 1532"/>
                <a:gd name="T6" fmla="*/ 0 w 2495"/>
                <a:gd name="T7" fmla="*/ 565 h 1532"/>
                <a:gd name="T8" fmla="*/ 2494 w 2495"/>
                <a:gd name="T9" fmla="*/ 1532 h 1532"/>
                <a:gd name="T10" fmla="*/ 2495 w 2495"/>
                <a:gd name="T11" fmla="*/ 1532 h 1532"/>
              </a:gdLst>
              <a:ahLst/>
              <a:cxnLst>
                <a:cxn ang="0">
                  <a:pos x="T0" y="T1"/>
                </a:cxn>
                <a:cxn ang="0">
                  <a:pos x="T2" y="T3"/>
                </a:cxn>
                <a:cxn ang="0">
                  <a:pos x="T4" y="T5"/>
                </a:cxn>
                <a:cxn ang="0">
                  <a:pos x="T6" y="T7"/>
                </a:cxn>
                <a:cxn ang="0">
                  <a:pos x="T8" y="T9"/>
                </a:cxn>
                <a:cxn ang="0">
                  <a:pos x="T10" y="T11"/>
                </a:cxn>
              </a:cxnLst>
              <a:rect l="0" t="0" r="r" b="b"/>
              <a:pathLst>
                <a:path w="2495" h="1532">
                  <a:moveTo>
                    <a:pt x="2495" y="1532"/>
                  </a:moveTo>
                  <a:cubicBezTo>
                    <a:pt x="2495" y="1013"/>
                    <a:pt x="2495" y="1013"/>
                    <a:pt x="2495" y="1013"/>
                  </a:cubicBezTo>
                  <a:cubicBezTo>
                    <a:pt x="0" y="0"/>
                    <a:pt x="0" y="0"/>
                    <a:pt x="0" y="0"/>
                  </a:cubicBezTo>
                  <a:cubicBezTo>
                    <a:pt x="0" y="565"/>
                    <a:pt x="0" y="565"/>
                    <a:pt x="0" y="565"/>
                  </a:cubicBezTo>
                  <a:cubicBezTo>
                    <a:pt x="812" y="880"/>
                    <a:pt x="1906" y="1304"/>
                    <a:pt x="2494" y="1532"/>
                  </a:cubicBezTo>
                  <a:lnTo>
                    <a:pt x="2495" y="1532"/>
                  </a:lnTo>
                  <a:close/>
                </a:path>
              </a:pathLst>
            </a:custGeom>
            <a:gradFill flip="none" rotWithShape="1">
              <a:gsLst>
                <a:gs pos="0">
                  <a:srgbClr val="FBA919"/>
                </a:gs>
                <a:gs pos="100000">
                  <a:srgbClr val="F3EC1A"/>
                </a:gs>
              </a:gsLst>
              <a:lin ang="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2" name="Freeform 12"/>
            <p:cNvSpPr>
              <a:spLocks/>
            </p:cNvSpPr>
            <p:nvPr userDrawn="1"/>
          </p:nvSpPr>
          <p:spPr bwMode="auto">
            <a:xfrm>
              <a:off x="1292" y="1644"/>
              <a:ext cx="5094" cy="3116"/>
            </a:xfrm>
            <a:custGeom>
              <a:avLst/>
              <a:gdLst>
                <a:gd name="T0" fmla="*/ 0 w 2495"/>
                <a:gd name="T1" fmla="*/ 961 h 1525"/>
                <a:gd name="T2" fmla="*/ 0 w 2495"/>
                <a:gd name="T3" fmla="*/ 961 h 1525"/>
                <a:gd name="T4" fmla="*/ 0 w 2495"/>
                <a:gd name="T5" fmla="*/ 1525 h 1525"/>
                <a:gd name="T6" fmla="*/ 2495 w 2495"/>
                <a:gd name="T7" fmla="*/ 512 h 1525"/>
                <a:gd name="T8" fmla="*/ 2495 w 2495"/>
                <a:gd name="T9" fmla="*/ 0 h 1525"/>
                <a:gd name="T10" fmla="*/ 0 w 2495"/>
                <a:gd name="T11" fmla="*/ 961 h 1525"/>
              </a:gdLst>
              <a:ahLst/>
              <a:cxnLst>
                <a:cxn ang="0">
                  <a:pos x="T0" y="T1"/>
                </a:cxn>
                <a:cxn ang="0">
                  <a:pos x="T2" y="T3"/>
                </a:cxn>
                <a:cxn ang="0">
                  <a:pos x="T4" y="T5"/>
                </a:cxn>
                <a:cxn ang="0">
                  <a:pos x="T6" y="T7"/>
                </a:cxn>
                <a:cxn ang="0">
                  <a:pos x="T8" y="T9"/>
                </a:cxn>
                <a:cxn ang="0">
                  <a:pos x="T10" y="T11"/>
                </a:cxn>
              </a:cxnLst>
              <a:rect l="0" t="0" r="r" b="b"/>
              <a:pathLst>
                <a:path w="2495" h="1525">
                  <a:moveTo>
                    <a:pt x="0" y="961"/>
                  </a:moveTo>
                  <a:cubicBezTo>
                    <a:pt x="0" y="961"/>
                    <a:pt x="0" y="961"/>
                    <a:pt x="0" y="961"/>
                  </a:cubicBezTo>
                  <a:cubicBezTo>
                    <a:pt x="0" y="1525"/>
                    <a:pt x="0" y="1525"/>
                    <a:pt x="0" y="1525"/>
                  </a:cubicBezTo>
                  <a:cubicBezTo>
                    <a:pt x="2495" y="512"/>
                    <a:pt x="2495" y="512"/>
                    <a:pt x="2495" y="512"/>
                  </a:cubicBezTo>
                  <a:cubicBezTo>
                    <a:pt x="2495" y="0"/>
                    <a:pt x="2495" y="0"/>
                    <a:pt x="2495" y="0"/>
                  </a:cubicBezTo>
                  <a:lnTo>
                    <a:pt x="0" y="961"/>
                  </a:lnTo>
                  <a:close/>
                </a:path>
              </a:pathLst>
            </a:custGeom>
            <a:gradFill>
              <a:gsLst>
                <a:gs pos="0">
                  <a:srgbClr val="FFFF00"/>
                </a:gs>
                <a:gs pos="100000">
                  <a:srgbClr val="FBA919"/>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sp>
        <p:nvSpPr>
          <p:cNvPr id="8" name="MasterTitle"/>
          <p:cNvSpPr>
            <a:spLocks noGrp="1"/>
          </p:cNvSpPr>
          <p:nvPr>
            <p:ph type="title" hasCustomPrompt="1"/>
          </p:nvPr>
        </p:nvSpPr>
        <p:spPr>
          <a:xfrm>
            <a:off x="579600" y="1543594"/>
            <a:ext cx="5354475" cy="3948750"/>
          </a:xfrm>
        </p:spPr>
        <p:txBody>
          <a:bodyPr tIns="252000" anchor="ctr"/>
          <a:lstStyle>
            <a:lvl1pPr>
              <a:lnSpc>
                <a:spcPct val="70000"/>
              </a:lnSpc>
              <a:defRPr sz="7200" spc="-150" baseline="0">
                <a:solidFill>
                  <a:schemeClr val="bg1"/>
                </a:solidFill>
              </a:defRPr>
            </a:lvl1pPr>
          </a:lstStyle>
          <a:p>
            <a:r>
              <a:rPr lang="en-US" dirty="0"/>
              <a:t>Click </a:t>
            </a:r>
            <a:br>
              <a:rPr lang="en-US" dirty="0"/>
            </a:br>
            <a:r>
              <a:rPr lang="en-US" dirty="0"/>
              <a:t>to edit Master title</a:t>
            </a:r>
            <a:endParaRPr lang="en-AU" dirty="0"/>
          </a:p>
        </p:txBody>
      </p:sp>
    </p:spTree>
    <p:extLst>
      <p:ext uri="{BB962C8B-B14F-4D97-AF65-F5344CB8AC3E}">
        <p14:creationId xmlns:p14="http://schemas.microsoft.com/office/powerpoint/2010/main" val="1793410163"/>
      </p:ext>
    </p:extLst>
  </p:cSld>
  <p:clrMapOvr>
    <a:overrideClrMapping bg1="lt1" tx1="dk1" bg2="lt2" tx2="dk2" accent1="accent1" accent2="accent2" accent3="accent3" accent4="accent4" accent5="accent5" accent6="accent6" hlink="hlink" folHlink="folHlink"/>
  </p:clrMapOvr>
  <p:extLst mod="1">
    <p:ext uri="{DCECCB84-F9BA-43D5-87BE-67443E8EF086}">
      <p15:sldGuideLst xmlns:p15="http://schemas.microsoft.com/office/powerpoint/2012/main">
        <p15:guide id="1" pos="7320">
          <p15:clr>
            <a:srgbClr val="5ACBF0"/>
          </p15:clr>
        </p15:guide>
      </p15:sldGuideLst>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9_Title_CRed">
    <p:bg>
      <p:bgPr>
        <a:solidFill>
          <a:schemeClr val="tx2"/>
        </a:solidFill>
        <a:effectLst/>
      </p:bgPr>
    </p:bg>
    <p:spTree>
      <p:nvGrpSpPr>
        <p:cNvPr id="1" name=""/>
        <p:cNvGrpSpPr/>
        <p:nvPr/>
      </p:nvGrpSpPr>
      <p:grpSpPr>
        <a:xfrm>
          <a:off x="0" y="0"/>
          <a:ext cx="0" cy="0"/>
          <a:chOff x="0" y="0"/>
          <a:chExt cx="0" cy="0"/>
        </a:xfrm>
      </p:grpSpPr>
      <p:sp>
        <p:nvSpPr>
          <p:cNvPr id="4" name="Footer Placeholder 3"/>
          <p:cNvSpPr>
            <a:spLocks noGrp="1"/>
          </p:cNvSpPr>
          <p:nvPr>
            <p:ph type="ftr" sz="quarter" idx="31"/>
          </p:nvPr>
        </p:nvSpPr>
        <p:spPr/>
        <p:txBody>
          <a:bodyPr/>
          <a:lstStyle/>
          <a:p>
            <a:r>
              <a:rPr lang="en-AU" smtClean="0">
                <a:solidFill>
                  <a:srgbClr val="FFFFFF">
                    <a:alpha val="50000"/>
                  </a:srgbClr>
                </a:solidFill>
              </a:rPr>
              <a:t>Copyright © 2016  Accenture. All rights reserved. Accenture Confidential Information    |</a:t>
            </a:r>
            <a:endParaRPr lang="en-AU" dirty="0">
              <a:solidFill>
                <a:srgbClr val="FFFFFF">
                  <a:alpha val="50000"/>
                </a:srgbClr>
              </a:solidFill>
            </a:endParaRPr>
          </a:p>
        </p:txBody>
      </p:sp>
      <p:sp>
        <p:nvSpPr>
          <p:cNvPr id="6" name="Slide Number Placeholder 5"/>
          <p:cNvSpPr>
            <a:spLocks noGrp="1"/>
          </p:cNvSpPr>
          <p:nvPr>
            <p:ph type="sldNum" sz="quarter" idx="32"/>
          </p:nvPr>
        </p:nvSpPr>
        <p:spPr/>
        <p:txBody>
          <a:bodyPr/>
          <a:lstStyle/>
          <a:p>
            <a:pPr>
              <a:defRPr/>
            </a:pPr>
            <a:fld id="{90CBDC3A-D49F-4631-A8C7-55D59B33E5FA}" type="slidenum">
              <a:rPr lang="en-US" smtClean="0">
                <a:solidFill>
                  <a:srgbClr val="FFFFFF">
                    <a:alpha val="50000"/>
                  </a:srgbClr>
                </a:solidFill>
              </a:rPr>
              <a:pPr>
                <a:defRPr/>
              </a:pPr>
              <a:t>‹#›</a:t>
            </a:fld>
            <a:endParaRPr lang="en-US" dirty="0">
              <a:solidFill>
                <a:srgbClr val="FFFFFF">
                  <a:alpha val="50000"/>
                </a:srgbClr>
              </a:solidFill>
            </a:endParaRPr>
          </a:p>
        </p:txBody>
      </p:sp>
      <p:sp>
        <p:nvSpPr>
          <p:cNvPr id="7" name="Title 1"/>
          <p:cNvSpPr>
            <a:spLocks noGrp="1"/>
          </p:cNvSpPr>
          <p:nvPr>
            <p:ph type="title" hasCustomPrompt="1"/>
          </p:nvPr>
        </p:nvSpPr>
        <p:spPr>
          <a:xfrm>
            <a:off x="355741" y="554272"/>
            <a:ext cx="11474881" cy="543475"/>
          </a:xfrm>
        </p:spPr>
        <p:txBody>
          <a:bodyPr/>
          <a:lstStyle>
            <a:lvl1pPr algn="ctr">
              <a:defRPr/>
            </a:lvl1pPr>
          </a:lstStyle>
          <a:p>
            <a:r>
              <a:rPr lang="en-US" dirty="0" smtClean="0"/>
              <a:t>INSERT MAIN TITLE AT 36PT MIN 30PT</a:t>
            </a:r>
            <a:endParaRPr lang="en-AU" dirty="0"/>
          </a:p>
        </p:txBody>
      </p:sp>
      <p:sp>
        <p:nvSpPr>
          <p:cNvPr id="8" name="Text Placeholder 4"/>
          <p:cNvSpPr>
            <a:spLocks noGrp="1"/>
          </p:cNvSpPr>
          <p:nvPr>
            <p:ph type="body" sz="quarter" idx="33" hasCustomPrompt="1"/>
          </p:nvPr>
        </p:nvSpPr>
        <p:spPr>
          <a:xfrm>
            <a:off x="355741" y="6334007"/>
            <a:ext cx="1928219" cy="331528"/>
          </a:xfrm>
          <a:ln>
            <a:solidFill>
              <a:schemeClr val="bg1"/>
            </a:solidFill>
          </a:ln>
        </p:spPr>
        <p:txBody>
          <a:bodyPr wrap="none" lIns="143987" tIns="71994" rIns="143987" bIns="71994" anchor="ctr">
            <a:spAutoFit/>
          </a:bodyPr>
          <a:lstStyle>
            <a:lvl1pPr>
              <a:spcBef>
                <a:spcPts val="0"/>
              </a:spcBef>
              <a:defRPr sz="11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Insert Key Point if Needed</a:t>
            </a:r>
            <a:endParaRPr lang="en-AU" dirty="0"/>
          </a:p>
        </p:txBody>
      </p:sp>
    </p:spTree>
    <p:extLst>
      <p:ext uri="{BB962C8B-B14F-4D97-AF65-F5344CB8AC3E}">
        <p14:creationId xmlns:p14="http://schemas.microsoft.com/office/powerpoint/2010/main" val="185009226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10_Blank_IBlue">
    <p:bg>
      <p:bgPr>
        <a:solidFill>
          <a:schemeClr val="accent4"/>
        </a:solidFill>
        <a:effectLst/>
      </p:bgPr>
    </p:bg>
    <p:spTree>
      <p:nvGrpSpPr>
        <p:cNvPr id="1" name=""/>
        <p:cNvGrpSpPr/>
        <p:nvPr/>
      </p:nvGrpSpPr>
      <p:grpSpPr>
        <a:xfrm>
          <a:off x="0" y="0"/>
          <a:ext cx="0" cy="0"/>
          <a:chOff x="0" y="0"/>
          <a:chExt cx="0" cy="0"/>
        </a:xfrm>
      </p:grpSpPr>
      <p:sp>
        <p:nvSpPr>
          <p:cNvPr id="4" name="Footer Placeholder 3"/>
          <p:cNvSpPr>
            <a:spLocks noGrp="1"/>
          </p:cNvSpPr>
          <p:nvPr>
            <p:ph type="ftr" sz="quarter" idx="31"/>
          </p:nvPr>
        </p:nvSpPr>
        <p:spPr/>
        <p:txBody>
          <a:bodyPr/>
          <a:lstStyle/>
          <a:p>
            <a:r>
              <a:rPr lang="en-AU" smtClean="0">
                <a:solidFill>
                  <a:srgbClr val="FFFFFF">
                    <a:alpha val="50000"/>
                  </a:srgbClr>
                </a:solidFill>
              </a:rPr>
              <a:t>Copyright © 2016  Accenture. All rights reserved. Accenture Confidential Information    |</a:t>
            </a:r>
            <a:endParaRPr lang="en-AU" dirty="0">
              <a:solidFill>
                <a:srgbClr val="FFFFFF">
                  <a:alpha val="50000"/>
                </a:srgbClr>
              </a:solidFill>
            </a:endParaRPr>
          </a:p>
        </p:txBody>
      </p:sp>
      <p:sp>
        <p:nvSpPr>
          <p:cNvPr id="5" name="Slide Number Placeholder 4"/>
          <p:cNvSpPr>
            <a:spLocks noGrp="1"/>
          </p:cNvSpPr>
          <p:nvPr>
            <p:ph type="sldNum" sz="quarter" idx="32"/>
          </p:nvPr>
        </p:nvSpPr>
        <p:spPr/>
        <p:txBody>
          <a:bodyPr/>
          <a:lstStyle/>
          <a:p>
            <a:pPr>
              <a:defRPr/>
            </a:pPr>
            <a:fld id="{90CBDC3A-D49F-4631-A8C7-55D59B33E5FA}" type="slidenum">
              <a:rPr lang="en-US" smtClean="0">
                <a:solidFill>
                  <a:srgbClr val="FFFFFF">
                    <a:alpha val="50000"/>
                  </a:srgbClr>
                </a:solidFill>
              </a:rPr>
              <a:pPr>
                <a:defRPr/>
              </a:pPr>
              <a:t>‹#›</a:t>
            </a:fld>
            <a:endParaRPr lang="en-US" dirty="0">
              <a:solidFill>
                <a:srgbClr val="FFFFFF">
                  <a:alpha val="50000"/>
                </a:srgbClr>
              </a:solidFill>
            </a:endParaRPr>
          </a:p>
        </p:txBody>
      </p:sp>
      <p:sp>
        <p:nvSpPr>
          <p:cNvPr id="7" name="Text Placeholder 4"/>
          <p:cNvSpPr>
            <a:spLocks noGrp="1"/>
          </p:cNvSpPr>
          <p:nvPr>
            <p:ph type="body" sz="quarter" idx="33" hasCustomPrompt="1"/>
          </p:nvPr>
        </p:nvSpPr>
        <p:spPr>
          <a:xfrm>
            <a:off x="355741" y="6334007"/>
            <a:ext cx="1928219" cy="331528"/>
          </a:xfrm>
          <a:ln>
            <a:solidFill>
              <a:schemeClr val="bg1"/>
            </a:solidFill>
          </a:ln>
        </p:spPr>
        <p:txBody>
          <a:bodyPr wrap="none" lIns="143987" tIns="71994" rIns="143987" bIns="71994" anchor="ctr">
            <a:spAutoFit/>
          </a:bodyPr>
          <a:lstStyle>
            <a:lvl1pPr>
              <a:spcBef>
                <a:spcPts val="0"/>
              </a:spcBef>
              <a:defRPr sz="11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Insert Key Point if Needed</a:t>
            </a:r>
            <a:endParaRPr lang="en-AU" dirty="0"/>
          </a:p>
        </p:txBody>
      </p:sp>
    </p:spTree>
    <p:extLst>
      <p:ext uri="{BB962C8B-B14F-4D97-AF65-F5344CB8AC3E}">
        <p14:creationId xmlns:p14="http://schemas.microsoft.com/office/powerpoint/2010/main" val="1352479806"/>
      </p:ext>
    </p:extLst>
  </p:cSld>
  <p:clrMapOvr>
    <a:masterClrMapping/>
  </p:clrMapOvr>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preserve="1" userDrawn="1">
  <p:cSld name="10_Blank_White">
    <p:bg>
      <p:bgPr>
        <a:solidFill>
          <a:schemeClr val="bg1"/>
        </a:solidFill>
        <a:effectLst/>
      </p:bgPr>
    </p:bg>
    <p:spTree>
      <p:nvGrpSpPr>
        <p:cNvPr id="1" name=""/>
        <p:cNvGrpSpPr/>
        <p:nvPr/>
      </p:nvGrpSpPr>
      <p:grpSpPr>
        <a:xfrm>
          <a:off x="0" y="0"/>
          <a:ext cx="0" cy="0"/>
          <a:chOff x="0" y="0"/>
          <a:chExt cx="0" cy="0"/>
        </a:xfrm>
      </p:grpSpPr>
      <p:sp>
        <p:nvSpPr>
          <p:cNvPr id="6" name="Footer Placeholder 2"/>
          <p:cNvSpPr>
            <a:spLocks noGrp="1"/>
          </p:cNvSpPr>
          <p:nvPr>
            <p:ph type="ftr" sz="quarter" idx="31"/>
          </p:nvPr>
        </p:nvSpPr>
        <p:spPr>
          <a:xfrm>
            <a:off x="7495798" y="6537399"/>
            <a:ext cx="4141956" cy="161962"/>
          </a:xfrm>
        </p:spPr>
        <p:txBody>
          <a:bodyPr/>
          <a:lstStyle>
            <a:lvl1pPr>
              <a:defRPr>
                <a:solidFill>
                  <a:schemeClr val="tx1">
                    <a:alpha val="50000"/>
                  </a:schemeClr>
                </a:solidFill>
              </a:defRPr>
            </a:lvl1pPr>
          </a:lstStyle>
          <a:p>
            <a:r>
              <a:rPr lang="en-AU" dirty="0" smtClean="0">
                <a:solidFill>
                  <a:srgbClr val="000000">
                    <a:alpha val="50000"/>
                  </a:srgbClr>
                </a:solidFill>
              </a:rPr>
              <a:t>Copyright © 2016  Accenture. All rights reserved. Accenture Confidential Information    |</a:t>
            </a:r>
            <a:endParaRPr lang="en-AU" dirty="0">
              <a:solidFill>
                <a:srgbClr val="000000">
                  <a:alpha val="50000"/>
                </a:srgbClr>
              </a:solidFill>
            </a:endParaRPr>
          </a:p>
        </p:txBody>
      </p:sp>
      <p:sp>
        <p:nvSpPr>
          <p:cNvPr id="8" name="Slide Number Placeholder 3"/>
          <p:cNvSpPr>
            <a:spLocks noGrp="1"/>
          </p:cNvSpPr>
          <p:nvPr>
            <p:ph type="sldNum" sz="quarter" idx="32"/>
          </p:nvPr>
        </p:nvSpPr>
        <p:spPr>
          <a:xfrm flipH="1">
            <a:off x="11617001" y="6537400"/>
            <a:ext cx="216084" cy="161888"/>
          </a:xfrm>
        </p:spPr>
        <p:txBody>
          <a:bodyPr/>
          <a:lstStyle>
            <a:lvl1pPr>
              <a:defRPr>
                <a:solidFill>
                  <a:schemeClr val="tx1">
                    <a:alpha val="50000"/>
                  </a:schemeClr>
                </a:solidFill>
              </a:defRPr>
            </a:lvl1pPr>
          </a:lstStyle>
          <a:p>
            <a:pPr>
              <a:defRPr/>
            </a:pPr>
            <a:fld id="{90CBDC3A-D49F-4631-A8C7-55D59B33E5FA}" type="slidenum">
              <a:rPr lang="en-US" smtClean="0">
                <a:solidFill>
                  <a:srgbClr val="000000">
                    <a:alpha val="50000"/>
                  </a:srgbClr>
                </a:solidFill>
              </a:rPr>
              <a:pPr>
                <a:defRPr/>
              </a:pPr>
              <a:t>‹#›</a:t>
            </a:fld>
            <a:endParaRPr lang="en-US" dirty="0">
              <a:solidFill>
                <a:srgbClr val="000000">
                  <a:alpha val="50000"/>
                </a:srgbClr>
              </a:solidFill>
            </a:endParaRPr>
          </a:p>
        </p:txBody>
      </p:sp>
      <p:sp>
        <p:nvSpPr>
          <p:cNvPr id="7" name="Text Placeholder 4"/>
          <p:cNvSpPr>
            <a:spLocks noGrp="1"/>
          </p:cNvSpPr>
          <p:nvPr>
            <p:ph type="body" sz="quarter" idx="33" hasCustomPrompt="1"/>
          </p:nvPr>
        </p:nvSpPr>
        <p:spPr>
          <a:xfrm>
            <a:off x="355741" y="6334007"/>
            <a:ext cx="1928219" cy="331528"/>
          </a:xfrm>
          <a:ln>
            <a:solidFill>
              <a:schemeClr val="tx1"/>
            </a:solidFill>
          </a:ln>
        </p:spPr>
        <p:txBody>
          <a:bodyPr wrap="none" lIns="143987" tIns="71994" rIns="143987" bIns="71994" anchor="ctr">
            <a:spAutoFit/>
          </a:bodyPr>
          <a:lstStyle>
            <a:lvl1pPr>
              <a:spcBef>
                <a:spcPts val="0"/>
              </a:spcBef>
              <a:defRPr sz="11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Insert Key Point if Needed</a:t>
            </a:r>
            <a:endParaRPr lang="en-AU" dirty="0"/>
          </a:p>
        </p:txBody>
      </p:sp>
    </p:spTree>
    <p:extLst>
      <p:ext uri="{BB962C8B-B14F-4D97-AF65-F5344CB8AC3E}">
        <p14:creationId xmlns:p14="http://schemas.microsoft.com/office/powerpoint/2010/main" val="1077095776"/>
      </p:ext>
    </p:extLst>
  </p:cSld>
  <p:clrMapOvr>
    <a:masterClrMapping/>
  </p:clrMapOvr>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10_Blank_SBlue">
    <p:bg>
      <p:bgPr>
        <a:solidFill>
          <a:schemeClr val="accent5"/>
        </a:solidFill>
        <a:effectLst/>
      </p:bgPr>
    </p:bg>
    <p:spTree>
      <p:nvGrpSpPr>
        <p:cNvPr id="1" name=""/>
        <p:cNvGrpSpPr/>
        <p:nvPr/>
      </p:nvGrpSpPr>
      <p:grpSpPr>
        <a:xfrm>
          <a:off x="0" y="0"/>
          <a:ext cx="0" cy="0"/>
          <a:chOff x="0" y="0"/>
          <a:chExt cx="0" cy="0"/>
        </a:xfrm>
      </p:grpSpPr>
      <p:sp>
        <p:nvSpPr>
          <p:cNvPr id="4" name="Footer Placeholder 3"/>
          <p:cNvSpPr>
            <a:spLocks noGrp="1"/>
          </p:cNvSpPr>
          <p:nvPr>
            <p:ph type="ftr" sz="quarter" idx="31"/>
          </p:nvPr>
        </p:nvSpPr>
        <p:spPr/>
        <p:txBody>
          <a:bodyPr/>
          <a:lstStyle/>
          <a:p>
            <a:r>
              <a:rPr lang="en-AU" smtClean="0">
                <a:solidFill>
                  <a:srgbClr val="FFFFFF">
                    <a:alpha val="50000"/>
                  </a:srgbClr>
                </a:solidFill>
              </a:rPr>
              <a:t>Copyright © 2016  Accenture. All rights reserved. Accenture Confidential Information    |</a:t>
            </a:r>
            <a:endParaRPr lang="en-AU" dirty="0">
              <a:solidFill>
                <a:srgbClr val="FFFFFF">
                  <a:alpha val="50000"/>
                </a:srgbClr>
              </a:solidFill>
            </a:endParaRPr>
          </a:p>
        </p:txBody>
      </p:sp>
      <p:sp>
        <p:nvSpPr>
          <p:cNvPr id="5" name="Slide Number Placeholder 4"/>
          <p:cNvSpPr>
            <a:spLocks noGrp="1"/>
          </p:cNvSpPr>
          <p:nvPr>
            <p:ph type="sldNum" sz="quarter" idx="32"/>
          </p:nvPr>
        </p:nvSpPr>
        <p:spPr/>
        <p:txBody>
          <a:bodyPr/>
          <a:lstStyle/>
          <a:p>
            <a:pPr>
              <a:defRPr/>
            </a:pPr>
            <a:fld id="{90CBDC3A-D49F-4631-A8C7-55D59B33E5FA}" type="slidenum">
              <a:rPr lang="en-US" smtClean="0">
                <a:solidFill>
                  <a:srgbClr val="FFFFFF">
                    <a:alpha val="50000"/>
                  </a:srgbClr>
                </a:solidFill>
              </a:rPr>
              <a:pPr>
                <a:defRPr/>
              </a:pPr>
              <a:t>‹#›</a:t>
            </a:fld>
            <a:endParaRPr lang="en-US" dirty="0">
              <a:solidFill>
                <a:srgbClr val="FFFFFF">
                  <a:alpha val="50000"/>
                </a:srgbClr>
              </a:solidFill>
            </a:endParaRPr>
          </a:p>
        </p:txBody>
      </p:sp>
      <p:sp>
        <p:nvSpPr>
          <p:cNvPr id="7" name="Text Placeholder 4"/>
          <p:cNvSpPr>
            <a:spLocks noGrp="1"/>
          </p:cNvSpPr>
          <p:nvPr>
            <p:ph type="body" sz="quarter" idx="33" hasCustomPrompt="1"/>
          </p:nvPr>
        </p:nvSpPr>
        <p:spPr>
          <a:xfrm>
            <a:off x="355741" y="6334007"/>
            <a:ext cx="1928219" cy="331528"/>
          </a:xfrm>
          <a:ln>
            <a:solidFill>
              <a:schemeClr val="bg1"/>
            </a:solidFill>
          </a:ln>
        </p:spPr>
        <p:txBody>
          <a:bodyPr wrap="none" lIns="143987" tIns="71994" rIns="143987" bIns="71994" anchor="ctr">
            <a:spAutoFit/>
          </a:bodyPr>
          <a:lstStyle>
            <a:lvl1pPr>
              <a:spcBef>
                <a:spcPts val="0"/>
              </a:spcBef>
              <a:defRPr sz="11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Insert Key Point if Needed</a:t>
            </a:r>
            <a:endParaRPr lang="en-AU" dirty="0"/>
          </a:p>
        </p:txBody>
      </p:sp>
    </p:spTree>
    <p:extLst>
      <p:ext uri="{BB962C8B-B14F-4D97-AF65-F5344CB8AC3E}">
        <p14:creationId xmlns:p14="http://schemas.microsoft.com/office/powerpoint/2010/main" val="3093930459"/>
      </p:ext>
    </p:extLst>
  </p:cSld>
  <p:clrMapOvr>
    <a:masterClrMapping/>
  </p:clrMapOvr>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10_Blank_APink">
    <p:bg>
      <p:bgPr>
        <a:solidFill>
          <a:schemeClr val="accent1"/>
        </a:solidFill>
        <a:effectLst/>
      </p:bgPr>
    </p:bg>
    <p:spTree>
      <p:nvGrpSpPr>
        <p:cNvPr id="1" name=""/>
        <p:cNvGrpSpPr/>
        <p:nvPr/>
      </p:nvGrpSpPr>
      <p:grpSpPr>
        <a:xfrm>
          <a:off x="0" y="0"/>
          <a:ext cx="0" cy="0"/>
          <a:chOff x="0" y="0"/>
          <a:chExt cx="0" cy="0"/>
        </a:xfrm>
      </p:grpSpPr>
      <p:sp>
        <p:nvSpPr>
          <p:cNvPr id="4" name="Footer Placeholder 3"/>
          <p:cNvSpPr>
            <a:spLocks noGrp="1"/>
          </p:cNvSpPr>
          <p:nvPr>
            <p:ph type="ftr" sz="quarter" idx="31"/>
          </p:nvPr>
        </p:nvSpPr>
        <p:spPr/>
        <p:txBody>
          <a:bodyPr/>
          <a:lstStyle/>
          <a:p>
            <a:r>
              <a:rPr lang="en-AU" smtClean="0">
                <a:solidFill>
                  <a:srgbClr val="FFFFFF">
                    <a:alpha val="50000"/>
                  </a:srgbClr>
                </a:solidFill>
              </a:rPr>
              <a:t>Copyright © 2016  Accenture. All rights reserved. Accenture Confidential Information    |</a:t>
            </a:r>
            <a:endParaRPr lang="en-AU" dirty="0">
              <a:solidFill>
                <a:srgbClr val="FFFFFF">
                  <a:alpha val="50000"/>
                </a:srgbClr>
              </a:solidFill>
            </a:endParaRPr>
          </a:p>
        </p:txBody>
      </p:sp>
      <p:sp>
        <p:nvSpPr>
          <p:cNvPr id="5" name="Slide Number Placeholder 4"/>
          <p:cNvSpPr>
            <a:spLocks noGrp="1"/>
          </p:cNvSpPr>
          <p:nvPr>
            <p:ph type="sldNum" sz="quarter" idx="32"/>
          </p:nvPr>
        </p:nvSpPr>
        <p:spPr/>
        <p:txBody>
          <a:bodyPr/>
          <a:lstStyle/>
          <a:p>
            <a:pPr>
              <a:defRPr/>
            </a:pPr>
            <a:fld id="{90CBDC3A-D49F-4631-A8C7-55D59B33E5FA}" type="slidenum">
              <a:rPr lang="en-US" smtClean="0">
                <a:solidFill>
                  <a:srgbClr val="FFFFFF">
                    <a:alpha val="50000"/>
                  </a:srgbClr>
                </a:solidFill>
              </a:rPr>
              <a:pPr>
                <a:defRPr/>
              </a:pPr>
              <a:t>‹#›</a:t>
            </a:fld>
            <a:endParaRPr lang="en-US" dirty="0">
              <a:solidFill>
                <a:srgbClr val="FFFFFF">
                  <a:alpha val="50000"/>
                </a:srgbClr>
              </a:solidFill>
            </a:endParaRPr>
          </a:p>
        </p:txBody>
      </p:sp>
      <p:sp>
        <p:nvSpPr>
          <p:cNvPr id="7" name="Text Placeholder 4"/>
          <p:cNvSpPr>
            <a:spLocks noGrp="1"/>
          </p:cNvSpPr>
          <p:nvPr>
            <p:ph type="body" sz="quarter" idx="33" hasCustomPrompt="1"/>
          </p:nvPr>
        </p:nvSpPr>
        <p:spPr>
          <a:xfrm>
            <a:off x="355741" y="6334007"/>
            <a:ext cx="1928219" cy="331528"/>
          </a:xfrm>
          <a:ln>
            <a:solidFill>
              <a:schemeClr val="bg1"/>
            </a:solidFill>
          </a:ln>
        </p:spPr>
        <p:txBody>
          <a:bodyPr wrap="none" lIns="143987" tIns="71994" rIns="143987" bIns="71994" anchor="ctr">
            <a:spAutoFit/>
          </a:bodyPr>
          <a:lstStyle>
            <a:lvl1pPr>
              <a:spcBef>
                <a:spcPts val="0"/>
              </a:spcBef>
              <a:defRPr sz="11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Insert Key Point if Needed</a:t>
            </a:r>
            <a:endParaRPr lang="en-AU" dirty="0"/>
          </a:p>
        </p:txBody>
      </p:sp>
    </p:spTree>
    <p:extLst>
      <p:ext uri="{BB962C8B-B14F-4D97-AF65-F5344CB8AC3E}">
        <p14:creationId xmlns:p14="http://schemas.microsoft.com/office/powerpoint/2010/main" val="4281194760"/>
      </p:ext>
    </p:extLst>
  </p:cSld>
  <p:clrMapOvr>
    <a:masterClrMapping/>
  </p:clrMapOvr>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10_Blank_CRed">
    <p:bg>
      <p:bgPr>
        <a:solidFill>
          <a:schemeClr val="tx2"/>
        </a:solidFill>
        <a:effectLst/>
      </p:bgPr>
    </p:bg>
    <p:spTree>
      <p:nvGrpSpPr>
        <p:cNvPr id="1" name=""/>
        <p:cNvGrpSpPr/>
        <p:nvPr/>
      </p:nvGrpSpPr>
      <p:grpSpPr>
        <a:xfrm>
          <a:off x="0" y="0"/>
          <a:ext cx="0" cy="0"/>
          <a:chOff x="0" y="0"/>
          <a:chExt cx="0" cy="0"/>
        </a:xfrm>
      </p:grpSpPr>
      <p:sp>
        <p:nvSpPr>
          <p:cNvPr id="4" name="Footer Placeholder 3"/>
          <p:cNvSpPr>
            <a:spLocks noGrp="1"/>
          </p:cNvSpPr>
          <p:nvPr>
            <p:ph type="ftr" sz="quarter" idx="31"/>
          </p:nvPr>
        </p:nvSpPr>
        <p:spPr/>
        <p:txBody>
          <a:bodyPr/>
          <a:lstStyle/>
          <a:p>
            <a:r>
              <a:rPr lang="en-AU" smtClean="0">
                <a:solidFill>
                  <a:srgbClr val="FFFFFF">
                    <a:alpha val="50000"/>
                  </a:srgbClr>
                </a:solidFill>
              </a:rPr>
              <a:t>Copyright © 2016  Accenture. All rights reserved. Accenture Confidential Information    |</a:t>
            </a:r>
            <a:endParaRPr lang="en-AU" dirty="0">
              <a:solidFill>
                <a:srgbClr val="FFFFFF">
                  <a:alpha val="50000"/>
                </a:srgbClr>
              </a:solidFill>
            </a:endParaRPr>
          </a:p>
        </p:txBody>
      </p:sp>
      <p:sp>
        <p:nvSpPr>
          <p:cNvPr id="5" name="Slide Number Placeholder 4"/>
          <p:cNvSpPr>
            <a:spLocks noGrp="1"/>
          </p:cNvSpPr>
          <p:nvPr>
            <p:ph type="sldNum" sz="quarter" idx="32"/>
          </p:nvPr>
        </p:nvSpPr>
        <p:spPr/>
        <p:txBody>
          <a:bodyPr/>
          <a:lstStyle/>
          <a:p>
            <a:pPr>
              <a:defRPr/>
            </a:pPr>
            <a:fld id="{90CBDC3A-D49F-4631-A8C7-55D59B33E5FA}" type="slidenum">
              <a:rPr lang="en-US" smtClean="0">
                <a:solidFill>
                  <a:srgbClr val="FFFFFF">
                    <a:alpha val="50000"/>
                  </a:srgbClr>
                </a:solidFill>
              </a:rPr>
              <a:pPr>
                <a:defRPr/>
              </a:pPr>
              <a:t>‹#›</a:t>
            </a:fld>
            <a:endParaRPr lang="en-US" dirty="0">
              <a:solidFill>
                <a:srgbClr val="FFFFFF">
                  <a:alpha val="50000"/>
                </a:srgbClr>
              </a:solidFill>
            </a:endParaRPr>
          </a:p>
        </p:txBody>
      </p:sp>
      <p:sp>
        <p:nvSpPr>
          <p:cNvPr id="7" name="Text Placeholder 4"/>
          <p:cNvSpPr>
            <a:spLocks noGrp="1"/>
          </p:cNvSpPr>
          <p:nvPr>
            <p:ph type="body" sz="quarter" idx="33" hasCustomPrompt="1"/>
          </p:nvPr>
        </p:nvSpPr>
        <p:spPr>
          <a:xfrm>
            <a:off x="355741" y="6334007"/>
            <a:ext cx="1928219" cy="331528"/>
          </a:xfrm>
          <a:ln>
            <a:solidFill>
              <a:schemeClr val="bg1"/>
            </a:solidFill>
          </a:ln>
        </p:spPr>
        <p:txBody>
          <a:bodyPr wrap="none" lIns="143987" tIns="71994" rIns="143987" bIns="71994" anchor="ctr">
            <a:spAutoFit/>
          </a:bodyPr>
          <a:lstStyle>
            <a:lvl1pPr>
              <a:spcBef>
                <a:spcPts val="0"/>
              </a:spcBef>
              <a:defRPr sz="11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Insert Key Point if Needed</a:t>
            </a:r>
            <a:endParaRPr lang="en-AU" dirty="0"/>
          </a:p>
        </p:txBody>
      </p:sp>
    </p:spTree>
    <p:extLst>
      <p:ext uri="{BB962C8B-B14F-4D97-AF65-F5344CB8AC3E}">
        <p14:creationId xmlns:p14="http://schemas.microsoft.com/office/powerpoint/2010/main" val="2627892834"/>
      </p:ext>
    </p:extLst>
  </p:cSld>
  <p:clrMapOvr>
    <a:masterClrMapping/>
  </p:clrMapOvr>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11_1Statement_IBlue">
    <p:bg>
      <p:bgPr>
        <a:solidFill>
          <a:schemeClr val="accent4"/>
        </a:solidFill>
        <a:effectLst/>
      </p:bgPr>
    </p:bg>
    <p:spTree>
      <p:nvGrpSpPr>
        <p:cNvPr id="1" name=""/>
        <p:cNvGrpSpPr/>
        <p:nvPr/>
      </p:nvGrpSpPr>
      <p:grpSpPr>
        <a:xfrm>
          <a:off x="0" y="0"/>
          <a:ext cx="0" cy="0"/>
          <a:chOff x="0" y="0"/>
          <a:chExt cx="0" cy="0"/>
        </a:xfrm>
      </p:grpSpPr>
      <p:sp>
        <p:nvSpPr>
          <p:cNvPr id="5" name="Text Placeholder 3"/>
          <p:cNvSpPr>
            <a:spLocks noGrp="1"/>
          </p:cNvSpPr>
          <p:nvPr>
            <p:ph type="body" sz="quarter" idx="13" hasCustomPrompt="1"/>
          </p:nvPr>
        </p:nvSpPr>
        <p:spPr>
          <a:xfrm>
            <a:off x="355739" y="3056435"/>
            <a:ext cx="11474082" cy="1895465"/>
          </a:xfrm>
        </p:spPr>
        <p:txBody>
          <a:bodyPr>
            <a:spAutoFit/>
          </a:bodyPr>
          <a:lstStyle>
            <a:lvl1pPr algn="ctr">
              <a:defRPr sz="2799" cap="none" baseline="0">
                <a:solidFill>
                  <a:schemeClr val="bg1"/>
                </a:solidFill>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r>
              <a:rPr lang="en-US" dirty="0" smtClean="0"/>
              <a:t>Insert sub-title here 28pt, minimum 20pt and in sentence case. </a:t>
            </a:r>
            <a:br>
              <a:rPr lang="en-US" dirty="0" smtClean="0"/>
            </a:br>
            <a:r>
              <a:rPr lang="en-US" dirty="0" smtClean="0"/>
              <a:t>Pit as et </a:t>
            </a:r>
            <a:r>
              <a:rPr lang="en-US" dirty="0" err="1" smtClean="0"/>
              <a:t>eum</a:t>
            </a:r>
            <a:r>
              <a:rPr lang="en-US" dirty="0" smtClean="0"/>
              <a:t> </a:t>
            </a:r>
            <a:r>
              <a:rPr lang="en-US" dirty="0" err="1" smtClean="0"/>
              <a:t>aliqui</a:t>
            </a:r>
            <a:r>
              <a:rPr lang="en-US" dirty="0" smtClean="0"/>
              <a:t> </a:t>
            </a:r>
            <a:r>
              <a:rPr lang="en-US" dirty="0" err="1" smtClean="0"/>
              <a:t>ius</a:t>
            </a:r>
            <a:r>
              <a:rPr lang="en-US" dirty="0" smtClean="0"/>
              <a:t>, </a:t>
            </a:r>
            <a:r>
              <a:rPr lang="en-US" dirty="0" err="1" smtClean="0"/>
              <a:t>ut</a:t>
            </a:r>
            <a:r>
              <a:rPr lang="en-US" dirty="0" smtClean="0"/>
              <a:t> que mi, </a:t>
            </a:r>
            <a:r>
              <a:rPr lang="en-US" dirty="0" err="1" smtClean="0"/>
              <a:t>consequatiae</a:t>
            </a:r>
            <a:r>
              <a:rPr lang="en-US" dirty="0" smtClean="0"/>
              <a:t> </a:t>
            </a:r>
            <a:r>
              <a:rPr lang="en-US" dirty="0" err="1" smtClean="0"/>
              <a:t>nim</a:t>
            </a:r>
            <a:r>
              <a:rPr lang="en-US" dirty="0" smtClean="0"/>
              <a:t> </a:t>
            </a:r>
            <a:r>
              <a:rPr lang="en-US" dirty="0" err="1" smtClean="0"/>
              <a:t>quis</a:t>
            </a:r>
            <a:r>
              <a:rPr lang="en-US" dirty="0" smtClean="0"/>
              <a:t> </a:t>
            </a:r>
            <a:r>
              <a:rPr lang="en-US" dirty="0" err="1" smtClean="0"/>
              <a:t>sitis</a:t>
            </a:r>
            <a:r>
              <a:rPr lang="en-US" dirty="0" smtClean="0"/>
              <a:t> </a:t>
            </a:r>
            <a:r>
              <a:rPr lang="en-US" dirty="0" err="1" smtClean="0"/>
              <a:t>apictur</a:t>
            </a:r>
            <a:r>
              <a:rPr lang="en-US" dirty="0" smtClean="0"/>
              <a:t>, qui </a:t>
            </a:r>
            <a:r>
              <a:rPr lang="en-US" dirty="0" err="1" smtClean="0"/>
              <a:t>dolupti</a:t>
            </a:r>
            <a:r>
              <a:rPr lang="en-US" dirty="0" smtClean="0"/>
              <a:t> </a:t>
            </a:r>
            <a:r>
              <a:rPr lang="en-US" dirty="0" err="1" smtClean="0"/>
              <a:t>asitatia</a:t>
            </a:r>
            <a:r>
              <a:rPr lang="en-US" dirty="0" smtClean="0"/>
              <a:t> </a:t>
            </a:r>
            <a:r>
              <a:rPr lang="en-US" dirty="0" err="1" smtClean="0"/>
              <a:t>quia</a:t>
            </a:r>
            <a:r>
              <a:rPr lang="en-US" dirty="0" smtClean="0"/>
              <a:t> </a:t>
            </a:r>
            <a:r>
              <a:rPr lang="en-US" dirty="0" err="1" smtClean="0"/>
              <a:t>volecusda</a:t>
            </a:r>
            <a:r>
              <a:rPr lang="en-US" dirty="0" smtClean="0"/>
              <a:t> </a:t>
            </a:r>
            <a:r>
              <a:rPr lang="en-US" dirty="0" err="1" smtClean="0"/>
              <a:t>consequi</a:t>
            </a:r>
            <a:r>
              <a:rPr lang="en-US" dirty="0" smtClean="0"/>
              <a:t> cum </a:t>
            </a:r>
            <a:r>
              <a:rPr lang="en-US" dirty="0" err="1" smtClean="0"/>
              <a:t>esedit</a:t>
            </a:r>
            <a:r>
              <a:rPr lang="en-US" dirty="0" smtClean="0"/>
              <a:t> </a:t>
            </a:r>
            <a:r>
              <a:rPr lang="en-US" dirty="0" err="1" smtClean="0"/>
              <a:t>volorrum</a:t>
            </a:r>
            <a:r>
              <a:rPr lang="en-US" dirty="0" smtClean="0"/>
              <a:t> </a:t>
            </a:r>
            <a:br>
              <a:rPr lang="en-US" dirty="0" smtClean="0"/>
            </a:br>
            <a:r>
              <a:rPr lang="en-US" dirty="0" smtClean="0"/>
              <a:t>que ma </a:t>
            </a:r>
            <a:r>
              <a:rPr lang="en-US" dirty="0" err="1" smtClean="0"/>
              <a:t>ius</a:t>
            </a:r>
            <a:r>
              <a:rPr lang="en-US" dirty="0" smtClean="0"/>
              <a:t> </a:t>
            </a:r>
            <a:r>
              <a:rPr lang="en-US" dirty="0" err="1" smtClean="0"/>
              <a:t>sam</a:t>
            </a:r>
            <a:r>
              <a:rPr lang="en-US" dirty="0" smtClean="0"/>
              <a:t> </a:t>
            </a:r>
            <a:r>
              <a:rPr lang="en-US" dirty="0" err="1" smtClean="0"/>
              <a:t>simollu</a:t>
            </a:r>
            <a:r>
              <a:rPr lang="en-US" dirty="0" smtClean="0"/>
              <a:t> </a:t>
            </a:r>
            <a:r>
              <a:rPr lang="en-US" dirty="0" err="1" smtClean="0"/>
              <a:t>ptaestia</a:t>
            </a:r>
            <a:r>
              <a:rPr lang="en-US" dirty="0" smtClean="0"/>
              <a:t> </a:t>
            </a:r>
            <a:r>
              <a:rPr lang="en-US" dirty="0" err="1" smtClean="0"/>
              <a:t>doluptias</a:t>
            </a:r>
            <a:r>
              <a:rPr lang="en-US" dirty="0" smtClean="0"/>
              <a:t> </a:t>
            </a:r>
            <a:r>
              <a:rPr lang="en-US" dirty="0" err="1" smtClean="0"/>
              <a:t>dios</a:t>
            </a:r>
            <a:r>
              <a:rPr lang="en-US" dirty="0" smtClean="0"/>
              <a:t> </a:t>
            </a:r>
            <a:r>
              <a:rPr lang="en-US" dirty="0" err="1" smtClean="0"/>
              <a:t>exerro</a:t>
            </a:r>
            <a:r>
              <a:rPr lang="en-US" dirty="0" smtClean="0"/>
              <a:t> </a:t>
            </a:r>
            <a:r>
              <a:rPr lang="en-US" dirty="0" err="1" smtClean="0"/>
              <a:t>magnat</a:t>
            </a:r>
            <a:r>
              <a:rPr lang="en-US" dirty="0" smtClean="0"/>
              <a:t>.</a:t>
            </a:r>
          </a:p>
        </p:txBody>
      </p:sp>
      <p:sp>
        <p:nvSpPr>
          <p:cNvPr id="4" name="Footer Placeholder 3"/>
          <p:cNvSpPr>
            <a:spLocks noGrp="1"/>
          </p:cNvSpPr>
          <p:nvPr>
            <p:ph type="ftr" sz="quarter" idx="31"/>
          </p:nvPr>
        </p:nvSpPr>
        <p:spPr/>
        <p:txBody>
          <a:bodyPr/>
          <a:lstStyle/>
          <a:p>
            <a:r>
              <a:rPr lang="en-AU" smtClean="0">
                <a:solidFill>
                  <a:srgbClr val="FFFFFF">
                    <a:alpha val="50000"/>
                  </a:srgbClr>
                </a:solidFill>
              </a:rPr>
              <a:t>Copyright © 2016  Accenture. All rights reserved. Accenture Confidential Information    |</a:t>
            </a:r>
            <a:endParaRPr lang="en-AU" dirty="0">
              <a:solidFill>
                <a:srgbClr val="FFFFFF">
                  <a:alpha val="50000"/>
                </a:srgbClr>
              </a:solidFill>
            </a:endParaRPr>
          </a:p>
        </p:txBody>
      </p:sp>
      <p:sp>
        <p:nvSpPr>
          <p:cNvPr id="8" name="Slide Number Placeholder 7"/>
          <p:cNvSpPr>
            <a:spLocks noGrp="1"/>
          </p:cNvSpPr>
          <p:nvPr>
            <p:ph type="sldNum" sz="quarter" idx="32"/>
          </p:nvPr>
        </p:nvSpPr>
        <p:spPr/>
        <p:txBody>
          <a:bodyPr/>
          <a:lstStyle/>
          <a:p>
            <a:pPr>
              <a:defRPr/>
            </a:pPr>
            <a:fld id="{90CBDC3A-D49F-4631-A8C7-55D59B33E5FA}" type="slidenum">
              <a:rPr lang="en-US" smtClean="0">
                <a:solidFill>
                  <a:srgbClr val="FFFFFF">
                    <a:alpha val="50000"/>
                  </a:srgbClr>
                </a:solidFill>
              </a:rPr>
              <a:pPr>
                <a:defRPr/>
              </a:pPr>
              <a:t>‹#›</a:t>
            </a:fld>
            <a:endParaRPr lang="en-US" dirty="0">
              <a:solidFill>
                <a:srgbClr val="FFFFFF">
                  <a:alpha val="50000"/>
                </a:srgbClr>
              </a:solidFill>
            </a:endParaRPr>
          </a:p>
        </p:txBody>
      </p:sp>
      <p:sp>
        <p:nvSpPr>
          <p:cNvPr id="7" name="Text Placeholder 4"/>
          <p:cNvSpPr>
            <a:spLocks noGrp="1"/>
          </p:cNvSpPr>
          <p:nvPr>
            <p:ph type="body" sz="quarter" idx="33" hasCustomPrompt="1"/>
          </p:nvPr>
        </p:nvSpPr>
        <p:spPr>
          <a:xfrm>
            <a:off x="355741" y="6334007"/>
            <a:ext cx="1928219" cy="331528"/>
          </a:xfrm>
          <a:ln>
            <a:solidFill>
              <a:schemeClr val="bg1"/>
            </a:solidFill>
          </a:ln>
        </p:spPr>
        <p:txBody>
          <a:bodyPr wrap="none" lIns="143987" tIns="71994" rIns="143987" bIns="71994" anchor="ctr">
            <a:spAutoFit/>
          </a:bodyPr>
          <a:lstStyle>
            <a:lvl1pPr>
              <a:spcBef>
                <a:spcPts val="0"/>
              </a:spcBef>
              <a:defRPr sz="11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Insert Key Point if Needed</a:t>
            </a:r>
            <a:endParaRPr lang="en-AU" dirty="0"/>
          </a:p>
        </p:txBody>
      </p:sp>
    </p:spTree>
    <p:extLst>
      <p:ext uri="{BB962C8B-B14F-4D97-AF65-F5344CB8AC3E}">
        <p14:creationId xmlns:p14="http://schemas.microsoft.com/office/powerpoint/2010/main" val="3827404820"/>
      </p:ext>
    </p:extLst>
  </p:cSld>
  <p:clrMapOvr>
    <a:masterClrMapping/>
  </p:clrMapOvr>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11_1Statement_White">
    <p:bg>
      <p:bgPr>
        <a:solidFill>
          <a:schemeClr val="bg1"/>
        </a:solidFill>
        <a:effectLst/>
      </p:bgPr>
    </p:bg>
    <p:spTree>
      <p:nvGrpSpPr>
        <p:cNvPr id="1" name=""/>
        <p:cNvGrpSpPr/>
        <p:nvPr/>
      </p:nvGrpSpPr>
      <p:grpSpPr>
        <a:xfrm>
          <a:off x="0" y="0"/>
          <a:ext cx="0" cy="0"/>
          <a:chOff x="0" y="0"/>
          <a:chExt cx="0" cy="0"/>
        </a:xfrm>
      </p:grpSpPr>
      <p:sp>
        <p:nvSpPr>
          <p:cNvPr id="5" name="Text Placeholder 3"/>
          <p:cNvSpPr>
            <a:spLocks noGrp="1"/>
          </p:cNvSpPr>
          <p:nvPr>
            <p:ph type="body" sz="quarter" idx="13" hasCustomPrompt="1"/>
          </p:nvPr>
        </p:nvSpPr>
        <p:spPr>
          <a:xfrm>
            <a:off x="355739" y="3056435"/>
            <a:ext cx="11474082" cy="1895465"/>
          </a:xfrm>
        </p:spPr>
        <p:txBody>
          <a:bodyPr>
            <a:spAutoFit/>
          </a:bodyPr>
          <a:lstStyle>
            <a:lvl1pPr algn="ctr">
              <a:defRPr sz="2799" cap="none" baseline="0">
                <a:solidFill>
                  <a:schemeClr val="tx1"/>
                </a:solidFill>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r>
              <a:rPr lang="en-US" dirty="0" smtClean="0"/>
              <a:t>Insert sub-title here 28pt, minimum 20pt and in sentence case. </a:t>
            </a:r>
            <a:br>
              <a:rPr lang="en-US" dirty="0" smtClean="0"/>
            </a:br>
            <a:r>
              <a:rPr lang="en-US" dirty="0" smtClean="0"/>
              <a:t>Pit as et </a:t>
            </a:r>
            <a:r>
              <a:rPr lang="en-US" dirty="0" err="1" smtClean="0"/>
              <a:t>eum</a:t>
            </a:r>
            <a:r>
              <a:rPr lang="en-US" dirty="0" smtClean="0"/>
              <a:t> </a:t>
            </a:r>
            <a:r>
              <a:rPr lang="en-US" dirty="0" err="1" smtClean="0"/>
              <a:t>aliqui</a:t>
            </a:r>
            <a:r>
              <a:rPr lang="en-US" dirty="0" smtClean="0"/>
              <a:t> </a:t>
            </a:r>
            <a:r>
              <a:rPr lang="en-US" dirty="0" err="1" smtClean="0"/>
              <a:t>ius</a:t>
            </a:r>
            <a:r>
              <a:rPr lang="en-US" dirty="0" smtClean="0"/>
              <a:t>, </a:t>
            </a:r>
            <a:r>
              <a:rPr lang="en-US" dirty="0" err="1" smtClean="0"/>
              <a:t>ut</a:t>
            </a:r>
            <a:r>
              <a:rPr lang="en-US" dirty="0" smtClean="0"/>
              <a:t> que mi, </a:t>
            </a:r>
            <a:r>
              <a:rPr lang="en-US" dirty="0" err="1" smtClean="0"/>
              <a:t>consequatiae</a:t>
            </a:r>
            <a:r>
              <a:rPr lang="en-US" dirty="0" smtClean="0"/>
              <a:t> </a:t>
            </a:r>
            <a:r>
              <a:rPr lang="en-US" dirty="0" err="1" smtClean="0"/>
              <a:t>nim</a:t>
            </a:r>
            <a:r>
              <a:rPr lang="en-US" dirty="0" smtClean="0"/>
              <a:t> </a:t>
            </a:r>
            <a:r>
              <a:rPr lang="en-US" dirty="0" err="1" smtClean="0"/>
              <a:t>quis</a:t>
            </a:r>
            <a:r>
              <a:rPr lang="en-US" dirty="0" smtClean="0"/>
              <a:t> </a:t>
            </a:r>
            <a:r>
              <a:rPr lang="en-US" dirty="0" err="1" smtClean="0"/>
              <a:t>sitis</a:t>
            </a:r>
            <a:r>
              <a:rPr lang="en-US" dirty="0" smtClean="0"/>
              <a:t> </a:t>
            </a:r>
            <a:r>
              <a:rPr lang="en-US" dirty="0" err="1" smtClean="0"/>
              <a:t>apictur</a:t>
            </a:r>
            <a:r>
              <a:rPr lang="en-US" dirty="0" smtClean="0"/>
              <a:t>, qui </a:t>
            </a:r>
            <a:r>
              <a:rPr lang="en-US" dirty="0" err="1" smtClean="0"/>
              <a:t>dolupti</a:t>
            </a:r>
            <a:r>
              <a:rPr lang="en-US" dirty="0" smtClean="0"/>
              <a:t> </a:t>
            </a:r>
            <a:r>
              <a:rPr lang="en-US" dirty="0" err="1" smtClean="0"/>
              <a:t>asitatia</a:t>
            </a:r>
            <a:r>
              <a:rPr lang="en-US" dirty="0" smtClean="0"/>
              <a:t> </a:t>
            </a:r>
            <a:r>
              <a:rPr lang="en-US" dirty="0" err="1" smtClean="0"/>
              <a:t>quia</a:t>
            </a:r>
            <a:r>
              <a:rPr lang="en-US" dirty="0" smtClean="0"/>
              <a:t> </a:t>
            </a:r>
            <a:r>
              <a:rPr lang="en-US" dirty="0" err="1" smtClean="0"/>
              <a:t>volecusda</a:t>
            </a:r>
            <a:r>
              <a:rPr lang="en-US" dirty="0" smtClean="0"/>
              <a:t> </a:t>
            </a:r>
            <a:r>
              <a:rPr lang="en-US" dirty="0" err="1" smtClean="0"/>
              <a:t>consequi</a:t>
            </a:r>
            <a:r>
              <a:rPr lang="en-US" dirty="0" smtClean="0"/>
              <a:t> cum </a:t>
            </a:r>
            <a:r>
              <a:rPr lang="en-US" dirty="0" err="1" smtClean="0"/>
              <a:t>esedit</a:t>
            </a:r>
            <a:r>
              <a:rPr lang="en-US" dirty="0" smtClean="0"/>
              <a:t> </a:t>
            </a:r>
            <a:r>
              <a:rPr lang="en-US" dirty="0" err="1" smtClean="0"/>
              <a:t>volorrum</a:t>
            </a:r>
            <a:r>
              <a:rPr lang="en-US" dirty="0" smtClean="0"/>
              <a:t> </a:t>
            </a:r>
            <a:br>
              <a:rPr lang="en-US" dirty="0" smtClean="0"/>
            </a:br>
            <a:r>
              <a:rPr lang="en-US" dirty="0" smtClean="0"/>
              <a:t>que ma </a:t>
            </a:r>
            <a:r>
              <a:rPr lang="en-US" dirty="0" err="1" smtClean="0"/>
              <a:t>ius</a:t>
            </a:r>
            <a:r>
              <a:rPr lang="en-US" dirty="0" smtClean="0"/>
              <a:t> </a:t>
            </a:r>
            <a:r>
              <a:rPr lang="en-US" dirty="0" err="1" smtClean="0"/>
              <a:t>sam</a:t>
            </a:r>
            <a:r>
              <a:rPr lang="en-US" dirty="0" smtClean="0"/>
              <a:t> </a:t>
            </a:r>
            <a:r>
              <a:rPr lang="en-US" dirty="0" err="1" smtClean="0"/>
              <a:t>simollu</a:t>
            </a:r>
            <a:r>
              <a:rPr lang="en-US" dirty="0" smtClean="0"/>
              <a:t> </a:t>
            </a:r>
            <a:r>
              <a:rPr lang="en-US" dirty="0" err="1" smtClean="0"/>
              <a:t>ptaestia</a:t>
            </a:r>
            <a:r>
              <a:rPr lang="en-US" dirty="0" smtClean="0"/>
              <a:t> </a:t>
            </a:r>
            <a:r>
              <a:rPr lang="en-US" dirty="0" err="1" smtClean="0"/>
              <a:t>doluptias</a:t>
            </a:r>
            <a:r>
              <a:rPr lang="en-US" dirty="0" smtClean="0"/>
              <a:t> </a:t>
            </a:r>
            <a:r>
              <a:rPr lang="en-US" dirty="0" err="1" smtClean="0"/>
              <a:t>dios</a:t>
            </a:r>
            <a:r>
              <a:rPr lang="en-US" dirty="0" smtClean="0"/>
              <a:t> </a:t>
            </a:r>
            <a:r>
              <a:rPr lang="en-US" dirty="0" err="1" smtClean="0"/>
              <a:t>exerro</a:t>
            </a:r>
            <a:r>
              <a:rPr lang="en-US" dirty="0" smtClean="0"/>
              <a:t> </a:t>
            </a:r>
            <a:r>
              <a:rPr lang="en-US" dirty="0" err="1" smtClean="0"/>
              <a:t>magnat</a:t>
            </a:r>
            <a:r>
              <a:rPr lang="en-US" dirty="0" smtClean="0"/>
              <a:t>.</a:t>
            </a:r>
          </a:p>
        </p:txBody>
      </p:sp>
      <p:sp>
        <p:nvSpPr>
          <p:cNvPr id="7" name="Footer Placeholder 2"/>
          <p:cNvSpPr>
            <a:spLocks noGrp="1"/>
          </p:cNvSpPr>
          <p:nvPr>
            <p:ph type="ftr" sz="quarter" idx="31"/>
          </p:nvPr>
        </p:nvSpPr>
        <p:spPr>
          <a:xfrm>
            <a:off x="7495798" y="6537399"/>
            <a:ext cx="4141956" cy="161962"/>
          </a:xfrm>
        </p:spPr>
        <p:txBody>
          <a:bodyPr/>
          <a:lstStyle>
            <a:lvl1pPr>
              <a:defRPr>
                <a:solidFill>
                  <a:schemeClr val="tx1">
                    <a:alpha val="50000"/>
                  </a:schemeClr>
                </a:solidFill>
              </a:defRPr>
            </a:lvl1pPr>
          </a:lstStyle>
          <a:p>
            <a:r>
              <a:rPr lang="en-AU" dirty="0" smtClean="0">
                <a:solidFill>
                  <a:srgbClr val="000000">
                    <a:alpha val="50000"/>
                  </a:srgbClr>
                </a:solidFill>
              </a:rPr>
              <a:t>Copyright © 2016  Accenture. All rights reserved. Accenture Confidential Information    |</a:t>
            </a:r>
            <a:endParaRPr lang="en-AU" dirty="0">
              <a:solidFill>
                <a:srgbClr val="000000">
                  <a:alpha val="50000"/>
                </a:srgbClr>
              </a:solidFill>
            </a:endParaRPr>
          </a:p>
        </p:txBody>
      </p:sp>
      <p:sp>
        <p:nvSpPr>
          <p:cNvPr id="9" name="Slide Number Placeholder 3"/>
          <p:cNvSpPr>
            <a:spLocks noGrp="1"/>
          </p:cNvSpPr>
          <p:nvPr>
            <p:ph type="sldNum" sz="quarter" idx="32"/>
          </p:nvPr>
        </p:nvSpPr>
        <p:spPr>
          <a:xfrm flipH="1">
            <a:off x="11617001" y="6537400"/>
            <a:ext cx="216084" cy="161888"/>
          </a:xfrm>
        </p:spPr>
        <p:txBody>
          <a:bodyPr/>
          <a:lstStyle>
            <a:lvl1pPr>
              <a:defRPr>
                <a:solidFill>
                  <a:schemeClr val="tx1">
                    <a:alpha val="50000"/>
                  </a:schemeClr>
                </a:solidFill>
              </a:defRPr>
            </a:lvl1pPr>
          </a:lstStyle>
          <a:p>
            <a:pPr>
              <a:defRPr/>
            </a:pPr>
            <a:fld id="{90CBDC3A-D49F-4631-A8C7-55D59B33E5FA}" type="slidenum">
              <a:rPr lang="en-US" smtClean="0">
                <a:solidFill>
                  <a:srgbClr val="000000">
                    <a:alpha val="50000"/>
                  </a:srgbClr>
                </a:solidFill>
              </a:rPr>
              <a:pPr>
                <a:defRPr/>
              </a:pPr>
              <a:t>‹#›</a:t>
            </a:fld>
            <a:endParaRPr lang="en-US" dirty="0">
              <a:solidFill>
                <a:srgbClr val="000000">
                  <a:alpha val="50000"/>
                </a:srgbClr>
              </a:solidFill>
            </a:endParaRPr>
          </a:p>
        </p:txBody>
      </p:sp>
      <p:sp>
        <p:nvSpPr>
          <p:cNvPr id="6" name="Text Placeholder 4"/>
          <p:cNvSpPr>
            <a:spLocks noGrp="1"/>
          </p:cNvSpPr>
          <p:nvPr>
            <p:ph type="body" sz="quarter" idx="33" hasCustomPrompt="1"/>
          </p:nvPr>
        </p:nvSpPr>
        <p:spPr>
          <a:xfrm>
            <a:off x="355741" y="6334007"/>
            <a:ext cx="1928219" cy="331528"/>
          </a:xfrm>
          <a:ln>
            <a:solidFill>
              <a:schemeClr val="tx1"/>
            </a:solidFill>
          </a:ln>
        </p:spPr>
        <p:txBody>
          <a:bodyPr wrap="none" lIns="143987" tIns="71994" rIns="143987" bIns="71994" anchor="ctr">
            <a:spAutoFit/>
          </a:bodyPr>
          <a:lstStyle>
            <a:lvl1pPr>
              <a:spcBef>
                <a:spcPts val="0"/>
              </a:spcBef>
              <a:defRPr sz="11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Insert Key Point if Needed</a:t>
            </a:r>
            <a:endParaRPr lang="en-AU" dirty="0"/>
          </a:p>
        </p:txBody>
      </p:sp>
    </p:spTree>
    <p:extLst>
      <p:ext uri="{BB962C8B-B14F-4D97-AF65-F5344CB8AC3E}">
        <p14:creationId xmlns:p14="http://schemas.microsoft.com/office/powerpoint/2010/main" val="845026275"/>
      </p:ext>
    </p:extLst>
  </p:cSld>
  <p:clrMapOvr>
    <a:masterClrMapping/>
  </p:clrMapOvr>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11_1Statement_SBlue">
    <p:bg>
      <p:bgPr>
        <a:solidFill>
          <a:schemeClr val="accent5"/>
        </a:solidFill>
        <a:effectLst/>
      </p:bgPr>
    </p:bg>
    <p:spTree>
      <p:nvGrpSpPr>
        <p:cNvPr id="1" name=""/>
        <p:cNvGrpSpPr/>
        <p:nvPr/>
      </p:nvGrpSpPr>
      <p:grpSpPr>
        <a:xfrm>
          <a:off x="0" y="0"/>
          <a:ext cx="0" cy="0"/>
          <a:chOff x="0" y="0"/>
          <a:chExt cx="0" cy="0"/>
        </a:xfrm>
      </p:grpSpPr>
      <p:sp>
        <p:nvSpPr>
          <p:cNvPr id="5" name="Text Placeholder 3"/>
          <p:cNvSpPr>
            <a:spLocks noGrp="1"/>
          </p:cNvSpPr>
          <p:nvPr>
            <p:ph type="body" sz="quarter" idx="13" hasCustomPrompt="1"/>
          </p:nvPr>
        </p:nvSpPr>
        <p:spPr>
          <a:xfrm>
            <a:off x="355739" y="3056435"/>
            <a:ext cx="11474082" cy="1895465"/>
          </a:xfrm>
        </p:spPr>
        <p:txBody>
          <a:bodyPr>
            <a:spAutoFit/>
          </a:bodyPr>
          <a:lstStyle>
            <a:lvl1pPr algn="ctr">
              <a:defRPr sz="2799" cap="none" baseline="0">
                <a:solidFill>
                  <a:schemeClr val="bg1"/>
                </a:solidFill>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r>
              <a:rPr lang="en-US" dirty="0" smtClean="0"/>
              <a:t>Insert sub-title here 28pt, minimum 20pt and in sentence case. </a:t>
            </a:r>
            <a:br>
              <a:rPr lang="en-US" dirty="0" smtClean="0"/>
            </a:br>
            <a:r>
              <a:rPr lang="en-US" dirty="0" smtClean="0"/>
              <a:t>Pit as et </a:t>
            </a:r>
            <a:r>
              <a:rPr lang="en-US" dirty="0" err="1" smtClean="0"/>
              <a:t>eum</a:t>
            </a:r>
            <a:r>
              <a:rPr lang="en-US" dirty="0" smtClean="0"/>
              <a:t> </a:t>
            </a:r>
            <a:r>
              <a:rPr lang="en-US" dirty="0" err="1" smtClean="0"/>
              <a:t>aliqui</a:t>
            </a:r>
            <a:r>
              <a:rPr lang="en-US" dirty="0" smtClean="0"/>
              <a:t> </a:t>
            </a:r>
            <a:r>
              <a:rPr lang="en-US" dirty="0" err="1" smtClean="0"/>
              <a:t>ius</a:t>
            </a:r>
            <a:r>
              <a:rPr lang="en-US" dirty="0" smtClean="0"/>
              <a:t>, </a:t>
            </a:r>
            <a:r>
              <a:rPr lang="en-US" dirty="0" err="1" smtClean="0"/>
              <a:t>ut</a:t>
            </a:r>
            <a:r>
              <a:rPr lang="en-US" dirty="0" smtClean="0"/>
              <a:t> que mi, </a:t>
            </a:r>
            <a:r>
              <a:rPr lang="en-US" dirty="0" err="1" smtClean="0"/>
              <a:t>consequatiae</a:t>
            </a:r>
            <a:r>
              <a:rPr lang="en-US" dirty="0" smtClean="0"/>
              <a:t> </a:t>
            </a:r>
            <a:r>
              <a:rPr lang="en-US" dirty="0" err="1" smtClean="0"/>
              <a:t>nim</a:t>
            </a:r>
            <a:r>
              <a:rPr lang="en-US" dirty="0" smtClean="0"/>
              <a:t> </a:t>
            </a:r>
            <a:r>
              <a:rPr lang="en-US" dirty="0" err="1" smtClean="0"/>
              <a:t>quis</a:t>
            </a:r>
            <a:r>
              <a:rPr lang="en-US" dirty="0" smtClean="0"/>
              <a:t> </a:t>
            </a:r>
            <a:r>
              <a:rPr lang="en-US" dirty="0" err="1" smtClean="0"/>
              <a:t>sitis</a:t>
            </a:r>
            <a:r>
              <a:rPr lang="en-US" dirty="0" smtClean="0"/>
              <a:t> </a:t>
            </a:r>
            <a:r>
              <a:rPr lang="en-US" dirty="0" err="1" smtClean="0"/>
              <a:t>apictur</a:t>
            </a:r>
            <a:r>
              <a:rPr lang="en-US" dirty="0" smtClean="0"/>
              <a:t>, qui </a:t>
            </a:r>
            <a:r>
              <a:rPr lang="en-US" dirty="0" err="1" smtClean="0"/>
              <a:t>dolupti</a:t>
            </a:r>
            <a:r>
              <a:rPr lang="en-US" dirty="0" smtClean="0"/>
              <a:t> </a:t>
            </a:r>
            <a:r>
              <a:rPr lang="en-US" dirty="0" err="1" smtClean="0"/>
              <a:t>asitatia</a:t>
            </a:r>
            <a:r>
              <a:rPr lang="en-US" dirty="0" smtClean="0"/>
              <a:t> </a:t>
            </a:r>
            <a:r>
              <a:rPr lang="en-US" dirty="0" err="1" smtClean="0"/>
              <a:t>quia</a:t>
            </a:r>
            <a:r>
              <a:rPr lang="en-US" dirty="0" smtClean="0"/>
              <a:t> </a:t>
            </a:r>
            <a:r>
              <a:rPr lang="en-US" dirty="0" err="1" smtClean="0"/>
              <a:t>volecusda</a:t>
            </a:r>
            <a:r>
              <a:rPr lang="en-US" dirty="0" smtClean="0"/>
              <a:t> </a:t>
            </a:r>
            <a:r>
              <a:rPr lang="en-US" dirty="0" err="1" smtClean="0"/>
              <a:t>consequi</a:t>
            </a:r>
            <a:r>
              <a:rPr lang="en-US" dirty="0" smtClean="0"/>
              <a:t> cum </a:t>
            </a:r>
            <a:r>
              <a:rPr lang="en-US" dirty="0" err="1" smtClean="0"/>
              <a:t>esedit</a:t>
            </a:r>
            <a:r>
              <a:rPr lang="en-US" dirty="0" smtClean="0"/>
              <a:t> </a:t>
            </a:r>
            <a:r>
              <a:rPr lang="en-US" dirty="0" err="1" smtClean="0"/>
              <a:t>volorrum</a:t>
            </a:r>
            <a:r>
              <a:rPr lang="en-US" dirty="0" smtClean="0"/>
              <a:t> </a:t>
            </a:r>
            <a:br>
              <a:rPr lang="en-US" dirty="0" smtClean="0"/>
            </a:br>
            <a:r>
              <a:rPr lang="en-US" dirty="0" smtClean="0"/>
              <a:t>que ma </a:t>
            </a:r>
            <a:r>
              <a:rPr lang="en-US" dirty="0" err="1" smtClean="0"/>
              <a:t>ius</a:t>
            </a:r>
            <a:r>
              <a:rPr lang="en-US" dirty="0" smtClean="0"/>
              <a:t> </a:t>
            </a:r>
            <a:r>
              <a:rPr lang="en-US" dirty="0" err="1" smtClean="0"/>
              <a:t>sam</a:t>
            </a:r>
            <a:r>
              <a:rPr lang="en-US" dirty="0" smtClean="0"/>
              <a:t> </a:t>
            </a:r>
            <a:r>
              <a:rPr lang="en-US" dirty="0" err="1" smtClean="0"/>
              <a:t>simollu</a:t>
            </a:r>
            <a:r>
              <a:rPr lang="en-US" dirty="0" smtClean="0"/>
              <a:t> </a:t>
            </a:r>
            <a:r>
              <a:rPr lang="en-US" dirty="0" err="1" smtClean="0"/>
              <a:t>ptaestia</a:t>
            </a:r>
            <a:r>
              <a:rPr lang="en-US" dirty="0" smtClean="0"/>
              <a:t> </a:t>
            </a:r>
            <a:r>
              <a:rPr lang="en-US" dirty="0" err="1" smtClean="0"/>
              <a:t>doluptias</a:t>
            </a:r>
            <a:r>
              <a:rPr lang="en-US" dirty="0" smtClean="0"/>
              <a:t> </a:t>
            </a:r>
            <a:r>
              <a:rPr lang="en-US" dirty="0" err="1" smtClean="0"/>
              <a:t>dios</a:t>
            </a:r>
            <a:r>
              <a:rPr lang="en-US" dirty="0" smtClean="0"/>
              <a:t> </a:t>
            </a:r>
            <a:r>
              <a:rPr lang="en-US" dirty="0" err="1" smtClean="0"/>
              <a:t>exerro</a:t>
            </a:r>
            <a:r>
              <a:rPr lang="en-US" dirty="0" smtClean="0"/>
              <a:t> </a:t>
            </a:r>
            <a:r>
              <a:rPr lang="en-US" dirty="0" err="1" smtClean="0"/>
              <a:t>magnat</a:t>
            </a:r>
            <a:r>
              <a:rPr lang="en-US" dirty="0" smtClean="0"/>
              <a:t>.</a:t>
            </a:r>
          </a:p>
        </p:txBody>
      </p:sp>
      <p:sp>
        <p:nvSpPr>
          <p:cNvPr id="4" name="Footer Placeholder 3"/>
          <p:cNvSpPr>
            <a:spLocks noGrp="1"/>
          </p:cNvSpPr>
          <p:nvPr>
            <p:ph type="ftr" sz="quarter" idx="31"/>
          </p:nvPr>
        </p:nvSpPr>
        <p:spPr/>
        <p:txBody>
          <a:bodyPr/>
          <a:lstStyle/>
          <a:p>
            <a:r>
              <a:rPr lang="en-AU" smtClean="0">
                <a:solidFill>
                  <a:srgbClr val="FFFFFF">
                    <a:alpha val="50000"/>
                  </a:srgbClr>
                </a:solidFill>
              </a:rPr>
              <a:t>Copyright © 2016  Accenture. All rights reserved. Accenture Confidential Information    |</a:t>
            </a:r>
            <a:endParaRPr lang="en-AU" dirty="0">
              <a:solidFill>
                <a:srgbClr val="FFFFFF">
                  <a:alpha val="50000"/>
                </a:srgbClr>
              </a:solidFill>
            </a:endParaRPr>
          </a:p>
        </p:txBody>
      </p:sp>
      <p:sp>
        <p:nvSpPr>
          <p:cNvPr id="8" name="Slide Number Placeholder 7"/>
          <p:cNvSpPr>
            <a:spLocks noGrp="1"/>
          </p:cNvSpPr>
          <p:nvPr>
            <p:ph type="sldNum" sz="quarter" idx="32"/>
          </p:nvPr>
        </p:nvSpPr>
        <p:spPr/>
        <p:txBody>
          <a:bodyPr/>
          <a:lstStyle/>
          <a:p>
            <a:pPr>
              <a:defRPr/>
            </a:pPr>
            <a:fld id="{90CBDC3A-D49F-4631-A8C7-55D59B33E5FA}" type="slidenum">
              <a:rPr lang="en-US" smtClean="0">
                <a:solidFill>
                  <a:srgbClr val="FFFFFF">
                    <a:alpha val="50000"/>
                  </a:srgbClr>
                </a:solidFill>
              </a:rPr>
              <a:pPr>
                <a:defRPr/>
              </a:pPr>
              <a:t>‹#›</a:t>
            </a:fld>
            <a:endParaRPr lang="en-US" dirty="0">
              <a:solidFill>
                <a:srgbClr val="FFFFFF">
                  <a:alpha val="50000"/>
                </a:srgbClr>
              </a:solidFill>
            </a:endParaRPr>
          </a:p>
        </p:txBody>
      </p:sp>
      <p:sp>
        <p:nvSpPr>
          <p:cNvPr id="7" name="Text Placeholder 4"/>
          <p:cNvSpPr>
            <a:spLocks noGrp="1"/>
          </p:cNvSpPr>
          <p:nvPr>
            <p:ph type="body" sz="quarter" idx="33" hasCustomPrompt="1"/>
          </p:nvPr>
        </p:nvSpPr>
        <p:spPr>
          <a:xfrm>
            <a:off x="355741" y="6334007"/>
            <a:ext cx="1928219" cy="331528"/>
          </a:xfrm>
          <a:ln>
            <a:solidFill>
              <a:schemeClr val="bg1"/>
            </a:solidFill>
          </a:ln>
        </p:spPr>
        <p:txBody>
          <a:bodyPr wrap="none" lIns="143987" tIns="71994" rIns="143987" bIns="71994" anchor="ctr">
            <a:spAutoFit/>
          </a:bodyPr>
          <a:lstStyle>
            <a:lvl1pPr>
              <a:spcBef>
                <a:spcPts val="0"/>
              </a:spcBef>
              <a:defRPr sz="11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Insert Key Point if Needed</a:t>
            </a:r>
            <a:endParaRPr lang="en-AU" dirty="0"/>
          </a:p>
        </p:txBody>
      </p:sp>
    </p:spTree>
    <p:extLst>
      <p:ext uri="{BB962C8B-B14F-4D97-AF65-F5344CB8AC3E}">
        <p14:creationId xmlns:p14="http://schemas.microsoft.com/office/powerpoint/2010/main" val="3729021996"/>
      </p:ext>
    </p:extLst>
  </p:cSld>
  <p:clrMapOvr>
    <a:masterClrMapping/>
  </p:clrMapOvr>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11_1Statement_APink">
    <p:bg>
      <p:bgPr>
        <a:solidFill>
          <a:schemeClr val="accent1"/>
        </a:solidFill>
        <a:effectLst/>
      </p:bgPr>
    </p:bg>
    <p:spTree>
      <p:nvGrpSpPr>
        <p:cNvPr id="1" name=""/>
        <p:cNvGrpSpPr/>
        <p:nvPr/>
      </p:nvGrpSpPr>
      <p:grpSpPr>
        <a:xfrm>
          <a:off x="0" y="0"/>
          <a:ext cx="0" cy="0"/>
          <a:chOff x="0" y="0"/>
          <a:chExt cx="0" cy="0"/>
        </a:xfrm>
      </p:grpSpPr>
      <p:sp>
        <p:nvSpPr>
          <p:cNvPr id="5" name="Text Placeholder 3"/>
          <p:cNvSpPr>
            <a:spLocks noGrp="1"/>
          </p:cNvSpPr>
          <p:nvPr>
            <p:ph type="body" sz="quarter" idx="13" hasCustomPrompt="1"/>
          </p:nvPr>
        </p:nvSpPr>
        <p:spPr>
          <a:xfrm>
            <a:off x="355739" y="3056435"/>
            <a:ext cx="11474082" cy="1895465"/>
          </a:xfrm>
        </p:spPr>
        <p:txBody>
          <a:bodyPr>
            <a:spAutoFit/>
          </a:bodyPr>
          <a:lstStyle>
            <a:lvl1pPr algn="ctr">
              <a:defRPr sz="2799" cap="none" baseline="0">
                <a:solidFill>
                  <a:schemeClr val="bg1"/>
                </a:solidFill>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r>
              <a:rPr lang="en-US" dirty="0" smtClean="0"/>
              <a:t>Insert sub-title here 28pt, minimum 20pt and in sentence case. </a:t>
            </a:r>
            <a:br>
              <a:rPr lang="en-US" dirty="0" smtClean="0"/>
            </a:br>
            <a:r>
              <a:rPr lang="en-US" dirty="0" smtClean="0"/>
              <a:t>Pit as et </a:t>
            </a:r>
            <a:r>
              <a:rPr lang="en-US" dirty="0" err="1" smtClean="0"/>
              <a:t>eum</a:t>
            </a:r>
            <a:r>
              <a:rPr lang="en-US" dirty="0" smtClean="0"/>
              <a:t> </a:t>
            </a:r>
            <a:r>
              <a:rPr lang="en-US" dirty="0" err="1" smtClean="0"/>
              <a:t>aliqui</a:t>
            </a:r>
            <a:r>
              <a:rPr lang="en-US" dirty="0" smtClean="0"/>
              <a:t> </a:t>
            </a:r>
            <a:r>
              <a:rPr lang="en-US" dirty="0" err="1" smtClean="0"/>
              <a:t>ius</a:t>
            </a:r>
            <a:r>
              <a:rPr lang="en-US" dirty="0" smtClean="0"/>
              <a:t>, </a:t>
            </a:r>
            <a:r>
              <a:rPr lang="en-US" dirty="0" err="1" smtClean="0"/>
              <a:t>ut</a:t>
            </a:r>
            <a:r>
              <a:rPr lang="en-US" dirty="0" smtClean="0"/>
              <a:t> que mi, </a:t>
            </a:r>
            <a:r>
              <a:rPr lang="en-US" dirty="0" err="1" smtClean="0"/>
              <a:t>consequatiae</a:t>
            </a:r>
            <a:r>
              <a:rPr lang="en-US" dirty="0" smtClean="0"/>
              <a:t> </a:t>
            </a:r>
            <a:r>
              <a:rPr lang="en-US" dirty="0" err="1" smtClean="0"/>
              <a:t>nim</a:t>
            </a:r>
            <a:r>
              <a:rPr lang="en-US" dirty="0" smtClean="0"/>
              <a:t> </a:t>
            </a:r>
            <a:r>
              <a:rPr lang="en-US" dirty="0" err="1" smtClean="0"/>
              <a:t>quis</a:t>
            </a:r>
            <a:r>
              <a:rPr lang="en-US" dirty="0" smtClean="0"/>
              <a:t> </a:t>
            </a:r>
            <a:r>
              <a:rPr lang="en-US" dirty="0" err="1" smtClean="0"/>
              <a:t>sitis</a:t>
            </a:r>
            <a:r>
              <a:rPr lang="en-US" dirty="0" smtClean="0"/>
              <a:t> </a:t>
            </a:r>
            <a:r>
              <a:rPr lang="en-US" dirty="0" err="1" smtClean="0"/>
              <a:t>apictur</a:t>
            </a:r>
            <a:r>
              <a:rPr lang="en-US" dirty="0" smtClean="0"/>
              <a:t>, qui </a:t>
            </a:r>
            <a:r>
              <a:rPr lang="en-US" dirty="0" err="1" smtClean="0"/>
              <a:t>dolupti</a:t>
            </a:r>
            <a:r>
              <a:rPr lang="en-US" dirty="0" smtClean="0"/>
              <a:t> </a:t>
            </a:r>
            <a:r>
              <a:rPr lang="en-US" dirty="0" err="1" smtClean="0"/>
              <a:t>asitatia</a:t>
            </a:r>
            <a:r>
              <a:rPr lang="en-US" dirty="0" smtClean="0"/>
              <a:t> </a:t>
            </a:r>
            <a:r>
              <a:rPr lang="en-US" dirty="0" err="1" smtClean="0"/>
              <a:t>quia</a:t>
            </a:r>
            <a:r>
              <a:rPr lang="en-US" dirty="0" smtClean="0"/>
              <a:t> </a:t>
            </a:r>
            <a:r>
              <a:rPr lang="en-US" dirty="0" err="1" smtClean="0"/>
              <a:t>volecusda</a:t>
            </a:r>
            <a:r>
              <a:rPr lang="en-US" dirty="0" smtClean="0"/>
              <a:t> </a:t>
            </a:r>
            <a:r>
              <a:rPr lang="en-US" dirty="0" err="1" smtClean="0"/>
              <a:t>consequi</a:t>
            </a:r>
            <a:r>
              <a:rPr lang="en-US" dirty="0" smtClean="0"/>
              <a:t> cum </a:t>
            </a:r>
            <a:r>
              <a:rPr lang="en-US" dirty="0" err="1" smtClean="0"/>
              <a:t>esedit</a:t>
            </a:r>
            <a:r>
              <a:rPr lang="en-US" dirty="0" smtClean="0"/>
              <a:t> </a:t>
            </a:r>
            <a:r>
              <a:rPr lang="en-US" dirty="0" err="1" smtClean="0"/>
              <a:t>volorrum</a:t>
            </a:r>
            <a:r>
              <a:rPr lang="en-US" dirty="0" smtClean="0"/>
              <a:t> </a:t>
            </a:r>
            <a:br>
              <a:rPr lang="en-US" dirty="0" smtClean="0"/>
            </a:br>
            <a:r>
              <a:rPr lang="en-US" dirty="0" smtClean="0"/>
              <a:t>que ma </a:t>
            </a:r>
            <a:r>
              <a:rPr lang="en-US" dirty="0" err="1" smtClean="0"/>
              <a:t>ius</a:t>
            </a:r>
            <a:r>
              <a:rPr lang="en-US" dirty="0" smtClean="0"/>
              <a:t> </a:t>
            </a:r>
            <a:r>
              <a:rPr lang="en-US" dirty="0" err="1" smtClean="0"/>
              <a:t>sam</a:t>
            </a:r>
            <a:r>
              <a:rPr lang="en-US" dirty="0" smtClean="0"/>
              <a:t> </a:t>
            </a:r>
            <a:r>
              <a:rPr lang="en-US" dirty="0" err="1" smtClean="0"/>
              <a:t>simollu</a:t>
            </a:r>
            <a:r>
              <a:rPr lang="en-US" dirty="0" smtClean="0"/>
              <a:t> </a:t>
            </a:r>
            <a:r>
              <a:rPr lang="en-US" dirty="0" err="1" smtClean="0"/>
              <a:t>ptaestia</a:t>
            </a:r>
            <a:r>
              <a:rPr lang="en-US" dirty="0" smtClean="0"/>
              <a:t> </a:t>
            </a:r>
            <a:r>
              <a:rPr lang="en-US" dirty="0" err="1" smtClean="0"/>
              <a:t>doluptias</a:t>
            </a:r>
            <a:r>
              <a:rPr lang="en-US" dirty="0" smtClean="0"/>
              <a:t> </a:t>
            </a:r>
            <a:r>
              <a:rPr lang="en-US" dirty="0" err="1" smtClean="0"/>
              <a:t>dios</a:t>
            </a:r>
            <a:r>
              <a:rPr lang="en-US" dirty="0" smtClean="0"/>
              <a:t> </a:t>
            </a:r>
            <a:r>
              <a:rPr lang="en-US" dirty="0" err="1" smtClean="0"/>
              <a:t>exerro</a:t>
            </a:r>
            <a:r>
              <a:rPr lang="en-US" dirty="0" smtClean="0"/>
              <a:t> </a:t>
            </a:r>
            <a:r>
              <a:rPr lang="en-US" dirty="0" err="1" smtClean="0"/>
              <a:t>magnat</a:t>
            </a:r>
            <a:r>
              <a:rPr lang="en-US" dirty="0" smtClean="0"/>
              <a:t>.</a:t>
            </a:r>
          </a:p>
        </p:txBody>
      </p:sp>
      <p:sp>
        <p:nvSpPr>
          <p:cNvPr id="4" name="Footer Placeholder 3"/>
          <p:cNvSpPr>
            <a:spLocks noGrp="1"/>
          </p:cNvSpPr>
          <p:nvPr>
            <p:ph type="ftr" sz="quarter" idx="31"/>
          </p:nvPr>
        </p:nvSpPr>
        <p:spPr/>
        <p:txBody>
          <a:bodyPr/>
          <a:lstStyle/>
          <a:p>
            <a:r>
              <a:rPr lang="en-AU" smtClean="0">
                <a:solidFill>
                  <a:srgbClr val="FFFFFF">
                    <a:alpha val="50000"/>
                  </a:srgbClr>
                </a:solidFill>
              </a:rPr>
              <a:t>Copyright © 2016  Accenture. All rights reserved. Accenture Confidential Information    |</a:t>
            </a:r>
            <a:endParaRPr lang="en-AU" dirty="0">
              <a:solidFill>
                <a:srgbClr val="FFFFFF">
                  <a:alpha val="50000"/>
                </a:srgbClr>
              </a:solidFill>
            </a:endParaRPr>
          </a:p>
        </p:txBody>
      </p:sp>
      <p:sp>
        <p:nvSpPr>
          <p:cNvPr id="8" name="Slide Number Placeholder 7"/>
          <p:cNvSpPr>
            <a:spLocks noGrp="1"/>
          </p:cNvSpPr>
          <p:nvPr>
            <p:ph type="sldNum" sz="quarter" idx="32"/>
          </p:nvPr>
        </p:nvSpPr>
        <p:spPr/>
        <p:txBody>
          <a:bodyPr/>
          <a:lstStyle/>
          <a:p>
            <a:pPr>
              <a:defRPr/>
            </a:pPr>
            <a:fld id="{90CBDC3A-D49F-4631-A8C7-55D59B33E5FA}" type="slidenum">
              <a:rPr lang="en-US" smtClean="0">
                <a:solidFill>
                  <a:srgbClr val="FFFFFF">
                    <a:alpha val="50000"/>
                  </a:srgbClr>
                </a:solidFill>
              </a:rPr>
              <a:pPr>
                <a:defRPr/>
              </a:pPr>
              <a:t>‹#›</a:t>
            </a:fld>
            <a:endParaRPr lang="en-US" dirty="0">
              <a:solidFill>
                <a:srgbClr val="FFFFFF">
                  <a:alpha val="50000"/>
                </a:srgbClr>
              </a:solidFill>
            </a:endParaRPr>
          </a:p>
        </p:txBody>
      </p:sp>
      <p:sp>
        <p:nvSpPr>
          <p:cNvPr id="7" name="Text Placeholder 4"/>
          <p:cNvSpPr>
            <a:spLocks noGrp="1"/>
          </p:cNvSpPr>
          <p:nvPr>
            <p:ph type="body" sz="quarter" idx="33" hasCustomPrompt="1"/>
          </p:nvPr>
        </p:nvSpPr>
        <p:spPr>
          <a:xfrm>
            <a:off x="355741" y="6334007"/>
            <a:ext cx="1928219" cy="331528"/>
          </a:xfrm>
          <a:ln>
            <a:solidFill>
              <a:schemeClr val="bg1"/>
            </a:solidFill>
          </a:ln>
        </p:spPr>
        <p:txBody>
          <a:bodyPr wrap="none" lIns="143987" tIns="71994" rIns="143987" bIns="71994" anchor="ctr">
            <a:spAutoFit/>
          </a:bodyPr>
          <a:lstStyle>
            <a:lvl1pPr>
              <a:spcBef>
                <a:spcPts val="0"/>
              </a:spcBef>
              <a:defRPr sz="11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Insert Key Point if Needed</a:t>
            </a:r>
            <a:endParaRPr lang="en-AU" dirty="0"/>
          </a:p>
        </p:txBody>
      </p:sp>
    </p:spTree>
    <p:extLst>
      <p:ext uri="{BB962C8B-B14F-4D97-AF65-F5344CB8AC3E}">
        <p14:creationId xmlns:p14="http://schemas.microsoft.com/office/powerpoint/2010/main" val="285835659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117" Type="http://schemas.openxmlformats.org/officeDocument/2006/relationships/slideLayout" Target="../slideLayouts/slideLayout133.xml"/><Relationship Id="rId21" Type="http://schemas.openxmlformats.org/officeDocument/2006/relationships/slideLayout" Target="../slideLayouts/slideLayout37.xml"/><Relationship Id="rId42" Type="http://schemas.openxmlformats.org/officeDocument/2006/relationships/slideLayout" Target="../slideLayouts/slideLayout58.xml"/><Relationship Id="rId63" Type="http://schemas.openxmlformats.org/officeDocument/2006/relationships/slideLayout" Target="../slideLayouts/slideLayout79.xml"/><Relationship Id="rId84" Type="http://schemas.openxmlformats.org/officeDocument/2006/relationships/slideLayout" Target="../slideLayouts/slideLayout100.xml"/><Relationship Id="rId138" Type="http://schemas.openxmlformats.org/officeDocument/2006/relationships/slideLayout" Target="../slideLayouts/slideLayout154.xml"/><Relationship Id="rId107" Type="http://schemas.openxmlformats.org/officeDocument/2006/relationships/slideLayout" Target="../slideLayouts/slideLayout123.xml"/><Relationship Id="rId11" Type="http://schemas.openxmlformats.org/officeDocument/2006/relationships/slideLayout" Target="../slideLayouts/slideLayout27.xml"/><Relationship Id="rId32" Type="http://schemas.openxmlformats.org/officeDocument/2006/relationships/slideLayout" Target="../slideLayouts/slideLayout48.xml"/><Relationship Id="rId37" Type="http://schemas.openxmlformats.org/officeDocument/2006/relationships/slideLayout" Target="../slideLayouts/slideLayout53.xml"/><Relationship Id="rId53" Type="http://schemas.openxmlformats.org/officeDocument/2006/relationships/slideLayout" Target="../slideLayouts/slideLayout69.xml"/><Relationship Id="rId58" Type="http://schemas.openxmlformats.org/officeDocument/2006/relationships/slideLayout" Target="../slideLayouts/slideLayout74.xml"/><Relationship Id="rId74" Type="http://schemas.openxmlformats.org/officeDocument/2006/relationships/slideLayout" Target="../slideLayouts/slideLayout90.xml"/><Relationship Id="rId79" Type="http://schemas.openxmlformats.org/officeDocument/2006/relationships/slideLayout" Target="../slideLayouts/slideLayout95.xml"/><Relationship Id="rId102" Type="http://schemas.openxmlformats.org/officeDocument/2006/relationships/slideLayout" Target="../slideLayouts/slideLayout118.xml"/><Relationship Id="rId123" Type="http://schemas.openxmlformats.org/officeDocument/2006/relationships/slideLayout" Target="../slideLayouts/slideLayout139.xml"/><Relationship Id="rId128" Type="http://schemas.openxmlformats.org/officeDocument/2006/relationships/slideLayout" Target="../slideLayouts/slideLayout144.xml"/><Relationship Id="rId5" Type="http://schemas.openxmlformats.org/officeDocument/2006/relationships/slideLayout" Target="../slideLayouts/slideLayout21.xml"/><Relationship Id="rId90" Type="http://schemas.openxmlformats.org/officeDocument/2006/relationships/slideLayout" Target="../slideLayouts/slideLayout106.xml"/><Relationship Id="rId95" Type="http://schemas.openxmlformats.org/officeDocument/2006/relationships/slideLayout" Target="../slideLayouts/slideLayout111.xml"/><Relationship Id="rId22" Type="http://schemas.openxmlformats.org/officeDocument/2006/relationships/slideLayout" Target="../slideLayouts/slideLayout38.xml"/><Relationship Id="rId27" Type="http://schemas.openxmlformats.org/officeDocument/2006/relationships/slideLayout" Target="../slideLayouts/slideLayout43.xml"/><Relationship Id="rId43" Type="http://schemas.openxmlformats.org/officeDocument/2006/relationships/slideLayout" Target="../slideLayouts/slideLayout59.xml"/><Relationship Id="rId48" Type="http://schemas.openxmlformats.org/officeDocument/2006/relationships/slideLayout" Target="../slideLayouts/slideLayout64.xml"/><Relationship Id="rId64" Type="http://schemas.openxmlformats.org/officeDocument/2006/relationships/slideLayout" Target="../slideLayouts/slideLayout80.xml"/><Relationship Id="rId69" Type="http://schemas.openxmlformats.org/officeDocument/2006/relationships/slideLayout" Target="../slideLayouts/slideLayout85.xml"/><Relationship Id="rId113" Type="http://schemas.openxmlformats.org/officeDocument/2006/relationships/slideLayout" Target="../slideLayouts/slideLayout129.xml"/><Relationship Id="rId118" Type="http://schemas.openxmlformats.org/officeDocument/2006/relationships/slideLayout" Target="../slideLayouts/slideLayout134.xml"/><Relationship Id="rId134" Type="http://schemas.openxmlformats.org/officeDocument/2006/relationships/slideLayout" Target="../slideLayouts/slideLayout150.xml"/><Relationship Id="rId139" Type="http://schemas.openxmlformats.org/officeDocument/2006/relationships/slideLayout" Target="../slideLayouts/slideLayout155.xml"/><Relationship Id="rId80" Type="http://schemas.openxmlformats.org/officeDocument/2006/relationships/slideLayout" Target="../slideLayouts/slideLayout96.xml"/><Relationship Id="rId85" Type="http://schemas.openxmlformats.org/officeDocument/2006/relationships/slideLayout" Target="../slideLayouts/slideLayout101.xml"/><Relationship Id="rId12" Type="http://schemas.openxmlformats.org/officeDocument/2006/relationships/slideLayout" Target="../slideLayouts/slideLayout28.xml"/><Relationship Id="rId17" Type="http://schemas.openxmlformats.org/officeDocument/2006/relationships/slideLayout" Target="../slideLayouts/slideLayout33.xml"/><Relationship Id="rId33" Type="http://schemas.openxmlformats.org/officeDocument/2006/relationships/slideLayout" Target="../slideLayouts/slideLayout49.xml"/><Relationship Id="rId38" Type="http://schemas.openxmlformats.org/officeDocument/2006/relationships/slideLayout" Target="../slideLayouts/slideLayout54.xml"/><Relationship Id="rId59" Type="http://schemas.openxmlformats.org/officeDocument/2006/relationships/slideLayout" Target="../slideLayouts/slideLayout75.xml"/><Relationship Id="rId103" Type="http://schemas.openxmlformats.org/officeDocument/2006/relationships/slideLayout" Target="../slideLayouts/slideLayout119.xml"/><Relationship Id="rId108" Type="http://schemas.openxmlformats.org/officeDocument/2006/relationships/slideLayout" Target="../slideLayouts/slideLayout124.xml"/><Relationship Id="rId124" Type="http://schemas.openxmlformats.org/officeDocument/2006/relationships/slideLayout" Target="../slideLayouts/slideLayout140.xml"/><Relationship Id="rId129" Type="http://schemas.openxmlformats.org/officeDocument/2006/relationships/slideLayout" Target="../slideLayouts/slideLayout145.xml"/><Relationship Id="rId54" Type="http://schemas.openxmlformats.org/officeDocument/2006/relationships/slideLayout" Target="../slideLayouts/slideLayout70.xml"/><Relationship Id="rId70" Type="http://schemas.openxmlformats.org/officeDocument/2006/relationships/slideLayout" Target="../slideLayouts/slideLayout86.xml"/><Relationship Id="rId75" Type="http://schemas.openxmlformats.org/officeDocument/2006/relationships/slideLayout" Target="../slideLayouts/slideLayout91.xml"/><Relationship Id="rId91" Type="http://schemas.openxmlformats.org/officeDocument/2006/relationships/slideLayout" Target="../slideLayouts/slideLayout107.xml"/><Relationship Id="rId96" Type="http://schemas.openxmlformats.org/officeDocument/2006/relationships/slideLayout" Target="../slideLayouts/slideLayout112.xml"/><Relationship Id="rId140" Type="http://schemas.openxmlformats.org/officeDocument/2006/relationships/slideLayout" Target="../slideLayouts/slideLayout156.xml"/><Relationship Id="rId1" Type="http://schemas.openxmlformats.org/officeDocument/2006/relationships/slideLayout" Target="../slideLayouts/slideLayout17.xml"/><Relationship Id="rId6" Type="http://schemas.openxmlformats.org/officeDocument/2006/relationships/slideLayout" Target="../slideLayouts/slideLayout22.xml"/><Relationship Id="rId23" Type="http://schemas.openxmlformats.org/officeDocument/2006/relationships/slideLayout" Target="../slideLayouts/slideLayout39.xml"/><Relationship Id="rId28" Type="http://schemas.openxmlformats.org/officeDocument/2006/relationships/slideLayout" Target="../slideLayouts/slideLayout44.xml"/><Relationship Id="rId49" Type="http://schemas.openxmlformats.org/officeDocument/2006/relationships/slideLayout" Target="../slideLayouts/slideLayout65.xml"/><Relationship Id="rId114" Type="http://schemas.openxmlformats.org/officeDocument/2006/relationships/slideLayout" Target="../slideLayouts/slideLayout130.xml"/><Relationship Id="rId119" Type="http://schemas.openxmlformats.org/officeDocument/2006/relationships/slideLayout" Target="../slideLayouts/slideLayout135.xml"/><Relationship Id="rId44" Type="http://schemas.openxmlformats.org/officeDocument/2006/relationships/slideLayout" Target="../slideLayouts/slideLayout60.xml"/><Relationship Id="rId60" Type="http://schemas.openxmlformats.org/officeDocument/2006/relationships/slideLayout" Target="../slideLayouts/slideLayout76.xml"/><Relationship Id="rId65" Type="http://schemas.openxmlformats.org/officeDocument/2006/relationships/slideLayout" Target="../slideLayouts/slideLayout81.xml"/><Relationship Id="rId81" Type="http://schemas.openxmlformats.org/officeDocument/2006/relationships/slideLayout" Target="../slideLayouts/slideLayout97.xml"/><Relationship Id="rId86" Type="http://schemas.openxmlformats.org/officeDocument/2006/relationships/slideLayout" Target="../slideLayouts/slideLayout102.xml"/><Relationship Id="rId130" Type="http://schemas.openxmlformats.org/officeDocument/2006/relationships/slideLayout" Target="../slideLayouts/slideLayout146.xml"/><Relationship Id="rId135" Type="http://schemas.openxmlformats.org/officeDocument/2006/relationships/slideLayout" Target="../slideLayouts/slideLayout151.xml"/><Relationship Id="rId13" Type="http://schemas.openxmlformats.org/officeDocument/2006/relationships/slideLayout" Target="../slideLayouts/slideLayout29.xml"/><Relationship Id="rId18" Type="http://schemas.openxmlformats.org/officeDocument/2006/relationships/slideLayout" Target="../slideLayouts/slideLayout34.xml"/><Relationship Id="rId39" Type="http://schemas.openxmlformats.org/officeDocument/2006/relationships/slideLayout" Target="../slideLayouts/slideLayout55.xml"/><Relationship Id="rId109" Type="http://schemas.openxmlformats.org/officeDocument/2006/relationships/slideLayout" Target="../slideLayouts/slideLayout125.xml"/><Relationship Id="rId34" Type="http://schemas.openxmlformats.org/officeDocument/2006/relationships/slideLayout" Target="../slideLayouts/slideLayout50.xml"/><Relationship Id="rId50" Type="http://schemas.openxmlformats.org/officeDocument/2006/relationships/slideLayout" Target="../slideLayouts/slideLayout66.xml"/><Relationship Id="rId55" Type="http://schemas.openxmlformats.org/officeDocument/2006/relationships/slideLayout" Target="../slideLayouts/slideLayout71.xml"/><Relationship Id="rId76" Type="http://schemas.openxmlformats.org/officeDocument/2006/relationships/slideLayout" Target="../slideLayouts/slideLayout92.xml"/><Relationship Id="rId97" Type="http://schemas.openxmlformats.org/officeDocument/2006/relationships/slideLayout" Target="../slideLayouts/slideLayout113.xml"/><Relationship Id="rId104" Type="http://schemas.openxmlformats.org/officeDocument/2006/relationships/slideLayout" Target="../slideLayouts/slideLayout120.xml"/><Relationship Id="rId120" Type="http://schemas.openxmlformats.org/officeDocument/2006/relationships/slideLayout" Target="../slideLayouts/slideLayout136.xml"/><Relationship Id="rId125" Type="http://schemas.openxmlformats.org/officeDocument/2006/relationships/slideLayout" Target="../slideLayouts/slideLayout141.xml"/><Relationship Id="rId141" Type="http://schemas.openxmlformats.org/officeDocument/2006/relationships/theme" Target="../theme/theme2.xml"/><Relationship Id="rId7" Type="http://schemas.openxmlformats.org/officeDocument/2006/relationships/slideLayout" Target="../slideLayouts/slideLayout23.xml"/><Relationship Id="rId71" Type="http://schemas.openxmlformats.org/officeDocument/2006/relationships/slideLayout" Target="../slideLayouts/slideLayout87.xml"/><Relationship Id="rId92" Type="http://schemas.openxmlformats.org/officeDocument/2006/relationships/slideLayout" Target="../slideLayouts/slideLayout108.xml"/><Relationship Id="rId2" Type="http://schemas.openxmlformats.org/officeDocument/2006/relationships/slideLayout" Target="../slideLayouts/slideLayout18.xml"/><Relationship Id="rId29" Type="http://schemas.openxmlformats.org/officeDocument/2006/relationships/slideLayout" Target="../slideLayouts/slideLayout45.xml"/><Relationship Id="rId24" Type="http://schemas.openxmlformats.org/officeDocument/2006/relationships/slideLayout" Target="../slideLayouts/slideLayout40.xml"/><Relationship Id="rId40" Type="http://schemas.openxmlformats.org/officeDocument/2006/relationships/slideLayout" Target="../slideLayouts/slideLayout56.xml"/><Relationship Id="rId45" Type="http://schemas.openxmlformats.org/officeDocument/2006/relationships/slideLayout" Target="../slideLayouts/slideLayout61.xml"/><Relationship Id="rId66" Type="http://schemas.openxmlformats.org/officeDocument/2006/relationships/slideLayout" Target="../slideLayouts/slideLayout82.xml"/><Relationship Id="rId87" Type="http://schemas.openxmlformats.org/officeDocument/2006/relationships/slideLayout" Target="../slideLayouts/slideLayout103.xml"/><Relationship Id="rId110" Type="http://schemas.openxmlformats.org/officeDocument/2006/relationships/slideLayout" Target="../slideLayouts/slideLayout126.xml"/><Relationship Id="rId115" Type="http://schemas.openxmlformats.org/officeDocument/2006/relationships/slideLayout" Target="../slideLayouts/slideLayout131.xml"/><Relationship Id="rId131" Type="http://schemas.openxmlformats.org/officeDocument/2006/relationships/slideLayout" Target="../slideLayouts/slideLayout147.xml"/><Relationship Id="rId136" Type="http://schemas.openxmlformats.org/officeDocument/2006/relationships/slideLayout" Target="../slideLayouts/slideLayout152.xml"/><Relationship Id="rId61" Type="http://schemas.openxmlformats.org/officeDocument/2006/relationships/slideLayout" Target="../slideLayouts/slideLayout77.xml"/><Relationship Id="rId82" Type="http://schemas.openxmlformats.org/officeDocument/2006/relationships/slideLayout" Target="../slideLayouts/slideLayout98.xml"/><Relationship Id="rId19" Type="http://schemas.openxmlformats.org/officeDocument/2006/relationships/slideLayout" Target="../slideLayouts/slideLayout35.xml"/><Relationship Id="rId14" Type="http://schemas.openxmlformats.org/officeDocument/2006/relationships/slideLayout" Target="../slideLayouts/slideLayout30.xml"/><Relationship Id="rId30" Type="http://schemas.openxmlformats.org/officeDocument/2006/relationships/slideLayout" Target="../slideLayouts/slideLayout46.xml"/><Relationship Id="rId35" Type="http://schemas.openxmlformats.org/officeDocument/2006/relationships/slideLayout" Target="../slideLayouts/slideLayout51.xml"/><Relationship Id="rId56" Type="http://schemas.openxmlformats.org/officeDocument/2006/relationships/slideLayout" Target="../slideLayouts/slideLayout72.xml"/><Relationship Id="rId77" Type="http://schemas.openxmlformats.org/officeDocument/2006/relationships/slideLayout" Target="../slideLayouts/slideLayout93.xml"/><Relationship Id="rId100" Type="http://schemas.openxmlformats.org/officeDocument/2006/relationships/slideLayout" Target="../slideLayouts/slideLayout116.xml"/><Relationship Id="rId105" Type="http://schemas.openxmlformats.org/officeDocument/2006/relationships/slideLayout" Target="../slideLayouts/slideLayout121.xml"/><Relationship Id="rId126" Type="http://schemas.openxmlformats.org/officeDocument/2006/relationships/slideLayout" Target="../slideLayouts/slideLayout142.xml"/><Relationship Id="rId8" Type="http://schemas.openxmlformats.org/officeDocument/2006/relationships/slideLayout" Target="../slideLayouts/slideLayout24.xml"/><Relationship Id="rId51" Type="http://schemas.openxmlformats.org/officeDocument/2006/relationships/slideLayout" Target="../slideLayouts/slideLayout67.xml"/><Relationship Id="rId72" Type="http://schemas.openxmlformats.org/officeDocument/2006/relationships/slideLayout" Target="../slideLayouts/slideLayout88.xml"/><Relationship Id="rId93" Type="http://schemas.openxmlformats.org/officeDocument/2006/relationships/slideLayout" Target="../slideLayouts/slideLayout109.xml"/><Relationship Id="rId98" Type="http://schemas.openxmlformats.org/officeDocument/2006/relationships/slideLayout" Target="../slideLayouts/slideLayout114.xml"/><Relationship Id="rId121" Type="http://schemas.openxmlformats.org/officeDocument/2006/relationships/slideLayout" Target="../slideLayouts/slideLayout137.xml"/><Relationship Id="rId3" Type="http://schemas.openxmlformats.org/officeDocument/2006/relationships/slideLayout" Target="../slideLayouts/slideLayout19.xml"/><Relationship Id="rId25" Type="http://schemas.openxmlformats.org/officeDocument/2006/relationships/slideLayout" Target="../slideLayouts/slideLayout41.xml"/><Relationship Id="rId46" Type="http://schemas.openxmlformats.org/officeDocument/2006/relationships/slideLayout" Target="../slideLayouts/slideLayout62.xml"/><Relationship Id="rId67" Type="http://schemas.openxmlformats.org/officeDocument/2006/relationships/slideLayout" Target="../slideLayouts/slideLayout83.xml"/><Relationship Id="rId116" Type="http://schemas.openxmlformats.org/officeDocument/2006/relationships/slideLayout" Target="../slideLayouts/slideLayout132.xml"/><Relationship Id="rId137" Type="http://schemas.openxmlformats.org/officeDocument/2006/relationships/slideLayout" Target="../slideLayouts/slideLayout153.xml"/><Relationship Id="rId20" Type="http://schemas.openxmlformats.org/officeDocument/2006/relationships/slideLayout" Target="../slideLayouts/slideLayout36.xml"/><Relationship Id="rId41" Type="http://schemas.openxmlformats.org/officeDocument/2006/relationships/slideLayout" Target="../slideLayouts/slideLayout57.xml"/><Relationship Id="rId62" Type="http://schemas.openxmlformats.org/officeDocument/2006/relationships/slideLayout" Target="../slideLayouts/slideLayout78.xml"/><Relationship Id="rId83" Type="http://schemas.openxmlformats.org/officeDocument/2006/relationships/slideLayout" Target="../slideLayouts/slideLayout99.xml"/><Relationship Id="rId88" Type="http://schemas.openxmlformats.org/officeDocument/2006/relationships/slideLayout" Target="../slideLayouts/slideLayout104.xml"/><Relationship Id="rId111" Type="http://schemas.openxmlformats.org/officeDocument/2006/relationships/slideLayout" Target="../slideLayouts/slideLayout127.xml"/><Relationship Id="rId132" Type="http://schemas.openxmlformats.org/officeDocument/2006/relationships/slideLayout" Target="../slideLayouts/slideLayout148.xml"/><Relationship Id="rId15" Type="http://schemas.openxmlformats.org/officeDocument/2006/relationships/slideLayout" Target="../slideLayouts/slideLayout31.xml"/><Relationship Id="rId36" Type="http://schemas.openxmlformats.org/officeDocument/2006/relationships/slideLayout" Target="../slideLayouts/slideLayout52.xml"/><Relationship Id="rId57" Type="http://schemas.openxmlformats.org/officeDocument/2006/relationships/slideLayout" Target="../slideLayouts/slideLayout73.xml"/><Relationship Id="rId106" Type="http://schemas.openxmlformats.org/officeDocument/2006/relationships/slideLayout" Target="../slideLayouts/slideLayout122.xml"/><Relationship Id="rId127" Type="http://schemas.openxmlformats.org/officeDocument/2006/relationships/slideLayout" Target="../slideLayouts/slideLayout143.xml"/><Relationship Id="rId10" Type="http://schemas.openxmlformats.org/officeDocument/2006/relationships/slideLayout" Target="../slideLayouts/slideLayout26.xml"/><Relationship Id="rId31" Type="http://schemas.openxmlformats.org/officeDocument/2006/relationships/slideLayout" Target="../slideLayouts/slideLayout47.xml"/><Relationship Id="rId52" Type="http://schemas.openxmlformats.org/officeDocument/2006/relationships/slideLayout" Target="../slideLayouts/slideLayout68.xml"/><Relationship Id="rId73" Type="http://schemas.openxmlformats.org/officeDocument/2006/relationships/slideLayout" Target="../slideLayouts/slideLayout89.xml"/><Relationship Id="rId78" Type="http://schemas.openxmlformats.org/officeDocument/2006/relationships/slideLayout" Target="../slideLayouts/slideLayout94.xml"/><Relationship Id="rId94" Type="http://schemas.openxmlformats.org/officeDocument/2006/relationships/slideLayout" Target="../slideLayouts/slideLayout110.xml"/><Relationship Id="rId99" Type="http://schemas.openxmlformats.org/officeDocument/2006/relationships/slideLayout" Target="../slideLayouts/slideLayout115.xml"/><Relationship Id="rId101" Type="http://schemas.openxmlformats.org/officeDocument/2006/relationships/slideLayout" Target="../slideLayouts/slideLayout117.xml"/><Relationship Id="rId122" Type="http://schemas.openxmlformats.org/officeDocument/2006/relationships/slideLayout" Target="../slideLayouts/slideLayout138.xml"/><Relationship Id="rId4" Type="http://schemas.openxmlformats.org/officeDocument/2006/relationships/slideLayout" Target="../slideLayouts/slideLayout20.xml"/><Relationship Id="rId9" Type="http://schemas.openxmlformats.org/officeDocument/2006/relationships/slideLayout" Target="../slideLayouts/slideLayout25.xml"/><Relationship Id="rId26" Type="http://schemas.openxmlformats.org/officeDocument/2006/relationships/slideLayout" Target="../slideLayouts/slideLayout42.xml"/><Relationship Id="rId47" Type="http://schemas.openxmlformats.org/officeDocument/2006/relationships/slideLayout" Target="../slideLayouts/slideLayout63.xml"/><Relationship Id="rId68" Type="http://schemas.openxmlformats.org/officeDocument/2006/relationships/slideLayout" Target="../slideLayouts/slideLayout84.xml"/><Relationship Id="rId89" Type="http://schemas.openxmlformats.org/officeDocument/2006/relationships/slideLayout" Target="../slideLayouts/slideLayout105.xml"/><Relationship Id="rId112" Type="http://schemas.openxmlformats.org/officeDocument/2006/relationships/slideLayout" Target="../slideLayouts/slideLayout128.xml"/><Relationship Id="rId133" Type="http://schemas.openxmlformats.org/officeDocument/2006/relationships/slideLayout" Target="../slideLayouts/slideLayout149.xml"/><Relationship Id="rId16"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5018" y="332076"/>
            <a:ext cx="10027707" cy="776139"/>
          </a:xfrm>
          <a:prstGeom prst="rect">
            <a:avLst/>
          </a:prstGeom>
        </p:spPr>
        <p:txBody>
          <a:bodyPr vert="horz" lIns="0" tIns="0" rIns="130101" bIns="0" rtlCol="0" anchor="t" anchorCtr="0">
            <a:noAutofit/>
          </a:bodyPr>
          <a:lstStyle/>
          <a:p>
            <a:r>
              <a:rPr lang="en-US" dirty="0"/>
              <a:t>CONTENT TITLE</a:t>
            </a:r>
          </a:p>
        </p:txBody>
      </p:sp>
      <p:sp>
        <p:nvSpPr>
          <p:cNvPr id="3" name="Text Placeholder 2"/>
          <p:cNvSpPr>
            <a:spLocks noGrp="1"/>
          </p:cNvSpPr>
          <p:nvPr>
            <p:ph type="body" idx="1"/>
          </p:nvPr>
        </p:nvSpPr>
        <p:spPr>
          <a:xfrm>
            <a:off x="345018" y="1764072"/>
            <a:ext cx="11491383" cy="4293828"/>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072619" y="6381686"/>
            <a:ext cx="770951" cy="192287"/>
          </a:xfrm>
          <a:prstGeom prst="rect">
            <a:avLst/>
          </a:prstGeom>
        </p:spPr>
        <p:txBody>
          <a:bodyPr vert="horz" lIns="0" tIns="0" rIns="0" bIns="0" rtlCol="0" anchor="ctr" anchorCtr="0"/>
          <a:lstStyle>
            <a:lvl1pPr algn="r">
              <a:defRPr sz="1000" b="1" i="0">
                <a:solidFill>
                  <a:schemeClr val="bg2">
                    <a:lumMod val="60000"/>
                    <a:lumOff val="40000"/>
                  </a:schemeClr>
                </a:solidFill>
                <a:latin typeface="Arial Bold" charset="0"/>
              </a:defRPr>
            </a:lvl1pPr>
          </a:lstStyle>
          <a:p>
            <a:fld id="{0D558541-60C9-42A2-8392-FF12533A6B7A}" type="slidenum">
              <a:rPr lang="en-US" smtClean="0"/>
              <a:pPr/>
              <a:t>‹#›</a:t>
            </a:fld>
            <a:endParaRPr lang="en-US" dirty="0"/>
          </a:p>
        </p:txBody>
      </p:sp>
      <p:sp>
        <p:nvSpPr>
          <p:cNvPr id="8" name="TextBox 3"/>
          <p:cNvSpPr txBox="1"/>
          <p:nvPr/>
        </p:nvSpPr>
        <p:spPr>
          <a:xfrm>
            <a:off x="4102872" y="6407924"/>
            <a:ext cx="3986256" cy="138499"/>
          </a:xfrm>
          <a:prstGeom prst="rect">
            <a:avLst/>
          </a:prstGeom>
        </p:spPr>
        <p:txBody>
          <a:bodyPr vert="horz" wrap="square" lIns="0" tIns="0" rIns="0" bIns="0" rtlCol="0">
            <a:spAutoFit/>
          </a:bodyPr>
          <a:lstStyle>
            <a:defPPr>
              <a:defRPr lang="en-US"/>
            </a:defPPr>
            <a:lvl1pPr marL="0" algn="l" defTabSz="815350" rtl="0" eaLnBrk="1" latinLnBrk="0" hangingPunct="1">
              <a:defRPr sz="1630" kern="1200">
                <a:solidFill>
                  <a:schemeClr val="tx1"/>
                </a:solidFill>
                <a:latin typeface="+mn-lt"/>
                <a:ea typeface="+mn-ea"/>
                <a:cs typeface="+mn-cs"/>
              </a:defRPr>
            </a:lvl1pPr>
            <a:lvl2pPr marL="407674" algn="l" defTabSz="815350" rtl="0" eaLnBrk="1" latinLnBrk="0" hangingPunct="1">
              <a:defRPr sz="1630" kern="1200">
                <a:solidFill>
                  <a:schemeClr val="tx1"/>
                </a:solidFill>
                <a:latin typeface="+mn-lt"/>
                <a:ea typeface="+mn-ea"/>
                <a:cs typeface="+mn-cs"/>
              </a:defRPr>
            </a:lvl2pPr>
            <a:lvl3pPr marL="815350" algn="l" defTabSz="815350" rtl="0" eaLnBrk="1" latinLnBrk="0" hangingPunct="1">
              <a:defRPr sz="1630" kern="1200">
                <a:solidFill>
                  <a:schemeClr val="tx1"/>
                </a:solidFill>
                <a:latin typeface="+mn-lt"/>
                <a:ea typeface="+mn-ea"/>
                <a:cs typeface="+mn-cs"/>
              </a:defRPr>
            </a:lvl3pPr>
            <a:lvl4pPr marL="1223023" algn="l" defTabSz="815350" rtl="0" eaLnBrk="1" latinLnBrk="0" hangingPunct="1">
              <a:defRPr sz="1630" kern="1200">
                <a:solidFill>
                  <a:schemeClr val="tx1"/>
                </a:solidFill>
                <a:latin typeface="+mn-lt"/>
                <a:ea typeface="+mn-ea"/>
                <a:cs typeface="+mn-cs"/>
              </a:defRPr>
            </a:lvl4pPr>
            <a:lvl5pPr marL="1630697" algn="l" defTabSz="815350" rtl="0" eaLnBrk="1" latinLnBrk="0" hangingPunct="1">
              <a:defRPr sz="1630" kern="1200">
                <a:solidFill>
                  <a:schemeClr val="tx1"/>
                </a:solidFill>
                <a:latin typeface="+mn-lt"/>
                <a:ea typeface="+mn-ea"/>
                <a:cs typeface="+mn-cs"/>
              </a:defRPr>
            </a:lvl5pPr>
            <a:lvl6pPr marL="2038372" algn="l" defTabSz="815350" rtl="0" eaLnBrk="1" latinLnBrk="0" hangingPunct="1">
              <a:defRPr sz="1630" kern="1200">
                <a:solidFill>
                  <a:schemeClr val="tx1"/>
                </a:solidFill>
                <a:latin typeface="+mn-lt"/>
                <a:ea typeface="+mn-ea"/>
                <a:cs typeface="+mn-cs"/>
              </a:defRPr>
            </a:lvl6pPr>
            <a:lvl7pPr marL="2446046" algn="l" defTabSz="815350" rtl="0" eaLnBrk="1" latinLnBrk="0" hangingPunct="1">
              <a:defRPr sz="1630" kern="1200">
                <a:solidFill>
                  <a:schemeClr val="tx1"/>
                </a:solidFill>
                <a:latin typeface="+mn-lt"/>
                <a:ea typeface="+mn-ea"/>
                <a:cs typeface="+mn-cs"/>
              </a:defRPr>
            </a:lvl7pPr>
            <a:lvl8pPr marL="2853719" algn="l" defTabSz="815350" rtl="0" eaLnBrk="1" latinLnBrk="0" hangingPunct="1">
              <a:defRPr sz="1630" kern="1200">
                <a:solidFill>
                  <a:schemeClr val="tx1"/>
                </a:solidFill>
                <a:latin typeface="+mn-lt"/>
                <a:ea typeface="+mn-ea"/>
                <a:cs typeface="+mn-cs"/>
              </a:defRPr>
            </a:lvl8pPr>
            <a:lvl9pPr marL="3261394" algn="l" defTabSz="815350" rtl="0" eaLnBrk="1" latinLnBrk="0" hangingPunct="1">
              <a:defRPr sz="1630" kern="1200">
                <a:solidFill>
                  <a:schemeClr val="tx1"/>
                </a:solidFill>
                <a:latin typeface="+mn-lt"/>
                <a:ea typeface="+mn-ea"/>
                <a:cs typeface="+mn-cs"/>
              </a:defRPr>
            </a:lvl9pPr>
          </a:lstStyle>
          <a:p>
            <a:pPr marL="0" algn="ctr" defTabSz="1087106" rtl="0" eaLnBrk="1" latinLnBrk="0" hangingPunct="1"/>
            <a:r>
              <a:rPr lang="en-US" sz="900" b="0" i="0" kern="1200" dirty="0">
                <a:solidFill>
                  <a:schemeClr val="bg2">
                    <a:lumMod val="60000"/>
                    <a:lumOff val="40000"/>
                  </a:schemeClr>
                </a:solidFill>
                <a:latin typeface="+mn-lt"/>
                <a:ea typeface="+mn-ea"/>
                <a:cs typeface="+mn-cs"/>
              </a:rPr>
              <a:t>Copyright © 2016 Accenture All rights reserved.</a:t>
            </a:r>
            <a:endParaRPr lang="en-AU" sz="900" b="0" i="0" kern="1200" dirty="0" err="1">
              <a:solidFill>
                <a:schemeClr val="bg2">
                  <a:lumMod val="60000"/>
                  <a:lumOff val="40000"/>
                </a:schemeClr>
              </a:solidFill>
              <a:latin typeface="+mn-lt"/>
              <a:ea typeface="+mn-ea"/>
              <a:cs typeface="+mn-cs"/>
            </a:endParaRPr>
          </a:p>
        </p:txBody>
      </p:sp>
      <p:grpSp>
        <p:nvGrpSpPr>
          <p:cNvPr id="12" name="Group 11"/>
          <p:cNvGrpSpPr>
            <a:grpSpLocks noChangeAspect="1"/>
          </p:cNvGrpSpPr>
          <p:nvPr userDrawn="1"/>
        </p:nvGrpSpPr>
        <p:grpSpPr>
          <a:xfrm>
            <a:off x="339726" y="6248653"/>
            <a:ext cx="1544400" cy="324373"/>
            <a:chOff x="476250" y="407929"/>
            <a:chExt cx="3516360" cy="738546"/>
          </a:xfrm>
        </p:grpSpPr>
        <p:sp>
          <p:nvSpPr>
            <p:cNvPr id="13" name="Freeform 7"/>
            <p:cNvSpPr>
              <a:spLocks noEditPoints="1"/>
            </p:cNvSpPr>
            <p:nvPr/>
          </p:nvSpPr>
          <p:spPr bwMode="auto">
            <a:xfrm>
              <a:off x="1765471" y="407929"/>
              <a:ext cx="2227139" cy="738546"/>
            </a:xfrm>
            <a:custGeom>
              <a:avLst/>
              <a:gdLst>
                <a:gd name="T0" fmla="*/ 211 w 410"/>
                <a:gd name="T1" fmla="*/ 104 h 136"/>
                <a:gd name="T2" fmla="*/ 196 w 410"/>
                <a:gd name="T3" fmla="*/ 115 h 136"/>
                <a:gd name="T4" fmla="*/ 197 w 410"/>
                <a:gd name="T5" fmla="*/ 60 h 136"/>
                <a:gd name="T6" fmla="*/ 211 w 410"/>
                <a:gd name="T7" fmla="*/ 71 h 136"/>
                <a:gd name="T8" fmla="*/ 217 w 410"/>
                <a:gd name="T9" fmla="*/ 38 h 136"/>
                <a:gd name="T10" fmla="*/ 211 w 410"/>
                <a:gd name="T11" fmla="*/ 114 h 136"/>
                <a:gd name="T12" fmla="*/ 185 w 410"/>
                <a:gd name="T13" fmla="*/ 88 h 136"/>
                <a:gd name="T14" fmla="*/ 211 w 410"/>
                <a:gd name="T15" fmla="*/ 88 h 136"/>
                <a:gd name="T16" fmla="*/ 232 w 410"/>
                <a:gd name="T17" fmla="*/ 47 h 136"/>
                <a:gd name="T18" fmla="*/ 240 w 410"/>
                <a:gd name="T19" fmla="*/ 38 h 136"/>
                <a:gd name="T20" fmla="*/ 232 w 410"/>
                <a:gd name="T21" fmla="*/ 47 h 136"/>
                <a:gd name="T22" fmla="*/ 233 w 410"/>
                <a:gd name="T23" fmla="*/ 61 h 136"/>
                <a:gd name="T24" fmla="*/ 239 w 410"/>
                <a:gd name="T25" fmla="*/ 114 h 136"/>
                <a:gd name="T26" fmla="*/ 266 w 410"/>
                <a:gd name="T27" fmla="*/ 136 h 136"/>
                <a:gd name="T28" fmla="*/ 252 w 410"/>
                <a:gd name="T29" fmla="*/ 129 h 136"/>
                <a:gd name="T30" fmla="*/ 282 w 410"/>
                <a:gd name="T31" fmla="*/ 113 h 136"/>
                <a:gd name="T32" fmla="*/ 282 w 410"/>
                <a:gd name="T33" fmla="*/ 103 h 136"/>
                <a:gd name="T34" fmla="*/ 249 w 410"/>
                <a:gd name="T35" fmla="*/ 88 h 136"/>
                <a:gd name="T36" fmla="*/ 282 w 410"/>
                <a:gd name="T37" fmla="*/ 71 h 136"/>
                <a:gd name="T38" fmla="*/ 282 w 410"/>
                <a:gd name="T39" fmla="*/ 61 h 136"/>
                <a:gd name="T40" fmla="*/ 288 w 410"/>
                <a:gd name="T41" fmla="*/ 113 h 136"/>
                <a:gd name="T42" fmla="*/ 268 w 410"/>
                <a:gd name="T43" fmla="*/ 66 h 136"/>
                <a:gd name="T44" fmla="*/ 268 w 410"/>
                <a:gd name="T45" fmla="*/ 109 h 136"/>
                <a:gd name="T46" fmla="*/ 268 w 410"/>
                <a:gd name="T47" fmla="*/ 66 h 136"/>
                <a:gd name="T48" fmla="*/ 303 w 410"/>
                <a:gd name="T49" fmla="*/ 38 h 136"/>
                <a:gd name="T50" fmla="*/ 311 w 410"/>
                <a:gd name="T51" fmla="*/ 47 h 136"/>
                <a:gd name="T52" fmla="*/ 304 w 410"/>
                <a:gd name="T53" fmla="*/ 114 h 136"/>
                <a:gd name="T54" fmla="*/ 310 w 410"/>
                <a:gd name="T55" fmla="*/ 61 h 136"/>
                <a:gd name="T56" fmla="*/ 304 w 410"/>
                <a:gd name="T57" fmla="*/ 114 h 136"/>
                <a:gd name="T58" fmla="*/ 330 w 410"/>
                <a:gd name="T59" fmla="*/ 102 h 136"/>
                <a:gd name="T60" fmla="*/ 322 w 410"/>
                <a:gd name="T61" fmla="*/ 67 h 136"/>
                <a:gd name="T62" fmla="*/ 330 w 410"/>
                <a:gd name="T63" fmla="*/ 61 h 136"/>
                <a:gd name="T64" fmla="*/ 335 w 410"/>
                <a:gd name="T65" fmla="*/ 46 h 136"/>
                <a:gd name="T66" fmla="*/ 350 w 410"/>
                <a:gd name="T67" fmla="*/ 61 h 136"/>
                <a:gd name="T68" fmla="*/ 335 w 410"/>
                <a:gd name="T69" fmla="*/ 67 h 136"/>
                <a:gd name="T70" fmla="*/ 344 w 410"/>
                <a:gd name="T71" fmla="*/ 110 h 136"/>
                <a:gd name="T72" fmla="*/ 350 w 410"/>
                <a:gd name="T73" fmla="*/ 115 h 136"/>
                <a:gd name="T74" fmla="*/ 384 w 410"/>
                <a:gd name="T75" fmla="*/ 114 h 136"/>
                <a:gd name="T76" fmla="*/ 384 w 410"/>
                <a:gd name="T77" fmla="*/ 107 h 136"/>
                <a:gd name="T78" fmla="*/ 354 w 410"/>
                <a:gd name="T79" fmla="*/ 101 h 136"/>
                <a:gd name="T80" fmla="*/ 373 w 410"/>
                <a:gd name="T81" fmla="*/ 66 h 136"/>
                <a:gd name="T82" fmla="*/ 355 w 410"/>
                <a:gd name="T83" fmla="*/ 74 h 136"/>
                <a:gd name="T84" fmla="*/ 390 w 410"/>
                <a:gd name="T85" fmla="*/ 78 h 136"/>
                <a:gd name="T86" fmla="*/ 384 w 410"/>
                <a:gd name="T87" fmla="*/ 114 h 136"/>
                <a:gd name="T88" fmla="*/ 361 w 410"/>
                <a:gd name="T89" fmla="*/ 101 h 136"/>
                <a:gd name="T90" fmla="*/ 382 w 410"/>
                <a:gd name="T91" fmla="*/ 101 h 136"/>
                <a:gd name="T92" fmla="*/ 379 w 410"/>
                <a:gd name="T93" fmla="*/ 90 h 136"/>
                <a:gd name="T94" fmla="*/ 404 w 410"/>
                <a:gd name="T95" fmla="*/ 38 h 136"/>
                <a:gd name="T96" fmla="*/ 410 w 410"/>
                <a:gd name="T97" fmla="*/ 114 h 136"/>
                <a:gd name="T98" fmla="*/ 0 w 410"/>
                <a:gd name="T99" fmla="*/ 0 h 136"/>
                <a:gd name="T100" fmla="*/ 28 w 410"/>
                <a:gd name="T101" fmla="*/ 19 h 136"/>
                <a:gd name="T102" fmla="*/ 0 w 410"/>
                <a:gd name="T103" fmla="*/ 39 h 136"/>
                <a:gd name="T104" fmla="*/ 38 w 410"/>
                <a:gd name="T105" fmla="*/ 15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10" h="136">
                  <a:moveTo>
                    <a:pt x="211" y="114"/>
                  </a:moveTo>
                  <a:cubicBezTo>
                    <a:pt x="211" y="104"/>
                    <a:pt x="211" y="104"/>
                    <a:pt x="211" y="104"/>
                  </a:cubicBezTo>
                  <a:cubicBezTo>
                    <a:pt x="211" y="104"/>
                    <a:pt x="211" y="104"/>
                    <a:pt x="211" y="104"/>
                  </a:cubicBezTo>
                  <a:cubicBezTo>
                    <a:pt x="209" y="111"/>
                    <a:pt x="203" y="115"/>
                    <a:pt x="196" y="115"/>
                  </a:cubicBezTo>
                  <a:cubicBezTo>
                    <a:pt x="181" y="115"/>
                    <a:pt x="178" y="100"/>
                    <a:pt x="178" y="88"/>
                  </a:cubicBezTo>
                  <a:cubicBezTo>
                    <a:pt x="178" y="76"/>
                    <a:pt x="182" y="60"/>
                    <a:pt x="197" y="60"/>
                  </a:cubicBezTo>
                  <a:cubicBezTo>
                    <a:pt x="204" y="60"/>
                    <a:pt x="209" y="65"/>
                    <a:pt x="211" y="71"/>
                  </a:cubicBezTo>
                  <a:cubicBezTo>
                    <a:pt x="211" y="71"/>
                    <a:pt x="211" y="71"/>
                    <a:pt x="211" y="71"/>
                  </a:cubicBezTo>
                  <a:cubicBezTo>
                    <a:pt x="211" y="38"/>
                    <a:pt x="211" y="38"/>
                    <a:pt x="211" y="38"/>
                  </a:cubicBezTo>
                  <a:cubicBezTo>
                    <a:pt x="217" y="38"/>
                    <a:pt x="217" y="38"/>
                    <a:pt x="217" y="38"/>
                  </a:cubicBezTo>
                  <a:cubicBezTo>
                    <a:pt x="217" y="114"/>
                    <a:pt x="217" y="114"/>
                    <a:pt x="217" y="114"/>
                  </a:cubicBezTo>
                  <a:lnTo>
                    <a:pt x="211" y="114"/>
                  </a:lnTo>
                  <a:close/>
                  <a:moveTo>
                    <a:pt x="197" y="66"/>
                  </a:moveTo>
                  <a:cubicBezTo>
                    <a:pt x="187" y="66"/>
                    <a:pt x="185" y="81"/>
                    <a:pt x="185" y="88"/>
                  </a:cubicBezTo>
                  <a:cubicBezTo>
                    <a:pt x="185" y="97"/>
                    <a:pt x="185" y="110"/>
                    <a:pt x="197" y="110"/>
                  </a:cubicBezTo>
                  <a:cubicBezTo>
                    <a:pt x="207" y="110"/>
                    <a:pt x="211" y="97"/>
                    <a:pt x="211" y="88"/>
                  </a:cubicBezTo>
                  <a:cubicBezTo>
                    <a:pt x="211" y="79"/>
                    <a:pt x="208" y="66"/>
                    <a:pt x="197" y="66"/>
                  </a:cubicBezTo>
                  <a:close/>
                  <a:moveTo>
                    <a:pt x="232" y="47"/>
                  </a:moveTo>
                  <a:cubicBezTo>
                    <a:pt x="232" y="38"/>
                    <a:pt x="232" y="38"/>
                    <a:pt x="232" y="38"/>
                  </a:cubicBezTo>
                  <a:cubicBezTo>
                    <a:pt x="240" y="38"/>
                    <a:pt x="240" y="38"/>
                    <a:pt x="240" y="38"/>
                  </a:cubicBezTo>
                  <a:cubicBezTo>
                    <a:pt x="240" y="47"/>
                    <a:pt x="240" y="47"/>
                    <a:pt x="240" y="47"/>
                  </a:cubicBezTo>
                  <a:lnTo>
                    <a:pt x="232" y="47"/>
                  </a:lnTo>
                  <a:close/>
                  <a:moveTo>
                    <a:pt x="233" y="114"/>
                  </a:moveTo>
                  <a:cubicBezTo>
                    <a:pt x="233" y="61"/>
                    <a:pt x="233" y="61"/>
                    <a:pt x="233" y="61"/>
                  </a:cubicBezTo>
                  <a:cubicBezTo>
                    <a:pt x="239" y="61"/>
                    <a:pt x="239" y="61"/>
                    <a:pt x="239" y="61"/>
                  </a:cubicBezTo>
                  <a:cubicBezTo>
                    <a:pt x="239" y="114"/>
                    <a:pt x="239" y="114"/>
                    <a:pt x="239" y="114"/>
                  </a:cubicBezTo>
                  <a:lnTo>
                    <a:pt x="233" y="114"/>
                  </a:lnTo>
                  <a:close/>
                  <a:moveTo>
                    <a:pt x="266" y="136"/>
                  </a:moveTo>
                  <a:cubicBezTo>
                    <a:pt x="261" y="136"/>
                    <a:pt x="257" y="135"/>
                    <a:pt x="252" y="134"/>
                  </a:cubicBezTo>
                  <a:cubicBezTo>
                    <a:pt x="252" y="129"/>
                    <a:pt x="252" y="129"/>
                    <a:pt x="252" y="129"/>
                  </a:cubicBezTo>
                  <a:cubicBezTo>
                    <a:pt x="256" y="130"/>
                    <a:pt x="260" y="131"/>
                    <a:pt x="264" y="131"/>
                  </a:cubicBezTo>
                  <a:cubicBezTo>
                    <a:pt x="277" y="131"/>
                    <a:pt x="282" y="126"/>
                    <a:pt x="282" y="113"/>
                  </a:cubicBezTo>
                  <a:cubicBezTo>
                    <a:pt x="282" y="103"/>
                    <a:pt x="282" y="103"/>
                    <a:pt x="282" y="103"/>
                  </a:cubicBezTo>
                  <a:cubicBezTo>
                    <a:pt x="282" y="103"/>
                    <a:pt x="282" y="103"/>
                    <a:pt x="282" y="103"/>
                  </a:cubicBezTo>
                  <a:cubicBezTo>
                    <a:pt x="280" y="110"/>
                    <a:pt x="275" y="114"/>
                    <a:pt x="268" y="114"/>
                  </a:cubicBezTo>
                  <a:cubicBezTo>
                    <a:pt x="252" y="114"/>
                    <a:pt x="249" y="100"/>
                    <a:pt x="249" y="88"/>
                  </a:cubicBezTo>
                  <a:cubicBezTo>
                    <a:pt x="249" y="76"/>
                    <a:pt x="253" y="60"/>
                    <a:pt x="267" y="60"/>
                  </a:cubicBezTo>
                  <a:cubicBezTo>
                    <a:pt x="275" y="60"/>
                    <a:pt x="280" y="64"/>
                    <a:pt x="282" y="71"/>
                  </a:cubicBezTo>
                  <a:cubicBezTo>
                    <a:pt x="282" y="71"/>
                    <a:pt x="282" y="71"/>
                    <a:pt x="282" y="71"/>
                  </a:cubicBezTo>
                  <a:cubicBezTo>
                    <a:pt x="282" y="61"/>
                    <a:pt x="282" y="61"/>
                    <a:pt x="282" y="61"/>
                  </a:cubicBezTo>
                  <a:cubicBezTo>
                    <a:pt x="288" y="61"/>
                    <a:pt x="288" y="61"/>
                    <a:pt x="288" y="61"/>
                  </a:cubicBezTo>
                  <a:cubicBezTo>
                    <a:pt x="288" y="113"/>
                    <a:pt x="288" y="113"/>
                    <a:pt x="288" y="113"/>
                  </a:cubicBezTo>
                  <a:cubicBezTo>
                    <a:pt x="288" y="127"/>
                    <a:pt x="281" y="136"/>
                    <a:pt x="266" y="136"/>
                  </a:cubicBezTo>
                  <a:close/>
                  <a:moveTo>
                    <a:pt x="268" y="66"/>
                  </a:moveTo>
                  <a:cubicBezTo>
                    <a:pt x="258" y="66"/>
                    <a:pt x="256" y="81"/>
                    <a:pt x="256" y="89"/>
                  </a:cubicBezTo>
                  <a:cubicBezTo>
                    <a:pt x="256" y="97"/>
                    <a:pt x="257" y="109"/>
                    <a:pt x="268" y="109"/>
                  </a:cubicBezTo>
                  <a:cubicBezTo>
                    <a:pt x="278" y="109"/>
                    <a:pt x="282" y="96"/>
                    <a:pt x="282" y="87"/>
                  </a:cubicBezTo>
                  <a:cubicBezTo>
                    <a:pt x="282" y="79"/>
                    <a:pt x="278" y="66"/>
                    <a:pt x="268" y="66"/>
                  </a:cubicBezTo>
                  <a:close/>
                  <a:moveTo>
                    <a:pt x="303" y="47"/>
                  </a:moveTo>
                  <a:cubicBezTo>
                    <a:pt x="303" y="38"/>
                    <a:pt x="303" y="38"/>
                    <a:pt x="303" y="38"/>
                  </a:cubicBezTo>
                  <a:cubicBezTo>
                    <a:pt x="311" y="38"/>
                    <a:pt x="311" y="38"/>
                    <a:pt x="311" y="38"/>
                  </a:cubicBezTo>
                  <a:cubicBezTo>
                    <a:pt x="311" y="47"/>
                    <a:pt x="311" y="47"/>
                    <a:pt x="311" y="47"/>
                  </a:cubicBezTo>
                  <a:lnTo>
                    <a:pt x="303" y="47"/>
                  </a:lnTo>
                  <a:close/>
                  <a:moveTo>
                    <a:pt x="304" y="114"/>
                  </a:moveTo>
                  <a:cubicBezTo>
                    <a:pt x="304" y="61"/>
                    <a:pt x="304" y="61"/>
                    <a:pt x="304" y="61"/>
                  </a:cubicBezTo>
                  <a:cubicBezTo>
                    <a:pt x="310" y="61"/>
                    <a:pt x="310" y="61"/>
                    <a:pt x="310" y="61"/>
                  </a:cubicBezTo>
                  <a:cubicBezTo>
                    <a:pt x="310" y="114"/>
                    <a:pt x="310" y="114"/>
                    <a:pt x="310" y="114"/>
                  </a:cubicBezTo>
                  <a:lnTo>
                    <a:pt x="304" y="114"/>
                  </a:lnTo>
                  <a:close/>
                  <a:moveTo>
                    <a:pt x="344" y="115"/>
                  </a:moveTo>
                  <a:cubicBezTo>
                    <a:pt x="335" y="115"/>
                    <a:pt x="330" y="112"/>
                    <a:pt x="330" y="102"/>
                  </a:cubicBezTo>
                  <a:cubicBezTo>
                    <a:pt x="330" y="67"/>
                    <a:pt x="330" y="67"/>
                    <a:pt x="330" y="67"/>
                  </a:cubicBezTo>
                  <a:cubicBezTo>
                    <a:pt x="322" y="67"/>
                    <a:pt x="322" y="67"/>
                    <a:pt x="322" y="67"/>
                  </a:cubicBezTo>
                  <a:cubicBezTo>
                    <a:pt x="322" y="61"/>
                    <a:pt x="322" y="61"/>
                    <a:pt x="322" y="61"/>
                  </a:cubicBezTo>
                  <a:cubicBezTo>
                    <a:pt x="330" y="61"/>
                    <a:pt x="330" y="61"/>
                    <a:pt x="330" y="61"/>
                  </a:cubicBezTo>
                  <a:cubicBezTo>
                    <a:pt x="330" y="49"/>
                    <a:pt x="330" y="49"/>
                    <a:pt x="330" y="49"/>
                  </a:cubicBezTo>
                  <a:cubicBezTo>
                    <a:pt x="335" y="46"/>
                    <a:pt x="335" y="46"/>
                    <a:pt x="335" y="46"/>
                  </a:cubicBezTo>
                  <a:cubicBezTo>
                    <a:pt x="335" y="61"/>
                    <a:pt x="335" y="61"/>
                    <a:pt x="335" y="61"/>
                  </a:cubicBezTo>
                  <a:cubicBezTo>
                    <a:pt x="350" y="61"/>
                    <a:pt x="350" y="61"/>
                    <a:pt x="350" y="61"/>
                  </a:cubicBezTo>
                  <a:cubicBezTo>
                    <a:pt x="350" y="67"/>
                    <a:pt x="350" y="67"/>
                    <a:pt x="350" y="67"/>
                  </a:cubicBezTo>
                  <a:cubicBezTo>
                    <a:pt x="335" y="67"/>
                    <a:pt x="335" y="67"/>
                    <a:pt x="335" y="67"/>
                  </a:cubicBezTo>
                  <a:cubicBezTo>
                    <a:pt x="335" y="101"/>
                    <a:pt x="335" y="101"/>
                    <a:pt x="335" y="101"/>
                  </a:cubicBezTo>
                  <a:cubicBezTo>
                    <a:pt x="335" y="107"/>
                    <a:pt x="338" y="110"/>
                    <a:pt x="344" y="110"/>
                  </a:cubicBezTo>
                  <a:cubicBezTo>
                    <a:pt x="346" y="110"/>
                    <a:pt x="347" y="110"/>
                    <a:pt x="350" y="109"/>
                  </a:cubicBezTo>
                  <a:cubicBezTo>
                    <a:pt x="350" y="115"/>
                    <a:pt x="350" y="115"/>
                    <a:pt x="350" y="115"/>
                  </a:cubicBezTo>
                  <a:cubicBezTo>
                    <a:pt x="348" y="115"/>
                    <a:pt x="346" y="115"/>
                    <a:pt x="344" y="115"/>
                  </a:cubicBezTo>
                  <a:close/>
                  <a:moveTo>
                    <a:pt x="384" y="114"/>
                  </a:moveTo>
                  <a:cubicBezTo>
                    <a:pt x="384" y="107"/>
                    <a:pt x="384" y="107"/>
                    <a:pt x="384" y="107"/>
                  </a:cubicBezTo>
                  <a:cubicBezTo>
                    <a:pt x="384" y="107"/>
                    <a:pt x="384" y="107"/>
                    <a:pt x="384" y="107"/>
                  </a:cubicBezTo>
                  <a:cubicBezTo>
                    <a:pt x="380" y="112"/>
                    <a:pt x="375" y="115"/>
                    <a:pt x="368" y="115"/>
                  </a:cubicBezTo>
                  <a:cubicBezTo>
                    <a:pt x="359" y="115"/>
                    <a:pt x="354" y="109"/>
                    <a:pt x="354" y="101"/>
                  </a:cubicBezTo>
                  <a:cubicBezTo>
                    <a:pt x="354" y="86"/>
                    <a:pt x="373" y="85"/>
                    <a:pt x="384" y="84"/>
                  </a:cubicBezTo>
                  <a:cubicBezTo>
                    <a:pt x="384" y="75"/>
                    <a:pt x="385" y="66"/>
                    <a:pt x="373" y="66"/>
                  </a:cubicBezTo>
                  <a:cubicBezTo>
                    <a:pt x="367" y="66"/>
                    <a:pt x="363" y="68"/>
                    <a:pt x="362" y="74"/>
                  </a:cubicBezTo>
                  <a:cubicBezTo>
                    <a:pt x="355" y="74"/>
                    <a:pt x="355" y="74"/>
                    <a:pt x="355" y="74"/>
                  </a:cubicBezTo>
                  <a:cubicBezTo>
                    <a:pt x="355" y="64"/>
                    <a:pt x="365" y="60"/>
                    <a:pt x="373" y="60"/>
                  </a:cubicBezTo>
                  <a:cubicBezTo>
                    <a:pt x="386" y="60"/>
                    <a:pt x="390" y="66"/>
                    <a:pt x="390" y="78"/>
                  </a:cubicBezTo>
                  <a:cubicBezTo>
                    <a:pt x="390" y="114"/>
                    <a:pt x="390" y="114"/>
                    <a:pt x="390" y="114"/>
                  </a:cubicBezTo>
                  <a:lnTo>
                    <a:pt x="384" y="114"/>
                  </a:lnTo>
                  <a:close/>
                  <a:moveTo>
                    <a:pt x="379" y="90"/>
                  </a:moveTo>
                  <a:cubicBezTo>
                    <a:pt x="371" y="90"/>
                    <a:pt x="361" y="92"/>
                    <a:pt x="361" y="101"/>
                  </a:cubicBezTo>
                  <a:cubicBezTo>
                    <a:pt x="361" y="106"/>
                    <a:pt x="365" y="109"/>
                    <a:pt x="369" y="109"/>
                  </a:cubicBezTo>
                  <a:cubicBezTo>
                    <a:pt x="374" y="109"/>
                    <a:pt x="379" y="106"/>
                    <a:pt x="382" y="101"/>
                  </a:cubicBezTo>
                  <a:cubicBezTo>
                    <a:pt x="384" y="98"/>
                    <a:pt x="384" y="94"/>
                    <a:pt x="384" y="90"/>
                  </a:cubicBezTo>
                  <a:lnTo>
                    <a:pt x="379" y="90"/>
                  </a:lnTo>
                  <a:close/>
                  <a:moveTo>
                    <a:pt x="404" y="114"/>
                  </a:moveTo>
                  <a:cubicBezTo>
                    <a:pt x="404" y="38"/>
                    <a:pt x="404" y="38"/>
                    <a:pt x="404" y="38"/>
                  </a:cubicBezTo>
                  <a:cubicBezTo>
                    <a:pt x="410" y="38"/>
                    <a:pt x="410" y="38"/>
                    <a:pt x="410" y="38"/>
                  </a:cubicBezTo>
                  <a:cubicBezTo>
                    <a:pt x="410" y="114"/>
                    <a:pt x="410" y="114"/>
                    <a:pt x="410" y="114"/>
                  </a:cubicBezTo>
                  <a:lnTo>
                    <a:pt x="404" y="114"/>
                  </a:lnTo>
                  <a:close/>
                  <a:moveTo>
                    <a:pt x="0" y="0"/>
                  </a:moveTo>
                  <a:cubicBezTo>
                    <a:pt x="0" y="8"/>
                    <a:pt x="0" y="8"/>
                    <a:pt x="0" y="8"/>
                  </a:cubicBezTo>
                  <a:cubicBezTo>
                    <a:pt x="0" y="8"/>
                    <a:pt x="24" y="18"/>
                    <a:pt x="28" y="19"/>
                  </a:cubicBezTo>
                  <a:cubicBezTo>
                    <a:pt x="24" y="21"/>
                    <a:pt x="0" y="30"/>
                    <a:pt x="0" y="30"/>
                  </a:cubicBezTo>
                  <a:cubicBezTo>
                    <a:pt x="0" y="39"/>
                    <a:pt x="0" y="39"/>
                    <a:pt x="0" y="39"/>
                  </a:cubicBezTo>
                  <a:cubicBezTo>
                    <a:pt x="38" y="23"/>
                    <a:pt x="38" y="23"/>
                    <a:pt x="38" y="23"/>
                  </a:cubicBezTo>
                  <a:cubicBezTo>
                    <a:pt x="38" y="15"/>
                    <a:pt x="38" y="15"/>
                    <a:pt x="38" y="15"/>
                  </a:cubicBezTo>
                  <a:cubicBezTo>
                    <a:pt x="0" y="0"/>
                    <a:pt x="0" y="0"/>
                    <a:pt x="0"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pic>
          <p:nvPicPr>
            <p:cNvPr id="14" name="Accenture Black"/>
            <p:cNvPicPr>
              <a:picLocks noChangeAspect="1"/>
            </p:cNvPicPr>
            <p:nvPr userDrawn="1"/>
          </p:nvPicPr>
          <p:blipFill>
            <a:blip r:embed="rId18"/>
            <a:stretch>
              <a:fillRect/>
            </a:stretch>
          </p:blipFill>
          <p:spPr>
            <a:xfrm>
              <a:off x="476250" y="641561"/>
              <a:ext cx="2195577" cy="391107"/>
            </a:xfrm>
            <a:prstGeom prst="rect">
              <a:avLst/>
            </a:prstGeom>
          </p:spPr>
        </p:pic>
      </p:grpSp>
    </p:spTree>
    <p:extLst>
      <p:ext uri="{BB962C8B-B14F-4D97-AF65-F5344CB8AC3E}">
        <p14:creationId xmlns:p14="http://schemas.microsoft.com/office/powerpoint/2010/main" val="3275598530"/>
      </p:ext>
    </p:extLst>
  </p:cSld>
  <p:clrMap bg1="lt1" tx1="dk1" bg2="lt2" tx2="dk2" accent1="accent1" accent2="accent2" accent3="accent3" accent4="accent4" accent5="accent5" accent6="accent6" hlink="hlink" folHlink="folHlink"/>
  <p:sldLayoutIdLst>
    <p:sldLayoutId id="2147483661" r:id="rId1"/>
    <p:sldLayoutId id="2147483665" r:id="rId2"/>
    <p:sldLayoutId id="2147483663" r:id="rId3"/>
    <p:sldLayoutId id="2147483667" r:id="rId4"/>
    <p:sldLayoutId id="2147483669" r:id="rId5"/>
    <p:sldLayoutId id="2147483670" r:id="rId6"/>
    <p:sldLayoutId id="2147483671" r:id="rId7"/>
    <p:sldLayoutId id="2147483672" r:id="rId8"/>
    <p:sldLayoutId id="2147483691" r:id="rId9"/>
    <p:sldLayoutId id="2147483679" r:id="rId10"/>
    <p:sldLayoutId id="2147483678" r:id="rId11"/>
    <p:sldLayoutId id="2147483695" r:id="rId12"/>
    <p:sldLayoutId id="2147483696" r:id="rId13"/>
    <p:sldLayoutId id="2147483697" r:id="rId14"/>
    <p:sldLayoutId id="2147483698" r:id="rId15"/>
    <p:sldLayoutId id="2147483843" r:id="rId16"/>
  </p:sldLayoutIdLst>
  <p:hf hdr="0" ftr="0" dt="0"/>
  <p:txStyles>
    <p:titleStyle>
      <a:lvl1pPr algn="l" defTabSz="1734634" rtl="0" eaLnBrk="1" latinLnBrk="0" hangingPunct="1">
        <a:lnSpc>
          <a:spcPct val="80000"/>
        </a:lnSpc>
        <a:spcBef>
          <a:spcPct val="0"/>
        </a:spcBef>
        <a:buNone/>
        <a:defRPr sz="3200" b="0" i="0" kern="1200" cap="all" spc="-133" baseline="0">
          <a:solidFill>
            <a:schemeClr val="tx2"/>
          </a:solidFill>
          <a:latin typeface="Arial Black" charset="0"/>
          <a:ea typeface="Arial Black" charset="0"/>
          <a:cs typeface="Arial Black" charset="0"/>
        </a:defRPr>
      </a:lvl1pPr>
    </p:titleStyle>
    <p:bodyStyle>
      <a:lvl1pPr marL="0" indent="0" algn="l" defTabSz="1734634" rtl="0" eaLnBrk="1" latinLnBrk="0" hangingPunct="1">
        <a:lnSpc>
          <a:spcPct val="90000"/>
        </a:lnSpc>
        <a:spcBef>
          <a:spcPts val="800"/>
        </a:spcBef>
        <a:buFont typeface="Arial" charset="0"/>
        <a:buNone/>
        <a:defRPr sz="1800" b="1" i="0" kern="1200" cap="none" baseline="0">
          <a:solidFill>
            <a:schemeClr val="bg2"/>
          </a:solidFill>
          <a:latin typeface="+mn-lt"/>
          <a:ea typeface="Arial Black" charset="0"/>
          <a:cs typeface="Arial Black" charset="0"/>
        </a:defRPr>
      </a:lvl1pPr>
      <a:lvl2pPr marL="182875" indent="-182875" algn="l" defTabSz="1734634" rtl="0" eaLnBrk="1" latinLnBrk="0" hangingPunct="1">
        <a:lnSpc>
          <a:spcPct val="90000"/>
        </a:lnSpc>
        <a:spcBef>
          <a:spcPts val="800"/>
        </a:spcBef>
        <a:buFont typeface="Arial" charset="0"/>
        <a:buChar char="•"/>
        <a:defRPr sz="1800" b="1" i="0" kern="1200" cap="none" baseline="0">
          <a:solidFill>
            <a:schemeClr val="bg2"/>
          </a:solidFill>
          <a:latin typeface="+mn-lt"/>
          <a:ea typeface="Arial Black" charset="0"/>
          <a:cs typeface="Arial Black" charset="0"/>
        </a:defRPr>
      </a:lvl2pPr>
      <a:lvl3pPr marL="365751" indent="-182875" algn="l" defTabSz="1734634" rtl="0" eaLnBrk="1" latinLnBrk="0" hangingPunct="1">
        <a:lnSpc>
          <a:spcPct val="90000"/>
        </a:lnSpc>
        <a:spcBef>
          <a:spcPts val="800"/>
        </a:spcBef>
        <a:buFont typeface="Arial" charset="0"/>
        <a:buChar char="•"/>
        <a:defRPr sz="1800" b="1" i="0" kern="1200" cap="none" baseline="0">
          <a:solidFill>
            <a:schemeClr val="bg2"/>
          </a:solidFill>
          <a:latin typeface="+mn-lt"/>
          <a:ea typeface="Arial Black" charset="0"/>
          <a:cs typeface="Arial Black" charset="0"/>
        </a:defRPr>
      </a:lvl3pPr>
      <a:lvl4pPr marL="0" indent="0" algn="l" defTabSz="1734634" rtl="0" eaLnBrk="1" latinLnBrk="0" hangingPunct="1">
        <a:lnSpc>
          <a:spcPct val="90000"/>
        </a:lnSpc>
        <a:spcBef>
          <a:spcPts val="800"/>
        </a:spcBef>
        <a:buFont typeface="Arial" charset="0"/>
        <a:buNone/>
        <a:defRPr sz="1800" b="0" i="0" kern="1200" cap="none" baseline="0">
          <a:solidFill>
            <a:schemeClr val="bg2"/>
          </a:solidFill>
          <a:latin typeface="+mn-lt"/>
          <a:ea typeface="Arial Black" charset="0"/>
          <a:cs typeface="Arial Black" charset="0"/>
        </a:defRPr>
      </a:lvl4pPr>
      <a:lvl5pPr marL="182875" indent="-182875" algn="l" defTabSz="1734634" rtl="0" eaLnBrk="1" latinLnBrk="0" hangingPunct="1">
        <a:lnSpc>
          <a:spcPct val="90000"/>
        </a:lnSpc>
        <a:spcBef>
          <a:spcPts val="800"/>
        </a:spcBef>
        <a:buFont typeface="Arial" charset="0"/>
        <a:buChar char="•"/>
        <a:defRPr sz="1800" b="0" i="0" kern="1200" cap="none" baseline="0">
          <a:solidFill>
            <a:schemeClr val="bg2"/>
          </a:solidFill>
          <a:latin typeface="+mn-lt"/>
          <a:ea typeface="Arial Black" charset="0"/>
          <a:cs typeface="Arial Black" charset="0"/>
        </a:defRPr>
      </a:lvl5pPr>
      <a:lvl6pPr marL="365751" indent="-182875" algn="l" defTabSz="1734634" rtl="0" eaLnBrk="1" latinLnBrk="0" hangingPunct="1">
        <a:lnSpc>
          <a:spcPct val="90000"/>
        </a:lnSpc>
        <a:spcBef>
          <a:spcPts val="800"/>
        </a:spcBef>
        <a:buFont typeface="Arial" charset="0"/>
        <a:buChar char="•"/>
        <a:defRPr sz="2133" b="1" i="0" kern="1200" cap="none" baseline="0">
          <a:solidFill>
            <a:schemeClr val="tx2"/>
          </a:solidFill>
          <a:latin typeface="Arial Bold" charset="0"/>
          <a:ea typeface="Arial Bold" charset="0"/>
          <a:cs typeface="Arial Bold" charset="0"/>
        </a:defRPr>
      </a:lvl6pPr>
      <a:lvl7pPr marL="0" indent="0" algn="l" defTabSz="1734634" rtl="0" eaLnBrk="1" latinLnBrk="0" hangingPunct="1">
        <a:lnSpc>
          <a:spcPct val="90000"/>
        </a:lnSpc>
        <a:spcBef>
          <a:spcPts val="800"/>
        </a:spcBef>
        <a:buFont typeface="Arial" charset="0"/>
        <a:buNone/>
        <a:defRPr sz="1867" b="1" i="0" kern="1200" cap="none" baseline="0">
          <a:solidFill>
            <a:schemeClr val="tx1"/>
          </a:solidFill>
          <a:latin typeface="Arial Bold" charset="0"/>
          <a:ea typeface="Arial Bold" charset="0"/>
          <a:cs typeface="Arial Bold" charset="0"/>
        </a:defRPr>
      </a:lvl7pPr>
      <a:lvl8pPr marL="182875" indent="-182875" algn="l" defTabSz="1734634" rtl="0" eaLnBrk="1" latinLnBrk="0" hangingPunct="1">
        <a:lnSpc>
          <a:spcPct val="90000"/>
        </a:lnSpc>
        <a:spcBef>
          <a:spcPts val="800"/>
        </a:spcBef>
        <a:buFont typeface="Arial" charset="0"/>
        <a:buChar char="•"/>
        <a:defRPr sz="1867" b="1" i="0" kern="1200" cap="none" baseline="0">
          <a:solidFill>
            <a:schemeClr val="tx1"/>
          </a:solidFill>
          <a:latin typeface="Arial Bold" charset="0"/>
          <a:ea typeface="Arial Bold" charset="0"/>
          <a:cs typeface="Arial Bold" charset="0"/>
        </a:defRPr>
      </a:lvl8pPr>
      <a:lvl9pPr marL="365751" indent="-182875" algn="l" defTabSz="1734634" rtl="0" eaLnBrk="1" latinLnBrk="0" hangingPunct="1">
        <a:lnSpc>
          <a:spcPct val="90000"/>
        </a:lnSpc>
        <a:spcBef>
          <a:spcPts val="800"/>
        </a:spcBef>
        <a:buFont typeface="Arial" charset="0"/>
        <a:buChar char="•"/>
        <a:defRPr sz="1867" b="1" i="0" kern="1200" cap="none" baseline="0">
          <a:solidFill>
            <a:schemeClr val="tx1"/>
          </a:solidFill>
          <a:latin typeface="Arial Bold" charset="0"/>
          <a:ea typeface="Arial Black" charset="0"/>
          <a:cs typeface="Arial Black" charset="0"/>
        </a:defRPr>
      </a:lvl9pPr>
    </p:bodyStyle>
    <p:otherStyle>
      <a:defPPr>
        <a:defRPr lang="en-US"/>
      </a:defPPr>
      <a:lvl1pPr marL="0" algn="l" defTabSz="1734634" rtl="0" eaLnBrk="1" latinLnBrk="0" hangingPunct="1">
        <a:defRPr sz="3467" kern="1200">
          <a:solidFill>
            <a:schemeClr val="tx1"/>
          </a:solidFill>
          <a:latin typeface="+mn-lt"/>
          <a:ea typeface="+mn-ea"/>
          <a:cs typeface="+mn-cs"/>
        </a:defRPr>
      </a:lvl1pPr>
      <a:lvl2pPr marL="867317" algn="l" defTabSz="1734634" rtl="0" eaLnBrk="1" latinLnBrk="0" hangingPunct="1">
        <a:defRPr sz="3467" kern="1200">
          <a:solidFill>
            <a:schemeClr val="tx1"/>
          </a:solidFill>
          <a:latin typeface="+mn-lt"/>
          <a:ea typeface="+mn-ea"/>
          <a:cs typeface="+mn-cs"/>
        </a:defRPr>
      </a:lvl2pPr>
      <a:lvl3pPr marL="1734634" algn="l" defTabSz="1734634" rtl="0" eaLnBrk="1" latinLnBrk="0" hangingPunct="1">
        <a:defRPr sz="3467" kern="1200">
          <a:solidFill>
            <a:schemeClr val="tx1"/>
          </a:solidFill>
          <a:latin typeface="+mn-lt"/>
          <a:ea typeface="+mn-ea"/>
          <a:cs typeface="+mn-cs"/>
        </a:defRPr>
      </a:lvl3pPr>
      <a:lvl4pPr marL="2601951" algn="l" defTabSz="1734634" rtl="0" eaLnBrk="1" latinLnBrk="0" hangingPunct="1">
        <a:defRPr sz="3467" kern="1200">
          <a:solidFill>
            <a:schemeClr val="tx1"/>
          </a:solidFill>
          <a:latin typeface="+mn-lt"/>
          <a:ea typeface="+mn-ea"/>
          <a:cs typeface="+mn-cs"/>
        </a:defRPr>
      </a:lvl4pPr>
      <a:lvl5pPr marL="3469269" algn="l" defTabSz="1734634" rtl="0" eaLnBrk="1" latinLnBrk="0" hangingPunct="1">
        <a:defRPr sz="3467" kern="1200">
          <a:solidFill>
            <a:schemeClr val="tx1"/>
          </a:solidFill>
          <a:latin typeface="+mn-lt"/>
          <a:ea typeface="+mn-ea"/>
          <a:cs typeface="+mn-cs"/>
        </a:defRPr>
      </a:lvl5pPr>
      <a:lvl6pPr marL="4336586" algn="l" defTabSz="1734634" rtl="0" eaLnBrk="1" latinLnBrk="0" hangingPunct="1">
        <a:defRPr sz="3467" kern="1200">
          <a:solidFill>
            <a:schemeClr val="tx1"/>
          </a:solidFill>
          <a:latin typeface="+mn-lt"/>
          <a:ea typeface="+mn-ea"/>
          <a:cs typeface="+mn-cs"/>
        </a:defRPr>
      </a:lvl6pPr>
      <a:lvl7pPr marL="5203903" algn="l" defTabSz="1734634" rtl="0" eaLnBrk="1" latinLnBrk="0" hangingPunct="1">
        <a:defRPr sz="3467" kern="1200">
          <a:solidFill>
            <a:schemeClr val="tx1"/>
          </a:solidFill>
          <a:latin typeface="+mn-lt"/>
          <a:ea typeface="+mn-ea"/>
          <a:cs typeface="+mn-cs"/>
        </a:defRPr>
      </a:lvl7pPr>
      <a:lvl8pPr marL="6071220" algn="l" defTabSz="1734634" rtl="0" eaLnBrk="1" latinLnBrk="0" hangingPunct="1">
        <a:defRPr sz="3467" kern="1200">
          <a:solidFill>
            <a:schemeClr val="tx1"/>
          </a:solidFill>
          <a:latin typeface="+mn-lt"/>
          <a:ea typeface="+mn-ea"/>
          <a:cs typeface="+mn-cs"/>
        </a:defRPr>
      </a:lvl8pPr>
      <a:lvl9pPr marL="6938537" algn="l" defTabSz="1734634" rtl="0" eaLnBrk="1" latinLnBrk="0" hangingPunct="1">
        <a:defRPr sz="3467"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205" userDrawn="1">
          <p15:clr>
            <a:srgbClr val="F26B43"/>
          </p15:clr>
        </p15:guide>
        <p15:guide id="2" pos="1152" userDrawn="1">
          <p15:clr>
            <a:srgbClr val="F26B43"/>
          </p15:clr>
        </p15:guide>
        <p15:guide id="3" pos="211" userDrawn="1">
          <p15:clr>
            <a:srgbClr val="F26B43"/>
          </p15:clr>
        </p15:guide>
        <p15:guide id="5" orient="horz" pos="2610" userDrawn="1">
          <p15:clr>
            <a:srgbClr val="F26B43"/>
          </p15:clr>
        </p15:guide>
        <p15:guide id="7" orient="horz" pos="204" userDrawn="1">
          <p15:clr>
            <a:srgbClr val="F26B43"/>
          </p15:clr>
        </p15:guide>
        <p15:guide id="8" orient="horz" pos="3816" userDrawn="1">
          <p15:clr>
            <a:srgbClr val="F26B43"/>
          </p15:clr>
        </p15:guide>
        <p15:guide id="9" orient="horz" pos="1111" userDrawn="1">
          <p15:clr>
            <a:srgbClr val="F26B43"/>
          </p15:clr>
        </p15:guide>
        <p15:guide id="11" pos="7468" userDrawn="1">
          <p15:clr>
            <a:srgbClr val="F26B43"/>
          </p15:clr>
        </p15:guide>
        <p15:guide id="12" pos="1872" userDrawn="1">
          <p15:clr>
            <a:srgbClr val="F26B43"/>
          </p15:clr>
        </p15:guide>
        <p15:guide id="13" pos="4884" userDrawn="1">
          <p15:clr>
            <a:srgbClr val="F26B43"/>
          </p15:clr>
        </p15:guide>
        <p15:guide id="14" pos="5604" userDrawn="1">
          <p15:clr>
            <a:srgbClr val="F26B43"/>
          </p15:clr>
        </p15:guide>
        <p15:guide id="15" pos="2088" userDrawn="1">
          <p15:clr>
            <a:srgbClr val="F26B43"/>
          </p15:clr>
        </p15:guide>
        <p15:guide id="16" pos="3954" userDrawn="1">
          <p15:clr>
            <a:srgbClr val="F26B43"/>
          </p15:clr>
        </p15:guide>
        <p15:guide id="17" pos="6534" userDrawn="1">
          <p15:clr>
            <a:srgbClr val="F26B43"/>
          </p15:clr>
        </p15:guide>
        <p15:guide id="18" pos="930" userDrawn="1">
          <p15:clr>
            <a:srgbClr val="F26B43"/>
          </p15:clr>
        </p15:guide>
        <p15:guide id="19" pos="2802" userDrawn="1">
          <p15:clr>
            <a:srgbClr val="F26B43"/>
          </p15:clr>
        </p15:guide>
        <p15:guide id="20" pos="3024" userDrawn="1">
          <p15:clr>
            <a:srgbClr val="F26B43"/>
          </p15:clr>
        </p15:guide>
        <p15:guide id="21" pos="3738" userDrawn="1">
          <p15:clr>
            <a:srgbClr val="F26B43"/>
          </p15:clr>
        </p15:guide>
        <p15:guide id="22" pos="4668" userDrawn="1">
          <p15:clr>
            <a:srgbClr val="F26B43"/>
          </p15:clr>
        </p15:guide>
        <p15:guide id="23" pos="5820" userDrawn="1">
          <p15:clr>
            <a:srgbClr val="F26B43"/>
          </p15:clr>
        </p15:guide>
        <p15:guide id="24" pos="6750" userDrawn="1">
          <p15:clr>
            <a:srgbClr val="F26B43"/>
          </p15:clr>
        </p15:guide>
        <p15:guide id="25" orient="horz" pos="1410" userDrawn="1">
          <p15:clr>
            <a:srgbClr val="F26B43"/>
          </p15:clr>
        </p15:guide>
        <p15:guide id="26" orient="horz" pos="411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4"/>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55739" y="1283994"/>
            <a:ext cx="11474082" cy="4948679"/>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2" name="Title Placeholder 1"/>
          <p:cNvSpPr>
            <a:spLocks noGrp="1"/>
          </p:cNvSpPr>
          <p:nvPr>
            <p:ph type="title"/>
          </p:nvPr>
        </p:nvSpPr>
        <p:spPr>
          <a:xfrm>
            <a:off x="355739" y="554272"/>
            <a:ext cx="11474082" cy="543475"/>
          </a:xfrm>
          <a:prstGeom prst="rect">
            <a:avLst/>
          </a:prstGeom>
        </p:spPr>
        <p:txBody>
          <a:bodyPr vert="horz" lIns="0" tIns="60944" rIns="0" bIns="0" rtlCol="0" anchor="t" anchorCtr="0">
            <a:noAutofit/>
          </a:bodyPr>
          <a:lstStyle/>
          <a:p>
            <a:pPr lvl="0"/>
            <a:r>
              <a:rPr lang="en-US" dirty="0" smtClean="0"/>
              <a:t>INSERT MAIN TITLE AT 36PT MIN 30PT</a:t>
            </a:r>
            <a:endParaRPr lang="en-AU" dirty="0"/>
          </a:p>
        </p:txBody>
      </p:sp>
      <p:sp>
        <p:nvSpPr>
          <p:cNvPr id="6" name="Slide Number Placeholder 4"/>
          <p:cNvSpPr>
            <a:spLocks noGrp="1"/>
          </p:cNvSpPr>
          <p:nvPr>
            <p:ph type="sldNum" sz="quarter" idx="4"/>
          </p:nvPr>
        </p:nvSpPr>
        <p:spPr>
          <a:xfrm flipH="1">
            <a:off x="11617001" y="6537400"/>
            <a:ext cx="216084" cy="161888"/>
          </a:xfrm>
          <a:prstGeom prst="rect">
            <a:avLst/>
          </a:prstGeom>
        </p:spPr>
        <p:txBody>
          <a:bodyPr vert="horz" wrap="square" lIns="0" tIns="60944" rIns="0" bIns="60944" numCol="1" anchor="ctr" anchorCtr="0" compatLnSpc="1">
            <a:prstTxWarp prst="textNoShape">
              <a:avLst/>
            </a:prstTxWarp>
            <a:noAutofit/>
          </a:bodyPr>
          <a:lstStyle>
            <a:lvl1pPr algn="r">
              <a:defRPr sz="800">
                <a:solidFill>
                  <a:schemeClr val="bg1">
                    <a:alpha val="50000"/>
                  </a:schemeClr>
                </a:solidFill>
                <a:latin typeface="+mn-lt"/>
                <a:ea typeface="Roboto Light" panose="02000000000000000000" pitchFamily="2" charset="0"/>
                <a:cs typeface="Gotham Medium" pitchFamily="2" charset="0"/>
              </a:defRPr>
            </a:lvl1pPr>
          </a:lstStyle>
          <a:p>
            <a:pPr fontAlgn="base">
              <a:spcBef>
                <a:spcPct val="0"/>
              </a:spcBef>
              <a:spcAft>
                <a:spcPct val="0"/>
              </a:spcAft>
              <a:defRPr/>
            </a:pPr>
            <a:fld id="{90CBDC3A-D49F-4631-A8C7-55D59B33E5FA}" type="slidenum">
              <a:rPr lang="en-US" smtClean="0">
                <a:solidFill>
                  <a:srgbClr val="FFFFFF">
                    <a:alpha val="50000"/>
                  </a:srgbClr>
                </a:solidFill>
              </a:rPr>
              <a:pPr fontAlgn="base">
                <a:spcBef>
                  <a:spcPct val="0"/>
                </a:spcBef>
                <a:spcAft>
                  <a:spcPct val="0"/>
                </a:spcAft>
                <a:defRPr/>
              </a:pPr>
              <a:t>‹#›</a:t>
            </a:fld>
            <a:endParaRPr lang="en-US" dirty="0">
              <a:solidFill>
                <a:srgbClr val="FFFFFF">
                  <a:alpha val="50000"/>
                </a:srgbClr>
              </a:solidFill>
            </a:endParaRPr>
          </a:p>
        </p:txBody>
      </p:sp>
      <p:sp>
        <p:nvSpPr>
          <p:cNvPr id="7" name="Footer Placeholder 3"/>
          <p:cNvSpPr>
            <a:spLocks noGrp="1"/>
          </p:cNvSpPr>
          <p:nvPr>
            <p:ph type="ftr" sz="quarter" idx="3"/>
          </p:nvPr>
        </p:nvSpPr>
        <p:spPr>
          <a:xfrm>
            <a:off x="7495798" y="6537399"/>
            <a:ext cx="4141956" cy="161962"/>
          </a:xfrm>
          <a:prstGeom prst="rect">
            <a:avLst/>
          </a:prstGeom>
        </p:spPr>
        <p:txBody>
          <a:bodyPr vert="horz" wrap="square" lIns="0" tIns="60944" rIns="0" bIns="60944" numCol="1" anchor="ctr" anchorCtr="0" compatLnSpc="1">
            <a:prstTxWarp prst="textNoShape">
              <a:avLst/>
            </a:prstTxWarp>
            <a:noAutofit/>
          </a:bodyPr>
          <a:lstStyle>
            <a:lvl1pPr algn="r">
              <a:defRPr lang="en-US" sz="800">
                <a:solidFill>
                  <a:schemeClr val="bg1">
                    <a:alpha val="50000"/>
                  </a:schemeClr>
                </a:solidFill>
                <a:latin typeface="+mn-lt"/>
                <a:ea typeface="Roboto Light" panose="02000000000000000000" pitchFamily="2" charset="0"/>
                <a:cs typeface="Gotham Medium" pitchFamily="2" charset="0"/>
              </a:defRPr>
            </a:lvl1pPr>
          </a:lstStyle>
          <a:p>
            <a:pPr fontAlgn="base">
              <a:spcBef>
                <a:spcPct val="0"/>
              </a:spcBef>
              <a:spcAft>
                <a:spcPct val="0"/>
              </a:spcAft>
            </a:pPr>
            <a:r>
              <a:rPr lang="en-AU" dirty="0" smtClean="0">
                <a:solidFill>
                  <a:srgbClr val="FFFFFF">
                    <a:alpha val="50000"/>
                  </a:srgbClr>
                </a:solidFill>
              </a:rPr>
              <a:t>Copyright © 2016  Accenture. All rights reserved. Accenture Confidential Information    |</a:t>
            </a:r>
            <a:endParaRPr lang="en-AU" dirty="0">
              <a:solidFill>
                <a:srgbClr val="FFFFFF">
                  <a:alpha val="50000"/>
                </a:srgbClr>
              </a:solidFill>
            </a:endParaRPr>
          </a:p>
        </p:txBody>
      </p:sp>
    </p:spTree>
    <p:extLst>
      <p:ext uri="{BB962C8B-B14F-4D97-AF65-F5344CB8AC3E}">
        <p14:creationId xmlns:p14="http://schemas.microsoft.com/office/powerpoint/2010/main" val="901614910"/>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 id="2147483717" r:id="rId15"/>
    <p:sldLayoutId id="2147483718" r:id="rId16"/>
    <p:sldLayoutId id="2147483719" r:id="rId17"/>
    <p:sldLayoutId id="2147483720" r:id="rId18"/>
    <p:sldLayoutId id="2147483721" r:id="rId19"/>
    <p:sldLayoutId id="2147483722" r:id="rId20"/>
    <p:sldLayoutId id="2147483723" r:id="rId21"/>
    <p:sldLayoutId id="2147483724" r:id="rId22"/>
    <p:sldLayoutId id="2147483725" r:id="rId23"/>
    <p:sldLayoutId id="2147483726" r:id="rId24"/>
    <p:sldLayoutId id="2147483727" r:id="rId25"/>
    <p:sldLayoutId id="2147483728" r:id="rId26"/>
    <p:sldLayoutId id="2147483729" r:id="rId27"/>
    <p:sldLayoutId id="2147483730" r:id="rId28"/>
    <p:sldLayoutId id="2147483731" r:id="rId29"/>
    <p:sldLayoutId id="2147483732" r:id="rId30"/>
    <p:sldLayoutId id="2147483733" r:id="rId31"/>
    <p:sldLayoutId id="2147483734" r:id="rId32"/>
    <p:sldLayoutId id="2147483735" r:id="rId33"/>
    <p:sldLayoutId id="2147483736" r:id="rId34"/>
    <p:sldLayoutId id="2147483737" r:id="rId35"/>
    <p:sldLayoutId id="2147483738" r:id="rId36"/>
    <p:sldLayoutId id="2147483739" r:id="rId37"/>
    <p:sldLayoutId id="2147483740" r:id="rId38"/>
    <p:sldLayoutId id="2147483741" r:id="rId39"/>
    <p:sldLayoutId id="2147483742" r:id="rId40"/>
    <p:sldLayoutId id="2147483743" r:id="rId41"/>
    <p:sldLayoutId id="2147483744" r:id="rId42"/>
    <p:sldLayoutId id="2147483745" r:id="rId43"/>
    <p:sldLayoutId id="2147483746" r:id="rId44"/>
    <p:sldLayoutId id="2147483747" r:id="rId45"/>
    <p:sldLayoutId id="2147483748" r:id="rId46"/>
    <p:sldLayoutId id="2147483749" r:id="rId47"/>
    <p:sldLayoutId id="2147483750" r:id="rId48"/>
    <p:sldLayoutId id="2147483751" r:id="rId49"/>
    <p:sldLayoutId id="2147483752" r:id="rId50"/>
    <p:sldLayoutId id="2147483753" r:id="rId51"/>
    <p:sldLayoutId id="2147483754" r:id="rId52"/>
    <p:sldLayoutId id="2147483755" r:id="rId53"/>
    <p:sldLayoutId id="2147483756" r:id="rId54"/>
    <p:sldLayoutId id="2147483757" r:id="rId55"/>
    <p:sldLayoutId id="2147483758" r:id="rId56"/>
    <p:sldLayoutId id="2147483759" r:id="rId57"/>
    <p:sldLayoutId id="2147483760" r:id="rId58"/>
    <p:sldLayoutId id="2147483761" r:id="rId59"/>
    <p:sldLayoutId id="2147483762" r:id="rId60"/>
    <p:sldLayoutId id="2147483763" r:id="rId61"/>
    <p:sldLayoutId id="2147483764" r:id="rId62"/>
    <p:sldLayoutId id="2147483765" r:id="rId63"/>
    <p:sldLayoutId id="2147483766" r:id="rId64"/>
    <p:sldLayoutId id="2147483767" r:id="rId65"/>
    <p:sldLayoutId id="2147483768" r:id="rId66"/>
    <p:sldLayoutId id="2147483769" r:id="rId67"/>
    <p:sldLayoutId id="2147483770" r:id="rId68"/>
    <p:sldLayoutId id="2147483771" r:id="rId69"/>
    <p:sldLayoutId id="2147483772" r:id="rId70"/>
    <p:sldLayoutId id="2147483773" r:id="rId71"/>
    <p:sldLayoutId id="2147483774" r:id="rId72"/>
    <p:sldLayoutId id="2147483775" r:id="rId73"/>
    <p:sldLayoutId id="2147483776" r:id="rId74"/>
    <p:sldLayoutId id="2147483777" r:id="rId75"/>
    <p:sldLayoutId id="2147483778" r:id="rId76"/>
    <p:sldLayoutId id="2147483779" r:id="rId77"/>
    <p:sldLayoutId id="2147483780" r:id="rId78"/>
    <p:sldLayoutId id="2147483781" r:id="rId79"/>
    <p:sldLayoutId id="2147483782" r:id="rId80"/>
    <p:sldLayoutId id="2147483783" r:id="rId81"/>
    <p:sldLayoutId id="2147483784" r:id="rId82"/>
    <p:sldLayoutId id="2147483785" r:id="rId83"/>
    <p:sldLayoutId id="2147483786" r:id="rId84"/>
    <p:sldLayoutId id="2147483787" r:id="rId85"/>
    <p:sldLayoutId id="2147483788" r:id="rId86"/>
    <p:sldLayoutId id="2147483789" r:id="rId87"/>
    <p:sldLayoutId id="2147483790" r:id="rId88"/>
    <p:sldLayoutId id="2147483791" r:id="rId89"/>
    <p:sldLayoutId id="2147483792" r:id="rId90"/>
    <p:sldLayoutId id="2147483793" r:id="rId91"/>
    <p:sldLayoutId id="2147483794" r:id="rId92"/>
    <p:sldLayoutId id="2147483795" r:id="rId93"/>
    <p:sldLayoutId id="2147483796" r:id="rId94"/>
    <p:sldLayoutId id="2147483797" r:id="rId95"/>
    <p:sldLayoutId id="2147483798" r:id="rId96"/>
    <p:sldLayoutId id="2147483799" r:id="rId97"/>
    <p:sldLayoutId id="2147483800" r:id="rId98"/>
    <p:sldLayoutId id="2147483801" r:id="rId99"/>
    <p:sldLayoutId id="2147483802" r:id="rId100"/>
    <p:sldLayoutId id="2147483803" r:id="rId101"/>
    <p:sldLayoutId id="2147483804" r:id="rId102"/>
    <p:sldLayoutId id="2147483805" r:id="rId103"/>
    <p:sldLayoutId id="2147483806" r:id="rId104"/>
    <p:sldLayoutId id="2147483807" r:id="rId105"/>
    <p:sldLayoutId id="2147483808" r:id="rId106"/>
    <p:sldLayoutId id="2147483809" r:id="rId107"/>
    <p:sldLayoutId id="2147483810" r:id="rId108"/>
    <p:sldLayoutId id="2147483811" r:id="rId109"/>
    <p:sldLayoutId id="2147483812" r:id="rId110"/>
    <p:sldLayoutId id="2147483813" r:id="rId111"/>
    <p:sldLayoutId id="2147483814" r:id="rId112"/>
    <p:sldLayoutId id="2147483815" r:id="rId113"/>
    <p:sldLayoutId id="2147483816" r:id="rId114"/>
    <p:sldLayoutId id="2147483817" r:id="rId115"/>
    <p:sldLayoutId id="2147483818" r:id="rId116"/>
    <p:sldLayoutId id="2147483819" r:id="rId117"/>
    <p:sldLayoutId id="2147483820" r:id="rId118"/>
    <p:sldLayoutId id="2147483821" r:id="rId119"/>
    <p:sldLayoutId id="2147483822" r:id="rId120"/>
    <p:sldLayoutId id="2147483823" r:id="rId121"/>
    <p:sldLayoutId id="2147483824" r:id="rId122"/>
    <p:sldLayoutId id="2147483825" r:id="rId123"/>
    <p:sldLayoutId id="2147483826" r:id="rId124"/>
    <p:sldLayoutId id="2147483827" r:id="rId125"/>
    <p:sldLayoutId id="2147483828" r:id="rId126"/>
    <p:sldLayoutId id="2147483829" r:id="rId127"/>
    <p:sldLayoutId id="2147483830" r:id="rId128"/>
    <p:sldLayoutId id="2147483831" r:id="rId129"/>
    <p:sldLayoutId id="2147483832" r:id="rId130"/>
    <p:sldLayoutId id="2147483833" r:id="rId131"/>
    <p:sldLayoutId id="2147483834" r:id="rId132"/>
    <p:sldLayoutId id="2147483835" r:id="rId133"/>
    <p:sldLayoutId id="2147483836" r:id="rId134"/>
    <p:sldLayoutId id="2147483837" r:id="rId135"/>
    <p:sldLayoutId id="2147483838" r:id="rId136"/>
    <p:sldLayoutId id="2147483839" r:id="rId137"/>
    <p:sldLayoutId id="2147483840" r:id="rId138"/>
    <p:sldLayoutId id="2147483841" r:id="rId139"/>
    <p:sldLayoutId id="2147483842" r:id="rId140"/>
  </p:sldLayoutIdLst>
  <p:timing>
    <p:tnLst>
      <p:par>
        <p:cTn id="1" dur="indefinite" restart="never" nodeType="tmRoot"/>
      </p:par>
    </p:tnLst>
  </p:timing>
  <p:hf hdr="0" dt="0"/>
  <p:txStyles>
    <p:titleStyle>
      <a:lvl1pPr algn="ctr" rtl="0" eaLnBrk="1" fontAlgn="base" hangingPunct="1">
        <a:lnSpc>
          <a:spcPct val="80000"/>
        </a:lnSpc>
        <a:spcBef>
          <a:spcPct val="0"/>
        </a:spcBef>
        <a:spcAft>
          <a:spcPct val="0"/>
        </a:spcAft>
        <a:buFont typeface="Arial" charset="0"/>
        <a:defRPr lang="en-AU" sz="3599" kern="1200" cap="all" spc="0" baseline="0" dirty="0" smtClean="0">
          <a:solidFill>
            <a:schemeClr val="bg1"/>
          </a:solidFill>
          <a:latin typeface="Arial Black" panose="020B0A04020102020204" pitchFamily="34" charset="0"/>
          <a:ea typeface="Roboto Black" panose="02000000000000000000" pitchFamily="2" charset="0"/>
          <a:cs typeface="Arial" panose="020B0604020202020204" pitchFamily="34" charset="0"/>
        </a:defRPr>
      </a:lvl1pPr>
      <a:lvl2pPr algn="l" rtl="0" eaLnBrk="1" fontAlgn="base" hangingPunct="1">
        <a:lnSpc>
          <a:spcPts val="3465"/>
        </a:lnSpc>
        <a:spcBef>
          <a:spcPct val="0"/>
        </a:spcBef>
        <a:spcAft>
          <a:spcPct val="0"/>
        </a:spcAft>
        <a:buFont typeface="Arial" charset="0"/>
        <a:defRPr sz="3199">
          <a:solidFill>
            <a:schemeClr val="tx1"/>
          </a:solidFill>
          <a:latin typeface="Arial" pitchFamily="-105" charset="-52"/>
          <a:ea typeface="Arial" pitchFamily="-105" charset="-52"/>
          <a:cs typeface="Arial" pitchFamily="-105" charset="-52"/>
        </a:defRPr>
      </a:lvl2pPr>
      <a:lvl3pPr algn="l" rtl="0" eaLnBrk="1" fontAlgn="base" hangingPunct="1">
        <a:lnSpc>
          <a:spcPts val="3465"/>
        </a:lnSpc>
        <a:spcBef>
          <a:spcPct val="0"/>
        </a:spcBef>
        <a:spcAft>
          <a:spcPct val="0"/>
        </a:spcAft>
        <a:buFont typeface="Arial" charset="0"/>
        <a:defRPr sz="3199">
          <a:solidFill>
            <a:schemeClr val="tx1"/>
          </a:solidFill>
          <a:latin typeface="Arial" pitchFamily="-105" charset="-52"/>
          <a:ea typeface="Arial" pitchFamily="-105" charset="-52"/>
          <a:cs typeface="Arial" pitchFamily="-105" charset="-52"/>
        </a:defRPr>
      </a:lvl3pPr>
      <a:lvl4pPr algn="l" rtl="0" eaLnBrk="1" fontAlgn="base" hangingPunct="1">
        <a:lnSpc>
          <a:spcPts val="3465"/>
        </a:lnSpc>
        <a:spcBef>
          <a:spcPct val="0"/>
        </a:spcBef>
        <a:spcAft>
          <a:spcPct val="0"/>
        </a:spcAft>
        <a:buFont typeface="Arial" charset="0"/>
        <a:defRPr sz="3199">
          <a:solidFill>
            <a:schemeClr val="tx1"/>
          </a:solidFill>
          <a:latin typeface="Arial" pitchFamily="-105" charset="-52"/>
          <a:ea typeface="Arial" pitchFamily="-105" charset="-52"/>
          <a:cs typeface="Arial" pitchFamily="-105" charset="-52"/>
        </a:defRPr>
      </a:lvl4pPr>
      <a:lvl5pPr algn="l" rtl="0" eaLnBrk="1" fontAlgn="base" hangingPunct="1">
        <a:lnSpc>
          <a:spcPts val="3465"/>
        </a:lnSpc>
        <a:spcBef>
          <a:spcPct val="0"/>
        </a:spcBef>
        <a:spcAft>
          <a:spcPct val="0"/>
        </a:spcAft>
        <a:buFont typeface="Arial" charset="0"/>
        <a:defRPr sz="3199">
          <a:solidFill>
            <a:schemeClr val="tx1"/>
          </a:solidFill>
          <a:latin typeface="Arial" pitchFamily="-105" charset="-52"/>
          <a:ea typeface="Arial" pitchFamily="-105" charset="-52"/>
          <a:cs typeface="Arial" pitchFamily="-105" charset="-52"/>
        </a:defRPr>
      </a:lvl5pPr>
      <a:lvl6pPr marL="609321" algn="l" rtl="0" eaLnBrk="1" fontAlgn="base" hangingPunct="1">
        <a:spcBef>
          <a:spcPct val="0"/>
        </a:spcBef>
        <a:spcAft>
          <a:spcPct val="0"/>
        </a:spcAft>
        <a:buFont typeface="Arial" pitchFamily="-105" charset="-52"/>
        <a:defRPr sz="3499">
          <a:solidFill>
            <a:schemeClr val="tx1"/>
          </a:solidFill>
          <a:latin typeface="Arial" pitchFamily="-105" charset="-52"/>
          <a:ea typeface="Arial" pitchFamily="-105" charset="-52"/>
          <a:cs typeface="Arial" pitchFamily="-105" charset="-52"/>
        </a:defRPr>
      </a:lvl6pPr>
      <a:lvl7pPr marL="1218641" algn="l" rtl="0" eaLnBrk="1" fontAlgn="base" hangingPunct="1">
        <a:spcBef>
          <a:spcPct val="0"/>
        </a:spcBef>
        <a:spcAft>
          <a:spcPct val="0"/>
        </a:spcAft>
        <a:buFont typeface="Arial" pitchFamily="-105" charset="-52"/>
        <a:defRPr sz="3499">
          <a:solidFill>
            <a:schemeClr val="tx1"/>
          </a:solidFill>
          <a:latin typeface="Arial" pitchFamily="-105" charset="-52"/>
          <a:ea typeface="Arial" pitchFamily="-105" charset="-52"/>
          <a:cs typeface="Arial" pitchFamily="-105" charset="-52"/>
        </a:defRPr>
      </a:lvl7pPr>
      <a:lvl8pPr marL="1827962" algn="l" rtl="0" eaLnBrk="1" fontAlgn="base" hangingPunct="1">
        <a:spcBef>
          <a:spcPct val="0"/>
        </a:spcBef>
        <a:spcAft>
          <a:spcPct val="0"/>
        </a:spcAft>
        <a:buFont typeface="Arial" pitchFamily="-105" charset="-52"/>
        <a:defRPr sz="3499">
          <a:solidFill>
            <a:schemeClr val="tx1"/>
          </a:solidFill>
          <a:latin typeface="Arial" pitchFamily="-105" charset="-52"/>
          <a:ea typeface="Arial" pitchFamily="-105" charset="-52"/>
          <a:cs typeface="Arial" pitchFamily="-105" charset="-52"/>
        </a:defRPr>
      </a:lvl8pPr>
      <a:lvl9pPr marL="2437283" algn="l" rtl="0" eaLnBrk="1" fontAlgn="base" hangingPunct="1">
        <a:spcBef>
          <a:spcPct val="0"/>
        </a:spcBef>
        <a:spcAft>
          <a:spcPct val="0"/>
        </a:spcAft>
        <a:buFont typeface="Arial" pitchFamily="-105" charset="-52"/>
        <a:defRPr sz="3499">
          <a:solidFill>
            <a:schemeClr val="tx1"/>
          </a:solidFill>
          <a:latin typeface="Arial" pitchFamily="-105" charset="-52"/>
          <a:ea typeface="Arial" pitchFamily="-105" charset="-52"/>
          <a:cs typeface="Arial" pitchFamily="-105" charset="-52"/>
        </a:defRPr>
      </a:lvl9pPr>
    </p:titleStyle>
    <p:bodyStyle>
      <a:lvl1pPr marL="0" indent="0" algn="l" rtl="0" eaLnBrk="1" fontAlgn="base" hangingPunct="1">
        <a:lnSpc>
          <a:spcPct val="110000"/>
        </a:lnSpc>
        <a:spcBef>
          <a:spcPts val="1200"/>
        </a:spcBef>
        <a:spcAft>
          <a:spcPct val="0"/>
        </a:spcAft>
        <a:buFont typeface="Arial" pitchFamily="34" charset="0"/>
        <a:buNone/>
        <a:defRPr sz="1800" kern="1200">
          <a:solidFill>
            <a:schemeClr val="bg1"/>
          </a:solidFill>
          <a:latin typeface="Arial" panose="020B0604020202020204" pitchFamily="34" charset="0"/>
          <a:ea typeface="Roboto" panose="02000000000000000000" pitchFamily="2" charset="0"/>
          <a:cs typeface="Arial" panose="020B0604020202020204" pitchFamily="34" charset="0"/>
        </a:defRPr>
      </a:lvl1pPr>
      <a:lvl2pPr marL="215957" indent="-215957" algn="l" rtl="0" eaLnBrk="1" fontAlgn="base" hangingPunct="1">
        <a:lnSpc>
          <a:spcPct val="110000"/>
        </a:lnSpc>
        <a:spcBef>
          <a:spcPts val="800"/>
        </a:spcBef>
        <a:spcAft>
          <a:spcPct val="0"/>
        </a:spcAft>
        <a:buFont typeface="Arial" pitchFamily="34" charset="0"/>
        <a:buChar char="•"/>
        <a:defRPr sz="1800" kern="1200">
          <a:solidFill>
            <a:schemeClr val="bg1"/>
          </a:solidFill>
          <a:latin typeface="Arial" panose="020B0604020202020204" pitchFamily="34" charset="0"/>
          <a:ea typeface="Roboto" panose="02000000000000000000" pitchFamily="2" charset="0"/>
          <a:cs typeface="Arial" panose="020B0604020202020204" pitchFamily="34" charset="0"/>
        </a:defRPr>
      </a:lvl2pPr>
      <a:lvl3pPr marL="431914" indent="-215957" algn="l" rtl="0" eaLnBrk="1" fontAlgn="base" hangingPunct="1">
        <a:lnSpc>
          <a:spcPct val="110000"/>
        </a:lnSpc>
        <a:spcBef>
          <a:spcPts val="800"/>
        </a:spcBef>
        <a:spcAft>
          <a:spcPct val="0"/>
        </a:spcAft>
        <a:buFont typeface="Arial" pitchFamily="34" charset="0"/>
        <a:buChar char="‒"/>
        <a:tabLst/>
        <a:defRPr sz="1800" kern="1200">
          <a:solidFill>
            <a:schemeClr val="bg1"/>
          </a:solidFill>
          <a:latin typeface="Arial" panose="020B0604020202020204" pitchFamily="34" charset="0"/>
          <a:ea typeface="Roboto" panose="02000000000000000000" pitchFamily="2" charset="0"/>
          <a:cs typeface="Arial" panose="020B0604020202020204" pitchFamily="34" charset="0"/>
        </a:defRPr>
      </a:lvl3pPr>
      <a:lvl4pPr marL="611878" indent="-215957" algn="l" rtl="0" eaLnBrk="1" fontAlgn="base" hangingPunct="1">
        <a:lnSpc>
          <a:spcPct val="110000"/>
        </a:lnSpc>
        <a:spcBef>
          <a:spcPts val="800"/>
        </a:spcBef>
        <a:spcAft>
          <a:spcPct val="0"/>
        </a:spcAft>
        <a:buFont typeface="Arial" pitchFamily="34" charset="0"/>
        <a:buChar char="•"/>
        <a:defRPr sz="1800" kern="1200">
          <a:solidFill>
            <a:schemeClr val="bg1"/>
          </a:solidFill>
          <a:latin typeface="Arial" panose="020B0604020202020204" pitchFamily="34" charset="0"/>
          <a:ea typeface="Roboto" panose="02000000000000000000" pitchFamily="2" charset="0"/>
          <a:cs typeface="Arial" panose="020B0604020202020204" pitchFamily="34" charset="0"/>
        </a:defRPr>
      </a:lvl4pPr>
      <a:lvl5pPr marL="863827" indent="-215957" algn="l" rtl="0" eaLnBrk="1" fontAlgn="base" hangingPunct="1">
        <a:lnSpc>
          <a:spcPct val="110000"/>
        </a:lnSpc>
        <a:spcBef>
          <a:spcPts val="800"/>
        </a:spcBef>
        <a:spcAft>
          <a:spcPct val="0"/>
        </a:spcAft>
        <a:buFont typeface="Arial" pitchFamily="34" charset="0"/>
        <a:buChar char="‒"/>
        <a:defRPr sz="1800" kern="1200">
          <a:solidFill>
            <a:schemeClr val="bg1"/>
          </a:solidFill>
          <a:latin typeface="Arial" panose="020B0604020202020204" pitchFamily="34" charset="0"/>
          <a:ea typeface="Roboto" panose="02000000000000000000" pitchFamily="2" charset="0"/>
          <a:cs typeface="Arial" panose="020B0604020202020204" pitchFamily="34" charset="0"/>
        </a:defRPr>
      </a:lvl5pPr>
      <a:lvl6pPr marL="3351263" indent="-304662" algn="l" defTabSz="1218641" rtl="0" eaLnBrk="1" latinLnBrk="0" hangingPunct="1">
        <a:spcBef>
          <a:spcPct val="20000"/>
        </a:spcBef>
        <a:buFont typeface="Arial" pitchFamily="34" charset="0"/>
        <a:buChar char="•"/>
        <a:defRPr sz="2699" kern="1200">
          <a:solidFill>
            <a:schemeClr val="tx1"/>
          </a:solidFill>
          <a:latin typeface="+mn-lt"/>
          <a:ea typeface="+mn-ea"/>
          <a:cs typeface="+mn-cs"/>
        </a:defRPr>
      </a:lvl6pPr>
      <a:lvl7pPr marL="3960584" indent="-304662" algn="l" defTabSz="1218641" rtl="0" eaLnBrk="1" latinLnBrk="0" hangingPunct="1">
        <a:spcBef>
          <a:spcPct val="20000"/>
        </a:spcBef>
        <a:buFont typeface="Arial" pitchFamily="34" charset="0"/>
        <a:buChar char="•"/>
        <a:defRPr sz="2699" kern="1200">
          <a:solidFill>
            <a:schemeClr val="tx1"/>
          </a:solidFill>
          <a:latin typeface="+mn-lt"/>
          <a:ea typeface="+mn-ea"/>
          <a:cs typeface="+mn-cs"/>
        </a:defRPr>
      </a:lvl7pPr>
      <a:lvl8pPr marL="4569905" indent="-304662" algn="l" defTabSz="1218641" rtl="0" eaLnBrk="1" latinLnBrk="0" hangingPunct="1">
        <a:spcBef>
          <a:spcPct val="20000"/>
        </a:spcBef>
        <a:buFont typeface="Arial" pitchFamily="34" charset="0"/>
        <a:buChar char="•"/>
        <a:defRPr sz="2699" kern="1200">
          <a:solidFill>
            <a:schemeClr val="tx1"/>
          </a:solidFill>
          <a:latin typeface="+mn-lt"/>
          <a:ea typeface="+mn-ea"/>
          <a:cs typeface="+mn-cs"/>
        </a:defRPr>
      </a:lvl8pPr>
      <a:lvl9pPr marL="5179225" indent="-304662" algn="l" defTabSz="1218641" rtl="0" eaLnBrk="1" latinLnBrk="0" hangingPunct="1">
        <a:spcBef>
          <a:spcPct val="20000"/>
        </a:spcBef>
        <a:buFont typeface="Arial" pitchFamily="34" charset="0"/>
        <a:buChar char="•"/>
        <a:defRPr sz="2699" kern="1200">
          <a:solidFill>
            <a:schemeClr val="tx1"/>
          </a:solidFill>
          <a:latin typeface="+mn-lt"/>
          <a:ea typeface="+mn-ea"/>
          <a:cs typeface="+mn-cs"/>
        </a:defRPr>
      </a:lvl9pPr>
    </p:bodyStyle>
    <p:otherStyle>
      <a:defPPr>
        <a:defRPr lang="en-US"/>
      </a:defPPr>
      <a:lvl1pPr marL="0" algn="l" defTabSz="1218641" rtl="0" eaLnBrk="1" latinLnBrk="0" hangingPunct="1">
        <a:defRPr sz="2400" kern="1200">
          <a:solidFill>
            <a:schemeClr val="tx1"/>
          </a:solidFill>
          <a:latin typeface="+mn-lt"/>
          <a:ea typeface="+mn-ea"/>
          <a:cs typeface="+mn-cs"/>
        </a:defRPr>
      </a:lvl1pPr>
      <a:lvl2pPr marL="609321" algn="l" defTabSz="1218641" rtl="0" eaLnBrk="1" latinLnBrk="0" hangingPunct="1">
        <a:defRPr sz="2400" kern="1200">
          <a:solidFill>
            <a:schemeClr val="tx1"/>
          </a:solidFill>
          <a:latin typeface="+mn-lt"/>
          <a:ea typeface="+mn-ea"/>
          <a:cs typeface="+mn-cs"/>
        </a:defRPr>
      </a:lvl2pPr>
      <a:lvl3pPr marL="1218641" algn="l" defTabSz="1218641" rtl="0" eaLnBrk="1" latinLnBrk="0" hangingPunct="1">
        <a:defRPr sz="2400" kern="1200">
          <a:solidFill>
            <a:schemeClr val="tx1"/>
          </a:solidFill>
          <a:latin typeface="+mn-lt"/>
          <a:ea typeface="+mn-ea"/>
          <a:cs typeface="+mn-cs"/>
        </a:defRPr>
      </a:lvl3pPr>
      <a:lvl4pPr marL="1827962" algn="l" defTabSz="1218641" rtl="0" eaLnBrk="1" latinLnBrk="0" hangingPunct="1">
        <a:defRPr sz="2400" kern="1200">
          <a:solidFill>
            <a:schemeClr val="tx1"/>
          </a:solidFill>
          <a:latin typeface="+mn-lt"/>
          <a:ea typeface="+mn-ea"/>
          <a:cs typeface="+mn-cs"/>
        </a:defRPr>
      </a:lvl4pPr>
      <a:lvl5pPr marL="2437283" algn="l" defTabSz="1218641" rtl="0" eaLnBrk="1" latinLnBrk="0" hangingPunct="1">
        <a:defRPr sz="2400" kern="1200">
          <a:solidFill>
            <a:schemeClr val="tx1"/>
          </a:solidFill>
          <a:latin typeface="+mn-lt"/>
          <a:ea typeface="+mn-ea"/>
          <a:cs typeface="+mn-cs"/>
        </a:defRPr>
      </a:lvl5pPr>
      <a:lvl6pPr marL="3046604" algn="l" defTabSz="1218641" rtl="0" eaLnBrk="1" latinLnBrk="0" hangingPunct="1">
        <a:defRPr sz="2400" kern="1200">
          <a:solidFill>
            <a:schemeClr val="tx1"/>
          </a:solidFill>
          <a:latin typeface="+mn-lt"/>
          <a:ea typeface="+mn-ea"/>
          <a:cs typeface="+mn-cs"/>
        </a:defRPr>
      </a:lvl6pPr>
      <a:lvl7pPr marL="3655925" algn="l" defTabSz="1218641" rtl="0" eaLnBrk="1" latinLnBrk="0" hangingPunct="1">
        <a:defRPr sz="2400" kern="1200">
          <a:solidFill>
            <a:schemeClr val="tx1"/>
          </a:solidFill>
          <a:latin typeface="+mn-lt"/>
          <a:ea typeface="+mn-ea"/>
          <a:cs typeface="+mn-cs"/>
        </a:defRPr>
      </a:lvl7pPr>
      <a:lvl8pPr marL="4265244" algn="l" defTabSz="1218641" rtl="0" eaLnBrk="1" latinLnBrk="0" hangingPunct="1">
        <a:defRPr sz="2400" kern="1200">
          <a:solidFill>
            <a:schemeClr val="tx1"/>
          </a:solidFill>
          <a:latin typeface="+mn-lt"/>
          <a:ea typeface="+mn-ea"/>
          <a:cs typeface="+mn-cs"/>
        </a:defRPr>
      </a:lvl8pPr>
      <a:lvl9pPr marL="4874566" algn="l" defTabSz="1218641" rtl="0" eaLnBrk="1" latinLnBrk="0" hangingPunct="1">
        <a:defRPr sz="2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119">
          <p15:clr>
            <a:srgbClr val="F26B43"/>
          </p15:clr>
        </p15:guide>
        <p15:guide id="2" pos="225">
          <p15:clr>
            <a:srgbClr val="F26B43"/>
          </p15:clr>
        </p15:guide>
        <p15:guide id="3" pos="7452">
          <p15:clr>
            <a:srgbClr val="F26B43"/>
          </p15:clr>
        </p15:guide>
        <p15:guide id="4" pos="1277">
          <p15:clr>
            <a:srgbClr val="F26B43"/>
          </p15:clr>
        </p15:guide>
        <p15:guide id="5" pos="1460">
          <p15:clr>
            <a:srgbClr val="F26B43"/>
          </p15:clr>
        </p15:guide>
        <p15:guide id="6" pos="2514">
          <p15:clr>
            <a:srgbClr val="F26B43"/>
          </p15:clr>
        </p15:guide>
        <p15:guide id="7" pos="2696">
          <p15:clr>
            <a:srgbClr val="F26B43"/>
          </p15:clr>
        </p15:guide>
        <p15:guide id="8" pos="3929">
          <p15:clr>
            <a:srgbClr val="F26B43"/>
          </p15:clr>
        </p15:guide>
        <p15:guide id="9" pos="3748">
          <p15:clr>
            <a:srgbClr val="F26B43"/>
          </p15:clr>
        </p15:guide>
        <p15:guide id="10" pos="4982">
          <p15:clr>
            <a:srgbClr val="F26B43"/>
          </p15:clr>
        </p15:guide>
        <p15:guide id="11" pos="5162">
          <p15:clr>
            <a:srgbClr val="F26B43"/>
          </p15:clr>
        </p15:guide>
        <p15:guide id="12" pos="6218">
          <p15:clr>
            <a:srgbClr val="F26B43"/>
          </p15:clr>
        </p15:guide>
        <p15:guide id="13" pos="6399">
          <p15:clr>
            <a:srgbClr val="F26B43"/>
          </p15:clr>
        </p15:guide>
        <p15:guide id="14" orient="horz" pos="807">
          <p15:clr>
            <a:srgbClr val="F26B43"/>
          </p15:clr>
        </p15:guide>
        <p15:guide id="15" orient="horz" pos="876">
          <p15:clr>
            <a:srgbClr val="F26B43"/>
          </p15:clr>
        </p15:guide>
        <p15:guide id="16" orient="horz" pos="4031">
          <p15:clr>
            <a:srgbClr val="F26B43"/>
          </p15:clr>
        </p15:guide>
        <p15:guide id="17" orient="horz" pos="597">
          <p15:clr>
            <a:srgbClr val="F26B43"/>
          </p15:clr>
        </p15:guide>
        <p15:guide id="18" orient="horz" pos="2435">
          <p15:clr>
            <a:srgbClr val="F26B43"/>
          </p15:clr>
        </p15:guide>
        <p15:guide id="19" orient="horz" pos="3756">
          <p15:clr>
            <a:srgbClr val="F26B43"/>
          </p15:clr>
        </p15:guide>
        <p15:guide id="20" orient="horz" pos="4199">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55.png"/><Relationship Id="rId7" Type="http://schemas.openxmlformats.org/officeDocument/2006/relationships/image" Target="../media/image59.png"/><Relationship Id="rId2" Type="http://schemas.openxmlformats.org/officeDocument/2006/relationships/notesSlide" Target="../notesSlides/notesSlide10.xml"/><Relationship Id="rId1" Type="http://schemas.openxmlformats.org/officeDocument/2006/relationships/slideLayout" Target="../slideLayouts/slideLayout8.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11.xml.rels><?xml version="1.0" encoding="UTF-8" standalone="yes"?>
<Relationships xmlns="http://schemas.openxmlformats.org/package/2006/relationships"><Relationship Id="rId8" Type="http://schemas.openxmlformats.org/officeDocument/2006/relationships/image" Target="../media/image42.png"/><Relationship Id="rId13" Type="http://schemas.microsoft.com/office/2007/relationships/hdphoto" Target="../media/hdphoto2.wdp"/><Relationship Id="rId18" Type="http://schemas.openxmlformats.org/officeDocument/2006/relationships/image" Target="../media/image69.png"/><Relationship Id="rId3" Type="http://schemas.openxmlformats.org/officeDocument/2006/relationships/image" Target="../media/image50.png"/><Relationship Id="rId21" Type="http://schemas.openxmlformats.org/officeDocument/2006/relationships/image" Target="../media/image72.png"/><Relationship Id="rId7" Type="http://schemas.openxmlformats.org/officeDocument/2006/relationships/image" Target="../media/image61.png"/><Relationship Id="rId12" Type="http://schemas.openxmlformats.org/officeDocument/2006/relationships/image" Target="../media/image64.png"/><Relationship Id="rId17" Type="http://schemas.openxmlformats.org/officeDocument/2006/relationships/image" Target="../media/image68.png"/><Relationship Id="rId2" Type="http://schemas.openxmlformats.org/officeDocument/2006/relationships/notesSlide" Target="../notesSlides/notesSlide11.xml"/><Relationship Id="rId16" Type="http://schemas.openxmlformats.org/officeDocument/2006/relationships/image" Target="../media/image67.png"/><Relationship Id="rId20" Type="http://schemas.openxmlformats.org/officeDocument/2006/relationships/image" Target="../media/image71.png"/><Relationship Id="rId1" Type="http://schemas.openxmlformats.org/officeDocument/2006/relationships/slideLayout" Target="../slideLayouts/slideLayout8.xml"/><Relationship Id="rId6" Type="http://schemas.openxmlformats.org/officeDocument/2006/relationships/image" Target="../media/image41.png"/><Relationship Id="rId11" Type="http://schemas.openxmlformats.org/officeDocument/2006/relationships/image" Target="../media/image63.png"/><Relationship Id="rId5" Type="http://schemas.openxmlformats.org/officeDocument/2006/relationships/image" Target="../media/image60.png"/><Relationship Id="rId15" Type="http://schemas.openxmlformats.org/officeDocument/2006/relationships/image" Target="../media/image66.png"/><Relationship Id="rId10" Type="http://schemas.microsoft.com/office/2007/relationships/hdphoto" Target="../media/hdphoto1.wdp"/><Relationship Id="rId19" Type="http://schemas.openxmlformats.org/officeDocument/2006/relationships/image" Target="../media/image70.png"/><Relationship Id="rId4" Type="http://schemas.openxmlformats.org/officeDocument/2006/relationships/image" Target="../media/image31.png"/><Relationship Id="rId9" Type="http://schemas.openxmlformats.org/officeDocument/2006/relationships/image" Target="../media/image62.png"/><Relationship Id="rId14" Type="http://schemas.openxmlformats.org/officeDocument/2006/relationships/image" Target="../media/image65.png"/></Relationships>
</file>

<file path=ppt/slides/_rels/slide12.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12.xml"/><Relationship Id="rId1" Type="http://schemas.openxmlformats.org/officeDocument/2006/relationships/slideLayout" Target="../slideLayouts/slideLayout8.xml"/><Relationship Id="rId5" Type="http://schemas.openxmlformats.org/officeDocument/2006/relationships/image" Target="../media/image75.png"/><Relationship Id="rId4" Type="http://schemas.openxmlformats.org/officeDocument/2006/relationships/image" Target="../media/image74.png"/></Relationships>
</file>

<file path=ppt/slides/_rels/slide13.xml.rels><?xml version="1.0" encoding="UTF-8" standalone="yes"?>
<Relationships xmlns="http://schemas.openxmlformats.org/package/2006/relationships"><Relationship Id="rId8" Type="http://schemas.openxmlformats.org/officeDocument/2006/relationships/image" Target="../media/image63.png"/><Relationship Id="rId13" Type="http://schemas.openxmlformats.org/officeDocument/2006/relationships/image" Target="../media/image82.png"/><Relationship Id="rId18" Type="http://schemas.openxmlformats.org/officeDocument/2006/relationships/image" Target="../media/image87.png"/><Relationship Id="rId3" Type="http://schemas.openxmlformats.org/officeDocument/2006/relationships/image" Target="../media/image76.png"/><Relationship Id="rId7" Type="http://schemas.microsoft.com/office/2007/relationships/hdphoto" Target="../media/hdphoto1.wdp"/><Relationship Id="rId12" Type="http://schemas.openxmlformats.org/officeDocument/2006/relationships/image" Target="../media/image81.png"/><Relationship Id="rId17" Type="http://schemas.openxmlformats.org/officeDocument/2006/relationships/image" Target="../media/image86.png"/><Relationship Id="rId2" Type="http://schemas.openxmlformats.org/officeDocument/2006/relationships/notesSlide" Target="../notesSlides/notesSlide13.xml"/><Relationship Id="rId16" Type="http://schemas.openxmlformats.org/officeDocument/2006/relationships/image" Target="../media/image85.png"/><Relationship Id="rId1" Type="http://schemas.openxmlformats.org/officeDocument/2006/relationships/slideLayout" Target="../slideLayouts/slideLayout8.xml"/><Relationship Id="rId6" Type="http://schemas.openxmlformats.org/officeDocument/2006/relationships/image" Target="../media/image62.png"/><Relationship Id="rId11" Type="http://schemas.openxmlformats.org/officeDocument/2006/relationships/image" Target="../media/image80.png"/><Relationship Id="rId5" Type="http://schemas.openxmlformats.org/officeDocument/2006/relationships/image" Target="../media/image78.png"/><Relationship Id="rId15" Type="http://schemas.openxmlformats.org/officeDocument/2006/relationships/image" Target="../media/image84.png"/><Relationship Id="rId10" Type="http://schemas.openxmlformats.org/officeDocument/2006/relationships/image" Target="../media/image60.png"/><Relationship Id="rId4" Type="http://schemas.openxmlformats.org/officeDocument/2006/relationships/image" Target="../media/image77.png"/><Relationship Id="rId9" Type="http://schemas.openxmlformats.org/officeDocument/2006/relationships/image" Target="../media/image79.png"/><Relationship Id="rId14" Type="http://schemas.openxmlformats.org/officeDocument/2006/relationships/image" Target="../media/image83.png"/></Relationships>
</file>

<file path=ppt/slides/_rels/slide1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hyperlink" Target="http://www3.weforum.org/docs/WEFUSA_IndustrialInternet_Report2015.pdf" TargetMode="External"/><Relationship Id="rId2" Type="http://schemas.openxmlformats.org/officeDocument/2006/relationships/notesSlide" Target="../notesSlides/notesSlide2.xml"/><Relationship Id="rId1" Type="http://schemas.openxmlformats.org/officeDocument/2006/relationships/slideLayout" Target="../slideLayouts/slideLayout8.xml"/><Relationship Id="rId5" Type="http://schemas.openxmlformats.org/officeDocument/2006/relationships/image" Target="../media/image24.png"/><Relationship Id="rId4" Type="http://schemas.openxmlformats.org/officeDocument/2006/relationships/image" Target="../media/image27.png"/></Relationships>
</file>

<file path=ppt/slides/_rels/slide3.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image" Target="../media/image28.png"/><Relationship Id="rId7" Type="http://schemas.openxmlformats.org/officeDocument/2006/relationships/image" Target="../media/image32.png"/><Relationship Id="rId12" Type="http://schemas.openxmlformats.org/officeDocument/2006/relationships/image" Target="../media/image37.png"/><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image" Target="../media/image31.png"/><Relationship Id="rId11" Type="http://schemas.openxmlformats.org/officeDocument/2006/relationships/image" Target="../media/image36.png"/><Relationship Id="rId5" Type="http://schemas.openxmlformats.org/officeDocument/2006/relationships/image" Target="../media/image30.png"/><Relationship Id="rId10" Type="http://schemas.openxmlformats.org/officeDocument/2006/relationships/image" Target="../media/image35.jpeg"/><Relationship Id="rId4" Type="http://schemas.openxmlformats.org/officeDocument/2006/relationships/image" Target="../media/image29.png"/><Relationship Id="rId9" Type="http://schemas.openxmlformats.org/officeDocument/2006/relationships/image" Target="../media/image34.jpeg"/></Relationships>
</file>

<file path=ppt/slides/_rels/slide4.xml.rels><?xml version="1.0" encoding="UTF-8" standalone="yes"?>
<Relationships xmlns="http://schemas.openxmlformats.org/package/2006/relationships"><Relationship Id="rId3" Type="http://schemas.openxmlformats.org/officeDocument/2006/relationships/hyperlink" Target="http://www.oznet.ksu.edu/fieldday/kids/equipment/equipment.htm" TargetMode="External"/><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38.jpeg"/></Relationships>
</file>

<file path=ppt/slides/_rels/slide5.xml.rels><?xml version="1.0" encoding="UTF-8" standalone="yes"?>
<Relationships xmlns="http://schemas.openxmlformats.org/package/2006/relationships"><Relationship Id="rId3" Type="http://schemas.openxmlformats.org/officeDocument/2006/relationships/hyperlink" Target="http://www.oznet.ksu.edu/fieldday/kids/equipment/equipment.htm" TargetMode="External"/><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38.jpeg"/></Relationships>
</file>

<file path=ppt/slides/_rels/slide6.xml.rels><?xml version="1.0" encoding="UTF-8" standalone="yes"?>
<Relationships xmlns="http://schemas.openxmlformats.org/package/2006/relationships"><Relationship Id="rId8" Type="http://schemas.openxmlformats.org/officeDocument/2006/relationships/image" Target="../media/image44.png"/><Relationship Id="rId13" Type="http://schemas.openxmlformats.org/officeDocument/2006/relationships/image" Target="../media/image49.png"/><Relationship Id="rId3" Type="http://schemas.openxmlformats.org/officeDocument/2006/relationships/image" Target="../media/image39.png"/><Relationship Id="rId7" Type="http://schemas.openxmlformats.org/officeDocument/2006/relationships/image" Target="../media/image43.png"/><Relationship Id="rId12" Type="http://schemas.openxmlformats.org/officeDocument/2006/relationships/image" Target="../media/image48.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42.png"/><Relationship Id="rId11" Type="http://schemas.openxmlformats.org/officeDocument/2006/relationships/image" Target="../media/image47.png"/><Relationship Id="rId5" Type="http://schemas.openxmlformats.org/officeDocument/2006/relationships/image" Target="../media/image41.png"/><Relationship Id="rId15" Type="http://schemas.openxmlformats.org/officeDocument/2006/relationships/image" Target="../media/image51.png"/><Relationship Id="rId10" Type="http://schemas.openxmlformats.org/officeDocument/2006/relationships/image" Target="../media/image46.png"/><Relationship Id="rId4" Type="http://schemas.openxmlformats.org/officeDocument/2006/relationships/image" Target="../media/image40.png"/><Relationship Id="rId9" Type="http://schemas.openxmlformats.org/officeDocument/2006/relationships/image" Target="../media/image45.png"/><Relationship Id="rId14" Type="http://schemas.openxmlformats.org/officeDocument/2006/relationships/image" Target="../media/image50.png"/></Relationships>
</file>

<file path=ppt/slides/_rels/slide7.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p:txBody>
          <a:bodyPr/>
          <a:lstStyle/>
          <a:p>
            <a:r>
              <a:rPr lang="en-US"/>
              <a:t>Teresa Tung, Ph.D.</a:t>
            </a:r>
            <a:endParaRPr lang="en-US" dirty="0"/>
          </a:p>
        </p:txBody>
      </p:sp>
      <p:sp>
        <p:nvSpPr>
          <p:cNvPr id="2" name="Title 1"/>
          <p:cNvSpPr>
            <a:spLocks noGrp="1"/>
          </p:cNvSpPr>
          <p:nvPr>
            <p:ph type="title"/>
          </p:nvPr>
        </p:nvSpPr>
        <p:spPr>
          <a:xfrm>
            <a:off x="579599" y="1543594"/>
            <a:ext cx="5867853" cy="3948750"/>
          </a:xfrm>
        </p:spPr>
        <p:txBody>
          <a:bodyPr/>
          <a:lstStyle/>
          <a:p>
            <a:pPr>
              <a:lnSpc>
                <a:spcPct val="80000"/>
              </a:lnSpc>
            </a:pPr>
            <a:r>
              <a:rPr lang="en-US" sz="5400" dirty="0" err="1" smtClean="0"/>
              <a:t>I</a:t>
            </a:r>
            <a:r>
              <a:rPr lang="en-US" sz="4400" dirty="0" err="1" smtClean="0"/>
              <a:t>o</a:t>
            </a:r>
            <a:r>
              <a:rPr lang="en-US" sz="5400" dirty="0" err="1" smtClean="0"/>
              <a:t>T</a:t>
            </a:r>
            <a:r>
              <a:rPr lang="en-US" sz="5400" dirty="0" smtClean="0"/>
              <a:t> &amp;</a:t>
            </a:r>
            <a:br>
              <a:rPr lang="en-US" sz="5400" dirty="0" smtClean="0"/>
            </a:br>
            <a:r>
              <a:rPr lang="en-US" sz="4400" dirty="0" smtClean="0"/>
              <a:t>Unconventional Data</a:t>
            </a:r>
            <a:endParaRPr lang="en-US" sz="4800" dirty="0"/>
          </a:p>
        </p:txBody>
      </p:sp>
    </p:spTree>
    <p:extLst>
      <p:ext uri="{BB962C8B-B14F-4D97-AF65-F5344CB8AC3E}">
        <p14:creationId xmlns:p14="http://schemas.microsoft.com/office/powerpoint/2010/main" val="39162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 name="Rectangle 291"/>
          <p:cNvSpPr/>
          <p:nvPr/>
        </p:nvSpPr>
        <p:spPr>
          <a:xfrm>
            <a:off x="10494765" y="4899380"/>
            <a:ext cx="1348806" cy="118646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36000" rIns="72000" bIns="72000" numCol="1" spcCol="0" rtlCol="0" fromWordArt="0" anchor="t" anchorCtr="0" forceAA="0" compatLnSpc="1">
            <a:prstTxWarp prst="textNoShape">
              <a:avLst/>
            </a:prstTxWarp>
            <a:noAutofit/>
          </a:bodyPr>
          <a:lstStyle/>
          <a:p>
            <a:pPr>
              <a:lnSpc>
                <a:spcPct val="90000"/>
              </a:lnSpc>
            </a:pPr>
            <a:r>
              <a:rPr lang="en-US" sz="900" b="1" dirty="0">
                <a:solidFill>
                  <a:schemeClr val="bg2"/>
                </a:solidFill>
              </a:rPr>
              <a:t>LEGEND</a:t>
            </a:r>
          </a:p>
        </p:txBody>
      </p:sp>
      <p:sp>
        <p:nvSpPr>
          <p:cNvPr id="283" name="Freeform 282"/>
          <p:cNvSpPr/>
          <p:nvPr/>
        </p:nvSpPr>
        <p:spPr>
          <a:xfrm>
            <a:off x="3314426" y="2987040"/>
            <a:ext cx="1389653" cy="3098800"/>
          </a:xfrm>
          <a:custGeom>
            <a:avLst/>
            <a:gdLst>
              <a:gd name="connsiteX0" fmla="*/ 0 w 1412240"/>
              <a:gd name="connsiteY0" fmla="*/ 0 h 3098800"/>
              <a:gd name="connsiteX1" fmla="*/ 1412240 w 1412240"/>
              <a:gd name="connsiteY1" fmla="*/ 0 h 3098800"/>
              <a:gd name="connsiteX2" fmla="*/ 1412240 w 1412240"/>
              <a:gd name="connsiteY2" fmla="*/ 3098800 h 3098800"/>
            </a:gdLst>
            <a:ahLst/>
            <a:cxnLst>
              <a:cxn ang="0">
                <a:pos x="connsiteX0" y="connsiteY0"/>
              </a:cxn>
              <a:cxn ang="0">
                <a:pos x="connsiteX1" y="connsiteY1"/>
              </a:cxn>
              <a:cxn ang="0">
                <a:pos x="connsiteX2" y="connsiteY2"/>
              </a:cxn>
            </a:cxnLst>
            <a:rect l="l" t="t" r="r" b="b"/>
            <a:pathLst>
              <a:path w="1412240" h="3098800">
                <a:moveTo>
                  <a:pt x="0" y="0"/>
                </a:moveTo>
                <a:lnTo>
                  <a:pt x="1412240" y="0"/>
                </a:lnTo>
                <a:lnTo>
                  <a:pt x="1412240" y="3098800"/>
                </a:lnTo>
              </a:path>
            </a:pathLst>
          </a:custGeom>
          <a:noFill/>
          <a:ln w="12700">
            <a:solidFill>
              <a:schemeClr val="bg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fld id="{0D558541-60C9-42A2-8392-FF12533A6B7A}" type="slidenum">
              <a:rPr lang="en-US" smtClean="0"/>
              <a:pPr/>
              <a:t>10</a:t>
            </a:fld>
            <a:endParaRPr lang="en-US" dirty="0"/>
          </a:p>
        </p:txBody>
      </p:sp>
      <p:sp>
        <p:nvSpPr>
          <p:cNvPr id="3" name="Title 2"/>
          <p:cNvSpPr>
            <a:spLocks noGrp="1"/>
          </p:cNvSpPr>
          <p:nvPr>
            <p:ph type="title"/>
          </p:nvPr>
        </p:nvSpPr>
        <p:spPr/>
        <p:txBody>
          <a:bodyPr/>
          <a:lstStyle/>
          <a:p>
            <a:r>
              <a:rPr lang="en-US" dirty="0" smtClean="0"/>
              <a:t>architecture</a:t>
            </a:r>
            <a:endParaRPr lang="en-US" sz="2800" dirty="0">
              <a:solidFill>
                <a:schemeClr val="accent4"/>
              </a:solidFill>
            </a:endParaRPr>
          </a:p>
        </p:txBody>
      </p:sp>
      <p:grpSp>
        <p:nvGrpSpPr>
          <p:cNvPr id="293" name="Group 292"/>
          <p:cNvGrpSpPr/>
          <p:nvPr/>
        </p:nvGrpSpPr>
        <p:grpSpPr>
          <a:xfrm>
            <a:off x="10549519" y="5088627"/>
            <a:ext cx="1235312" cy="997214"/>
            <a:chOff x="10601236" y="5088626"/>
            <a:chExt cx="1135036" cy="1009093"/>
          </a:xfrm>
        </p:grpSpPr>
        <p:sp>
          <p:nvSpPr>
            <p:cNvPr id="40" name="Rectangle 39"/>
            <p:cNvSpPr/>
            <p:nvPr/>
          </p:nvSpPr>
          <p:spPr>
            <a:xfrm>
              <a:off x="10601236" y="5348730"/>
              <a:ext cx="1135036" cy="228780"/>
            </a:xfrm>
            <a:prstGeom prst="rect">
              <a:avLst/>
            </a:prstGeom>
            <a:solidFill>
              <a:schemeClr val="accent4">
                <a:lumMod val="60000"/>
                <a:lumOff val="40000"/>
              </a:schemeClr>
            </a:solidFill>
            <a:ln w="19050" cap="flat" cmpd="sng" algn="ctr">
              <a:noFill/>
              <a:prstDash val="solid"/>
              <a:miter lim="800000"/>
            </a:ln>
            <a:effectLst/>
          </p:spPr>
          <p:txBody>
            <a:bodyPr rtlCol="0" anchor="ctr"/>
            <a:lstStyle/>
            <a:p>
              <a:pPr algn="ctr" defTabSz="1152605" fontAlgn="base">
                <a:spcBef>
                  <a:spcPct val="0"/>
                </a:spcBef>
                <a:spcAft>
                  <a:spcPct val="0"/>
                </a:spcAft>
              </a:pPr>
              <a:r>
                <a:rPr lang="en-US" sz="800" kern="0" dirty="0">
                  <a:solidFill>
                    <a:prstClr val="white"/>
                  </a:solidFill>
                  <a:cs typeface="Arial" charset="0"/>
                </a:rPr>
                <a:t>Platform Build</a:t>
              </a:r>
            </a:p>
          </p:txBody>
        </p:sp>
        <p:sp>
          <p:nvSpPr>
            <p:cNvPr id="41" name="Rectangle 40"/>
            <p:cNvSpPr/>
            <p:nvPr/>
          </p:nvSpPr>
          <p:spPr>
            <a:xfrm>
              <a:off x="10601236" y="5088626"/>
              <a:ext cx="1135036" cy="228780"/>
            </a:xfrm>
            <a:prstGeom prst="rect">
              <a:avLst/>
            </a:prstGeom>
            <a:solidFill>
              <a:schemeClr val="accent2"/>
            </a:solidFill>
            <a:ln w="6350" cap="flat" cmpd="sng" algn="ctr">
              <a:noFill/>
              <a:prstDash val="solid"/>
              <a:miter lim="800000"/>
            </a:ln>
            <a:effectLst/>
          </p:spPr>
          <p:txBody>
            <a:bodyPr rtlCol="0" anchor="ctr"/>
            <a:lstStyle/>
            <a:p>
              <a:pPr algn="ctr" defTabSz="1152605">
                <a:defRPr/>
              </a:pPr>
              <a:r>
                <a:rPr lang="en-US" sz="800" kern="0" dirty="0">
                  <a:solidFill>
                    <a:prstClr val="white"/>
                  </a:solidFill>
                  <a:cs typeface="Arial" charset="0"/>
                </a:rPr>
                <a:t>Platform Configure</a:t>
              </a:r>
            </a:p>
          </p:txBody>
        </p:sp>
        <p:sp>
          <p:nvSpPr>
            <p:cNvPr id="42" name="Rectangle 41"/>
            <p:cNvSpPr/>
            <p:nvPr/>
          </p:nvSpPr>
          <p:spPr>
            <a:xfrm>
              <a:off x="10601236" y="5868939"/>
              <a:ext cx="1135036" cy="228780"/>
            </a:xfrm>
            <a:prstGeom prst="rect">
              <a:avLst/>
            </a:prstGeom>
            <a:solidFill>
              <a:schemeClr val="bg2">
                <a:lumMod val="60000"/>
                <a:lumOff val="40000"/>
              </a:schemeClr>
            </a:solidFill>
            <a:ln w="6350" cap="flat" cmpd="sng" algn="ctr">
              <a:noFill/>
              <a:prstDash val="solid"/>
              <a:miter lim="800000"/>
            </a:ln>
            <a:effectLst/>
          </p:spPr>
          <p:txBody>
            <a:bodyPr rtlCol="0" anchor="ctr"/>
            <a:lstStyle/>
            <a:p>
              <a:pPr algn="ctr" defTabSz="1152605">
                <a:defRPr/>
              </a:pPr>
              <a:r>
                <a:rPr lang="en-US" sz="800" kern="0" dirty="0">
                  <a:solidFill>
                    <a:prstClr val="white"/>
                  </a:solidFill>
                  <a:cs typeface="Arial" charset="0"/>
                </a:rPr>
                <a:t>3</a:t>
              </a:r>
              <a:r>
                <a:rPr lang="en-US" sz="800" kern="0" baseline="30000" dirty="0">
                  <a:solidFill>
                    <a:prstClr val="white"/>
                  </a:solidFill>
                  <a:cs typeface="Arial" charset="0"/>
                </a:rPr>
                <a:t>rd</a:t>
              </a:r>
              <a:r>
                <a:rPr lang="en-US" sz="800" kern="0" dirty="0">
                  <a:solidFill>
                    <a:prstClr val="white"/>
                  </a:solidFill>
                  <a:cs typeface="Arial" charset="0"/>
                </a:rPr>
                <a:t> party Integration</a:t>
              </a:r>
            </a:p>
          </p:txBody>
        </p:sp>
        <p:sp>
          <p:nvSpPr>
            <p:cNvPr id="55" name="Rectangle 54"/>
            <p:cNvSpPr/>
            <p:nvPr/>
          </p:nvSpPr>
          <p:spPr>
            <a:xfrm>
              <a:off x="10601236" y="5608834"/>
              <a:ext cx="1135036" cy="228780"/>
            </a:xfrm>
            <a:prstGeom prst="rect">
              <a:avLst/>
            </a:prstGeom>
            <a:solidFill>
              <a:schemeClr val="tx2"/>
            </a:solidFill>
            <a:ln w="6350" cap="flat" cmpd="sng" algn="ctr">
              <a:noFill/>
              <a:prstDash val="solid"/>
              <a:miter lim="800000"/>
            </a:ln>
            <a:effectLst/>
          </p:spPr>
          <p:txBody>
            <a:bodyPr rtlCol="0" anchor="ctr"/>
            <a:lstStyle/>
            <a:p>
              <a:pPr algn="ctr" defTabSz="1152605">
                <a:defRPr/>
              </a:pPr>
              <a:r>
                <a:rPr lang="en-US" sz="800" kern="0" dirty="0">
                  <a:solidFill>
                    <a:prstClr val="white"/>
                  </a:solidFill>
                  <a:cs typeface="Arial" charset="0"/>
                </a:rPr>
                <a:t>Client-specific Build</a:t>
              </a:r>
            </a:p>
          </p:txBody>
        </p:sp>
      </p:grpSp>
      <p:sp>
        <p:nvSpPr>
          <p:cNvPr id="118" name="Text Placeholder 3"/>
          <p:cNvSpPr txBox="1">
            <a:spLocks/>
          </p:cNvSpPr>
          <p:nvPr/>
        </p:nvSpPr>
        <p:spPr>
          <a:xfrm>
            <a:off x="1044630" y="1774629"/>
            <a:ext cx="2154660" cy="4030560"/>
          </a:xfrm>
          <a:prstGeom prst="rect">
            <a:avLst/>
          </a:prstGeom>
        </p:spPr>
        <p:txBody>
          <a:bodyPr vert="horz" lIns="0" tIns="0" rIns="0" bIns="0" rtlCol="0">
            <a:noAutofit/>
          </a:bodyPr>
          <a:lstStyle>
            <a:lvl1pPr marL="0" indent="0" algn="l" defTabSz="1734634" rtl="0" eaLnBrk="1" latinLnBrk="0" hangingPunct="1">
              <a:lnSpc>
                <a:spcPct val="90000"/>
              </a:lnSpc>
              <a:spcBef>
                <a:spcPts val="800"/>
              </a:spcBef>
              <a:buFont typeface="Arial" charset="0"/>
              <a:buNone/>
              <a:defRPr sz="1800" b="1" i="0" kern="1200" cap="none" baseline="0">
                <a:solidFill>
                  <a:schemeClr val="bg2"/>
                </a:solidFill>
                <a:latin typeface="+mn-lt"/>
                <a:ea typeface="Arial Black" charset="0"/>
                <a:cs typeface="Arial Black" charset="0"/>
              </a:defRPr>
            </a:lvl1pPr>
            <a:lvl2pPr marL="182875" indent="-182875" algn="l" defTabSz="1734634" rtl="0" eaLnBrk="1" latinLnBrk="0" hangingPunct="1">
              <a:lnSpc>
                <a:spcPct val="90000"/>
              </a:lnSpc>
              <a:spcBef>
                <a:spcPts val="800"/>
              </a:spcBef>
              <a:buFont typeface="Arial" charset="0"/>
              <a:buChar char="•"/>
              <a:defRPr sz="1800" b="1" i="0" kern="1200" cap="none" baseline="0">
                <a:solidFill>
                  <a:schemeClr val="bg2"/>
                </a:solidFill>
                <a:latin typeface="+mn-lt"/>
                <a:ea typeface="Arial Black" charset="0"/>
                <a:cs typeface="Arial Black" charset="0"/>
              </a:defRPr>
            </a:lvl2pPr>
            <a:lvl3pPr marL="365751" indent="-182875" algn="l" defTabSz="1734634" rtl="0" eaLnBrk="1" latinLnBrk="0" hangingPunct="1">
              <a:lnSpc>
                <a:spcPct val="90000"/>
              </a:lnSpc>
              <a:spcBef>
                <a:spcPts val="800"/>
              </a:spcBef>
              <a:buFont typeface="Arial" charset="0"/>
              <a:buChar char="•"/>
              <a:defRPr sz="1800" b="1" i="0" kern="1200" cap="none" baseline="0">
                <a:solidFill>
                  <a:schemeClr val="bg2"/>
                </a:solidFill>
                <a:latin typeface="+mn-lt"/>
                <a:ea typeface="Arial Black" charset="0"/>
                <a:cs typeface="Arial Black" charset="0"/>
              </a:defRPr>
            </a:lvl3pPr>
            <a:lvl4pPr marL="0" indent="0" algn="l" defTabSz="1734634" rtl="0" eaLnBrk="1" latinLnBrk="0" hangingPunct="1">
              <a:lnSpc>
                <a:spcPct val="90000"/>
              </a:lnSpc>
              <a:spcBef>
                <a:spcPts val="800"/>
              </a:spcBef>
              <a:buFont typeface="Arial" charset="0"/>
              <a:buNone/>
              <a:defRPr sz="1800" b="0" i="0" kern="1200" cap="none" baseline="0">
                <a:solidFill>
                  <a:schemeClr val="bg2"/>
                </a:solidFill>
                <a:latin typeface="+mn-lt"/>
                <a:ea typeface="Arial Black" charset="0"/>
                <a:cs typeface="Arial Black" charset="0"/>
              </a:defRPr>
            </a:lvl4pPr>
            <a:lvl5pPr marL="182875" indent="-182875" algn="l" defTabSz="1734634" rtl="0" eaLnBrk="1" latinLnBrk="0" hangingPunct="1">
              <a:lnSpc>
                <a:spcPct val="90000"/>
              </a:lnSpc>
              <a:spcBef>
                <a:spcPts val="800"/>
              </a:spcBef>
              <a:buFont typeface="Arial" charset="0"/>
              <a:buChar char="•"/>
              <a:defRPr sz="1800" b="0" i="0" kern="1200" cap="none" baseline="0">
                <a:solidFill>
                  <a:schemeClr val="bg2"/>
                </a:solidFill>
                <a:latin typeface="+mn-lt"/>
                <a:ea typeface="Arial Black" charset="0"/>
                <a:cs typeface="Arial Black" charset="0"/>
              </a:defRPr>
            </a:lvl5pPr>
            <a:lvl6pPr marL="365751" indent="-182875" algn="l" defTabSz="1734634" rtl="0" eaLnBrk="1" latinLnBrk="0" hangingPunct="1">
              <a:lnSpc>
                <a:spcPct val="90000"/>
              </a:lnSpc>
              <a:spcBef>
                <a:spcPts val="800"/>
              </a:spcBef>
              <a:buFont typeface="Arial" charset="0"/>
              <a:buChar char="•"/>
              <a:defRPr sz="2133" b="1" i="0" kern="1200" cap="none" baseline="0">
                <a:solidFill>
                  <a:schemeClr val="tx2"/>
                </a:solidFill>
                <a:latin typeface="Arial Bold" charset="0"/>
                <a:ea typeface="Arial Bold" charset="0"/>
                <a:cs typeface="Arial Bold" charset="0"/>
              </a:defRPr>
            </a:lvl6pPr>
            <a:lvl7pPr marL="0" indent="0" algn="l" defTabSz="1734634" rtl="0" eaLnBrk="1" latinLnBrk="0" hangingPunct="1">
              <a:lnSpc>
                <a:spcPct val="90000"/>
              </a:lnSpc>
              <a:spcBef>
                <a:spcPts val="800"/>
              </a:spcBef>
              <a:buFont typeface="Arial" charset="0"/>
              <a:buNone/>
              <a:defRPr sz="1867" b="1" i="0" kern="1200" cap="none" baseline="0">
                <a:solidFill>
                  <a:schemeClr val="tx1"/>
                </a:solidFill>
                <a:latin typeface="Arial Bold" charset="0"/>
                <a:ea typeface="Arial Bold" charset="0"/>
                <a:cs typeface="Arial Bold" charset="0"/>
              </a:defRPr>
            </a:lvl7pPr>
            <a:lvl8pPr marL="182875" indent="-182875" algn="l" defTabSz="1734634" rtl="0" eaLnBrk="1" latinLnBrk="0" hangingPunct="1">
              <a:lnSpc>
                <a:spcPct val="90000"/>
              </a:lnSpc>
              <a:spcBef>
                <a:spcPts val="800"/>
              </a:spcBef>
              <a:buFont typeface="Arial" charset="0"/>
              <a:buChar char="•"/>
              <a:defRPr sz="1867" b="1" i="0" kern="1200" cap="none" baseline="0">
                <a:solidFill>
                  <a:schemeClr val="tx1"/>
                </a:solidFill>
                <a:latin typeface="Arial Bold" charset="0"/>
                <a:ea typeface="Arial Bold" charset="0"/>
                <a:cs typeface="Arial Bold" charset="0"/>
              </a:defRPr>
            </a:lvl8pPr>
            <a:lvl9pPr marL="365751" indent="-182875" algn="l" defTabSz="1734634" rtl="0" eaLnBrk="1" latinLnBrk="0" hangingPunct="1">
              <a:lnSpc>
                <a:spcPct val="90000"/>
              </a:lnSpc>
              <a:spcBef>
                <a:spcPts val="800"/>
              </a:spcBef>
              <a:buFont typeface="Arial" charset="0"/>
              <a:buChar char="•"/>
              <a:defRPr sz="1867" b="1" i="0" kern="1200" cap="none" baseline="0">
                <a:solidFill>
                  <a:schemeClr val="tx1"/>
                </a:solidFill>
                <a:latin typeface="Arial Bold" charset="0"/>
                <a:ea typeface="Arial Black" charset="0"/>
                <a:cs typeface="Arial Black" charset="0"/>
              </a:defRPr>
            </a:lvl9pPr>
          </a:lstStyle>
          <a:p>
            <a:pPr>
              <a:spcAft>
                <a:spcPts val="1200"/>
              </a:spcAft>
            </a:pPr>
            <a:r>
              <a:rPr lang="en-US" sz="1300" dirty="0">
                <a:solidFill>
                  <a:schemeClr val="accent4"/>
                </a:solidFill>
                <a:latin typeface="+mj-lt"/>
              </a:rPr>
              <a:t>RAPID VISUALIZATION DEVELOPMENT FRAMEWORK </a:t>
            </a:r>
            <a:r>
              <a:rPr lang="en-US" sz="1300" b="0" dirty="0"/>
              <a:t>augments BI tools to create analytics applications</a:t>
            </a:r>
          </a:p>
          <a:p>
            <a:pPr>
              <a:spcAft>
                <a:spcPts val="1200"/>
              </a:spcAft>
            </a:pPr>
            <a:r>
              <a:rPr lang="en-US" sz="1300" dirty="0">
                <a:solidFill>
                  <a:schemeClr val="accent4"/>
                </a:solidFill>
                <a:latin typeface="+mj-lt"/>
              </a:rPr>
              <a:t>DATA VIRTUALIZATION </a:t>
            </a:r>
            <a:r>
              <a:rPr lang="en-US" sz="1300" b="0" dirty="0"/>
              <a:t>presents a single logical access interface to all data stores</a:t>
            </a:r>
          </a:p>
          <a:p>
            <a:pPr>
              <a:spcAft>
                <a:spcPts val="1200"/>
              </a:spcAft>
            </a:pPr>
            <a:r>
              <a:rPr lang="en-US" sz="1300" dirty="0">
                <a:solidFill>
                  <a:schemeClr val="accent4"/>
                </a:solidFill>
                <a:latin typeface="+mj-lt"/>
              </a:rPr>
              <a:t>ANALYTICS LIFECYCLE MANAGEMENT </a:t>
            </a:r>
            <a:r>
              <a:rPr lang="en-US" sz="1300" dirty="0">
                <a:solidFill>
                  <a:schemeClr val="accent4">
                    <a:lumMod val="60000"/>
                    <a:lumOff val="40000"/>
                  </a:schemeClr>
                </a:solidFill>
              </a:rPr>
              <a:t/>
            </a:r>
            <a:br>
              <a:rPr lang="en-US" sz="1300" dirty="0">
                <a:solidFill>
                  <a:schemeClr val="accent4">
                    <a:lumMod val="60000"/>
                    <a:lumOff val="40000"/>
                  </a:schemeClr>
                </a:solidFill>
              </a:rPr>
            </a:br>
            <a:r>
              <a:rPr lang="en-US" sz="1300" b="0" dirty="0"/>
              <a:t>manages configuring, launching, and monitoring analytics models</a:t>
            </a:r>
          </a:p>
          <a:p>
            <a:pPr lvl="0" defTabSz="914400">
              <a:lnSpc>
                <a:spcPct val="100000"/>
              </a:lnSpc>
              <a:spcBef>
                <a:spcPts val="0"/>
              </a:spcBef>
              <a:spcAft>
                <a:spcPts val="1200"/>
              </a:spcAft>
            </a:pPr>
            <a:r>
              <a:rPr lang="en-US" sz="1300" dirty="0" smtClean="0">
                <a:solidFill>
                  <a:schemeClr val="accent4"/>
                </a:solidFill>
                <a:latin typeface="+mj-lt"/>
              </a:rPr>
              <a:t>DEVICE MANAGEMENT </a:t>
            </a:r>
            <a:r>
              <a:rPr lang="en-US" sz="1300" dirty="0" smtClean="0">
                <a:solidFill>
                  <a:schemeClr val="accent4">
                    <a:lumMod val="60000"/>
                    <a:lumOff val="40000"/>
                  </a:schemeClr>
                </a:solidFill>
              </a:rPr>
              <a:t/>
            </a:r>
            <a:br>
              <a:rPr lang="en-US" sz="1300" dirty="0" smtClean="0">
                <a:solidFill>
                  <a:schemeClr val="accent4">
                    <a:lumMod val="60000"/>
                    <a:lumOff val="40000"/>
                  </a:schemeClr>
                </a:solidFill>
              </a:rPr>
            </a:br>
            <a:r>
              <a:rPr lang="en-US" sz="1300" b="0" dirty="0" smtClean="0"/>
              <a:t>is vendor agnostic</a:t>
            </a:r>
          </a:p>
          <a:p>
            <a:pPr lvl="0" defTabSz="914400">
              <a:lnSpc>
                <a:spcPct val="100000"/>
              </a:lnSpc>
              <a:spcBef>
                <a:spcPts val="0"/>
              </a:spcBef>
              <a:spcAft>
                <a:spcPts val="1200"/>
              </a:spcAft>
            </a:pPr>
            <a:r>
              <a:rPr lang="en-US" sz="1300" b="0" dirty="0" smtClean="0">
                <a:solidFill>
                  <a:srgbClr val="205AAB"/>
                </a:solidFill>
                <a:latin typeface="Arial Black" panose="020B0A04020102020204"/>
                <a:ea typeface="+mn-ea"/>
                <a:cs typeface="+mn-cs"/>
              </a:rPr>
              <a:t>CLOUD </a:t>
            </a:r>
            <a:r>
              <a:rPr lang="en-US" sz="1300" b="0" dirty="0">
                <a:solidFill>
                  <a:srgbClr val="205AAB"/>
                </a:solidFill>
                <a:latin typeface="Arial Black" panose="020B0A04020102020204"/>
                <a:ea typeface="+mn-ea"/>
                <a:cs typeface="+mn-cs"/>
              </a:rPr>
              <a:t>MANAGEMENT </a:t>
            </a:r>
            <a:r>
              <a:rPr lang="en-US" sz="1300" b="0" dirty="0">
                <a:solidFill>
                  <a:srgbClr val="205AAB">
                    <a:lumMod val="60000"/>
                    <a:lumOff val="40000"/>
                  </a:srgbClr>
                </a:solidFill>
                <a:ea typeface="+mn-ea"/>
                <a:cs typeface="+mn-cs"/>
              </a:rPr>
              <a:t/>
            </a:r>
            <a:br>
              <a:rPr lang="en-US" sz="1300" b="0" dirty="0">
                <a:solidFill>
                  <a:srgbClr val="205AAB">
                    <a:lumMod val="60000"/>
                    <a:lumOff val="40000"/>
                  </a:srgbClr>
                </a:solidFill>
                <a:ea typeface="+mn-ea"/>
                <a:cs typeface="+mn-cs"/>
              </a:rPr>
            </a:br>
            <a:r>
              <a:rPr lang="en-US" sz="1300" b="0" dirty="0">
                <a:solidFill>
                  <a:schemeClr val="accent6">
                    <a:lumMod val="75000"/>
                  </a:schemeClr>
                </a:solidFill>
                <a:ea typeface="+mn-ea"/>
                <a:cs typeface="+mn-cs"/>
              </a:rPr>
              <a:t>is </a:t>
            </a:r>
            <a:r>
              <a:rPr lang="en-US" sz="1300" b="0" dirty="0" smtClean="0">
                <a:solidFill>
                  <a:schemeClr val="accent6">
                    <a:lumMod val="75000"/>
                  </a:schemeClr>
                </a:solidFill>
                <a:ea typeface="+mn-ea"/>
                <a:cs typeface="+mn-cs"/>
              </a:rPr>
              <a:t>deployable across cloud providers</a:t>
            </a:r>
            <a:endParaRPr lang="en-US" sz="1300" b="0" dirty="0">
              <a:solidFill>
                <a:schemeClr val="accent6">
                  <a:lumMod val="75000"/>
                </a:schemeClr>
              </a:solidFill>
              <a:ea typeface="+mn-ea"/>
              <a:cs typeface="+mn-cs"/>
            </a:endParaRPr>
          </a:p>
          <a:p>
            <a:pPr>
              <a:spcAft>
                <a:spcPts val="1200"/>
              </a:spcAft>
            </a:pPr>
            <a:endParaRPr lang="en-US" sz="1300" b="0" dirty="0" smtClean="0"/>
          </a:p>
          <a:p>
            <a:pPr>
              <a:spcAft>
                <a:spcPts val="1200"/>
              </a:spcAft>
            </a:pPr>
            <a:endParaRPr lang="en-US" sz="1300" b="0" dirty="0"/>
          </a:p>
        </p:txBody>
      </p:sp>
      <p:sp>
        <p:nvSpPr>
          <p:cNvPr id="138" name="Rectangle 137"/>
          <p:cNvSpPr/>
          <p:nvPr/>
        </p:nvSpPr>
        <p:spPr>
          <a:xfrm>
            <a:off x="3321757" y="1393643"/>
            <a:ext cx="1348806" cy="1483238"/>
          </a:xfrm>
          <a:prstGeom prst="rect">
            <a:avLst/>
          </a:prstGeom>
          <a:solidFill>
            <a:schemeClr val="bg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lIns="72000" tIns="72000" rIns="72000" bIns="72000" rtlCol="0" anchor="t"/>
          <a:lstStyle/>
          <a:p>
            <a:pPr>
              <a:lnSpc>
                <a:spcPct val="90000"/>
              </a:lnSpc>
            </a:pPr>
            <a:r>
              <a:rPr lang="en-US" sz="900" b="1" dirty="0">
                <a:solidFill>
                  <a:schemeClr val="bg2"/>
                </a:solidFill>
              </a:rPr>
              <a:t>PLATFORM MANAGER</a:t>
            </a:r>
          </a:p>
        </p:txBody>
      </p:sp>
      <p:sp>
        <p:nvSpPr>
          <p:cNvPr id="139" name="Rectangle 138"/>
          <p:cNvSpPr/>
          <p:nvPr/>
        </p:nvSpPr>
        <p:spPr>
          <a:xfrm>
            <a:off x="4739882" y="2235063"/>
            <a:ext cx="5685565" cy="1334052"/>
          </a:xfrm>
          <a:prstGeom prst="rect">
            <a:avLst/>
          </a:prstGeom>
          <a:solidFill>
            <a:schemeClr val="bg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nSpc>
                <a:spcPct val="90000"/>
              </a:lnSpc>
            </a:pPr>
            <a:r>
              <a:rPr lang="en-US" sz="900" b="1" dirty="0">
                <a:solidFill>
                  <a:schemeClr val="bg2"/>
                </a:solidFill>
              </a:rPr>
              <a:t>INDUSTRY </a:t>
            </a:r>
            <a:br>
              <a:rPr lang="en-US" sz="900" b="1" dirty="0">
                <a:solidFill>
                  <a:schemeClr val="bg2"/>
                </a:solidFill>
              </a:rPr>
            </a:br>
            <a:r>
              <a:rPr lang="en-US" sz="900" b="1" dirty="0">
                <a:solidFill>
                  <a:schemeClr val="bg2"/>
                </a:solidFill>
              </a:rPr>
              <a:t>ENABLERS</a:t>
            </a:r>
          </a:p>
        </p:txBody>
      </p:sp>
      <p:sp>
        <p:nvSpPr>
          <p:cNvPr id="147" name="Rectangle 146"/>
          <p:cNvSpPr/>
          <p:nvPr/>
        </p:nvSpPr>
        <p:spPr>
          <a:xfrm>
            <a:off x="4739882" y="1393643"/>
            <a:ext cx="5685565" cy="380986"/>
          </a:xfrm>
          <a:prstGeom prst="rect">
            <a:avLst/>
          </a:prstGeom>
          <a:solidFill>
            <a:schemeClr val="bg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nSpc>
                <a:spcPct val="90000"/>
              </a:lnSpc>
            </a:pPr>
            <a:r>
              <a:rPr lang="en-US" sz="900" b="1" dirty="0">
                <a:solidFill>
                  <a:schemeClr val="bg2"/>
                </a:solidFill>
              </a:rPr>
              <a:t>ACCESS </a:t>
            </a:r>
            <a:br>
              <a:rPr lang="en-US" sz="900" b="1" dirty="0">
                <a:solidFill>
                  <a:schemeClr val="bg2"/>
                </a:solidFill>
              </a:rPr>
            </a:br>
            <a:r>
              <a:rPr lang="en-US" sz="900" b="1" dirty="0">
                <a:solidFill>
                  <a:schemeClr val="bg2"/>
                </a:solidFill>
              </a:rPr>
              <a:t>LAYERS</a:t>
            </a:r>
          </a:p>
        </p:txBody>
      </p:sp>
      <p:sp>
        <p:nvSpPr>
          <p:cNvPr id="148" name="Rectangle 147"/>
          <p:cNvSpPr/>
          <p:nvPr/>
        </p:nvSpPr>
        <p:spPr>
          <a:xfrm>
            <a:off x="4739882" y="1849770"/>
            <a:ext cx="5685565" cy="310152"/>
          </a:xfrm>
          <a:prstGeom prst="rect">
            <a:avLst/>
          </a:prstGeom>
          <a:solidFill>
            <a:schemeClr val="bg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lnSpc>
                <a:spcPct val="90000"/>
              </a:lnSpc>
            </a:pPr>
            <a:r>
              <a:rPr lang="en-US" sz="1000" dirty="0">
                <a:solidFill>
                  <a:schemeClr val="bg1"/>
                </a:solidFill>
              </a:rPr>
              <a:t>API MANAGER</a:t>
            </a:r>
          </a:p>
        </p:txBody>
      </p:sp>
      <p:sp>
        <p:nvSpPr>
          <p:cNvPr id="151" name="Rectangle 150"/>
          <p:cNvSpPr/>
          <p:nvPr/>
        </p:nvSpPr>
        <p:spPr>
          <a:xfrm>
            <a:off x="10494765" y="2235064"/>
            <a:ext cx="1348806" cy="1326820"/>
          </a:xfrm>
          <a:prstGeom prst="rect">
            <a:avLst/>
          </a:prstGeom>
          <a:solidFill>
            <a:schemeClr val="bg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nSpc>
                <a:spcPct val="90000"/>
              </a:lnSpc>
            </a:pPr>
            <a:r>
              <a:rPr lang="en-US" sz="900" b="1" dirty="0">
                <a:solidFill>
                  <a:schemeClr val="bg2"/>
                </a:solidFill>
              </a:rPr>
              <a:t>EGRESS GATEWAY ADAPTERS</a:t>
            </a:r>
          </a:p>
        </p:txBody>
      </p:sp>
      <p:sp>
        <p:nvSpPr>
          <p:cNvPr id="24" name="Rectangle 23"/>
          <p:cNvSpPr/>
          <p:nvPr/>
        </p:nvSpPr>
        <p:spPr>
          <a:xfrm>
            <a:off x="3378504" y="1949803"/>
            <a:ext cx="1235312" cy="252000"/>
          </a:xfrm>
          <a:prstGeom prst="rect">
            <a:avLst/>
          </a:prstGeom>
          <a:solidFill>
            <a:schemeClr val="accent2"/>
          </a:solidFill>
          <a:ln w="6350" cap="flat" cmpd="sng" algn="ctr">
            <a:noFill/>
            <a:prstDash val="solid"/>
            <a:miter lim="800000"/>
          </a:ln>
          <a:effectLst/>
        </p:spPr>
        <p:txBody>
          <a:bodyPr rtlCol="0" anchor="ctr"/>
          <a:lstStyle/>
          <a:p>
            <a:pPr algn="ctr" defTabSz="1152605">
              <a:lnSpc>
                <a:spcPct val="90000"/>
              </a:lnSpc>
            </a:pPr>
            <a:r>
              <a:rPr lang="en-US" sz="800" kern="0" dirty="0">
                <a:solidFill>
                  <a:prstClr val="white"/>
                </a:solidFill>
                <a:latin typeface="Arial" panose="020B0604020202020204" pitchFamily="34" charset="0"/>
                <a:cs typeface="Arial" charset="0"/>
              </a:rPr>
              <a:t>Platform Admin UI</a:t>
            </a:r>
          </a:p>
        </p:txBody>
      </p:sp>
      <p:sp>
        <p:nvSpPr>
          <p:cNvPr id="25" name="Rectangle 24"/>
          <p:cNvSpPr/>
          <p:nvPr/>
        </p:nvSpPr>
        <p:spPr>
          <a:xfrm>
            <a:off x="3378504" y="2570719"/>
            <a:ext cx="1235312" cy="252000"/>
          </a:xfrm>
          <a:prstGeom prst="rect">
            <a:avLst/>
          </a:prstGeom>
          <a:solidFill>
            <a:schemeClr val="accent2"/>
          </a:solidFill>
          <a:ln w="6350" cap="flat" cmpd="sng" algn="ctr">
            <a:noFill/>
            <a:prstDash val="solid"/>
            <a:miter lim="800000"/>
          </a:ln>
          <a:effectLst/>
        </p:spPr>
        <p:txBody>
          <a:bodyPr rtlCol="0" anchor="ctr"/>
          <a:lstStyle/>
          <a:p>
            <a:pPr algn="ctr" defTabSz="1152605">
              <a:lnSpc>
                <a:spcPct val="90000"/>
              </a:lnSpc>
            </a:pPr>
            <a:r>
              <a:rPr lang="en-US" sz="800" kern="0" dirty="0">
                <a:solidFill>
                  <a:prstClr val="white"/>
                </a:solidFill>
                <a:latin typeface="Arial" panose="020B0604020202020204" pitchFamily="34" charset="0"/>
                <a:cs typeface="Arial" charset="0"/>
              </a:rPr>
              <a:t>Configuration / Monitoring</a:t>
            </a:r>
          </a:p>
        </p:txBody>
      </p:sp>
      <p:sp>
        <p:nvSpPr>
          <p:cNvPr id="26" name="Rectangle 25"/>
          <p:cNvSpPr/>
          <p:nvPr/>
        </p:nvSpPr>
        <p:spPr>
          <a:xfrm>
            <a:off x="3378504" y="2260261"/>
            <a:ext cx="1235312" cy="252000"/>
          </a:xfrm>
          <a:prstGeom prst="rect">
            <a:avLst/>
          </a:prstGeom>
          <a:solidFill>
            <a:schemeClr val="accent2"/>
          </a:solidFill>
          <a:ln w="6350" cap="flat" cmpd="sng" algn="ctr">
            <a:noFill/>
            <a:prstDash val="solid"/>
            <a:miter lim="800000"/>
          </a:ln>
          <a:effectLst/>
        </p:spPr>
        <p:txBody>
          <a:bodyPr rtlCol="0" anchor="ctr"/>
          <a:lstStyle/>
          <a:p>
            <a:pPr algn="ctr" defTabSz="1152605">
              <a:lnSpc>
                <a:spcPct val="90000"/>
              </a:lnSpc>
            </a:pPr>
            <a:r>
              <a:rPr lang="en-US" sz="800" kern="0" dirty="0">
                <a:solidFill>
                  <a:prstClr val="white"/>
                </a:solidFill>
                <a:latin typeface="Arial" panose="020B0604020202020204" pitchFamily="34" charset="0"/>
                <a:cs typeface="Arial" charset="0"/>
              </a:rPr>
              <a:t>Developer Portal /Catalog</a:t>
            </a:r>
          </a:p>
        </p:txBody>
      </p:sp>
      <p:sp>
        <p:nvSpPr>
          <p:cNvPr id="155" name="Rectangle 154"/>
          <p:cNvSpPr/>
          <p:nvPr/>
        </p:nvSpPr>
        <p:spPr>
          <a:xfrm>
            <a:off x="5525051" y="1458136"/>
            <a:ext cx="1155662" cy="252000"/>
          </a:xfrm>
          <a:prstGeom prst="rect">
            <a:avLst/>
          </a:prstGeom>
          <a:solidFill>
            <a:schemeClr val="tx2"/>
          </a:solidFill>
          <a:ln w="6350" cap="flat" cmpd="sng" algn="ctr">
            <a:noFill/>
            <a:prstDash val="solid"/>
            <a:miter lim="800000"/>
          </a:ln>
          <a:effectLst/>
        </p:spPr>
        <p:txBody>
          <a:bodyPr rtlCol="0" anchor="ctr"/>
          <a:lstStyle/>
          <a:p>
            <a:pPr algn="ctr" defTabSz="1152605">
              <a:lnSpc>
                <a:spcPct val="90000"/>
              </a:lnSpc>
            </a:pPr>
            <a:r>
              <a:rPr lang="en-US" sz="800" kern="0" dirty="0">
                <a:solidFill>
                  <a:prstClr val="white"/>
                </a:solidFill>
                <a:latin typeface="Arial" panose="020B0604020202020204" pitchFamily="34" charset="0"/>
                <a:cs typeface="Arial" charset="0"/>
              </a:rPr>
              <a:t>Web Apps</a:t>
            </a:r>
          </a:p>
        </p:txBody>
      </p:sp>
      <p:sp>
        <p:nvSpPr>
          <p:cNvPr id="158" name="Rectangle 157"/>
          <p:cNvSpPr/>
          <p:nvPr/>
        </p:nvSpPr>
        <p:spPr>
          <a:xfrm>
            <a:off x="6745562" y="1458136"/>
            <a:ext cx="1155662" cy="252000"/>
          </a:xfrm>
          <a:prstGeom prst="rect">
            <a:avLst/>
          </a:prstGeom>
          <a:solidFill>
            <a:schemeClr val="tx2"/>
          </a:solidFill>
          <a:ln w="6350" cap="flat" cmpd="sng" algn="ctr">
            <a:noFill/>
            <a:prstDash val="solid"/>
            <a:miter lim="800000"/>
          </a:ln>
          <a:effectLst/>
        </p:spPr>
        <p:txBody>
          <a:bodyPr rtlCol="0" anchor="ctr"/>
          <a:lstStyle/>
          <a:p>
            <a:pPr algn="ctr" defTabSz="1152605">
              <a:lnSpc>
                <a:spcPct val="90000"/>
              </a:lnSpc>
            </a:pPr>
            <a:r>
              <a:rPr lang="en-US" sz="800" kern="0" dirty="0">
                <a:solidFill>
                  <a:prstClr val="white"/>
                </a:solidFill>
                <a:latin typeface="Arial" panose="020B0604020202020204" pitchFamily="34" charset="0"/>
                <a:cs typeface="Arial" charset="0"/>
              </a:rPr>
              <a:t>Mobile Apps</a:t>
            </a:r>
          </a:p>
        </p:txBody>
      </p:sp>
      <p:sp>
        <p:nvSpPr>
          <p:cNvPr id="159" name="Rectangle 158"/>
          <p:cNvSpPr/>
          <p:nvPr/>
        </p:nvSpPr>
        <p:spPr>
          <a:xfrm>
            <a:off x="7966072" y="1458136"/>
            <a:ext cx="1155662" cy="252000"/>
          </a:xfrm>
          <a:prstGeom prst="rect">
            <a:avLst/>
          </a:prstGeom>
          <a:solidFill>
            <a:schemeClr val="tx2"/>
          </a:solidFill>
          <a:ln w="6350" cap="flat" cmpd="sng" algn="ctr">
            <a:noFill/>
            <a:prstDash val="solid"/>
            <a:miter lim="800000"/>
          </a:ln>
          <a:effectLst/>
        </p:spPr>
        <p:txBody>
          <a:bodyPr rtlCol="0" anchor="ctr"/>
          <a:lstStyle/>
          <a:p>
            <a:pPr algn="ctr" defTabSz="1152605">
              <a:lnSpc>
                <a:spcPct val="90000"/>
              </a:lnSpc>
            </a:pPr>
            <a:r>
              <a:rPr lang="en-US" sz="800" kern="0" dirty="0">
                <a:solidFill>
                  <a:prstClr val="white"/>
                </a:solidFill>
                <a:latin typeface="Arial" panose="020B0604020202020204" pitchFamily="34" charset="0"/>
                <a:cs typeface="Arial" charset="0"/>
              </a:rPr>
              <a:t>Business </a:t>
            </a:r>
            <a:r>
              <a:rPr lang="en-US" sz="800" kern="0" dirty="0" smtClean="0">
                <a:solidFill>
                  <a:prstClr val="white"/>
                </a:solidFill>
                <a:latin typeface="Arial" panose="020B0604020202020204" pitchFamily="34" charset="0"/>
                <a:cs typeface="Arial" charset="0"/>
              </a:rPr>
              <a:t>Intelligence</a:t>
            </a:r>
            <a:endParaRPr lang="en-US" sz="800" kern="0" dirty="0">
              <a:solidFill>
                <a:prstClr val="white"/>
              </a:solidFill>
              <a:latin typeface="Arial" panose="020B0604020202020204" pitchFamily="34" charset="0"/>
              <a:cs typeface="Arial" charset="0"/>
            </a:endParaRPr>
          </a:p>
        </p:txBody>
      </p:sp>
      <p:sp>
        <p:nvSpPr>
          <p:cNvPr id="160" name="Rectangle 159"/>
          <p:cNvSpPr/>
          <p:nvPr/>
        </p:nvSpPr>
        <p:spPr>
          <a:xfrm>
            <a:off x="9186583" y="1458136"/>
            <a:ext cx="1155662" cy="252000"/>
          </a:xfrm>
          <a:prstGeom prst="rect">
            <a:avLst/>
          </a:prstGeom>
          <a:solidFill>
            <a:schemeClr val="tx2"/>
          </a:solidFill>
          <a:ln w="6350" cap="flat" cmpd="sng" algn="ctr">
            <a:noFill/>
            <a:prstDash val="solid"/>
            <a:miter lim="800000"/>
          </a:ln>
          <a:effectLst/>
        </p:spPr>
        <p:txBody>
          <a:bodyPr rtlCol="0" anchor="ctr"/>
          <a:lstStyle/>
          <a:p>
            <a:pPr algn="ctr" defTabSz="1152605">
              <a:lnSpc>
                <a:spcPct val="90000"/>
              </a:lnSpc>
            </a:pPr>
            <a:r>
              <a:rPr lang="en-US" sz="800" kern="0" dirty="0" err="1">
                <a:solidFill>
                  <a:prstClr val="white"/>
                </a:solidFill>
                <a:latin typeface="Arial" panose="020B0604020202020204" pitchFamily="34" charset="0"/>
                <a:cs typeface="Arial" charset="0"/>
              </a:rPr>
              <a:t>Adhoc</a:t>
            </a:r>
            <a:r>
              <a:rPr lang="en-US" sz="800" kern="0" dirty="0">
                <a:solidFill>
                  <a:prstClr val="white"/>
                </a:solidFill>
                <a:latin typeface="Arial" panose="020B0604020202020204" pitchFamily="34" charset="0"/>
                <a:cs typeface="Arial" charset="0"/>
              </a:rPr>
              <a:t> </a:t>
            </a:r>
            <a:r>
              <a:rPr lang="en-US" sz="800" kern="0" dirty="0" smtClean="0">
                <a:solidFill>
                  <a:prstClr val="white"/>
                </a:solidFill>
                <a:latin typeface="Arial" panose="020B0604020202020204" pitchFamily="34" charset="0"/>
                <a:cs typeface="Arial" charset="0"/>
              </a:rPr>
              <a:t>Analysis</a:t>
            </a:r>
            <a:endParaRPr lang="en-US" sz="800" kern="0" dirty="0">
              <a:solidFill>
                <a:prstClr val="white"/>
              </a:solidFill>
              <a:latin typeface="Arial" panose="020B0604020202020204" pitchFamily="34" charset="0"/>
              <a:cs typeface="Arial" charset="0"/>
            </a:endParaRPr>
          </a:p>
        </p:txBody>
      </p:sp>
      <p:sp>
        <p:nvSpPr>
          <p:cNvPr id="163" name="Rectangle 162"/>
          <p:cNvSpPr/>
          <p:nvPr/>
        </p:nvSpPr>
        <p:spPr>
          <a:xfrm>
            <a:off x="8019357" y="2422183"/>
            <a:ext cx="973256" cy="1079663"/>
          </a:xfrm>
          <a:prstGeom prst="rect">
            <a:avLst/>
          </a:prstGeom>
          <a:solidFill>
            <a:schemeClr val="accent2"/>
          </a:solidFill>
          <a:ln w="6350" cap="flat" cmpd="sng" algn="ctr">
            <a:noFill/>
            <a:prstDash val="solid"/>
            <a:miter lim="800000"/>
          </a:ln>
          <a:effectLst/>
        </p:spPr>
        <p:txBody>
          <a:bodyPr rtlCol="0" anchor="ctr"/>
          <a:lstStyle/>
          <a:p>
            <a:pPr algn="ctr" defTabSz="1152605">
              <a:lnSpc>
                <a:spcPct val="90000"/>
              </a:lnSpc>
            </a:pPr>
            <a:r>
              <a:rPr lang="en-US" sz="800" kern="0" dirty="0">
                <a:solidFill>
                  <a:prstClr val="white"/>
                </a:solidFill>
                <a:latin typeface="Arial" panose="020B0604020202020204" pitchFamily="34" charset="0"/>
                <a:cs typeface="Arial" charset="0"/>
              </a:rPr>
              <a:t>Mediation</a:t>
            </a:r>
          </a:p>
        </p:txBody>
      </p:sp>
      <p:sp>
        <p:nvSpPr>
          <p:cNvPr id="165" name="Rectangle 164"/>
          <p:cNvSpPr/>
          <p:nvPr/>
        </p:nvSpPr>
        <p:spPr>
          <a:xfrm>
            <a:off x="9268910" y="2422183"/>
            <a:ext cx="972958" cy="252000"/>
          </a:xfrm>
          <a:prstGeom prst="rect">
            <a:avLst/>
          </a:prstGeom>
          <a:solidFill>
            <a:schemeClr val="accent2"/>
          </a:solidFill>
          <a:ln w="6350" cap="flat" cmpd="sng" algn="ctr">
            <a:noFill/>
            <a:prstDash val="solid"/>
            <a:miter lim="800000"/>
          </a:ln>
          <a:effectLst/>
        </p:spPr>
        <p:txBody>
          <a:bodyPr rtlCol="0" anchor="ctr"/>
          <a:lstStyle/>
          <a:p>
            <a:pPr algn="ctr" defTabSz="1152605">
              <a:lnSpc>
                <a:spcPct val="90000"/>
              </a:lnSpc>
            </a:pPr>
            <a:r>
              <a:rPr lang="en-US" sz="800" kern="0" dirty="0">
                <a:solidFill>
                  <a:prstClr val="white"/>
                </a:solidFill>
                <a:latin typeface="Arial" panose="020B0604020202020204" pitchFamily="34" charset="0"/>
                <a:cs typeface="Arial" charset="0"/>
              </a:rPr>
              <a:t>Service Assurance</a:t>
            </a:r>
          </a:p>
        </p:txBody>
      </p:sp>
      <p:sp>
        <p:nvSpPr>
          <p:cNvPr id="166" name="Rectangle 165"/>
          <p:cNvSpPr/>
          <p:nvPr/>
        </p:nvSpPr>
        <p:spPr>
          <a:xfrm>
            <a:off x="5525051" y="2419595"/>
            <a:ext cx="976354" cy="659028"/>
          </a:xfrm>
          <a:prstGeom prst="rect">
            <a:avLst/>
          </a:prstGeom>
          <a:solidFill>
            <a:schemeClr val="accent2"/>
          </a:solidFill>
          <a:ln w="6350" cap="flat" cmpd="sng" algn="ctr">
            <a:noFill/>
            <a:prstDash val="solid"/>
            <a:miter lim="800000"/>
          </a:ln>
          <a:effectLst/>
        </p:spPr>
        <p:txBody>
          <a:bodyPr rtlCol="0" anchor="ctr"/>
          <a:lstStyle/>
          <a:p>
            <a:pPr algn="ctr" defTabSz="1152605">
              <a:lnSpc>
                <a:spcPct val="90000"/>
              </a:lnSpc>
            </a:pPr>
            <a:r>
              <a:rPr lang="en-US" sz="800" kern="0" dirty="0">
                <a:solidFill>
                  <a:prstClr val="white"/>
                </a:solidFill>
                <a:latin typeface="Arial" panose="020B0604020202020204" pitchFamily="34" charset="0"/>
                <a:cs typeface="Arial" charset="0"/>
              </a:rPr>
              <a:t>Customer Subscription Relationship Manager</a:t>
            </a:r>
          </a:p>
        </p:txBody>
      </p:sp>
      <p:sp>
        <p:nvSpPr>
          <p:cNvPr id="167" name="Rectangle 166"/>
          <p:cNvSpPr/>
          <p:nvPr/>
        </p:nvSpPr>
        <p:spPr>
          <a:xfrm>
            <a:off x="9268910" y="2829928"/>
            <a:ext cx="972958" cy="252000"/>
          </a:xfrm>
          <a:prstGeom prst="rect">
            <a:avLst/>
          </a:prstGeom>
          <a:solidFill>
            <a:schemeClr val="accent2"/>
          </a:solidFill>
          <a:ln w="6350" cap="flat" cmpd="sng" algn="ctr">
            <a:noFill/>
            <a:prstDash val="solid"/>
            <a:miter lim="800000"/>
          </a:ln>
          <a:effectLst/>
        </p:spPr>
        <p:txBody>
          <a:bodyPr rtlCol="0" anchor="ctr"/>
          <a:lstStyle/>
          <a:p>
            <a:pPr algn="ctr" defTabSz="1152605">
              <a:lnSpc>
                <a:spcPct val="90000"/>
              </a:lnSpc>
            </a:pPr>
            <a:r>
              <a:rPr lang="en-US" sz="800" kern="0" dirty="0">
                <a:solidFill>
                  <a:prstClr val="white"/>
                </a:solidFill>
                <a:latin typeface="Arial" panose="020B0604020202020204" pitchFamily="34" charset="0"/>
                <a:cs typeface="Arial" charset="0"/>
              </a:rPr>
              <a:t>Software Manager</a:t>
            </a:r>
          </a:p>
        </p:txBody>
      </p:sp>
      <p:sp>
        <p:nvSpPr>
          <p:cNvPr id="168" name="Rectangle 167"/>
          <p:cNvSpPr/>
          <p:nvPr/>
        </p:nvSpPr>
        <p:spPr>
          <a:xfrm>
            <a:off x="9268910" y="3249846"/>
            <a:ext cx="972958" cy="252000"/>
          </a:xfrm>
          <a:prstGeom prst="rect">
            <a:avLst/>
          </a:prstGeom>
          <a:solidFill>
            <a:schemeClr val="accent2"/>
          </a:solidFill>
          <a:ln w="6350" cap="flat" cmpd="sng" algn="ctr">
            <a:noFill/>
            <a:prstDash val="solid"/>
            <a:miter lim="800000"/>
          </a:ln>
          <a:effectLst/>
        </p:spPr>
        <p:txBody>
          <a:bodyPr rtlCol="0" anchor="ctr"/>
          <a:lstStyle/>
          <a:p>
            <a:pPr algn="ctr" defTabSz="1152605">
              <a:lnSpc>
                <a:spcPct val="90000"/>
              </a:lnSpc>
            </a:pPr>
            <a:r>
              <a:rPr lang="en-US" sz="800" kern="0" dirty="0">
                <a:solidFill>
                  <a:prstClr val="white"/>
                </a:solidFill>
                <a:latin typeface="Arial" panose="020B0604020202020204" pitchFamily="34" charset="0"/>
                <a:cs typeface="Arial" charset="0"/>
              </a:rPr>
              <a:t>Business Rules Manager</a:t>
            </a:r>
          </a:p>
        </p:txBody>
      </p:sp>
      <p:sp>
        <p:nvSpPr>
          <p:cNvPr id="169" name="Rectangle 168"/>
          <p:cNvSpPr/>
          <p:nvPr/>
        </p:nvSpPr>
        <p:spPr>
          <a:xfrm>
            <a:off x="6927316" y="2829928"/>
            <a:ext cx="821964" cy="252000"/>
          </a:xfrm>
          <a:prstGeom prst="rect">
            <a:avLst/>
          </a:prstGeom>
          <a:solidFill>
            <a:schemeClr val="accent2"/>
          </a:solidFill>
          <a:ln w="6350" cap="flat" cmpd="sng" algn="ctr">
            <a:noFill/>
            <a:prstDash val="solid"/>
            <a:miter lim="800000"/>
          </a:ln>
          <a:effectLst/>
        </p:spPr>
        <p:txBody>
          <a:bodyPr rtlCol="0" anchor="ctr"/>
          <a:lstStyle/>
          <a:p>
            <a:pPr algn="ctr" defTabSz="1152605">
              <a:lnSpc>
                <a:spcPct val="90000"/>
              </a:lnSpc>
            </a:pPr>
            <a:r>
              <a:rPr lang="en-US" sz="800" kern="0" dirty="0">
                <a:solidFill>
                  <a:prstClr val="white"/>
                </a:solidFill>
                <a:latin typeface="Arial" panose="020B0604020202020204" pitchFamily="34" charset="0"/>
                <a:cs typeface="Arial" charset="0"/>
              </a:rPr>
              <a:t>Device Inventory</a:t>
            </a:r>
          </a:p>
        </p:txBody>
      </p:sp>
      <p:sp>
        <p:nvSpPr>
          <p:cNvPr id="170" name="Rectangle 169"/>
          <p:cNvSpPr/>
          <p:nvPr/>
        </p:nvSpPr>
        <p:spPr>
          <a:xfrm>
            <a:off x="6927317" y="3249846"/>
            <a:ext cx="821962" cy="252000"/>
          </a:xfrm>
          <a:prstGeom prst="rect">
            <a:avLst/>
          </a:prstGeom>
          <a:solidFill>
            <a:schemeClr val="accent2"/>
          </a:solidFill>
          <a:ln w="6350" cap="flat" cmpd="sng" algn="ctr">
            <a:noFill/>
            <a:prstDash val="solid"/>
            <a:miter lim="800000"/>
          </a:ln>
          <a:effectLst/>
        </p:spPr>
        <p:txBody>
          <a:bodyPr rtlCol="0" anchor="ctr"/>
          <a:lstStyle/>
          <a:p>
            <a:pPr algn="ctr" defTabSz="1152605">
              <a:lnSpc>
                <a:spcPct val="90000"/>
              </a:lnSpc>
            </a:pPr>
            <a:r>
              <a:rPr lang="en-US" sz="800" kern="0" dirty="0">
                <a:solidFill>
                  <a:prstClr val="white"/>
                </a:solidFill>
                <a:latin typeface="Arial" panose="020B0604020202020204" pitchFamily="34" charset="0"/>
                <a:cs typeface="Arial" charset="0"/>
              </a:rPr>
              <a:t>Device Manager</a:t>
            </a:r>
          </a:p>
        </p:txBody>
      </p:sp>
      <p:sp>
        <p:nvSpPr>
          <p:cNvPr id="140" name="Rectangle 139"/>
          <p:cNvSpPr/>
          <p:nvPr/>
        </p:nvSpPr>
        <p:spPr>
          <a:xfrm>
            <a:off x="3321757" y="3644257"/>
            <a:ext cx="1348806" cy="1186460"/>
          </a:xfrm>
          <a:prstGeom prst="rect">
            <a:avLst/>
          </a:prstGeom>
          <a:solidFill>
            <a:schemeClr val="bg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nSpc>
                <a:spcPct val="90000"/>
              </a:lnSpc>
            </a:pPr>
            <a:r>
              <a:rPr lang="en-US" sz="900" b="1">
                <a:solidFill>
                  <a:schemeClr val="bg2"/>
                </a:solidFill>
              </a:rPr>
              <a:t>INGRESS GATEWAY ADAPTERS</a:t>
            </a:r>
            <a:endParaRPr lang="en-US" sz="900" b="1" dirty="0">
              <a:solidFill>
                <a:schemeClr val="bg2"/>
              </a:solidFill>
            </a:endParaRPr>
          </a:p>
        </p:txBody>
      </p:sp>
      <p:sp>
        <p:nvSpPr>
          <p:cNvPr id="141" name="Rectangle 140"/>
          <p:cNvSpPr/>
          <p:nvPr/>
        </p:nvSpPr>
        <p:spPr>
          <a:xfrm>
            <a:off x="3321757" y="4904491"/>
            <a:ext cx="1348806" cy="1186460"/>
          </a:xfrm>
          <a:prstGeom prst="rect">
            <a:avLst/>
          </a:prstGeom>
          <a:solidFill>
            <a:schemeClr val="bg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nSpc>
                <a:spcPct val="90000"/>
              </a:lnSpc>
            </a:pPr>
            <a:r>
              <a:rPr lang="en-US" sz="900" b="1" dirty="0">
                <a:solidFill>
                  <a:schemeClr val="bg2"/>
                </a:solidFill>
              </a:rPr>
              <a:t>INGRESS GATEWAY ADAPTERS</a:t>
            </a:r>
          </a:p>
        </p:txBody>
      </p:sp>
      <p:sp>
        <p:nvSpPr>
          <p:cNvPr id="142" name="Rectangle 141"/>
          <p:cNvSpPr/>
          <p:nvPr/>
        </p:nvSpPr>
        <p:spPr>
          <a:xfrm>
            <a:off x="4739881" y="3644257"/>
            <a:ext cx="1348806" cy="1186460"/>
          </a:xfrm>
          <a:prstGeom prst="rect">
            <a:avLst/>
          </a:prstGeom>
          <a:solidFill>
            <a:schemeClr val="bg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nSpc>
                <a:spcPct val="90000"/>
              </a:lnSpc>
            </a:pPr>
            <a:r>
              <a:rPr lang="en-US" sz="900" b="1" dirty="0">
                <a:solidFill>
                  <a:schemeClr val="bg2"/>
                </a:solidFill>
              </a:rPr>
              <a:t>STREAMING LEG</a:t>
            </a:r>
          </a:p>
        </p:txBody>
      </p:sp>
      <p:sp>
        <p:nvSpPr>
          <p:cNvPr id="143" name="Rectangle 142"/>
          <p:cNvSpPr/>
          <p:nvPr/>
        </p:nvSpPr>
        <p:spPr>
          <a:xfrm>
            <a:off x="4739881" y="4904491"/>
            <a:ext cx="1348806" cy="1186460"/>
          </a:xfrm>
          <a:prstGeom prst="rect">
            <a:avLst/>
          </a:prstGeom>
          <a:solidFill>
            <a:schemeClr val="bg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nSpc>
                <a:spcPct val="90000"/>
              </a:lnSpc>
            </a:pPr>
            <a:r>
              <a:rPr lang="en-US" sz="900" b="1" dirty="0">
                <a:solidFill>
                  <a:schemeClr val="bg2"/>
                </a:solidFill>
              </a:rPr>
              <a:t>BATCH LEG</a:t>
            </a:r>
          </a:p>
        </p:txBody>
      </p:sp>
      <p:sp>
        <p:nvSpPr>
          <p:cNvPr id="144" name="Rectangle 143"/>
          <p:cNvSpPr/>
          <p:nvPr/>
        </p:nvSpPr>
        <p:spPr>
          <a:xfrm>
            <a:off x="6158005" y="3644257"/>
            <a:ext cx="4267443" cy="1186460"/>
          </a:xfrm>
          <a:prstGeom prst="rect">
            <a:avLst/>
          </a:prstGeom>
          <a:solidFill>
            <a:schemeClr val="bg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nSpc>
                <a:spcPct val="90000"/>
              </a:lnSpc>
            </a:pPr>
            <a:r>
              <a:rPr lang="en-US" sz="900" b="1" dirty="0">
                <a:solidFill>
                  <a:schemeClr val="bg2"/>
                </a:solidFill>
              </a:rPr>
              <a:t>DATA </a:t>
            </a:r>
          </a:p>
          <a:p>
            <a:pPr>
              <a:lnSpc>
                <a:spcPct val="90000"/>
              </a:lnSpc>
            </a:pPr>
            <a:r>
              <a:rPr lang="en-US" sz="900" b="1" dirty="0">
                <a:solidFill>
                  <a:schemeClr val="bg2"/>
                </a:solidFill>
              </a:rPr>
              <a:t>MANAGER</a:t>
            </a:r>
          </a:p>
        </p:txBody>
      </p:sp>
      <p:sp>
        <p:nvSpPr>
          <p:cNvPr id="145" name="Rectangle 144"/>
          <p:cNvSpPr/>
          <p:nvPr/>
        </p:nvSpPr>
        <p:spPr>
          <a:xfrm>
            <a:off x="6158005" y="4904491"/>
            <a:ext cx="4267443" cy="1186460"/>
          </a:xfrm>
          <a:prstGeom prst="rect">
            <a:avLst/>
          </a:prstGeom>
          <a:solidFill>
            <a:schemeClr val="bg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nSpc>
                <a:spcPct val="90000"/>
              </a:lnSpc>
            </a:pPr>
            <a:r>
              <a:rPr lang="en-US" sz="900" b="1" dirty="0">
                <a:solidFill>
                  <a:schemeClr val="bg2"/>
                </a:solidFill>
              </a:rPr>
              <a:t>ANALYTICS</a:t>
            </a:r>
          </a:p>
        </p:txBody>
      </p:sp>
      <p:sp>
        <p:nvSpPr>
          <p:cNvPr id="150" name="Rectangle 149"/>
          <p:cNvSpPr/>
          <p:nvPr/>
        </p:nvSpPr>
        <p:spPr>
          <a:xfrm>
            <a:off x="10494765" y="3644257"/>
            <a:ext cx="1348806" cy="1186460"/>
          </a:xfrm>
          <a:prstGeom prst="rect">
            <a:avLst/>
          </a:prstGeom>
          <a:solidFill>
            <a:schemeClr val="bg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nSpc>
                <a:spcPct val="90000"/>
              </a:lnSpc>
            </a:pPr>
            <a:r>
              <a:rPr lang="en-US" sz="900" b="1" dirty="0">
                <a:solidFill>
                  <a:schemeClr val="bg2"/>
                </a:solidFill>
              </a:rPr>
              <a:t>FEDERATED SECURITY</a:t>
            </a:r>
          </a:p>
        </p:txBody>
      </p:sp>
      <p:sp>
        <p:nvSpPr>
          <p:cNvPr id="164" name="Rectangle 163"/>
          <p:cNvSpPr/>
          <p:nvPr/>
        </p:nvSpPr>
        <p:spPr>
          <a:xfrm>
            <a:off x="4976060" y="4183585"/>
            <a:ext cx="876448" cy="601852"/>
          </a:xfrm>
          <a:prstGeom prst="rect">
            <a:avLst/>
          </a:prstGeom>
          <a:solidFill>
            <a:schemeClr val="accent4">
              <a:lumMod val="60000"/>
              <a:lumOff val="40000"/>
            </a:schemeClr>
          </a:solidFill>
          <a:ln w="6350" cap="flat" cmpd="sng" algn="ctr">
            <a:noFill/>
            <a:prstDash val="solid"/>
            <a:miter lim="800000"/>
          </a:ln>
          <a:effectLst/>
        </p:spPr>
        <p:txBody>
          <a:bodyPr rtlCol="0" anchor="ctr"/>
          <a:lstStyle/>
          <a:p>
            <a:pPr algn="ctr" defTabSz="1152605">
              <a:lnSpc>
                <a:spcPct val="90000"/>
              </a:lnSpc>
            </a:pPr>
            <a:r>
              <a:rPr lang="en-US" sz="800" kern="0" dirty="0">
                <a:solidFill>
                  <a:prstClr val="white"/>
                </a:solidFill>
                <a:latin typeface="Arial" panose="020B0604020202020204" pitchFamily="34" charset="0"/>
                <a:cs typeface="Arial" charset="0"/>
              </a:rPr>
              <a:t>Device Comm. Manager</a:t>
            </a:r>
          </a:p>
        </p:txBody>
      </p:sp>
      <p:sp>
        <p:nvSpPr>
          <p:cNvPr id="174" name="Rectangle 173"/>
          <p:cNvSpPr/>
          <p:nvPr/>
        </p:nvSpPr>
        <p:spPr>
          <a:xfrm>
            <a:off x="3378504" y="4031315"/>
            <a:ext cx="1235312" cy="228152"/>
          </a:xfrm>
          <a:prstGeom prst="rect">
            <a:avLst/>
          </a:prstGeom>
          <a:solidFill>
            <a:schemeClr val="bg2">
              <a:lumMod val="60000"/>
              <a:lumOff val="40000"/>
            </a:schemeClr>
          </a:solidFill>
          <a:ln w="6350" cap="flat" cmpd="sng" algn="ctr">
            <a:noFill/>
            <a:prstDash val="solid"/>
            <a:miter lim="800000"/>
          </a:ln>
          <a:effectLst/>
        </p:spPr>
        <p:txBody>
          <a:bodyPr rtlCol="0" anchor="ctr"/>
          <a:lstStyle/>
          <a:p>
            <a:pPr algn="ctr" defTabSz="1152605">
              <a:lnSpc>
                <a:spcPct val="90000"/>
              </a:lnSpc>
            </a:pPr>
            <a:r>
              <a:rPr lang="en-US" sz="800" kern="0" dirty="0">
                <a:solidFill>
                  <a:prstClr val="white"/>
                </a:solidFill>
                <a:latin typeface="Arial" panose="020B0604020202020204" pitchFamily="34" charset="0"/>
                <a:cs typeface="Arial" charset="0"/>
              </a:rPr>
              <a:t>RTU</a:t>
            </a:r>
          </a:p>
        </p:txBody>
      </p:sp>
      <p:sp>
        <p:nvSpPr>
          <p:cNvPr id="175" name="Rectangle 174"/>
          <p:cNvSpPr/>
          <p:nvPr/>
        </p:nvSpPr>
        <p:spPr>
          <a:xfrm>
            <a:off x="3378504" y="4289377"/>
            <a:ext cx="1235312" cy="496060"/>
          </a:xfrm>
          <a:prstGeom prst="rect">
            <a:avLst/>
          </a:prstGeom>
          <a:solidFill>
            <a:schemeClr val="bg2">
              <a:lumMod val="60000"/>
              <a:lumOff val="40000"/>
            </a:schemeClr>
          </a:solidFill>
          <a:ln w="6350" cap="flat" cmpd="sng" algn="ctr">
            <a:noFill/>
            <a:prstDash val="solid"/>
            <a:miter lim="800000"/>
          </a:ln>
          <a:effectLst/>
        </p:spPr>
        <p:txBody>
          <a:bodyPr tIns="36000" rtlCol="0" anchor="t"/>
          <a:lstStyle/>
          <a:p>
            <a:pPr algn="ctr" defTabSz="1152605">
              <a:lnSpc>
                <a:spcPct val="90000"/>
              </a:lnSpc>
            </a:pPr>
            <a:r>
              <a:rPr lang="en-US" sz="800" kern="0" dirty="0">
                <a:solidFill>
                  <a:prstClr val="white"/>
                </a:solidFill>
                <a:latin typeface="Arial" panose="020B0604020202020204" pitchFamily="34" charset="0"/>
                <a:cs typeface="Arial" charset="0"/>
              </a:rPr>
              <a:t>Intel Gateway</a:t>
            </a:r>
          </a:p>
        </p:txBody>
      </p:sp>
      <p:sp>
        <p:nvSpPr>
          <p:cNvPr id="176" name="Rectangle 175"/>
          <p:cNvSpPr/>
          <p:nvPr/>
        </p:nvSpPr>
        <p:spPr>
          <a:xfrm>
            <a:off x="3431750" y="4469698"/>
            <a:ext cx="1128820" cy="262804"/>
          </a:xfrm>
          <a:prstGeom prst="rect">
            <a:avLst/>
          </a:prstGeom>
          <a:solidFill>
            <a:schemeClr val="tx2"/>
          </a:solidFill>
          <a:ln w="6350" cap="flat" cmpd="sng" algn="ctr">
            <a:noFill/>
            <a:prstDash val="solid"/>
            <a:miter lim="800000"/>
          </a:ln>
          <a:effectLst/>
        </p:spPr>
        <p:txBody>
          <a:bodyPr rtlCol="0" anchor="ctr"/>
          <a:lstStyle/>
          <a:p>
            <a:pPr algn="ctr" defTabSz="1152605">
              <a:lnSpc>
                <a:spcPct val="90000"/>
              </a:lnSpc>
            </a:pPr>
            <a:r>
              <a:rPr lang="en-US" sz="800" kern="0" dirty="0">
                <a:solidFill>
                  <a:prstClr val="white"/>
                </a:solidFill>
                <a:latin typeface="Arial" panose="020B0604020202020204" pitchFamily="34" charset="0"/>
                <a:cs typeface="Arial" charset="0"/>
              </a:rPr>
              <a:t>Device Agent</a:t>
            </a:r>
          </a:p>
        </p:txBody>
      </p:sp>
      <p:sp>
        <p:nvSpPr>
          <p:cNvPr id="177" name="Rectangle 176"/>
          <p:cNvSpPr/>
          <p:nvPr/>
        </p:nvSpPr>
        <p:spPr>
          <a:xfrm>
            <a:off x="3431750" y="5415929"/>
            <a:ext cx="1128820" cy="262804"/>
          </a:xfrm>
          <a:prstGeom prst="rect">
            <a:avLst/>
          </a:prstGeom>
          <a:solidFill>
            <a:schemeClr val="tx2"/>
          </a:solidFill>
          <a:ln w="6350" cap="flat" cmpd="sng" algn="ctr">
            <a:noFill/>
            <a:prstDash val="solid"/>
            <a:miter lim="800000"/>
          </a:ln>
          <a:effectLst/>
        </p:spPr>
        <p:txBody>
          <a:bodyPr rtlCol="0" anchor="ctr"/>
          <a:lstStyle/>
          <a:p>
            <a:pPr algn="ctr" defTabSz="1152605">
              <a:lnSpc>
                <a:spcPct val="90000"/>
              </a:lnSpc>
            </a:pPr>
            <a:r>
              <a:rPr lang="en-US" sz="800" kern="0" dirty="0" smtClean="0">
                <a:solidFill>
                  <a:prstClr val="white"/>
                </a:solidFill>
                <a:latin typeface="Arial" panose="020B0604020202020204" pitchFamily="34" charset="0"/>
                <a:cs typeface="Arial" charset="0"/>
              </a:rPr>
              <a:t>Batch Data Ingest</a:t>
            </a:r>
            <a:endParaRPr lang="en-US" sz="800" kern="0" dirty="0">
              <a:solidFill>
                <a:prstClr val="white"/>
              </a:solidFill>
              <a:latin typeface="Arial" panose="020B0604020202020204" pitchFamily="34" charset="0"/>
              <a:cs typeface="Arial" charset="0"/>
            </a:endParaRPr>
          </a:p>
        </p:txBody>
      </p:sp>
      <p:sp>
        <p:nvSpPr>
          <p:cNvPr id="178" name="Rectangle 177"/>
          <p:cNvSpPr/>
          <p:nvPr/>
        </p:nvSpPr>
        <p:spPr>
          <a:xfrm>
            <a:off x="4976060" y="5206413"/>
            <a:ext cx="876448" cy="610436"/>
          </a:xfrm>
          <a:prstGeom prst="rect">
            <a:avLst/>
          </a:prstGeom>
          <a:solidFill>
            <a:schemeClr val="bg2">
              <a:lumMod val="60000"/>
              <a:lumOff val="40000"/>
            </a:schemeClr>
          </a:solidFill>
          <a:ln w="6350" cap="flat" cmpd="sng" algn="ctr">
            <a:noFill/>
            <a:prstDash val="solid"/>
            <a:miter lim="800000"/>
          </a:ln>
          <a:effectLst/>
        </p:spPr>
        <p:txBody>
          <a:bodyPr rtlCol="0" anchor="ctr"/>
          <a:lstStyle/>
          <a:p>
            <a:pPr algn="ctr" defTabSz="1152605">
              <a:lnSpc>
                <a:spcPct val="90000"/>
              </a:lnSpc>
            </a:pPr>
            <a:r>
              <a:rPr lang="en-US" sz="800" kern="0" dirty="0">
                <a:solidFill>
                  <a:prstClr val="white"/>
                </a:solidFill>
                <a:latin typeface="Arial" panose="020B0604020202020204" pitchFamily="34" charset="0"/>
                <a:cs typeface="Arial" charset="0"/>
              </a:rPr>
              <a:t>Staging</a:t>
            </a:r>
            <a:br>
              <a:rPr lang="en-US" sz="800" kern="0" dirty="0">
                <a:solidFill>
                  <a:prstClr val="white"/>
                </a:solidFill>
                <a:latin typeface="Arial" panose="020B0604020202020204" pitchFamily="34" charset="0"/>
                <a:cs typeface="Arial" charset="0"/>
              </a:rPr>
            </a:br>
            <a:r>
              <a:rPr lang="en-US" sz="800" kern="0" dirty="0">
                <a:solidFill>
                  <a:prstClr val="white"/>
                </a:solidFill>
                <a:latin typeface="Arial" panose="020B0604020202020204" pitchFamily="34" charset="0"/>
                <a:cs typeface="Arial" charset="0"/>
              </a:rPr>
              <a:t>(SFTP, HDFS)</a:t>
            </a:r>
          </a:p>
        </p:txBody>
      </p:sp>
      <p:sp>
        <p:nvSpPr>
          <p:cNvPr id="181" name="Rectangle 180"/>
          <p:cNvSpPr/>
          <p:nvPr/>
        </p:nvSpPr>
        <p:spPr>
          <a:xfrm>
            <a:off x="7438755" y="4183585"/>
            <a:ext cx="1714792" cy="601852"/>
          </a:xfrm>
          <a:prstGeom prst="rect">
            <a:avLst/>
          </a:prstGeom>
          <a:solidFill>
            <a:schemeClr val="accent4">
              <a:lumMod val="60000"/>
              <a:lumOff val="40000"/>
            </a:schemeClr>
          </a:solidFill>
          <a:ln w="6350" cap="flat" cmpd="sng" algn="ctr">
            <a:noFill/>
            <a:prstDash val="solid"/>
            <a:miter lim="800000"/>
          </a:ln>
          <a:effectLst/>
        </p:spPr>
        <p:txBody>
          <a:bodyPr rtlCol="0" anchor="t"/>
          <a:lstStyle/>
          <a:p>
            <a:pPr algn="ctr" defTabSz="1152605">
              <a:lnSpc>
                <a:spcPct val="90000"/>
              </a:lnSpc>
            </a:pPr>
            <a:r>
              <a:rPr lang="en-US" sz="800" kern="0" dirty="0">
                <a:solidFill>
                  <a:prstClr val="white"/>
                </a:solidFill>
                <a:latin typeface="Arial" panose="020B0604020202020204" pitchFamily="34" charset="0"/>
                <a:cs typeface="Arial" charset="0"/>
              </a:rPr>
              <a:t>Storage Manager</a:t>
            </a:r>
          </a:p>
        </p:txBody>
      </p:sp>
      <p:sp>
        <p:nvSpPr>
          <p:cNvPr id="182" name="Rectangle 181"/>
          <p:cNvSpPr/>
          <p:nvPr/>
        </p:nvSpPr>
        <p:spPr>
          <a:xfrm>
            <a:off x="9390990" y="4183585"/>
            <a:ext cx="797014" cy="601852"/>
          </a:xfrm>
          <a:prstGeom prst="rect">
            <a:avLst/>
          </a:prstGeom>
          <a:solidFill>
            <a:schemeClr val="accent4">
              <a:lumMod val="60000"/>
              <a:lumOff val="40000"/>
            </a:schemeClr>
          </a:solidFill>
          <a:ln w="6350" cap="flat" cmpd="sng" algn="ctr">
            <a:noFill/>
            <a:prstDash val="solid"/>
            <a:miter lim="800000"/>
          </a:ln>
          <a:effectLst/>
        </p:spPr>
        <p:txBody>
          <a:bodyPr rtlCol="0" anchor="ctr"/>
          <a:lstStyle/>
          <a:p>
            <a:pPr algn="ctr" defTabSz="1152605">
              <a:lnSpc>
                <a:spcPct val="90000"/>
              </a:lnSpc>
            </a:pPr>
            <a:r>
              <a:rPr lang="en-US" sz="800" kern="0" dirty="0">
                <a:solidFill>
                  <a:prstClr val="white"/>
                </a:solidFill>
                <a:latin typeface="Arial" panose="020B0604020202020204" pitchFamily="34" charset="0"/>
                <a:cs typeface="Arial" charset="0"/>
              </a:rPr>
              <a:t>Post-Process Event Router</a:t>
            </a:r>
          </a:p>
        </p:txBody>
      </p:sp>
      <p:sp>
        <p:nvSpPr>
          <p:cNvPr id="183" name="Rectangle 182"/>
          <p:cNvSpPr/>
          <p:nvPr/>
        </p:nvSpPr>
        <p:spPr>
          <a:xfrm>
            <a:off x="7438829" y="3931224"/>
            <a:ext cx="1714718" cy="228152"/>
          </a:xfrm>
          <a:prstGeom prst="rect">
            <a:avLst/>
          </a:prstGeom>
          <a:solidFill>
            <a:schemeClr val="accent4">
              <a:lumMod val="60000"/>
              <a:lumOff val="40000"/>
            </a:schemeClr>
          </a:solidFill>
          <a:ln w="6350" cap="flat" cmpd="sng" algn="ctr">
            <a:noFill/>
            <a:prstDash val="solid"/>
            <a:miter lim="800000"/>
          </a:ln>
          <a:effectLst/>
        </p:spPr>
        <p:txBody>
          <a:bodyPr rtlCol="0" anchor="ctr"/>
          <a:lstStyle/>
          <a:p>
            <a:pPr algn="ctr" defTabSz="1152605">
              <a:lnSpc>
                <a:spcPct val="90000"/>
              </a:lnSpc>
            </a:pPr>
            <a:r>
              <a:rPr lang="en-US" sz="800" kern="0" dirty="0">
                <a:solidFill>
                  <a:prstClr val="white"/>
                </a:solidFill>
                <a:latin typeface="Arial" panose="020B0604020202020204" pitchFamily="34" charset="0"/>
                <a:cs typeface="Arial" charset="0"/>
              </a:rPr>
              <a:t>Virtualized Data Access </a:t>
            </a:r>
            <a:br>
              <a:rPr lang="en-US" sz="800" kern="0" dirty="0">
                <a:solidFill>
                  <a:prstClr val="white"/>
                </a:solidFill>
                <a:latin typeface="Arial" panose="020B0604020202020204" pitchFamily="34" charset="0"/>
                <a:cs typeface="Arial" charset="0"/>
              </a:rPr>
            </a:br>
            <a:r>
              <a:rPr lang="en-US" sz="800" kern="0" dirty="0" smtClean="0">
                <a:solidFill>
                  <a:prstClr val="white"/>
                </a:solidFill>
                <a:latin typeface="Arial" panose="020B0604020202020204" pitchFamily="34" charset="0"/>
                <a:cs typeface="Arial" charset="0"/>
              </a:rPr>
              <a:t>(</a:t>
            </a:r>
            <a:r>
              <a:rPr lang="en-US" sz="800" kern="0" dirty="0" err="1" smtClean="0">
                <a:solidFill>
                  <a:prstClr val="white"/>
                </a:solidFill>
                <a:latin typeface="Arial" panose="020B0604020202020204" pitchFamily="34" charset="0"/>
                <a:cs typeface="Arial" charset="0"/>
              </a:rPr>
              <a:t>PrestoDB</a:t>
            </a:r>
            <a:r>
              <a:rPr lang="en-US" sz="800" kern="0" dirty="0">
                <a:solidFill>
                  <a:prstClr val="white"/>
                </a:solidFill>
                <a:latin typeface="Arial" panose="020B0604020202020204" pitchFamily="34" charset="0"/>
                <a:cs typeface="Arial" charset="0"/>
              </a:rPr>
              <a:t>)</a:t>
            </a:r>
          </a:p>
        </p:txBody>
      </p:sp>
      <p:sp>
        <p:nvSpPr>
          <p:cNvPr id="184" name="Rectangle 183"/>
          <p:cNvSpPr/>
          <p:nvPr/>
        </p:nvSpPr>
        <p:spPr>
          <a:xfrm>
            <a:off x="7438829" y="3678863"/>
            <a:ext cx="1714718" cy="228152"/>
          </a:xfrm>
          <a:prstGeom prst="rect">
            <a:avLst/>
          </a:prstGeom>
          <a:solidFill>
            <a:schemeClr val="accent4">
              <a:lumMod val="60000"/>
              <a:lumOff val="40000"/>
            </a:schemeClr>
          </a:solidFill>
          <a:ln w="6350" cap="flat" cmpd="sng" algn="ctr">
            <a:noFill/>
            <a:prstDash val="solid"/>
            <a:miter lim="800000"/>
          </a:ln>
          <a:effectLst/>
        </p:spPr>
        <p:txBody>
          <a:bodyPr rtlCol="0" anchor="ctr"/>
          <a:lstStyle/>
          <a:p>
            <a:pPr algn="ctr" defTabSz="1152605">
              <a:lnSpc>
                <a:spcPct val="90000"/>
              </a:lnSpc>
            </a:pPr>
            <a:r>
              <a:rPr lang="en-US" sz="800" kern="0" dirty="0">
                <a:solidFill>
                  <a:prstClr val="white"/>
                </a:solidFill>
                <a:latin typeface="Arial" panose="020B0604020202020204" pitchFamily="34" charset="0"/>
                <a:cs typeface="Arial" charset="0"/>
              </a:rPr>
              <a:t>Data Service Layer (API)</a:t>
            </a:r>
          </a:p>
        </p:txBody>
      </p:sp>
      <p:grpSp>
        <p:nvGrpSpPr>
          <p:cNvPr id="190" name="Group 189"/>
          <p:cNvGrpSpPr/>
          <p:nvPr/>
        </p:nvGrpSpPr>
        <p:grpSpPr>
          <a:xfrm>
            <a:off x="7473194" y="4402802"/>
            <a:ext cx="1645914" cy="344881"/>
            <a:chOff x="7475820" y="4402802"/>
            <a:chExt cx="1458265" cy="344881"/>
          </a:xfrm>
        </p:grpSpPr>
        <p:sp>
          <p:nvSpPr>
            <p:cNvPr id="186" name="Rectangle 185"/>
            <p:cNvSpPr/>
            <p:nvPr/>
          </p:nvSpPr>
          <p:spPr>
            <a:xfrm>
              <a:off x="7475820" y="4402802"/>
              <a:ext cx="710600" cy="156737"/>
            </a:xfrm>
            <a:prstGeom prst="rect">
              <a:avLst/>
            </a:prstGeom>
            <a:solidFill>
              <a:schemeClr val="bg2">
                <a:lumMod val="60000"/>
                <a:lumOff val="40000"/>
              </a:schemeClr>
            </a:solidFill>
            <a:ln w="6350" cap="flat" cmpd="sng" algn="ctr">
              <a:noFill/>
              <a:prstDash val="solid"/>
              <a:miter lim="800000"/>
            </a:ln>
            <a:effectLst/>
          </p:spPr>
          <p:txBody>
            <a:bodyPr rtlCol="0" anchor="ctr"/>
            <a:lstStyle/>
            <a:p>
              <a:pPr algn="ctr" defTabSz="1152605">
                <a:lnSpc>
                  <a:spcPct val="90000"/>
                </a:lnSpc>
              </a:pPr>
              <a:r>
                <a:rPr lang="en-US" sz="800" kern="0" dirty="0">
                  <a:solidFill>
                    <a:prstClr val="white"/>
                  </a:solidFill>
                  <a:latin typeface="Arial" panose="020B0604020202020204" pitchFamily="34" charset="0"/>
                  <a:cs typeface="Arial" charset="0"/>
                </a:rPr>
                <a:t>HA NoSQL</a:t>
              </a:r>
            </a:p>
          </p:txBody>
        </p:sp>
        <p:sp>
          <p:nvSpPr>
            <p:cNvPr id="187" name="Rectangle 186"/>
            <p:cNvSpPr/>
            <p:nvPr/>
          </p:nvSpPr>
          <p:spPr>
            <a:xfrm>
              <a:off x="8223485" y="4402802"/>
              <a:ext cx="710600" cy="156737"/>
            </a:xfrm>
            <a:prstGeom prst="rect">
              <a:avLst/>
            </a:prstGeom>
            <a:solidFill>
              <a:schemeClr val="bg2">
                <a:lumMod val="60000"/>
                <a:lumOff val="40000"/>
              </a:schemeClr>
            </a:solidFill>
            <a:ln w="6350" cap="flat" cmpd="sng" algn="ctr">
              <a:noFill/>
              <a:prstDash val="solid"/>
              <a:miter lim="800000"/>
            </a:ln>
            <a:effectLst/>
          </p:spPr>
          <p:txBody>
            <a:bodyPr rtlCol="0" anchor="ctr"/>
            <a:lstStyle/>
            <a:p>
              <a:pPr algn="ctr" defTabSz="1152605">
                <a:lnSpc>
                  <a:spcPct val="90000"/>
                </a:lnSpc>
              </a:pPr>
              <a:r>
                <a:rPr lang="en-US" sz="800" kern="0" dirty="0" smtClean="0">
                  <a:solidFill>
                    <a:prstClr val="white"/>
                  </a:solidFill>
                  <a:latin typeface="Arial" panose="020B0604020202020204" pitchFamily="34" charset="0"/>
                  <a:cs typeface="Arial" charset="0"/>
                </a:rPr>
                <a:t>Warehouse</a:t>
              </a:r>
              <a:endParaRPr lang="en-US" sz="800" kern="0" dirty="0">
                <a:solidFill>
                  <a:prstClr val="white"/>
                </a:solidFill>
                <a:latin typeface="Arial" panose="020B0604020202020204" pitchFamily="34" charset="0"/>
                <a:cs typeface="Arial" charset="0"/>
              </a:endParaRPr>
            </a:p>
          </p:txBody>
        </p:sp>
        <p:sp>
          <p:nvSpPr>
            <p:cNvPr id="188" name="Rectangle 187"/>
            <p:cNvSpPr/>
            <p:nvPr/>
          </p:nvSpPr>
          <p:spPr>
            <a:xfrm>
              <a:off x="7475820" y="4590946"/>
              <a:ext cx="710600" cy="156737"/>
            </a:xfrm>
            <a:prstGeom prst="rect">
              <a:avLst/>
            </a:prstGeom>
            <a:solidFill>
              <a:schemeClr val="bg2">
                <a:lumMod val="60000"/>
                <a:lumOff val="40000"/>
              </a:schemeClr>
            </a:solidFill>
            <a:ln w="6350" cap="flat" cmpd="sng" algn="ctr">
              <a:noFill/>
              <a:prstDash val="solid"/>
              <a:miter lim="800000"/>
            </a:ln>
            <a:effectLst/>
          </p:spPr>
          <p:txBody>
            <a:bodyPr rtlCol="0" anchor="ctr"/>
            <a:lstStyle/>
            <a:p>
              <a:pPr algn="ctr" defTabSz="1152605">
                <a:lnSpc>
                  <a:spcPct val="90000"/>
                </a:lnSpc>
              </a:pPr>
              <a:r>
                <a:rPr lang="en-US" sz="800" kern="0" dirty="0" smtClean="0">
                  <a:solidFill>
                    <a:prstClr val="white"/>
                  </a:solidFill>
                  <a:latin typeface="Arial" panose="020B0604020202020204" pitchFamily="34" charset="0"/>
                  <a:cs typeface="Arial" charset="0"/>
                </a:rPr>
                <a:t>RDBMS</a:t>
              </a:r>
              <a:endParaRPr lang="en-US" sz="800" kern="0" dirty="0">
                <a:solidFill>
                  <a:prstClr val="white"/>
                </a:solidFill>
                <a:latin typeface="Arial" panose="020B0604020202020204" pitchFamily="34" charset="0"/>
                <a:cs typeface="Arial" charset="0"/>
              </a:endParaRPr>
            </a:p>
          </p:txBody>
        </p:sp>
        <p:sp>
          <p:nvSpPr>
            <p:cNvPr id="189" name="Rectangle 188"/>
            <p:cNvSpPr/>
            <p:nvPr/>
          </p:nvSpPr>
          <p:spPr>
            <a:xfrm>
              <a:off x="8223485" y="4590946"/>
              <a:ext cx="710600" cy="156737"/>
            </a:xfrm>
            <a:prstGeom prst="rect">
              <a:avLst/>
            </a:prstGeom>
            <a:solidFill>
              <a:schemeClr val="bg2">
                <a:lumMod val="60000"/>
                <a:lumOff val="40000"/>
              </a:schemeClr>
            </a:solidFill>
            <a:ln w="6350" cap="flat" cmpd="sng" algn="ctr">
              <a:noFill/>
              <a:prstDash val="solid"/>
              <a:miter lim="800000"/>
            </a:ln>
            <a:effectLst/>
          </p:spPr>
          <p:txBody>
            <a:bodyPr rtlCol="0" anchor="ctr"/>
            <a:lstStyle/>
            <a:p>
              <a:pPr algn="ctr" defTabSz="1152605">
                <a:lnSpc>
                  <a:spcPct val="90000"/>
                </a:lnSpc>
              </a:pPr>
              <a:r>
                <a:rPr lang="en-US" sz="800" kern="0" dirty="0" smtClean="0">
                  <a:solidFill>
                    <a:prstClr val="white"/>
                  </a:solidFill>
                  <a:latin typeface="Arial" panose="020B0604020202020204" pitchFamily="34" charset="0"/>
                  <a:cs typeface="Arial" charset="0"/>
                </a:rPr>
                <a:t>Data Lake</a:t>
              </a:r>
              <a:endParaRPr lang="en-US" sz="800" kern="0" dirty="0">
                <a:solidFill>
                  <a:prstClr val="white"/>
                </a:solidFill>
                <a:latin typeface="Arial" panose="020B0604020202020204" pitchFamily="34" charset="0"/>
                <a:cs typeface="Arial" charset="0"/>
              </a:endParaRPr>
            </a:p>
          </p:txBody>
        </p:sp>
      </p:grpSp>
      <p:sp>
        <p:nvSpPr>
          <p:cNvPr id="191" name="Rectangle 190"/>
          <p:cNvSpPr/>
          <p:nvPr/>
        </p:nvSpPr>
        <p:spPr>
          <a:xfrm>
            <a:off x="6317832" y="5862860"/>
            <a:ext cx="3958144" cy="196348"/>
          </a:xfrm>
          <a:prstGeom prst="rect">
            <a:avLst/>
          </a:prstGeom>
          <a:solidFill>
            <a:schemeClr val="bg2">
              <a:lumMod val="60000"/>
              <a:lumOff val="40000"/>
            </a:schemeClr>
          </a:solidFill>
          <a:ln w="6350" cap="flat" cmpd="sng" algn="ctr">
            <a:noFill/>
            <a:prstDash val="solid"/>
            <a:miter lim="800000"/>
          </a:ln>
          <a:effectLst/>
        </p:spPr>
        <p:txBody>
          <a:bodyPr rtlCol="0" anchor="ctr"/>
          <a:lstStyle/>
          <a:p>
            <a:pPr algn="ctr" defTabSz="1152605">
              <a:lnSpc>
                <a:spcPct val="90000"/>
              </a:lnSpc>
            </a:pPr>
            <a:r>
              <a:rPr lang="en-US" sz="800" kern="0" dirty="0">
                <a:solidFill>
                  <a:prstClr val="white"/>
                </a:solidFill>
                <a:latin typeface="Arial" panose="020B0604020202020204" pitchFamily="34" charset="0"/>
                <a:cs typeface="Arial" charset="0"/>
              </a:rPr>
              <a:t>ETL Orchestration</a:t>
            </a:r>
          </a:p>
        </p:txBody>
      </p:sp>
      <p:sp>
        <p:nvSpPr>
          <p:cNvPr id="192" name="Rectangle 191"/>
          <p:cNvSpPr/>
          <p:nvPr/>
        </p:nvSpPr>
        <p:spPr>
          <a:xfrm>
            <a:off x="6317832" y="5438744"/>
            <a:ext cx="3958144" cy="399930"/>
          </a:xfrm>
          <a:prstGeom prst="rect">
            <a:avLst/>
          </a:prstGeom>
          <a:solidFill>
            <a:schemeClr val="bg2">
              <a:lumMod val="60000"/>
              <a:lumOff val="40000"/>
            </a:schemeClr>
          </a:solidFill>
          <a:ln w="6350" cap="flat" cmpd="sng" algn="ctr">
            <a:noFill/>
            <a:prstDash val="solid"/>
            <a:miter lim="800000"/>
          </a:ln>
          <a:effectLst/>
        </p:spPr>
        <p:txBody>
          <a:bodyPr tIns="18000" rtlCol="0" anchor="t"/>
          <a:lstStyle/>
          <a:p>
            <a:pPr algn="ctr" defTabSz="1152605">
              <a:lnSpc>
                <a:spcPct val="90000"/>
              </a:lnSpc>
            </a:pPr>
            <a:r>
              <a:rPr lang="en-US" sz="800" kern="0" dirty="0">
                <a:solidFill>
                  <a:prstClr val="white"/>
                </a:solidFill>
                <a:latin typeface="Arial" panose="020B0604020202020204" pitchFamily="34" charset="0"/>
                <a:cs typeface="Arial" charset="0"/>
              </a:rPr>
              <a:t>Spark</a:t>
            </a:r>
          </a:p>
        </p:txBody>
      </p:sp>
      <p:sp>
        <p:nvSpPr>
          <p:cNvPr id="193" name="Rectangle 192"/>
          <p:cNvSpPr/>
          <p:nvPr/>
        </p:nvSpPr>
        <p:spPr>
          <a:xfrm>
            <a:off x="6317832" y="5129520"/>
            <a:ext cx="961096" cy="203123"/>
          </a:xfrm>
          <a:prstGeom prst="rect">
            <a:avLst/>
          </a:prstGeom>
          <a:solidFill>
            <a:schemeClr val="bg2">
              <a:lumMod val="60000"/>
              <a:lumOff val="40000"/>
            </a:schemeClr>
          </a:solidFill>
          <a:ln w="6350" cap="flat" cmpd="sng" algn="ctr">
            <a:noFill/>
            <a:prstDash val="solid"/>
            <a:miter lim="800000"/>
          </a:ln>
          <a:effectLst/>
        </p:spPr>
        <p:txBody>
          <a:bodyPr rtlCol="0" anchor="ctr"/>
          <a:lstStyle/>
          <a:p>
            <a:pPr algn="ctr" defTabSz="1152605">
              <a:lnSpc>
                <a:spcPct val="90000"/>
              </a:lnSpc>
            </a:pPr>
            <a:r>
              <a:rPr lang="en-US" sz="800" kern="0" dirty="0">
                <a:solidFill>
                  <a:prstClr val="white"/>
                </a:solidFill>
                <a:latin typeface="Arial" panose="020B0604020202020204" pitchFamily="34" charset="0"/>
                <a:cs typeface="Arial" charset="0"/>
              </a:rPr>
              <a:t>Kinesis</a:t>
            </a:r>
          </a:p>
        </p:txBody>
      </p:sp>
      <p:sp>
        <p:nvSpPr>
          <p:cNvPr id="194" name="Rectangle 193"/>
          <p:cNvSpPr/>
          <p:nvPr/>
        </p:nvSpPr>
        <p:spPr>
          <a:xfrm>
            <a:off x="7744252" y="5129520"/>
            <a:ext cx="1094948" cy="203123"/>
          </a:xfrm>
          <a:prstGeom prst="rect">
            <a:avLst/>
          </a:prstGeom>
          <a:solidFill>
            <a:schemeClr val="bg2">
              <a:lumMod val="60000"/>
              <a:lumOff val="40000"/>
            </a:schemeClr>
          </a:solidFill>
          <a:ln w="6350" cap="flat" cmpd="sng" algn="ctr">
            <a:noFill/>
            <a:prstDash val="solid"/>
            <a:miter lim="800000"/>
          </a:ln>
          <a:effectLst/>
        </p:spPr>
        <p:txBody>
          <a:bodyPr rtlCol="0" anchor="ctr"/>
          <a:lstStyle/>
          <a:p>
            <a:pPr algn="ctr" defTabSz="1152605">
              <a:lnSpc>
                <a:spcPct val="90000"/>
              </a:lnSpc>
            </a:pPr>
            <a:r>
              <a:rPr lang="en-US" sz="800" kern="0" dirty="0">
                <a:solidFill>
                  <a:prstClr val="white"/>
                </a:solidFill>
                <a:latin typeface="Arial" panose="020B0604020202020204" pitchFamily="34" charset="0"/>
                <a:cs typeface="Arial" charset="0"/>
              </a:rPr>
              <a:t>Analytics Layer (SAS, R)</a:t>
            </a:r>
          </a:p>
        </p:txBody>
      </p:sp>
      <p:grpSp>
        <p:nvGrpSpPr>
          <p:cNvPr id="200" name="Group 199"/>
          <p:cNvGrpSpPr/>
          <p:nvPr/>
        </p:nvGrpSpPr>
        <p:grpSpPr>
          <a:xfrm>
            <a:off x="6357469" y="5589189"/>
            <a:ext cx="3878871" cy="216000"/>
            <a:chOff x="6357469" y="5646340"/>
            <a:chExt cx="3878871" cy="153537"/>
          </a:xfrm>
        </p:grpSpPr>
        <p:sp>
          <p:nvSpPr>
            <p:cNvPr id="195" name="Rectangle 194"/>
            <p:cNvSpPr/>
            <p:nvPr/>
          </p:nvSpPr>
          <p:spPr>
            <a:xfrm>
              <a:off x="6357469" y="5646340"/>
              <a:ext cx="950202" cy="153537"/>
            </a:xfrm>
            <a:prstGeom prst="rect">
              <a:avLst/>
            </a:prstGeom>
            <a:solidFill>
              <a:schemeClr val="tx2"/>
            </a:solidFill>
            <a:ln w="6350" cap="flat" cmpd="sng" algn="ctr">
              <a:noFill/>
              <a:prstDash val="solid"/>
              <a:miter lim="800000"/>
            </a:ln>
            <a:effectLst/>
          </p:spPr>
          <p:txBody>
            <a:bodyPr rtlCol="0" anchor="ctr"/>
            <a:lstStyle/>
            <a:p>
              <a:pPr algn="ctr" defTabSz="1152605">
                <a:lnSpc>
                  <a:spcPct val="90000"/>
                </a:lnSpc>
              </a:pPr>
              <a:r>
                <a:rPr lang="en-US" sz="800" kern="0" dirty="0">
                  <a:solidFill>
                    <a:prstClr val="white"/>
                  </a:solidFill>
                  <a:latin typeface="Arial" panose="020B0604020202020204" pitchFamily="34" charset="0"/>
                  <a:cs typeface="Arial" charset="0"/>
                </a:rPr>
                <a:t>Stream Processing</a:t>
              </a:r>
            </a:p>
          </p:txBody>
        </p:sp>
        <p:sp>
          <p:nvSpPr>
            <p:cNvPr id="196" name="Rectangle 195"/>
            <p:cNvSpPr/>
            <p:nvPr/>
          </p:nvSpPr>
          <p:spPr>
            <a:xfrm>
              <a:off x="7333692" y="5646340"/>
              <a:ext cx="950202" cy="153537"/>
            </a:xfrm>
            <a:prstGeom prst="rect">
              <a:avLst/>
            </a:prstGeom>
            <a:solidFill>
              <a:schemeClr val="tx2"/>
            </a:solidFill>
            <a:ln w="6350" cap="flat" cmpd="sng" algn="ctr">
              <a:noFill/>
              <a:prstDash val="solid"/>
              <a:miter lim="800000"/>
            </a:ln>
            <a:effectLst/>
          </p:spPr>
          <p:txBody>
            <a:bodyPr rtlCol="0" anchor="ctr"/>
            <a:lstStyle/>
            <a:p>
              <a:pPr algn="ctr" defTabSz="1152605">
                <a:lnSpc>
                  <a:spcPct val="90000"/>
                </a:lnSpc>
              </a:pPr>
              <a:r>
                <a:rPr lang="en-US" sz="800" kern="0" dirty="0">
                  <a:solidFill>
                    <a:prstClr val="white"/>
                  </a:solidFill>
                  <a:latin typeface="Arial" panose="020B0604020202020204" pitchFamily="34" charset="0"/>
                  <a:cs typeface="Arial" charset="0"/>
                </a:rPr>
                <a:t>Pre </a:t>
              </a:r>
            </a:p>
            <a:p>
              <a:pPr algn="ctr" defTabSz="1152605">
                <a:lnSpc>
                  <a:spcPct val="90000"/>
                </a:lnSpc>
              </a:pPr>
              <a:r>
                <a:rPr lang="en-US" sz="800" kern="0" dirty="0">
                  <a:solidFill>
                    <a:prstClr val="white"/>
                  </a:solidFill>
                  <a:latin typeface="Arial" panose="020B0604020202020204" pitchFamily="34" charset="0"/>
                  <a:cs typeface="Arial" charset="0"/>
                </a:rPr>
                <a:t>Processor</a:t>
              </a:r>
            </a:p>
          </p:txBody>
        </p:sp>
        <p:sp>
          <p:nvSpPr>
            <p:cNvPr id="197" name="Rectangle 196"/>
            <p:cNvSpPr/>
            <p:nvPr/>
          </p:nvSpPr>
          <p:spPr>
            <a:xfrm>
              <a:off x="8309915" y="5646340"/>
              <a:ext cx="950202" cy="153537"/>
            </a:xfrm>
            <a:prstGeom prst="rect">
              <a:avLst/>
            </a:prstGeom>
            <a:solidFill>
              <a:schemeClr val="tx2"/>
            </a:solidFill>
            <a:ln w="6350" cap="flat" cmpd="sng" algn="ctr">
              <a:noFill/>
              <a:prstDash val="solid"/>
              <a:miter lim="800000"/>
            </a:ln>
            <a:effectLst/>
          </p:spPr>
          <p:txBody>
            <a:bodyPr rtlCol="0" anchor="ctr"/>
            <a:lstStyle/>
            <a:p>
              <a:pPr algn="ctr" defTabSz="1152605">
                <a:lnSpc>
                  <a:spcPct val="90000"/>
                </a:lnSpc>
              </a:pPr>
              <a:r>
                <a:rPr lang="en-US" sz="800" kern="0" dirty="0" smtClean="0">
                  <a:solidFill>
                    <a:prstClr val="white"/>
                  </a:solidFill>
                  <a:latin typeface="Arial" panose="020B0604020202020204" pitchFamily="34" charset="0"/>
                  <a:cs typeface="Arial" charset="0"/>
                </a:rPr>
                <a:t>Batch Processing</a:t>
              </a:r>
              <a:endParaRPr lang="en-US" sz="800" kern="0" dirty="0">
                <a:solidFill>
                  <a:prstClr val="white"/>
                </a:solidFill>
                <a:latin typeface="Arial" panose="020B0604020202020204" pitchFamily="34" charset="0"/>
                <a:cs typeface="Arial" charset="0"/>
              </a:endParaRPr>
            </a:p>
          </p:txBody>
        </p:sp>
        <p:sp>
          <p:nvSpPr>
            <p:cNvPr id="198" name="Rectangle 197"/>
            <p:cNvSpPr/>
            <p:nvPr/>
          </p:nvSpPr>
          <p:spPr>
            <a:xfrm>
              <a:off x="9286138" y="5646340"/>
              <a:ext cx="950202" cy="153537"/>
            </a:xfrm>
            <a:prstGeom prst="rect">
              <a:avLst/>
            </a:prstGeom>
            <a:solidFill>
              <a:schemeClr val="tx2"/>
            </a:solidFill>
            <a:ln w="6350" cap="flat" cmpd="sng" algn="ctr">
              <a:noFill/>
              <a:prstDash val="solid"/>
              <a:miter lim="800000"/>
            </a:ln>
            <a:effectLst/>
          </p:spPr>
          <p:txBody>
            <a:bodyPr rtlCol="0" anchor="ctr"/>
            <a:lstStyle/>
            <a:p>
              <a:pPr algn="ctr" defTabSz="1152605">
                <a:lnSpc>
                  <a:spcPct val="90000"/>
                </a:lnSpc>
              </a:pPr>
              <a:r>
                <a:rPr lang="en-US" sz="800" kern="0" dirty="0" smtClean="0">
                  <a:solidFill>
                    <a:prstClr val="white"/>
                  </a:solidFill>
                  <a:latin typeface="Arial" panose="020B0604020202020204" pitchFamily="34" charset="0"/>
                  <a:cs typeface="Arial" charset="0"/>
                </a:rPr>
                <a:t>Post Processing</a:t>
              </a:r>
              <a:endParaRPr lang="en-US" sz="800" kern="0" dirty="0">
                <a:solidFill>
                  <a:prstClr val="white"/>
                </a:solidFill>
                <a:latin typeface="Arial" panose="020B0604020202020204" pitchFamily="34" charset="0"/>
                <a:cs typeface="Arial" charset="0"/>
              </a:endParaRPr>
            </a:p>
          </p:txBody>
        </p:sp>
      </p:grpSp>
      <p:sp>
        <p:nvSpPr>
          <p:cNvPr id="201" name="Rectangle 200"/>
          <p:cNvSpPr/>
          <p:nvPr/>
        </p:nvSpPr>
        <p:spPr>
          <a:xfrm>
            <a:off x="10549519" y="4209815"/>
            <a:ext cx="1235312" cy="228152"/>
          </a:xfrm>
          <a:prstGeom prst="rect">
            <a:avLst/>
          </a:prstGeom>
          <a:solidFill>
            <a:schemeClr val="bg2">
              <a:lumMod val="60000"/>
              <a:lumOff val="40000"/>
            </a:schemeClr>
          </a:solidFill>
          <a:ln w="6350" cap="flat" cmpd="sng" algn="ctr">
            <a:noFill/>
            <a:prstDash val="solid"/>
            <a:miter lim="800000"/>
          </a:ln>
          <a:effectLst/>
        </p:spPr>
        <p:txBody>
          <a:bodyPr rtlCol="0" anchor="ctr"/>
          <a:lstStyle/>
          <a:p>
            <a:pPr algn="ctr" defTabSz="1152605">
              <a:lnSpc>
                <a:spcPct val="90000"/>
              </a:lnSpc>
            </a:pPr>
            <a:r>
              <a:rPr lang="en-US" sz="800" kern="0" dirty="0">
                <a:solidFill>
                  <a:prstClr val="white"/>
                </a:solidFill>
                <a:latin typeface="Arial" panose="020B0604020202020204" pitchFamily="34" charset="0"/>
                <a:cs typeface="Arial" charset="0"/>
              </a:rPr>
              <a:t>IAM</a:t>
            </a:r>
          </a:p>
        </p:txBody>
      </p:sp>
      <p:sp>
        <p:nvSpPr>
          <p:cNvPr id="202" name="Rectangle 201"/>
          <p:cNvSpPr/>
          <p:nvPr/>
        </p:nvSpPr>
        <p:spPr>
          <a:xfrm>
            <a:off x="10549519" y="4465337"/>
            <a:ext cx="1235312" cy="316508"/>
          </a:xfrm>
          <a:prstGeom prst="rect">
            <a:avLst/>
          </a:prstGeom>
          <a:solidFill>
            <a:schemeClr val="accent2"/>
          </a:solidFill>
          <a:ln w="6350" cap="flat" cmpd="sng" algn="ctr">
            <a:noFill/>
            <a:prstDash val="solid"/>
            <a:miter lim="800000"/>
          </a:ln>
          <a:effectLst/>
        </p:spPr>
        <p:txBody>
          <a:bodyPr tIns="36000" rtlCol="0" anchor="ctr"/>
          <a:lstStyle/>
          <a:p>
            <a:pPr algn="ctr" defTabSz="1152605">
              <a:lnSpc>
                <a:spcPct val="90000"/>
              </a:lnSpc>
            </a:pPr>
            <a:r>
              <a:rPr lang="en-US" sz="800" kern="0" dirty="0">
                <a:solidFill>
                  <a:prstClr val="white"/>
                </a:solidFill>
                <a:latin typeface="Arial" panose="020B0604020202020204" pitchFamily="34" charset="0"/>
                <a:cs typeface="Arial" charset="0"/>
              </a:rPr>
              <a:t>Active Directory / Customer ID</a:t>
            </a:r>
          </a:p>
        </p:txBody>
      </p:sp>
      <p:sp>
        <p:nvSpPr>
          <p:cNvPr id="205" name="Rectangle 204"/>
          <p:cNvSpPr/>
          <p:nvPr/>
        </p:nvSpPr>
        <p:spPr>
          <a:xfrm>
            <a:off x="10676519" y="2663477"/>
            <a:ext cx="972958" cy="252000"/>
          </a:xfrm>
          <a:prstGeom prst="rect">
            <a:avLst/>
          </a:prstGeom>
          <a:solidFill>
            <a:schemeClr val="tx2"/>
          </a:solidFill>
          <a:ln w="6350" cap="flat" cmpd="sng" algn="ctr">
            <a:noFill/>
            <a:prstDash val="solid"/>
            <a:miter lim="800000"/>
          </a:ln>
          <a:effectLst/>
        </p:spPr>
        <p:txBody>
          <a:bodyPr rtlCol="0" anchor="ctr"/>
          <a:lstStyle/>
          <a:p>
            <a:pPr algn="ctr" defTabSz="1152605">
              <a:lnSpc>
                <a:spcPct val="90000"/>
              </a:lnSpc>
            </a:pPr>
            <a:r>
              <a:rPr lang="en-US" sz="800" kern="0" dirty="0">
                <a:solidFill>
                  <a:prstClr val="white"/>
                </a:solidFill>
                <a:latin typeface="Arial" panose="020B0604020202020204" pitchFamily="34" charset="0"/>
                <a:cs typeface="Arial" charset="0"/>
              </a:rPr>
              <a:t>External Gateway</a:t>
            </a:r>
          </a:p>
        </p:txBody>
      </p:sp>
      <p:sp>
        <p:nvSpPr>
          <p:cNvPr id="206" name="Rectangle 205"/>
          <p:cNvSpPr/>
          <p:nvPr/>
        </p:nvSpPr>
        <p:spPr>
          <a:xfrm>
            <a:off x="10676519" y="2956662"/>
            <a:ext cx="972958" cy="252000"/>
          </a:xfrm>
          <a:prstGeom prst="rect">
            <a:avLst/>
          </a:prstGeom>
          <a:solidFill>
            <a:schemeClr val="tx2"/>
          </a:solidFill>
          <a:ln w="6350" cap="flat" cmpd="sng" algn="ctr">
            <a:noFill/>
            <a:prstDash val="solid"/>
            <a:miter lim="800000"/>
          </a:ln>
          <a:effectLst/>
        </p:spPr>
        <p:txBody>
          <a:bodyPr rtlCol="0" anchor="ctr"/>
          <a:lstStyle/>
          <a:p>
            <a:pPr algn="ctr" defTabSz="1152605">
              <a:lnSpc>
                <a:spcPct val="90000"/>
              </a:lnSpc>
            </a:pPr>
            <a:r>
              <a:rPr lang="en-US" sz="800" kern="0" dirty="0">
                <a:solidFill>
                  <a:prstClr val="white"/>
                </a:solidFill>
                <a:latin typeface="Arial" panose="020B0604020202020204" pitchFamily="34" charset="0"/>
                <a:cs typeface="Arial" charset="0"/>
              </a:rPr>
              <a:t>Legacy Data Gateway</a:t>
            </a:r>
          </a:p>
        </p:txBody>
      </p:sp>
      <p:sp>
        <p:nvSpPr>
          <p:cNvPr id="207" name="Rectangle 206"/>
          <p:cNvSpPr/>
          <p:nvPr/>
        </p:nvSpPr>
        <p:spPr>
          <a:xfrm>
            <a:off x="10676519" y="3249846"/>
            <a:ext cx="972958" cy="252000"/>
          </a:xfrm>
          <a:prstGeom prst="rect">
            <a:avLst/>
          </a:prstGeom>
          <a:solidFill>
            <a:schemeClr val="accent4">
              <a:lumMod val="60000"/>
              <a:lumOff val="40000"/>
            </a:schemeClr>
          </a:solidFill>
          <a:ln w="6350" cap="flat" cmpd="sng" algn="ctr">
            <a:noFill/>
            <a:prstDash val="solid"/>
            <a:miter lim="800000"/>
          </a:ln>
          <a:effectLst/>
        </p:spPr>
        <p:txBody>
          <a:bodyPr rtlCol="0" anchor="ctr"/>
          <a:lstStyle/>
          <a:p>
            <a:pPr algn="ctr" defTabSz="1152605">
              <a:lnSpc>
                <a:spcPct val="90000"/>
              </a:lnSpc>
            </a:pPr>
            <a:r>
              <a:rPr lang="en-US" sz="800" kern="0" dirty="0">
                <a:solidFill>
                  <a:prstClr val="white"/>
                </a:solidFill>
                <a:latin typeface="Arial" panose="020B0604020202020204" pitchFamily="34" charset="0"/>
                <a:cs typeface="Arial" charset="0"/>
              </a:rPr>
              <a:t>Notification Hub</a:t>
            </a:r>
          </a:p>
        </p:txBody>
      </p:sp>
      <p:cxnSp>
        <p:nvCxnSpPr>
          <p:cNvPr id="209" name="Straight Arrow Connector 208"/>
          <p:cNvCxnSpPr/>
          <p:nvPr/>
        </p:nvCxnSpPr>
        <p:spPr>
          <a:xfrm>
            <a:off x="6501405" y="2548183"/>
            <a:ext cx="1490814" cy="0"/>
          </a:xfrm>
          <a:prstGeom prst="straightConnector1">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210" name="Straight Arrow Connector 209"/>
          <p:cNvCxnSpPr/>
          <p:nvPr/>
        </p:nvCxnSpPr>
        <p:spPr>
          <a:xfrm>
            <a:off x="6501405" y="2914845"/>
            <a:ext cx="381995" cy="0"/>
          </a:xfrm>
          <a:prstGeom prst="straightConnector1">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212" name="Straight Arrow Connector 211"/>
          <p:cNvCxnSpPr/>
          <p:nvPr/>
        </p:nvCxnSpPr>
        <p:spPr>
          <a:xfrm>
            <a:off x="7748062" y="2955928"/>
            <a:ext cx="244157" cy="0"/>
          </a:xfrm>
          <a:prstGeom prst="straightConnector1">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213" name="Freeform 212"/>
          <p:cNvSpPr/>
          <p:nvPr/>
        </p:nvSpPr>
        <p:spPr>
          <a:xfrm>
            <a:off x="6502400" y="3001897"/>
            <a:ext cx="381000" cy="1148463"/>
          </a:xfrm>
          <a:custGeom>
            <a:avLst/>
            <a:gdLst>
              <a:gd name="connsiteX0" fmla="*/ 0 w 381000"/>
              <a:gd name="connsiteY0" fmla="*/ 0 h 1031240"/>
              <a:gd name="connsiteX1" fmla="*/ 381000 w 381000"/>
              <a:gd name="connsiteY1" fmla="*/ 0 h 1031240"/>
              <a:gd name="connsiteX2" fmla="*/ 381000 w 381000"/>
              <a:gd name="connsiteY2" fmla="*/ 1031240 h 1031240"/>
            </a:gdLst>
            <a:ahLst/>
            <a:cxnLst>
              <a:cxn ang="0">
                <a:pos x="connsiteX0" y="connsiteY0"/>
              </a:cxn>
              <a:cxn ang="0">
                <a:pos x="connsiteX1" y="connsiteY1"/>
              </a:cxn>
              <a:cxn ang="0">
                <a:pos x="connsiteX2" y="connsiteY2"/>
              </a:cxn>
            </a:cxnLst>
            <a:rect l="l" t="t" r="r" b="b"/>
            <a:pathLst>
              <a:path w="381000" h="1031240">
                <a:moveTo>
                  <a:pt x="0" y="0"/>
                </a:moveTo>
                <a:lnTo>
                  <a:pt x="381000" y="0"/>
                </a:lnTo>
                <a:lnTo>
                  <a:pt x="381000" y="1031240"/>
                </a:lnTo>
              </a:path>
            </a:pathLst>
          </a:cu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15" name="Straight Arrow Connector 214"/>
          <p:cNvCxnSpPr/>
          <p:nvPr/>
        </p:nvCxnSpPr>
        <p:spPr>
          <a:xfrm flipV="1">
            <a:off x="7333693" y="3091976"/>
            <a:ext cx="0" cy="157870"/>
          </a:xfrm>
          <a:prstGeom prst="straightConnector1">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217" name="Straight Arrow Connector 216"/>
          <p:cNvCxnSpPr/>
          <p:nvPr/>
        </p:nvCxnSpPr>
        <p:spPr>
          <a:xfrm>
            <a:off x="7748062" y="3369313"/>
            <a:ext cx="244157" cy="0"/>
          </a:xfrm>
          <a:prstGeom prst="straightConnector1">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219" name="Straight Arrow Connector 218"/>
          <p:cNvCxnSpPr/>
          <p:nvPr/>
        </p:nvCxnSpPr>
        <p:spPr>
          <a:xfrm flipH="1">
            <a:off x="9019283" y="2548183"/>
            <a:ext cx="252000" cy="0"/>
          </a:xfrm>
          <a:prstGeom prst="straightConnector1">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221" name="Straight Arrow Connector 220"/>
          <p:cNvCxnSpPr/>
          <p:nvPr/>
        </p:nvCxnSpPr>
        <p:spPr>
          <a:xfrm flipH="1">
            <a:off x="9019283" y="2955928"/>
            <a:ext cx="252000" cy="0"/>
          </a:xfrm>
          <a:prstGeom prst="straightConnector1">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222" name="Straight Arrow Connector 221"/>
          <p:cNvCxnSpPr/>
          <p:nvPr/>
        </p:nvCxnSpPr>
        <p:spPr>
          <a:xfrm flipH="1">
            <a:off x="9019283" y="3363673"/>
            <a:ext cx="252000" cy="0"/>
          </a:xfrm>
          <a:prstGeom prst="straightConnector1">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226" name="Straight Arrow Connector 225"/>
          <p:cNvCxnSpPr/>
          <p:nvPr/>
        </p:nvCxnSpPr>
        <p:spPr>
          <a:xfrm>
            <a:off x="8992613" y="2764689"/>
            <a:ext cx="1656337" cy="0"/>
          </a:xfrm>
          <a:prstGeom prst="straightConnector1">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227" name="Freeform 226"/>
          <p:cNvSpPr/>
          <p:nvPr/>
        </p:nvSpPr>
        <p:spPr>
          <a:xfrm>
            <a:off x="10321290" y="2766060"/>
            <a:ext cx="327660" cy="312562"/>
          </a:xfrm>
          <a:custGeom>
            <a:avLst/>
            <a:gdLst>
              <a:gd name="connsiteX0" fmla="*/ 0 w 320040"/>
              <a:gd name="connsiteY0" fmla="*/ 0 h 331470"/>
              <a:gd name="connsiteX1" fmla="*/ 0 w 320040"/>
              <a:gd name="connsiteY1" fmla="*/ 331470 h 331470"/>
              <a:gd name="connsiteX2" fmla="*/ 320040 w 320040"/>
              <a:gd name="connsiteY2" fmla="*/ 331470 h 331470"/>
            </a:gdLst>
            <a:ahLst/>
            <a:cxnLst>
              <a:cxn ang="0">
                <a:pos x="connsiteX0" y="connsiteY0"/>
              </a:cxn>
              <a:cxn ang="0">
                <a:pos x="connsiteX1" y="connsiteY1"/>
              </a:cxn>
              <a:cxn ang="0">
                <a:pos x="connsiteX2" y="connsiteY2"/>
              </a:cxn>
            </a:cxnLst>
            <a:rect l="l" t="t" r="r" b="b"/>
            <a:pathLst>
              <a:path w="320040" h="331470">
                <a:moveTo>
                  <a:pt x="0" y="0"/>
                </a:moveTo>
                <a:lnTo>
                  <a:pt x="0" y="331470"/>
                </a:lnTo>
                <a:lnTo>
                  <a:pt x="320040" y="331470"/>
                </a:lnTo>
              </a:path>
            </a:pathLst>
          </a:cu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28" name="Straight Arrow Connector 227"/>
          <p:cNvCxnSpPr/>
          <p:nvPr/>
        </p:nvCxnSpPr>
        <p:spPr>
          <a:xfrm>
            <a:off x="10236340" y="3369313"/>
            <a:ext cx="412610" cy="0"/>
          </a:xfrm>
          <a:prstGeom prst="straightConnector1">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230" name="Rectangle 229"/>
          <p:cNvSpPr/>
          <p:nvPr/>
        </p:nvSpPr>
        <p:spPr>
          <a:xfrm>
            <a:off x="5524055" y="3249846"/>
            <a:ext cx="977349" cy="252000"/>
          </a:xfrm>
          <a:prstGeom prst="rect">
            <a:avLst/>
          </a:prstGeom>
          <a:solidFill>
            <a:schemeClr val="accent2"/>
          </a:solidFill>
          <a:ln w="6350" cap="flat" cmpd="sng" algn="ctr">
            <a:noFill/>
            <a:prstDash val="solid"/>
            <a:miter lim="800000"/>
          </a:ln>
          <a:effectLst/>
        </p:spPr>
        <p:txBody>
          <a:bodyPr rtlCol="0" anchor="ctr"/>
          <a:lstStyle/>
          <a:p>
            <a:pPr algn="ctr" defTabSz="1152605">
              <a:lnSpc>
                <a:spcPct val="90000"/>
              </a:lnSpc>
            </a:pPr>
            <a:r>
              <a:rPr lang="en-US" sz="800" kern="0" dirty="0">
                <a:solidFill>
                  <a:prstClr val="white"/>
                </a:solidFill>
                <a:latin typeface="Arial" panose="020B0604020202020204" pitchFamily="34" charset="0"/>
                <a:cs typeface="Arial" charset="0"/>
              </a:rPr>
              <a:t>Device Manager</a:t>
            </a:r>
          </a:p>
        </p:txBody>
      </p:sp>
      <p:cxnSp>
        <p:nvCxnSpPr>
          <p:cNvPr id="231" name="Straight Arrow Connector 230"/>
          <p:cNvCxnSpPr/>
          <p:nvPr/>
        </p:nvCxnSpPr>
        <p:spPr>
          <a:xfrm>
            <a:off x="5996383" y="3078622"/>
            <a:ext cx="0" cy="157870"/>
          </a:xfrm>
          <a:prstGeom prst="straightConnector1">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232" name="Freeform 231"/>
          <p:cNvSpPr/>
          <p:nvPr/>
        </p:nvSpPr>
        <p:spPr>
          <a:xfrm rot="5400000">
            <a:off x="5491697" y="3862656"/>
            <a:ext cx="865496" cy="143875"/>
          </a:xfrm>
          <a:custGeom>
            <a:avLst/>
            <a:gdLst>
              <a:gd name="connsiteX0" fmla="*/ 0 w 381000"/>
              <a:gd name="connsiteY0" fmla="*/ 0 h 1031240"/>
              <a:gd name="connsiteX1" fmla="*/ 381000 w 381000"/>
              <a:gd name="connsiteY1" fmla="*/ 0 h 1031240"/>
              <a:gd name="connsiteX2" fmla="*/ 381000 w 381000"/>
              <a:gd name="connsiteY2" fmla="*/ 1031240 h 1031240"/>
            </a:gdLst>
            <a:ahLst/>
            <a:cxnLst>
              <a:cxn ang="0">
                <a:pos x="connsiteX0" y="connsiteY0"/>
              </a:cxn>
              <a:cxn ang="0">
                <a:pos x="connsiteX1" y="connsiteY1"/>
              </a:cxn>
              <a:cxn ang="0">
                <a:pos x="connsiteX2" y="connsiteY2"/>
              </a:cxn>
            </a:cxnLst>
            <a:rect l="l" t="t" r="r" b="b"/>
            <a:pathLst>
              <a:path w="381000" h="1031240">
                <a:moveTo>
                  <a:pt x="0" y="0"/>
                </a:moveTo>
                <a:lnTo>
                  <a:pt x="381000" y="0"/>
                </a:lnTo>
                <a:lnTo>
                  <a:pt x="381000" y="1031240"/>
                </a:lnTo>
              </a:path>
            </a:pathLst>
          </a:cu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34" name="Straight Connector 233"/>
          <p:cNvCxnSpPr/>
          <p:nvPr/>
        </p:nvCxnSpPr>
        <p:spPr>
          <a:xfrm>
            <a:off x="6501404" y="3363673"/>
            <a:ext cx="381996"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235" name="Freeform 234"/>
          <p:cNvSpPr/>
          <p:nvPr/>
        </p:nvSpPr>
        <p:spPr>
          <a:xfrm>
            <a:off x="6998208" y="3501845"/>
            <a:ext cx="2566416" cy="1051347"/>
          </a:xfrm>
          <a:custGeom>
            <a:avLst/>
            <a:gdLst>
              <a:gd name="connsiteX0" fmla="*/ 0 w 2566416"/>
              <a:gd name="connsiteY0" fmla="*/ 652272 h 652272"/>
              <a:gd name="connsiteX1" fmla="*/ 0 w 2566416"/>
              <a:gd name="connsiteY1" fmla="*/ 85344 h 652272"/>
              <a:gd name="connsiteX2" fmla="*/ 2566416 w 2566416"/>
              <a:gd name="connsiteY2" fmla="*/ 85344 h 652272"/>
              <a:gd name="connsiteX3" fmla="*/ 2566416 w 2566416"/>
              <a:gd name="connsiteY3" fmla="*/ 0 h 652272"/>
            </a:gdLst>
            <a:ahLst/>
            <a:cxnLst>
              <a:cxn ang="0">
                <a:pos x="connsiteX0" y="connsiteY0"/>
              </a:cxn>
              <a:cxn ang="0">
                <a:pos x="connsiteX1" y="connsiteY1"/>
              </a:cxn>
              <a:cxn ang="0">
                <a:pos x="connsiteX2" y="connsiteY2"/>
              </a:cxn>
              <a:cxn ang="0">
                <a:pos x="connsiteX3" y="connsiteY3"/>
              </a:cxn>
            </a:cxnLst>
            <a:rect l="l" t="t" r="r" b="b"/>
            <a:pathLst>
              <a:path w="2566416" h="652272">
                <a:moveTo>
                  <a:pt x="0" y="652272"/>
                </a:moveTo>
                <a:lnTo>
                  <a:pt x="0" y="85344"/>
                </a:lnTo>
                <a:lnTo>
                  <a:pt x="2566416" y="85344"/>
                </a:lnTo>
                <a:lnTo>
                  <a:pt x="2566416" y="0"/>
                </a:lnTo>
              </a:path>
            </a:pathLst>
          </a:cu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6" name="Freeform 235"/>
          <p:cNvSpPr/>
          <p:nvPr/>
        </p:nvSpPr>
        <p:spPr>
          <a:xfrm rot="5400000">
            <a:off x="7096643" y="3814303"/>
            <a:ext cx="359268" cy="312562"/>
          </a:xfrm>
          <a:custGeom>
            <a:avLst/>
            <a:gdLst>
              <a:gd name="connsiteX0" fmla="*/ 0 w 320040"/>
              <a:gd name="connsiteY0" fmla="*/ 0 h 331470"/>
              <a:gd name="connsiteX1" fmla="*/ 0 w 320040"/>
              <a:gd name="connsiteY1" fmla="*/ 331470 h 331470"/>
              <a:gd name="connsiteX2" fmla="*/ 320040 w 320040"/>
              <a:gd name="connsiteY2" fmla="*/ 331470 h 331470"/>
            </a:gdLst>
            <a:ahLst/>
            <a:cxnLst>
              <a:cxn ang="0">
                <a:pos x="connsiteX0" y="connsiteY0"/>
              </a:cxn>
              <a:cxn ang="0">
                <a:pos x="connsiteX1" y="connsiteY1"/>
              </a:cxn>
              <a:cxn ang="0">
                <a:pos x="connsiteX2" y="connsiteY2"/>
              </a:cxn>
            </a:cxnLst>
            <a:rect l="l" t="t" r="r" b="b"/>
            <a:pathLst>
              <a:path w="320040" h="331470">
                <a:moveTo>
                  <a:pt x="0" y="0"/>
                </a:moveTo>
                <a:lnTo>
                  <a:pt x="0" y="331470"/>
                </a:lnTo>
                <a:lnTo>
                  <a:pt x="320040" y="331470"/>
                </a:lnTo>
              </a:path>
            </a:pathLst>
          </a:cu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37" name="Straight Arrow Connector 236"/>
          <p:cNvCxnSpPr/>
          <p:nvPr/>
        </p:nvCxnSpPr>
        <p:spPr>
          <a:xfrm>
            <a:off x="8401352" y="3501845"/>
            <a:ext cx="0" cy="172919"/>
          </a:xfrm>
          <a:prstGeom prst="straightConnector1">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239" name="Straight Arrow Connector 238"/>
          <p:cNvCxnSpPr/>
          <p:nvPr/>
        </p:nvCxnSpPr>
        <p:spPr>
          <a:xfrm flipV="1">
            <a:off x="8591852" y="3509465"/>
            <a:ext cx="0" cy="172919"/>
          </a:xfrm>
          <a:prstGeom prst="straightConnector1">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240" name="Straight Arrow Connector 239"/>
          <p:cNvCxnSpPr/>
          <p:nvPr/>
        </p:nvCxnSpPr>
        <p:spPr>
          <a:xfrm flipV="1">
            <a:off x="9943535" y="3501845"/>
            <a:ext cx="0" cy="692023"/>
          </a:xfrm>
          <a:prstGeom prst="straightConnector1">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243" name="Straight Arrow Connector 242"/>
          <p:cNvCxnSpPr/>
          <p:nvPr/>
        </p:nvCxnSpPr>
        <p:spPr>
          <a:xfrm flipH="1">
            <a:off x="9593580" y="3644257"/>
            <a:ext cx="349955" cy="0"/>
          </a:xfrm>
          <a:prstGeom prst="straightConnector1">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245" name="Straight Arrow Connector 244"/>
          <p:cNvCxnSpPr/>
          <p:nvPr/>
        </p:nvCxnSpPr>
        <p:spPr>
          <a:xfrm>
            <a:off x="7172089" y="4475754"/>
            <a:ext cx="244157" cy="0"/>
          </a:xfrm>
          <a:prstGeom prst="straightConnector1">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180" name="Rectangle 179"/>
          <p:cNvSpPr/>
          <p:nvPr/>
        </p:nvSpPr>
        <p:spPr>
          <a:xfrm>
            <a:off x="6317832" y="4183585"/>
            <a:ext cx="883480" cy="601852"/>
          </a:xfrm>
          <a:prstGeom prst="rect">
            <a:avLst/>
          </a:prstGeom>
          <a:solidFill>
            <a:schemeClr val="accent4">
              <a:lumMod val="60000"/>
              <a:lumOff val="40000"/>
            </a:schemeClr>
          </a:solidFill>
          <a:ln w="6350" cap="flat" cmpd="sng" algn="ctr">
            <a:noFill/>
            <a:prstDash val="solid"/>
            <a:miter lim="800000"/>
          </a:ln>
          <a:effectLst/>
        </p:spPr>
        <p:txBody>
          <a:bodyPr rtlCol="0" anchor="ctr"/>
          <a:lstStyle/>
          <a:p>
            <a:pPr algn="ctr" defTabSz="1152605">
              <a:lnSpc>
                <a:spcPct val="90000"/>
              </a:lnSpc>
            </a:pPr>
            <a:r>
              <a:rPr lang="en-US" sz="800" kern="0" dirty="0">
                <a:solidFill>
                  <a:prstClr val="white"/>
                </a:solidFill>
                <a:latin typeface="Arial" panose="020B0604020202020204" pitchFamily="34" charset="0"/>
                <a:cs typeface="Arial" charset="0"/>
              </a:rPr>
              <a:t>Device Comm. Manager</a:t>
            </a:r>
          </a:p>
        </p:txBody>
      </p:sp>
      <p:cxnSp>
        <p:nvCxnSpPr>
          <p:cNvPr id="246" name="Straight Arrow Connector 245"/>
          <p:cNvCxnSpPr/>
          <p:nvPr/>
        </p:nvCxnSpPr>
        <p:spPr>
          <a:xfrm>
            <a:off x="5844530" y="4475754"/>
            <a:ext cx="439430" cy="0"/>
          </a:xfrm>
          <a:prstGeom prst="straightConnector1">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248" name="Freeform 247"/>
          <p:cNvSpPr/>
          <p:nvPr/>
        </p:nvSpPr>
        <p:spPr>
          <a:xfrm>
            <a:off x="5852160" y="4478020"/>
            <a:ext cx="187960" cy="1031240"/>
          </a:xfrm>
          <a:custGeom>
            <a:avLst/>
            <a:gdLst>
              <a:gd name="connsiteX0" fmla="*/ 0 w 187960"/>
              <a:gd name="connsiteY0" fmla="*/ 1031240 h 1031240"/>
              <a:gd name="connsiteX1" fmla="*/ 187960 w 187960"/>
              <a:gd name="connsiteY1" fmla="*/ 1031240 h 1031240"/>
              <a:gd name="connsiteX2" fmla="*/ 187960 w 187960"/>
              <a:gd name="connsiteY2" fmla="*/ 0 h 1031240"/>
            </a:gdLst>
            <a:ahLst/>
            <a:cxnLst>
              <a:cxn ang="0">
                <a:pos x="connsiteX0" y="connsiteY0"/>
              </a:cxn>
              <a:cxn ang="0">
                <a:pos x="connsiteX1" y="connsiteY1"/>
              </a:cxn>
              <a:cxn ang="0">
                <a:pos x="connsiteX2" y="connsiteY2"/>
              </a:cxn>
            </a:cxnLst>
            <a:rect l="l" t="t" r="r" b="b"/>
            <a:pathLst>
              <a:path w="187960" h="1031240">
                <a:moveTo>
                  <a:pt x="0" y="1031240"/>
                </a:moveTo>
                <a:lnTo>
                  <a:pt x="187960" y="1031240"/>
                </a:lnTo>
                <a:lnTo>
                  <a:pt x="187960" y="0"/>
                </a:lnTo>
              </a:path>
            </a:pathLst>
          </a:custGeom>
          <a:noFill/>
          <a:ln w="12700">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49" name="Straight Arrow Connector 248"/>
          <p:cNvCxnSpPr/>
          <p:nvPr/>
        </p:nvCxnSpPr>
        <p:spPr>
          <a:xfrm>
            <a:off x="4613816" y="4194578"/>
            <a:ext cx="323944" cy="0"/>
          </a:xfrm>
          <a:prstGeom prst="straightConnector1">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252" name="Straight Arrow Connector 251"/>
          <p:cNvCxnSpPr/>
          <p:nvPr/>
        </p:nvCxnSpPr>
        <p:spPr>
          <a:xfrm>
            <a:off x="4613816" y="4495199"/>
            <a:ext cx="323944" cy="0"/>
          </a:xfrm>
          <a:prstGeom prst="straightConnector1">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253" name="Straight Arrow Connector 252"/>
          <p:cNvCxnSpPr/>
          <p:nvPr/>
        </p:nvCxnSpPr>
        <p:spPr>
          <a:xfrm>
            <a:off x="4560570" y="5523686"/>
            <a:ext cx="377190" cy="0"/>
          </a:xfrm>
          <a:prstGeom prst="straightConnector1">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256" name="Straight Arrow Connector 255"/>
          <p:cNvCxnSpPr/>
          <p:nvPr/>
        </p:nvCxnSpPr>
        <p:spPr>
          <a:xfrm>
            <a:off x="6998208" y="4772005"/>
            <a:ext cx="0" cy="354350"/>
          </a:xfrm>
          <a:prstGeom prst="straightConnector1">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259" name="Straight Arrow Connector 258"/>
          <p:cNvCxnSpPr/>
          <p:nvPr/>
        </p:nvCxnSpPr>
        <p:spPr>
          <a:xfrm>
            <a:off x="6998208" y="5334000"/>
            <a:ext cx="0" cy="93725"/>
          </a:xfrm>
          <a:prstGeom prst="straightConnector1">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261" name="Straight Arrow Connector 260"/>
          <p:cNvCxnSpPr/>
          <p:nvPr/>
        </p:nvCxnSpPr>
        <p:spPr>
          <a:xfrm>
            <a:off x="8309915" y="5334000"/>
            <a:ext cx="0" cy="93725"/>
          </a:xfrm>
          <a:prstGeom prst="straightConnector1">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262" name="Straight Arrow Connector 261"/>
          <p:cNvCxnSpPr/>
          <p:nvPr/>
        </p:nvCxnSpPr>
        <p:spPr>
          <a:xfrm>
            <a:off x="7600188" y="4779625"/>
            <a:ext cx="0" cy="655720"/>
          </a:xfrm>
          <a:prstGeom prst="straightConnector1">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264" name="Straight Arrow Connector 263"/>
          <p:cNvCxnSpPr/>
          <p:nvPr/>
        </p:nvCxnSpPr>
        <p:spPr>
          <a:xfrm>
            <a:off x="8309915" y="4772005"/>
            <a:ext cx="0" cy="354350"/>
          </a:xfrm>
          <a:prstGeom prst="straightConnector1">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266" name="Straight Arrow Connector 265"/>
          <p:cNvCxnSpPr/>
          <p:nvPr/>
        </p:nvCxnSpPr>
        <p:spPr>
          <a:xfrm flipV="1">
            <a:off x="8992613" y="4783435"/>
            <a:ext cx="0" cy="655720"/>
          </a:xfrm>
          <a:prstGeom prst="straightConnector1">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268" name="Straight Arrow Connector 267"/>
          <p:cNvCxnSpPr/>
          <p:nvPr/>
        </p:nvCxnSpPr>
        <p:spPr>
          <a:xfrm flipV="1">
            <a:off x="9797682" y="4783435"/>
            <a:ext cx="0" cy="655720"/>
          </a:xfrm>
          <a:prstGeom prst="straightConnector1">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269" name="Straight Arrow Connector 268"/>
          <p:cNvCxnSpPr/>
          <p:nvPr/>
        </p:nvCxnSpPr>
        <p:spPr>
          <a:xfrm flipH="1">
            <a:off x="9182773" y="4475754"/>
            <a:ext cx="206518" cy="0"/>
          </a:xfrm>
          <a:prstGeom prst="straightConnector1">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271" name="TextBox 270"/>
          <p:cNvSpPr txBox="1"/>
          <p:nvPr/>
        </p:nvSpPr>
        <p:spPr>
          <a:xfrm>
            <a:off x="4663682" y="3898132"/>
            <a:ext cx="536921" cy="307777"/>
          </a:xfrm>
          <a:prstGeom prst="rect">
            <a:avLst/>
          </a:prstGeom>
          <a:noFill/>
        </p:spPr>
        <p:txBody>
          <a:bodyPr wrap="square" rtlCol="0">
            <a:spAutoFit/>
          </a:bodyPr>
          <a:lstStyle/>
          <a:p>
            <a:pPr defTabSz="1152605"/>
            <a:r>
              <a:rPr lang="en-US" sz="700" dirty="0">
                <a:solidFill>
                  <a:schemeClr val="bg2"/>
                </a:solidFill>
                <a:cs typeface="Arial" charset="0"/>
              </a:rPr>
              <a:t>HTTPS</a:t>
            </a:r>
          </a:p>
          <a:p>
            <a:pPr defTabSz="1152605"/>
            <a:r>
              <a:rPr lang="en-US" sz="700" dirty="0">
                <a:solidFill>
                  <a:schemeClr val="bg2"/>
                </a:solidFill>
                <a:cs typeface="Arial" charset="0"/>
              </a:rPr>
              <a:t>TCP/IP</a:t>
            </a:r>
          </a:p>
        </p:txBody>
      </p:sp>
      <p:sp>
        <p:nvSpPr>
          <p:cNvPr id="284" name="Rectangle 283"/>
          <p:cNvSpPr/>
          <p:nvPr/>
        </p:nvSpPr>
        <p:spPr>
          <a:xfrm>
            <a:off x="3153782" y="2997339"/>
            <a:ext cx="1235312" cy="159190"/>
          </a:xfrm>
          <a:prstGeom prst="rect">
            <a:avLst/>
          </a:prstGeom>
          <a:noFill/>
          <a:ln w="6350" cap="flat" cmpd="sng" algn="ctr">
            <a:noFill/>
            <a:prstDash val="solid"/>
            <a:miter lim="800000"/>
          </a:ln>
          <a:effectLst/>
        </p:spPr>
        <p:txBody>
          <a:bodyPr rtlCol="0" anchor="ctr"/>
          <a:lstStyle/>
          <a:p>
            <a:pPr algn="ctr" defTabSz="1152605">
              <a:lnSpc>
                <a:spcPct val="90000"/>
              </a:lnSpc>
            </a:pPr>
            <a:r>
              <a:rPr lang="en-US" sz="800" kern="0" dirty="0">
                <a:solidFill>
                  <a:schemeClr val="bg2"/>
                </a:solidFill>
                <a:latin typeface="Arial" panose="020B0604020202020204" pitchFamily="34" charset="0"/>
                <a:cs typeface="Arial" charset="0"/>
              </a:rPr>
              <a:t>External to Platform</a:t>
            </a:r>
          </a:p>
        </p:txBody>
      </p:sp>
      <p:pic>
        <p:nvPicPr>
          <p:cNvPr id="4" name="Picture 3"/>
          <p:cNvPicPr>
            <a:picLocks noChangeAspect="1"/>
          </p:cNvPicPr>
          <p:nvPr/>
        </p:nvPicPr>
        <p:blipFill>
          <a:blip r:embed="rId3"/>
          <a:stretch>
            <a:fillRect/>
          </a:stretch>
        </p:blipFill>
        <p:spPr>
          <a:xfrm>
            <a:off x="5472116" y="1693490"/>
            <a:ext cx="715453" cy="670027"/>
          </a:xfrm>
          <a:prstGeom prst="rect">
            <a:avLst/>
          </a:prstGeom>
        </p:spPr>
      </p:pic>
      <p:pic>
        <p:nvPicPr>
          <p:cNvPr id="5" name="Picture 4"/>
          <p:cNvPicPr>
            <a:picLocks noChangeAspect="1"/>
          </p:cNvPicPr>
          <p:nvPr/>
        </p:nvPicPr>
        <p:blipFill>
          <a:blip r:embed="rId4"/>
          <a:stretch>
            <a:fillRect/>
          </a:stretch>
        </p:blipFill>
        <p:spPr>
          <a:xfrm>
            <a:off x="6005386" y="5229189"/>
            <a:ext cx="514823" cy="666243"/>
          </a:xfrm>
          <a:prstGeom prst="rect">
            <a:avLst/>
          </a:prstGeom>
        </p:spPr>
      </p:pic>
      <p:pic>
        <p:nvPicPr>
          <p:cNvPr id="6" name="Picture 5"/>
          <p:cNvPicPr>
            <a:picLocks noChangeAspect="1"/>
          </p:cNvPicPr>
          <p:nvPr/>
        </p:nvPicPr>
        <p:blipFill>
          <a:blip r:embed="rId5"/>
          <a:stretch>
            <a:fillRect/>
          </a:stretch>
        </p:blipFill>
        <p:spPr>
          <a:xfrm>
            <a:off x="7158379" y="3744342"/>
            <a:ext cx="514823" cy="670027"/>
          </a:xfrm>
          <a:prstGeom prst="rect">
            <a:avLst/>
          </a:prstGeom>
        </p:spPr>
      </p:pic>
      <p:pic>
        <p:nvPicPr>
          <p:cNvPr id="7" name="Picture 6"/>
          <p:cNvPicPr>
            <a:picLocks noChangeAspect="1"/>
          </p:cNvPicPr>
          <p:nvPr/>
        </p:nvPicPr>
        <p:blipFill>
          <a:blip r:embed="rId6"/>
          <a:stretch>
            <a:fillRect/>
          </a:stretch>
        </p:blipFill>
        <p:spPr>
          <a:xfrm>
            <a:off x="4392822" y="4534926"/>
            <a:ext cx="518608" cy="673814"/>
          </a:xfrm>
          <a:prstGeom prst="rect">
            <a:avLst/>
          </a:prstGeom>
        </p:spPr>
      </p:pic>
      <p:pic>
        <p:nvPicPr>
          <p:cNvPr id="8" name="Picture 7"/>
          <p:cNvPicPr>
            <a:picLocks noChangeAspect="1"/>
          </p:cNvPicPr>
          <p:nvPr/>
        </p:nvPicPr>
        <p:blipFill>
          <a:blip r:embed="rId7"/>
          <a:stretch>
            <a:fillRect/>
          </a:stretch>
        </p:blipFill>
        <p:spPr>
          <a:xfrm>
            <a:off x="4090227" y="1283484"/>
            <a:ext cx="514823" cy="673814"/>
          </a:xfrm>
          <a:prstGeom prst="rect">
            <a:avLst/>
          </a:prstGeom>
        </p:spPr>
      </p:pic>
      <p:pic>
        <p:nvPicPr>
          <p:cNvPr id="329" name="Picture 328"/>
          <p:cNvPicPr>
            <a:picLocks noChangeAspect="1"/>
          </p:cNvPicPr>
          <p:nvPr/>
        </p:nvPicPr>
        <p:blipFill>
          <a:blip r:embed="rId3"/>
          <a:stretch>
            <a:fillRect/>
          </a:stretch>
        </p:blipFill>
        <p:spPr>
          <a:xfrm>
            <a:off x="241337" y="1706208"/>
            <a:ext cx="715453" cy="670027"/>
          </a:xfrm>
          <a:prstGeom prst="rect">
            <a:avLst/>
          </a:prstGeom>
        </p:spPr>
      </p:pic>
      <p:pic>
        <p:nvPicPr>
          <p:cNvPr id="330" name="Picture 329"/>
          <p:cNvPicPr>
            <a:picLocks noChangeAspect="1"/>
          </p:cNvPicPr>
          <p:nvPr/>
        </p:nvPicPr>
        <p:blipFill>
          <a:blip r:embed="rId4"/>
          <a:stretch>
            <a:fillRect/>
          </a:stretch>
        </p:blipFill>
        <p:spPr>
          <a:xfrm>
            <a:off x="366381" y="3850463"/>
            <a:ext cx="514823" cy="666243"/>
          </a:xfrm>
          <a:prstGeom prst="rect">
            <a:avLst/>
          </a:prstGeom>
        </p:spPr>
      </p:pic>
      <p:pic>
        <p:nvPicPr>
          <p:cNvPr id="331" name="Picture 330"/>
          <p:cNvPicPr>
            <a:picLocks noChangeAspect="1"/>
          </p:cNvPicPr>
          <p:nvPr/>
        </p:nvPicPr>
        <p:blipFill>
          <a:blip r:embed="rId5"/>
          <a:stretch>
            <a:fillRect/>
          </a:stretch>
        </p:blipFill>
        <p:spPr>
          <a:xfrm>
            <a:off x="361307" y="2876881"/>
            <a:ext cx="514823" cy="670027"/>
          </a:xfrm>
          <a:prstGeom prst="rect">
            <a:avLst/>
          </a:prstGeom>
        </p:spPr>
      </p:pic>
      <p:pic>
        <p:nvPicPr>
          <p:cNvPr id="332" name="Picture 331"/>
          <p:cNvPicPr>
            <a:picLocks noChangeAspect="1"/>
          </p:cNvPicPr>
          <p:nvPr/>
        </p:nvPicPr>
        <p:blipFill>
          <a:blip r:embed="rId6"/>
          <a:stretch>
            <a:fillRect/>
          </a:stretch>
        </p:blipFill>
        <p:spPr>
          <a:xfrm>
            <a:off x="358027" y="4744400"/>
            <a:ext cx="518608" cy="673814"/>
          </a:xfrm>
          <a:prstGeom prst="rect">
            <a:avLst/>
          </a:prstGeom>
        </p:spPr>
      </p:pic>
      <p:pic>
        <p:nvPicPr>
          <p:cNvPr id="333" name="Picture 332"/>
          <p:cNvPicPr>
            <a:picLocks noChangeAspect="1"/>
          </p:cNvPicPr>
          <p:nvPr/>
        </p:nvPicPr>
        <p:blipFill>
          <a:blip r:embed="rId7"/>
          <a:stretch>
            <a:fillRect/>
          </a:stretch>
        </p:blipFill>
        <p:spPr>
          <a:xfrm>
            <a:off x="377467" y="5522847"/>
            <a:ext cx="514823" cy="673814"/>
          </a:xfrm>
          <a:prstGeom prst="rect">
            <a:avLst/>
          </a:prstGeom>
        </p:spPr>
      </p:pic>
      <p:grpSp>
        <p:nvGrpSpPr>
          <p:cNvPr id="116" name="Group 115"/>
          <p:cNvGrpSpPr/>
          <p:nvPr/>
        </p:nvGrpSpPr>
        <p:grpSpPr>
          <a:xfrm>
            <a:off x="382990" y="712414"/>
            <a:ext cx="11323171" cy="387798"/>
            <a:chOff x="317637" y="3521462"/>
            <a:chExt cx="11323171" cy="387798"/>
          </a:xfrm>
        </p:grpSpPr>
        <p:sp>
          <p:nvSpPr>
            <p:cNvPr id="117" name="TextBox 116"/>
            <p:cNvSpPr txBox="1"/>
            <p:nvPr/>
          </p:nvSpPr>
          <p:spPr>
            <a:xfrm>
              <a:off x="2631199" y="3521462"/>
              <a:ext cx="1596143" cy="387798"/>
            </a:xfrm>
            <a:prstGeom prst="rect">
              <a:avLst/>
            </a:prstGeom>
          </p:spPr>
          <p:txBody>
            <a:bodyPr vert="horz" wrap="none" lIns="0" tIns="0" rIns="0" bIns="0" rtlCol="0" anchor="b">
              <a:spAutoFit/>
            </a:bodyPr>
            <a:lstStyle>
              <a:lvl1pPr indent="0" defTabSz="1734634">
                <a:lnSpc>
                  <a:spcPct val="90000"/>
                </a:lnSpc>
                <a:spcBef>
                  <a:spcPts val="800"/>
                </a:spcBef>
                <a:buFont typeface="Arial" charset="0"/>
                <a:buNone/>
                <a:defRPr sz="2400" b="0" i="0" cap="all" spc="-133" baseline="0">
                  <a:solidFill>
                    <a:schemeClr val="accent4"/>
                  </a:solidFill>
                  <a:latin typeface="Arial Black" charset="0"/>
                  <a:ea typeface="Arial Black" charset="0"/>
                  <a:cs typeface="Arial Black" charset="0"/>
                </a:defRPr>
              </a:lvl1pPr>
              <a:lvl2pPr marL="182875" indent="-182875" defTabSz="1734634">
                <a:lnSpc>
                  <a:spcPct val="90000"/>
                </a:lnSpc>
                <a:spcBef>
                  <a:spcPts val="800"/>
                </a:spcBef>
                <a:buFont typeface="Arial" charset="0"/>
                <a:buChar char="•"/>
                <a:defRPr b="1" i="0" cap="none" baseline="0">
                  <a:solidFill>
                    <a:schemeClr val="bg2"/>
                  </a:solidFill>
                  <a:ea typeface="Arial Black" charset="0"/>
                  <a:cs typeface="Arial Black" charset="0"/>
                </a:defRPr>
              </a:lvl2pPr>
              <a:lvl3pPr marL="365751" indent="-182875" defTabSz="1734634">
                <a:lnSpc>
                  <a:spcPct val="90000"/>
                </a:lnSpc>
                <a:spcBef>
                  <a:spcPts val="800"/>
                </a:spcBef>
                <a:buFont typeface="Arial" charset="0"/>
                <a:buChar char="•"/>
                <a:defRPr b="1" i="0" cap="none" baseline="0">
                  <a:solidFill>
                    <a:schemeClr val="bg2"/>
                  </a:solidFill>
                  <a:ea typeface="Arial Black" charset="0"/>
                  <a:cs typeface="Arial Black" charset="0"/>
                </a:defRPr>
              </a:lvl3pPr>
              <a:lvl4pPr marL="0" indent="0" defTabSz="1734634">
                <a:lnSpc>
                  <a:spcPct val="90000"/>
                </a:lnSpc>
                <a:spcBef>
                  <a:spcPts val="800"/>
                </a:spcBef>
                <a:buFont typeface="Arial" charset="0"/>
                <a:buNone/>
                <a:defRPr b="0" i="0" cap="none" baseline="0">
                  <a:solidFill>
                    <a:schemeClr val="bg2"/>
                  </a:solidFill>
                  <a:ea typeface="Arial Black" charset="0"/>
                  <a:cs typeface="Arial Black" charset="0"/>
                </a:defRPr>
              </a:lvl4pPr>
              <a:lvl5pPr marL="182875" indent="-182875" defTabSz="1734634">
                <a:lnSpc>
                  <a:spcPct val="90000"/>
                </a:lnSpc>
                <a:spcBef>
                  <a:spcPts val="800"/>
                </a:spcBef>
                <a:buFont typeface="Arial" charset="0"/>
                <a:buChar char="•"/>
                <a:defRPr b="0" i="0" cap="none" baseline="0">
                  <a:solidFill>
                    <a:schemeClr val="bg2"/>
                  </a:solidFill>
                  <a:ea typeface="Arial Black" charset="0"/>
                  <a:cs typeface="Arial Black" charset="0"/>
                </a:defRPr>
              </a:lvl5pPr>
              <a:lvl6pPr marL="365751" indent="-182875" defTabSz="1734634">
                <a:lnSpc>
                  <a:spcPct val="90000"/>
                </a:lnSpc>
                <a:spcBef>
                  <a:spcPts val="800"/>
                </a:spcBef>
                <a:buFont typeface="Arial" charset="0"/>
                <a:buChar char="•"/>
                <a:defRPr sz="2133" b="1" i="0" cap="none" baseline="0">
                  <a:solidFill>
                    <a:schemeClr val="tx2"/>
                  </a:solidFill>
                  <a:latin typeface="Arial Bold" charset="0"/>
                  <a:ea typeface="Arial Bold" charset="0"/>
                  <a:cs typeface="Arial Bold" charset="0"/>
                </a:defRPr>
              </a:lvl6pPr>
              <a:lvl7pPr marL="0" indent="0" defTabSz="1734634">
                <a:lnSpc>
                  <a:spcPct val="90000"/>
                </a:lnSpc>
                <a:spcBef>
                  <a:spcPts val="800"/>
                </a:spcBef>
                <a:buFont typeface="Arial" charset="0"/>
                <a:buNone/>
                <a:defRPr sz="1867" b="1" i="0" cap="none" baseline="0">
                  <a:latin typeface="Arial Bold" charset="0"/>
                  <a:ea typeface="Arial Bold" charset="0"/>
                  <a:cs typeface="Arial Bold" charset="0"/>
                </a:defRPr>
              </a:lvl7pPr>
              <a:lvl8pPr marL="182875" indent="-182875" defTabSz="1734634">
                <a:lnSpc>
                  <a:spcPct val="90000"/>
                </a:lnSpc>
                <a:spcBef>
                  <a:spcPts val="800"/>
                </a:spcBef>
                <a:buFont typeface="Arial" charset="0"/>
                <a:buChar char="•"/>
                <a:defRPr sz="1867" b="1" i="0" cap="none" baseline="0">
                  <a:latin typeface="Arial Bold" charset="0"/>
                  <a:ea typeface="Arial Bold" charset="0"/>
                  <a:cs typeface="Arial Bold" charset="0"/>
                </a:defRPr>
              </a:lvl8pPr>
              <a:lvl9pPr marL="365751" indent="-182875" defTabSz="1734634">
                <a:lnSpc>
                  <a:spcPct val="90000"/>
                </a:lnSpc>
                <a:spcBef>
                  <a:spcPts val="800"/>
                </a:spcBef>
                <a:buFont typeface="Arial" charset="0"/>
                <a:buChar char="•"/>
                <a:defRPr sz="1867" b="1" i="0" cap="none" baseline="0">
                  <a:latin typeface="Arial Bold" charset="0"/>
                  <a:ea typeface="Arial Black" charset="0"/>
                  <a:cs typeface="Arial Black" charset="0"/>
                </a:defRPr>
              </a:lvl9pPr>
            </a:lstStyle>
            <a:p>
              <a:r>
                <a:rPr lang="en-US" sz="1400" dirty="0">
                  <a:solidFill>
                    <a:srgbClr val="FF8201"/>
                  </a:solidFill>
                </a:rPr>
                <a:t>From</a:t>
              </a:r>
              <a:br>
                <a:rPr lang="en-US" sz="1400" dirty="0">
                  <a:solidFill>
                    <a:srgbClr val="FF8201"/>
                  </a:solidFill>
                </a:rPr>
              </a:br>
              <a:r>
                <a:rPr lang="en-US" sz="1400" dirty="0" err="1" smtClean="0">
                  <a:solidFill>
                    <a:srgbClr val="FF8201"/>
                  </a:solidFill>
                </a:rPr>
                <a:t>inventorized</a:t>
              </a:r>
              <a:r>
                <a:rPr lang="en-US" sz="1400" dirty="0" smtClean="0">
                  <a:solidFill>
                    <a:srgbClr val="FF8201"/>
                  </a:solidFill>
                </a:rPr>
                <a:t> </a:t>
              </a:r>
              <a:r>
                <a:rPr lang="en-US" sz="1400" dirty="0">
                  <a:solidFill>
                    <a:srgbClr val="FF8201"/>
                  </a:solidFill>
                </a:rPr>
                <a:t>to</a:t>
              </a:r>
            </a:p>
          </p:txBody>
        </p:sp>
        <p:cxnSp>
          <p:nvCxnSpPr>
            <p:cNvPr id="119" name="Straight Arrow Connector 118"/>
            <p:cNvCxnSpPr/>
            <p:nvPr/>
          </p:nvCxnSpPr>
          <p:spPr>
            <a:xfrm>
              <a:off x="4252953" y="3715361"/>
              <a:ext cx="981818" cy="0"/>
            </a:xfrm>
            <a:prstGeom prst="straightConnector1">
              <a:avLst/>
            </a:prstGeom>
            <a:noFill/>
            <a:ln w="22225">
              <a:solidFill>
                <a:schemeClr val="accent6"/>
              </a:solidFill>
              <a:prstDash val="sysDash"/>
              <a:miter lim="800000"/>
              <a:tailEnd type="triangle"/>
            </a:ln>
          </p:spPr>
          <p:style>
            <a:lnRef idx="2">
              <a:schemeClr val="accent1">
                <a:shade val="50000"/>
              </a:schemeClr>
            </a:lnRef>
            <a:fillRef idx="1">
              <a:schemeClr val="accent1"/>
            </a:fillRef>
            <a:effectRef idx="0">
              <a:schemeClr val="accent1"/>
            </a:effectRef>
            <a:fontRef idx="minor">
              <a:schemeClr val="lt1"/>
            </a:fontRef>
          </p:style>
        </p:cxnSp>
        <p:sp>
          <p:nvSpPr>
            <p:cNvPr id="120" name="TextBox 119"/>
            <p:cNvSpPr txBox="1"/>
            <p:nvPr/>
          </p:nvSpPr>
          <p:spPr>
            <a:xfrm>
              <a:off x="5310476" y="3618412"/>
              <a:ext cx="1288045" cy="193899"/>
            </a:xfrm>
            <a:prstGeom prst="rect">
              <a:avLst/>
            </a:prstGeom>
          </p:spPr>
          <p:txBody>
            <a:bodyPr vert="horz" wrap="none" lIns="0" tIns="0" rIns="0" bIns="0" rtlCol="0" anchor="b">
              <a:spAutoFit/>
            </a:bodyPr>
            <a:lstStyle>
              <a:lvl1pPr indent="0" defTabSz="1734634">
                <a:lnSpc>
                  <a:spcPct val="90000"/>
                </a:lnSpc>
                <a:spcBef>
                  <a:spcPts val="800"/>
                </a:spcBef>
                <a:buFont typeface="Arial" charset="0"/>
                <a:buNone/>
                <a:defRPr sz="2400" b="0" i="0" cap="all" spc="-133" baseline="0">
                  <a:solidFill>
                    <a:schemeClr val="accent4"/>
                  </a:solidFill>
                  <a:latin typeface="Arial Black" charset="0"/>
                  <a:ea typeface="Arial Black" charset="0"/>
                  <a:cs typeface="Arial Black" charset="0"/>
                </a:defRPr>
              </a:lvl1pPr>
              <a:lvl2pPr marL="182875" indent="-182875" defTabSz="1734634">
                <a:lnSpc>
                  <a:spcPct val="90000"/>
                </a:lnSpc>
                <a:spcBef>
                  <a:spcPts val="800"/>
                </a:spcBef>
                <a:buFont typeface="Arial" charset="0"/>
                <a:buChar char="•"/>
                <a:defRPr b="1" i="0" cap="none" baseline="0">
                  <a:solidFill>
                    <a:schemeClr val="bg2"/>
                  </a:solidFill>
                  <a:ea typeface="Arial Black" charset="0"/>
                  <a:cs typeface="Arial Black" charset="0"/>
                </a:defRPr>
              </a:lvl2pPr>
              <a:lvl3pPr marL="365751" indent="-182875" defTabSz="1734634">
                <a:lnSpc>
                  <a:spcPct val="90000"/>
                </a:lnSpc>
                <a:spcBef>
                  <a:spcPts val="800"/>
                </a:spcBef>
                <a:buFont typeface="Arial" charset="0"/>
                <a:buChar char="•"/>
                <a:defRPr b="1" i="0" cap="none" baseline="0">
                  <a:solidFill>
                    <a:schemeClr val="bg2"/>
                  </a:solidFill>
                  <a:ea typeface="Arial Black" charset="0"/>
                  <a:cs typeface="Arial Black" charset="0"/>
                </a:defRPr>
              </a:lvl3pPr>
              <a:lvl4pPr marL="0" indent="0" defTabSz="1734634">
                <a:lnSpc>
                  <a:spcPct val="90000"/>
                </a:lnSpc>
                <a:spcBef>
                  <a:spcPts val="800"/>
                </a:spcBef>
                <a:buFont typeface="Arial" charset="0"/>
                <a:buNone/>
                <a:defRPr b="0" i="0" cap="none" baseline="0">
                  <a:solidFill>
                    <a:schemeClr val="bg2"/>
                  </a:solidFill>
                  <a:ea typeface="Arial Black" charset="0"/>
                  <a:cs typeface="Arial Black" charset="0"/>
                </a:defRPr>
              </a:lvl4pPr>
              <a:lvl5pPr marL="182875" indent="-182875" defTabSz="1734634">
                <a:lnSpc>
                  <a:spcPct val="90000"/>
                </a:lnSpc>
                <a:spcBef>
                  <a:spcPts val="800"/>
                </a:spcBef>
                <a:buFont typeface="Arial" charset="0"/>
                <a:buChar char="•"/>
                <a:defRPr b="0" i="0" cap="none" baseline="0">
                  <a:solidFill>
                    <a:schemeClr val="bg2"/>
                  </a:solidFill>
                  <a:ea typeface="Arial Black" charset="0"/>
                  <a:cs typeface="Arial Black" charset="0"/>
                </a:defRPr>
              </a:lvl5pPr>
              <a:lvl6pPr marL="365751" indent="-182875" defTabSz="1734634">
                <a:lnSpc>
                  <a:spcPct val="90000"/>
                </a:lnSpc>
                <a:spcBef>
                  <a:spcPts val="800"/>
                </a:spcBef>
                <a:buFont typeface="Arial" charset="0"/>
                <a:buChar char="•"/>
                <a:defRPr sz="2133" b="1" i="0" cap="none" baseline="0">
                  <a:solidFill>
                    <a:schemeClr val="tx2"/>
                  </a:solidFill>
                  <a:latin typeface="Arial Bold" charset="0"/>
                  <a:ea typeface="Arial Bold" charset="0"/>
                  <a:cs typeface="Arial Bold" charset="0"/>
                </a:defRPr>
              </a:lvl6pPr>
              <a:lvl7pPr marL="0" indent="0" defTabSz="1734634">
                <a:lnSpc>
                  <a:spcPct val="90000"/>
                </a:lnSpc>
                <a:spcBef>
                  <a:spcPts val="800"/>
                </a:spcBef>
                <a:buFont typeface="Arial" charset="0"/>
                <a:buNone/>
                <a:defRPr sz="1867" b="1" i="0" cap="none" baseline="0">
                  <a:latin typeface="Arial Bold" charset="0"/>
                  <a:ea typeface="Arial Bold" charset="0"/>
                  <a:cs typeface="Arial Bold" charset="0"/>
                </a:defRPr>
              </a:lvl7pPr>
              <a:lvl8pPr marL="182875" indent="-182875" defTabSz="1734634">
                <a:lnSpc>
                  <a:spcPct val="90000"/>
                </a:lnSpc>
                <a:spcBef>
                  <a:spcPts val="800"/>
                </a:spcBef>
                <a:buFont typeface="Arial" charset="0"/>
                <a:buChar char="•"/>
                <a:defRPr sz="1867" b="1" i="0" cap="none" baseline="0">
                  <a:latin typeface="Arial Bold" charset="0"/>
                  <a:ea typeface="Arial Bold" charset="0"/>
                  <a:cs typeface="Arial Bold" charset="0"/>
                </a:defRPr>
              </a:lvl8pPr>
              <a:lvl9pPr marL="365751" indent="-182875" defTabSz="1734634">
                <a:lnSpc>
                  <a:spcPct val="90000"/>
                </a:lnSpc>
                <a:spcBef>
                  <a:spcPts val="800"/>
                </a:spcBef>
                <a:buFont typeface="Arial" charset="0"/>
                <a:buChar char="•"/>
                <a:defRPr sz="1867" b="1" i="0" cap="none" baseline="0">
                  <a:latin typeface="Arial Bold" charset="0"/>
                  <a:ea typeface="Arial Black" charset="0"/>
                  <a:cs typeface="Arial Black" charset="0"/>
                </a:defRPr>
              </a:lvl9pPr>
            </a:lstStyle>
            <a:p>
              <a:r>
                <a:rPr lang="en-US" sz="1400" dirty="0" smtClean="0">
                  <a:solidFill>
                    <a:srgbClr val="FF8201"/>
                  </a:solidFill>
                </a:rPr>
                <a:t>rationalized</a:t>
              </a:r>
              <a:endParaRPr lang="en-US" sz="1400" dirty="0">
                <a:solidFill>
                  <a:srgbClr val="FF8201"/>
                </a:solidFill>
              </a:endParaRPr>
            </a:p>
          </p:txBody>
        </p:sp>
        <p:cxnSp>
          <p:nvCxnSpPr>
            <p:cNvPr id="121" name="Straight Arrow Connector 120"/>
            <p:cNvCxnSpPr/>
            <p:nvPr/>
          </p:nvCxnSpPr>
          <p:spPr>
            <a:xfrm>
              <a:off x="6635984" y="3715361"/>
              <a:ext cx="811420" cy="0"/>
            </a:xfrm>
            <a:prstGeom prst="straightConnector1">
              <a:avLst/>
            </a:prstGeom>
            <a:noFill/>
            <a:ln w="22225">
              <a:solidFill>
                <a:schemeClr val="accent6"/>
              </a:solidFill>
              <a:prstDash val="sysDash"/>
              <a:miter lim="800000"/>
              <a:tailEnd type="triangle"/>
            </a:ln>
          </p:spPr>
          <p:style>
            <a:lnRef idx="2">
              <a:schemeClr val="accent1">
                <a:shade val="50000"/>
              </a:schemeClr>
            </a:lnRef>
            <a:fillRef idx="1">
              <a:schemeClr val="accent1"/>
            </a:fillRef>
            <a:effectRef idx="0">
              <a:schemeClr val="accent1"/>
            </a:effectRef>
            <a:fontRef idx="minor">
              <a:schemeClr val="lt1"/>
            </a:fontRef>
          </p:style>
        </p:cxnSp>
        <p:sp>
          <p:nvSpPr>
            <p:cNvPr id="122" name="TextBox 121"/>
            <p:cNvSpPr txBox="1"/>
            <p:nvPr/>
          </p:nvSpPr>
          <p:spPr>
            <a:xfrm>
              <a:off x="7520909" y="3618412"/>
              <a:ext cx="1031564" cy="193899"/>
            </a:xfrm>
            <a:prstGeom prst="rect">
              <a:avLst/>
            </a:prstGeom>
          </p:spPr>
          <p:txBody>
            <a:bodyPr vert="horz" wrap="none" lIns="0" tIns="0" rIns="0" bIns="0" rtlCol="0" anchor="b">
              <a:spAutoFit/>
            </a:bodyPr>
            <a:lstStyle>
              <a:lvl1pPr indent="0" defTabSz="1734634">
                <a:lnSpc>
                  <a:spcPct val="90000"/>
                </a:lnSpc>
                <a:spcBef>
                  <a:spcPts val="800"/>
                </a:spcBef>
                <a:buFont typeface="Arial" charset="0"/>
                <a:buNone/>
                <a:defRPr sz="2400" b="0" i="0" cap="all" spc="-133" baseline="0">
                  <a:solidFill>
                    <a:schemeClr val="accent4"/>
                  </a:solidFill>
                  <a:latin typeface="Arial Black" charset="0"/>
                  <a:ea typeface="Arial Black" charset="0"/>
                  <a:cs typeface="Arial Black" charset="0"/>
                </a:defRPr>
              </a:lvl1pPr>
              <a:lvl2pPr marL="182875" indent="-182875" defTabSz="1734634">
                <a:lnSpc>
                  <a:spcPct val="90000"/>
                </a:lnSpc>
                <a:spcBef>
                  <a:spcPts val="800"/>
                </a:spcBef>
                <a:buFont typeface="Arial" charset="0"/>
                <a:buChar char="•"/>
                <a:defRPr b="1" i="0" cap="none" baseline="0">
                  <a:solidFill>
                    <a:schemeClr val="bg2"/>
                  </a:solidFill>
                  <a:ea typeface="Arial Black" charset="0"/>
                  <a:cs typeface="Arial Black" charset="0"/>
                </a:defRPr>
              </a:lvl2pPr>
              <a:lvl3pPr marL="365751" indent="-182875" defTabSz="1734634">
                <a:lnSpc>
                  <a:spcPct val="90000"/>
                </a:lnSpc>
                <a:spcBef>
                  <a:spcPts val="800"/>
                </a:spcBef>
                <a:buFont typeface="Arial" charset="0"/>
                <a:buChar char="•"/>
                <a:defRPr b="1" i="0" cap="none" baseline="0">
                  <a:solidFill>
                    <a:schemeClr val="bg2"/>
                  </a:solidFill>
                  <a:ea typeface="Arial Black" charset="0"/>
                  <a:cs typeface="Arial Black" charset="0"/>
                </a:defRPr>
              </a:lvl3pPr>
              <a:lvl4pPr marL="0" indent="0" defTabSz="1734634">
                <a:lnSpc>
                  <a:spcPct val="90000"/>
                </a:lnSpc>
                <a:spcBef>
                  <a:spcPts val="800"/>
                </a:spcBef>
                <a:buFont typeface="Arial" charset="0"/>
                <a:buNone/>
                <a:defRPr b="0" i="0" cap="none" baseline="0">
                  <a:solidFill>
                    <a:schemeClr val="bg2"/>
                  </a:solidFill>
                  <a:ea typeface="Arial Black" charset="0"/>
                  <a:cs typeface="Arial Black" charset="0"/>
                </a:defRPr>
              </a:lvl4pPr>
              <a:lvl5pPr marL="182875" indent="-182875" defTabSz="1734634">
                <a:lnSpc>
                  <a:spcPct val="90000"/>
                </a:lnSpc>
                <a:spcBef>
                  <a:spcPts val="800"/>
                </a:spcBef>
                <a:buFont typeface="Arial" charset="0"/>
                <a:buChar char="•"/>
                <a:defRPr b="0" i="0" cap="none" baseline="0">
                  <a:solidFill>
                    <a:schemeClr val="bg2"/>
                  </a:solidFill>
                  <a:ea typeface="Arial Black" charset="0"/>
                  <a:cs typeface="Arial Black" charset="0"/>
                </a:defRPr>
              </a:lvl5pPr>
              <a:lvl6pPr marL="365751" indent="-182875" defTabSz="1734634">
                <a:lnSpc>
                  <a:spcPct val="90000"/>
                </a:lnSpc>
                <a:spcBef>
                  <a:spcPts val="800"/>
                </a:spcBef>
                <a:buFont typeface="Arial" charset="0"/>
                <a:buChar char="•"/>
                <a:defRPr sz="2133" b="1" i="0" cap="none" baseline="0">
                  <a:solidFill>
                    <a:schemeClr val="tx2"/>
                  </a:solidFill>
                  <a:latin typeface="Arial Bold" charset="0"/>
                  <a:ea typeface="Arial Bold" charset="0"/>
                  <a:cs typeface="Arial Bold" charset="0"/>
                </a:defRPr>
              </a:lvl6pPr>
              <a:lvl7pPr marL="0" indent="0" defTabSz="1734634">
                <a:lnSpc>
                  <a:spcPct val="90000"/>
                </a:lnSpc>
                <a:spcBef>
                  <a:spcPts val="800"/>
                </a:spcBef>
                <a:buFont typeface="Arial" charset="0"/>
                <a:buNone/>
                <a:defRPr sz="1867" b="1" i="0" cap="none" baseline="0">
                  <a:latin typeface="Arial Bold" charset="0"/>
                  <a:ea typeface="Arial Bold" charset="0"/>
                  <a:cs typeface="Arial Bold" charset="0"/>
                </a:defRPr>
              </a:lvl7pPr>
              <a:lvl8pPr marL="182875" indent="-182875" defTabSz="1734634">
                <a:lnSpc>
                  <a:spcPct val="90000"/>
                </a:lnSpc>
                <a:spcBef>
                  <a:spcPts val="800"/>
                </a:spcBef>
                <a:buFont typeface="Arial" charset="0"/>
                <a:buChar char="•"/>
                <a:defRPr sz="1867" b="1" i="0" cap="none" baseline="0">
                  <a:latin typeface="Arial Bold" charset="0"/>
                  <a:ea typeface="Arial Bold" charset="0"/>
                  <a:cs typeface="Arial Bold" charset="0"/>
                </a:defRPr>
              </a:lvl8pPr>
              <a:lvl9pPr marL="365751" indent="-182875" defTabSz="1734634">
                <a:lnSpc>
                  <a:spcPct val="90000"/>
                </a:lnSpc>
                <a:spcBef>
                  <a:spcPts val="800"/>
                </a:spcBef>
                <a:buFont typeface="Arial" charset="0"/>
                <a:buChar char="•"/>
                <a:defRPr sz="1867" b="1" i="0" cap="none" baseline="0">
                  <a:latin typeface="Arial Bold" charset="0"/>
                  <a:ea typeface="Arial Black" charset="0"/>
                  <a:cs typeface="Arial Black" charset="0"/>
                </a:defRPr>
              </a:lvl9pPr>
            </a:lstStyle>
            <a:p>
              <a:r>
                <a:rPr lang="en-US" sz="1400" dirty="0" smtClean="0">
                  <a:solidFill>
                    <a:srgbClr val="FF8201"/>
                  </a:solidFill>
                </a:rPr>
                <a:t>federated</a:t>
              </a:r>
              <a:endParaRPr lang="en-US" sz="1400" dirty="0">
                <a:solidFill>
                  <a:srgbClr val="FF8201"/>
                </a:solidFill>
              </a:endParaRPr>
            </a:p>
          </p:txBody>
        </p:sp>
        <p:cxnSp>
          <p:nvCxnSpPr>
            <p:cNvPr id="123" name="Straight Arrow Connector 122"/>
            <p:cNvCxnSpPr/>
            <p:nvPr/>
          </p:nvCxnSpPr>
          <p:spPr>
            <a:xfrm>
              <a:off x="8790514" y="3715361"/>
              <a:ext cx="1080000" cy="0"/>
            </a:xfrm>
            <a:prstGeom prst="straightConnector1">
              <a:avLst/>
            </a:prstGeom>
            <a:noFill/>
            <a:ln w="22225">
              <a:solidFill>
                <a:schemeClr val="accent6"/>
              </a:solidFill>
              <a:prstDash val="sysDash"/>
              <a:miter lim="800000"/>
              <a:tailEnd type="triangle"/>
            </a:ln>
          </p:spPr>
          <p:style>
            <a:lnRef idx="2">
              <a:schemeClr val="accent1">
                <a:shade val="50000"/>
              </a:schemeClr>
            </a:lnRef>
            <a:fillRef idx="1">
              <a:schemeClr val="accent1"/>
            </a:fillRef>
            <a:effectRef idx="0">
              <a:schemeClr val="accent1"/>
            </a:effectRef>
            <a:fontRef idx="minor">
              <a:schemeClr val="lt1"/>
            </a:fontRef>
          </p:style>
        </p:cxnSp>
        <p:sp>
          <p:nvSpPr>
            <p:cNvPr id="124" name="TextBox 123"/>
            <p:cNvSpPr txBox="1"/>
            <p:nvPr/>
          </p:nvSpPr>
          <p:spPr>
            <a:xfrm>
              <a:off x="9930515" y="3521462"/>
              <a:ext cx="1710293" cy="387798"/>
            </a:xfrm>
            <a:prstGeom prst="rect">
              <a:avLst/>
            </a:prstGeom>
          </p:spPr>
          <p:txBody>
            <a:bodyPr vert="horz" wrap="square" lIns="0" tIns="0" rIns="0" bIns="0" rtlCol="0" anchor="b">
              <a:spAutoFit/>
            </a:bodyPr>
            <a:lstStyle>
              <a:lvl1pPr indent="0" defTabSz="1734634">
                <a:lnSpc>
                  <a:spcPct val="90000"/>
                </a:lnSpc>
                <a:spcBef>
                  <a:spcPts val="800"/>
                </a:spcBef>
                <a:buFont typeface="Arial" charset="0"/>
                <a:buNone/>
                <a:defRPr sz="2400" b="0" i="0" cap="all" spc="-133" baseline="0">
                  <a:solidFill>
                    <a:schemeClr val="accent4"/>
                  </a:solidFill>
                  <a:latin typeface="Arial Black" charset="0"/>
                  <a:ea typeface="Arial Black" charset="0"/>
                  <a:cs typeface="Arial Black" charset="0"/>
                </a:defRPr>
              </a:lvl1pPr>
              <a:lvl2pPr marL="182875" indent="-182875" defTabSz="1734634">
                <a:lnSpc>
                  <a:spcPct val="90000"/>
                </a:lnSpc>
                <a:spcBef>
                  <a:spcPts val="800"/>
                </a:spcBef>
                <a:buFont typeface="Arial" charset="0"/>
                <a:buChar char="•"/>
                <a:defRPr b="1" i="0" cap="none" baseline="0">
                  <a:solidFill>
                    <a:schemeClr val="bg2"/>
                  </a:solidFill>
                  <a:ea typeface="Arial Black" charset="0"/>
                  <a:cs typeface="Arial Black" charset="0"/>
                </a:defRPr>
              </a:lvl2pPr>
              <a:lvl3pPr marL="365751" indent="-182875" defTabSz="1734634">
                <a:lnSpc>
                  <a:spcPct val="90000"/>
                </a:lnSpc>
                <a:spcBef>
                  <a:spcPts val="800"/>
                </a:spcBef>
                <a:buFont typeface="Arial" charset="0"/>
                <a:buChar char="•"/>
                <a:defRPr b="1" i="0" cap="none" baseline="0">
                  <a:solidFill>
                    <a:schemeClr val="bg2"/>
                  </a:solidFill>
                  <a:ea typeface="Arial Black" charset="0"/>
                  <a:cs typeface="Arial Black" charset="0"/>
                </a:defRPr>
              </a:lvl3pPr>
              <a:lvl4pPr marL="0" indent="0" defTabSz="1734634">
                <a:lnSpc>
                  <a:spcPct val="90000"/>
                </a:lnSpc>
                <a:spcBef>
                  <a:spcPts val="800"/>
                </a:spcBef>
                <a:buFont typeface="Arial" charset="0"/>
                <a:buNone/>
                <a:defRPr b="0" i="0" cap="none" baseline="0">
                  <a:solidFill>
                    <a:schemeClr val="bg2"/>
                  </a:solidFill>
                  <a:ea typeface="Arial Black" charset="0"/>
                  <a:cs typeface="Arial Black" charset="0"/>
                </a:defRPr>
              </a:lvl4pPr>
              <a:lvl5pPr marL="182875" indent="-182875" defTabSz="1734634">
                <a:lnSpc>
                  <a:spcPct val="90000"/>
                </a:lnSpc>
                <a:spcBef>
                  <a:spcPts val="800"/>
                </a:spcBef>
                <a:buFont typeface="Arial" charset="0"/>
                <a:buChar char="•"/>
                <a:defRPr b="0" i="0" cap="none" baseline="0">
                  <a:solidFill>
                    <a:schemeClr val="bg2"/>
                  </a:solidFill>
                  <a:ea typeface="Arial Black" charset="0"/>
                  <a:cs typeface="Arial Black" charset="0"/>
                </a:defRPr>
              </a:lvl5pPr>
              <a:lvl6pPr marL="365751" indent="-182875" defTabSz="1734634">
                <a:lnSpc>
                  <a:spcPct val="90000"/>
                </a:lnSpc>
                <a:spcBef>
                  <a:spcPts val="800"/>
                </a:spcBef>
                <a:buFont typeface="Arial" charset="0"/>
                <a:buChar char="•"/>
                <a:defRPr sz="2133" b="1" i="0" cap="none" baseline="0">
                  <a:solidFill>
                    <a:schemeClr val="tx2"/>
                  </a:solidFill>
                  <a:latin typeface="Arial Bold" charset="0"/>
                  <a:ea typeface="Arial Bold" charset="0"/>
                  <a:cs typeface="Arial Bold" charset="0"/>
                </a:defRPr>
              </a:lvl6pPr>
              <a:lvl7pPr marL="0" indent="0" defTabSz="1734634">
                <a:lnSpc>
                  <a:spcPct val="90000"/>
                </a:lnSpc>
                <a:spcBef>
                  <a:spcPts val="800"/>
                </a:spcBef>
                <a:buFont typeface="Arial" charset="0"/>
                <a:buNone/>
                <a:defRPr sz="1867" b="1" i="0" cap="none" baseline="0">
                  <a:latin typeface="Arial Bold" charset="0"/>
                  <a:ea typeface="Arial Bold" charset="0"/>
                  <a:cs typeface="Arial Bold" charset="0"/>
                </a:defRPr>
              </a:lvl7pPr>
              <a:lvl8pPr marL="182875" indent="-182875" defTabSz="1734634">
                <a:lnSpc>
                  <a:spcPct val="90000"/>
                </a:lnSpc>
                <a:spcBef>
                  <a:spcPts val="800"/>
                </a:spcBef>
                <a:buFont typeface="Arial" charset="0"/>
                <a:buChar char="•"/>
                <a:defRPr sz="1867" b="1" i="0" cap="none" baseline="0">
                  <a:latin typeface="Arial Bold" charset="0"/>
                  <a:ea typeface="Arial Bold" charset="0"/>
                  <a:cs typeface="Arial Bold" charset="0"/>
                </a:defRPr>
              </a:lvl8pPr>
              <a:lvl9pPr marL="365751" indent="-182875" defTabSz="1734634">
                <a:lnSpc>
                  <a:spcPct val="90000"/>
                </a:lnSpc>
                <a:spcBef>
                  <a:spcPts val="800"/>
                </a:spcBef>
                <a:buFont typeface="Arial" charset="0"/>
                <a:buChar char="•"/>
                <a:defRPr sz="1867" b="1" i="0" cap="none" baseline="0">
                  <a:latin typeface="Arial Bold" charset="0"/>
                  <a:ea typeface="Arial Black" charset="0"/>
                  <a:cs typeface="Arial Black" charset="0"/>
                </a:defRPr>
              </a:lvl9pPr>
            </a:lstStyle>
            <a:p>
              <a:r>
                <a:rPr lang="en-US" sz="1400" dirty="0" smtClean="0">
                  <a:solidFill>
                    <a:srgbClr val="FF8201"/>
                  </a:solidFill>
                </a:rPr>
                <a:t>Platform of platforms</a:t>
              </a:r>
              <a:endParaRPr lang="en-US" sz="1400" dirty="0">
                <a:solidFill>
                  <a:srgbClr val="FF8201"/>
                </a:solidFill>
              </a:endParaRPr>
            </a:p>
          </p:txBody>
        </p:sp>
        <p:grpSp>
          <p:nvGrpSpPr>
            <p:cNvPr id="125" name="Group 124"/>
            <p:cNvGrpSpPr/>
            <p:nvPr/>
          </p:nvGrpSpPr>
          <p:grpSpPr>
            <a:xfrm>
              <a:off x="1749406" y="3563785"/>
              <a:ext cx="456965" cy="303153"/>
              <a:chOff x="5878173" y="2189465"/>
              <a:chExt cx="595157" cy="411276"/>
            </a:xfrm>
            <a:solidFill>
              <a:srgbClr val="FF8201"/>
            </a:solidFill>
          </p:grpSpPr>
          <p:sp>
            <p:nvSpPr>
              <p:cNvPr id="127" name="Freeform 73"/>
              <p:cNvSpPr>
                <a:spLocks noEditPoints="1"/>
              </p:cNvSpPr>
              <p:nvPr/>
            </p:nvSpPr>
            <p:spPr bwMode="auto">
              <a:xfrm>
                <a:off x="5878173" y="2189465"/>
                <a:ext cx="366358" cy="411276"/>
              </a:xfrm>
              <a:custGeom>
                <a:avLst/>
                <a:gdLst>
                  <a:gd name="T0" fmla="*/ 106 w 111"/>
                  <a:gd name="T1" fmla="*/ 91 h 124"/>
                  <a:gd name="T2" fmla="*/ 106 w 111"/>
                  <a:gd name="T3" fmla="*/ 91 h 124"/>
                  <a:gd name="T4" fmla="*/ 107 w 111"/>
                  <a:gd name="T5" fmla="*/ 90 h 124"/>
                  <a:gd name="T6" fmla="*/ 108 w 111"/>
                  <a:gd name="T7" fmla="*/ 88 h 124"/>
                  <a:gd name="T8" fmla="*/ 102 w 111"/>
                  <a:gd name="T9" fmla="*/ 88 h 124"/>
                  <a:gd name="T10" fmla="*/ 98 w 111"/>
                  <a:gd name="T11" fmla="*/ 71 h 124"/>
                  <a:gd name="T12" fmla="*/ 102 w 111"/>
                  <a:gd name="T13" fmla="*/ 68 h 124"/>
                  <a:gd name="T14" fmla="*/ 98 w 111"/>
                  <a:gd name="T15" fmla="*/ 65 h 124"/>
                  <a:gd name="T16" fmla="*/ 102 w 111"/>
                  <a:gd name="T17" fmla="*/ 49 h 124"/>
                  <a:gd name="T18" fmla="*/ 108 w 111"/>
                  <a:gd name="T19" fmla="*/ 48 h 124"/>
                  <a:gd name="T20" fmla="*/ 105 w 111"/>
                  <a:gd name="T21" fmla="*/ 44 h 124"/>
                  <a:gd name="T22" fmla="*/ 110 w 111"/>
                  <a:gd name="T23" fmla="*/ 39 h 124"/>
                  <a:gd name="T24" fmla="*/ 106 w 111"/>
                  <a:gd name="T25" fmla="*/ 33 h 124"/>
                  <a:gd name="T26" fmla="*/ 111 w 111"/>
                  <a:gd name="T27" fmla="*/ 24 h 124"/>
                  <a:gd name="T28" fmla="*/ 106 w 111"/>
                  <a:gd name="T29" fmla="*/ 18 h 124"/>
                  <a:gd name="T30" fmla="*/ 101 w 111"/>
                  <a:gd name="T31" fmla="*/ 13 h 124"/>
                  <a:gd name="T32" fmla="*/ 91 w 111"/>
                  <a:gd name="T33" fmla="*/ 18 h 124"/>
                  <a:gd name="T34" fmla="*/ 86 w 111"/>
                  <a:gd name="T35" fmla="*/ 15 h 124"/>
                  <a:gd name="T36" fmla="*/ 85 w 111"/>
                  <a:gd name="T37" fmla="*/ 4 h 124"/>
                  <a:gd name="T38" fmla="*/ 71 w 111"/>
                  <a:gd name="T39" fmla="*/ 0 h 124"/>
                  <a:gd name="T40" fmla="*/ 65 w 111"/>
                  <a:gd name="T41" fmla="*/ 9 h 124"/>
                  <a:gd name="T42" fmla="*/ 59 w 111"/>
                  <a:gd name="T43" fmla="*/ 9 h 124"/>
                  <a:gd name="T44" fmla="*/ 53 w 111"/>
                  <a:gd name="T45" fmla="*/ 0 h 124"/>
                  <a:gd name="T46" fmla="*/ 39 w 111"/>
                  <a:gd name="T47" fmla="*/ 4 h 124"/>
                  <a:gd name="T48" fmla="*/ 38 w 111"/>
                  <a:gd name="T49" fmla="*/ 15 h 124"/>
                  <a:gd name="T50" fmla="*/ 33 w 111"/>
                  <a:gd name="T51" fmla="*/ 18 h 124"/>
                  <a:gd name="T52" fmla="*/ 24 w 111"/>
                  <a:gd name="T53" fmla="*/ 13 h 124"/>
                  <a:gd name="T54" fmla="*/ 18 w 111"/>
                  <a:gd name="T55" fmla="*/ 18 h 124"/>
                  <a:gd name="T56" fmla="*/ 13 w 111"/>
                  <a:gd name="T57" fmla="*/ 23 h 124"/>
                  <a:gd name="T58" fmla="*/ 18 w 111"/>
                  <a:gd name="T59" fmla="*/ 33 h 124"/>
                  <a:gd name="T60" fmla="*/ 15 w 111"/>
                  <a:gd name="T61" fmla="*/ 38 h 124"/>
                  <a:gd name="T62" fmla="*/ 4 w 111"/>
                  <a:gd name="T63" fmla="*/ 39 h 124"/>
                  <a:gd name="T64" fmla="*/ 0 w 111"/>
                  <a:gd name="T65" fmla="*/ 53 h 124"/>
                  <a:gd name="T66" fmla="*/ 9 w 111"/>
                  <a:gd name="T67" fmla="*/ 59 h 124"/>
                  <a:gd name="T68" fmla="*/ 9 w 111"/>
                  <a:gd name="T69" fmla="*/ 65 h 124"/>
                  <a:gd name="T70" fmla="*/ 0 w 111"/>
                  <a:gd name="T71" fmla="*/ 71 h 124"/>
                  <a:gd name="T72" fmla="*/ 4 w 111"/>
                  <a:gd name="T73" fmla="*/ 85 h 124"/>
                  <a:gd name="T74" fmla="*/ 15 w 111"/>
                  <a:gd name="T75" fmla="*/ 86 h 124"/>
                  <a:gd name="T76" fmla="*/ 18 w 111"/>
                  <a:gd name="T77" fmla="*/ 91 h 124"/>
                  <a:gd name="T78" fmla="*/ 13 w 111"/>
                  <a:gd name="T79" fmla="*/ 101 h 124"/>
                  <a:gd name="T80" fmla="*/ 18 w 111"/>
                  <a:gd name="T81" fmla="*/ 106 h 124"/>
                  <a:gd name="T82" fmla="*/ 23 w 111"/>
                  <a:gd name="T83" fmla="*/ 111 h 124"/>
                  <a:gd name="T84" fmla="*/ 33 w 111"/>
                  <a:gd name="T85" fmla="*/ 106 h 124"/>
                  <a:gd name="T86" fmla="*/ 38 w 111"/>
                  <a:gd name="T87" fmla="*/ 109 h 124"/>
                  <a:gd name="T88" fmla="*/ 39 w 111"/>
                  <a:gd name="T89" fmla="*/ 120 h 124"/>
                  <a:gd name="T90" fmla="*/ 53 w 111"/>
                  <a:gd name="T91" fmla="*/ 124 h 124"/>
                  <a:gd name="T92" fmla="*/ 59 w 111"/>
                  <a:gd name="T93" fmla="*/ 115 h 124"/>
                  <a:gd name="T94" fmla="*/ 65 w 111"/>
                  <a:gd name="T95" fmla="*/ 115 h 124"/>
                  <a:gd name="T96" fmla="*/ 71 w 111"/>
                  <a:gd name="T97" fmla="*/ 124 h 124"/>
                  <a:gd name="T98" fmla="*/ 85 w 111"/>
                  <a:gd name="T99" fmla="*/ 120 h 124"/>
                  <a:gd name="T100" fmla="*/ 86 w 111"/>
                  <a:gd name="T101" fmla="*/ 109 h 124"/>
                  <a:gd name="T102" fmla="*/ 91 w 111"/>
                  <a:gd name="T103" fmla="*/ 106 h 124"/>
                  <a:gd name="T104" fmla="*/ 101 w 111"/>
                  <a:gd name="T105" fmla="*/ 111 h 124"/>
                  <a:gd name="T106" fmla="*/ 106 w 111"/>
                  <a:gd name="T107" fmla="*/ 106 h 124"/>
                  <a:gd name="T108" fmla="*/ 111 w 111"/>
                  <a:gd name="T109" fmla="*/ 101 h 124"/>
                  <a:gd name="T110" fmla="*/ 109 w 111"/>
                  <a:gd name="T111" fmla="*/ 97 h 124"/>
                  <a:gd name="T112" fmla="*/ 105 w 111"/>
                  <a:gd name="T113" fmla="*/ 93 h 124"/>
                  <a:gd name="T114" fmla="*/ 106 w 111"/>
                  <a:gd name="T115" fmla="*/ 91 h 124"/>
                  <a:gd name="T116" fmla="*/ 52 w 111"/>
                  <a:gd name="T117" fmla="*/ 72 h 124"/>
                  <a:gd name="T118" fmla="*/ 52 w 111"/>
                  <a:gd name="T119" fmla="*/ 52 h 124"/>
                  <a:gd name="T120" fmla="*/ 72 w 111"/>
                  <a:gd name="T121" fmla="*/ 52 h 124"/>
                  <a:gd name="T122" fmla="*/ 72 w 111"/>
                  <a:gd name="T123" fmla="*/ 72 h 124"/>
                  <a:gd name="T124" fmla="*/ 52 w 111"/>
                  <a:gd name="T125" fmla="*/ 72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1" h="124">
                    <a:moveTo>
                      <a:pt x="106" y="91"/>
                    </a:moveTo>
                    <a:cubicBezTo>
                      <a:pt x="106" y="91"/>
                      <a:pt x="106" y="91"/>
                      <a:pt x="106" y="91"/>
                    </a:cubicBezTo>
                    <a:cubicBezTo>
                      <a:pt x="106" y="91"/>
                      <a:pt x="107" y="90"/>
                      <a:pt x="107" y="90"/>
                    </a:cubicBezTo>
                    <a:cubicBezTo>
                      <a:pt x="108" y="88"/>
                      <a:pt x="108" y="88"/>
                      <a:pt x="108" y="88"/>
                    </a:cubicBezTo>
                    <a:cubicBezTo>
                      <a:pt x="102" y="88"/>
                      <a:pt x="102" y="88"/>
                      <a:pt x="102" y="88"/>
                    </a:cubicBezTo>
                    <a:cubicBezTo>
                      <a:pt x="98" y="71"/>
                      <a:pt x="98" y="71"/>
                      <a:pt x="98" y="71"/>
                    </a:cubicBezTo>
                    <a:cubicBezTo>
                      <a:pt x="102" y="68"/>
                      <a:pt x="102" y="68"/>
                      <a:pt x="102" y="68"/>
                    </a:cubicBezTo>
                    <a:cubicBezTo>
                      <a:pt x="98" y="65"/>
                      <a:pt x="98" y="65"/>
                      <a:pt x="98" y="65"/>
                    </a:cubicBezTo>
                    <a:cubicBezTo>
                      <a:pt x="102" y="49"/>
                      <a:pt x="102" y="49"/>
                      <a:pt x="102" y="49"/>
                    </a:cubicBezTo>
                    <a:cubicBezTo>
                      <a:pt x="108" y="48"/>
                      <a:pt x="108" y="48"/>
                      <a:pt x="108" y="48"/>
                    </a:cubicBezTo>
                    <a:cubicBezTo>
                      <a:pt x="105" y="44"/>
                      <a:pt x="105" y="44"/>
                      <a:pt x="105" y="44"/>
                    </a:cubicBezTo>
                    <a:cubicBezTo>
                      <a:pt x="110" y="39"/>
                      <a:pt x="110" y="39"/>
                      <a:pt x="110" y="39"/>
                    </a:cubicBezTo>
                    <a:cubicBezTo>
                      <a:pt x="110" y="39"/>
                      <a:pt x="107" y="35"/>
                      <a:pt x="106" y="33"/>
                    </a:cubicBezTo>
                    <a:cubicBezTo>
                      <a:pt x="111" y="24"/>
                      <a:pt x="111" y="24"/>
                      <a:pt x="111" y="24"/>
                    </a:cubicBezTo>
                    <a:cubicBezTo>
                      <a:pt x="106" y="18"/>
                      <a:pt x="106" y="18"/>
                      <a:pt x="106" y="18"/>
                    </a:cubicBezTo>
                    <a:cubicBezTo>
                      <a:pt x="101" y="13"/>
                      <a:pt x="101" y="13"/>
                      <a:pt x="101" y="13"/>
                    </a:cubicBezTo>
                    <a:cubicBezTo>
                      <a:pt x="91" y="18"/>
                      <a:pt x="91" y="18"/>
                      <a:pt x="91" y="18"/>
                    </a:cubicBezTo>
                    <a:cubicBezTo>
                      <a:pt x="89" y="17"/>
                      <a:pt x="88" y="16"/>
                      <a:pt x="86" y="15"/>
                    </a:cubicBezTo>
                    <a:cubicBezTo>
                      <a:pt x="85" y="4"/>
                      <a:pt x="85" y="4"/>
                      <a:pt x="85" y="4"/>
                    </a:cubicBezTo>
                    <a:cubicBezTo>
                      <a:pt x="71" y="0"/>
                      <a:pt x="71" y="0"/>
                      <a:pt x="71" y="0"/>
                    </a:cubicBezTo>
                    <a:cubicBezTo>
                      <a:pt x="65" y="9"/>
                      <a:pt x="65" y="9"/>
                      <a:pt x="65" y="9"/>
                    </a:cubicBezTo>
                    <a:cubicBezTo>
                      <a:pt x="63" y="9"/>
                      <a:pt x="61" y="9"/>
                      <a:pt x="59" y="9"/>
                    </a:cubicBezTo>
                    <a:cubicBezTo>
                      <a:pt x="53" y="0"/>
                      <a:pt x="53" y="0"/>
                      <a:pt x="53" y="0"/>
                    </a:cubicBezTo>
                    <a:cubicBezTo>
                      <a:pt x="39" y="4"/>
                      <a:pt x="39" y="4"/>
                      <a:pt x="39" y="4"/>
                    </a:cubicBezTo>
                    <a:cubicBezTo>
                      <a:pt x="38" y="15"/>
                      <a:pt x="38" y="15"/>
                      <a:pt x="38" y="15"/>
                    </a:cubicBezTo>
                    <a:cubicBezTo>
                      <a:pt x="37" y="16"/>
                      <a:pt x="35" y="17"/>
                      <a:pt x="33" y="18"/>
                    </a:cubicBezTo>
                    <a:cubicBezTo>
                      <a:pt x="24" y="13"/>
                      <a:pt x="24" y="13"/>
                      <a:pt x="24" y="13"/>
                    </a:cubicBezTo>
                    <a:cubicBezTo>
                      <a:pt x="18" y="18"/>
                      <a:pt x="18" y="18"/>
                      <a:pt x="18" y="18"/>
                    </a:cubicBezTo>
                    <a:cubicBezTo>
                      <a:pt x="13" y="23"/>
                      <a:pt x="13" y="23"/>
                      <a:pt x="13" y="23"/>
                    </a:cubicBezTo>
                    <a:cubicBezTo>
                      <a:pt x="18" y="33"/>
                      <a:pt x="18" y="33"/>
                      <a:pt x="18" y="33"/>
                    </a:cubicBezTo>
                    <a:cubicBezTo>
                      <a:pt x="17" y="35"/>
                      <a:pt x="16" y="36"/>
                      <a:pt x="15" y="38"/>
                    </a:cubicBezTo>
                    <a:cubicBezTo>
                      <a:pt x="4" y="39"/>
                      <a:pt x="4" y="39"/>
                      <a:pt x="4" y="39"/>
                    </a:cubicBezTo>
                    <a:cubicBezTo>
                      <a:pt x="0" y="53"/>
                      <a:pt x="0" y="53"/>
                      <a:pt x="0" y="53"/>
                    </a:cubicBezTo>
                    <a:cubicBezTo>
                      <a:pt x="9" y="59"/>
                      <a:pt x="9" y="59"/>
                      <a:pt x="9" y="59"/>
                    </a:cubicBezTo>
                    <a:cubicBezTo>
                      <a:pt x="9" y="61"/>
                      <a:pt x="9" y="63"/>
                      <a:pt x="9" y="65"/>
                    </a:cubicBezTo>
                    <a:cubicBezTo>
                      <a:pt x="0" y="71"/>
                      <a:pt x="0" y="71"/>
                      <a:pt x="0" y="71"/>
                    </a:cubicBezTo>
                    <a:cubicBezTo>
                      <a:pt x="4" y="85"/>
                      <a:pt x="4" y="85"/>
                      <a:pt x="4" y="85"/>
                    </a:cubicBezTo>
                    <a:cubicBezTo>
                      <a:pt x="15" y="86"/>
                      <a:pt x="15" y="86"/>
                      <a:pt x="15" y="86"/>
                    </a:cubicBezTo>
                    <a:cubicBezTo>
                      <a:pt x="16" y="87"/>
                      <a:pt x="17" y="89"/>
                      <a:pt x="18" y="91"/>
                    </a:cubicBezTo>
                    <a:cubicBezTo>
                      <a:pt x="13" y="101"/>
                      <a:pt x="13" y="101"/>
                      <a:pt x="13" y="101"/>
                    </a:cubicBezTo>
                    <a:cubicBezTo>
                      <a:pt x="18" y="106"/>
                      <a:pt x="18" y="106"/>
                      <a:pt x="18" y="106"/>
                    </a:cubicBezTo>
                    <a:cubicBezTo>
                      <a:pt x="23" y="111"/>
                      <a:pt x="23" y="111"/>
                      <a:pt x="23" y="111"/>
                    </a:cubicBezTo>
                    <a:cubicBezTo>
                      <a:pt x="33" y="106"/>
                      <a:pt x="33" y="106"/>
                      <a:pt x="33" y="106"/>
                    </a:cubicBezTo>
                    <a:cubicBezTo>
                      <a:pt x="35" y="107"/>
                      <a:pt x="36" y="108"/>
                      <a:pt x="38" y="109"/>
                    </a:cubicBezTo>
                    <a:cubicBezTo>
                      <a:pt x="39" y="120"/>
                      <a:pt x="39" y="120"/>
                      <a:pt x="39" y="120"/>
                    </a:cubicBezTo>
                    <a:cubicBezTo>
                      <a:pt x="53" y="124"/>
                      <a:pt x="53" y="124"/>
                      <a:pt x="53" y="124"/>
                    </a:cubicBezTo>
                    <a:cubicBezTo>
                      <a:pt x="59" y="115"/>
                      <a:pt x="59" y="115"/>
                      <a:pt x="59" y="115"/>
                    </a:cubicBezTo>
                    <a:cubicBezTo>
                      <a:pt x="61" y="115"/>
                      <a:pt x="63" y="115"/>
                      <a:pt x="65" y="115"/>
                    </a:cubicBezTo>
                    <a:cubicBezTo>
                      <a:pt x="71" y="124"/>
                      <a:pt x="71" y="124"/>
                      <a:pt x="71" y="124"/>
                    </a:cubicBezTo>
                    <a:cubicBezTo>
                      <a:pt x="85" y="120"/>
                      <a:pt x="85" y="120"/>
                      <a:pt x="85" y="120"/>
                    </a:cubicBezTo>
                    <a:cubicBezTo>
                      <a:pt x="86" y="109"/>
                      <a:pt x="86" y="109"/>
                      <a:pt x="86" y="109"/>
                    </a:cubicBezTo>
                    <a:cubicBezTo>
                      <a:pt x="87" y="108"/>
                      <a:pt x="89" y="107"/>
                      <a:pt x="91" y="106"/>
                    </a:cubicBezTo>
                    <a:cubicBezTo>
                      <a:pt x="101" y="111"/>
                      <a:pt x="101" y="111"/>
                      <a:pt x="101" y="111"/>
                    </a:cubicBezTo>
                    <a:cubicBezTo>
                      <a:pt x="106" y="106"/>
                      <a:pt x="106" y="106"/>
                      <a:pt x="106" y="106"/>
                    </a:cubicBezTo>
                    <a:cubicBezTo>
                      <a:pt x="111" y="101"/>
                      <a:pt x="111" y="101"/>
                      <a:pt x="111" y="101"/>
                    </a:cubicBezTo>
                    <a:cubicBezTo>
                      <a:pt x="109" y="97"/>
                      <a:pt x="109" y="97"/>
                      <a:pt x="109" y="97"/>
                    </a:cubicBezTo>
                    <a:cubicBezTo>
                      <a:pt x="105" y="93"/>
                      <a:pt x="105" y="93"/>
                      <a:pt x="105" y="93"/>
                    </a:cubicBezTo>
                    <a:lnTo>
                      <a:pt x="106" y="91"/>
                    </a:lnTo>
                    <a:close/>
                    <a:moveTo>
                      <a:pt x="52" y="72"/>
                    </a:moveTo>
                    <a:cubicBezTo>
                      <a:pt x="47" y="66"/>
                      <a:pt x="47" y="58"/>
                      <a:pt x="52" y="52"/>
                    </a:cubicBezTo>
                    <a:cubicBezTo>
                      <a:pt x="58" y="47"/>
                      <a:pt x="67" y="47"/>
                      <a:pt x="72" y="52"/>
                    </a:cubicBezTo>
                    <a:cubicBezTo>
                      <a:pt x="77" y="58"/>
                      <a:pt x="77" y="66"/>
                      <a:pt x="72" y="72"/>
                    </a:cubicBezTo>
                    <a:cubicBezTo>
                      <a:pt x="66" y="77"/>
                      <a:pt x="58" y="77"/>
                      <a:pt x="52" y="72"/>
                    </a:cubicBezTo>
                    <a:close/>
                  </a:path>
                </a:pathLst>
              </a:custGeom>
              <a:grpFill/>
              <a:ln>
                <a:noFill/>
              </a:ln>
              <a:extLst/>
            </p:spPr>
            <p:txBody>
              <a:bodyPr vert="horz" wrap="square" lIns="91440" tIns="45720" rIns="91440" bIns="45720" numCol="1" anchor="t" anchorCtr="0" compatLnSpc="1">
                <a:prstTxWarp prst="textNoShape">
                  <a:avLst/>
                </a:prstTxWarp>
              </a:bodyPr>
              <a:lstStyle/>
              <a:p>
                <a:endParaRPr lang="en-IE"/>
              </a:p>
            </p:txBody>
          </p:sp>
          <p:sp>
            <p:nvSpPr>
              <p:cNvPr id="128" name="Freeform 74"/>
              <p:cNvSpPr>
                <a:spLocks noEditPoints="1"/>
              </p:cNvSpPr>
              <p:nvPr/>
            </p:nvSpPr>
            <p:spPr bwMode="auto">
              <a:xfrm>
                <a:off x="6224880" y="2291932"/>
                <a:ext cx="248450" cy="248450"/>
              </a:xfrm>
              <a:custGeom>
                <a:avLst/>
                <a:gdLst>
                  <a:gd name="T0" fmla="*/ 64 w 75"/>
                  <a:gd name="T1" fmla="*/ 55 h 75"/>
                  <a:gd name="T2" fmla="*/ 66 w 75"/>
                  <a:gd name="T3" fmla="*/ 52 h 75"/>
                  <a:gd name="T4" fmla="*/ 72 w 75"/>
                  <a:gd name="T5" fmla="*/ 52 h 75"/>
                  <a:gd name="T6" fmla="*/ 75 w 75"/>
                  <a:gd name="T7" fmla="*/ 43 h 75"/>
                  <a:gd name="T8" fmla="*/ 69 w 75"/>
                  <a:gd name="T9" fmla="*/ 39 h 75"/>
                  <a:gd name="T10" fmla="*/ 69 w 75"/>
                  <a:gd name="T11" fmla="*/ 36 h 75"/>
                  <a:gd name="T12" fmla="*/ 75 w 75"/>
                  <a:gd name="T13" fmla="*/ 32 h 75"/>
                  <a:gd name="T14" fmla="*/ 72 w 75"/>
                  <a:gd name="T15" fmla="*/ 23 h 75"/>
                  <a:gd name="T16" fmla="*/ 66 w 75"/>
                  <a:gd name="T17" fmla="*/ 23 h 75"/>
                  <a:gd name="T18" fmla="*/ 64 w 75"/>
                  <a:gd name="T19" fmla="*/ 20 h 75"/>
                  <a:gd name="T20" fmla="*/ 67 w 75"/>
                  <a:gd name="T21" fmla="*/ 14 h 75"/>
                  <a:gd name="T22" fmla="*/ 64 w 75"/>
                  <a:gd name="T23" fmla="*/ 11 h 75"/>
                  <a:gd name="T24" fmla="*/ 61 w 75"/>
                  <a:gd name="T25" fmla="*/ 8 h 75"/>
                  <a:gd name="T26" fmla="*/ 55 w 75"/>
                  <a:gd name="T27" fmla="*/ 11 h 75"/>
                  <a:gd name="T28" fmla="*/ 52 w 75"/>
                  <a:gd name="T29" fmla="*/ 9 h 75"/>
                  <a:gd name="T30" fmla="*/ 51 w 75"/>
                  <a:gd name="T31" fmla="*/ 2 h 75"/>
                  <a:gd name="T32" fmla="*/ 43 w 75"/>
                  <a:gd name="T33" fmla="*/ 0 h 75"/>
                  <a:gd name="T34" fmla="*/ 39 w 75"/>
                  <a:gd name="T35" fmla="*/ 5 h 75"/>
                  <a:gd name="T36" fmla="*/ 35 w 75"/>
                  <a:gd name="T37" fmla="*/ 5 h 75"/>
                  <a:gd name="T38" fmla="*/ 32 w 75"/>
                  <a:gd name="T39" fmla="*/ 0 h 75"/>
                  <a:gd name="T40" fmla="*/ 23 w 75"/>
                  <a:gd name="T41" fmla="*/ 2 h 75"/>
                  <a:gd name="T42" fmla="*/ 23 w 75"/>
                  <a:gd name="T43" fmla="*/ 9 h 75"/>
                  <a:gd name="T44" fmla="*/ 20 w 75"/>
                  <a:gd name="T45" fmla="*/ 11 h 75"/>
                  <a:gd name="T46" fmla="*/ 13 w 75"/>
                  <a:gd name="T47" fmla="*/ 8 h 75"/>
                  <a:gd name="T48" fmla="*/ 7 w 75"/>
                  <a:gd name="T49" fmla="*/ 14 h 75"/>
                  <a:gd name="T50" fmla="*/ 10 w 75"/>
                  <a:gd name="T51" fmla="*/ 20 h 75"/>
                  <a:gd name="T52" fmla="*/ 9 w 75"/>
                  <a:gd name="T53" fmla="*/ 23 h 75"/>
                  <a:gd name="T54" fmla="*/ 2 w 75"/>
                  <a:gd name="T55" fmla="*/ 23 h 75"/>
                  <a:gd name="T56" fmla="*/ 0 w 75"/>
                  <a:gd name="T57" fmla="*/ 32 h 75"/>
                  <a:gd name="T58" fmla="*/ 5 w 75"/>
                  <a:gd name="T59" fmla="*/ 36 h 75"/>
                  <a:gd name="T60" fmla="*/ 5 w 75"/>
                  <a:gd name="T61" fmla="*/ 39 h 75"/>
                  <a:gd name="T62" fmla="*/ 0 w 75"/>
                  <a:gd name="T63" fmla="*/ 43 h 75"/>
                  <a:gd name="T64" fmla="*/ 2 w 75"/>
                  <a:gd name="T65" fmla="*/ 51 h 75"/>
                  <a:gd name="T66" fmla="*/ 8 w 75"/>
                  <a:gd name="T67" fmla="*/ 52 h 75"/>
                  <a:gd name="T68" fmla="*/ 10 w 75"/>
                  <a:gd name="T69" fmla="*/ 55 h 75"/>
                  <a:gd name="T70" fmla="*/ 7 w 75"/>
                  <a:gd name="T71" fmla="*/ 61 h 75"/>
                  <a:gd name="T72" fmla="*/ 14 w 75"/>
                  <a:gd name="T73" fmla="*/ 67 h 75"/>
                  <a:gd name="T74" fmla="*/ 19 w 75"/>
                  <a:gd name="T75" fmla="*/ 64 h 75"/>
                  <a:gd name="T76" fmla="*/ 23 w 75"/>
                  <a:gd name="T77" fmla="*/ 66 h 75"/>
                  <a:gd name="T78" fmla="*/ 23 w 75"/>
                  <a:gd name="T79" fmla="*/ 73 h 75"/>
                  <a:gd name="T80" fmla="*/ 32 w 75"/>
                  <a:gd name="T81" fmla="*/ 75 h 75"/>
                  <a:gd name="T82" fmla="*/ 35 w 75"/>
                  <a:gd name="T83" fmla="*/ 69 h 75"/>
                  <a:gd name="T84" fmla="*/ 39 w 75"/>
                  <a:gd name="T85" fmla="*/ 69 h 75"/>
                  <a:gd name="T86" fmla="*/ 42 w 75"/>
                  <a:gd name="T87" fmla="*/ 75 h 75"/>
                  <a:gd name="T88" fmla="*/ 51 w 75"/>
                  <a:gd name="T89" fmla="*/ 73 h 75"/>
                  <a:gd name="T90" fmla="*/ 52 w 75"/>
                  <a:gd name="T91" fmla="*/ 66 h 75"/>
                  <a:gd name="T92" fmla="*/ 55 w 75"/>
                  <a:gd name="T93" fmla="*/ 64 h 75"/>
                  <a:gd name="T94" fmla="*/ 60 w 75"/>
                  <a:gd name="T95" fmla="*/ 67 h 75"/>
                  <a:gd name="T96" fmla="*/ 64 w 75"/>
                  <a:gd name="T97" fmla="*/ 64 h 75"/>
                  <a:gd name="T98" fmla="*/ 67 w 75"/>
                  <a:gd name="T99" fmla="*/ 61 h 75"/>
                  <a:gd name="T100" fmla="*/ 64 w 75"/>
                  <a:gd name="T101" fmla="*/ 55 h 75"/>
                  <a:gd name="T102" fmla="*/ 31 w 75"/>
                  <a:gd name="T103" fmla="*/ 43 h 75"/>
                  <a:gd name="T104" fmla="*/ 31 w 75"/>
                  <a:gd name="T105" fmla="*/ 31 h 75"/>
                  <a:gd name="T106" fmla="*/ 43 w 75"/>
                  <a:gd name="T107" fmla="*/ 31 h 75"/>
                  <a:gd name="T108" fmla="*/ 43 w 75"/>
                  <a:gd name="T109" fmla="*/ 43 h 75"/>
                  <a:gd name="T110" fmla="*/ 31 w 75"/>
                  <a:gd name="T111" fmla="*/ 43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 h="75">
                    <a:moveTo>
                      <a:pt x="64" y="55"/>
                    </a:moveTo>
                    <a:cubicBezTo>
                      <a:pt x="64" y="54"/>
                      <a:pt x="65" y="53"/>
                      <a:pt x="66" y="52"/>
                    </a:cubicBezTo>
                    <a:cubicBezTo>
                      <a:pt x="72" y="52"/>
                      <a:pt x="72" y="52"/>
                      <a:pt x="72" y="52"/>
                    </a:cubicBezTo>
                    <a:cubicBezTo>
                      <a:pt x="75" y="43"/>
                      <a:pt x="75" y="43"/>
                      <a:pt x="75" y="43"/>
                    </a:cubicBezTo>
                    <a:cubicBezTo>
                      <a:pt x="69" y="39"/>
                      <a:pt x="69" y="39"/>
                      <a:pt x="69" y="39"/>
                    </a:cubicBezTo>
                    <a:cubicBezTo>
                      <a:pt x="69" y="38"/>
                      <a:pt x="69" y="37"/>
                      <a:pt x="69" y="36"/>
                    </a:cubicBezTo>
                    <a:cubicBezTo>
                      <a:pt x="75" y="32"/>
                      <a:pt x="75" y="32"/>
                      <a:pt x="75" y="32"/>
                    </a:cubicBezTo>
                    <a:cubicBezTo>
                      <a:pt x="72" y="23"/>
                      <a:pt x="72" y="23"/>
                      <a:pt x="72" y="23"/>
                    </a:cubicBezTo>
                    <a:cubicBezTo>
                      <a:pt x="66" y="23"/>
                      <a:pt x="66" y="23"/>
                      <a:pt x="66" y="23"/>
                    </a:cubicBezTo>
                    <a:cubicBezTo>
                      <a:pt x="65" y="22"/>
                      <a:pt x="65" y="21"/>
                      <a:pt x="64" y="20"/>
                    </a:cubicBezTo>
                    <a:cubicBezTo>
                      <a:pt x="67" y="14"/>
                      <a:pt x="67" y="14"/>
                      <a:pt x="67" y="14"/>
                    </a:cubicBezTo>
                    <a:cubicBezTo>
                      <a:pt x="64" y="11"/>
                      <a:pt x="64" y="11"/>
                      <a:pt x="64" y="11"/>
                    </a:cubicBezTo>
                    <a:cubicBezTo>
                      <a:pt x="61" y="8"/>
                      <a:pt x="61" y="8"/>
                      <a:pt x="61" y="8"/>
                    </a:cubicBezTo>
                    <a:cubicBezTo>
                      <a:pt x="55" y="11"/>
                      <a:pt x="55" y="11"/>
                      <a:pt x="55" y="11"/>
                    </a:cubicBezTo>
                    <a:cubicBezTo>
                      <a:pt x="54" y="10"/>
                      <a:pt x="53" y="9"/>
                      <a:pt x="52" y="9"/>
                    </a:cubicBezTo>
                    <a:cubicBezTo>
                      <a:pt x="51" y="2"/>
                      <a:pt x="51" y="2"/>
                      <a:pt x="51" y="2"/>
                    </a:cubicBezTo>
                    <a:cubicBezTo>
                      <a:pt x="43" y="0"/>
                      <a:pt x="43" y="0"/>
                      <a:pt x="43" y="0"/>
                    </a:cubicBezTo>
                    <a:cubicBezTo>
                      <a:pt x="39" y="5"/>
                      <a:pt x="39" y="5"/>
                      <a:pt x="39" y="5"/>
                    </a:cubicBezTo>
                    <a:cubicBezTo>
                      <a:pt x="38" y="5"/>
                      <a:pt x="37" y="5"/>
                      <a:pt x="35" y="5"/>
                    </a:cubicBezTo>
                    <a:cubicBezTo>
                      <a:pt x="32" y="0"/>
                      <a:pt x="32" y="0"/>
                      <a:pt x="32" y="0"/>
                    </a:cubicBezTo>
                    <a:cubicBezTo>
                      <a:pt x="23" y="2"/>
                      <a:pt x="23" y="2"/>
                      <a:pt x="23" y="2"/>
                    </a:cubicBezTo>
                    <a:cubicBezTo>
                      <a:pt x="23" y="9"/>
                      <a:pt x="23" y="9"/>
                      <a:pt x="23" y="9"/>
                    </a:cubicBezTo>
                    <a:cubicBezTo>
                      <a:pt x="22" y="9"/>
                      <a:pt x="21" y="10"/>
                      <a:pt x="20" y="11"/>
                    </a:cubicBezTo>
                    <a:cubicBezTo>
                      <a:pt x="13" y="8"/>
                      <a:pt x="13" y="8"/>
                      <a:pt x="13" y="8"/>
                    </a:cubicBezTo>
                    <a:cubicBezTo>
                      <a:pt x="7" y="14"/>
                      <a:pt x="7" y="14"/>
                      <a:pt x="7" y="14"/>
                    </a:cubicBezTo>
                    <a:cubicBezTo>
                      <a:pt x="10" y="20"/>
                      <a:pt x="10" y="20"/>
                      <a:pt x="10" y="20"/>
                    </a:cubicBezTo>
                    <a:cubicBezTo>
                      <a:pt x="10" y="21"/>
                      <a:pt x="9" y="22"/>
                      <a:pt x="9" y="23"/>
                    </a:cubicBezTo>
                    <a:cubicBezTo>
                      <a:pt x="2" y="23"/>
                      <a:pt x="2" y="23"/>
                      <a:pt x="2" y="23"/>
                    </a:cubicBezTo>
                    <a:cubicBezTo>
                      <a:pt x="0" y="32"/>
                      <a:pt x="0" y="32"/>
                      <a:pt x="0" y="32"/>
                    </a:cubicBezTo>
                    <a:cubicBezTo>
                      <a:pt x="5" y="36"/>
                      <a:pt x="5" y="36"/>
                      <a:pt x="5" y="36"/>
                    </a:cubicBezTo>
                    <a:cubicBezTo>
                      <a:pt x="5" y="37"/>
                      <a:pt x="5" y="38"/>
                      <a:pt x="5" y="39"/>
                    </a:cubicBezTo>
                    <a:cubicBezTo>
                      <a:pt x="0" y="43"/>
                      <a:pt x="0" y="43"/>
                      <a:pt x="0" y="43"/>
                    </a:cubicBezTo>
                    <a:cubicBezTo>
                      <a:pt x="2" y="51"/>
                      <a:pt x="2" y="51"/>
                      <a:pt x="2" y="51"/>
                    </a:cubicBezTo>
                    <a:cubicBezTo>
                      <a:pt x="8" y="52"/>
                      <a:pt x="8" y="52"/>
                      <a:pt x="8" y="52"/>
                    </a:cubicBezTo>
                    <a:cubicBezTo>
                      <a:pt x="9" y="53"/>
                      <a:pt x="10" y="55"/>
                      <a:pt x="10" y="55"/>
                    </a:cubicBezTo>
                    <a:cubicBezTo>
                      <a:pt x="7" y="61"/>
                      <a:pt x="7" y="61"/>
                      <a:pt x="7" y="61"/>
                    </a:cubicBezTo>
                    <a:cubicBezTo>
                      <a:pt x="14" y="67"/>
                      <a:pt x="14" y="67"/>
                      <a:pt x="14" y="67"/>
                    </a:cubicBezTo>
                    <a:cubicBezTo>
                      <a:pt x="19" y="64"/>
                      <a:pt x="19" y="64"/>
                      <a:pt x="19" y="64"/>
                    </a:cubicBezTo>
                    <a:cubicBezTo>
                      <a:pt x="20" y="65"/>
                      <a:pt x="21" y="65"/>
                      <a:pt x="23" y="66"/>
                    </a:cubicBezTo>
                    <a:cubicBezTo>
                      <a:pt x="23" y="73"/>
                      <a:pt x="23" y="73"/>
                      <a:pt x="23" y="73"/>
                    </a:cubicBezTo>
                    <a:cubicBezTo>
                      <a:pt x="32" y="75"/>
                      <a:pt x="32" y="75"/>
                      <a:pt x="32" y="75"/>
                    </a:cubicBezTo>
                    <a:cubicBezTo>
                      <a:pt x="35" y="69"/>
                      <a:pt x="35" y="69"/>
                      <a:pt x="35" y="69"/>
                    </a:cubicBezTo>
                    <a:cubicBezTo>
                      <a:pt x="36" y="69"/>
                      <a:pt x="38" y="69"/>
                      <a:pt x="39" y="69"/>
                    </a:cubicBezTo>
                    <a:cubicBezTo>
                      <a:pt x="42" y="75"/>
                      <a:pt x="42" y="75"/>
                      <a:pt x="42" y="75"/>
                    </a:cubicBezTo>
                    <a:cubicBezTo>
                      <a:pt x="51" y="73"/>
                      <a:pt x="51" y="73"/>
                      <a:pt x="51" y="73"/>
                    </a:cubicBezTo>
                    <a:cubicBezTo>
                      <a:pt x="52" y="66"/>
                      <a:pt x="52" y="66"/>
                      <a:pt x="52" y="66"/>
                    </a:cubicBezTo>
                    <a:cubicBezTo>
                      <a:pt x="53" y="65"/>
                      <a:pt x="54" y="65"/>
                      <a:pt x="55" y="64"/>
                    </a:cubicBezTo>
                    <a:cubicBezTo>
                      <a:pt x="60" y="67"/>
                      <a:pt x="60" y="67"/>
                      <a:pt x="60" y="67"/>
                    </a:cubicBezTo>
                    <a:cubicBezTo>
                      <a:pt x="64" y="64"/>
                      <a:pt x="64" y="64"/>
                      <a:pt x="64" y="64"/>
                    </a:cubicBezTo>
                    <a:cubicBezTo>
                      <a:pt x="67" y="61"/>
                      <a:pt x="67" y="61"/>
                      <a:pt x="67" y="61"/>
                    </a:cubicBezTo>
                    <a:lnTo>
                      <a:pt x="64" y="55"/>
                    </a:lnTo>
                    <a:close/>
                    <a:moveTo>
                      <a:pt x="31" y="43"/>
                    </a:moveTo>
                    <a:cubicBezTo>
                      <a:pt x="28" y="40"/>
                      <a:pt x="28" y="35"/>
                      <a:pt x="31" y="31"/>
                    </a:cubicBezTo>
                    <a:cubicBezTo>
                      <a:pt x="34" y="28"/>
                      <a:pt x="40" y="28"/>
                      <a:pt x="43" y="31"/>
                    </a:cubicBezTo>
                    <a:cubicBezTo>
                      <a:pt x="46" y="35"/>
                      <a:pt x="46" y="40"/>
                      <a:pt x="43" y="43"/>
                    </a:cubicBezTo>
                    <a:cubicBezTo>
                      <a:pt x="40" y="47"/>
                      <a:pt x="34" y="47"/>
                      <a:pt x="31" y="43"/>
                    </a:cubicBezTo>
                    <a:close/>
                  </a:path>
                </a:pathLst>
              </a:custGeom>
              <a:grpFill/>
              <a:ln>
                <a:noFill/>
              </a:ln>
              <a:extLst/>
            </p:spPr>
            <p:txBody>
              <a:bodyPr vert="horz" wrap="square" lIns="91440" tIns="45720" rIns="91440" bIns="45720" numCol="1" anchor="t" anchorCtr="0" compatLnSpc="1">
                <a:prstTxWarp prst="textNoShape">
                  <a:avLst/>
                </a:prstTxWarp>
              </a:bodyPr>
              <a:lstStyle/>
              <a:p>
                <a:endParaRPr lang="en-IE"/>
              </a:p>
            </p:txBody>
          </p:sp>
        </p:grpSp>
        <p:sp>
          <p:nvSpPr>
            <p:cNvPr id="126" name="TextBox 125"/>
            <p:cNvSpPr txBox="1"/>
            <p:nvPr/>
          </p:nvSpPr>
          <p:spPr>
            <a:xfrm>
              <a:off x="317637" y="3618412"/>
              <a:ext cx="1377428" cy="193899"/>
            </a:xfrm>
            <a:prstGeom prst="rect">
              <a:avLst/>
            </a:prstGeom>
          </p:spPr>
          <p:txBody>
            <a:bodyPr vert="horz" wrap="none" lIns="0" tIns="0" rIns="0" bIns="0" rtlCol="0" anchor="b">
              <a:spAutoFit/>
            </a:bodyPr>
            <a:lstStyle>
              <a:lvl1pPr indent="0" defTabSz="1734634">
                <a:lnSpc>
                  <a:spcPct val="90000"/>
                </a:lnSpc>
                <a:spcBef>
                  <a:spcPts val="800"/>
                </a:spcBef>
                <a:buFont typeface="Arial" charset="0"/>
                <a:buNone/>
                <a:defRPr sz="2400" b="0" i="0" cap="all" spc="-133" baseline="0">
                  <a:solidFill>
                    <a:schemeClr val="accent4"/>
                  </a:solidFill>
                  <a:latin typeface="Arial Black" charset="0"/>
                  <a:ea typeface="Arial Black" charset="0"/>
                  <a:cs typeface="Arial Black" charset="0"/>
                </a:defRPr>
              </a:lvl1pPr>
              <a:lvl2pPr marL="182875" indent="-182875" defTabSz="1734634">
                <a:lnSpc>
                  <a:spcPct val="90000"/>
                </a:lnSpc>
                <a:spcBef>
                  <a:spcPts val="800"/>
                </a:spcBef>
                <a:buFont typeface="Arial" charset="0"/>
                <a:buChar char="•"/>
                <a:defRPr b="1" i="0" cap="none" baseline="0">
                  <a:solidFill>
                    <a:schemeClr val="bg2"/>
                  </a:solidFill>
                  <a:ea typeface="Arial Black" charset="0"/>
                  <a:cs typeface="Arial Black" charset="0"/>
                </a:defRPr>
              </a:lvl2pPr>
              <a:lvl3pPr marL="365751" indent="-182875" defTabSz="1734634">
                <a:lnSpc>
                  <a:spcPct val="90000"/>
                </a:lnSpc>
                <a:spcBef>
                  <a:spcPts val="800"/>
                </a:spcBef>
                <a:buFont typeface="Arial" charset="0"/>
                <a:buChar char="•"/>
                <a:defRPr b="1" i="0" cap="none" baseline="0">
                  <a:solidFill>
                    <a:schemeClr val="bg2"/>
                  </a:solidFill>
                  <a:ea typeface="Arial Black" charset="0"/>
                  <a:cs typeface="Arial Black" charset="0"/>
                </a:defRPr>
              </a:lvl3pPr>
              <a:lvl4pPr marL="0" indent="0" defTabSz="1734634">
                <a:lnSpc>
                  <a:spcPct val="90000"/>
                </a:lnSpc>
                <a:spcBef>
                  <a:spcPts val="800"/>
                </a:spcBef>
                <a:buFont typeface="Arial" charset="0"/>
                <a:buNone/>
                <a:defRPr b="0" i="0" cap="none" baseline="0">
                  <a:solidFill>
                    <a:schemeClr val="bg2"/>
                  </a:solidFill>
                  <a:ea typeface="Arial Black" charset="0"/>
                  <a:cs typeface="Arial Black" charset="0"/>
                </a:defRPr>
              </a:lvl4pPr>
              <a:lvl5pPr marL="182875" indent="-182875" defTabSz="1734634">
                <a:lnSpc>
                  <a:spcPct val="90000"/>
                </a:lnSpc>
                <a:spcBef>
                  <a:spcPts val="800"/>
                </a:spcBef>
                <a:buFont typeface="Arial" charset="0"/>
                <a:buChar char="•"/>
                <a:defRPr b="0" i="0" cap="none" baseline="0">
                  <a:solidFill>
                    <a:schemeClr val="bg2"/>
                  </a:solidFill>
                  <a:ea typeface="Arial Black" charset="0"/>
                  <a:cs typeface="Arial Black" charset="0"/>
                </a:defRPr>
              </a:lvl5pPr>
              <a:lvl6pPr marL="365751" indent="-182875" defTabSz="1734634">
                <a:lnSpc>
                  <a:spcPct val="90000"/>
                </a:lnSpc>
                <a:spcBef>
                  <a:spcPts val="800"/>
                </a:spcBef>
                <a:buFont typeface="Arial" charset="0"/>
                <a:buChar char="•"/>
                <a:defRPr sz="2133" b="1" i="0" cap="none" baseline="0">
                  <a:solidFill>
                    <a:schemeClr val="tx2"/>
                  </a:solidFill>
                  <a:latin typeface="Arial Bold" charset="0"/>
                  <a:ea typeface="Arial Bold" charset="0"/>
                  <a:cs typeface="Arial Bold" charset="0"/>
                </a:defRPr>
              </a:lvl6pPr>
              <a:lvl7pPr marL="0" indent="0" defTabSz="1734634">
                <a:lnSpc>
                  <a:spcPct val="90000"/>
                </a:lnSpc>
                <a:spcBef>
                  <a:spcPts val="800"/>
                </a:spcBef>
                <a:buFont typeface="Arial" charset="0"/>
                <a:buNone/>
                <a:defRPr sz="1867" b="1" i="0" cap="none" baseline="0">
                  <a:latin typeface="Arial Bold" charset="0"/>
                  <a:ea typeface="Arial Bold" charset="0"/>
                  <a:cs typeface="Arial Bold" charset="0"/>
                </a:defRPr>
              </a:lvl7pPr>
              <a:lvl8pPr marL="182875" indent="-182875" defTabSz="1734634">
                <a:lnSpc>
                  <a:spcPct val="90000"/>
                </a:lnSpc>
                <a:spcBef>
                  <a:spcPts val="800"/>
                </a:spcBef>
                <a:buFont typeface="Arial" charset="0"/>
                <a:buChar char="•"/>
                <a:defRPr sz="1867" b="1" i="0" cap="none" baseline="0">
                  <a:latin typeface="Arial Bold" charset="0"/>
                  <a:ea typeface="Arial Bold" charset="0"/>
                  <a:cs typeface="Arial Bold" charset="0"/>
                </a:defRPr>
              </a:lvl8pPr>
              <a:lvl9pPr marL="365751" indent="-182875" defTabSz="1734634">
                <a:lnSpc>
                  <a:spcPct val="90000"/>
                </a:lnSpc>
                <a:spcBef>
                  <a:spcPts val="800"/>
                </a:spcBef>
                <a:buFont typeface="Arial" charset="0"/>
                <a:buChar char="•"/>
                <a:defRPr sz="1867" b="1" i="0" cap="none" baseline="0">
                  <a:latin typeface="Arial Bold" charset="0"/>
                  <a:ea typeface="Arial Black" charset="0"/>
                  <a:cs typeface="Arial Black" charset="0"/>
                </a:defRPr>
              </a:lvl9pPr>
            </a:lstStyle>
            <a:p>
              <a:r>
                <a:rPr lang="en-US" sz="1400" dirty="0" smtClean="0">
                  <a:solidFill>
                    <a:srgbClr val="FF8201"/>
                  </a:solidFill>
                </a:rPr>
                <a:t>Architecture</a:t>
              </a:r>
              <a:endParaRPr lang="en-US" sz="1400" dirty="0">
                <a:solidFill>
                  <a:srgbClr val="FF8201"/>
                </a:solidFill>
              </a:endParaRPr>
            </a:p>
          </p:txBody>
        </p:sp>
      </p:grpSp>
    </p:spTree>
    <p:extLst>
      <p:ext uri="{BB962C8B-B14F-4D97-AF65-F5344CB8AC3E}">
        <p14:creationId xmlns:p14="http://schemas.microsoft.com/office/powerpoint/2010/main" val="17388735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45018" y="332076"/>
            <a:ext cx="11767562" cy="776139"/>
          </a:xfrm>
        </p:spPr>
        <p:txBody>
          <a:bodyPr/>
          <a:lstStyle/>
          <a:p>
            <a:r>
              <a:rPr lang="en-US" dirty="0" smtClean="0"/>
              <a:t>Development process </a:t>
            </a:r>
            <a:endParaRPr lang="en-US" dirty="0">
              <a:solidFill>
                <a:schemeClr val="accent4"/>
              </a:solidFill>
            </a:endParaRPr>
          </a:p>
        </p:txBody>
      </p:sp>
      <p:grpSp>
        <p:nvGrpSpPr>
          <p:cNvPr id="181" name="Group 180"/>
          <p:cNvGrpSpPr>
            <a:grpSpLocks noChangeAspect="1"/>
          </p:cNvGrpSpPr>
          <p:nvPr/>
        </p:nvGrpSpPr>
        <p:grpSpPr>
          <a:xfrm>
            <a:off x="3745836" y="4623224"/>
            <a:ext cx="396809" cy="331332"/>
            <a:chOff x="952500" y="4833938"/>
            <a:chExt cx="603251" cy="471488"/>
          </a:xfrm>
          <a:solidFill>
            <a:schemeClr val="accent6">
              <a:lumMod val="75000"/>
            </a:schemeClr>
          </a:solidFill>
        </p:grpSpPr>
        <p:sp>
          <p:nvSpPr>
            <p:cNvPr id="182" name="Freeform 91"/>
            <p:cNvSpPr>
              <a:spLocks/>
            </p:cNvSpPr>
            <p:nvPr/>
          </p:nvSpPr>
          <p:spPr bwMode="auto">
            <a:xfrm>
              <a:off x="1268413" y="5100638"/>
              <a:ext cx="287338" cy="204788"/>
            </a:xfrm>
            <a:custGeom>
              <a:avLst/>
              <a:gdLst>
                <a:gd name="T0" fmla="*/ 768 w 768"/>
                <a:gd name="T1" fmla="*/ 372 h 548"/>
                <a:gd name="T2" fmla="*/ 768 w 768"/>
                <a:gd name="T3" fmla="*/ 520 h 548"/>
                <a:gd name="T4" fmla="*/ 472 w 768"/>
                <a:gd name="T5" fmla="*/ 524 h 548"/>
                <a:gd name="T6" fmla="*/ 156 w 768"/>
                <a:gd name="T7" fmla="*/ 480 h 548"/>
                <a:gd name="T8" fmla="*/ 152 w 768"/>
                <a:gd name="T9" fmla="*/ 288 h 548"/>
                <a:gd name="T10" fmla="*/ 0 w 768"/>
                <a:gd name="T11" fmla="*/ 172 h 548"/>
                <a:gd name="T12" fmla="*/ 364 w 768"/>
                <a:gd name="T13" fmla="*/ 0 h 548"/>
                <a:gd name="T14" fmla="*/ 304 w 768"/>
                <a:gd name="T15" fmla="*/ 248 h 548"/>
                <a:gd name="T16" fmla="*/ 304 w 768"/>
                <a:gd name="T17" fmla="*/ 368 h 548"/>
                <a:gd name="T18" fmla="*/ 768 w 768"/>
                <a:gd name="T19" fmla="*/ 372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8" h="548">
                  <a:moveTo>
                    <a:pt x="768" y="372"/>
                  </a:moveTo>
                  <a:cubicBezTo>
                    <a:pt x="768" y="421"/>
                    <a:pt x="768" y="471"/>
                    <a:pt x="768" y="520"/>
                  </a:cubicBezTo>
                  <a:cubicBezTo>
                    <a:pt x="697" y="527"/>
                    <a:pt x="587" y="524"/>
                    <a:pt x="472" y="524"/>
                  </a:cubicBezTo>
                  <a:cubicBezTo>
                    <a:pt x="353" y="524"/>
                    <a:pt x="183" y="548"/>
                    <a:pt x="156" y="480"/>
                  </a:cubicBezTo>
                  <a:cubicBezTo>
                    <a:pt x="136" y="430"/>
                    <a:pt x="162" y="360"/>
                    <a:pt x="152" y="288"/>
                  </a:cubicBezTo>
                  <a:cubicBezTo>
                    <a:pt x="85" y="265"/>
                    <a:pt x="29" y="232"/>
                    <a:pt x="0" y="172"/>
                  </a:cubicBezTo>
                  <a:cubicBezTo>
                    <a:pt x="119" y="112"/>
                    <a:pt x="244" y="59"/>
                    <a:pt x="364" y="0"/>
                  </a:cubicBezTo>
                  <a:cubicBezTo>
                    <a:pt x="419" y="83"/>
                    <a:pt x="366" y="209"/>
                    <a:pt x="304" y="248"/>
                  </a:cubicBezTo>
                  <a:cubicBezTo>
                    <a:pt x="304" y="288"/>
                    <a:pt x="304" y="328"/>
                    <a:pt x="304" y="368"/>
                  </a:cubicBezTo>
                  <a:cubicBezTo>
                    <a:pt x="457" y="371"/>
                    <a:pt x="621" y="363"/>
                    <a:pt x="768" y="372"/>
                  </a:cubicBezTo>
                  <a:close/>
                </a:path>
              </a:pathLst>
            </a:custGeom>
            <a:grpFill/>
            <a:ln w="9525">
              <a:noFill/>
              <a:round/>
              <a:headEnd/>
              <a:tailEnd/>
            </a:ln>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Calibri"/>
                <a:cs typeface="Arial" charset="0"/>
              </a:endParaRPr>
            </a:p>
          </p:txBody>
        </p:sp>
        <p:sp>
          <p:nvSpPr>
            <p:cNvPr id="183" name="Freeform 92"/>
            <p:cNvSpPr>
              <a:spLocks noEditPoints="1"/>
            </p:cNvSpPr>
            <p:nvPr/>
          </p:nvSpPr>
          <p:spPr bwMode="auto">
            <a:xfrm>
              <a:off x="1060450" y="4833938"/>
              <a:ext cx="454025" cy="355600"/>
            </a:xfrm>
            <a:custGeom>
              <a:avLst/>
              <a:gdLst>
                <a:gd name="T0" fmla="*/ 1163 w 1210"/>
                <a:gd name="T1" fmla="*/ 350 h 946"/>
                <a:gd name="T2" fmla="*/ 1203 w 1210"/>
                <a:gd name="T3" fmla="*/ 478 h 946"/>
                <a:gd name="T4" fmla="*/ 1099 w 1210"/>
                <a:gd name="T5" fmla="*/ 554 h 946"/>
                <a:gd name="T6" fmla="*/ 367 w 1210"/>
                <a:gd name="T7" fmla="*/ 898 h 946"/>
                <a:gd name="T8" fmla="*/ 239 w 1210"/>
                <a:gd name="T9" fmla="*/ 938 h 946"/>
                <a:gd name="T10" fmla="*/ 107 w 1210"/>
                <a:gd name="T11" fmla="*/ 722 h 946"/>
                <a:gd name="T12" fmla="*/ 51 w 1210"/>
                <a:gd name="T13" fmla="*/ 602 h 946"/>
                <a:gd name="T14" fmla="*/ 3 w 1210"/>
                <a:gd name="T15" fmla="*/ 478 h 946"/>
                <a:gd name="T16" fmla="*/ 215 w 1210"/>
                <a:gd name="T17" fmla="*/ 338 h 946"/>
                <a:gd name="T18" fmla="*/ 815 w 1210"/>
                <a:gd name="T19" fmla="*/ 58 h 946"/>
                <a:gd name="T20" fmla="*/ 947 w 1210"/>
                <a:gd name="T21" fmla="*/ 6 h 946"/>
                <a:gd name="T22" fmla="*/ 1107 w 1210"/>
                <a:gd name="T23" fmla="*/ 234 h 946"/>
                <a:gd name="T24" fmla="*/ 1163 w 1210"/>
                <a:gd name="T25" fmla="*/ 350 h 946"/>
                <a:gd name="T26" fmla="*/ 871 w 1210"/>
                <a:gd name="T27" fmla="*/ 206 h 946"/>
                <a:gd name="T28" fmla="*/ 963 w 1210"/>
                <a:gd name="T29" fmla="*/ 134 h 946"/>
                <a:gd name="T30" fmla="*/ 923 w 1210"/>
                <a:gd name="T31" fmla="*/ 110 h 946"/>
                <a:gd name="T32" fmla="*/ 915 w 1210"/>
                <a:gd name="T33" fmla="*/ 114 h 946"/>
                <a:gd name="T34" fmla="*/ 503 w 1210"/>
                <a:gd name="T35" fmla="*/ 302 h 946"/>
                <a:gd name="T36" fmla="*/ 199 w 1210"/>
                <a:gd name="T37" fmla="*/ 446 h 946"/>
                <a:gd name="T38" fmla="*/ 111 w 1210"/>
                <a:gd name="T39" fmla="*/ 510 h 946"/>
                <a:gd name="T40" fmla="*/ 215 w 1210"/>
                <a:gd name="T41" fmla="*/ 510 h 946"/>
                <a:gd name="T42" fmla="*/ 871 w 1210"/>
                <a:gd name="T43" fmla="*/ 206 h 9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10" h="946">
                  <a:moveTo>
                    <a:pt x="1163" y="350"/>
                  </a:moveTo>
                  <a:cubicBezTo>
                    <a:pt x="1183" y="393"/>
                    <a:pt x="1210" y="439"/>
                    <a:pt x="1203" y="478"/>
                  </a:cubicBezTo>
                  <a:cubicBezTo>
                    <a:pt x="1195" y="518"/>
                    <a:pt x="1142" y="534"/>
                    <a:pt x="1099" y="554"/>
                  </a:cubicBezTo>
                  <a:cubicBezTo>
                    <a:pt x="848" y="668"/>
                    <a:pt x="617" y="781"/>
                    <a:pt x="367" y="898"/>
                  </a:cubicBezTo>
                  <a:cubicBezTo>
                    <a:pt x="326" y="917"/>
                    <a:pt x="276" y="946"/>
                    <a:pt x="239" y="938"/>
                  </a:cubicBezTo>
                  <a:cubicBezTo>
                    <a:pt x="172" y="924"/>
                    <a:pt x="134" y="779"/>
                    <a:pt x="107" y="722"/>
                  </a:cubicBezTo>
                  <a:cubicBezTo>
                    <a:pt x="88" y="681"/>
                    <a:pt x="72" y="646"/>
                    <a:pt x="51" y="602"/>
                  </a:cubicBezTo>
                  <a:cubicBezTo>
                    <a:pt x="34" y="566"/>
                    <a:pt x="0" y="519"/>
                    <a:pt x="3" y="478"/>
                  </a:cubicBezTo>
                  <a:cubicBezTo>
                    <a:pt x="8" y="413"/>
                    <a:pt x="147" y="370"/>
                    <a:pt x="215" y="338"/>
                  </a:cubicBezTo>
                  <a:cubicBezTo>
                    <a:pt x="425" y="240"/>
                    <a:pt x="611" y="153"/>
                    <a:pt x="815" y="58"/>
                  </a:cubicBezTo>
                  <a:cubicBezTo>
                    <a:pt x="853" y="40"/>
                    <a:pt x="904" y="9"/>
                    <a:pt x="947" y="6"/>
                  </a:cubicBezTo>
                  <a:cubicBezTo>
                    <a:pt x="1032" y="0"/>
                    <a:pt x="1073" y="162"/>
                    <a:pt x="1107" y="234"/>
                  </a:cubicBezTo>
                  <a:cubicBezTo>
                    <a:pt x="1127" y="277"/>
                    <a:pt x="1145" y="311"/>
                    <a:pt x="1163" y="350"/>
                  </a:cubicBezTo>
                  <a:close/>
                  <a:moveTo>
                    <a:pt x="871" y="206"/>
                  </a:moveTo>
                  <a:cubicBezTo>
                    <a:pt x="904" y="190"/>
                    <a:pt x="967" y="168"/>
                    <a:pt x="963" y="134"/>
                  </a:cubicBezTo>
                  <a:cubicBezTo>
                    <a:pt x="960" y="110"/>
                    <a:pt x="941" y="108"/>
                    <a:pt x="923" y="110"/>
                  </a:cubicBezTo>
                  <a:cubicBezTo>
                    <a:pt x="918" y="110"/>
                    <a:pt x="917" y="113"/>
                    <a:pt x="915" y="114"/>
                  </a:cubicBezTo>
                  <a:cubicBezTo>
                    <a:pt x="778" y="163"/>
                    <a:pt x="655" y="231"/>
                    <a:pt x="503" y="302"/>
                  </a:cubicBezTo>
                  <a:cubicBezTo>
                    <a:pt x="402" y="349"/>
                    <a:pt x="301" y="398"/>
                    <a:pt x="199" y="446"/>
                  </a:cubicBezTo>
                  <a:cubicBezTo>
                    <a:pt x="173" y="458"/>
                    <a:pt x="108" y="477"/>
                    <a:pt x="111" y="510"/>
                  </a:cubicBezTo>
                  <a:cubicBezTo>
                    <a:pt x="116" y="565"/>
                    <a:pt x="197" y="519"/>
                    <a:pt x="215" y="510"/>
                  </a:cubicBezTo>
                  <a:cubicBezTo>
                    <a:pt x="439" y="406"/>
                    <a:pt x="648" y="311"/>
                    <a:pt x="871" y="206"/>
                  </a:cubicBezTo>
                  <a:close/>
                </a:path>
              </a:pathLst>
            </a:custGeom>
            <a:grpFill/>
            <a:ln w="9525">
              <a:noFill/>
              <a:round/>
              <a:headEnd/>
              <a:tailEnd/>
            </a:ln>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Calibri"/>
                <a:cs typeface="Arial" charset="0"/>
              </a:endParaRPr>
            </a:p>
          </p:txBody>
        </p:sp>
        <p:sp>
          <p:nvSpPr>
            <p:cNvPr id="184" name="Freeform 94"/>
            <p:cNvSpPr>
              <a:spLocks/>
            </p:cNvSpPr>
            <p:nvPr/>
          </p:nvSpPr>
          <p:spPr bwMode="auto">
            <a:xfrm>
              <a:off x="952500" y="5057775"/>
              <a:ext cx="142875" cy="163513"/>
            </a:xfrm>
            <a:custGeom>
              <a:avLst/>
              <a:gdLst>
                <a:gd name="T0" fmla="*/ 380 w 380"/>
                <a:gd name="T1" fmla="*/ 257 h 437"/>
                <a:gd name="T2" fmla="*/ 312 w 380"/>
                <a:gd name="T3" fmla="*/ 285 h 437"/>
                <a:gd name="T4" fmla="*/ 176 w 380"/>
                <a:gd name="T5" fmla="*/ 437 h 437"/>
                <a:gd name="T6" fmla="*/ 80 w 380"/>
                <a:gd name="T7" fmla="*/ 253 h 437"/>
                <a:gd name="T8" fmla="*/ 0 w 380"/>
                <a:gd name="T9" fmla="*/ 65 h 437"/>
                <a:gd name="T10" fmla="*/ 196 w 380"/>
                <a:gd name="T11" fmla="*/ 53 h 437"/>
                <a:gd name="T12" fmla="*/ 268 w 380"/>
                <a:gd name="T13" fmla="*/ 17 h 437"/>
                <a:gd name="T14" fmla="*/ 380 w 380"/>
                <a:gd name="T15" fmla="*/ 257 h 4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0" h="437">
                  <a:moveTo>
                    <a:pt x="380" y="257"/>
                  </a:moveTo>
                  <a:cubicBezTo>
                    <a:pt x="355" y="264"/>
                    <a:pt x="338" y="279"/>
                    <a:pt x="312" y="285"/>
                  </a:cubicBezTo>
                  <a:cubicBezTo>
                    <a:pt x="281" y="350"/>
                    <a:pt x="264" y="429"/>
                    <a:pt x="176" y="437"/>
                  </a:cubicBezTo>
                  <a:cubicBezTo>
                    <a:pt x="135" y="385"/>
                    <a:pt x="110" y="316"/>
                    <a:pt x="80" y="253"/>
                  </a:cubicBezTo>
                  <a:cubicBezTo>
                    <a:pt x="50" y="190"/>
                    <a:pt x="17" y="128"/>
                    <a:pt x="0" y="65"/>
                  </a:cubicBezTo>
                  <a:cubicBezTo>
                    <a:pt x="42" y="0"/>
                    <a:pt x="132" y="23"/>
                    <a:pt x="196" y="53"/>
                  </a:cubicBezTo>
                  <a:cubicBezTo>
                    <a:pt x="220" y="41"/>
                    <a:pt x="244" y="29"/>
                    <a:pt x="268" y="17"/>
                  </a:cubicBezTo>
                  <a:cubicBezTo>
                    <a:pt x="310" y="92"/>
                    <a:pt x="348" y="172"/>
                    <a:pt x="380" y="257"/>
                  </a:cubicBezTo>
                  <a:close/>
                </a:path>
              </a:pathLst>
            </a:custGeom>
            <a:grpFill/>
            <a:ln w="9525">
              <a:noFill/>
              <a:round/>
              <a:headEnd/>
              <a:tailEnd/>
            </a:ln>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Calibri"/>
                <a:cs typeface="Arial" charset="0"/>
              </a:endParaRPr>
            </a:p>
          </p:txBody>
        </p:sp>
      </p:grpSp>
      <p:sp>
        <p:nvSpPr>
          <p:cNvPr id="189" name="Rectangle 188"/>
          <p:cNvSpPr/>
          <p:nvPr/>
        </p:nvSpPr>
        <p:spPr>
          <a:xfrm>
            <a:off x="4614177" y="5065934"/>
            <a:ext cx="526528" cy="193468"/>
          </a:xfrm>
          <a:prstGeom prst="rect">
            <a:avLst/>
          </a:prstGeom>
          <a:solidFill>
            <a:srgbClr val="FFFFFF"/>
          </a:solidFill>
          <a:ln w="12700" cap="flat" cmpd="sng" algn="ctr">
            <a:noFill/>
            <a:prstDash val="solid"/>
          </a:ln>
          <a:effectLst/>
        </p:spPr>
        <p:txBody>
          <a:bodyPr rtlCol="0" anchor="ctr"/>
          <a:lstStyle/>
          <a:p>
            <a:pPr algn="ctr">
              <a:defRPr/>
            </a:pPr>
            <a:r>
              <a:rPr lang="en-US" sz="800" kern="0" dirty="0" smtClean="0">
                <a:solidFill>
                  <a:srgbClr val="666666"/>
                </a:solidFill>
                <a:cs typeface="Arial" charset="0"/>
              </a:rPr>
              <a:t>Phone</a:t>
            </a:r>
            <a:endParaRPr lang="en-US" sz="800" kern="0" dirty="0">
              <a:solidFill>
                <a:srgbClr val="666666"/>
              </a:solidFill>
              <a:cs typeface="Arial" charset="0"/>
            </a:endParaRPr>
          </a:p>
        </p:txBody>
      </p:sp>
      <p:sp>
        <p:nvSpPr>
          <p:cNvPr id="190" name="TextBox 189"/>
          <p:cNvSpPr txBox="1"/>
          <p:nvPr/>
        </p:nvSpPr>
        <p:spPr>
          <a:xfrm>
            <a:off x="3676313" y="5082850"/>
            <a:ext cx="632550" cy="164857"/>
          </a:xfrm>
          <a:prstGeom prst="rect">
            <a:avLst/>
          </a:prstGeom>
        </p:spPr>
        <p:txBody>
          <a:bodyPr vert="horz" wrap="square" lIns="0" tIns="0" rIns="0" bIns="0" rtlCol="0">
            <a:noAutofit/>
          </a:bodyPr>
          <a:lstStyle/>
          <a:p>
            <a:r>
              <a:rPr lang="en-US" sz="800" dirty="0" smtClean="0">
                <a:solidFill>
                  <a:schemeClr val="bg2"/>
                </a:solidFill>
              </a:rPr>
              <a:t>Hi-Def CCTV</a:t>
            </a:r>
            <a:endParaRPr lang="en-US" sz="800" dirty="0">
              <a:solidFill>
                <a:schemeClr val="bg2"/>
              </a:solidFill>
            </a:endParaRPr>
          </a:p>
        </p:txBody>
      </p:sp>
      <p:sp>
        <p:nvSpPr>
          <p:cNvPr id="191" name="TextBox 190"/>
          <p:cNvSpPr txBox="1"/>
          <p:nvPr/>
        </p:nvSpPr>
        <p:spPr>
          <a:xfrm flipH="1">
            <a:off x="8295126" y="4441835"/>
            <a:ext cx="3249027" cy="456775"/>
          </a:xfrm>
          <a:prstGeom prst="rect">
            <a:avLst/>
          </a:prstGeom>
        </p:spPr>
        <p:txBody>
          <a:bodyPr vert="horz" wrap="square" lIns="0" tIns="0" rIns="0" bIns="0" rtlCol="0">
            <a:noAutofit/>
          </a:bodyPr>
          <a:lstStyle/>
          <a:p>
            <a:r>
              <a:rPr lang="en-US" sz="1400" dirty="0" smtClean="0">
                <a:latin typeface="+mj-lt"/>
              </a:rPr>
              <a:t>Utilize existing and 3</a:t>
            </a:r>
            <a:r>
              <a:rPr lang="en-US" sz="1400" baseline="30000" dirty="0" smtClean="0">
                <a:latin typeface="+mj-lt"/>
              </a:rPr>
              <a:t>rd</a:t>
            </a:r>
            <a:r>
              <a:rPr lang="en-US" sz="1400" dirty="0" smtClean="0">
                <a:latin typeface="+mj-lt"/>
              </a:rPr>
              <a:t> party devices</a:t>
            </a:r>
          </a:p>
        </p:txBody>
      </p:sp>
      <p:sp>
        <p:nvSpPr>
          <p:cNvPr id="192" name="TextBox 191"/>
          <p:cNvSpPr txBox="1"/>
          <p:nvPr/>
        </p:nvSpPr>
        <p:spPr>
          <a:xfrm flipH="1">
            <a:off x="8244258" y="5493231"/>
            <a:ext cx="3118505" cy="267641"/>
          </a:xfrm>
          <a:prstGeom prst="rect">
            <a:avLst/>
          </a:prstGeom>
        </p:spPr>
        <p:txBody>
          <a:bodyPr vert="horz" wrap="square" lIns="0" tIns="0" rIns="0" bIns="0" rtlCol="0">
            <a:noAutofit/>
          </a:bodyPr>
          <a:lstStyle/>
          <a:p>
            <a:r>
              <a:rPr lang="en-US" sz="1400" dirty="0" smtClean="0">
                <a:latin typeface="+mj-lt"/>
              </a:rPr>
              <a:t>Utilize many cloud engines</a:t>
            </a:r>
          </a:p>
        </p:txBody>
      </p:sp>
      <p:grpSp>
        <p:nvGrpSpPr>
          <p:cNvPr id="193" name="Group 192"/>
          <p:cNvGrpSpPr/>
          <p:nvPr/>
        </p:nvGrpSpPr>
        <p:grpSpPr>
          <a:xfrm>
            <a:off x="4727271" y="4579328"/>
            <a:ext cx="310679" cy="485437"/>
            <a:chOff x="5235846" y="3661086"/>
            <a:chExt cx="738887" cy="1269963"/>
          </a:xfrm>
        </p:grpSpPr>
        <p:sp>
          <p:nvSpPr>
            <p:cNvPr id="194" name="Freeform 16"/>
            <p:cNvSpPr>
              <a:spLocks noEditPoints="1"/>
            </p:cNvSpPr>
            <p:nvPr/>
          </p:nvSpPr>
          <p:spPr bwMode="auto">
            <a:xfrm>
              <a:off x="5235846" y="3661086"/>
              <a:ext cx="738887" cy="1269963"/>
            </a:xfrm>
            <a:custGeom>
              <a:avLst/>
              <a:gdLst>
                <a:gd name="T0" fmla="*/ 230 w 259"/>
                <a:gd name="T1" fmla="*/ 0 h 445"/>
                <a:gd name="T2" fmla="*/ 29 w 259"/>
                <a:gd name="T3" fmla="*/ 0 h 445"/>
                <a:gd name="T4" fmla="*/ 0 w 259"/>
                <a:gd name="T5" fmla="*/ 29 h 445"/>
                <a:gd name="T6" fmla="*/ 0 w 259"/>
                <a:gd name="T7" fmla="*/ 417 h 445"/>
                <a:gd name="T8" fmla="*/ 29 w 259"/>
                <a:gd name="T9" fmla="*/ 445 h 445"/>
                <a:gd name="T10" fmla="*/ 230 w 259"/>
                <a:gd name="T11" fmla="*/ 445 h 445"/>
                <a:gd name="T12" fmla="*/ 259 w 259"/>
                <a:gd name="T13" fmla="*/ 417 h 445"/>
                <a:gd name="T14" fmla="*/ 259 w 259"/>
                <a:gd name="T15" fmla="*/ 29 h 445"/>
                <a:gd name="T16" fmla="*/ 230 w 259"/>
                <a:gd name="T17" fmla="*/ 0 h 445"/>
                <a:gd name="T18" fmla="*/ 89 w 259"/>
                <a:gd name="T19" fmla="*/ 26 h 445"/>
                <a:gd name="T20" fmla="*/ 169 w 259"/>
                <a:gd name="T21" fmla="*/ 26 h 445"/>
                <a:gd name="T22" fmla="*/ 176 w 259"/>
                <a:gd name="T23" fmla="*/ 32 h 445"/>
                <a:gd name="T24" fmla="*/ 169 w 259"/>
                <a:gd name="T25" fmla="*/ 39 h 445"/>
                <a:gd name="T26" fmla="*/ 89 w 259"/>
                <a:gd name="T27" fmla="*/ 39 h 445"/>
                <a:gd name="T28" fmla="*/ 83 w 259"/>
                <a:gd name="T29" fmla="*/ 32 h 445"/>
                <a:gd name="T30" fmla="*/ 89 w 259"/>
                <a:gd name="T31" fmla="*/ 26 h 445"/>
                <a:gd name="T32" fmla="*/ 81 w 259"/>
                <a:gd name="T33" fmla="*/ 410 h 445"/>
                <a:gd name="T34" fmla="*/ 31 w 259"/>
                <a:gd name="T35" fmla="*/ 410 h 445"/>
                <a:gd name="T36" fmla="*/ 31 w 259"/>
                <a:gd name="T37" fmla="*/ 388 h 445"/>
                <a:gd name="T38" fmla="*/ 81 w 259"/>
                <a:gd name="T39" fmla="*/ 388 h 445"/>
                <a:gd name="T40" fmla="*/ 81 w 259"/>
                <a:gd name="T41" fmla="*/ 410 h 445"/>
                <a:gd name="T42" fmla="*/ 155 w 259"/>
                <a:gd name="T43" fmla="*/ 410 h 445"/>
                <a:gd name="T44" fmla="*/ 104 w 259"/>
                <a:gd name="T45" fmla="*/ 410 h 445"/>
                <a:gd name="T46" fmla="*/ 104 w 259"/>
                <a:gd name="T47" fmla="*/ 388 h 445"/>
                <a:gd name="T48" fmla="*/ 155 w 259"/>
                <a:gd name="T49" fmla="*/ 388 h 445"/>
                <a:gd name="T50" fmla="*/ 155 w 259"/>
                <a:gd name="T51" fmla="*/ 410 h 445"/>
                <a:gd name="T52" fmla="*/ 228 w 259"/>
                <a:gd name="T53" fmla="*/ 410 h 445"/>
                <a:gd name="T54" fmla="*/ 178 w 259"/>
                <a:gd name="T55" fmla="*/ 410 h 445"/>
                <a:gd name="T56" fmla="*/ 178 w 259"/>
                <a:gd name="T57" fmla="*/ 388 h 445"/>
                <a:gd name="T58" fmla="*/ 228 w 259"/>
                <a:gd name="T59" fmla="*/ 388 h 445"/>
                <a:gd name="T60" fmla="*/ 228 w 259"/>
                <a:gd name="T61" fmla="*/ 410 h 445"/>
                <a:gd name="T62" fmla="*/ 228 w 259"/>
                <a:gd name="T63" fmla="*/ 365 h 445"/>
                <a:gd name="T64" fmla="*/ 31 w 259"/>
                <a:gd name="T65" fmla="*/ 365 h 445"/>
                <a:gd name="T66" fmla="*/ 31 w 259"/>
                <a:gd name="T67" fmla="*/ 56 h 445"/>
                <a:gd name="T68" fmla="*/ 228 w 259"/>
                <a:gd name="T69" fmla="*/ 56 h 445"/>
                <a:gd name="T70" fmla="*/ 228 w 259"/>
                <a:gd name="T71" fmla="*/ 365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9" h="445">
                  <a:moveTo>
                    <a:pt x="230" y="0"/>
                  </a:moveTo>
                  <a:cubicBezTo>
                    <a:pt x="29" y="0"/>
                    <a:pt x="29" y="0"/>
                    <a:pt x="29" y="0"/>
                  </a:cubicBezTo>
                  <a:cubicBezTo>
                    <a:pt x="13" y="0"/>
                    <a:pt x="0" y="13"/>
                    <a:pt x="0" y="29"/>
                  </a:cubicBezTo>
                  <a:cubicBezTo>
                    <a:pt x="0" y="417"/>
                    <a:pt x="0" y="417"/>
                    <a:pt x="0" y="417"/>
                  </a:cubicBezTo>
                  <a:cubicBezTo>
                    <a:pt x="0" y="432"/>
                    <a:pt x="13" y="445"/>
                    <a:pt x="29" y="445"/>
                  </a:cubicBezTo>
                  <a:cubicBezTo>
                    <a:pt x="230" y="445"/>
                    <a:pt x="230" y="445"/>
                    <a:pt x="230" y="445"/>
                  </a:cubicBezTo>
                  <a:cubicBezTo>
                    <a:pt x="246" y="445"/>
                    <a:pt x="259" y="432"/>
                    <a:pt x="259" y="417"/>
                  </a:cubicBezTo>
                  <a:cubicBezTo>
                    <a:pt x="259" y="29"/>
                    <a:pt x="259" y="29"/>
                    <a:pt x="259" y="29"/>
                  </a:cubicBezTo>
                  <a:cubicBezTo>
                    <a:pt x="259" y="13"/>
                    <a:pt x="246" y="0"/>
                    <a:pt x="230" y="0"/>
                  </a:cubicBezTo>
                  <a:close/>
                  <a:moveTo>
                    <a:pt x="89" y="26"/>
                  </a:moveTo>
                  <a:cubicBezTo>
                    <a:pt x="169" y="26"/>
                    <a:pt x="169" y="26"/>
                    <a:pt x="169" y="26"/>
                  </a:cubicBezTo>
                  <a:cubicBezTo>
                    <a:pt x="173" y="26"/>
                    <a:pt x="176" y="29"/>
                    <a:pt x="176" y="32"/>
                  </a:cubicBezTo>
                  <a:cubicBezTo>
                    <a:pt x="176" y="36"/>
                    <a:pt x="173" y="39"/>
                    <a:pt x="169" y="39"/>
                  </a:cubicBezTo>
                  <a:cubicBezTo>
                    <a:pt x="89" y="39"/>
                    <a:pt x="89" y="39"/>
                    <a:pt x="89" y="39"/>
                  </a:cubicBezTo>
                  <a:cubicBezTo>
                    <a:pt x="86" y="39"/>
                    <a:pt x="83" y="36"/>
                    <a:pt x="83" y="32"/>
                  </a:cubicBezTo>
                  <a:cubicBezTo>
                    <a:pt x="83" y="29"/>
                    <a:pt x="86" y="26"/>
                    <a:pt x="89" y="26"/>
                  </a:cubicBezTo>
                  <a:close/>
                  <a:moveTo>
                    <a:pt x="81" y="410"/>
                  </a:moveTo>
                  <a:cubicBezTo>
                    <a:pt x="31" y="410"/>
                    <a:pt x="31" y="410"/>
                    <a:pt x="31" y="410"/>
                  </a:cubicBezTo>
                  <a:cubicBezTo>
                    <a:pt x="31" y="388"/>
                    <a:pt x="31" y="388"/>
                    <a:pt x="31" y="388"/>
                  </a:cubicBezTo>
                  <a:cubicBezTo>
                    <a:pt x="81" y="388"/>
                    <a:pt x="81" y="388"/>
                    <a:pt x="81" y="388"/>
                  </a:cubicBezTo>
                  <a:lnTo>
                    <a:pt x="81" y="410"/>
                  </a:lnTo>
                  <a:close/>
                  <a:moveTo>
                    <a:pt x="155" y="410"/>
                  </a:moveTo>
                  <a:cubicBezTo>
                    <a:pt x="104" y="410"/>
                    <a:pt x="104" y="410"/>
                    <a:pt x="104" y="410"/>
                  </a:cubicBezTo>
                  <a:cubicBezTo>
                    <a:pt x="104" y="388"/>
                    <a:pt x="104" y="388"/>
                    <a:pt x="104" y="388"/>
                  </a:cubicBezTo>
                  <a:cubicBezTo>
                    <a:pt x="155" y="388"/>
                    <a:pt x="155" y="388"/>
                    <a:pt x="155" y="388"/>
                  </a:cubicBezTo>
                  <a:lnTo>
                    <a:pt x="155" y="410"/>
                  </a:lnTo>
                  <a:close/>
                  <a:moveTo>
                    <a:pt x="228" y="410"/>
                  </a:moveTo>
                  <a:cubicBezTo>
                    <a:pt x="178" y="410"/>
                    <a:pt x="178" y="410"/>
                    <a:pt x="178" y="410"/>
                  </a:cubicBezTo>
                  <a:cubicBezTo>
                    <a:pt x="178" y="388"/>
                    <a:pt x="178" y="388"/>
                    <a:pt x="178" y="388"/>
                  </a:cubicBezTo>
                  <a:cubicBezTo>
                    <a:pt x="228" y="388"/>
                    <a:pt x="228" y="388"/>
                    <a:pt x="228" y="388"/>
                  </a:cubicBezTo>
                  <a:lnTo>
                    <a:pt x="228" y="410"/>
                  </a:lnTo>
                  <a:close/>
                  <a:moveTo>
                    <a:pt x="228" y="365"/>
                  </a:moveTo>
                  <a:cubicBezTo>
                    <a:pt x="31" y="365"/>
                    <a:pt x="31" y="365"/>
                    <a:pt x="31" y="365"/>
                  </a:cubicBezTo>
                  <a:cubicBezTo>
                    <a:pt x="31" y="56"/>
                    <a:pt x="31" y="56"/>
                    <a:pt x="31" y="56"/>
                  </a:cubicBezTo>
                  <a:cubicBezTo>
                    <a:pt x="228" y="56"/>
                    <a:pt x="228" y="56"/>
                    <a:pt x="228" y="56"/>
                  </a:cubicBezTo>
                  <a:lnTo>
                    <a:pt x="228" y="365"/>
                  </a:lnTo>
                  <a:close/>
                </a:path>
              </a:pathLst>
            </a:custGeom>
            <a:solidFill>
              <a:schemeClr val="bg1">
                <a:lumMod val="50000"/>
              </a:schemeClr>
            </a:solidFill>
            <a:ln>
              <a:noFill/>
            </a:ln>
            <a:extLst/>
          </p:spPr>
          <p:txBody>
            <a:bodyPr vert="horz" wrap="square" lIns="91440" tIns="45720" rIns="91440" bIns="45720" numCol="1" anchor="t" anchorCtr="0" compatLnSpc="1">
              <a:prstTxWarp prst="textNoShape">
                <a:avLst/>
              </a:prstTxWarp>
            </a:bodyPr>
            <a:lstStyle/>
            <a:p>
              <a:endParaRPr lang="en-IE"/>
            </a:p>
          </p:txBody>
        </p:sp>
        <p:sp>
          <p:nvSpPr>
            <p:cNvPr id="195" name="Freeform 7"/>
            <p:cNvSpPr>
              <a:spLocks noEditPoints="1"/>
            </p:cNvSpPr>
            <p:nvPr/>
          </p:nvSpPr>
          <p:spPr bwMode="auto">
            <a:xfrm>
              <a:off x="5468389" y="4066430"/>
              <a:ext cx="273800" cy="420226"/>
            </a:xfrm>
            <a:custGeom>
              <a:avLst/>
              <a:gdLst>
                <a:gd name="T0" fmla="*/ 449 w 449"/>
                <a:gd name="T1" fmla="*/ 224 h 688"/>
                <a:gd name="T2" fmla="*/ 225 w 449"/>
                <a:gd name="T3" fmla="*/ 0 h 688"/>
                <a:gd name="T4" fmla="*/ 0 w 449"/>
                <a:gd name="T5" fmla="*/ 224 h 688"/>
                <a:gd name="T6" fmla="*/ 42 w 449"/>
                <a:gd name="T7" fmla="*/ 360 h 688"/>
                <a:gd name="T8" fmla="*/ 225 w 449"/>
                <a:gd name="T9" fmla="*/ 688 h 688"/>
                <a:gd name="T10" fmla="*/ 407 w 449"/>
                <a:gd name="T11" fmla="*/ 360 h 688"/>
                <a:gd name="T12" fmla="*/ 449 w 449"/>
                <a:gd name="T13" fmla="*/ 224 h 688"/>
                <a:gd name="T14" fmla="*/ 225 w 449"/>
                <a:gd name="T15" fmla="*/ 344 h 688"/>
                <a:gd name="T16" fmla="*/ 105 w 449"/>
                <a:gd name="T17" fmla="*/ 224 h 688"/>
                <a:gd name="T18" fmla="*/ 225 w 449"/>
                <a:gd name="T19" fmla="*/ 105 h 688"/>
                <a:gd name="T20" fmla="*/ 344 w 449"/>
                <a:gd name="T21" fmla="*/ 224 h 688"/>
                <a:gd name="T22" fmla="*/ 225 w 449"/>
                <a:gd name="T23" fmla="*/ 344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49" h="688">
                  <a:moveTo>
                    <a:pt x="449" y="224"/>
                  </a:moveTo>
                  <a:cubicBezTo>
                    <a:pt x="449" y="100"/>
                    <a:pt x="349" y="0"/>
                    <a:pt x="225" y="0"/>
                  </a:cubicBezTo>
                  <a:cubicBezTo>
                    <a:pt x="100" y="0"/>
                    <a:pt x="0" y="100"/>
                    <a:pt x="0" y="224"/>
                  </a:cubicBezTo>
                  <a:cubicBezTo>
                    <a:pt x="0" y="273"/>
                    <a:pt x="19" y="318"/>
                    <a:pt x="42" y="360"/>
                  </a:cubicBezTo>
                  <a:cubicBezTo>
                    <a:pt x="59" y="390"/>
                    <a:pt x="188" y="568"/>
                    <a:pt x="225" y="688"/>
                  </a:cubicBezTo>
                  <a:cubicBezTo>
                    <a:pt x="261" y="568"/>
                    <a:pt x="390" y="390"/>
                    <a:pt x="407" y="360"/>
                  </a:cubicBezTo>
                  <a:cubicBezTo>
                    <a:pt x="430" y="319"/>
                    <a:pt x="449" y="273"/>
                    <a:pt x="449" y="224"/>
                  </a:cubicBezTo>
                  <a:close/>
                  <a:moveTo>
                    <a:pt x="225" y="344"/>
                  </a:moveTo>
                  <a:cubicBezTo>
                    <a:pt x="159" y="344"/>
                    <a:pt x="105" y="290"/>
                    <a:pt x="105" y="224"/>
                  </a:cubicBezTo>
                  <a:cubicBezTo>
                    <a:pt x="105" y="158"/>
                    <a:pt x="159" y="105"/>
                    <a:pt x="225" y="105"/>
                  </a:cubicBezTo>
                  <a:cubicBezTo>
                    <a:pt x="290" y="105"/>
                    <a:pt x="344" y="158"/>
                    <a:pt x="344" y="224"/>
                  </a:cubicBezTo>
                  <a:cubicBezTo>
                    <a:pt x="344" y="290"/>
                    <a:pt x="290" y="344"/>
                    <a:pt x="225" y="344"/>
                  </a:cubicBezTo>
                  <a:close/>
                </a:path>
              </a:pathLst>
            </a:custGeom>
            <a:solidFill>
              <a:schemeClr val="bg1">
                <a:lumMod val="50000"/>
              </a:schemeClr>
            </a:solidFill>
            <a:ln>
              <a:noFill/>
            </a:ln>
            <a:extLst/>
          </p:spPr>
          <p:txBody>
            <a:bodyPr vert="horz" wrap="square" lIns="91440" tIns="45720" rIns="91440" bIns="45720" numCol="1" anchor="t" anchorCtr="0" compatLnSpc="1">
              <a:prstTxWarp prst="textNoShape">
                <a:avLst/>
              </a:prstTxWarp>
            </a:bodyPr>
            <a:lstStyle/>
            <a:p>
              <a:endParaRPr lang="en-IE"/>
            </a:p>
          </p:txBody>
        </p:sp>
      </p:grpSp>
      <p:sp>
        <p:nvSpPr>
          <p:cNvPr id="196" name="TextBox 195"/>
          <p:cNvSpPr txBox="1"/>
          <p:nvPr/>
        </p:nvSpPr>
        <p:spPr>
          <a:xfrm>
            <a:off x="3728136" y="3990199"/>
            <a:ext cx="509041" cy="166905"/>
          </a:xfrm>
          <a:prstGeom prst="rect">
            <a:avLst/>
          </a:prstGeom>
        </p:spPr>
        <p:txBody>
          <a:bodyPr vert="horz" wrap="square" lIns="0" tIns="0" rIns="0" bIns="0" rtlCol="0">
            <a:noAutofit/>
          </a:bodyPr>
          <a:lstStyle/>
          <a:p>
            <a:r>
              <a:rPr lang="en-US" sz="800" dirty="0" smtClean="0">
                <a:solidFill>
                  <a:schemeClr val="bg2"/>
                </a:solidFill>
              </a:rPr>
              <a:t>Enterprise</a:t>
            </a:r>
          </a:p>
        </p:txBody>
      </p:sp>
      <p:pic>
        <p:nvPicPr>
          <p:cNvPr id="197" name="Picture 196"/>
          <p:cNvPicPr>
            <a:picLocks noChangeAspect="1"/>
          </p:cNvPicPr>
          <p:nvPr/>
        </p:nvPicPr>
        <p:blipFill>
          <a:blip r:embed="rId3">
            <a:grayscl/>
            <a:extLst>
              <a:ext uri="{28A0092B-C50C-407E-A947-70E740481C1C}">
                <a14:useLocalDpi xmlns:a14="http://schemas.microsoft.com/office/drawing/2010/main" val="0"/>
              </a:ext>
            </a:extLst>
          </a:blip>
          <a:stretch>
            <a:fillRect/>
          </a:stretch>
        </p:blipFill>
        <p:spPr>
          <a:xfrm>
            <a:off x="5651622" y="3596823"/>
            <a:ext cx="392879" cy="319018"/>
          </a:xfrm>
          <a:prstGeom prst="rect">
            <a:avLst/>
          </a:prstGeom>
        </p:spPr>
      </p:pic>
      <p:sp>
        <p:nvSpPr>
          <p:cNvPr id="198" name="TextBox 197"/>
          <p:cNvSpPr txBox="1"/>
          <p:nvPr/>
        </p:nvSpPr>
        <p:spPr>
          <a:xfrm>
            <a:off x="4626634" y="2968183"/>
            <a:ext cx="632550" cy="181343"/>
          </a:xfrm>
          <a:prstGeom prst="rect">
            <a:avLst/>
          </a:prstGeom>
        </p:spPr>
        <p:txBody>
          <a:bodyPr vert="horz" wrap="square" lIns="0" tIns="0" rIns="0" bIns="0" rtlCol="0">
            <a:noAutofit/>
          </a:bodyPr>
          <a:lstStyle/>
          <a:p>
            <a:r>
              <a:rPr lang="en-US" sz="800" dirty="0" smtClean="0">
                <a:solidFill>
                  <a:schemeClr val="bg2"/>
                </a:solidFill>
              </a:rPr>
              <a:t>Data Science</a:t>
            </a:r>
            <a:endParaRPr lang="en-US" sz="800" dirty="0">
              <a:solidFill>
                <a:schemeClr val="bg2"/>
              </a:solidFill>
            </a:endParaRPr>
          </a:p>
        </p:txBody>
      </p:sp>
      <p:sp>
        <p:nvSpPr>
          <p:cNvPr id="199" name="TextBox 198"/>
          <p:cNvSpPr txBox="1"/>
          <p:nvPr/>
        </p:nvSpPr>
        <p:spPr>
          <a:xfrm>
            <a:off x="6494748" y="2991311"/>
            <a:ext cx="522768" cy="149870"/>
          </a:xfrm>
          <a:prstGeom prst="rect">
            <a:avLst/>
          </a:prstGeom>
        </p:spPr>
        <p:txBody>
          <a:bodyPr vert="horz" wrap="square" lIns="0" tIns="0" rIns="0" bIns="0" rtlCol="0">
            <a:noAutofit/>
          </a:bodyPr>
          <a:lstStyle/>
          <a:p>
            <a:r>
              <a:rPr lang="en-US" sz="800" dirty="0" smtClean="0">
                <a:solidFill>
                  <a:schemeClr val="bg2"/>
                </a:solidFill>
              </a:rPr>
              <a:t>Operations</a:t>
            </a:r>
            <a:endParaRPr lang="en-US" sz="800" dirty="0">
              <a:solidFill>
                <a:schemeClr val="bg2"/>
              </a:solidFill>
            </a:endParaRPr>
          </a:p>
        </p:txBody>
      </p:sp>
      <p:sp>
        <p:nvSpPr>
          <p:cNvPr id="200" name="TextBox 199"/>
          <p:cNvSpPr txBox="1"/>
          <p:nvPr/>
        </p:nvSpPr>
        <p:spPr>
          <a:xfrm>
            <a:off x="5551210" y="2961389"/>
            <a:ext cx="575045" cy="164857"/>
          </a:xfrm>
          <a:prstGeom prst="rect">
            <a:avLst/>
          </a:prstGeom>
        </p:spPr>
        <p:txBody>
          <a:bodyPr vert="horz" wrap="square" lIns="0" tIns="0" rIns="0" bIns="0" rtlCol="0">
            <a:noAutofit/>
          </a:bodyPr>
          <a:lstStyle/>
          <a:p>
            <a:r>
              <a:rPr lang="en-US" sz="800" dirty="0" smtClean="0">
                <a:solidFill>
                  <a:schemeClr val="bg2"/>
                </a:solidFill>
              </a:rPr>
              <a:t>Engineering</a:t>
            </a:r>
            <a:endParaRPr lang="en-US" sz="800" dirty="0">
              <a:solidFill>
                <a:schemeClr val="bg2"/>
              </a:solidFill>
            </a:endParaRPr>
          </a:p>
        </p:txBody>
      </p:sp>
      <p:sp>
        <p:nvSpPr>
          <p:cNvPr id="202" name="TextBox 201"/>
          <p:cNvSpPr txBox="1"/>
          <p:nvPr/>
        </p:nvSpPr>
        <p:spPr>
          <a:xfrm>
            <a:off x="7488288" y="2968183"/>
            <a:ext cx="432040" cy="181343"/>
          </a:xfrm>
          <a:prstGeom prst="rect">
            <a:avLst/>
          </a:prstGeom>
        </p:spPr>
        <p:txBody>
          <a:bodyPr vert="horz" wrap="square" lIns="0" tIns="0" rIns="0" bIns="0" rtlCol="0">
            <a:noAutofit/>
          </a:bodyPr>
          <a:lstStyle/>
          <a:p>
            <a:r>
              <a:rPr lang="en-US" sz="800" dirty="0" smtClean="0">
                <a:solidFill>
                  <a:schemeClr val="bg2"/>
                </a:solidFill>
              </a:rPr>
              <a:t>Business</a:t>
            </a:r>
            <a:endParaRPr lang="en-US" sz="800" dirty="0">
              <a:solidFill>
                <a:schemeClr val="bg2"/>
              </a:solidFill>
            </a:endParaRPr>
          </a:p>
        </p:txBody>
      </p:sp>
      <p:sp>
        <p:nvSpPr>
          <p:cNvPr id="203" name="TextBox 202"/>
          <p:cNvSpPr txBox="1"/>
          <p:nvPr/>
        </p:nvSpPr>
        <p:spPr>
          <a:xfrm>
            <a:off x="3811313" y="2961389"/>
            <a:ext cx="347244" cy="178582"/>
          </a:xfrm>
          <a:prstGeom prst="rect">
            <a:avLst/>
          </a:prstGeom>
        </p:spPr>
        <p:txBody>
          <a:bodyPr vert="horz" wrap="square" lIns="0" tIns="0" rIns="0" bIns="0" rtlCol="0">
            <a:noAutofit/>
          </a:bodyPr>
          <a:lstStyle/>
          <a:p>
            <a:r>
              <a:rPr lang="en-US" sz="800" dirty="0" smtClean="0">
                <a:solidFill>
                  <a:schemeClr val="bg2"/>
                </a:solidFill>
              </a:rPr>
              <a:t>ML/AI</a:t>
            </a:r>
            <a:endParaRPr lang="en-US" sz="800" dirty="0">
              <a:solidFill>
                <a:schemeClr val="bg2"/>
              </a:solidFill>
            </a:endParaRPr>
          </a:p>
        </p:txBody>
      </p:sp>
      <p:sp>
        <p:nvSpPr>
          <p:cNvPr id="204" name="Can 203"/>
          <p:cNvSpPr/>
          <p:nvPr/>
        </p:nvSpPr>
        <p:spPr>
          <a:xfrm>
            <a:off x="3773643" y="3536076"/>
            <a:ext cx="379036" cy="407825"/>
          </a:xfrm>
          <a:prstGeom prst="can">
            <a:avLst/>
          </a:prstGeom>
          <a:solidFill>
            <a:schemeClr val="accent6">
              <a:lumMod val="75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p>
        </p:txBody>
      </p:sp>
      <p:grpSp>
        <p:nvGrpSpPr>
          <p:cNvPr id="205" name="Group 204"/>
          <p:cNvGrpSpPr>
            <a:grpSpLocks noChangeAspect="1"/>
          </p:cNvGrpSpPr>
          <p:nvPr/>
        </p:nvGrpSpPr>
        <p:grpSpPr bwMode="auto">
          <a:xfrm>
            <a:off x="7498482" y="2541074"/>
            <a:ext cx="419227" cy="419226"/>
            <a:chOff x="2873" y="1722"/>
            <a:chExt cx="329" cy="329"/>
          </a:xfrm>
          <a:solidFill>
            <a:schemeClr val="accent6"/>
          </a:solidFill>
        </p:grpSpPr>
        <p:sp>
          <p:nvSpPr>
            <p:cNvPr id="206" name="Freeform 14"/>
            <p:cNvSpPr>
              <a:spLocks/>
            </p:cNvSpPr>
            <p:nvPr/>
          </p:nvSpPr>
          <p:spPr bwMode="auto">
            <a:xfrm>
              <a:off x="2943" y="1827"/>
              <a:ext cx="77" cy="142"/>
            </a:xfrm>
            <a:custGeom>
              <a:avLst/>
              <a:gdLst>
                <a:gd name="T0" fmla="*/ 32 w 65"/>
                <a:gd name="T1" fmla="*/ 119 h 119"/>
                <a:gd name="T2" fmla="*/ 0 w 65"/>
                <a:gd name="T3" fmla="*/ 86 h 119"/>
                <a:gd name="T4" fmla="*/ 6 w 65"/>
                <a:gd name="T5" fmla="*/ 80 h 119"/>
                <a:gd name="T6" fmla="*/ 12 w 65"/>
                <a:gd name="T7" fmla="*/ 86 h 119"/>
                <a:gd name="T8" fmla="*/ 32 w 65"/>
                <a:gd name="T9" fmla="*/ 107 h 119"/>
                <a:gd name="T10" fmla="*/ 53 w 65"/>
                <a:gd name="T11" fmla="*/ 86 h 119"/>
                <a:gd name="T12" fmla="*/ 32 w 65"/>
                <a:gd name="T13" fmla="*/ 65 h 119"/>
                <a:gd name="T14" fmla="*/ 0 w 65"/>
                <a:gd name="T15" fmla="*/ 33 h 119"/>
                <a:gd name="T16" fmla="*/ 32 w 65"/>
                <a:gd name="T17" fmla="*/ 0 h 119"/>
                <a:gd name="T18" fmla="*/ 65 w 65"/>
                <a:gd name="T19" fmla="*/ 33 h 119"/>
                <a:gd name="T20" fmla="*/ 59 w 65"/>
                <a:gd name="T21" fmla="*/ 39 h 119"/>
                <a:gd name="T22" fmla="*/ 53 w 65"/>
                <a:gd name="T23" fmla="*/ 33 h 119"/>
                <a:gd name="T24" fmla="*/ 32 w 65"/>
                <a:gd name="T25" fmla="*/ 12 h 119"/>
                <a:gd name="T26" fmla="*/ 12 w 65"/>
                <a:gd name="T27" fmla="*/ 33 h 119"/>
                <a:gd name="T28" fmla="*/ 32 w 65"/>
                <a:gd name="T29" fmla="*/ 53 h 119"/>
                <a:gd name="T30" fmla="*/ 65 w 65"/>
                <a:gd name="T31" fmla="*/ 86 h 119"/>
                <a:gd name="T32" fmla="*/ 32 w 65"/>
                <a:gd name="T33" fmla="*/ 11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5" h="119">
                  <a:moveTo>
                    <a:pt x="32" y="119"/>
                  </a:moveTo>
                  <a:cubicBezTo>
                    <a:pt x="15" y="119"/>
                    <a:pt x="0" y="104"/>
                    <a:pt x="0" y="86"/>
                  </a:cubicBezTo>
                  <a:cubicBezTo>
                    <a:pt x="0" y="83"/>
                    <a:pt x="3" y="80"/>
                    <a:pt x="6" y="80"/>
                  </a:cubicBezTo>
                  <a:cubicBezTo>
                    <a:pt x="9" y="80"/>
                    <a:pt x="12" y="83"/>
                    <a:pt x="12" y="86"/>
                  </a:cubicBezTo>
                  <a:cubicBezTo>
                    <a:pt x="12" y="97"/>
                    <a:pt x="21" y="107"/>
                    <a:pt x="32" y="107"/>
                  </a:cubicBezTo>
                  <a:cubicBezTo>
                    <a:pt x="44" y="107"/>
                    <a:pt x="53" y="97"/>
                    <a:pt x="53" y="86"/>
                  </a:cubicBezTo>
                  <a:cubicBezTo>
                    <a:pt x="53" y="75"/>
                    <a:pt x="44" y="65"/>
                    <a:pt x="32" y="65"/>
                  </a:cubicBezTo>
                  <a:cubicBezTo>
                    <a:pt x="15" y="65"/>
                    <a:pt x="0" y="51"/>
                    <a:pt x="0" y="33"/>
                  </a:cubicBezTo>
                  <a:cubicBezTo>
                    <a:pt x="0" y="15"/>
                    <a:pt x="15" y="0"/>
                    <a:pt x="32" y="0"/>
                  </a:cubicBezTo>
                  <a:cubicBezTo>
                    <a:pt x="50" y="0"/>
                    <a:pt x="65" y="15"/>
                    <a:pt x="65" y="33"/>
                  </a:cubicBezTo>
                  <a:cubicBezTo>
                    <a:pt x="65" y="36"/>
                    <a:pt x="62" y="39"/>
                    <a:pt x="59" y="39"/>
                  </a:cubicBezTo>
                  <a:cubicBezTo>
                    <a:pt x="56" y="39"/>
                    <a:pt x="53" y="36"/>
                    <a:pt x="53" y="33"/>
                  </a:cubicBezTo>
                  <a:cubicBezTo>
                    <a:pt x="53" y="22"/>
                    <a:pt x="44" y="12"/>
                    <a:pt x="32" y="12"/>
                  </a:cubicBezTo>
                  <a:cubicBezTo>
                    <a:pt x="21" y="12"/>
                    <a:pt x="12" y="22"/>
                    <a:pt x="12" y="33"/>
                  </a:cubicBezTo>
                  <a:cubicBezTo>
                    <a:pt x="12" y="44"/>
                    <a:pt x="21" y="53"/>
                    <a:pt x="32" y="53"/>
                  </a:cubicBezTo>
                  <a:cubicBezTo>
                    <a:pt x="50" y="53"/>
                    <a:pt x="65" y="68"/>
                    <a:pt x="65" y="86"/>
                  </a:cubicBezTo>
                  <a:cubicBezTo>
                    <a:pt x="65" y="104"/>
                    <a:pt x="50" y="119"/>
                    <a:pt x="32" y="1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07" name="Freeform 15"/>
            <p:cNvSpPr>
              <a:spLocks/>
            </p:cNvSpPr>
            <p:nvPr/>
          </p:nvSpPr>
          <p:spPr bwMode="auto">
            <a:xfrm>
              <a:off x="2973" y="1808"/>
              <a:ext cx="15" cy="179"/>
            </a:xfrm>
            <a:custGeom>
              <a:avLst/>
              <a:gdLst>
                <a:gd name="T0" fmla="*/ 6 w 12"/>
                <a:gd name="T1" fmla="*/ 150 h 150"/>
                <a:gd name="T2" fmla="*/ 0 w 12"/>
                <a:gd name="T3" fmla="*/ 144 h 150"/>
                <a:gd name="T4" fmla="*/ 0 w 12"/>
                <a:gd name="T5" fmla="*/ 6 h 150"/>
                <a:gd name="T6" fmla="*/ 6 w 12"/>
                <a:gd name="T7" fmla="*/ 0 h 150"/>
                <a:gd name="T8" fmla="*/ 12 w 12"/>
                <a:gd name="T9" fmla="*/ 6 h 150"/>
                <a:gd name="T10" fmla="*/ 12 w 12"/>
                <a:gd name="T11" fmla="*/ 144 h 150"/>
                <a:gd name="T12" fmla="*/ 6 w 12"/>
                <a:gd name="T13" fmla="*/ 150 h 150"/>
              </a:gdLst>
              <a:ahLst/>
              <a:cxnLst>
                <a:cxn ang="0">
                  <a:pos x="T0" y="T1"/>
                </a:cxn>
                <a:cxn ang="0">
                  <a:pos x="T2" y="T3"/>
                </a:cxn>
                <a:cxn ang="0">
                  <a:pos x="T4" y="T5"/>
                </a:cxn>
                <a:cxn ang="0">
                  <a:pos x="T6" y="T7"/>
                </a:cxn>
                <a:cxn ang="0">
                  <a:pos x="T8" y="T9"/>
                </a:cxn>
                <a:cxn ang="0">
                  <a:pos x="T10" y="T11"/>
                </a:cxn>
                <a:cxn ang="0">
                  <a:pos x="T12" y="T13"/>
                </a:cxn>
              </a:cxnLst>
              <a:rect l="0" t="0" r="r" b="b"/>
              <a:pathLst>
                <a:path w="12" h="150">
                  <a:moveTo>
                    <a:pt x="6" y="150"/>
                  </a:moveTo>
                  <a:cubicBezTo>
                    <a:pt x="3" y="150"/>
                    <a:pt x="0" y="148"/>
                    <a:pt x="0" y="144"/>
                  </a:cubicBezTo>
                  <a:cubicBezTo>
                    <a:pt x="0" y="6"/>
                    <a:pt x="0" y="6"/>
                    <a:pt x="0" y="6"/>
                  </a:cubicBezTo>
                  <a:cubicBezTo>
                    <a:pt x="0" y="3"/>
                    <a:pt x="3" y="0"/>
                    <a:pt x="6" y="0"/>
                  </a:cubicBezTo>
                  <a:cubicBezTo>
                    <a:pt x="10" y="0"/>
                    <a:pt x="12" y="3"/>
                    <a:pt x="12" y="6"/>
                  </a:cubicBezTo>
                  <a:cubicBezTo>
                    <a:pt x="12" y="144"/>
                    <a:pt x="12" y="144"/>
                    <a:pt x="12" y="144"/>
                  </a:cubicBezTo>
                  <a:cubicBezTo>
                    <a:pt x="12" y="148"/>
                    <a:pt x="10" y="150"/>
                    <a:pt x="6" y="15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08" name="Freeform 16"/>
            <p:cNvSpPr>
              <a:spLocks noEditPoints="1"/>
            </p:cNvSpPr>
            <p:nvPr/>
          </p:nvSpPr>
          <p:spPr bwMode="auto">
            <a:xfrm>
              <a:off x="2873" y="1722"/>
              <a:ext cx="329" cy="329"/>
            </a:xfrm>
            <a:custGeom>
              <a:avLst/>
              <a:gdLst>
                <a:gd name="T0" fmla="*/ 138 w 276"/>
                <a:gd name="T1" fmla="*/ 276 h 276"/>
                <a:gd name="T2" fmla="*/ 0 w 276"/>
                <a:gd name="T3" fmla="*/ 138 h 276"/>
                <a:gd name="T4" fmla="*/ 138 w 276"/>
                <a:gd name="T5" fmla="*/ 0 h 276"/>
                <a:gd name="T6" fmla="*/ 183 w 276"/>
                <a:gd name="T7" fmla="*/ 8 h 276"/>
                <a:gd name="T8" fmla="*/ 187 w 276"/>
                <a:gd name="T9" fmla="*/ 11 h 276"/>
                <a:gd name="T10" fmla="*/ 187 w 276"/>
                <a:gd name="T11" fmla="*/ 16 h 276"/>
                <a:gd name="T12" fmla="*/ 150 w 276"/>
                <a:gd name="T13" fmla="*/ 108 h 276"/>
                <a:gd name="T14" fmla="*/ 174 w 276"/>
                <a:gd name="T15" fmla="*/ 108 h 276"/>
                <a:gd name="T16" fmla="*/ 179 w 276"/>
                <a:gd name="T17" fmla="*/ 111 h 276"/>
                <a:gd name="T18" fmla="*/ 180 w 276"/>
                <a:gd name="T19" fmla="*/ 117 h 276"/>
                <a:gd name="T20" fmla="*/ 164 w 276"/>
                <a:gd name="T21" fmla="*/ 156 h 276"/>
                <a:gd name="T22" fmla="*/ 219 w 276"/>
                <a:gd name="T23" fmla="*/ 96 h 276"/>
                <a:gd name="T24" fmla="*/ 191 w 276"/>
                <a:gd name="T25" fmla="*/ 96 h 276"/>
                <a:gd name="T26" fmla="*/ 186 w 276"/>
                <a:gd name="T27" fmla="*/ 94 h 276"/>
                <a:gd name="T28" fmla="*/ 186 w 276"/>
                <a:gd name="T29" fmla="*/ 88 h 276"/>
                <a:gd name="T30" fmla="*/ 209 w 276"/>
                <a:gd name="T31" fmla="*/ 29 h 276"/>
                <a:gd name="T32" fmla="*/ 213 w 276"/>
                <a:gd name="T33" fmla="*/ 25 h 276"/>
                <a:gd name="T34" fmla="*/ 218 w 276"/>
                <a:gd name="T35" fmla="*/ 26 h 276"/>
                <a:gd name="T36" fmla="*/ 276 w 276"/>
                <a:gd name="T37" fmla="*/ 138 h 276"/>
                <a:gd name="T38" fmla="*/ 138 w 276"/>
                <a:gd name="T39" fmla="*/ 276 h 276"/>
                <a:gd name="T40" fmla="*/ 138 w 276"/>
                <a:gd name="T41" fmla="*/ 12 h 276"/>
                <a:gd name="T42" fmla="*/ 12 w 276"/>
                <a:gd name="T43" fmla="*/ 138 h 276"/>
                <a:gd name="T44" fmla="*/ 138 w 276"/>
                <a:gd name="T45" fmla="*/ 264 h 276"/>
                <a:gd name="T46" fmla="*/ 264 w 276"/>
                <a:gd name="T47" fmla="*/ 138 h 276"/>
                <a:gd name="T48" fmla="*/ 217 w 276"/>
                <a:gd name="T49" fmla="*/ 40 h 276"/>
                <a:gd name="T50" fmla="*/ 200 w 276"/>
                <a:gd name="T51" fmla="*/ 84 h 276"/>
                <a:gd name="T52" fmla="*/ 233 w 276"/>
                <a:gd name="T53" fmla="*/ 84 h 276"/>
                <a:gd name="T54" fmla="*/ 238 w 276"/>
                <a:gd name="T55" fmla="*/ 88 h 276"/>
                <a:gd name="T56" fmla="*/ 237 w 276"/>
                <a:gd name="T57" fmla="*/ 95 h 276"/>
                <a:gd name="T58" fmla="*/ 151 w 276"/>
                <a:gd name="T59" fmla="*/ 188 h 276"/>
                <a:gd name="T60" fmla="*/ 143 w 276"/>
                <a:gd name="T61" fmla="*/ 189 h 276"/>
                <a:gd name="T62" fmla="*/ 141 w 276"/>
                <a:gd name="T63" fmla="*/ 181 h 276"/>
                <a:gd name="T64" fmla="*/ 165 w 276"/>
                <a:gd name="T65" fmla="*/ 120 h 276"/>
                <a:gd name="T66" fmla="*/ 141 w 276"/>
                <a:gd name="T67" fmla="*/ 120 h 276"/>
                <a:gd name="T68" fmla="*/ 136 w 276"/>
                <a:gd name="T69" fmla="*/ 118 h 276"/>
                <a:gd name="T70" fmla="*/ 136 w 276"/>
                <a:gd name="T71" fmla="*/ 112 h 276"/>
                <a:gd name="T72" fmla="*/ 173 w 276"/>
                <a:gd name="T73" fmla="*/ 17 h 276"/>
                <a:gd name="T74" fmla="*/ 138 w 276"/>
                <a:gd name="T75" fmla="*/ 12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76" h="276">
                  <a:moveTo>
                    <a:pt x="138" y="276"/>
                  </a:moveTo>
                  <a:cubicBezTo>
                    <a:pt x="62" y="276"/>
                    <a:pt x="0" y="215"/>
                    <a:pt x="0" y="138"/>
                  </a:cubicBezTo>
                  <a:cubicBezTo>
                    <a:pt x="0" y="62"/>
                    <a:pt x="62" y="0"/>
                    <a:pt x="138" y="0"/>
                  </a:cubicBezTo>
                  <a:cubicBezTo>
                    <a:pt x="154" y="0"/>
                    <a:pt x="169" y="3"/>
                    <a:pt x="183" y="8"/>
                  </a:cubicBezTo>
                  <a:cubicBezTo>
                    <a:pt x="185" y="9"/>
                    <a:pt x="186" y="10"/>
                    <a:pt x="187" y="11"/>
                  </a:cubicBezTo>
                  <a:cubicBezTo>
                    <a:pt x="187" y="13"/>
                    <a:pt x="187" y="14"/>
                    <a:pt x="187" y="16"/>
                  </a:cubicBezTo>
                  <a:cubicBezTo>
                    <a:pt x="150" y="108"/>
                    <a:pt x="150" y="108"/>
                    <a:pt x="150" y="108"/>
                  </a:cubicBezTo>
                  <a:cubicBezTo>
                    <a:pt x="174" y="108"/>
                    <a:pt x="174" y="108"/>
                    <a:pt x="174" y="108"/>
                  </a:cubicBezTo>
                  <a:cubicBezTo>
                    <a:pt x="176" y="108"/>
                    <a:pt x="178" y="109"/>
                    <a:pt x="179" y="111"/>
                  </a:cubicBezTo>
                  <a:cubicBezTo>
                    <a:pt x="180" y="113"/>
                    <a:pt x="180" y="115"/>
                    <a:pt x="180" y="117"/>
                  </a:cubicBezTo>
                  <a:cubicBezTo>
                    <a:pt x="164" y="156"/>
                    <a:pt x="164" y="156"/>
                    <a:pt x="164" y="156"/>
                  </a:cubicBezTo>
                  <a:cubicBezTo>
                    <a:pt x="219" y="96"/>
                    <a:pt x="219" y="96"/>
                    <a:pt x="219" y="96"/>
                  </a:cubicBezTo>
                  <a:cubicBezTo>
                    <a:pt x="191" y="96"/>
                    <a:pt x="191" y="96"/>
                    <a:pt x="191" y="96"/>
                  </a:cubicBezTo>
                  <a:cubicBezTo>
                    <a:pt x="189" y="96"/>
                    <a:pt x="188" y="95"/>
                    <a:pt x="186" y="94"/>
                  </a:cubicBezTo>
                  <a:cubicBezTo>
                    <a:pt x="185" y="92"/>
                    <a:pt x="185" y="90"/>
                    <a:pt x="186" y="88"/>
                  </a:cubicBezTo>
                  <a:cubicBezTo>
                    <a:pt x="209" y="29"/>
                    <a:pt x="209" y="29"/>
                    <a:pt x="209" y="29"/>
                  </a:cubicBezTo>
                  <a:cubicBezTo>
                    <a:pt x="210" y="27"/>
                    <a:pt x="211" y="26"/>
                    <a:pt x="213" y="25"/>
                  </a:cubicBezTo>
                  <a:cubicBezTo>
                    <a:pt x="215" y="25"/>
                    <a:pt x="217" y="25"/>
                    <a:pt x="218" y="26"/>
                  </a:cubicBezTo>
                  <a:cubicBezTo>
                    <a:pt x="255" y="52"/>
                    <a:pt x="276" y="94"/>
                    <a:pt x="276" y="138"/>
                  </a:cubicBezTo>
                  <a:cubicBezTo>
                    <a:pt x="276" y="215"/>
                    <a:pt x="215" y="276"/>
                    <a:pt x="138" y="276"/>
                  </a:cubicBezTo>
                  <a:close/>
                  <a:moveTo>
                    <a:pt x="138" y="12"/>
                  </a:moveTo>
                  <a:cubicBezTo>
                    <a:pt x="69" y="12"/>
                    <a:pt x="12" y="69"/>
                    <a:pt x="12" y="138"/>
                  </a:cubicBezTo>
                  <a:cubicBezTo>
                    <a:pt x="12" y="208"/>
                    <a:pt x="69" y="264"/>
                    <a:pt x="138" y="264"/>
                  </a:cubicBezTo>
                  <a:cubicBezTo>
                    <a:pt x="208" y="264"/>
                    <a:pt x="264" y="208"/>
                    <a:pt x="264" y="138"/>
                  </a:cubicBezTo>
                  <a:cubicBezTo>
                    <a:pt x="264" y="100"/>
                    <a:pt x="247" y="64"/>
                    <a:pt x="217" y="40"/>
                  </a:cubicBezTo>
                  <a:cubicBezTo>
                    <a:pt x="200" y="84"/>
                    <a:pt x="200" y="84"/>
                    <a:pt x="200" y="84"/>
                  </a:cubicBezTo>
                  <a:cubicBezTo>
                    <a:pt x="233" y="84"/>
                    <a:pt x="233" y="84"/>
                    <a:pt x="233" y="84"/>
                  </a:cubicBezTo>
                  <a:cubicBezTo>
                    <a:pt x="235" y="84"/>
                    <a:pt x="237" y="86"/>
                    <a:pt x="238" y="88"/>
                  </a:cubicBezTo>
                  <a:cubicBezTo>
                    <a:pt x="239" y="90"/>
                    <a:pt x="239" y="93"/>
                    <a:pt x="237" y="95"/>
                  </a:cubicBezTo>
                  <a:cubicBezTo>
                    <a:pt x="151" y="188"/>
                    <a:pt x="151" y="188"/>
                    <a:pt x="151" y="188"/>
                  </a:cubicBezTo>
                  <a:cubicBezTo>
                    <a:pt x="149" y="190"/>
                    <a:pt x="145" y="190"/>
                    <a:pt x="143" y="189"/>
                  </a:cubicBezTo>
                  <a:cubicBezTo>
                    <a:pt x="141" y="187"/>
                    <a:pt x="140" y="184"/>
                    <a:pt x="141" y="181"/>
                  </a:cubicBezTo>
                  <a:cubicBezTo>
                    <a:pt x="165" y="120"/>
                    <a:pt x="165" y="120"/>
                    <a:pt x="165" y="120"/>
                  </a:cubicBezTo>
                  <a:cubicBezTo>
                    <a:pt x="141" y="120"/>
                    <a:pt x="141" y="120"/>
                    <a:pt x="141" y="120"/>
                  </a:cubicBezTo>
                  <a:cubicBezTo>
                    <a:pt x="139" y="120"/>
                    <a:pt x="137" y="119"/>
                    <a:pt x="136" y="118"/>
                  </a:cubicBezTo>
                  <a:cubicBezTo>
                    <a:pt x="135" y="116"/>
                    <a:pt x="135" y="114"/>
                    <a:pt x="136" y="112"/>
                  </a:cubicBezTo>
                  <a:cubicBezTo>
                    <a:pt x="173" y="17"/>
                    <a:pt x="173" y="17"/>
                    <a:pt x="173" y="17"/>
                  </a:cubicBezTo>
                  <a:cubicBezTo>
                    <a:pt x="162" y="14"/>
                    <a:pt x="150" y="12"/>
                    <a:pt x="138"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grpSp>
      <p:sp>
        <p:nvSpPr>
          <p:cNvPr id="209" name="Freeform 10"/>
          <p:cNvSpPr>
            <a:spLocks noEditPoints="1"/>
          </p:cNvSpPr>
          <p:nvPr/>
        </p:nvSpPr>
        <p:spPr bwMode="auto">
          <a:xfrm>
            <a:off x="6556289" y="2495343"/>
            <a:ext cx="430995" cy="450469"/>
          </a:xfrm>
          <a:custGeom>
            <a:avLst/>
            <a:gdLst>
              <a:gd name="T0" fmla="*/ 169 w 278"/>
              <a:gd name="T1" fmla="*/ 145 h 291"/>
              <a:gd name="T2" fmla="*/ 145 w 278"/>
              <a:gd name="T3" fmla="*/ 72 h 291"/>
              <a:gd name="T4" fmla="*/ 139 w 278"/>
              <a:gd name="T5" fmla="*/ 0 h 291"/>
              <a:gd name="T6" fmla="*/ 133 w 278"/>
              <a:gd name="T7" fmla="*/ 72 h 291"/>
              <a:gd name="T8" fmla="*/ 102 w 278"/>
              <a:gd name="T9" fmla="*/ 145 h 291"/>
              <a:gd name="T10" fmla="*/ 0 w 278"/>
              <a:gd name="T11" fmla="*/ 253 h 291"/>
              <a:gd name="T12" fmla="*/ 72 w 278"/>
              <a:gd name="T13" fmla="*/ 253 h 291"/>
              <a:gd name="T14" fmla="*/ 102 w 278"/>
              <a:gd name="T15" fmla="*/ 157 h 291"/>
              <a:gd name="T16" fmla="*/ 133 w 278"/>
              <a:gd name="T17" fmla="*/ 212 h 291"/>
              <a:gd name="T18" fmla="*/ 100 w 278"/>
              <a:gd name="T19" fmla="*/ 232 h 291"/>
              <a:gd name="T20" fmla="*/ 97 w 278"/>
              <a:gd name="T21" fmla="*/ 242 h 291"/>
              <a:gd name="T22" fmla="*/ 108 w 278"/>
              <a:gd name="T23" fmla="*/ 283 h 291"/>
              <a:gd name="T24" fmla="*/ 116 w 278"/>
              <a:gd name="T25" fmla="*/ 290 h 291"/>
              <a:gd name="T26" fmla="*/ 161 w 278"/>
              <a:gd name="T27" fmla="*/ 290 h 291"/>
              <a:gd name="T28" fmla="*/ 168 w 278"/>
              <a:gd name="T29" fmla="*/ 289 h 291"/>
              <a:gd name="T30" fmla="*/ 162 w 278"/>
              <a:gd name="T31" fmla="*/ 257 h 291"/>
              <a:gd name="T32" fmla="*/ 182 w 278"/>
              <a:gd name="T33" fmla="*/ 236 h 291"/>
              <a:gd name="T34" fmla="*/ 155 w 278"/>
              <a:gd name="T35" fmla="*/ 232 h 291"/>
              <a:gd name="T36" fmla="*/ 145 w 278"/>
              <a:gd name="T37" fmla="*/ 157 h 291"/>
              <a:gd name="T38" fmla="*/ 235 w 278"/>
              <a:gd name="T39" fmla="*/ 218 h 291"/>
              <a:gd name="T40" fmla="*/ 241 w 278"/>
              <a:gd name="T41" fmla="*/ 290 h 291"/>
              <a:gd name="T42" fmla="*/ 247 w 278"/>
              <a:gd name="T43" fmla="*/ 218 h 291"/>
              <a:gd name="T44" fmla="*/ 36 w 278"/>
              <a:gd name="T45" fmla="*/ 277 h 291"/>
              <a:gd name="T46" fmla="*/ 36 w 278"/>
              <a:gd name="T47" fmla="*/ 229 h 291"/>
              <a:gd name="T48" fmla="*/ 151 w 278"/>
              <a:gd name="T49" fmla="*/ 244 h 291"/>
              <a:gd name="T50" fmla="*/ 152 w 278"/>
              <a:gd name="T51" fmla="*/ 251 h 291"/>
              <a:gd name="T52" fmla="*/ 150 w 278"/>
              <a:gd name="T53" fmla="*/ 257 h 291"/>
              <a:gd name="T54" fmla="*/ 142 w 278"/>
              <a:gd name="T55" fmla="*/ 264 h 291"/>
              <a:gd name="T56" fmla="*/ 136 w 278"/>
              <a:gd name="T57" fmla="*/ 264 h 291"/>
              <a:gd name="T58" fmla="*/ 127 w 278"/>
              <a:gd name="T59" fmla="*/ 257 h 291"/>
              <a:gd name="T60" fmla="*/ 116 w 278"/>
              <a:gd name="T61" fmla="*/ 244 h 291"/>
              <a:gd name="T62" fmla="*/ 131 w 278"/>
              <a:gd name="T63" fmla="*/ 240 h 291"/>
              <a:gd name="T64" fmla="*/ 146 w 278"/>
              <a:gd name="T65" fmla="*/ 240 h 291"/>
              <a:gd name="T66" fmla="*/ 139 w 278"/>
              <a:gd name="T67" fmla="*/ 60 h 291"/>
              <a:gd name="T68" fmla="*/ 139 w 278"/>
              <a:gd name="T69" fmla="*/ 12 h 291"/>
              <a:gd name="T70" fmla="*/ 139 w 278"/>
              <a:gd name="T71" fmla="*/ 60 h 291"/>
              <a:gd name="T72" fmla="*/ 217 w 278"/>
              <a:gd name="T73" fmla="*/ 253 h 291"/>
              <a:gd name="T74" fmla="*/ 265 w 278"/>
              <a:gd name="T75" fmla="*/ 253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78" h="291">
                <a:moveTo>
                  <a:pt x="247" y="218"/>
                </a:moveTo>
                <a:cubicBezTo>
                  <a:pt x="244" y="177"/>
                  <a:pt x="210" y="145"/>
                  <a:pt x="169" y="145"/>
                </a:cubicBezTo>
                <a:cubicBezTo>
                  <a:pt x="145" y="145"/>
                  <a:pt x="145" y="145"/>
                  <a:pt x="145" y="145"/>
                </a:cubicBezTo>
                <a:cubicBezTo>
                  <a:pt x="145" y="72"/>
                  <a:pt x="145" y="72"/>
                  <a:pt x="145" y="72"/>
                </a:cubicBezTo>
                <a:cubicBezTo>
                  <a:pt x="162" y="69"/>
                  <a:pt x="175" y="54"/>
                  <a:pt x="175" y="36"/>
                </a:cubicBezTo>
                <a:cubicBezTo>
                  <a:pt x="175" y="16"/>
                  <a:pt x="159" y="0"/>
                  <a:pt x="139" y="0"/>
                </a:cubicBezTo>
                <a:cubicBezTo>
                  <a:pt x="119" y="0"/>
                  <a:pt x="102" y="16"/>
                  <a:pt x="102" y="36"/>
                </a:cubicBezTo>
                <a:cubicBezTo>
                  <a:pt x="102" y="54"/>
                  <a:pt x="115" y="69"/>
                  <a:pt x="133" y="72"/>
                </a:cubicBezTo>
                <a:cubicBezTo>
                  <a:pt x="133" y="145"/>
                  <a:pt x="133" y="145"/>
                  <a:pt x="133" y="145"/>
                </a:cubicBezTo>
                <a:cubicBezTo>
                  <a:pt x="102" y="145"/>
                  <a:pt x="102" y="145"/>
                  <a:pt x="102" y="145"/>
                </a:cubicBezTo>
                <a:cubicBezTo>
                  <a:pt x="62" y="145"/>
                  <a:pt x="32" y="175"/>
                  <a:pt x="30" y="218"/>
                </a:cubicBezTo>
                <a:cubicBezTo>
                  <a:pt x="13" y="220"/>
                  <a:pt x="0" y="235"/>
                  <a:pt x="0" y="253"/>
                </a:cubicBezTo>
                <a:cubicBezTo>
                  <a:pt x="0" y="273"/>
                  <a:pt x="16" y="290"/>
                  <a:pt x="36" y="290"/>
                </a:cubicBezTo>
                <a:cubicBezTo>
                  <a:pt x="56" y="290"/>
                  <a:pt x="72" y="273"/>
                  <a:pt x="72" y="253"/>
                </a:cubicBezTo>
                <a:cubicBezTo>
                  <a:pt x="72" y="235"/>
                  <a:pt x="59" y="221"/>
                  <a:pt x="42" y="218"/>
                </a:cubicBezTo>
                <a:cubicBezTo>
                  <a:pt x="45" y="182"/>
                  <a:pt x="69" y="157"/>
                  <a:pt x="102" y="157"/>
                </a:cubicBezTo>
                <a:cubicBezTo>
                  <a:pt x="133" y="157"/>
                  <a:pt x="133" y="157"/>
                  <a:pt x="133" y="157"/>
                </a:cubicBezTo>
                <a:cubicBezTo>
                  <a:pt x="133" y="212"/>
                  <a:pt x="133" y="212"/>
                  <a:pt x="133" y="212"/>
                </a:cubicBezTo>
                <a:cubicBezTo>
                  <a:pt x="122" y="232"/>
                  <a:pt x="122" y="232"/>
                  <a:pt x="122" y="232"/>
                </a:cubicBezTo>
                <a:cubicBezTo>
                  <a:pt x="100" y="232"/>
                  <a:pt x="100" y="232"/>
                  <a:pt x="100" y="232"/>
                </a:cubicBezTo>
                <a:cubicBezTo>
                  <a:pt x="98" y="232"/>
                  <a:pt x="96" y="234"/>
                  <a:pt x="95" y="236"/>
                </a:cubicBezTo>
                <a:cubicBezTo>
                  <a:pt x="94" y="238"/>
                  <a:pt x="95" y="241"/>
                  <a:pt x="97" y="242"/>
                </a:cubicBezTo>
                <a:cubicBezTo>
                  <a:pt x="115" y="257"/>
                  <a:pt x="115" y="257"/>
                  <a:pt x="115" y="257"/>
                </a:cubicBezTo>
                <a:cubicBezTo>
                  <a:pt x="108" y="283"/>
                  <a:pt x="108" y="283"/>
                  <a:pt x="108" y="283"/>
                </a:cubicBezTo>
                <a:cubicBezTo>
                  <a:pt x="107" y="286"/>
                  <a:pt x="108" y="288"/>
                  <a:pt x="110" y="289"/>
                </a:cubicBezTo>
                <a:cubicBezTo>
                  <a:pt x="112" y="291"/>
                  <a:pt x="114" y="291"/>
                  <a:pt x="116" y="290"/>
                </a:cubicBezTo>
                <a:cubicBezTo>
                  <a:pt x="139" y="275"/>
                  <a:pt x="139" y="275"/>
                  <a:pt x="139" y="275"/>
                </a:cubicBezTo>
                <a:cubicBezTo>
                  <a:pt x="161" y="290"/>
                  <a:pt x="161" y="290"/>
                  <a:pt x="161" y="290"/>
                </a:cubicBezTo>
                <a:cubicBezTo>
                  <a:pt x="162" y="290"/>
                  <a:pt x="163" y="290"/>
                  <a:pt x="164" y="290"/>
                </a:cubicBezTo>
                <a:cubicBezTo>
                  <a:pt x="165" y="290"/>
                  <a:pt x="167" y="290"/>
                  <a:pt x="168" y="289"/>
                </a:cubicBezTo>
                <a:cubicBezTo>
                  <a:pt x="169" y="288"/>
                  <a:pt x="170" y="286"/>
                  <a:pt x="170" y="283"/>
                </a:cubicBezTo>
                <a:cubicBezTo>
                  <a:pt x="162" y="257"/>
                  <a:pt x="162" y="257"/>
                  <a:pt x="162" y="257"/>
                </a:cubicBezTo>
                <a:cubicBezTo>
                  <a:pt x="180" y="242"/>
                  <a:pt x="180" y="242"/>
                  <a:pt x="180" y="242"/>
                </a:cubicBezTo>
                <a:cubicBezTo>
                  <a:pt x="182" y="241"/>
                  <a:pt x="183" y="238"/>
                  <a:pt x="182" y="236"/>
                </a:cubicBezTo>
                <a:cubicBezTo>
                  <a:pt x="181" y="234"/>
                  <a:pt x="179" y="232"/>
                  <a:pt x="177" y="232"/>
                </a:cubicBezTo>
                <a:cubicBezTo>
                  <a:pt x="155" y="232"/>
                  <a:pt x="155" y="232"/>
                  <a:pt x="155" y="232"/>
                </a:cubicBezTo>
                <a:cubicBezTo>
                  <a:pt x="145" y="212"/>
                  <a:pt x="145" y="212"/>
                  <a:pt x="145" y="212"/>
                </a:cubicBezTo>
                <a:cubicBezTo>
                  <a:pt x="145" y="157"/>
                  <a:pt x="145" y="157"/>
                  <a:pt x="145" y="157"/>
                </a:cubicBezTo>
                <a:cubicBezTo>
                  <a:pt x="169" y="157"/>
                  <a:pt x="169" y="157"/>
                  <a:pt x="169" y="157"/>
                </a:cubicBezTo>
                <a:cubicBezTo>
                  <a:pt x="204" y="157"/>
                  <a:pt x="232" y="184"/>
                  <a:pt x="235" y="218"/>
                </a:cubicBezTo>
                <a:cubicBezTo>
                  <a:pt x="218" y="221"/>
                  <a:pt x="205" y="235"/>
                  <a:pt x="205" y="253"/>
                </a:cubicBezTo>
                <a:cubicBezTo>
                  <a:pt x="205" y="273"/>
                  <a:pt x="221" y="290"/>
                  <a:pt x="241" y="290"/>
                </a:cubicBezTo>
                <a:cubicBezTo>
                  <a:pt x="261" y="290"/>
                  <a:pt x="278" y="273"/>
                  <a:pt x="278" y="253"/>
                </a:cubicBezTo>
                <a:cubicBezTo>
                  <a:pt x="278" y="235"/>
                  <a:pt x="264" y="220"/>
                  <a:pt x="247" y="218"/>
                </a:cubicBezTo>
                <a:close/>
                <a:moveTo>
                  <a:pt x="60" y="253"/>
                </a:moveTo>
                <a:cubicBezTo>
                  <a:pt x="60" y="267"/>
                  <a:pt x="49" y="277"/>
                  <a:pt x="36" y="277"/>
                </a:cubicBezTo>
                <a:cubicBezTo>
                  <a:pt x="23" y="277"/>
                  <a:pt x="12" y="267"/>
                  <a:pt x="12" y="253"/>
                </a:cubicBezTo>
                <a:cubicBezTo>
                  <a:pt x="12" y="240"/>
                  <a:pt x="23" y="229"/>
                  <a:pt x="36" y="229"/>
                </a:cubicBezTo>
                <a:cubicBezTo>
                  <a:pt x="49" y="229"/>
                  <a:pt x="60" y="240"/>
                  <a:pt x="60" y="253"/>
                </a:cubicBezTo>
                <a:close/>
                <a:moveTo>
                  <a:pt x="151" y="244"/>
                </a:moveTo>
                <a:cubicBezTo>
                  <a:pt x="161" y="244"/>
                  <a:pt x="161" y="244"/>
                  <a:pt x="161" y="244"/>
                </a:cubicBezTo>
                <a:cubicBezTo>
                  <a:pt x="152" y="251"/>
                  <a:pt x="152" y="251"/>
                  <a:pt x="152" y="251"/>
                </a:cubicBezTo>
                <a:cubicBezTo>
                  <a:pt x="152" y="251"/>
                  <a:pt x="152" y="251"/>
                  <a:pt x="152" y="251"/>
                </a:cubicBezTo>
                <a:cubicBezTo>
                  <a:pt x="151" y="252"/>
                  <a:pt x="150" y="254"/>
                  <a:pt x="150" y="257"/>
                </a:cubicBezTo>
                <a:cubicBezTo>
                  <a:pt x="155" y="273"/>
                  <a:pt x="155" y="273"/>
                  <a:pt x="155" y="273"/>
                </a:cubicBezTo>
                <a:cubicBezTo>
                  <a:pt x="142" y="264"/>
                  <a:pt x="142" y="264"/>
                  <a:pt x="142" y="264"/>
                </a:cubicBezTo>
                <a:cubicBezTo>
                  <a:pt x="141" y="264"/>
                  <a:pt x="140" y="263"/>
                  <a:pt x="139" y="263"/>
                </a:cubicBezTo>
                <a:cubicBezTo>
                  <a:pt x="138" y="263"/>
                  <a:pt x="137" y="264"/>
                  <a:pt x="136" y="264"/>
                </a:cubicBezTo>
                <a:cubicBezTo>
                  <a:pt x="122" y="273"/>
                  <a:pt x="122" y="273"/>
                  <a:pt x="122" y="273"/>
                </a:cubicBezTo>
                <a:cubicBezTo>
                  <a:pt x="127" y="257"/>
                  <a:pt x="127" y="257"/>
                  <a:pt x="127" y="257"/>
                </a:cubicBezTo>
                <a:cubicBezTo>
                  <a:pt x="128" y="254"/>
                  <a:pt x="127" y="252"/>
                  <a:pt x="125" y="251"/>
                </a:cubicBezTo>
                <a:cubicBezTo>
                  <a:pt x="116" y="244"/>
                  <a:pt x="116" y="244"/>
                  <a:pt x="116" y="244"/>
                </a:cubicBezTo>
                <a:cubicBezTo>
                  <a:pt x="126" y="244"/>
                  <a:pt x="126" y="244"/>
                  <a:pt x="126" y="244"/>
                </a:cubicBezTo>
                <a:cubicBezTo>
                  <a:pt x="128" y="244"/>
                  <a:pt x="130" y="242"/>
                  <a:pt x="131" y="240"/>
                </a:cubicBezTo>
                <a:cubicBezTo>
                  <a:pt x="139" y="225"/>
                  <a:pt x="139" y="225"/>
                  <a:pt x="139" y="225"/>
                </a:cubicBezTo>
                <a:cubicBezTo>
                  <a:pt x="146" y="240"/>
                  <a:pt x="146" y="240"/>
                  <a:pt x="146" y="240"/>
                </a:cubicBezTo>
                <a:cubicBezTo>
                  <a:pt x="147" y="242"/>
                  <a:pt x="149" y="244"/>
                  <a:pt x="151" y="244"/>
                </a:cubicBezTo>
                <a:close/>
                <a:moveTo>
                  <a:pt x="139" y="60"/>
                </a:moveTo>
                <a:cubicBezTo>
                  <a:pt x="125" y="60"/>
                  <a:pt x="114" y="49"/>
                  <a:pt x="114" y="36"/>
                </a:cubicBezTo>
                <a:cubicBezTo>
                  <a:pt x="114" y="23"/>
                  <a:pt x="125" y="12"/>
                  <a:pt x="139" y="12"/>
                </a:cubicBezTo>
                <a:cubicBezTo>
                  <a:pt x="152" y="12"/>
                  <a:pt x="163" y="23"/>
                  <a:pt x="163" y="36"/>
                </a:cubicBezTo>
                <a:cubicBezTo>
                  <a:pt x="163" y="49"/>
                  <a:pt x="152" y="60"/>
                  <a:pt x="139" y="60"/>
                </a:cubicBezTo>
                <a:close/>
                <a:moveTo>
                  <a:pt x="241" y="277"/>
                </a:moveTo>
                <a:cubicBezTo>
                  <a:pt x="228" y="277"/>
                  <a:pt x="217" y="267"/>
                  <a:pt x="217" y="253"/>
                </a:cubicBezTo>
                <a:cubicBezTo>
                  <a:pt x="217" y="240"/>
                  <a:pt x="228" y="229"/>
                  <a:pt x="241" y="229"/>
                </a:cubicBezTo>
                <a:cubicBezTo>
                  <a:pt x="255" y="229"/>
                  <a:pt x="265" y="240"/>
                  <a:pt x="265" y="253"/>
                </a:cubicBezTo>
                <a:cubicBezTo>
                  <a:pt x="265" y="267"/>
                  <a:pt x="255" y="277"/>
                  <a:pt x="241" y="277"/>
                </a:cubicBez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grpSp>
        <p:nvGrpSpPr>
          <p:cNvPr id="210" name="Group 4"/>
          <p:cNvGrpSpPr>
            <a:grpSpLocks noChangeAspect="1"/>
          </p:cNvGrpSpPr>
          <p:nvPr/>
        </p:nvGrpSpPr>
        <p:grpSpPr bwMode="auto">
          <a:xfrm>
            <a:off x="5626437" y="2485921"/>
            <a:ext cx="450469" cy="450469"/>
            <a:chOff x="2865" y="437"/>
            <a:chExt cx="344" cy="344"/>
          </a:xfrm>
          <a:solidFill>
            <a:schemeClr val="accent6"/>
          </a:solidFill>
        </p:grpSpPr>
        <p:sp>
          <p:nvSpPr>
            <p:cNvPr id="211" name="Freeform 5"/>
            <p:cNvSpPr>
              <a:spLocks noEditPoints="1"/>
            </p:cNvSpPr>
            <p:nvPr/>
          </p:nvSpPr>
          <p:spPr bwMode="auto">
            <a:xfrm>
              <a:off x="2865" y="437"/>
              <a:ext cx="344" cy="344"/>
            </a:xfrm>
            <a:custGeom>
              <a:avLst/>
              <a:gdLst>
                <a:gd name="T0" fmla="*/ 126 w 288"/>
                <a:gd name="T1" fmla="*/ 288 h 288"/>
                <a:gd name="T2" fmla="*/ 120 w 288"/>
                <a:gd name="T3" fmla="*/ 247 h 288"/>
                <a:gd name="T4" fmla="*/ 67 w 288"/>
                <a:gd name="T5" fmla="*/ 262 h 288"/>
                <a:gd name="T6" fmla="*/ 25 w 288"/>
                <a:gd name="T7" fmla="*/ 229 h 288"/>
                <a:gd name="T8" fmla="*/ 25 w 288"/>
                <a:gd name="T9" fmla="*/ 220 h 288"/>
                <a:gd name="T10" fmla="*/ 40 w 288"/>
                <a:gd name="T11" fmla="*/ 168 h 288"/>
                <a:gd name="T12" fmla="*/ 0 w 288"/>
                <a:gd name="T13" fmla="*/ 162 h 288"/>
                <a:gd name="T14" fmla="*/ 6 w 288"/>
                <a:gd name="T15" fmla="*/ 120 h 288"/>
                <a:gd name="T16" fmla="*/ 49 w 288"/>
                <a:gd name="T17" fmla="*/ 92 h 288"/>
                <a:gd name="T18" fmla="*/ 23 w 288"/>
                <a:gd name="T19" fmla="*/ 63 h 288"/>
                <a:gd name="T20" fmla="*/ 59 w 288"/>
                <a:gd name="T21" fmla="*/ 25 h 288"/>
                <a:gd name="T22" fmla="*/ 92 w 288"/>
                <a:gd name="T23" fmla="*/ 49 h 288"/>
                <a:gd name="T24" fmla="*/ 120 w 288"/>
                <a:gd name="T25" fmla="*/ 6 h 288"/>
                <a:gd name="T26" fmla="*/ 162 w 288"/>
                <a:gd name="T27" fmla="*/ 0 h 288"/>
                <a:gd name="T28" fmla="*/ 168 w 288"/>
                <a:gd name="T29" fmla="*/ 40 h 288"/>
                <a:gd name="T30" fmla="*/ 220 w 288"/>
                <a:gd name="T31" fmla="*/ 25 h 288"/>
                <a:gd name="T32" fmla="*/ 262 w 288"/>
                <a:gd name="T33" fmla="*/ 59 h 288"/>
                <a:gd name="T34" fmla="*/ 262 w 288"/>
                <a:gd name="T35" fmla="*/ 67 h 288"/>
                <a:gd name="T36" fmla="*/ 247 w 288"/>
                <a:gd name="T37" fmla="*/ 120 h 288"/>
                <a:gd name="T38" fmla="*/ 288 w 288"/>
                <a:gd name="T39" fmla="*/ 126 h 288"/>
                <a:gd name="T40" fmla="*/ 282 w 288"/>
                <a:gd name="T41" fmla="*/ 168 h 288"/>
                <a:gd name="T42" fmla="*/ 238 w 288"/>
                <a:gd name="T43" fmla="*/ 196 h 288"/>
                <a:gd name="T44" fmla="*/ 262 w 288"/>
                <a:gd name="T45" fmla="*/ 229 h 288"/>
                <a:gd name="T46" fmla="*/ 220 w 288"/>
                <a:gd name="T47" fmla="*/ 262 h 288"/>
                <a:gd name="T48" fmla="*/ 168 w 288"/>
                <a:gd name="T49" fmla="*/ 247 h 288"/>
                <a:gd name="T50" fmla="*/ 162 w 288"/>
                <a:gd name="T51" fmla="*/ 288 h 288"/>
                <a:gd name="T52" fmla="*/ 156 w 288"/>
                <a:gd name="T53" fmla="*/ 276 h 288"/>
                <a:gd name="T54" fmla="*/ 160 w 288"/>
                <a:gd name="T55" fmla="*/ 237 h 288"/>
                <a:gd name="T56" fmla="*/ 201 w 288"/>
                <a:gd name="T57" fmla="*/ 226 h 288"/>
                <a:gd name="T58" fmla="*/ 250 w 288"/>
                <a:gd name="T59" fmla="*/ 224 h 288"/>
                <a:gd name="T60" fmla="*/ 226 w 288"/>
                <a:gd name="T61" fmla="*/ 194 h 288"/>
                <a:gd name="T62" fmla="*/ 243 w 288"/>
                <a:gd name="T63" fmla="*/ 156 h 288"/>
                <a:gd name="T64" fmla="*/ 276 w 288"/>
                <a:gd name="T65" fmla="*/ 132 h 288"/>
                <a:gd name="T66" fmla="*/ 237 w 288"/>
                <a:gd name="T67" fmla="*/ 127 h 288"/>
                <a:gd name="T68" fmla="*/ 226 w 288"/>
                <a:gd name="T69" fmla="*/ 86 h 288"/>
                <a:gd name="T70" fmla="*/ 224 w 288"/>
                <a:gd name="T71" fmla="*/ 38 h 288"/>
                <a:gd name="T72" fmla="*/ 194 w 288"/>
                <a:gd name="T73" fmla="*/ 62 h 288"/>
                <a:gd name="T74" fmla="*/ 156 w 288"/>
                <a:gd name="T75" fmla="*/ 45 h 288"/>
                <a:gd name="T76" fmla="*/ 132 w 288"/>
                <a:gd name="T77" fmla="*/ 12 h 288"/>
                <a:gd name="T78" fmla="*/ 127 w 288"/>
                <a:gd name="T79" fmla="*/ 50 h 288"/>
                <a:gd name="T80" fmla="*/ 86 w 288"/>
                <a:gd name="T81" fmla="*/ 61 h 288"/>
                <a:gd name="T82" fmla="*/ 38 w 288"/>
                <a:gd name="T83" fmla="*/ 63 h 288"/>
                <a:gd name="T84" fmla="*/ 62 w 288"/>
                <a:gd name="T85" fmla="*/ 94 h 288"/>
                <a:gd name="T86" fmla="*/ 45 w 288"/>
                <a:gd name="T87" fmla="*/ 132 h 288"/>
                <a:gd name="T88" fmla="*/ 12 w 288"/>
                <a:gd name="T89" fmla="*/ 156 h 288"/>
                <a:gd name="T90" fmla="*/ 50 w 288"/>
                <a:gd name="T91" fmla="*/ 160 h 288"/>
                <a:gd name="T92" fmla="*/ 61 w 288"/>
                <a:gd name="T93" fmla="*/ 201 h 288"/>
                <a:gd name="T94" fmla="*/ 63 w 288"/>
                <a:gd name="T95" fmla="*/ 250 h 288"/>
                <a:gd name="T96" fmla="*/ 94 w 288"/>
                <a:gd name="T97" fmla="*/ 226 h 288"/>
                <a:gd name="T98" fmla="*/ 132 w 288"/>
                <a:gd name="T99" fmla="*/ 243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8" h="288">
                  <a:moveTo>
                    <a:pt x="162" y="288"/>
                  </a:moveTo>
                  <a:cubicBezTo>
                    <a:pt x="126" y="288"/>
                    <a:pt x="126" y="288"/>
                    <a:pt x="126" y="288"/>
                  </a:cubicBezTo>
                  <a:cubicBezTo>
                    <a:pt x="122" y="288"/>
                    <a:pt x="120" y="285"/>
                    <a:pt x="120" y="282"/>
                  </a:cubicBezTo>
                  <a:cubicBezTo>
                    <a:pt x="120" y="247"/>
                    <a:pt x="120" y="247"/>
                    <a:pt x="120" y="247"/>
                  </a:cubicBezTo>
                  <a:cubicBezTo>
                    <a:pt x="110" y="245"/>
                    <a:pt x="100" y="242"/>
                    <a:pt x="92" y="238"/>
                  </a:cubicBezTo>
                  <a:cubicBezTo>
                    <a:pt x="67" y="262"/>
                    <a:pt x="67" y="262"/>
                    <a:pt x="67" y="262"/>
                  </a:cubicBezTo>
                  <a:cubicBezTo>
                    <a:pt x="65" y="265"/>
                    <a:pt x="61" y="265"/>
                    <a:pt x="59" y="262"/>
                  </a:cubicBezTo>
                  <a:cubicBezTo>
                    <a:pt x="25" y="229"/>
                    <a:pt x="25" y="229"/>
                    <a:pt x="25" y="229"/>
                  </a:cubicBezTo>
                  <a:cubicBezTo>
                    <a:pt x="24" y="227"/>
                    <a:pt x="23" y="226"/>
                    <a:pt x="23" y="224"/>
                  </a:cubicBezTo>
                  <a:cubicBezTo>
                    <a:pt x="23" y="223"/>
                    <a:pt x="24" y="221"/>
                    <a:pt x="25" y="220"/>
                  </a:cubicBezTo>
                  <a:cubicBezTo>
                    <a:pt x="49" y="196"/>
                    <a:pt x="49" y="196"/>
                    <a:pt x="49" y="196"/>
                  </a:cubicBezTo>
                  <a:cubicBezTo>
                    <a:pt x="45" y="188"/>
                    <a:pt x="42" y="177"/>
                    <a:pt x="40" y="168"/>
                  </a:cubicBezTo>
                  <a:cubicBezTo>
                    <a:pt x="6" y="168"/>
                    <a:pt x="6" y="168"/>
                    <a:pt x="6" y="168"/>
                  </a:cubicBezTo>
                  <a:cubicBezTo>
                    <a:pt x="2" y="168"/>
                    <a:pt x="0" y="165"/>
                    <a:pt x="0" y="162"/>
                  </a:cubicBezTo>
                  <a:cubicBezTo>
                    <a:pt x="0" y="126"/>
                    <a:pt x="0" y="126"/>
                    <a:pt x="0" y="126"/>
                  </a:cubicBezTo>
                  <a:cubicBezTo>
                    <a:pt x="0" y="122"/>
                    <a:pt x="2" y="120"/>
                    <a:pt x="6" y="120"/>
                  </a:cubicBezTo>
                  <a:cubicBezTo>
                    <a:pt x="40" y="120"/>
                    <a:pt x="40" y="120"/>
                    <a:pt x="40" y="120"/>
                  </a:cubicBezTo>
                  <a:cubicBezTo>
                    <a:pt x="42" y="110"/>
                    <a:pt x="45" y="100"/>
                    <a:pt x="49" y="92"/>
                  </a:cubicBezTo>
                  <a:cubicBezTo>
                    <a:pt x="25" y="67"/>
                    <a:pt x="25" y="67"/>
                    <a:pt x="25" y="67"/>
                  </a:cubicBezTo>
                  <a:cubicBezTo>
                    <a:pt x="24" y="66"/>
                    <a:pt x="23" y="65"/>
                    <a:pt x="23" y="63"/>
                  </a:cubicBezTo>
                  <a:cubicBezTo>
                    <a:pt x="23" y="61"/>
                    <a:pt x="24" y="60"/>
                    <a:pt x="25" y="59"/>
                  </a:cubicBezTo>
                  <a:cubicBezTo>
                    <a:pt x="59" y="25"/>
                    <a:pt x="59" y="25"/>
                    <a:pt x="59" y="25"/>
                  </a:cubicBezTo>
                  <a:cubicBezTo>
                    <a:pt x="61" y="23"/>
                    <a:pt x="65" y="23"/>
                    <a:pt x="67" y="25"/>
                  </a:cubicBezTo>
                  <a:cubicBezTo>
                    <a:pt x="92" y="49"/>
                    <a:pt x="92" y="49"/>
                    <a:pt x="92" y="49"/>
                  </a:cubicBezTo>
                  <a:cubicBezTo>
                    <a:pt x="100" y="45"/>
                    <a:pt x="110" y="42"/>
                    <a:pt x="120" y="40"/>
                  </a:cubicBezTo>
                  <a:cubicBezTo>
                    <a:pt x="120" y="6"/>
                    <a:pt x="120" y="6"/>
                    <a:pt x="120" y="6"/>
                  </a:cubicBezTo>
                  <a:cubicBezTo>
                    <a:pt x="120" y="2"/>
                    <a:pt x="122" y="0"/>
                    <a:pt x="126" y="0"/>
                  </a:cubicBezTo>
                  <a:cubicBezTo>
                    <a:pt x="162" y="0"/>
                    <a:pt x="162" y="0"/>
                    <a:pt x="162" y="0"/>
                  </a:cubicBezTo>
                  <a:cubicBezTo>
                    <a:pt x="165" y="0"/>
                    <a:pt x="168" y="2"/>
                    <a:pt x="168" y="6"/>
                  </a:cubicBezTo>
                  <a:cubicBezTo>
                    <a:pt x="168" y="40"/>
                    <a:pt x="168" y="40"/>
                    <a:pt x="168" y="40"/>
                  </a:cubicBezTo>
                  <a:cubicBezTo>
                    <a:pt x="177" y="42"/>
                    <a:pt x="188" y="45"/>
                    <a:pt x="196" y="49"/>
                  </a:cubicBezTo>
                  <a:cubicBezTo>
                    <a:pt x="220" y="25"/>
                    <a:pt x="220" y="25"/>
                    <a:pt x="220" y="25"/>
                  </a:cubicBezTo>
                  <a:cubicBezTo>
                    <a:pt x="222" y="23"/>
                    <a:pt x="226" y="23"/>
                    <a:pt x="228" y="25"/>
                  </a:cubicBezTo>
                  <a:cubicBezTo>
                    <a:pt x="262" y="59"/>
                    <a:pt x="262" y="59"/>
                    <a:pt x="262" y="59"/>
                  </a:cubicBezTo>
                  <a:cubicBezTo>
                    <a:pt x="264" y="60"/>
                    <a:pt x="264" y="61"/>
                    <a:pt x="264" y="63"/>
                  </a:cubicBezTo>
                  <a:cubicBezTo>
                    <a:pt x="264" y="65"/>
                    <a:pt x="264" y="66"/>
                    <a:pt x="262" y="67"/>
                  </a:cubicBezTo>
                  <a:cubicBezTo>
                    <a:pt x="238" y="92"/>
                    <a:pt x="238" y="92"/>
                    <a:pt x="238" y="92"/>
                  </a:cubicBezTo>
                  <a:cubicBezTo>
                    <a:pt x="242" y="100"/>
                    <a:pt x="245" y="110"/>
                    <a:pt x="247" y="120"/>
                  </a:cubicBezTo>
                  <a:cubicBezTo>
                    <a:pt x="282" y="120"/>
                    <a:pt x="282" y="120"/>
                    <a:pt x="282" y="120"/>
                  </a:cubicBezTo>
                  <a:cubicBezTo>
                    <a:pt x="285" y="120"/>
                    <a:pt x="288" y="122"/>
                    <a:pt x="288" y="126"/>
                  </a:cubicBezTo>
                  <a:cubicBezTo>
                    <a:pt x="288" y="162"/>
                    <a:pt x="288" y="162"/>
                    <a:pt x="288" y="162"/>
                  </a:cubicBezTo>
                  <a:cubicBezTo>
                    <a:pt x="288" y="165"/>
                    <a:pt x="285" y="168"/>
                    <a:pt x="282" y="168"/>
                  </a:cubicBezTo>
                  <a:cubicBezTo>
                    <a:pt x="247" y="168"/>
                    <a:pt x="247" y="168"/>
                    <a:pt x="247" y="168"/>
                  </a:cubicBezTo>
                  <a:cubicBezTo>
                    <a:pt x="245" y="177"/>
                    <a:pt x="242" y="188"/>
                    <a:pt x="238" y="196"/>
                  </a:cubicBezTo>
                  <a:cubicBezTo>
                    <a:pt x="262" y="220"/>
                    <a:pt x="262" y="220"/>
                    <a:pt x="262" y="220"/>
                  </a:cubicBezTo>
                  <a:cubicBezTo>
                    <a:pt x="265" y="222"/>
                    <a:pt x="265" y="226"/>
                    <a:pt x="262" y="229"/>
                  </a:cubicBezTo>
                  <a:cubicBezTo>
                    <a:pt x="228" y="262"/>
                    <a:pt x="228" y="262"/>
                    <a:pt x="228" y="262"/>
                  </a:cubicBezTo>
                  <a:cubicBezTo>
                    <a:pt x="226" y="265"/>
                    <a:pt x="222" y="265"/>
                    <a:pt x="220" y="262"/>
                  </a:cubicBezTo>
                  <a:cubicBezTo>
                    <a:pt x="196" y="238"/>
                    <a:pt x="196" y="238"/>
                    <a:pt x="196" y="238"/>
                  </a:cubicBezTo>
                  <a:cubicBezTo>
                    <a:pt x="188" y="242"/>
                    <a:pt x="177" y="245"/>
                    <a:pt x="168" y="247"/>
                  </a:cubicBezTo>
                  <a:cubicBezTo>
                    <a:pt x="168" y="282"/>
                    <a:pt x="168" y="282"/>
                    <a:pt x="168" y="282"/>
                  </a:cubicBezTo>
                  <a:cubicBezTo>
                    <a:pt x="168" y="285"/>
                    <a:pt x="165" y="288"/>
                    <a:pt x="162" y="288"/>
                  </a:cubicBezTo>
                  <a:close/>
                  <a:moveTo>
                    <a:pt x="132" y="276"/>
                  </a:moveTo>
                  <a:cubicBezTo>
                    <a:pt x="156" y="276"/>
                    <a:pt x="156" y="276"/>
                    <a:pt x="156" y="276"/>
                  </a:cubicBezTo>
                  <a:cubicBezTo>
                    <a:pt x="156" y="243"/>
                    <a:pt x="156" y="243"/>
                    <a:pt x="156" y="243"/>
                  </a:cubicBezTo>
                  <a:cubicBezTo>
                    <a:pt x="156" y="240"/>
                    <a:pt x="158" y="238"/>
                    <a:pt x="160" y="237"/>
                  </a:cubicBezTo>
                  <a:cubicBezTo>
                    <a:pt x="167" y="235"/>
                    <a:pt x="185" y="231"/>
                    <a:pt x="194" y="226"/>
                  </a:cubicBezTo>
                  <a:cubicBezTo>
                    <a:pt x="196" y="224"/>
                    <a:pt x="199" y="224"/>
                    <a:pt x="201" y="226"/>
                  </a:cubicBezTo>
                  <a:cubicBezTo>
                    <a:pt x="224" y="250"/>
                    <a:pt x="224" y="250"/>
                    <a:pt x="224" y="250"/>
                  </a:cubicBezTo>
                  <a:cubicBezTo>
                    <a:pt x="250" y="224"/>
                    <a:pt x="250" y="224"/>
                    <a:pt x="250" y="224"/>
                  </a:cubicBezTo>
                  <a:cubicBezTo>
                    <a:pt x="226" y="201"/>
                    <a:pt x="226" y="201"/>
                    <a:pt x="226" y="201"/>
                  </a:cubicBezTo>
                  <a:cubicBezTo>
                    <a:pt x="224" y="199"/>
                    <a:pt x="224" y="196"/>
                    <a:pt x="226" y="194"/>
                  </a:cubicBezTo>
                  <a:cubicBezTo>
                    <a:pt x="231" y="185"/>
                    <a:pt x="235" y="167"/>
                    <a:pt x="237" y="160"/>
                  </a:cubicBezTo>
                  <a:cubicBezTo>
                    <a:pt x="238" y="158"/>
                    <a:pt x="240" y="156"/>
                    <a:pt x="243" y="156"/>
                  </a:cubicBezTo>
                  <a:cubicBezTo>
                    <a:pt x="276" y="156"/>
                    <a:pt x="276" y="156"/>
                    <a:pt x="276" y="156"/>
                  </a:cubicBezTo>
                  <a:cubicBezTo>
                    <a:pt x="276" y="132"/>
                    <a:pt x="276" y="132"/>
                    <a:pt x="276" y="132"/>
                  </a:cubicBezTo>
                  <a:cubicBezTo>
                    <a:pt x="243" y="132"/>
                    <a:pt x="243" y="132"/>
                    <a:pt x="243" y="132"/>
                  </a:cubicBezTo>
                  <a:cubicBezTo>
                    <a:pt x="240" y="132"/>
                    <a:pt x="237" y="130"/>
                    <a:pt x="237" y="127"/>
                  </a:cubicBezTo>
                  <a:cubicBezTo>
                    <a:pt x="235" y="120"/>
                    <a:pt x="231" y="103"/>
                    <a:pt x="226" y="94"/>
                  </a:cubicBezTo>
                  <a:cubicBezTo>
                    <a:pt x="224" y="91"/>
                    <a:pt x="224" y="88"/>
                    <a:pt x="226" y="86"/>
                  </a:cubicBezTo>
                  <a:cubicBezTo>
                    <a:pt x="250" y="63"/>
                    <a:pt x="250" y="63"/>
                    <a:pt x="250" y="63"/>
                  </a:cubicBezTo>
                  <a:cubicBezTo>
                    <a:pt x="224" y="38"/>
                    <a:pt x="224" y="38"/>
                    <a:pt x="224" y="38"/>
                  </a:cubicBezTo>
                  <a:cubicBezTo>
                    <a:pt x="201" y="61"/>
                    <a:pt x="201" y="61"/>
                    <a:pt x="201" y="61"/>
                  </a:cubicBezTo>
                  <a:cubicBezTo>
                    <a:pt x="199" y="63"/>
                    <a:pt x="196" y="63"/>
                    <a:pt x="194" y="62"/>
                  </a:cubicBezTo>
                  <a:cubicBezTo>
                    <a:pt x="185" y="56"/>
                    <a:pt x="167" y="52"/>
                    <a:pt x="160" y="50"/>
                  </a:cubicBezTo>
                  <a:cubicBezTo>
                    <a:pt x="158" y="50"/>
                    <a:pt x="156" y="47"/>
                    <a:pt x="156" y="45"/>
                  </a:cubicBezTo>
                  <a:cubicBezTo>
                    <a:pt x="156" y="12"/>
                    <a:pt x="156" y="12"/>
                    <a:pt x="156" y="12"/>
                  </a:cubicBezTo>
                  <a:cubicBezTo>
                    <a:pt x="132" y="12"/>
                    <a:pt x="132" y="12"/>
                    <a:pt x="132" y="12"/>
                  </a:cubicBezTo>
                  <a:cubicBezTo>
                    <a:pt x="132" y="45"/>
                    <a:pt x="132" y="45"/>
                    <a:pt x="132" y="45"/>
                  </a:cubicBezTo>
                  <a:cubicBezTo>
                    <a:pt x="132" y="47"/>
                    <a:pt x="130" y="50"/>
                    <a:pt x="127" y="50"/>
                  </a:cubicBezTo>
                  <a:cubicBezTo>
                    <a:pt x="120" y="52"/>
                    <a:pt x="103" y="56"/>
                    <a:pt x="94" y="62"/>
                  </a:cubicBezTo>
                  <a:cubicBezTo>
                    <a:pt x="91" y="63"/>
                    <a:pt x="88" y="63"/>
                    <a:pt x="86" y="61"/>
                  </a:cubicBezTo>
                  <a:cubicBezTo>
                    <a:pt x="63" y="38"/>
                    <a:pt x="63" y="38"/>
                    <a:pt x="63" y="38"/>
                  </a:cubicBezTo>
                  <a:cubicBezTo>
                    <a:pt x="38" y="63"/>
                    <a:pt x="38" y="63"/>
                    <a:pt x="38" y="63"/>
                  </a:cubicBezTo>
                  <a:cubicBezTo>
                    <a:pt x="61" y="86"/>
                    <a:pt x="61" y="86"/>
                    <a:pt x="61" y="86"/>
                  </a:cubicBezTo>
                  <a:cubicBezTo>
                    <a:pt x="63" y="88"/>
                    <a:pt x="63" y="91"/>
                    <a:pt x="62" y="94"/>
                  </a:cubicBezTo>
                  <a:cubicBezTo>
                    <a:pt x="56" y="103"/>
                    <a:pt x="52" y="120"/>
                    <a:pt x="50" y="127"/>
                  </a:cubicBezTo>
                  <a:cubicBezTo>
                    <a:pt x="50" y="130"/>
                    <a:pt x="47" y="132"/>
                    <a:pt x="45" y="132"/>
                  </a:cubicBezTo>
                  <a:cubicBezTo>
                    <a:pt x="12" y="132"/>
                    <a:pt x="12" y="132"/>
                    <a:pt x="12" y="132"/>
                  </a:cubicBezTo>
                  <a:cubicBezTo>
                    <a:pt x="12" y="156"/>
                    <a:pt x="12" y="156"/>
                    <a:pt x="12" y="156"/>
                  </a:cubicBezTo>
                  <a:cubicBezTo>
                    <a:pt x="45" y="156"/>
                    <a:pt x="45" y="156"/>
                    <a:pt x="45" y="156"/>
                  </a:cubicBezTo>
                  <a:cubicBezTo>
                    <a:pt x="47" y="156"/>
                    <a:pt x="50" y="158"/>
                    <a:pt x="50" y="160"/>
                  </a:cubicBezTo>
                  <a:cubicBezTo>
                    <a:pt x="52" y="167"/>
                    <a:pt x="56" y="185"/>
                    <a:pt x="62" y="194"/>
                  </a:cubicBezTo>
                  <a:cubicBezTo>
                    <a:pt x="63" y="196"/>
                    <a:pt x="63" y="199"/>
                    <a:pt x="61" y="201"/>
                  </a:cubicBezTo>
                  <a:cubicBezTo>
                    <a:pt x="38" y="224"/>
                    <a:pt x="38" y="224"/>
                    <a:pt x="38" y="224"/>
                  </a:cubicBezTo>
                  <a:cubicBezTo>
                    <a:pt x="63" y="250"/>
                    <a:pt x="63" y="250"/>
                    <a:pt x="63" y="250"/>
                  </a:cubicBezTo>
                  <a:cubicBezTo>
                    <a:pt x="86" y="226"/>
                    <a:pt x="86" y="226"/>
                    <a:pt x="86" y="226"/>
                  </a:cubicBezTo>
                  <a:cubicBezTo>
                    <a:pt x="88" y="224"/>
                    <a:pt x="91" y="224"/>
                    <a:pt x="94" y="226"/>
                  </a:cubicBezTo>
                  <a:cubicBezTo>
                    <a:pt x="103" y="231"/>
                    <a:pt x="120" y="235"/>
                    <a:pt x="127" y="237"/>
                  </a:cubicBezTo>
                  <a:cubicBezTo>
                    <a:pt x="130" y="238"/>
                    <a:pt x="132" y="240"/>
                    <a:pt x="132" y="243"/>
                  </a:cubicBezTo>
                  <a:lnTo>
                    <a:pt x="132" y="2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12" name="Freeform 6"/>
            <p:cNvSpPr>
              <a:spLocks noEditPoints="1"/>
            </p:cNvSpPr>
            <p:nvPr/>
          </p:nvSpPr>
          <p:spPr bwMode="auto">
            <a:xfrm>
              <a:off x="2965" y="537"/>
              <a:ext cx="144" cy="144"/>
            </a:xfrm>
            <a:custGeom>
              <a:avLst/>
              <a:gdLst>
                <a:gd name="T0" fmla="*/ 60 w 120"/>
                <a:gd name="T1" fmla="*/ 120 h 120"/>
                <a:gd name="T2" fmla="*/ 0 w 120"/>
                <a:gd name="T3" fmla="*/ 60 h 120"/>
                <a:gd name="T4" fmla="*/ 60 w 120"/>
                <a:gd name="T5" fmla="*/ 0 h 120"/>
                <a:gd name="T6" fmla="*/ 120 w 120"/>
                <a:gd name="T7" fmla="*/ 60 h 120"/>
                <a:gd name="T8" fmla="*/ 60 w 120"/>
                <a:gd name="T9" fmla="*/ 120 h 120"/>
                <a:gd name="T10" fmla="*/ 60 w 120"/>
                <a:gd name="T11" fmla="*/ 12 h 120"/>
                <a:gd name="T12" fmla="*/ 12 w 120"/>
                <a:gd name="T13" fmla="*/ 60 h 120"/>
                <a:gd name="T14" fmla="*/ 60 w 120"/>
                <a:gd name="T15" fmla="*/ 108 h 120"/>
                <a:gd name="T16" fmla="*/ 108 w 120"/>
                <a:gd name="T17" fmla="*/ 60 h 120"/>
                <a:gd name="T18" fmla="*/ 60 w 120"/>
                <a:gd name="T19" fmla="*/ 1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0" h="120">
                  <a:moveTo>
                    <a:pt x="60" y="120"/>
                  </a:moveTo>
                  <a:cubicBezTo>
                    <a:pt x="27" y="120"/>
                    <a:pt x="0" y="93"/>
                    <a:pt x="0" y="60"/>
                  </a:cubicBezTo>
                  <a:cubicBezTo>
                    <a:pt x="0" y="27"/>
                    <a:pt x="27" y="0"/>
                    <a:pt x="60" y="0"/>
                  </a:cubicBezTo>
                  <a:cubicBezTo>
                    <a:pt x="93" y="0"/>
                    <a:pt x="120" y="27"/>
                    <a:pt x="120" y="60"/>
                  </a:cubicBezTo>
                  <a:cubicBezTo>
                    <a:pt x="120" y="93"/>
                    <a:pt x="93" y="120"/>
                    <a:pt x="60" y="120"/>
                  </a:cubicBezTo>
                  <a:close/>
                  <a:moveTo>
                    <a:pt x="60" y="12"/>
                  </a:moveTo>
                  <a:cubicBezTo>
                    <a:pt x="33" y="12"/>
                    <a:pt x="12" y="33"/>
                    <a:pt x="12" y="60"/>
                  </a:cubicBezTo>
                  <a:cubicBezTo>
                    <a:pt x="12" y="86"/>
                    <a:pt x="33" y="108"/>
                    <a:pt x="60" y="108"/>
                  </a:cubicBezTo>
                  <a:cubicBezTo>
                    <a:pt x="86" y="108"/>
                    <a:pt x="108" y="86"/>
                    <a:pt x="108" y="60"/>
                  </a:cubicBezTo>
                  <a:cubicBezTo>
                    <a:pt x="108" y="33"/>
                    <a:pt x="86" y="12"/>
                    <a:pt x="60"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grpSp>
      <p:grpSp>
        <p:nvGrpSpPr>
          <p:cNvPr id="214" name="Group 5"/>
          <p:cNvGrpSpPr>
            <a:grpSpLocks noChangeAspect="1"/>
          </p:cNvGrpSpPr>
          <p:nvPr/>
        </p:nvGrpSpPr>
        <p:grpSpPr bwMode="auto">
          <a:xfrm>
            <a:off x="3758782" y="2448384"/>
            <a:ext cx="391660" cy="448859"/>
            <a:chOff x="8007" y="3103"/>
            <a:chExt cx="404" cy="463"/>
          </a:xfrm>
          <a:solidFill>
            <a:schemeClr val="accent6"/>
          </a:solidFill>
        </p:grpSpPr>
        <p:sp>
          <p:nvSpPr>
            <p:cNvPr id="215" name="Freeform 6"/>
            <p:cNvSpPr>
              <a:spLocks noEditPoints="1"/>
            </p:cNvSpPr>
            <p:nvPr/>
          </p:nvSpPr>
          <p:spPr bwMode="auto">
            <a:xfrm>
              <a:off x="8104" y="3145"/>
              <a:ext cx="257" cy="215"/>
            </a:xfrm>
            <a:custGeom>
              <a:avLst/>
              <a:gdLst>
                <a:gd name="T0" fmla="*/ 105 w 109"/>
                <a:gd name="T1" fmla="*/ 42 h 91"/>
                <a:gd name="T2" fmla="*/ 101 w 109"/>
                <a:gd name="T3" fmla="*/ 29 h 91"/>
                <a:gd name="T4" fmla="*/ 91 w 109"/>
                <a:gd name="T5" fmla="*/ 19 h 91"/>
                <a:gd name="T6" fmla="*/ 89 w 109"/>
                <a:gd name="T7" fmla="*/ 16 h 91"/>
                <a:gd name="T8" fmla="*/ 82 w 109"/>
                <a:gd name="T9" fmla="*/ 11 h 91"/>
                <a:gd name="T10" fmla="*/ 76 w 109"/>
                <a:gd name="T11" fmla="*/ 7 h 91"/>
                <a:gd name="T12" fmla="*/ 67 w 109"/>
                <a:gd name="T13" fmla="*/ 6 h 91"/>
                <a:gd name="T14" fmla="*/ 54 w 109"/>
                <a:gd name="T15" fmla="*/ 3 h 91"/>
                <a:gd name="T16" fmla="*/ 47 w 109"/>
                <a:gd name="T17" fmla="*/ 0 h 91"/>
                <a:gd name="T18" fmla="*/ 35 w 109"/>
                <a:gd name="T19" fmla="*/ 4 h 91"/>
                <a:gd name="T20" fmla="*/ 24 w 109"/>
                <a:gd name="T21" fmla="*/ 9 h 91"/>
                <a:gd name="T22" fmla="*/ 9 w 109"/>
                <a:gd name="T23" fmla="*/ 24 h 91"/>
                <a:gd name="T24" fmla="*/ 3 w 109"/>
                <a:gd name="T25" fmla="*/ 38 h 91"/>
                <a:gd name="T26" fmla="*/ 2 w 109"/>
                <a:gd name="T27" fmla="*/ 42 h 91"/>
                <a:gd name="T28" fmla="*/ 5 w 109"/>
                <a:gd name="T29" fmla="*/ 58 h 91"/>
                <a:gd name="T30" fmla="*/ 7 w 109"/>
                <a:gd name="T31" fmla="*/ 60 h 91"/>
                <a:gd name="T32" fmla="*/ 16 w 109"/>
                <a:gd name="T33" fmla="*/ 68 h 91"/>
                <a:gd name="T34" fmla="*/ 20 w 109"/>
                <a:gd name="T35" fmla="*/ 67 h 91"/>
                <a:gd name="T36" fmla="*/ 33 w 109"/>
                <a:gd name="T37" fmla="*/ 74 h 91"/>
                <a:gd name="T38" fmla="*/ 39 w 109"/>
                <a:gd name="T39" fmla="*/ 71 h 91"/>
                <a:gd name="T40" fmla="*/ 40 w 109"/>
                <a:gd name="T41" fmla="*/ 72 h 91"/>
                <a:gd name="T42" fmla="*/ 54 w 109"/>
                <a:gd name="T43" fmla="*/ 72 h 91"/>
                <a:gd name="T44" fmla="*/ 58 w 109"/>
                <a:gd name="T45" fmla="*/ 72 h 91"/>
                <a:gd name="T46" fmla="*/ 63 w 109"/>
                <a:gd name="T47" fmla="*/ 80 h 91"/>
                <a:gd name="T48" fmla="*/ 67 w 109"/>
                <a:gd name="T49" fmla="*/ 82 h 91"/>
                <a:gd name="T50" fmla="*/ 75 w 109"/>
                <a:gd name="T51" fmla="*/ 89 h 91"/>
                <a:gd name="T52" fmla="*/ 79 w 109"/>
                <a:gd name="T53" fmla="*/ 91 h 91"/>
                <a:gd name="T54" fmla="*/ 89 w 109"/>
                <a:gd name="T55" fmla="*/ 82 h 91"/>
                <a:gd name="T56" fmla="*/ 102 w 109"/>
                <a:gd name="T57" fmla="*/ 77 h 91"/>
                <a:gd name="T58" fmla="*/ 102 w 109"/>
                <a:gd name="T59" fmla="*/ 70 h 91"/>
                <a:gd name="T60" fmla="*/ 105 w 109"/>
                <a:gd name="T61" fmla="*/ 56 h 91"/>
                <a:gd name="T62" fmla="*/ 105 w 109"/>
                <a:gd name="T63" fmla="*/ 43 h 91"/>
                <a:gd name="T64" fmla="*/ 97 w 109"/>
                <a:gd name="T65" fmla="*/ 61 h 91"/>
                <a:gd name="T66" fmla="*/ 95 w 109"/>
                <a:gd name="T67" fmla="*/ 72 h 91"/>
                <a:gd name="T68" fmla="*/ 80 w 109"/>
                <a:gd name="T69" fmla="*/ 80 h 91"/>
                <a:gd name="T70" fmla="*/ 77 w 109"/>
                <a:gd name="T71" fmla="*/ 80 h 91"/>
                <a:gd name="T72" fmla="*/ 73 w 109"/>
                <a:gd name="T73" fmla="*/ 75 h 91"/>
                <a:gd name="T74" fmla="*/ 67 w 109"/>
                <a:gd name="T75" fmla="*/ 66 h 91"/>
                <a:gd name="T76" fmla="*/ 62 w 109"/>
                <a:gd name="T77" fmla="*/ 64 h 91"/>
                <a:gd name="T78" fmla="*/ 59 w 109"/>
                <a:gd name="T79" fmla="*/ 64 h 91"/>
                <a:gd name="T80" fmla="*/ 47 w 109"/>
                <a:gd name="T81" fmla="*/ 67 h 91"/>
                <a:gd name="T82" fmla="*/ 40 w 109"/>
                <a:gd name="T83" fmla="*/ 63 h 91"/>
                <a:gd name="T84" fmla="*/ 33 w 109"/>
                <a:gd name="T85" fmla="*/ 66 h 91"/>
                <a:gd name="T86" fmla="*/ 32 w 109"/>
                <a:gd name="T87" fmla="*/ 65 h 91"/>
                <a:gd name="T88" fmla="*/ 20 w 109"/>
                <a:gd name="T89" fmla="*/ 59 h 91"/>
                <a:gd name="T90" fmla="*/ 17 w 109"/>
                <a:gd name="T91" fmla="*/ 60 h 91"/>
                <a:gd name="T92" fmla="*/ 10 w 109"/>
                <a:gd name="T93" fmla="*/ 48 h 91"/>
                <a:gd name="T94" fmla="*/ 11 w 109"/>
                <a:gd name="T95" fmla="*/ 40 h 91"/>
                <a:gd name="T96" fmla="*/ 11 w 109"/>
                <a:gd name="T97" fmla="*/ 36 h 91"/>
                <a:gd name="T98" fmla="*/ 17 w 109"/>
                <a:gd name="T99" fmla="*/ 24 h 91"/>
                <a:gd name="T100" fmla="*/ 31 w 109"/>
                <a:gd name="T101" fmla="*/ 13 h 91"/>
                <a:gd name="T102" fmla="*/ 46 w 109"/>
                <a:gd name="T103" fmla="*/ 8 h 91"/>
                <a:gd name="T104" fmla="*/ 55 w 109"/>
                <a:gd name="T105" fmla="*/ 11 h 91"/>
                <a:gd name="T106" fmla="*/ 66 w 109"/>
                <a:gd name="T107" fmla="*/ 15 h 91"/>
                <a:gd name="T108" fmla="*/ 70 w 109"/>
                <a:gd name="T109" fmla="*/ 13 h 91"/>
                <a:gd name="T110" fmla="*/ 73 w 109"/>
                <a:gd name="T111" fmla="*/ 15 h 91"/>
                <a:gd name="T112" fmla="*/ 80 w 109"/>
                <a:gd name="T113" fmla="*/ 19 h 91"/>
                <a:gd name="T114" fmla="*/ 82 w 109"/>
                <a:gd name="T115" fmla="*/ 20 h 91"/>
                <a:gd name="T116" fmla="*/ 83 w 109"/>
                <a:gd name="T117" fmla="*/ 22 h 91"/>
                <a:gd name="T118" fmla="*/ 91 w 109"/>
                <a:gd name="T119" fmla="*/ 27 h 91"/>
                <a:gd name="T120" fmla="*/ 98 w 109"/>
                <a:gd name="T121" fmla="*/ 39 h 91"/>
                <a:gd name="T122" fmla="*/ 99 w 109"/>
                <a:gd name="T123" fmla="*/ 48 h 91"/>
                <a:gd name="T124" fmla="*/ 100 w 109"/>
                <a:gd name="T125" fmla="*/ 5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9" h="91">
                  <a:moveTo>
                    <a:pt x="105" y="43"/>
                  </a:moveTo>
                  <a:cubicBezTo>
                    <a:pt x="105" y="43"/>
                    <a:pt x="105" y="42"/>
                    <a:pt x="105" y="42"/>
                  </a:cubicBezTo>
                  <a:cubicBezTo>
                    <a:pt x="106" y="41"/>
                    <a:pt x="106" y="40"/>
                    <a:pt x="106" y="39"/>
                  </a:cubicBezTo>
                  <a:cubicBezTo>
                    <a:pt x="106" y="36"/>
                    <a:pt x="103" y="31"/>
                    <a:pt x="101" y="29"/>
                  </a:cubicBezTo>
                  <a:cubicBezTo>
                    <a:pt x="100" y="28"/>
                    <a:pt x="99" y="27"/>
                    <a:pt x="99" y="27"/>
                  </a:cubicBezTo>
                  <a:cubicBezTo>
                    <a:pt x="99" y="23"/>
                    <a:pt x="96" y="19"/>
                    <a:pt x="91" y="19"/>
                  </a:cubicBezTo>
                  <a:cubicBezTo>
                    <a:pt x="91" y="19"/>
                    <a:pt x="91" y="19"/>
                    <a:pt x="91" y="18"/>
                  </a:cubicBezTo>
                  <a:cubicBezTo>
                    <a:pt x="90" y="18"/>
                    <a:pt x="90" y="16"/>
                    <a:pt x="89" y="16"/>
                  </a:cubicBezTo>
                  <a:cubicBezTo>
                    <a:pt x="89" y="15"/>
                    <a:pt x="89" y="15"/>
                    <a:pt x="88" y="15"/>
                  </a:cubicBezTo>
                  <a:cubicBezTo>
                    <a:pt x="87" y="13"/>
                    <a:pt x="85" y="11"/>
                    <a:pt x="82" y="11"/>
                  </a:cubicBezTo>
                  <a:cubicBezTo>
                    <a:pt x="81" y="11"/>
                    <a:pt x="81" y="11"/>
                    <a:pt x="80" y="11"/>
                  </a:cubicBezTo>
                  <a:cubicBezTo>
                    <a:pt x="80" y="10"/>
                    <a:pt x="78" y="8"/>
                    <a:pt x="76" y="7"/>
                  </a:cubicBezTo>
                  <a:cubicBezTo>
                    <a:pt x="76" y="7"/>
                    <a:pt x="75" y="7"/>
                    <a:pt x="75" y="7"/>
                  </a:cubicBezTo>
                  <a:cubicBezTo>
                    <a:pt x="73" y="6"/>
                    <a:pt x="70" y="5"/>
                    <a:pt x="67" y="6"/>
                  </a:cubicBezTo>
                  <a:cubicBezTo>
                    <a:pt x="67" y="5"/>
                    <a:pt x="66" y="4"/>
                    <a:pt x="66" y="3"/>
                  </a:cubicBezTo>
                  <a:cubicBezTo>
                    <a:pt x="63" y="1"/>
                    <a:pt x="57" y="0"/>
                    <a:pt x="54" y="3"/>
                  </a:cubicBezTo>
                  <a:cubicBezTo>
                    <a:pt x="54" y="3"/>
                    <a:pt x="53" y="3"/>
                    <a:pt x="53" y="2"/>
                  </a:cubicBezTo>
                  <a:cubicBezTo>
                    <a:pt x="52" y="1"/>
                    <a:pt x="50" y="0"/>
                    <a:pt x="47" y="0"/>
                  </a:cubicBezTo>
                  <a:cubicBezTo>
                    <a:pt x="46" y="0"/>
                    <a:pt x="42" y="0"/>
                    <a:pt x="40" y="2"/>
                  </a:cubicBezTo>
                  <a:cubicBezTo>
                    <a:pt x="40" y="3"/>
                    <a:pt x="37" y="4"/>
                    <a:pt x="35" y="4"/>
                  </a:cubicBezTo>
                  <a:cubicBezTo>
                    <a:pt x="33" y="4"/>
                    <a:pt x="28" y="4"/>
                    <a:pt x="25" y="7"/>
                  </a:cubicBezTo>
                  <a:cubicBezTo>
                    <a:pt x="25" y="7"/>
                    <a:pt x="25" y="8"/>
                    <a:pt x="24" y="9"/>
                  </a:cubicBezTo>
                  <a:cubicBezTo>
                    <a:pt x="23" y="10"/>
                    <a:pt x="19" y="13"/>
                    <a:pt x="16" y="14"/>
                  </a:cubicBezTo>
                  <a:cubicBezTo>
                    <a:pt x="13" y="15"/>
                    <a:pt x="9" y="17"/>
                    <a:pt x="9" y="24"/>
                  </a:cubicBezTo>
                  <a:cubicBezTo>
                    <a:pt x="9" y="24"/>
                    <a:pt x="9" y="26"/>
                    <a:pt x="5" y="30"/>
                  </a:cubicBezTo>
                  <a:cubicBezTo>
                    <a:pt x="2" y="33"/>
                    <a:pt x="2" y="36"/>
                    <a:pt x="3" y="38"/>
                  </a:cubicBezTo>
                  <a:cubicBezTo>
                    <a:pt x="3" y="38"/>
                    <a:pt x="3" y="39"/>
                    <a:pt x="3" y="39"/>
                  </a:cubicBezTo>
                  <a:cubicBezTo>
                    <a:pt x="2" y="41"/>
                    <a:pt x="2" y="42"/>
                    <a:pt x="2" y="42"/>
                  </a:cubicBezTo>
                  <a:cubicBezTo>
                    <a:pt x="2" y="43"/>
                    <a:pt x="2" y="44"/>
                    <a:pt x="2" y="46"/>
                  </a:cubicBezTo>
                  <a:cubicBezTo>
                    <a:pt x="0" y="51"/>
                    <a:pt x="4" y="57"/>
                    <a:pt x="5" y="58"/>
                  </a:cubicBezTo>
                  <a:cubicBezTo>
                    <a:pt x="6" y="60"/>
                    <a:pt x="6" y="60"/>
                    <a:pt x="6" y="60"/>
                  </a:cubicBezTo>
                  <a:cubicBezTo>
                    <a:pt x="7" y="60"/>
                    <a:pt x="7" y="60"/>
                    <a:pt x="7" y="60"/>
                  </a:cubicBezTo>
                  <a:cubicBezTo>
                    <a:pt x="8" y="61"/>
                    <a:pt x="9" y="61"/>
                    <a:pt x="10" y="62"/>
                  </a:cubicBezTo>
                  <a:cubicBezTo>
                    <a:pt x="10" y="65"/>
                    <a:pt x="12" y="68"/>
                    <a:pt x="16" y="68"/>
                  </a:cubicBezTo>
                  <a:cubicBezTo>
                    <a:pt x="17" y="68"/>
                    <a:pt x="18" y="68"/>
                    <a:pt x="19" y="67"/>
                  </a:cubicBezTo>
                  <a:cubicBezTo>
                    <a:pt x="20" y="67"/>
                    <a:pt x="20" y="67"/>
                    <a:pt x="20" y="67"/>
                  </a:cubicBezTo>
                  <a:cubicBezTo>
                    <a:pt x="21" y="67"/>
                    <a:pt x="24" y="68"/>
                    <a:pt x="27" y="71"/>
                  </a:cubicBezTo>
                  <a:cubicBezTo>
                    <a:pt x="28" y="72"/>
                    <a:pt x="30" y="74"/>
                    <a:pt x="33" y="74"/>
                  </a:cubicBezTo>
                  <a:cubicBezTo>
                    <a:pt x="35" y="74"/>
                    <a:pt x="37" y="73"/>
                    <a:pt x="38" y="72"/>
                  </a:cubicBezTo>
                  <a:cubicBezTo>
                    <a:pt x="38" y="72"/>
                    <a:pt x="39" y="72"/>
                    <a:pt x="39" y="71"/>
                  </a:cubicBezTo>
                  <a:cubicBezTo>
                    <a:pt x="39" y="71"/>
                    <a:pt x="39" y="71"/>
                    <a:pt x="40" y="71"/>
                  </a:cubicBezTo>
                  <a:cubicBezTo>
                    <a:pt x="40" y="71"/>
                    <a:pt x="40" y="72"/>
                    <a:pt x="40" y="72"/>
                  </a:cubicBezTo>
                  <a:cubicBezTo>
                    <a:pt x="41" y="73"/>
                    <a:pt x="41" y="73"/>
                    <a:pt x="41" y="73"/>
                  </a:cubicBezTo>
                  <a:cubicBezTo>
                    <a:pt x="45" y="76"/>
                    <a:pt x="51" y="76"/>
                    <a:pt x="54" y="72"/>
                  </a:cubicBezTo>
                  <a:cubicBezTo>
                    <a:pt x="54" y="72"/>
                    <a:pt x="55" y="72"/>
                    <a:pt x="59" y="72"/>
                  </a:cubicBezTo>
                  <a:cubicBezTo>
                    <a:pt x="58" y="72"/>
                    <a:pt x="58" y="72"/>
                    <a:pt x="58" y="72"/>
                  </a:cubicBezTo>
                  <a:cubicBezTo>
                    <a:pt x="58" y="74"/>
                    <a:pt x="58" y="76"/>
                    <a:pt x="59" y="78"/>
                  </a:cubicBezTo>
                  <a:cubicBezTo>
                    <a:pt x="59" y="78"/>
                    <a:pt x="61" y="80"/>
                    <a:pt x="63" y="80"/>
                  </a:cubicBezTo>
                  <a:cubicBezTo>
                    <a:pt x="64" y="80"/>
                    <a:pt x="65" y="79"/>
                    <a:pt x="66" y="79"/>
                  </a:cubicBezTo>
                  <a:cubicBezTo>
                    <a:pt x="66" y="80"/>
                    <a:pt x="67" y="81"/>
                    <a:pt x="67" y="82"/>
                  </a:cubicBezTo>
                  <a:cubicBezTo>
                    <a:pt x="69" y="85"/>
                    <a:pt x="72" y="86"/>
                    <a:pt x="73" y="87"/>
                  </a:cubicBezTo>
                  <a:cubicBezTo>
                    <a:pt x="74" y="88"/>
                    <a:pt x="75" y="88"/>
                    <a:pt x="75" y="89"/>
                  </a:cubicBezTo>
                  <a:cubicBezTo>
                    <a:pt x="77" y="90"/>
                    <a:pt x="78" y="91"/>
                    <a:pt x="79" y="91"/>
                  </a:cubicBezTo>
                  <a:cubicBezTo>
                    <a:pt x="79" y="91"/>
                    <a:pt x="79" y="91"/>
                    <a:pt x="79" y="91"/>
                  </a:cubicBezTo>
                  <a:cubicBezTo>
                    <a:pt x="83" y="91"/>
                    <a:pt x="85" y="88"/>
                    <a:pt x="87" y="85"/>
                  </a:cubicBezTo>
                  <a:cubicBezTo>
                    <a:pt x="87" y="84"/>
                    <a:pt x="88" y="83"/>
                    <a:pt x="89" y="82"/>
                  </a:cubicBezTo>
                  <a:cubicBezTo>
                    <a:pt x="90" y="81"/>
                    <a:pt x="93" y="80"/>
                    <a:pt x="96" y="79"/>
                  </a:cubicBezTo>
                  <a:cubicBezTo>
                    <a:pt x="99" y="79"/>
                    <a:pt x="100" y="79"/>
                    <a:pt x="102" y="77"/>
                  </a:cubicBezTo>
                  <a:cubicBezTo>
                    <a:pt x="103" y="75"/>
                    <a:pt x="103" y="73"/>
                    <a:pt x="103" y="71"/>
                  </a:cubicBezTo>
                  <a:cubicBezTo>
                    <a:pt x="103" y="71"/>
                    <a:pt x="103" y="71"/>
                    <a:pt x="102" y="70"/>
                  </a:cubicBezTo>
                  <a:cubicBezTo>
                    <a:pt x="102" y="68"/>
                    <a:pt x="102" y="67"/>
                    <a:pt x="103" y="66"/>
                  </a:cubicBezTo>
                  <a:cubicBezTo>
                    <a:pt x="105" y="65"/>
                    <a:pt x="109" y="60"/>
                    <a:pt x="105" y="56"/>
                  </a:cubicBezTo>
                  <a:cubicBezTo>
                    <a:pt x="106" y="56"/>
                    <a:pt x="106" y="55"/>
                    <a:pt x="106" y="55"/>
                  </a:cubicBezTo>
                  <a:cubicBezTo>
                    <a:pt x="109" y="52"/>
                    <a:pt x="108" y="46"/>
                    <a:pt x="105" y="43"/>
                  </a:cubicBezTo>
                  <a:close/>
                  <a:moveTo>
                    <a:pt x="98" y="60"/>
                  </a:moveTo>
                  <a:cubicBezTo>
                    <a:pt x="98" y="60"/>
                    <a:pt x="97" y="61"/>
                    <a:pt x="97" y="61"/>
                  </a:cubicBezTo>
                  <a:cubicBezTo>
                    <a:pt x="94" y="64"/>
                    <a:pt x="94" y="68"/>
                    <a:pt x="95" y="70"/>
                  </a:cubicBezTo>
                  <a:cubicBezTo>
                    <a:pt x="95" y="71"/>
                    <a:pt x="95" y="71"/>
                    <a:pt x="95" y="72"/>
                  </a:cubicBezTo>
                  <a:cubicBezTo>
                    <a:pt x="90" y="72"/>
                    <a:pt x="85" y="74"/>
                    <a:pt x="83" y="77"/>
                  </a:cubicBezTo>
                  <a:cubicBezTo>
                    <a:pt x="82" y="78"/>
                    <a:pt x="81" y="79"/>
                    <a:pt x="80" y="80"/>
                  </a:cubicBezTo>
                  <a:cubicBezTo>
                    <a:pt x="80" y="81"/>
                    <a:pt x="80" y="81"/>
                    <a:pt x="79" y="82"/>
                  </a:cubicBezTo>
                  <a:cubicBezTo>
                    <a:pt x="79" y="81"/>
                    <a:pt x="78" y="81"/>
                    <a:pt x="77" y="80"/>
                  </a:cubicBezTo>
                  <a:cubicBezTo>
                    <a:pt x="76" y="80"/>
                    <a:pt x="75" y="79"/>
                    <a:pt x="74" y="78"/>
                  </a:cubicBezTo>
                  <a:cubicBezTo>
                    <a:pt x="73" y="77"/>
                    <a:pt x="73" y="76"/>
                    <a:pt x="73" y="75"/>
                  </a:cubicBezTo>
                  <a:cubicBezTo>
                    <a:pt x="72" y="74"/>
                    <a:pt x="70" y="71"/>
                    <a:pt x="67" y="71"/>
                  </a:cubicBezTo>
                  <a:cubicBezTo>
                    <a:pt x="68" y="69"/>
                    <a:pt x="68" y="68"/>
                    <a:pt x="67" y="66"/>
                  </a:cubicBezTo>
                  <a:cubicBezTo>
                    <a:pt x="66" y="65"/>
                    <a:pt x="65" y="64"/>
                    <a:pt x="62" y="64"/>
                  </a:cubicBezTo>
                  <a:cubicBezTo>
                    <a:pt x="62" y="64"/>
                    <a:pt x="62" y="64"/>
                    <a:pt x="62" y="64"/>
                  </a:cubicBezTo>
                  <a:cubicBezTo>
                    <a:pt x="60" y="64"/>
                    <a:pt x="60" y="64"/>
                    <a:pt x="60" y="64"/>
                  </a:cubicBezTo>
                  <a:cubicBezTo>
                    <a:pt x="59" y="64"/>
                    <a:pt x="59" y="64"/>
                    <a:pt x="59" y="64"/>
                  </a:cubicBezTo>
                  <a:cubicBezTo>
                    <a:pt x="55" y="64"/>
                    <a:pt x="50" y="64"/>
                    <a:pt x="48" y="67"/>
                  </a:cubicBezTo>
                  <a:cubicBezTo>
                    <a:pt x="48" y="67"/>
                    <a:pt x="47" y="67"/>
                    <a:pt x="47" y="67"/>
                  </a:cubicBezTo>
                  <a:cubicBezTo>
                    <a:pt x="46" y="66"/>
                    <a:pt x="46" y="66"/>
                    <a:pt x="46" y="66"/>
                  </a:cubicBezTo>
                  <a:cubicBezTo>
                    <a:pt x="45" y="65"/>
                    <a:pt x="43" y="63"/>
                    <a:pt x="40" y="63"/>
                  </a:cubicBezTo>
                  <a:cubicBezTo>
                    <a:pt x="38" y="63"/>
                    <a:pt x="37" y="63"/>
                    <a:pt x="35" y="64"/>
                  </a:cubicBezTo>
                  <a:cubicBezTo>
                    <a:pt x="34" y="65"/>
                    <a:pt x="34" y="65"/>
                    <a:pt x="33" y="66"/>
                  </a:cubicBezTo>
                  <a:cubicBezTo>
                    <a:pt x="33" y="66"/>
                    <a:pt x="33" y="66"/>
                    <a:pt x="33" y="66"/>
                  </a:cubicBezTo>
                  <a:cubicBezTo>
                    <a:pt x="33" y="66"/>
                    <a:pt x="33" y="65"/>
                    <a:pt x="32" y="65"/>
                  </a:cubicBezTo>
                  <a:cubicBezTo>
                    <a:pt x="28" y="61"/>
                    <a:pt x="24" y="59"/>
                    <a:pt x="20" y="59"/>
                  </a:cubicBezTo>
                  <a:cubicBezTo>
                    <a:pt x="20" y="59"/>
                    <a:pt x="20" y="59"/>
                    <a:pt x="20" y="59"/>
                  </a:cubicBezTo>
                  <a:cubicBezTo>
                    <a:pt x="20" y="59"/>
                    <a:pt x="19" y="59"/>
                    <a:pt x="18" y="60"/>
                  </a:cubicBezTo>
                  <a:cubicBezTo>
                    <a:pt x="18" y="60"/>
                    <a:pt x="18" y="60"/>
                    <a:pt x="17" y="60"/>
                  </a:cubicBezTo>
                  <a:cubicBezTo>
                    <a:pt x="16" y="56"/>
                    <a:pt x="13" y="54"/>
                    <a:pt x="11" y="53"/>
                  </a:cubicBezTo>
                  <a:cubicBezTo>
                    <a:pt x="10" y="51"/>
                    <a:pt x="9" y="49"/>
                    <a:pt x="10" y="48"/>
                  </a:cubicBezTo>
                  <a:cubicBezTo>
                    <a:pt x="10" y="45"/>
                    <a:pt x="10" y="44"/>
                    <a:pt x="10" y="43"/>
                  </a:cubicBezTo>
                  <a:cubicBezTo>
                    <a:pt x="10" y="42"/>
                    <a:pt x="10" y="41"/>
                    <a:pt x="11" y="40"/>
                  </a:cubicBezTo>
                  <a:cubicBezTo>
                    <a:pt x="11" y="39"/>
                    <a:pt x="11" y="38"/>
                    <a:pt x="11" y="37"/>
                  </a:cubicBezTo>
                  <a:cubicBezTo>
                    <a:pt x="11" y="36"/>
                    <a:pt x="11" y="36"/>
                    <a:pt x="11" y="36"/>
                  </a:cubicBezTo>
                  <a:cubicBezTo>
                    <a:pt x="11" y="36"/>
                    <a:pt x="11" y="36"/>
                    <a:pt x="11" y="36"/>
                  </a:cubicBezTo>
                  <a:cubicBezTo>
                    <a:pt x="15" y="31"/>
                    <a:pt x="17" y="27"/>
                    <a:pt x="17" y="24"/>
                  </a:cubicBezTo>
                  <a:cubicBezTo>
                    <a:pt x="17" y="22"/>
                    <a:pt x="18" y="21"/>
                    <a:pt x="19" y="21"/>
                  </a:cubicBezTo>
                  <a:cubicBezTo>
                    <a:pt x="19" y="21"/>
                    <a:pt x="29" y="17"/>
                    <a:pt x="31" y="13"/>
                  </a:cubicBezTo>
                  <a:cubicBezTo>
                    <a:pt x="32" y="12"/>
                    <a:pt x="34" y="12"/>
                    <a:pt x="35" y="12"/>
                  </a:cubicBezTo>
                  <a:cubicBezTo>
                    <a:pt x="35" y="12"/>
                    <a:pt x="43" y="11"/>
                    <a:pt x="46" y="8"/>
                  </a:cubicBezTo>
                  <a:cubicBezTo>
                    <a:pt x="46" y="8"/>
                    <a:pt x="47" y="8"/>
                    <a:pt x="48" y="8"/>
                  </a:cubicBezTo>
                  <a:cubicBezTo>
                    <a:pt x="49" y="10"/>
                    <a:pt x="52" y="11"/>
                    <a:pt x="55" y="11"/>
                  </a:cubicBezTo>
                  <a:cubicBezTo>
                    <a:pt x="57" y="11"/>
                    <a:pt x="58" y="10"/>
                    <a:pt x="60" y="9"/>
                  </a:cubicBezTo>
                  <a:cubicBezTo>
                    <a:pt x="60" y="11"/>
                    <a:pt x="62" y="15"/>
                    <a:pt x="66" y="15"/>
                  </a:cubicBezTo>
                  <a:cubicBezTo>
                    <a:pt x="67" y="15"/>
                    <a:pt x="68" y="14"/>
                    <a:pt x="69" y="14"/>
                  </a:cubicBezTo>
                  <a:cubicBezTo>
                    <a:pt x="70" y="13"/>
                    <a:pt x="70" y="13"/>
                    <a:pt x="70" y="13"/>
                  </a:cubicBezTo>
                  <a:cubicBezTo>
                    <a:pt x="71" y="13"/>
                    <a:pt x="71" y="14"/>
                    <a:pt x="72" y="14"/>
                  </a:cubicBezTo>
                  <a:cubicBezTo>
                    <a:pt x="73" y="14"/>
                    <a:pt x="73" y="14"/>
                    <a:pt x="73" y="15"/>
                  </a:cubicBezTo>
                  <a:cubicBezTo>
                    <a:pt x="74" y="15"/>
                    <a:pt x="74" y="15"/>
                    <a:pt x="74" y="15"/>
                  </a:cubicBezTo>
                  <a:cubicBezTo>
                    <a:pt x="75" y="17"/>
                    <a:pt x="77" y="19"/>
                    <a:pt x="80" y="19"/>
                  </a:cubicBezTo>
                  <a:cubicBezTo>
                    <a:pt x="80" y="19"/>
                    <a:pt x="81" y="19"/>
                    <a:pt x="81" y="19"/>
                  </a:cubicBezTo>
                  <a:cubicBezTo>
                    <a:pt x="82" y="19"/>
                    <a:pt x="82" y="19"/>
                    <a:pt x="82" y="20"/>
                  </a:cubicBezTo>
                  <a:cubicBezTo>
                    <a:pt x="82" y="20"/>
                    <a:pt x="83" y="21"/>
                    <a:pt x="83" y="21"/>
                  </a:cubicBezTo>
                  <a:cubicBezTo>
                    <a:pt x="83" y="21"/>
                    <a:pt x="83" y="21"/>
                    <a:pt x="83" y="22"/>
                  </a:cubicBezTo>
                  <a:cubicBezTo>
                    <a:pt x="84" y="23"/>
                    <a:pt x="86" y="27"/>
                    <a:pt x="91" y="27"/>
                  </a:cubicBezTo>
                  <a:cubicBezTo>
                    <a:pt x="91" y="27"/>
                    <a:pt x="91" y="27"/>
                    <a:pt x="91" y="27"/>
                  </a:cubicBezTo>
                  <a:cubicBezTo>
                    <a:pt x="91" y="30"/>
                    <a:pt x="93" y="33"/>
                    <a:pt x="95" y="34"/>
                  </a:cubicBezTo>
                  <a:cubicBezTo>
                    <a:pt x="96" y="35"/>
                    <a:pt x="98" y="38"/>
                    <a:pt x="98" y="39"/>
                  </a:cubicBezTo>
                  <a:cubicBezTo>
                    <a:pt x="98" y="39"/>
                    <a:pt x="98" y="40"/>
                    <a:pt x="98" y="40"/>
                  </a:cubicBezTo>
                  <a:cubicBezTo>
                    <a:pt x="97" y="42"/>
                    <a:pt x="96" y="45"/>
                    <a:pt x="99" y="48"/>
                  </a:cubicBezTo>
                  <a:cubicBezTo>
                    <a:pt x="100" y="49"/>
                    <a:pt x="100" y="50"/>
                    <a:pt x="100" y="50"/>
                  </a:cubicBezTo>
                  <a:cubicBezTo>
                    <a:pt x="100" y="50"/>
                    <a:pt x="100" y="50"/>
                    <a:pt x="100" y="50"/>
                  </a:cubicBezTo>
                  <a:cubicBezTo>
                    <a:pt x="96" y="54"/>
                    <a:pt x="97" y="58"/>
                    <a:pt x="98" y="60"/>
                  </a:cubicBezTo>
                  <a:close/>
                </a:path>
              </a:pathLst>
            </a:custGeom>
            <a:grpFill/>
            <a:ln w="9525">
              <a:noFill/>
              <a:round/>
              <a:headEnd/>
              <a:tailEnd/>
            </a:ln>
            <a:extLst/>
          </p:spPr>
          <p:txBody>
            <a:bodyPr vert="horz" wrap="square" lIns="74324" tIns="37162" rIns="74324" bIns="37162" numCol="1" anchor="t" anchorCtr="0" compatLnSpc="1">
              <a:prstTxWarp prst="textNoShape">
                <a:avLst/>
              </a:prstTxWarp>
            </a:bodyPr>
            <a:lstStyle/>
            <a:p>
              <a:pPr defTabSz="914217" fontAlgn="base">
                <a:spcBef>
                  <a:spcPct val="0"/>
                </a:spcBef>
                <a:spcAft>
                  <a:spcPct val="0"/>
                </a:spcAft>
              </a:pPr>
              <a:endParaRPr lang="en-AU" dirty="0">
                <a:solidFill>
                  <a:srgbClr val="000000"/>
                </a:solidFill>
                <a:latin typeface="Arial" charset="0"/>
                <a:cs typeface="Arial" charset="0"/>
              </a:endParaRPr>
            </a:p>
          </p:txBody>
        </p:sp>
        <p:sp>
          <p:nvSpPr>
            <p:cNvPr id="216" name="Freeform 7"/>
            <p:cNvSpPr>
              <a:spLocks noEditPoints="1"/>
            </p:cNvSpPr>
            <p:nvPr/>
          </p:nvSpPr>
          <p:spPr bwMode="auto">
            <a:xfrm>
              <a:off x="8007" y="3103"/>
              <a:ext cx="404" cy="463"/>
            </a:xfrm>
            <a:custGeom>
              <a:avLst/>
              <a:gdLst>
                <a:gd name="T0" fmla="*/ 166 w 171"/>
                <a:gd name="T1" fmla="*/ 49 h 196"/>
                <a:gd name="T2" fmla="*/ 97 w 171"/>
                <a:gd name="T3" fmla="*/ 0 h 196"/>
                <a:gd name="T4" fmla="*/ 94 w 171"/>
                <a:gd name="T5" fmla="*/ 0 h 196"/>
                <a:gd name="T6" fmla="*/ 18 w 171"/>
                <a:gd name="T7" fmla="*/ 59 h 196"/>
                <a:gd name="T8" fmla="*/ 7 w 171"/>
                <a:gd name="T9" fmla="*/ 92 h 196"/>
                <a:gd name="T10" fmla="*/ 2 w 171"/>
                <a:gd name="T11" fmla="*/ 106 h 196"/>
                <a:gd name="T12" fmla="*/ 14 w 171"/>
                <a:gd name="T13" fmla="*/ 112 h 196"/>
                <a:gd name="T14" fmla="*/ 14 w 171"/>
                <a:gd name="T15" fmla="*/ 114 h 196"/>
                <a:gd name="T16" fmla="*/ 13 w 171"/>
                <a:gd name="T17" fmla="*/ 119 h 196"/>
                <a:gd name="T18" fmla="*/ 16 w 171"/>
                <a:gd name="T19" fmla="*/ 126 h 196"/>
                <a:gd name="T20" fmla="*/ 19 w 171"/>
                <a:gd name="T21" fmla="*/ 136 h 196"/>
                <a:gd name="T22" fmla="*/ 19 w 171"/>
                <a:gd name="T23" fmla="*/ 142 h 196"/>
                <a:gd name="T24" fmla="*/ 42 w 171"/>
                <a:gd name="T25" fmla="*/ 160 h 196"/>
                <a:gd name="T26" fmla="*/ 43 w 171"/>
                <a:gd name="T27" fmla="*/ 159 h 196"/>
                <a:gd name="T28" fmla="*/ 50 w 171"/>
                <a:gd name="T29" fmla="*/ 159 h 196"/>
                <a:gd name="T30" fmla="*/ 54 w 171"/>
                <a:gd name="T31" fmla="*/ 160 h 196"/>
                <a:gd name="T32" fmla="*/ 57 w 171"/>
                <a:gd name="T33" fmla="*/ 164 h 196"/>
                <a:gd name="T34" fmla="*/ 62 w 171"/>
                <a:gd name="T35" fmla="*/ 180 h 196"/>
                <a:gd name="T36" fmla="*/ 64 w 171"/>
                <a:gd name="T37" fmla="*/ 192 h 196"/>
                <a:gd name="T38" fmla="*/ 64 w 171"/>
                <a:gd name="T39" fmla="*/ 193 h 196"/>
                <a:gd name="T40" fmla="*/ 68 w 171"/>
                <a:gd name="T41" fmla="*/ 196 h 196"/>
                <a:gd name="T42" fmla="*/ 69 w 171"/>
                <a:gd name="T43" fmla="*/ 196 h 196"/>
                <a:gd name="T44" fmla="*/ 137 w 171"/>
                <a:gd name="T45" fmla="*/ 176 h 196"/>
                <a:gd name="T46" fmla="*/ 140 w 171"/>
                <a:gd name="T47" fmla="*/ 172 h 196"/>
                <a:gd name="T48" fmla="*/ 150 w 171"/>
                <a:gd name="T49" fmla="*/ 119 h 196"/>
                <a:gd name="T50" fmla="*/ 157 w 171"/>
                <a:gd name="T51" fmla="*/ 106 h 196"/>
                <a:gd name="T52" fmla="*/ 166 w 171"/>
                <a:gd name="T53" fmla="*/ 49 h 196"/>
                <a:gd name="T54" fmla="*/ 150 w 171"/>
                <a:gd name="T55" fmla="*/ 102 h 196"/>
                <a:gd name="T56" fmla="*/ 143 w 171"/>
                <a:gd name="T57" fmla="*/ 115 h 196"/>
                <a:gd name="T58" fmla="*/ 132 w 171"/>
                <a:gd name="T59" fmla="*/ 169 h 196"/>
                <a:gd name="T60" fmla="*/ 71 w 171"/>
                <a:gd name="T61" fmla="*/ 187 h 196"/>
                <a:gd name="T62" fmla="*/ 70 w 171"/>
                <a:gd name="T63" fmla="*/ 180 h 196"/>
                <a:gd name="T64" fmla="*/ 63 w 171"/>
                <a:gd name="T65" fmla="*/ 159 h 196"/>
                <a:gd name="T66" fmla="*/ 60 w 171"/>
                <a:gd name="T67" fmla="*/ 155 h 196"/>
                <a:gd name="T68" fmla="*/ 50 w 171"/>
                <a:gd name="T69" fmla="*/ 151 h 196"/>
                <a:gd name="T70" fmla="*/ 42 w 171"/>
                <a:gd name="T71" fmla="*/ 152 h 196"/>
                <a:gd name="T72" fmla="*/ 41 w 171"/>
                <a:gd name="T73" fmla="*/ 152 h 196"/>
                <a:gd name="T74" fmla="*/ 27 w 171"/>
                <a:gd name="T75" fmla="*/ 142 h 196"/>
                <a:gd name="T76" fmla="*/ 24 w 171"/>
                <a:gd name="T77" fmla="*/ 130 h 196"/>
                <a:gd name="T78" fmla="*/ 25 w 171"/>
                <a:gd name="T79" fmla="*/ 127 h 196"/>
                <a:gd name="T80" fmla="*/ 25 w 171"/>
                <a:gd name="T81" fmla="*/ 126 h 196"/>
                <a:gd name="T82" fmla="*/ 25 w 171"/>
                <a:gd name="T83" fmla="*/ 123 h 196"/>
                <a:gd name="T84" fmla="*/ 23 w 171"/>
                <a:gd name="T85" fmla="*/ 120 h 196"/>
                <a:gd name="T86" fmla="*/ 21 w 171"/>
                <a:gd name="T87" fmla="*/ 119 h 196"/>
                <a:gd name="T88" fmla="*/ 22 w 171"/>
                <a:gd name="T89" fmla="*/ 116 h 196"/>
                <a:gd name="T90" fmla="*/ 23 w 171"/>
                <a:gd name="T91" fmla="*/ 108 h 196"/>
                <a:gd name="T92" fmla="*/ 20 w 171"/>
                <a:gd name="T93" fmla="*/ 104 h 196"/>
                <a:gd name="T94" fmla="*/ 15 w 171"/>
                <a:gd name="T95" fmla="*/ 104 h 196"/>
                <a:gd name="T96" fmla="*/ 9 w 171"/>
                <a:gd name="T97" fmla="*/ 103 h 196"/>
                <a:gd name="T98" fmla="*/ 12 w 171"/>
                <a:gd name="T99" fmla="*/ 98 h 196"/>
                <a:gd name="T100" fmla="*/ 26 w 171"/>
                <a:gd name="T101" fmla="*/ 59 h 196"/>
                <a:gd name="T102" fmla="*/ 94 w 171"/>
                <a:gd name="T103" fmla="*/ 8 h 196"/>
                <a:gd name="T104" fmla="*/ 97 w 171"/>
                <a:gd name="T105" fmla="*/ 8 h 196"/>
                <a:gd name="T106" fmla="*/ 158 w 171"/>
                <a:gd name="T107" fmla="*/ 50 h 196"/>
                <a:gd name="T108" fmla="*/ 150 w 171"/>
                <a:gd name="T109" fmla="*/ 10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1" h="196">
                  <a:moveTo>
                    <a:pt x="166" y="49"/>
                  </a:moveTo>
                  <a:cubicBezTo>
                    <a:pt x="160" y="9"/>
                    <a:pt x="106" y="0"/>
                    <a:pt x="97" y="0"/>
                  </a:cubicBezTo>
                  <a:cubicBezTo>
                    <a:pt x="94" y="0"/>
                    <a:pt x="94" y="0"/>
                    <a:pt x="94" y="0"/>
                  </a:cubicBezTo>
                  <a:cubicBezTo>
                    <a:pt x="28" y="0"/>
                    <a:pt x="20" y="45"/>
                    <a:pt x="18" y="59"/>
                  </a:cubicBezTo>
                  <a:cubicBezTo>
                    <a:pt x="17" y="68"/>
                    <a:pt x="13" y="86"/>
                    <a:pt x="7" y="92"/>
                  </a:cubicBezTo>
                  <a:cubicBezTo>
                    <a:pt x="5" y="95"/>
                    <a:pt x="0" y="100"/>
                    <a:pt x="2" y="106"/>
                  </a:cubicBezTo>
                  <a:cubicBezTo>
                    <a:pt x="4" y="112"/>
                    <a:pt x="11" y="112"/>
                    <a:pt x="14" y="112"/>
                  </a:cubicBezTo>
                  <a:cubicBezTo>
                    <a:pt x="14" y="113"/>
                    <a:pt x="14" y="113"/>
                    <a:pt x="14" y="114"/>
                  </a:cubicBezTo>
                  <a:cubicBezTo>
                    <a:pt x="13" y="115"/>
                    <a:pt x="13" y="117"/>
                    <a:pt x="13" y="119"/>
                  </a:cubicBezTo>
                  <a:cubicBezTo>
                    <a:pt x="13" y="122"/>
                    <a:pt x="14" y="124"/>
                    <a:pt x="16" y="126"/>
                  </a:cubicBezTo>
                  <a:cubicBezTo>
                    <a:pt x="15" y="129"/>
                    <a:pt x="16" y="133"/>
                    <a:pt x="19" y="136"/>
                  </a:cubicBezTo>
                  <a:cubicBezTo>
                    <a:pt x="19" y="136"/>
                    <a:pt x="19" y="137"/>
                    <a:pt x="19" y="142"/>
                  </a:cubicBezTo>
                  <a:cubicBezTo>
                    <a:pt x="19" y="155"/>
                    <a:pt x="32" y="161"/>
                    <a:pt x="42" y="160"/>
                  </a:cubicBezTo>
                  <a:cubicBezTo>
                    <a:pt x="43" y="159"/>
                    <a:pt x="43" y="159"/>
                    <a:pt x="43" y="159"/>
                  </a:cubicBezTo>
                  <a:cubicBezTo>
                    <a:pt x="45" y="159"/>
                    <a:pt x="48" y="159"/>
                    <a:pt x="50" y="159"/>
                  </a:cubicBezTo>
                  <a:cubicBezTo>
                    <a:pt x="52" y="159"/>
                    <a:pt x="53" y="159"/>
                    <a:pt x="54" y="160"/>
                  </a:cubicBezTo>
                  <a:cubicBezTo>
                    <a:pt x="55" y="162"/>
                    <a:pt x="56" y="163"/>
                    <a:pt x="57" y="164"/>
                  </a:cubicBezTo>
                  <a:cubicBezTo>
                    <a:pt x="60" y="168"/>
                    <a:pt x="62" y="170"/>
                    <a:pt x="62" y="180"/>
                  </a:cubicBezTo>
                  <a:cubicBezTo>
                    <a:pt x="62" y="188"/>
                    <a:pt x="64" y="191"/>
                    <a:pt x="64" y="192"/>
                  </a:cubicBezTo>
                  <a:cubicBezTo>
                    <a:pt x="64" y="193"/>
                    <a:pt x="64" y="193"/>
                    <a:pt x="64" y="193"/>
                  </a:cubicBezTo>
                  <a:cubicBezTo>
                    <a:pt x="65" y="195"/>
                    <a:pt x="67" y="196"/>
                    <a:pt x="68" y="196"/>
                  </a:cubicBezTo>
                  <a:cubicBezTo>
                    <a:pt x="69" y="196"/>
                    <a:pt x="69" y="196"/>
                    <a:pt x="69" y="196"/>
                  </a:cubicBezTo>
                  <a:cubicBezTo>
                    <a:pt x="137" y="176"/>
                    <a:pt x="137" y="176"/>
                    <a:pt x="137" y="176"/>
                  </a:cubicBezTo>
                  <a:cubicBezTo>
                    <a:pt x="139" y="175"/>
                    <a:pt x="140" y="173"/>
                    <a:pt x="140" y="172"/>
                  </a:cubicBezTo>
                  <a:cubicBezTo>
                    <a:pt x="138" y="158"/>
                    <a:pt x="140" y="137"/>
                    <a:pt x="150" y="119"/>
                  </a:cubicBezTo>
                  <a:cubicBezTo>
                    <a:pt x="152" y="114"/>
                    <a:pt x="155" y="110"/>
                    <a:pt x="157" y="106"/>
                  </a:cubicBezTo>
                  <a:cubicBezTo>
                    <a:pt x="169" y="86"/>
                    <a:pt x="171" y="82"/>
                    <a:pt x="166" y="49"/>
                  </a:cubicBezTo>
                  <a:close/>
                  <a:moveTo>
                    <a:pt x="150" y="102"/>
                  </a:moveTo>
                  <a:cubicBezTo>
                    <a:pt x="148" y="106"/>
                    <a:pt x="145" y="110"/>
                    <a:pt x="143" y="115"/>
                  </a:cubicBezTo>
                  <a:cubicBezTo>
                    <a:pt x="133" y="133"/>
                    <a:pt x="130" y="155"/>
                    <a:pt x="132" y="169"/>
                  </a:cubicBezTo>
                  <a:cubicBezTo>
                    <a:pt x="71" y="187"/>
                    <a:pt x="71" y="187"/>
                    <a:pt x="71" y="187"/>
                  </a:cubicBezTo>
                  <a:cubicBezTo>
                    <a:pt x="71" y="185"/>
                    <a:pt x="70" y="183"/>
                    <a:pt x="70" y="180"/>
                  </a:cubicBezTo>
                  <a:cubicBezTo>
                    <a:pt x="70" y="168"/>
                    <a:pt x="68" y="164"/>
                    <a:pt x="63" y="159"/>
                  </a:cubicBezTo>
                  <a:cubicBezTo>
                    <a:pt x="62" y="158"/>
                    <a:pt x="61" y="157"/>
                    <a:pt x="60" y="155"/>
                  </a:cubicBezTo>
                  <a:cubicBezTo>
                    <a:pt x="57" y="151"/>
                    <a:pt x="53" y="151"/>
                    <a:pt x="50" y="151"/>
                  </a:cubicBezTo>
                  <a:cubicBezTo>
                    <a:pt x="47" y="151"/>
                    <a:pt x="44" y="151"/>
                    <a:pt x="42" y="152"/>
                  </a:cubicBezTo>
                  <a:cubicBezTo>
                    <a:pt x="41" y="152"/>
                    <a:pt x="41" y="152"/>
                    <a:pt x="41" y="152"/>
                  </a:cubicBezTo>
                  <a:cubicBezTo>
                    <a:pt x="35" y="153"/>
                    <a:pt x="27" y="150"/>
                    <a:pt x="27" y="142"/>
                  </a:cubicBezTo>
                  <a:cubicBezTo>
                    <a:pt x="27" y="134"/>
                    <a:pt x="27" y="132"/>
                    <a:pt x="24" y="130"/>
                  </a:cubicBezTo>
                  <a:cubicBezTo>
                    <a:pt x="24" y="129"/>
                    <a:pt x="23" y="129"/>
                    <a:pt x="25" y="127"/>
                  </a:cubicBezTo>
                  <a:cubicBezTo>
                    <a:pt x="25" y="127"/>
                    <a:pt x="25" y="126"/>
                    <a:pt x="25" y="126"/>
                  </a:cubicBezTo>
                  <a:cubicBezTo>
                    <a:pt x="26" y="125"/>
                    <a:pt x="26" y="124"/>
                    <a:pt x="25" y="123"/>
                  </a:cubicBezTo>
                  <a:cubicBezTo>
                    <a:pt x="25" y="121"/>
                    <a:pt x="24" y="121"/>
                    <a:pt x="23" y="120"/>
                  </a:cubicBezTo>
                  <a:cubicBezTo>
                    <a:pt x="21" y="120"/>
                    <a:pt x="21" y="119"/>
                    <a:pt x="21" y="119"/>
                  </a:cubicBezTo>
                  <a:cubicBezTo>
                    <a:pt x="21" y="118"/>
                    <a:pt x="21" y="117"/>
                    <a:pt x="22" y="116"/>
                  </a:cubicBezTo>
                  <a:cubicBezTo>
                    <a:pt x="22" y="115"/>
                    <a:pt x="22" y="113"/>
                    <a:pt x="23" y="108"/>
                  </a:cubicBezTo>
                  <a:cubicBezTo>
                    <a:pt x="23" y="106"/>
                    <a:pt x="22" y="105"/>
                    <a:pt x="20" y="104"/>
                  </a:cubicBezTo>
                  <a:cubicBezTo>
                    <a:pt x="18" y="104"/>
                    <a:pt x="16" y="104"/>
                    <a:pt x="15" y="104"/>
                  </a:cubicBezTo>
                  <a:cubicBezTo>
                    <a:pt x="12" y="104"/>
                    <a:pt x="10" y="104"/>
                    <a:pt x="9" y="103"/>
                  </a:cubicBezTo>
                  <a:cubicBezTo>
                    <a:pt x="9" y="102"/>
                    <a:pt x="10" y="100"/>
                    <a:pt x="12" y="98"/>
                  </a:cubicBezTo>
                  <a:cubicBezTo>
                    <a:pt x="23" y="87"/>
                    <a:pt x="26" y="60"/>
                    <a:pt x="26" y="59"/>
                  </a:cubicBezTo>
                  <a:cubicBezTo>
                    <a:pt x="30" y="12"/>
                    <a:pt x="79" y="8"/>
                    <a:pt x="94" y="8"/>
                  </a:cubicBezTo>
                  <a:cubicBezTo>
                    <a:pt x="97" y="8"/>
                    <a:pt x="97" y="8"/>
                    <a:pt x="97" y="8"/>
                  </a:cubicBezTo>
                  <a:cubicBezTo>
                    <a:pt x="104" y="8"/>
                    <a:pt x="153" y="16"/>
                    <a:pt x="158" y="50"/>
                  </a:cubicBezTo>
                  <a:cubicBezTo>
                    <a:pt x="163" y="80"/>
                    <a:pt x="161" y="83"/>
                    <a:pt x="150" y="102"/>
                  </a:cubicBezTo>
                  <a:close/>
                </a:path>
              </a:pathLst>
            </a:custGeom>
            <a:grpFill/>
            <a:ln w="9525">
              <a:noFill/>
              <a:round/>
              <a:headEnd/>
              <a:tailEnd/>
            </a:ln>
            <a:extLst/>
          </p:spPr>
          <p:txBody>
            <a:bodyPr vert="horz" wrap="square" lIns="74324" tIns="37162" rIns="74324" bIns="37162" numCol="1" anchor="t" anchorCtr="0" compatLnSpc="1">
              <a:prstTxWarp prst="textNoShape">
                <a:avLst/>
              </a:prstTxWarp>
            </a:bodyPr>
            <a:lstStyle/>
            <a:p>
              <a:pPr defTabSz="914217" fontAlgn="base">
                <a:spcBef>
                  <a:spcPct val="0"/>
                </a:spcBef>
                <a:spcAft>
                  <a:spcPct val="0"/>
                </a:spcAft>
              </a:pPr>
              <a:endParaRPr lang="en-AU" dirty="0">
                <a:solidFill>
                  <a:srgbClr val="000000"/>
                </a:solidFill>
                <a:latin typeface="Arial" charset="0"/>
                <a:cs typeface="Arial" charset="0"/>
              </a:endParaRPr>
            </a:p>
          </p:txBody>
        </p:sp>
      </p:grpSp>
      <p:grpSp>
        <p:nvGrpSpPr>
          <p:cNvPr id="218" name="Group 217"/>
          <p:cNvGrpSpPr/>
          <p:nvPr/>
        </p:nvGrpSpPr>
        <p:grpSpPr>
          <a:xfrm>
            <a:off x="4706599" y="2489101"/>
            <a:ext cx="424120" cy="418611"/>
            <a:chOff x="1830388" y="5408613"/>
            <a:chExt cx="733425" cy="723900"/>
          </a:xfrm>
          <a:solidFill>
            <a:schemeClr val="bg1"/>
          </a:solidFill>
        </p:grpSpPr>
        <p:sp>
          <p:nvSpPr>
            <p:cNvPr id="220" name="Rectangle 45"/>
            <p:cNvSpPr>
              <a:spLocks noChangeArrowheads="1"/>
            </p:cNvSpPr>
            <p:nvPr/>
          </p:nvSpPr>
          <p:spPr bwMode="auto">
            <a:xfrm>
              <a:off x="1830388" y="6059488"/>
              <a:ext cx="733425" cy="73025"/>
            </a:xfrm>
            <a:prstGeom prst="rect">
              <a:avLst/>
            </a:prstGeom>
            <a:grpFill/>
            <a:ln w="19050">
              <a:solidFill>
                <a:schemeClr val="accent6"/>
              </a:solidFill>
              <a:miter lim="800000"/>
              <a:headEnd/>
              <a:tailEnd/>
            </a:ln>
            <a:extLst/>
          </p:spPr>
          <p:txBody>
            <a:bodyPr vert="horz" wrap="square" lIns="91440" tIns="45720" rIns="91440" bIns="45720" numCol="1" anchor="t" anchorCtr="0" compatLnSpc="1">
              <a:prstTxWarp prst="textNoShape">
                <a:avLst/>
              </a:prstTxWarp>
            </a:bodyPr>
            <a:lstStyle/>
            <a:p>
              <a:endParaRPr lang="en-IE"/>
            </a:p>
          </p:txBody>
        </p:sp>
        <p:sp>
          <p:nvSpPr>
            <p:cNvPr id="221" name="Rectangle 46"/>
            <p:cNvSpPr>
              <a:spLocks noChangeArrowheads="1"/>
            </p:cNvSpPr>
            <p:nvPr/>
          </p:nvSpPr>
          <p:spPr bwMode="auto">
            <a:xfrm>
              <a:off x="1916113" y="5808663"/>
              <a:ext cx="141287" cy="195263"/>
            </a:xfrm>
            <a:prstGeom prst="rect">
              <a:avLst/>
            </a:prstGeom>
            <a:grpFill/>
            <a:ln w="19050">
              <a:solidFill>
                <a:schemeClr val="accent6"/>
              </a:solidFill>
              <a:miter lim="800000"/>
              <a:headEnd/>
              <a:tailEnd/>
            </a:ln>
            <a:extLst/>
          </p:spPr>
          <p:txBody>
            <a:bodyPr vert="horz" wrap="square" lIns="91440" tIns="45720" rIns="91440" bIns="45720" numCol="1" anchor="t" anchorCtr="0" compatLnSpc="1">
              <a:prstTxWarp prst="textNoShape">
                <a:avLst/>
              </a:prstTxWarp>
            </a:bodyPr>
            <a:lstStyle/>
            <a:p>
              <a:endParaRPr lang="en-IE"/>
            </a:p>
          </p:txBody>
        </p:sp>
        <p:sp>
          <p:nvSpPr>
            <p:cNvPr id="222" name="Rectangle 47"/>
            <p:cNvSpPr>
              <a:spLocks noChangeArrowheads="1"/>
            </p:cNvSpPr>
            <p:nvPr/>
          </p:nvSpPr>
          <p:spPr bwMode="auto">
            <a:xfrm>
              <a:off x="2125663" y="5722938"/>
              <a:ext cx="142875" cy="280988"/>
            </a:xfrm>
            <a:prstGeom prst="rect">
              <a:avLst/>
            </a:prstGeom>
            <a:grpFill/>
            <a:ln w="19050">
              <a:solidFill>
                <a:schemeClr val="accent6"/>
              </a:solidFill>
              <a:miter lim="800000"/>
              <a:headEnd/>
              <a:tailEnd/>
            </a:ln>
            <a:extLst/>
          </p:spPr>
          <p:txBody>
            <a:bodyPr vert="horz" wrap="square" lIns="91440" tIns="45720" rIns="91440" bIns="45720" numCol="1" anchor="t" anchorCtr="0" compatLnSpc="1">
              <a:prstTxWarp prst="textNoShape">
                <a:avLst/>
              </a:prstTxWarp>
            </a:bodyPr>
            <a:lstStyle/>
            <a:p>
              <a:endParaRPr lang="en-IE"/>
            </a:p>
          </p:txBody>
        </p:sp>
        <p:sp>
          <p:nvSpPr>
            <p:cNvPr id="223" name="Rectangle 48"/>
            <p:cNvSpPr>
              <a:spLocks noChangeArrowheads="1"/>
            </p:cNvSpPr>
            <p:nvPr/>
          </p:nvSpPr>
          <p:spPr bwMode="auto">
            <a:xfrm>
              <a:off x="2336800" y="5575300"/>
              <a:ext cx="144462" cy="428625"/>
            </a:xfrm>
            <a:prstGeom prst="rect">
              <a:avLst/>
            </a:prstGeom>
            <a:grpFill/>
            <a:ln w="19050">
              <a:solidFill>
                <a:schemeClr val="accent6"/>
              </a:solidFill>
              <a:miter lim="800000"/>
              <a:headEnd/>
              <a:tailEnd/>
            </a:ln>
            <a:extLst/>
          </p:spPr>
          <p:txBody>
            <a:bodyPr vert="horz" wrap="square" lIns="91440" tIns="45720" rIns="91440" bIns="45720" numCol="1" anchor="t" anchorCtr="0" compatLnSpc="1">
              <a:prstTxWarp prst="textNoShape">
                <a:avLst/>
              </a:prstTxWarp>
            </a:bodyPr>
            <a:lstStyle/>
            <a:p>
              <a:endParaRPr lang="en-IE"/>
            </a:p>
          </p:txBody>
        </p:sp>
        <p:sp>
          <p:nvSpPr>
            <p:cNvPr id="224" name="Freeform 49"/>
            <p:cNvSpPr>
              <a:spLocks/>
            </p:cNvSpPr>
            <p:nvPr/>
          </p:nvSpPr>
          <p:spPr bwMode="auto">
            <a:xfrm>
              <a:off x="1884363" y="5408613"/>
              <a:ext cx="423862" cy="360363"/>
            </a:xfrm>
            <a:custGeom>
              <a:avLst/>
              <a:gdLst>
                <a:gd name="T0" fmla="*/ 15 w 267"/>
                <a:gd name="T1" fmla="*/ 227 h 227"/>
                <a:gd name="T2" fmla="*/ 205 w 267"/>
                <a:gd name="T3" fmla="*/ 97 h 227"/>
                <a:gd name="T4" fmla="*/ 234 w 267"/>
                <a:gd name="T5" fmla="*/ 145 h 227"/>
                <a:gd name="T6" fmla="*/ 267 w 267"/>
                <a:gd name="T7" fmla="*/ 17 h 227"/>
                <a:gd name="T8" fmla="*/ 144 w 267"/>
                <a:gd name="T9" fmla="*/ 0 h 227"/>
                <a:gd name="T10" fmla="*/ 175 w 267"/>
                <a:gd name="T11" fmla="*/ 51 h 227"/>
                <a:gd name="T12" fmla="*/ 0 w 267"/>
                <a:gd name="T13" fmla="*/ 212 h 227"/>
                <a:gd name="T14" fmla="*/ 15 w 267"/>
                <a:gd name="T15" fmla="*/ 227 h 2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7" h="227">
                  <a:moveTo>
                    <a:pt x="15" y="227"/>
                  </a:moveTo>
                  <a:lnTo>
                    <a:pt x="205" y="97"/>
                  </a:lnTo>
                  <a:lnTo>
                    <a:pt x="234" y="145"/>
                  </a:lnTo>
                  <a:lnTo>
                    <a:pt x="267" y="17"/>
                  </a:lnTo>
                  <a:lnTo>
                    <a:pt x="144" y="0"/>
                  </a:lnTo>
                  <a:lnTo>
                    <a:pt x="175" y="51"/>
                  </a:lnTo>
                  <a:lnTo>
                    <a:pt x="0" y="212"/>
                  </a:lnTo>
                  <a:lnTo>
                    <a:pt x="15" y="227"/>
                  </a:lnTo>
                  <a:close/>
                </a:path>
              </a:pathLst>
            </a:custGeom>
            <a:grpFill/>
            <a:ln w="19050">
              <a:solidFill>
                <a:schemeClr val="accent6"/>
              </a:solidFill>
              <a:round/>
              <a:headEnd/>
              <a:tailEnd/>
            </a:ln>
            <a:extLst/>
          </p:spPr>
          <p:txBody>
            <a:bodyPr vert="horz" wrap="square" lIns="91440" tIns="45720" rIns="91440" bIns="45720" numCol="1" anchor="t" anchorCtr="0" compatLnSpc="1">
              <a:prstTxWarp prst="textNoShape">
                <a:avLst/>
              </a:prstTxWarp>
            </a:bodyPr>
            <a:lstStyle/>
            <a:p>
              <a:endParaRPr lang="en-IE"/>
            </a:p>
          </p:txBody>
        </p:sp>
      </p:grpSp>
      <p:sp>
        <p:nvSpPr>
          <p:cNvPr id="225" name="TextBox 224"/>
          <p:cNvSpPr txBox="1"/>
          <p:nvPr/>
        </p:nvSpPr>
        <p:spPr>
          <a:xfrm flipH="1">
            <a:off x="8311788" y="2380191"/>
            <a:ext cx="3232365" cy="267641"/>
          </a:xfrm>
          <a:prstGeom prst="rect">
            <a:avLst/>
          </a:prstGeom>
        </p:spPr>
        <p:txBody>
          <a:bodyPr vert="horz" wrap="square" lIns="0" tIns="0" rIns="0" bIns="0" rtlCol="0">
            <a:noAutofit/>
          </a:bodyPr>
          <a:lstStyle/>
          <a:p>
            <a:r>
              <a:rPr lang="en-US" sz="1400" dirty="0" smtClean="0">
                <a:latin typeface="+mj-lt"/>
              </a:rPr>
              <a:t>Compose expert-created models</a:t>
            </a:r>
          </a:p>
        </p:txBody>
      </p:sp>
      <p:sp>
        <p:nvSpPr>
          <p:cNvPr id="226" name="TextBox 225"/>
          <p:cNvSpPr txBox="1"/>
          <p:nvPr/>
        </p:nvSpPr>
        <p:spPr>
          <a:xfrm flipH="1">
            <a:off x="8311787" y="3420297"/>
            <a:ext cx="3489039" cy="267641"/>
          </a:xfrm>
          <a:prstGeom prst="rect">
            <a:avLst/>
          </a:prstGeom>
        </p:spPr>
        <p:txBody>
          <a:bodyPr vert="horz" wrap="square" lIns="0" tIns="0" rIns="0" bIns="0" rtlCol="0">
            <a:noAutofit/>
          </a:bodyPr>
          <a:lstStyle/>
          <a:p>
            <a:r>
              <a:rPr lang="en-US" sz="1400" dirty="0" smtClean="0">
                <a:latin typeface="+mj-lt"/>
              </a:rPr>
              <a:t>Utilize existing and 3</a:t>
            </a:r>
            <a:r>
              <a:rPr lang="en-US" sz="1400" baseline="30000" dirty="0" smtClean="0">
                <a:latin typeface="+mj-lt"/>
              </a:rPr>
              <a:t>rd</a:t>
            </a:r>
            <a:r>
              <a:rPr lang="en-US" sz="1400" dirty="0" smtClean="0">
                <a:latin typeface="+mj-lt"/>
              </a:rPr>
              <a:t> party data</a:t>
            </a:r>
          </a:p>
        </p:txBody>
      </p:sp>
      <p:sp>
        <p:nvSpPr>
          <p:cNvPr id="227" name="TextBox 226"/>
          <p:cNvSpPr txBox="1"/>
          <p:nvPr/>
        </p:nvSpPr>
        <p:spPr>
          <a:xfrm>
            <a:off x="5694559" y="4001967"/>
            <a:ext cx="431696" cy="194098"/>
          </a:xfrm>
          <a:prstGeom prst="rect">
            <a:avLst/>
          </a:prstGeom>
        </p:spPr>
        <p:txBody>
          <a:bodyPr vert="horz" wrap="square" lIns="0" tIns="0" rIns="0" bIns="0" rtlCol="0">
            <a:noAutofit/>
          </a:bodyPr>
          <a:lstStyle/>
          <a:p>
            <a:r>
              <a:rPr lang="en-US" sz="800" dirty="0" smtClean="0">
                <a:solidFill>
                  <a:schemeClr val="bg2"/>
                </a:solidFill>
              </a:rPr>
              <a:t>Social</a:t>
            </a:r>
          </a:p>
        </p:txBody>
      </p:sp>
      <p:sp>
        <p:nvSpPr>
          <p:cNvPr id="228" name="Oval 227"/>
          <p:cNvSpPr/>
          <p:nvPr/>
        </p:nvSpPr>
        <p:spPr>
          <a:xfrm>
            <a:off x="2457356" y="3376322"/>
            <a:ext cx="831842" cy="831842"/>
          </a:xfrm>
          <a:prstGeom prst="ellipse">
            <a:avLst/>
          </a:prstGeom>
          <a:solidFill>
            <a:schemeClr val="accent4"/>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dirty="0"/>
          </a:p>
        </p:txBody>
      </p:sp>
      <p:grpSp>
        <p:nvGrpSpPr>
          <p:cNvPr id="229" name="Group 228"/>
          <p:cNvGrpSpPr/>
          <p:nvPr/>
        </p:nvGrpSpPr>
        <p:grpSpPr>
          <a:xfrm>
            <a:off x="2457356" y="2341525"/>
            <a:ext cx="831842" cy="831842"/>
            <a:chOff x="7182950" y="2159147"/>
            <a:chExt cx="831842" cy="831842"/>
          </a:xfrm>
        </p:grpSpPr>
        <p:sp>
          <p:nvSpPr>
            <p:cNvPr id="230" name="Oval 229"/>
            <p:cNvSpPr/>
            <p:nvPr/>
          </p:nvSpPr>
          <p:spPr>
            <a:xfrm>
              <a:off x="7182950" y="2159147"/>
              <a:ext cx="831842" cy="831842"/>
            </a:xfrm>
            <a:prstGeom prst="ellipse">
              <a:avLst/>
            </a:prstGeom>
            <a:solidFill>
              <a:schemeClr val="accent4"/>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dirty="0"/>
            </a:p>
          </p:txBody>
        </p:sp>
        <p:grpSp>
          <p:nvGrpSpPr>
            <p:cNvPr id="231" name="Group 82"/>
            <p:cNvGrpSpPr>
              <a:grpSpLocks noChangeAspect="1"/>
            </p:cNvGrpSpPr>
            <p:nvPr/>
          </p:nvGrpSpPr>
          <p:grpSpPr bwMode="auto">
            <a:xfrm>
              <a:off x="7388549" y="2317804"/>
              <a:ext cx="546100" cy="546100"/>
              <a:chOff x="5398" y="2494"/>
              <a:chExt cx="344" cy="344"/>
            </a:xfrm>
            <a:solidFill>
              <a:schemeClr val="bg1"/>
            </a:solidFill>
          </p:grpSpPr>
          <p:sp>
            <p:nvSpPr>
              <p:cNvPr id="232" name="Freeform 83"/>
              <p:cNvSpPr>
                <a:spLocks noEditPoints="1"/>
              </p:cNvSpPr>
              <p:nvPr/>
            </p:nvSpPr>
            <p:spPr bwMode="auto">
              <a:xfrm>
                <a:off x="5398" y="2494"/>
                <a:ext cx="201" cy="57"/>
              </a:xfrm>
              <a:custGeom>
                <a:avLst/>
                <a:gdLst>
                  <a:gd name="T0" fmla="*/ 162 w 168"/>
                  <a:gd name="T1" fmla="*/ 48 h 48"/>
                  <a:gd name="T2" fmla="*/ 6 w 168"/>
                  <a:gd name="T3" fmla="*/ 48 h 48"/>
                  <a:gd name="T4" fmla="*/ 0 w 168"/>
                  <a:gd name="T5" fmla="*/ 42 h 48"/>
                  <a:gd name="T6" fmla="*/ 0 w 168"/>
                  <a:gd name="T7" fmla="*/ 6 h 48"/>
                  <a:gd name="T8" fmla="*/ 6 w 168"/>
                  <a:gd name="T9" fmla="*/ 0 h 48"/>
                  <a:gd name="T10" fmla="*/ 162 w 168"/>
                  <a:gd name="T11" fmla="*/ 0 h 48"/>
                  <a:gd name="T12" fmla="*/ 168 w 168"/>
                  <a:gd name="T13" fmla="*/ 6 h 48"/>
                  <a:gd name="T14" fmla="*/ 168 w 168"/>
                  <a:gd name="T15" fmla="*/ 42 h 48"/>
                  <a:gd name="T16" fmla="*/ 162 w 168"/>
                  <a:gd name="T17" fmla="*/ 48 h 48"/>
                  <a:gd name="T18" fmla="*/ 12 w 168"/>
                  <a:gd name="T19" fmla="*/ 36 h 48"/>
                  <a:gd name="T20" fmla="*/ 156 w 168"/>
                  <a:gd name="T21" fmla="*/ 36 h 48"/>
                  <a:gd name="T22" fmla="*/ 156 w 168"/>
                  <a:gd name="T23" fmla="*/ 12 h 48"/>
                  <a:gd name="T24" fmla="*/ 12 w 168"/>
                  <a:gd name="T25" fmla="*/ 12 h 48"/>
                  <a:gd name="T26" fmla="*/ 12 w 168"/>
                  <a:gd name="T27" fmla="*/ 3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8" h="48">
                    <a:moveTo>
                      <a:pt x="162" y="48"/>
                    </a:moveTo>
                    <a:cubicBezTo>
                      <a:pt x="6" y="48"/>
                      <a:pt x="6" y="48"/>
                      <a:pt x="6" y="48"/>
                    </a:cubicBezTo>
                    <a:cubicBezTo>
                      <a:pt x="2" y="48"/>
                      <a:pt x="0" y="46"/>
                      <a:pt x="0" y="42"/>
                    </a:cubicBezTo>
                    <a:cubicBezTo>
                      <a:pt x="0" y="6"/>
                      <a:pt x="0" y="6"/>
                      <a:pt x="0" y="6"/>
                    </a:cubicBezTo>
                    <a:cubicBezTo>
                      <a:pt x="0" y="3"/>
                      <a:pt x="2" y="0"/>
                      <a:pt x="6" y="0"/>
                    </a:cubicBezTo>
                    <a:cubicBezTo>
                      <a:pt x="162" y="0"/>
                      <a:pt x="162" y="0"/>
                      <a:pt x="162" y="0"/>
                    </a:cubicBezTo>
                    <a:cubicBezTo>
                      <a:pt x="165" y="0"/>
                      <a:pt x="168" y="3"/>
                      <a:pt x="168" y="6"/>
                    </a:cubicBezTo>
                    <a:cubicBezTo>
                      <a:pt x="168" y="42"/>
                      <a:pt x="168" y="42"/>
                      <a:pt x="168" y="42"/>
                    </a:cubicBezTo>
                    <a:cubicBezTo>
                      <a:pt x="168" y="46"/>
                      <a:pt x="165" y="48"/>
                      <a:pt x="162" y="48"/>
                    </a:cubicBezTo>
                    <a:close/>
                    <a:moveTo>
                      <a:pt x="12" y="36"/>
                    </a:moveTo>
                    <a:cubicBezTo>
                      <a:pt x="156" y="36"/>
                      <a:pt x="156" y="36"/>
                      <a:pt x="156" y="36"/>
                    </a:cubicBezTo>
                    <a:cubicBezTo>
                      <a:pt x="156" y="12"/>
                      <a:pt x="156" y="12"/>
                      <a:pt x="156" y="12"/>
                    </a:cubicBezTo>
                    <a:cubicBezTo>
                      <a:pt x="12" y="12"/>
                      <a:pt x="12" y="12"/>
                      <a:pt x="12" y="12"/>
                    </a:cubicBezTo>
                    <a:lnTo>
                      <a:pt x="12"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33" name="Freeform 84"/>
              <p:cNvSpPr>
                <a:spLocks noEditPoints="1"/>
              </p:cNvSpPr>
              <p:nvPr/>
            </p:nvSpPr>
            <p:spPr bwMode="auto">
              <a:xfrm>
                <a:off x="5541" y="2652"/>
                <a:ext cx="201" cy="57"/>
              </a:xfrm>
              <a:custGeom>
                <a:avLst/>
                <a:gdLst>
                  <a:gd name="T0" fmla="*/ 162 w 168"/>
                  <a:gd name="T1" fmla="*/ 48 h 48"/>
                  <a:gd name="T2" fmla="*/ 6 w 168"/>
                  <a:gd name="T3" fmla="*/ 48 h 48"/>
                  <a:gd name="T4" fmla="*/ 0 w 168"/>
                  <a:gd name="T5" fmla="*/ 42 h 48"/>
                  <a:gd name="T6" fmla="*/ 0 w 168"/>
                  <a:gd name="T7" fmla="*/ 6 h 48"/>
                  <a:gd name="T8" fmla="*/ 6 w 168"/>
                  <a:gd name="T9" fmla="*/ 0 h 48"/>
                  <a:gd name="T10" fmla="*/ 162 w 168"/>
                  <a:gd name="T11" fmla="*/ 0 h 48"/>
                  <a:gd name="T12" fmla="*/ 168 w 168"/>
                  <a:gd name="T13" fmla="*/ 6 h 48"/>
                  <a:gd name="T14" fmla="*/ 168 w 168"/>
                  <a:gd name="T15" fmla="*/ 42 h 48"/>
                  <a:gd name="T16" fmla="*/ 162 w 168"/>
                  <a:gd name="T17" fmla="*/ 48 h 48"/>
                  <a:gd name="T18" fmla="*/ 12 w 168"/>
                  <a:gd name="T19" fmla="*/ 36 h 48"/>
                  <a:gd name="T20" fmla="*/ 156 w 168"/>
                  <a:gd name="T21" fmla="*/ 36 h 48"/>
                  <a:gd name="T22" fmla="*/ 156 w 168"/>
                  <a:gd name="T23" fmla="*/ 12 h 48"/>
                  <a:gd name="T24" fmla="*/ 12 w 168"/>
                  <a:gd name="T25" fmla="*/ 12 h 48"/>
                  <a:gd name="T26" fmla="*/ 12 w 168"/>
                  <a:gd name="T27" fmla="*/ 3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8" h="48">
                    <a:moveTo>
                      <a:pt x="162" y="48"/>
                    </a:moveTo>
                    <a:cubicBezTo>
                      <a:pt x="6" y="48"/>
                      <a:pt x="6" y="48"/>
                      <a:pt x="6" y="48"/>
                    </a:cubicBezTo>
                    <a:cubicBezTo>
                      <a:pt x="2" y="48"/>
                      <a:pt x="0" y="46"/>
                      <a:pt x="0" y="42"/>
                    </a:cubicBezTo>
                    <a:cubicBezTo>
                      <a:pt x="0" y="6"/>
                      <a:pt x="0" y="6"/>
                      <a:pt x="0" y="6"/>
                    </a:cubicBezTo>
                    <a:cubicBezTo>
                      <a:pt x="0" y="3"/>
                      <a:pt x="2" y="0"/>
                      <a:pt x="6" y="0"/>
                    </a:cubicBezTo>
                    <a:cubicBezTo>
                      <a:pt x="162" y="0"/>
                      <a:pt x="162" y="0"/>
                      <a:pt x="162" y="0"/>
                    </a:cubicBezTo>
                    <a:cubicBezTo>
                      <a:pt x="165" y="0"/>
                      <a:pt x="168" y="3"/>
                      <a:pt x="168" y="6"/>
                    </a:cubicBezTo>
                    <a:cubicBezTo>
                      <a:pt x="168" y="42"/>
                      <a:pt x="168" y="42"/>
                      <a:pt x="168" y="42"/>
                    </a:cubicBezTo>
                    <a:cubicBezTo>
                      <a:pt x="168" y="46"/>
                      <a:pt x="165" y="48"/>
                      <a:pt x="162" y="48"/>
                    </a:cubicBezTo>
                    <a:close/>
                    <a:moveTo>
                      <a:pt x="12" y="36"/>
                    </a:moveTo>
                    <a:cubicBezTo>
                      <a:pt x="156" y="36"/>
                      <a:pt x="156" y="36"/>
                      <a:pt x="156" y="36"/>
                    </a:cubicBezTo>
                    <a:cubicBezTo>
                      <a:pt x="156" y="12"/>
                      <a:pt x="156" y="12"/>
                      <a:pt x="156" y="12"/>
                    </a:cubicBezTo>
                    <a:cubicBezTo>
                      <a:pt x="12" y="12"/>
                      <a:pt x="12" y="12"/>
                      <a:pt x="12" y="12"/>
                    </a:cubicBezTo>
                    <a:lnTo>
                      <a:pt x="12"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34" name="Freeform 85"/>
              <p:cNvSpPr>
                <a:spLocks noEditPoints="1"/>
              </p:cNvSpPr>
              <p:nvPr/>
            </p:nvSpPr>
            <p:spPr bwMode="auto">
              <a:xfrm>
                <a:off x="5398" y="2781"/>
                <a:ext cx="201" cy="57"/>
              </a:xfrm>
              <a:custGeom>
                <a:avLst/>
                <a:gdLst>
                  <a:gd name="T0" fmla="*/ 162 w 168"/>
                  <a:gd name="T1" fmla="*/ 48 h 48"/>
                  <a:gd name="T2" fmla="*/ 6 w 168"/>
                  <a:gd name="T3" fmla="*/ 48 h 48"/>
                  <a:gd name="T4" fmla="*/ 0 w 168"/>
                  <a:gd name="T5" fmla="*/ 42 h 48"/>
                  <a:gd name="T6" fmla="*/ 0 w 168"/>
                  <a:gd name="T7" fmla="*/ 6 h 48"/>
                  <a:gd name="T8" fmla="*/ 6 w 168"/>
                  <a:gd name="T9" fmla="*/ 0 h 48"/>
                  <a:gd name="T10" fmla="*/ 162 w 168"/>
                  <a:gd name="T11" fmla="*/ 0 h 48"/>
                  <a:gd name="T12" fmla="*/ 168 w 168"/>
                  <a:gd name="T13" fmla="*/ 6 h 48"/>
                  <a:gd name="T14" fmla="*/ 168 w 168"/>
                  <a:gd name="T15" fmla="*/ 42 h 48"/>
                  <a:gd name="T16" fmla="*/ 162 w 168"/>
                  <a:gd name="T17" fmla="*/ 48 h 48"/>
                  <a:gd name="T18" fmla="*/ 12 w 168"/>
                  <a:gd name="T19" fmla="*/ 36 h 48"/>
                  <a:gd name="T20" fmla="*/ 156 w 168"/>
                  <a:gd name="T21" fmla="*/ 36 h 48"/>
                  <a:gd name="T22" fmla="*/ 156 w 168"/>
                  <a:gd name="T23" fmla="*/ 12 h 48"/>
                  <a:gd name="T24" fmla="*/ 12 w 168"/>
                  <a:gd name="T25" fmla="*/ 12 h 48"/>
                  <a:gd name="T26" fmla="*/ 12 w 168"/>
                  <a:gd name="T27" fmla="*/ 3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8" h="48">
                    <a:moveTo>
                      <a:pt x="162" y="48"/>
                    </a:moveTo>
                    <a:cubicBezTo>
                      <a:pt x="6" y="48"/>
                      <a:pt x="6" y="48"/>
                      <a:pt x="6" y="48"/>
                    </a:cubicBezTo>
                    <a:cubicBezTo>
                      <a:pt x="2" y="48"/>
                      <a:pt x="0" y="46"/>
                      <a:pt x="0" y="42"/>
                    </a:cubicBezTo>
                    <a:cubicBezTo>
                      <a:pt x="0" y="6"/>
                      <a:pt x="0" y="6"/>
                      <a:pt x="0" y="6"/>
                    </a:cubicBezTo>
                    <a:cubicBezTo>
                      <a:pt x="0" y="3"/>
                      <a:pt x="2" y="0"/>
                      <a:pt x="6" y="0"/>
                    </a:cubicBezTo>
                    <a:cubicBezTo>
                      <a:pt x="162" y="0"/>
                      <a:pt x="162" y="0"/>
                      <a:pt x="162" y="0"/>
                    </a:cubicBezTo>
                    <a:cubicBezTo>
                      <a:pt x="165" y="0"/>
                      <a:pt x="168" y="3"/>
                      <a:pt x="168" y="6"/>
                    </a:cubicBezTo>
                    <a:cubicBezTo>
                      <a:pt x="168" y="42"/>
                      <a:pt x="168" y="42"/>
                      <a:pt x="168" y="42"/>
                    </a:cubicBezTo>
                    <a:cubicBezTo>
                      <a:pt x="168" y="46"/>
                      <a:pt x="165" y="48"/>
                      <a:pt x="162" y="48"/>
                    </a:cubicBezTo>
                    <a:close/>
                    <a:moveTo>
                      <a:pt x="12" y="36"/>
                    </a:moveTo>
                    <a:cubicBezTo>
                      <a:pt x="156" y="36"/>
                      <a:pt x="156" y="36"/>
                      <a:pt x="156" y="36"/>
                    </a:cubicBezTo>
                    <a:cubicBezTo>
                      <a:pt x="156" y="12"/>
                      <a:pt x="156" y="12"/>
                      <a:pt x="156" y="12"/>
                    </a:cubicBezTo>
                    <a:cubicBezTo>
                      <a:pt x="12" y="12"/>
                      <a:pt x="12" y="12"/>
                      <a:pt x="12" y="12"/>
                    </a:cubicBezTo>
                    <a:lnTo>
                      <a:pt x="12"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35" name="Freeform 86"/>
              <p:cNvSpPr>
                <a:spLocks/>
              </p:cNvSpPr>
              <p:nvPr/>
            </p:nvSpPr>
            <p:spPr bwMode="auto">
              <a:xfrm>
                <a:off x="5498" y="2537"/>
                <a:ext cx="101" cy="129"/>
              </a:xfrm>
              <a:custGeom>
                <a:avLst/>
                <a:gdLst>
                  <a:gd name="T0" fmla="*/ 78 w 84"/>
                  <a:gd name="T1" fmla="*/ 108 h 108"/>
                  <a:gd name="T2" fmla="*/ 72 w 84"/>
                  <a:gd name="T3" fmla="*/ 102 h 108"/>
                  <a:gd name="T4" fmla="*/ 72 w 84"/>
                  <a:gd name="T5" fmla="*/ 84 h 108"/>
                  <a:gd name="T6" fmla="*/ 60 w 84"/>
                  <a:gd name="T7" fmla="*/ 72 h 108"/>
                  <a:gd name="T8" fmla="*/ 24 w 84"/>
                  <a:gd name="T9" fmla="*/ 72 h 108"/>
                  <a:gd name="T10" fmla="*/ 0 w 84"/>
                  <a:gd name="T11" fmla="*/ 48 h 108"/>
                  <a:gd name="T12" fmla="*/ 0 w 84"/>
                  <a:gd name="T13" fmla="*/ 6 h 108"/>
                  <a:gd name="T14" fmla="*/ 6 w 84"/>
                  <a:gd name="T15" fmla="*/ 0 h 108"/>
                  <a:gd name="T16" fmla="*/ 12 w 84"/>
                  <a:gd name="T17" fmla="*/ 6 h 108"/>
                  <a:gd name="T18" fmla="*/ 12 w 84"/>
                  <a:gd name="T19" fmla="*/ 48 h 108"/>
                  <a:gd name="T20" fmla="*/ 24 w 84"/>
                  <a:gd name="T21" fmla="*/ 60 h 108"/>
                  <a:gd name="T22" fmla="*/ 60 w 84"/>
                  <a:gd name="T23" fmla="*/ 60 h 108"/>
                  <a:gd name="T24" fmla="*/ 84 w 84"/>
                  <a:gd name="T25" fmla="*/ 84 h 108"/>
                  <a:gd name="T26" fmla="*/ 84 w 84"/>
                  <a:gd name="T27" fmla="*/ 102 h 108"/>
                  <a:gd name="T28" fmla="*/ 78 w 84"/>
                  <a:gd name="T29" fmla="*/ 10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4" h="108">
                    <a:moveTo>
                      <a:pt x="78" y="108"/>
                    </a:moveTo>
                    <a:cubicBezTo>
                      <a:pt x="74" y="108"/>
                      <a:pt x="72" y="106"/>
                      <a:pt x="72" y="102"/>
                    </a:cubicBezTo>
                    <a:cubicBezTo>
                      <a:pt x="72" y="84"/>
                      <a:pt x="72" y="84"/>
                      <a:pt x="72" y="84"/>
                    </a:cubicBezTo>
                    <a:cubicBezTo>
                      <a:pt x="72" y="78"/>
                      <a:pt x="66" y="72"/>
                      <a:pt x="60" y="72"/>
                    </a:cubicBezTo>
                    <a:cubicBezTo>
                      <a:pt x="24" y="72"/>
                      <a:pt x="24" y="72"/>
                      <a:pt x="24" y="72"/>
                    </a:cubicBezTo>
                    <a:cubicBezTo>
                      <a:pt x="10" y="72"/>
                      <a:pt x="0" y="61"/>
                      <a:pt x="0" y="48"/>
                    </a:cubicBezTo>
                    <a:cubicBezTo>
                      <a:pt x="0" y="6"/>
                      <a:pt x="0" y="6"/>
                      <a:pt x="0" y="6"/>
                    </a:cubicBezTo>
                    <a:cubicBezTo>
                      <a:pt x="0" y="3"/>
                      <a:pt x="2" y="0"/>
                      <a:pt x="6" y="0"/>
                    </a:cubicBezTo>
                    <a:cubicBezTo>
                      <a:pt x="9" y="0"/>
                      <a:pt x="12" y="3"/>
                      <a:pt x="12" y="6"/>
                    </a:cubicBezTo>
                    <a:cubicBezTo>
                      <a:pt x="12" y="48"/>
                      <a:pt x="12" y="48"/>
                      <a:pt x="12" y="48"/>
                    </a:cubicBezTo>
                    <a:cubicBezTo>
                      <a:pt x="12" y="55"/>
                      <a:pt x="17" y="60"/>
                      <a:pt x="24" y="60"/>
                    </a:cubicBezTo>
                    <a:cubicBezTo>
                      <a:pt x="60" y="60"/>
                      <a:pt x="60" y="60"/>
                      <a:pt x="60" y="60"/>
                    </a:cubicBezTo>
                    <a:cubicBezTo>
                      <a:pt x="73" y="60"/>
                      <a:pt x="84" y="71"/>
                      <a:pt x="84" y="84"/>
                    </a:cubicBezTo>
                    <a:cubicBezTo>
                      <a:pt x="84" y="102"/>
                      <a:pt x="84" y="102"/>
                      <a:pt x="84" y="102"/>
                    </a:cubicBezTo>
                    <a:cubicBezTo>
                      <a:pt x="84" y="106"/>
                      <a:pt x="81" y="108"/>
                      <a:pt x="78" y="10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36" name="Freeform 87"/>
              <p:cNvSpPr>
                <a:spLocks/>
              </p:cNvSpPr>
              <p:nvPr/>
            </p:nvSpPr>
            <p:spPr bwMode="auto">
              <a:xfrm>
                <a:off x="5584" y="2695"/>
                <a:ext cx="86" cy="114"/>
              </a:xfrm>
              <a:custGeom>
                <a:avLst/>
                <a:gdLst>
                  <a:gd name="T0" fmla="*/ 48 w 72"/>
                  <a:gd name="T1" fmla="*/ 96 h 96"/>
                  <a:gd name="T2" fmla="*/ 6 w 72"/>
                  <a:gd name="T3" fmla="*/ 96 h 96"/>
                  <a:gd name="T4" fmla="*/ 0 w 72"/>
                  <a:gd name="T5" fmla="*/ 90 h 96"/>
                  <a:gd name="T6" fmla="*/ 6 w 72"/>
                  <a:gd name="T7" fmla="*/ 84 h 96"/>
                  <a:gd name="T8" fmla="*/ 48 w 72"/>
                  <a:gd name="T9" fmla="*/ 84 h 96"/>
                  <a:gd name="T10" fmla="*/ 60 w 72"/>
                  <a:gd name="T11" fmla="*/ 72 h 96"/>
                  <a:gd name="T12" fmla="*/ 60 w 72"/>
                  <a:gd name="T13" fmla="*/ 6 h 96"/>
                  <a:gd name="T14" fmla="*/ 66 w 72"/>
                  <a:gd name="T15" fmla="*/ 0 h 96"/>
                  <a:gd name="T16" fmla="*/ 72 w 72"/>
                  <a:gd name="T17" fmla="*/ 6 h 96"/>
                  <a:gd name="T18" fmla="*/ 72 w 72"/>
                  <a:gd name="T19" fmla="*/ 72 h 96"/>
                  <a:gd name="T20" fmla="*/ 48 w 72"/>
                  <a:gd name="T21"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2" h="96">
                    <a:moveTo>
                      <a:pt x="48" y="96"/>
                    </a:moveTo>
                    <a:cubicBezTo>
                      <a:pt x="6" y="96"/>
                      <a:pt x="6" y="96"/>
                      <a:pt x="6" y="96"/>
                    </a:cubicBezTo>
                    <a:cubicBezTo>
                      <a:pt x="2" y="96"/>
                      <a:pt x="0" y="94"/>
                      <a:pt x="0" y="90"/>
                    </a:cubicBezTo>
                    <a:cubicBezTo>
                      <a:pt x="0" y="87"/>
                      <a:pt x="2" y="84"/>
                      <a:pt x="6" y="84"/>
                    </a:cubicBezTo>
                    <a:cubicBezTo>
                      <a:pt x="48" y="84"/>
                      <a:pt x="48" y="84"/>
                      <a:pt x="48" y="84"/>
                    </a:cubicBezTo>
                    <a:cubicBezTo>
                      <a:pt x="54" y="84"/>
                      <a:pt x="60" y="79"/>
                      <a:pt x="60" y="72"/>
                    </a:cubicBezTo>
                    <a:cubicBezTo>
                      <a:pt x="60" y="6"/>
                      <a:pt x="60" y="6"/>
                      <a:pt x="60" y="6"/>
                    </a:cubicBezTo>
                    <a:cubicBezTo>
                      <a:pt x="60" y="3"/>
                      <a:pt x="62" y="0"/>
                      <a:pt x="66" y="0"/>
                    </a:cubicBezTo>
                    <a:cubicBezTo>
                      <a:pt x="69" y="0"/>
                      <a:pt x="72" y="3"/>
                      <a:pt x="72" y="6"/>
                    </a:cubicBezTo>
                    <a:cubicBezTo>
                      <a:pt x="72" y="72"/>
                      <a:pt x="72" y="72"/>
                      <a:pt x="72" y="72"/>
                    </a:cubicBezTo>
                    <a:cubicBezTo>
                      <a:pt x="72" y="85"/>
                      <a:pt x="61" y="96"/>
                      <a:pt x="48" y="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grpSp>
      <p:sp>
        <p:nvSpPr>
          <p:cNvPr id="237" name="Oval 236"/>
          <p:cNvSpPr/>
          <p:nvPr/>
        </p:nvSpPr>
        <p:spPr>
          <a:xfrm>
            <a:off x="2428008" y="4411119"/>
            <a:ext cx="831842" cy="831842"/>
          </a:xfrm>
          <a:prstGeom prst="ellipse">
            <a:avLst/>
          </a:prstGeom>
          <a:solidFill>
            <a:schemeClr val="accent4"/>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dirty="0"/>
          </a:p>
        </p:txBody>
      </p:sp>
      <p:grpSp>
        <p:nvGrpSpPr>
          <p:cNvPr id="238" name="Group 90"/>
          <p:cNvGrpSpPr>
            <a:grpSpLocks noChangeAspect="1"/>
          </p:cNvGrpSpPr>
          <p:nvPr/>
        </p:nvGrpSpPr>
        <p:grpSpPr bwMode="auto">
          <a:xfrm>
            <a:off x="2600227" y="3554118"/>
            <a:ext cx="546100" cy="476250"/>
            <a:chOff x="4683" y="2918"/>
            <a:chExt cx="344" cy="300"/>
          </a:xfrm>
          <a:solidFill>
            <a:schemeClr val="bg1"/>
          </a:solidFill>
        </p:grpSpPr>
        <p:sp>
          <p:nvSpPr>
            <p:cNvPr id="239" name="Freeform 91"/>
            <p:cNvSpPr>
              <a:spLocks/>
            </p:cNvSpPr>
            <p:nvPr/>
          </p:nvSpPr>
          <p:spPr bwMode="auto">
            <a:xfrm>
              <a:off x="4791" y="2957"/>
              <a:ext cx="21" cy="66"/>
            </a:xfrm>
            <a:custGeom>
              <a:avLst/>
              <a:gdLst>
                <a:gd name="T0" fmla="*/ 12 w 18"/>
                <a:gd name="T1" fmla="*/ 55 h 55"/>
                <a:gd name="T2" fmla="*/ 6 w 18"/>
                <a:gd name="T3" fmla="*/ 49 h 55"/>
                <a:gd name="T4" fmla="*/ 6 w 18"/>
                <a:gd name="T5" fmla="*/ 18 h 55"/>
                <a:gd name="T6" fmla="*/ 3 w 18"/>
                <a:gd name="T7" fmla="*/ 16 h 55"/>
                <a:gd name="T8" fmla="*/ 3 w 18"/>
                <a:gd name="T9" fmla="*/ 7 h 55"/>
                <a:gd name="T10" fmla="*/ 8 w 18"/>
                <a:gd name="T11" fmla="*/ 3 h 55"/>
                <a:gd name="T12" fmla="*/ 14 w 18"/>
                <a:gd name="T13" fmla="*/ 1 h 55"/>
                <a:gd name="T14" fmla="*/ 18 w 18"/>
                <a:gd name="T15" fmla="*/ 7 h 55"/>
                <a:gd name="T16" fmla="*/ 18 w 18"/>
                <a:gd name="T17" fmla="*/ 49 h 55"/>
                <a:gd name="T18" fmla="*/ 12 w 18"/>
                <a:gd name="T19" fmla="*/ 5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55">
                  <a:moveTo>
                    <a:pt x="12" y="55"/>
                  </a:moveTo>
                  <a:cubicBezTo>
                    <a:pt x="9" y="55"/>
                    <a:pt x="6" y="52"/>
                    <a:pt x="6" y="49"/>
                  </a:cubicBezTo>
                  <a:cubicBezTo>
                    <a:pt x="6" y="18"/>
                    <a:pt x="6" y="18"/>
                    <a:pt x="6" y="18"/>
                  </a:cubicBezTo>
                  <a:cubicBezTo>
                    <a:pt x="5" y="17"/>
                    <a:pt x="3" y="17"/>
                    <a:pt x="3" y="16"/>
                  </a:cubicBezTo>
                  <a:cubicBezTo>
                    <a:pt x="0" y="13"/>
                    <a:pt x="0" y="10"/>
                    <a:pt x="3" y="7"/>
                  </a:cubicBezTo>
                  <a:cubicBezTo>
                    <a:pt x="8" y="3"/>
                    <a:pt x="8" y="3"/>
                    <a:pt x="8" y="3"/>
                  </a:cubicBezTo>
                  <a:cubicBezTo>
                    <a:pt x="10" y="1"/>
                    <a:pt x="12" y="0"/>
                    <a:pt x="14" y="1"/>
                  </a:cubicBezTo>
                  <a:cubicBezTo>
                    <a:pt x="16" y="2"/>
                    <a:pt x="18" y="4"/>
                    <a:pt x="18" y="7"/>
                  </a:cubicBezTo>
                  <a:cubicBezTo>
                    <a:pt x="18" y="49"/>
                    <a:pt x="18" y="49"/>
                    <a:pt x="18" y="49"/>
                  </a:cubicBezTo>
                  <a:cubicBezTo>
                    <a:pt x="18" y="52"/>
                    <a:pt x="15" y="55"/>
                    <a:pt x="12"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40" name="Freeform 92"/>
            <p:cNvSpPr>
              <a:spLocks/>
            </p:cNvSpPr>
            <p:nvPr/>
          </p:nvSpPr>
          <p:spPr bwMode="auto">
            <a:xfrm>
              <a:off x="4742" y="3027"/>
              <a:ext cx="20" cy="66"/>
            </a:xfrm>
            <a:custGeom>
              <a:avLst/>
              <a:gdLst>
                <a:gd name="T0" fmla="*/ 11 w 17"/>
                <a:gd name="T1" fmla="*/ 55 h 55"/>
                <a:gd name="T2" fmla="*/ 5 w 17"/>
                <a:gd name="T3" fmla="*/ 49 h 55"/>
                <a:gd name="T4" fmla="*/ 5 w 17"/>
                <a:gd name="T5" fmla="*/ 18 h 55"/>
                <a:gd name="T6" fmla="*/ 2 w 17"/>
                <a:gd name="T7" fmla="*/ 16 h 55"/>
                <a:gd name="T8" fmla="*/ 2 w 17"/>
                <a:gd name="T9" fmla="*/ 7 h 55"/>
                <a:gd name="T10" fmla="*/ 7 w 17"/>
                <a:gd name="T11" fmla="*/ 3 h 55"/>
                <a:gd name="T12" fmla="*/ 14 w 17"/>
                <a:gd name="T13" fmla="*/ 1 h 55"/>
                <a:gd name="T14" fmla="*/ 17 w 17"/>
                <a:gd name="T15" fmla="*/ 7 h 55"/>
                <a:gd name="T16" fmla="*/ 17 w 17"/>
                <a:gd name="T17" fmla="*/ 49 h 55"/>
                <a:gd name="T18" fmla="*/ 11 w 17"/>
                <a:gd name="T19" fmla="*/ 5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55">
                  <a:moveTo>
                    <a:pt x="11" y="55"/>
                  </a:moveTo>
                  <a:cubicBezTo>
                    <a:pt x="8" y="55"/>
                    <a:pt x="5" y="52"/>
                    <a:pt x="5" y="49"/>
                  </a:cubicBezTo>
                  <a:cubicBezTo>
                    <a:pt x="5" y="18"/>
                    <a:pt x="5" y="18"/>
                    <a:pt x="5" y="18"/>
                  </a:cubicBezTo>
                  <a:cubicBezTo>
                    <a:pt x="4" y="17"/>
                    <a:pt x="3" y="17"/>
                    <a:pt x="2" y="16"/>
                  </a:cubicBezTo>
                  <a:cubicBezTo>
                    <a:pt x="0" y="13"/>
                    <a:pt x="0" y="10"/>
                    <a:pt x="2" y="7"/>
                  </a:cubicBezTo>
                  <a:cubicBezTo>
                    <a:pt x="7" y="3"/>
                    <a:pt x="7" y="3"/>
                    <a:pt x="7" y="3"/>
                  </a:cubicBezTo>
                  <a:cubicBezTo>
                    <a:pt x="9" y="1"/>
                    <a:pt x="11" y="0"/>
                    <a:pt x="14" y="1"/>
                  </a:cubicBezTo>
                  <a:cubicBezTo>
                    <a:pt x="16" y="2"/>
                    <a:pt x="17" y="4"/>
                    <a:pt x="17" y="7"/>
                  </a:cubicBezTo>
                  <a:cubicBezTo>
                    <a:pt x="17" y="49"/>
                    <a:pt x="17" y="49"/>
                    <a:pt x="17" y="49"/>
                  </a:cubicBezTo>
                  <a:cubicBezTo>
                    <a:pt x="17" y="52"/>
                    <a:pt x="15" y="55"/>
                    <a:pt x="11"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41" name="Freeform 93"/>
            <p:cNvSpPr>
              <a:spLocks/>
            </p:cNvSpPr>
            <p:nvPr/>
          </p:nvSpPr>
          <p:spPr bwMode="auto">
            <a:xfrm>
              <a:off x="4940" y="2957"/>
              <a:ext cx="21" cy="66"/>
            </a:xfrm>
            <a:custGeom>
              <a:avLst/>
              <a:gdLst>
                <a:gd name="T0" fmla="*/ 12 w 18"/>
                <a:gd name="T1" fmla="*/ 55 h 55"/>
                <a:gd name="T2" fmla="*/ 6 w 18"/>
                <a:gd name="T3" fmla="*/ 49 h 55"/>
                <a:gd name="T4" fmla="*/ 6 w 18"/>
                <a:gd name="T5" fmla="*/ 18 h 55"/>
                <a:gd name="T6" fmla="*/ 3 w 18"/>
                <a:gd name="T7" fmla="*/ 16 h 55"/>
                <a:gd name="T8" fmla="*/ 3 w 18"/>
                <a:gd name="T9" fmla="*/ 7 h 55"/>
                <a:gd name="T10" fmla="*/ 8 w 18"/>
                <a:gd name="T11" fmla="*/ 2 h 55"/>
                <a:gd name="T12" fmla="*/ 14 w 18"/>
                <a:gd name="T13" fmla="*/ 1 h 55"/>
                <a:gd name="T14" fmla="*/ 18 w 18"/>
                <a:gd name="T15" fmla="*/ 7 h 55"/>
                <a:gd name="T16" fmla="*/ 18 w 18"/>
                <a:gd name="T17" fmla="*/ 49 h 55"/>
                <a:gd name="T18" fmla="*/ 12 w 18"/>
                <a:gd name="T19" fmla="*/ 5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55">
                  <a:moveTo>
                    <a:pt x="12" y="55"/>
                  </a:moveTo>
                  <a:cubicBezTo>
                    <a:pt x="9" y="55"/>
                    <a:pt x="6" y="52"/>
                    <a:pt x="6" y="49"/>
                  </a:cubicBezTo>
                  <a:cubicBezTo>
                    <a:pt x="6" y="18"/>
                    <a:pt x="6" y="18"/>
                    <a:pt x="6" y="18"/>
                  </a:cubicBezTo>
                  <a:cubicBezTo>
                    <a:pt x="5" y="17"/>
                    <a:pt x="4" y="17"/>
                    <a:pt x="3" y="16"/>
                  </a:cubicBezTo>
                  <a:cubicBezTo>
                    <a:pt x="0" y="13"/>
                    <a:pt x="0" y="10"/>
                    <a:pt x="3" y="7"/>
                  </a:cubicBezTo>
                  <a:cubicBezTo>
                    <a:pt x="8" y="2"/>
                    <a:pt x="8" y="2"/>
                    <a:pt x="8" y="2"/>
                  </a:cubicBezTo>
                  <a:cubicBezTo>
                    <a:pt x="10" y="1"/>
                    <a:pt x="12" y="0"/>
                    <a:pt x="14" y="1"/>
                  </a:cubicBezTo>
                  <a:cubicBezTo>
                    <a:pt x="17" y="2"/>
                    <a:pt x="18" y="4"/>
                    <a:pt x="18" y="7"/>
                  </a:cubicBezTo>
                  <a:cubicBezTo>
                    <a:pt x="18" y="49"/>
                    <a:pt x="18" y="49"/>
                    <a:pt x="18" y="49"/>
                  </a:cubicBezTo>
                  <a:cubicBezTo>
                    <a:pt x="18" y="52"/>
                    <a:pt x="15" y="55"/>
                    <a:pt x="12"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42" name="Freeform 94"/>
            <p:cNvSpPr>
              <a:spLocks/>
            </p:cNvSpPr>
            <p:nvPr/>
          </p:nvSpPr>
          <p:spPr bwMode="auto">
            <a:xfrm>
              <a:off x="4940" y="3027"/>
              <a:ext cx="21" cy="66"/>
            </a:xfrm>
            <a:custGeom>
              <a:avLst/>
              <a:gdLst>
                <a:gd name="T0" fmla="*/ 12 w 18"/>
                <a:gd name="T1" fmla="*/ 55 h 55"/>
                <a:gd name="T2" fmla="*/ 6 w 18"/>
                <a:gd name="T3" fmla="*/ 49 h 55"/>
                <a:gd name="T4" fmla="*/ 6 w 18"/>
                <a:gd name="T5" fmla="*/ 18 h 55"/>
                <a:gd name="T6" fmla="*/ 3 w 18"/>
                <a:gd name="T7" fmla="*/ 16 h 55"/>
                <a:gd name="T8" fmla="*/ 3 w 18"/>
                <a:gd name="T9" fmla="*/ 7 h 55"/>
                <a:gd name="T10" fmla="*/ 8 w 18"/>
                <a:gd name="T11" fmla="*/ 3 h 55"/>
                <a:gd name="T12" fmla="*/ 14 w 18"/>
                <a:gd name="T13" fmla="*/ 1 h 55"/>
                <a:gd name="T14" fmla="*/ 18 w 18"/>
                <a:gd name="T15" fmla="*/ 7 h 55"/>
                <a:gd name="T16" fmla="*/ 18 w 18"/>
                <a:gd name="T17" fmla="*/ 49 h 55"/>
                <a:gd name="T18" fmla="*/ 12 w 18"/>
                <a:gd name="T19" fmla="*/ 5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55">
                  <a:moveTo>
                    <a:pt x="12" y="55"/>
                  </a:moveTo>
                  <a:cubicBezTo>
                    <a:pt x="9" y="55"/>
                    <a:pt x="6" y="52"/>
                    <a:pt x="6" y="49"/>
                  </a:cubicBezTo>
                  <a:cubicBezTo>
                    <a:pt x="6" y="18"/>
                    <a:pt x="6" y="18"/>
                    <a:pt x="6" y="18"/>
                  </a:cubicBezTo>
                  <a:cubicBezTo>
                    <a:pt x="5" y="17"/>
                    <a:pt x="4" y="17"/>
                    <a:pt x="3" y="16"/>
                  </a:cubicBezTo>
                  <a:cubicBezTo>
                    <a:pt x="0" y="13"/>
                    <a:pt x="0" y="10"/>
                    <a:pt x="3" y="7"/>
                  </a:cubicBezTo>
                  <a:cubicBezTo>
                    <a:pt x="8" y="3"/>
                    <a:pt x="8" y="3"/>
                    <a:pt x="8" y="3"/>
                  </a:cubicBezTo>
                  <a:cubicBezTo>
                    <a:pt x="10" y="1"/>
                    <a:pt x="12" y="0"/>
                    <a:pt x="14" y="1"/>
                  </a:cubicBezTo>
                  <a:cubicBezTo>
                    <a:pt x="17" y="2"/>
                    <a:pt x="18" y="4"/>
                    <a:pt x="18" y="7"/>
                  </a:cubicBezTo>
                  <a:cubicBezTo>
                    <a:pt x="18" y="49"/>
                    <a:pt x="18" y="49"/>
                    <a:pt x="18" y="49"/>
                  </a:cubicBezTo>
                  <a:cubicBezTo>
                    <a:pt x="18" y="52"/>
                    <a:pt x="15" y="55"/>
                    <a:pt x="12"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43" name="Freeform 95"/>
            <p:cNvSpPr>
              <a:spLocks/>
            </p:cNvSpPr>
            <p:nvPr/>
          </p:nvSpPr>
          <p:spPr bwMode="auto">
            <a:xfrm>
              <a:off x="4891" y="2957"/>
              <a:ext cx="20" cy="66"/>
            </a:xfrm>
            <a:custGeom>
              <a:avLst/>
              <a:gdLst>
                <a:gd name="T0" fmla="*/ 11 w 17"/>
                <a:gd name="T1" fmla="*/ 55 h 55"/>
                <a:gd name="T2" fmla="*/ 5 w 17"/>
                <a:gd name="T3" fmla="*/ 49 h 55"/>
                <a:gd name="T4" fmla="*/ 5 w 17"/>
                <a:gd name="T5" fmla="*/ 18 h 55"/>
                <a:gd name="T6" fmla="*/ 2 w 17"/>
                <a:gd name="T7" fmla="*/ 16 h 55"/>
                <a:gd name="T8" fmla="*/ 2 w 17"/>
                <a:gd name="T9" fmla="*/ 7 h 55"/>
                <a:gd name="T10" fmla="*/ 7 w 17"/>
                <a:gd name="T11" fmla="*/ 3 h 55"/>
                <a:gd name="T12" fmla="*/ 14 w 17"/>
                <a:gd name="T13" fmla="*/ 1 h 55"/>
                <a:gd name="T14" fmla="*/ 17 w 17"/>
                <a:gd name="T15" fmla="*/ 7 h 55"/>
                <a:gd name="T16" fmla="*/ 17 w 17"/>
                <a:gd name="T17" fmla="*/ 49 h 55"/>
                <a:gd name="T18" fmla="*/ 11 w 17"/>
                <a:gd name="T19" fmla="*/ 5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55">
                  <a:moveTo>
                    <a:pt x="11" y="55"/>
                  </a:moveTo>
                  <a:cubicBezTo>
                    <a:pt x="8" y="55"/>
                    <a:pt x="5" y="52"/>
                    <a:pt x="5" y="49"/>
                  </a:cubicBezTo>
                  <a:cubicBezTo>
                    <a:pt x="5" y="18"/>
                    <a:pt x="5" y="18"/>
                    <a:pt x="5" y="18"/>
                  </a:cubicBezTo>
                  <a:cubicBezTo>
                    <a:pt x="4" y="17"/>
                    <a:pt x="3" y="17"/>
                    <a:pt x="2" y="16"/>
                  </a:cubicBezTo>
                  <a:cubicBezTo>
                    <a:pt x="0" y="13"/>
                    <a:pt x="0" y="10"/>
                    <a:pt x="2" y="7"/>
                  </a:cubicBezTo>
                  <a:cubicBezTo>
                    <a:pt x="7" y="3"/>
                    <a:pt x="7" y="3"/>
                    <a:pt x="7" y="3"/>
                  </a:cubicBezTo>
                  <a:cubicBezTo>
                    <a:pt x="9" y="1"/>
                    <a:pt x="12" y="0"/>
                    <a:pt x="14" y="1"/>
                  </a:cubicBezTo>
                  <a:cubicBezTo>
                    <a:pt x="16" y="2"/>
                    <a:pt x="17" y="4"/>
                    <a:pt x="17" y="7"/>
                  </a:cubicBezTo>
                  <a:cubicBezTo>
                    <a:pt x="17" y="49"/>
                    <a:pt x="17" y="49"/>
                    <a:pt x="17" y="49"/>
                  </a:cubicBezTo>
                  <a:cubicBezTo>
                    <a:pt x="17" y="52"/>
                    <a:pt x="15" y="55"/>
                    <a:pt x="11"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44" name="Freeform 96"/>
            <p:cNvSpPr>
              <a:spLocks/>
            </p:cNvSpPr>
            <p:nvPr/>
          </p:nvSpPr>
          <p:spPr bwMode="auto">
            <a:xfrm>
              <a:off x="4841" y="3027"/>
              <a:ext cx="21" cy="66"/>
            </a:xfrm>
            <a:custGeom>
              <a:avLst/>
              <a:gdLst>
                <a:gd name="T0" fmla="*/ 12 w 18"/>
                <a:gd name="T1" fmla="*/ 55 h 55"/>
                <a:gd name="T2" fmla="*/ 6 w 18"/>
                <a:gd name="T3" fmla="*/ 49 h 55"/>
                <a:gd name="T4" fmla="*/ 6 w 18"/>
                <a:gd name="T5" fmla="*/ 18 h 55"/>
                <a:gd name="T6" fmla="*/ 2 w 18"/>
                <a:gd name="T7" fmla="*/ 16 h 55"/>
                <a:gd name="T8" fmla="*/ 2 w 18"/>
                <a:gd name="T9" fmla="*/ 7 h 55"/>
                <a:gd name="T10" fmla="*/ 7 w 18"/>
                <a:gd name="T11" fmla="*/ 3 h 55"/>
                <a:gd name="T12" fmla="*/ 14 w 18"/>
                <a:gd name="T13" fmla="*/ 1 h 55"/>
                <a:gd name="T14" fmla="*/ 18 w 18"/>
                <a:gd name="T15" fmla="*/ 7 h 55"/>
                <a:gd name="T16" fmla="*/ 18 w 18"/>
                <a:gd name="T17" fmla="*/ 49 h 55"/>
                <a:gd name="T18" fmla="*/ 12 w 18"/>
                <a:gd name="T19" fmla="*/ 5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55">
                  <a:moveTo>
                    <a:pt x="12" y="55"/>
                  </a:moveTo>
                  <a:cubicBezTo>
                    <a:pt x="8" y="55"/>
                    <a:pt x="6" y="52"/>
                    <a:pt x="6" y="49"/>
                  </a:cubicBezTo>
                  <a:cubicBezTo>
                    <a:pt x="6" y="18"/>
                    <a:pt x="6" y="18"/>
                    <a:pt x="6" y="18"/>
                  </a:cubicBezTo>
                  <a:cubicBezTo>
                    <a:pt x="4" y="17"/>
                    <a:pt x="3" y="17"/>
                    <a:pt x="2" y="16"/>
                  </a:cubicBezTo>
                  <a:cubicBezTo>
                    <a:pt x="0" y="13"/>
                    <a:pt x="0" y="10"/>
                    <a:pt x="2" y="7"/>
                  </a:cubicBezTo>
                  <a:cubicBezTo>
                    <a:pt x="7" y="3"/>
                    <a:pt x="7" y="3"/>
                    <a:pt x="7" y="3"/>
                  </a:cubicBezTo>
                  <a:cubicBezTo>
                    <a:pt x="9" y="1"/>
                    <a:pt x="12" y="0"/>
                    <a:pt x="14" y="1"/>
                  </a:cubicBezTo>
                  <a:cubicBezTo>
                    <a:pt x="16" y="2"/>
                    <a:pt x="18" y="4"/>
                    <a:pt x="18" y="7"/>
                  </a:cubicBezTo>
                  <a:cubicBezTo>
                    <a:pt x="18" y="49"/>
                    <a:pt x="18" y="49"/>
                    <a:pt x="18" y="49"/>
                  </a:cubicBezTo>
                  <a:cubicBezTo>
                    <a:pt x="18" y="52"/>
                    <a:pt x="15" y="55"/>
                    <a:pt x="12"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45" name="Freeform 97"/>
            <p:cNvSpPr>
              <a:spLocks noEditPoints="1"/>
            </p:cNvSpPr>
            <p:nvPr/>
          </p:nvSpPr>
          <p:spPr bwMode="auto">
            <a:xfrm>
              <a:off x="4732" y="2957"/>
              <a:ext cx="41" cy="66"/>
            </a:xfrm>
            <a:custGeom>
              <a:avLst/>
              <a:gdLst>
                <a:gd name="T0" fmla="*/ 17 w 34"/>
                <a:gd name="T1" fmla="*/ 55 h 55"/>
                <a:gd name="T2" fmla="*/ 0 w 34"/>
                <a:gd name="T3" fmla="*/ 28 h 55"/>
                <a:gd name="T4" fmla="*/ 17 w 34"/>
                <a:gd name="T5" fmla="*/ 0 h 55"/>
                <a:gd name="T6" fmla="*/ 34 w 34"/>
                <a:gd name="T7" fmla="*/ 28 h 55"/>
                <a:gd name="T8" fmla="*/ 17 w 34"/>
                <a:gd name="T9" fmla="*/ 55 h 55"/>
                <a:gd name="T10" fmla="*/ 17 w 34"/>
                <a:gd name="T11" fmla="*/ 12 h 55"/>
                <a:gd name="T12" fmla="*/ 12 w 34"/>
                <a:gd name="T13" fmla="*/ 28 h 55"/>
                <a:gd name="T14" fmla="*/ 17 w 34"/>
                <a:gd name="T15" fmla="*/ 43 h 55"/>
                <a:gd name="T16" fmla="*/ 22 w 34"/>
                <a:gd name="T17" fmla="*/ 28 h 55"/>
                <a:gd name="T18" fmla="*/ 17 w 34"/>
                <a:gd name="T19" fmla="*/ 12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55">
                  <a:moveTo>
                    <a:pt x="17" y="55"/>
                  </a:moveTo>
                  <a:cubicBezTo>
                    <a:pt x="0" y="55"/>
                    <a:pt x="0" y="35"/>
                    <a:pt x="0" y="28"/>
                  </a:cubicBezTo>
                  <a:cubicBezTo>
                    <a:pt x="0" y="20"/>
                    <a:pt x="0" y="0"/>
                    <a:pt x="17" y="0"/>
                  </a:cubicBezTo>
                  <a:cubicBezTo>
                    <a:pt x="34" y="0"/>
                    <a:pt x="34" y="20"/>
                    <a:pt x="34" y="28"/>
                  </a:cubicBezTo>
                  <a:cubicBezTo>
                    <a:pt x="34" y="35"/>
                    <a:pt x="34" y="55"/>
                    <a:pt x="17" y="55"/>
                  </a:cubicBezTo>
                  <a:close/>
                  <a:moveTo>
                    <a:pt x="17" y="12"/>
                  </a:moveTo>
                  <a:cubicBezTo>
                    <a:pt x="15" y="12"/>
                    <a:pt x="12" y="12"/>
                    <a:pt x="12" y="28"/>
                  </a:cubicBezTo>
                  <a:cubicBezTo>
                    <a:pt x="12" y="43"/>
                    <a:pt x="15" y="43"/>
                    <a:pt x="17" y="43"/>
                  </a:cubicBezTo>
                  <a:cubicBezTo>
                    <a:pt x="18" y="43"/>
                    <a:pt x="22" y="43"/>
                    <a:pt x="22" y="28"/>
                  </a:cubicBezTo>
                  <a:cubicBezTo>
                    <a:pt x="22" y="12"/>
                    <a:pt x="18" y="12"/>
                    <a:pt x="17"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46" name="Freeform 98"/>
            <p:cNvSpPr>
              <a:spLocks noEditPoints="1"/>
            </p:cNvSpPr>
            <p:nvPr/>
          </p:nvSpPr>
          <p:spPr bwMode="auto">
            <a:xfrm>
              <a:off x="4831" y="2957"/>
              <a:ext cx="41" cy="66"/>
            </a:xfrm>
            <a:custGeom>
              <a:avLst/>
              <a:gdLst>
                <a:gd name="T0" fmla="*/ 17 w 34"/>
                <a:gd name="T1" fmla="*/ 55 h 55"/>
                <a:gd name="T2" fmla="*/ 0 w 34"/>
                <a:gd name="T3" fmla="*/ 28 h 55"/>
                <a:gd name="T4" fmla="*/ 17 w 34"/>
                <a:gd name="T5" fmla="*/ 0 h 55"/>
                <a:gd name="T6" fmla="*/ 34 w 34"/>
                <a:gd name="T7" fmla="*/ 28 h 55"/>
                <a:gd name="T8" fmla="*/ 17 w 34"/>
                <a:gd name="T9" fmla="*/ 55 h 55"/>
                <a:gd name="T10" fmla="*/ 17 w 34"/>
                <a:gd name="T11" fmla="*/ 12 h 55"/>
                <a:gd name="T12" fmla="*/ 12 w 34"/>
                <a:gd name="T13" fmla="*/ 28 h 55"/>
                <a:gd name="T14" fmla="*/ 17 w 34"/>
                <a:gd name="T15" fmla="*/ 43 h 55"/>
                <a:gd name="T16" fmla="*/ 22 w 34"/>
                <a:gd name="T17" fmla="*/ 28 h 55"/>
                <a:gd name="T18" fmla="*/ 17 w 34"/>
                <a:gd name="T19" fmla="*/ 12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55">
                  <a:moveTo>
                    <a:pt x="17" y="55"/>
                  </a:moveTo>
                  <a:cubicBezTo>
                    <a:pt x="0" y="55"/>
                    <a:pt x="0" y="35"/>
                    <a:pt x="0" y="28"/>
                  </a:cubicBezTo>
                  <a:cubicBezTo>
                    <a:pt x="0" y="20"/>
                    <a:pt x="0" y="0"/>
                    <a:pt x="17" y="0"/>
                  </a:cubicBezTo>
                  <a:cubicBezTo>
                    <a:pt x="34" y="0"/>
                    <a:pt x="34" y="20"/>
                    <a:pt x="34" y="28"/>
                  </a:cubicBezTo>
                  <a:cubicBezTo>
                    <a:pt x="34" y="35"/>
                    <a:pt x="34" y="55"/>
                    <a:pt x="17" y="55"/>
                  </a:cubicBezTo>
                  <a:close/>
                  <a:moveTo>
                    <a:pt x="17" y="12"/>
                  </a:moveTo>
                  <a:cubicBezTo>
                    <a:pt x="15" y="12"/>
                    <a:pt x="12" y="12"/>
                    <a:pt x="12" y="28"/>
                  </a:cubicBezTo>
                  <a:cubicBezTo>
                    <a:pt x="12" y="43"/>
                    <a:pt x="15" y="43"/>
                    <a:pt x="17" y="43"/>
                  </a:cubicBezTo>
                  <a:cubicBezTo>
                    <a:pt x="19" y="43"/>
                    <a:pt x="22" y="43"/>
                    <a:pt x="22" y="28"/>
                  </a:cubicBezTo>
                  <a:cubicBezTo>
                    <a:pt x="22" y="12"/>
                    <a:pt x="19" y="12"/>
                    <a:pt x="17"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47" name="Freeform 99"/>
            <p:cNvSpPr>
              <a:spLocks noEditPoints="1"/>
            </p:cNvSpPr>
            <p:nvPr/>
          </p:nvSpPr>
          <p:spPr bwMode="auto">
            <a:xfrm>
              <a:off x="4881" y="3027"/>
              <a:ext cx="41" cy="66"/>
            </a:xfrm>
            <a:custGeom>
              <a:avLst/>
              <a:gdLst>
                <a:gd name="T0" fmla="*/ 17 w 34"/>
                <a:gd name="T1" fmla="*/ 55 h 55"/>
                <a:gd name="T2" fmla="*/ 0 w 34"/>
                <a:gd name="T3" fmla="*/ 28 h 55"/>
                <a:gd name="T4" fmla="*/ 17 w 34"/>
                <a:gd name="T5" fmla="*/ 0 h 55"/>
                <a:gd name="T6" fmla="*/ 34 w 34"/>
                <a:gd name="T7" fmla="*/ 28 h 55"/>
                <a:gd name="T8" fmla="*/ 17 w 34"/>
                <a:gd name="T9" fmla="*/ 55 h 55"/>
                <a:gd name="T10" fmla="*/ 17 w 34"/>
                <a:gd name="T11" fmla="*/ 12 h 55"/>
                <a:gd name="T12" fmla="*/ 12 w 34"/>
                <a:gd name="T13" fmla="*/ 28 h 55"/>
                <a:gd name="T14" fmla="*/ 17 w 34"/>
                <a:gd name="T15" fmla="*/ 43 h 55"/>
                <a:gd name="T16" fmla="*/ 22 w 34"/>
                <a:gd name="T17" fmla="*/ 28 h 55"/>
                <a:gd name="T18" fmla="*/ 17 w 34"/>
                <a:gd name="T19" fmla="*/ 12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55">
                  <a:moveTo>
                    <a:pt x="17" y="55"/>
                  </a:moveTo>
                  <a:cubicBezTo>
                    <a:pt x="0" y="55"/>
                    <a:pt x="0" y="35"/>
                    <a:pt x="0" y="28"/>
                  </a:cubicBezTo>
                  <a:cubicBezTo>
                    <a:pt x="0" y="20"/>
                    <a:pt x="0" y="0"/>
                    <a:pt x="17" y="0"/>
                  </a:cubicBezTo>
                  <a:cubicBezTo>
                    <a:pt x="34" y="0"/>
                    <a:pt x="34" y="20"/>
                    <a:pt x="34" y="28"/>
                  </a:cubicBezTo>
                  <a:cubicBezTo>
                    <a:pt x="34" y="35"/>
                    <a:pt x="34" y="55"/>
                    <a:pt x="17" y="55"/>
                  </a:cubicBezTo>
                  <a:close/>
                  <a:moveTo>
                    <a:pt x="17" y="12"/>
                  </a:moveTo>
                  <a:cubicBezTo>
                    <a:pt x="15" y="12"/>
                    <a:pt x="12" y="12"/>
                    <a:pt x="12" y="28"/>
                  </a:cubicBezTo>
                  <a:cubicBezTo>
                    <a:pt x="12" y="43"/>
                    <a:pt x="15" y="43"/>
                    <a:pt x="17" y="43"/>
                  </a:cubicBezTo>
                  <a:cubicBezTo>
                    <a:pt x="19" y="43"/>
                    <a:pt x="22" y="43"/>
                    <a:pt x="22" y="28"/>
                  </a:cubicBezTo>
                  <a:cubicBezTo>
                    <a:pt x="22" y="12"/>
                    <a:pt x="19" y="12"/>
                    <a:pt x="17"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48" name="Freeform 100"/>
            <p:cNvSpPr>
              <a:spLocks noEditPoints="1"/>
            </p:cNvSpPr>
            <p:nvPr/>
          </p:nvSpPr>
          <p:spPr bwMode="auto">
            <a:xfrm>
              <a:off x="4781" y="3027"/>
              <a:ext cx="41" cy="66"/>
            </a:xfrm>
            <a:custGeom>
              <a:avLst/>
              <a:gdLst>
                <a:gd name="T0" fmla="*/ 17 w 34"/>
                <a:gd name="T1" fmla="*/ 55 h 55"/>
                <a:gd name="T2" fmla="*/ 0 w 34"/>
                <a:gd name="T3" fmla="*/ 28 h 55"/>
                <a:gd name="T4" fmla="*/ 17 w 34"/>
                <a:gd name="T5" fmla="*/ 0 h 55"/>
                <a:gd name="T6" fmla="*/ 34 w 34"/>
                <a:gd name="T7" fmla="*/ 28 h 55"/>
                <a:gd name="T8" fmla="*/ 17 w 34"/>
                <a:gd name="T9" fmla="*/ 55 h 55"/>
                <a:gd name="T10" fmla="*/ 17 w 34"/>
                <a:gd name="T11" fmla="*/ 12 h 55"/>
                <a:gd name="T12" fmla="*/ 12 w 34"/>
                <a:gd name="T13" fmla="*/ 28 h 55"/>
                <a:gd name="T14" fmla="*/ 17 w 34"/>
                <a:gd name="T15" fmla="*/ 43 h 55"/>
                <a:gd name="T16" fmla="*/ 22 w 34"/>
                <a:gd name="T17" fmla="*/ 28 h 55"/>
                <a:gd name="T18" fmla="*/ 17 w 34"/>
                <a:gd name="T19" fmla="*/ 12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55">
                  <a:moveTo>
                    <a:pt x="17" y="55"/>
                  </a:moveTo>
                  <a:cubicBezTo>
                    <a:pt x="0" y="55"/>
                    <a:pt x="0" y="35"/>
                    <a:pt x="0" y="28"/>
                  </a:cubicBezTo>
                  <a:cubicBezTo>
                    <a:pt x="0" y="20"/>
                    <a:pt x="0" y="0"/>
                    <a:pt x="17" y="0"/>
                  </a:cubicBezTo>
                  <a:cubicBezTo>
                    <a:pt x="34" y="0"/>
                    <a:pt x="34" y="20"/>
                    <a:pt x="34" y="28"/>
                  </a:cubicBezTo>
                  <a:cubicBezTo>
                    <a:pt x="34" y="35"/>
                    <a:pt x="34" y="55"/>
                    <a:pt x="17" y="55"/>
                  </a:cubicBezTo>
                  <a:close/>
                  <a:moveTo>
                    <a:pt x="17" y="12"/>
                  </a:moveTo>
                  <a:cubicBezTo>
                    <a:pt x="16" y="12"/>
                    <a:pt x="12" y="12"/>
                    <a:pt x="12" y="28"/>
                  </a:cubicBezTo>
                  <a:cubicBezTo>
                    <a:pt x="12" y="43"/>
                    <a:pt x="16" y="43"/>
                    <a:pt x="17" y="43"/>
                  </a:cubicBezTo>
                  <a:cubicBezTo>
                    <a:pt x="19" y="43"/>
                    <a:pt x="22" y="43"/>
                    <a:pt x="22" y="28"/>
                  </a:cubicBezTo>
                  <a:cubicBezTo>
                    <a:pt x="22" y="12"/>
                    <a:pt x="19" y="12"/>
                    <a:pt x="17"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49" name="Freeform 101"/>
            <p:cNvSpPr>
              <a:spLocks noEditPoints="1"/>
            </p:cNvSpPr>
            <p:nvPr/>
          </p:nvSpPr>
          <p:spPr bwMode="auto">
            <a:xfrm>
              <a:off x="4683" y="2918"/>
              <a:ext cx="344" cy="272"/>
            </a:xfrm>
            <a:custGeom>
              <a:avLst/>
              <a:gdLst>
                <a:gd name="T0" fmla="*/ 264 w 288"/>
                <a:gd name="T1" fmla="*/ 228 h 228"/>
                <a:gd name="T2" fmla="*/ 24 w 288"/>
                <a:gd name="T3" fmla="*/ 228 h 228"/>
                <a:gd name="T4" fmla="*/ 0 w 288"/>
                <a:gd name="T5" fmla="*/ 203 h 228"/>
                <a:gd name="T6" fmla="*/ 0 w 288"/>
                <a:gd name="T7" fmla="*/ 25 h 228"/>
                <a:gd name="T8" fmla="*/ 24 w 288"/>
                <a:gd name="T9" fmla="*/ 0 h 228"/>
                <a:gd name="T10" fmla="*/ 264 w 288"/>
                <a:gd name="T11" fmla="*/ 0 h 228"/>
                <a:gd name="T12" fmla="*/ 288 w 288"/>
                <a:gd name="T13" fmla="*/ 25 h 228"/>
                <a:gd name="T14" fmla="*/ 288 w 288"/>
                <a:gd name="T15" fmla="*/ 203 h 228"/>
                <a:gd name="T16" fmla="*/ 264 w 288"/>
                <a:gd name="T17" fmla="*/ 228 h 228"/>
                <a:gd name="T18" fmla="*/ 24 w 288"/>
                <a:gd name="T19" fmla="*/ 12 h 228"/>
                <a:gd name="T20" fmla="*/ 12 w 288"/>
                <a:gd name="T21" fmla="*/ 25 h 228"/>
                <a:gd name="T22" fmla="*/ 12 w 288"/>
                <a:gd name="T23" fmla="*/ 203 h 228"/>
                <a:gd name="T24" fmla="*/ 24 w 288"/>
                <a:gd name="T25" fmla="*/ 216 h 228"/>
                <a:gd name="T26" fmla="*/ 264 w 288"/>
                <a:gd name="T27" fmla="*/ 216 h 228"/>
                <a:gd name="T28" fmla="*/ 276 w 288"/>
                <a:gd name="T29" fmla="*/ 203 h 228"/>
                <a:gd name="T30" fmla="*/ 276 w 288"/>
                <a:gd name="T31" fmla="*/ 25 h 228"/>
                <a:gd name="T32" fmla="*/ 264 w 288"/>
                <a:gd name="T33" fmla="*/ 12 h 228"/>
                <a:gd name="T34" fmla="*/ 24 w 288"/>
                <a:gd name="T35" fmla="*/ 12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8" h="228">
                  <a:moveTo>
                    <a:pt x="264" y="228"/>
                  </a:moveTo>
                  <a:cubicBezTo>
                    <a:pt x="24" y="228"/>
                    <a:pt x="24" y="228"/>
                    <a:pt x="24" y="228"/>
                  </a:cubicBezTo>
                  <a:cubicBezTo>
                    <a:pt x="10" y="228"/>
                    <a:pt x="0" y="217"/>
                    <a:pt x="0" y="203"/>
                  </a:cubicBezTo>
                  <a:cubicBezTo>
                    <a:pt x="0" y="25"/>
                    <a:pt x="0" y="25"/>
                    <a:pt x="0" y="25"/>
                  </a:cubicBezTo>
                  <a:cubicBezTo>
                    <a:pt x="0" y="11"/>
                    <a:pt x="10" y="0"/>
                    <a:pt x="24" y="0"/>
                  </a:cubicBezTo>
                  <a:cubicBezTo>
                    <a:pt x="264" y="0"/>
                    <a:pt x="264" y="0"/>
                    <a:pt x="264" y="0"/>
                  </a:cubicBezTo>
                  <a:cubicBezTo>
                    <a:pt x="277" y="0"/>
                    <a:pt x="288" y="11"/>
                    <a:pt x="288" y="25"/>
                  </a:cubicBezTo>
                  <a:cubicBezTo>
                    <a:pt x="288" y="203"/>
                    <a:pt x="288" y="203"/>
                    <a:pt x="288" y="203"/>
                  </a:cubicBezTo>
                  <a:cubicBezTo>
                    <a:pt x="288" y="217"/>
                    <a:pt x="277" y="228"/>
                    <a:pt x="264" y="228"/>
                  </a:cubicBezTo>
                  <a:close/>
                  <a:moveTo>
                    <a:pt x="24" y="12"/>
                  </a:moveTo>
                  <a:cubicBezTo>
                    <a:pt x="17" y="12"/>
                    <a:pt x="12" y="18"/>
                    <a:pt x="12" y="25"/>
                  </a:cubicBezTo>
                  <a:cubicBezTo>
                    <a:pt x="12" y="203"/>
                    <a:pt x="12" y="203"/>
                    <a:pt x="12" y="203"/>
                  </a:cubicBezTo>
                  <a:cubicBezTo>
                    <a:pt x="12" y="210"/>
                    <a:pt x="17" y="216"/>
                    <a:pt x="24" y="216"/>
                  </a:cubicBezTo>
                  <a:cubicBezTo>
                    <a:pt x="264" y="216"/>
                    <a:pt x="264" y="216"/>
                    <a:pt x="264" y="216"/>
                  </a:cubicBezTo>
                  <a:cubicBezTo>
                    <a:pt x="270" y="216"/>
                    <a:pt x="276" y="210"/>
                    <a:pt x="276" y="203"/>
                  </a:cubicBezTo>
                  <a:cubicBezTo>
                    <a:pt x="276" y="25"/>
                    <a:pt x="276" y="25"/>
                    <a:pt x="276" y="25"/>
                  </a:cubicBezTo>
                  <a:cubicBezTo>
                    <a:pt x="276" y="18"/>
                    <a:pt x="270" y="12"/>
                    <a:pt x="264" y="12"/>
                  </a:cubicBezTo>
                  <a:lnTo>
                    <a:pt x="24"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50" name="Freeform 102"/>
            <p:cNvSpPr>
              <a:spLocks/>
            </p:cNvSpPr>
            <p:nvPr/>
          </p:nvSpPr>
          <p:spPr bwMode="auto">
            <a:xfrm>
              <a:off x="4748" y="3204"/>
              <a:ext cx="214" cy="14"/>
            </a:xfrm>
            <a:custGeom>
              <a:avLst/>
              <a:gdLst>
                <a:gd name="T0" fmla="*/ 174 w 180"/>
                <a:gd name="T1" fmla="*/ 12 h 12"/>
                <a:gd name="T2" fmla="*/ 6 w 180"/>
                <a:gd name="T3" fmla="*/ 12 h 12"/>
                <a:gd name="T4" fmla="*/ 0 w 180"/>
                <a:gd name="T5" fmla="*/ 6 h 12"/>
                <a:gd name="T6" fmla="*/ 6 w 180"/>
                <a:gd name="T7" fmla="*/ 0 h 12"/>
                <a:gd name="T8" fmla="*/ 174 w 180"/>
                <a:gd name="T9" fmla="*/ 0 h 12"/>
                <a:gd name="T10" fmla="*/ 180 w 180"/>
                <a:gd name="T11" fmla="*/ 6 h 12"/>
                <a:gd name="T12" fmla="*/ 174 w 180"/>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180" h="12">
                  <a:moveTo>
                    <a:pt x="174" y="12"/>
                  </a:moveTo>
                  <a:cubicBezTo>
                    <a:pt x="6" y="12"/>
                    <a:pt x="6" y="12"/>
                    <a:pt x="6" y="12"/>
                  </a:cubicBezTo>
                  <a:cubicBezTo>
                    <a:pt x="2" y="12"/>
                    <a:pt x="0" y="10"/>
                    <a:pt x="0" y="6"/>
                  </a:cubicBezTo>
                  <a:cubicBezTo>
                    <a:pt x="0" y="3"/>
                    <a:pt x="2" y="0"/>
                    <a:pt x="6" y="0"/>
                  </a:cubicBezTo>
                  <a:cubicBezTo>
                    <a:pt x="174" y="0"/>
                    <a:pt x="174" y="0"/>
                    <a:pt x="174" y="0"/>
                  </a:cubicBezTo>
                  <a:cubicBezTo>
                    <a:pt x="177" y="0"/>
                    <a:pt x="180" y="3"/>
                    <a:pt x="180" y="6"/>
                  </a:cubicBezTo>
                  <a:cubicBezTo>
                    <a:pt x="180" y="10"/>
                    <a:pt x="177" y="12"/>
                    <a:pt x="17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51" name="Freeform 103"/>
            <p:cNvSpPr>
              <a:spLocks/>
            </p:cNvSpPr>
            <p:nvPr/>
          </p:nvSpPr>
          <p:spPr bwMode="auto">
            <a:xfrm>
              <a:off x="4841" y="3175"/>
              <a:ext cx="14" cy="43"/>
            </a:xfrm>
            <a:custGeom>
              <a:avLst/>
              <a:gdLst>
                <a:gd name="T0" fmla="*/ 6 w 12"/>
                <a:gd name="T1" fmla="*/ 36 h 36"/>
                <a:gd name="T2" fmla="*/ 0 w 12"/>
                <a:gd name="T3" fmla="*/ 30 h 36"/>
                <a:gd name="T4" fmla="*/ 0 w 12"/>
                <a:gd name="T5" fmla="*/ 6 h 36"/>
                <a:gd name="T6" fmla="*/ 6 w 12"/>
                <a:gd name="T7" fmla="*/ 0 h 36"/>
                <a:gd name="T8" fmla="*/ 12 w 12"/>
                <a:gd name="T9" fmla="*/ 6 h 36"/>
                <a:gd name="T10" fmla="*/ 12 w 12"/>
                <a:gd name="T11" fmla="*/ 30 h 36"/>
                <a:gd name="T12" fmla="*/ 6 w 12"/>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12" h="36">
                  <a:moveTo>
                    <a:pt x="6" y="36"/>
                  </a:moveTo>
                  <a:cubicBezTo>
                    <a:pt x="2" y="36"/>
                    <a:pt x="0" y="34"/>
                    <a:pt x="0" y="30"/>
                  </a:cubicBezTo>
                  <a:cubicBezTo>
                    <a:pt x="0" y="6"/>
                    <a:pt x="0" y="6"/>
                    <a:pt x="0" y="6"/>
                  </a:cubicBezTo>
                  <a:cubicBezTo>
                    <a:pt x="0" y="3"/>
                    <a:pt x="2" y="0"/>
                    <a:pt x="6" y="0"/>
                  </a:cubicBezTo>
                  <a:cubicBezTo>
                    <a:pt x="9" y="0"/>
                    <a:pt x="12" y="3"/>
                    <a:pt x="12" y="6"/>
                  </a:cubicBezTo>
                  <a:cubicBezTo>
                    <a:pt x="12" y="30"/>
                    <a:pt x="12" y="30"/>
                    <a:pt x="12" y="30"/>
                  </a:cubicBezTo>
                  <a:cubicBezTo>
                    <a:pt x="12" y="34"/>
                    <a:pt x="9" y="36"/>
                    <a:pt x="6"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52" name="Oval 104"/>
            <p:cNvSpPr>
              <a:spLocks noChangeArrowheads="1"/>
            </p:cNvSpPr>
            <p:nvPr/>
          </p:nvSpPr>
          <p:spPr bwMode="auto">
            <a:xfrm>
              <a:off x="4841" y="3140"/>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53" name="Rectangle 105"/>
            <p:cNvSpPr>
              <a:spLocks noChangeArrowheads="1"/>
            </p:cNvSpPr>
            <p:nvPr/>
          </p:nvSpPr>
          <p:spPr bwMode="auto">
            <a:xfrm>
              <a:off x="4690" y="3118"/>
              <a:ext cx="330" cy="1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grpSp>
        <p:nvGrpSpPr>
          <p:cNvPr id="254" name="Group 253"/>
          <p:cNvGrpSpPr/>
          <p:nvPr/>
        </p:nvGrpSpPr>
        <p:grpSpPr>
          <a:xfrm>
            <a:off x="2457356" y="5445916"/>
            <a:ext cx="831842" cy="831842"/>
            <a:chOff x="7182950" y="4887543"/>
            <a:chExt cx="831842" cy="831842"/>
          </a:xfrm>
        </p:grpSpPr>
        <p:sp>
          <p:nvSpPr>
            <p:cNvPr id="255" name="Oval 254"/>
            <p:cNvSpPr/>
            <p:nvPr/>
          </p:nvSpPr>
          <p:spPr>
            <a:xfrm>
              <a:off x="7182950" y="4887543"/>
              <a:ext cx="831842" cy="831842"/>
            </a:xfrm>
            <a:prstGeom prst="ellipse">
              <a:avLst/>
            </a:prstGeom>
            <a:solidFill>
              <a:schemeClr val="accent4"/>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dirty="0"/>
            </a:p>
          </p:txBody>
        </p:sp>
        <p:sp>
          <p:nvSpPr>
            <p:cNvPr id="256" name="Freeform 109"/>
            <p:cNvSpPr>
              <a:spLocks noEditPoints="1"/>
            </p:cNvSpPr>
            <p:nvPr/>
          </p:nvSpPr>
          <p:spPr bwMode="auto">
            <a:xfrm>
              <a:off x="7325821" y="5132808"/>
              <a:ext cx="546100" cy="341313"/>
            </a:xfrm>
            <a:custGeom>
              <a:avLst/>
              <a:gdLst>
                <a:gd name="T0" fmla="*/ 54 w 288"/>
                <a:gd name="T1" fmla="*/ 180 h 180"/>
                <a:gd name="T2" fmla="*/ 14 w 288"/>
                <a:gd name="T3" fmla="*/ 164 h 180"/>
                <a:gd name="T4" fmla="*/ 0 w 288"/>
                <a:gd name="T5" fmla="*/ 129 h 180"/>
                <a:gd name="T6" fmla="*/ 19 w 288"/>
                <a:gd name="T7" fmla="*/ 89 h 180"/>
                <a:gd name="T8" fmla="*/ 55 w 288"/>
                <a:gd name="T9" fmla="*/ 78 h 180"/>
                <a:gd name="T10" fmla="*/ 144 w 288"/>
                <a:gd name="T11" fmla="*/ 0 h 180"/>
                <a:gd name="T12" fmla="*/ 224 w 288"/>
                <a:gd name="T13" fmla="*/ 48 h 180"/>
                <a:gd name="T14" fmla="*/ 268 w 288"/>
                <a:gd name="T15" fmla="*/ 66 h 180"/>
                <a:gd name="T16" fmla="*/ 288 w 288"/>
                <a:gd name="T17" fmla="*/ 114 h 180"/>
                <a:gd name="T18" fmla="*/ 229 w 288"/>
                <a:gd name="T19" fmla="*/ 180 h 180"/>
                <a:gd name="T20" fmla="*/ 228 w 288"/>
                <a:gd name="T21" fmla="*/ 180 h 180"/>
                <a:gd name="T22" fmla="*/ 54 w 288"/>
                <a:gd name="T23" fmla="*/ 180 h 180"/>
                <a:gd name="T24" fmla="*/ 54 w 288"/>
                <a:gd name="T25" fmla="*/ 180 h 180"/>
                <a:gd name="T26" fmla="*/ 51 w 288"/>
                <a:gd name="T27" fmla="*/ 90 h 180"/>
                <a:gd name="T28" fmla="*/ 27 w 288"/>
                <a:gd name="T29" fmla="*/ 99 h 180"/>
                <a:gd name="T30" fmla="*/ 12 w 288"/>
                <a:gd name="T31" fmla="*/ 129 h 180"/>
                <a:gd name="T32" fmla="*/ 22 w 288"/>
                <a:gd name="T33" fmla="*/ 156 h 180"/>
                <a:gd name="T34" fmla="*/ 54 w 288"/>
                <a:gd name="T35" fmla="*/ 168 h 180"/>
                <a:gd name="T36" fmla="*/ 54 w 288"/>
                <a:gd name="T37" fmla="*/ 168 h 180"/>
                <a:gd name="T38" fmla="*/ 228 w 288"/>
                <a:gd name="T39" fmla="*/ 168 h 180"/>
                <a:gd name="T40" fmla="*/ 276 w 288"/>
                <a:gd name="T41" fmla="*/ 114 h 180"/>
                <a:gd name="T42" fmla="*/ 260 w 288"/>
                <a:gd name="T43" fmla="*/ 75 h 180"/>
                <a:gd name="T44" fmla="*/ 220 w 288"/>
                <a:gd name="T45" fmla="*/ 60 h 180"/>
                <a:gd name="T46" fmla="*/ 215 w 288"/>
                <a:gd name="T47" fmla="*/ 57 h 180"/>
                <a:gd name="T48" fmla="*/ 144 w 288"/>
                <a:gd name="T49" fmla="*/ 12 h 180"/>
                <a:gd name="T50" fmla="*/ 66 w 288"/>
                <a:gd name="T51" fmla="*/ 85 h 180"/>
                <a:gd name="T52" fmla="*/ 64 w 288"/>
                <a:gd name="T53" fmla="*/ 90 h 180"/>
                <a:gd name="T54" fmla="*/ 59 w 288"/>
                <a:gd name="T55" fmla="*/ 91 h 180"/>
                <a:gd name="T56" fmla="*/ 51 w 288"/>
                <a:gd name="T57" fmla="*/ 9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88" h="180">
                  <a:moveTo>
                    <a:pt x="54" y="180"/>
                  </a:moveTo>
                  <a:cubicBezTo>
                    <a:pt x="51" y="180"/>
                    <a:pt x="29" y="179"/>
                    <a:pt x="14" y="164"/>
                  </a:cubicBezTo>
                  <a:cubicBezTo>
                    <a:pt x="5" y="156"/>
                    <a:pt x="0" y="144"/>
                    <a:pt x="0" y="129"/>
                  </a:cubicBezTo>
                  <a:cubicBezTo>
                    <a:pt x="0" y="113"/>
                    <a:pt x="7" y="99"/>
                    <a:pt x="19" y="89"/>
                  </a:cubicBezTo>
                  <a:cubicBezTo>
                    <a:pt x="29" y="81"/>
                    <a:pt x="42" y="77"/>
                    <a:pt x="55" y="78"/>
                  </a:cubicBezTo>
                  <a:cubicBezTo>
                    <a:pt x="61" y="34"/>
                    <a:pt x="99" y="0"/>
                    <a:pt x="144" y="0"/>
                  </a:cubicBezTo>
                  <a:cubicBezTo>
                    <a:pt x="177" y="0"/>
                    <a:pt x="208" y="19"/>
                    <a:pt x="224" y="48"/>
                  </a:cubicBezTo>
                  <a:cubicBezTo>
                    <a:pt x="240" y="48"/>
                    <a:pt x="256" y="55"/>
                    <a:pt x="268" y="66"/>
                  </a:cubicBezTo>
                  <a:cubicBezTo>
                    <a:pt x="281" y="79"/>
                    <a:pt x="288" y="96"/>
                    <a:pt x="288" y="114"/>
                  </a:cubicBezTo>
                  <a:cubicBezTo>
                    <a:pt x="288" y="171"/>
                    <a:pt x="230" y="180"/>
                    <a:pt x="229" y="180"/>
                  </a:cubicBezTo>
                  <a:cubicBezTo>
                    <a:pt x="229" y="180"/>
                    <a:pt x="228" y="180"/>
                    <a:pt x="228" y="180"/>
                  </a:cubicBezTo>
                  <a:cubicBezTo>
                    <a:pt x="54" y="180"/>
                    <a:pt x="54" y="180"/>
                    <a:pt x="54" y="180"/>
                  </a:cubicBezTo>
                  <a:cubicBezTo>
                    <a:pt x="54" y="180"/>
                    <a:pt x="54" y="180"/>
                    <a:pt x="54" y="180"/>
                  </a:cubicBezTo>
                  <a:close/>
                  <a:moveTo>
                    <a:pt x="51" y="90"/>
                  </a:moveTo>
                  <a:cubicBezTo>
                    <a:pt x="42" y="90"/>
                    <a:pt x="34" y="93"/>
                    <a:pt x="27" y="99"/>
                  </a:cubicBezTo>
                  <a:cubicBezTo>
                    <a:pt x="17" y="106"/>
                    <a:pt x="12" y="117"/>
                    <a:pt x="12" y="129"/>
                  </a:cubicBezTo>
                  <a:cubicBezTo>
                    <a:pt x="12" y="140"/>
                    <a:pt x="16" y="149"/>
                    <a:pt x="22" y="156"/>
                  </a:cubicBezTo>
                  <a:cubicBezTo>
                    <a:pt x="34" y="168"/>
                    <a:pt x="53" y="168"/>
                    <a:pt x="54" y="168"/>
                  </a:cubicBezTo>
                  <a:cubicBezTo>
                    <a:pt x="54" y="168"/>
                    <a:pt x="54" y="168"/>
                    <a:pt x="54" y="168"/>
                  </a:cubicBezTo>
                  <a:cubicBezTo>
                    <a:pt x="228" y="168"/>
                    <a:pt x="228" y="168"/>
                    <a:pt x="228" y="168"/>
                  </a:cubicBezTo>
                  <a:cubicBezTo>
                    <a:pt x="233" y="167"/>
                    <a:pt x="276" y="159"/>
                    <a:pt x="276" y="114"/>
                  </a:cubicBezTo>
                  <a:cubicBezTo>
                    <a:pt x="276" y="99"/>
                    <a:pt x="270" y="85"/>
                    <a:pt x="260" y="75"/>
                  </a:cubicBezTo>
                  <a:cubicBezTo>
                    <a:pt x="249" y="65"/>
                    <a:pt x="235" y="59"/>
                    <a:pt x="220" y="60"/>
                  </a:cubicBezTo>
                  <a:cubicBezTo>
                    <a:pt x="218" y="60"/>
                    <a:pt x="216" y="59"/>
                    <a:pt x="215" y="57"/>
                  </a:cubicBezTo>
                  <a:cubicBezTo>
                    <a:pt x="202" y="29"/>
                    <a:pt x="174" y="12"/>
                    <a:pt x="144" y="12"/>
                  </a:cubicBezTo>
                  <a:cubicBezTo>
                    <a:pt x="103" y="12"/>
                    <a:pt x="69" y="44"/>
                    <a:pt x="66" y="85"/>
                  </a:cubicBezTo>
                  <a:cubicBezTo>
                    <a:pt x="66" y="87"/>
                    <a:pt x="66" y="88"/>
                    <a:pt x="64" y="90"/>
                  </a:cubicBezTo>
                  <a:cubicBezTo>
                    <a:pt x="63" y="91"/>
                    <a:pt x="61" y="91"/>
                    <a:pt x="59" y="91"/>
                  </a:cubicBezTo>
                  <a:cubicBezTo>
                    <a:pt x="57" y="90"/>
                    <a:pt x="54" y="90"/>
                    <a:pt x="51" y="9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AU"/>
            </a:p>
          </p:txBody>
        </p:sp>
      </p:grpSp>
      <p:grpSp>
        <p:nvGrpSpPr>
          <p:cNvPr id="257" name="Group 256"/>
          <p:cNvGrpSpPr>
            <a:grpSpLocks noChangeAspect="1"/>
          </p:cNvGrpSpPr>
          <p:nvPr/>
        </p:nvGrpSpPr>
        <p:grpSpPr bwMode="auto">
          <a:xfrm>
            <a:off x="2571673" y="4553990"/>
            <a:ext cx="544513" cy="546100"/>
            <a:chOff x="5406" y="1799"/>
            <a:chExt cx="343" cy="344"/>
          </a:xfrm>
          <a:solidFill>
            <a:schemeClr val="bg1"/>
          </a:solidFill>
        </p:grpSpPr>
        <p:sp>
          <p:nvSpPr>
            <p:cNvPr id="258" name="Freeform 65"/>
            <p:cNvSpPr>
              <a:spLocks/>
            </p:cNvSpPr>
            <p:nvPr/>
          </p:nvSpPr>
          <p:spPr bwMode="auto">
            <a:xfrm>
              <a:off x="5406" y="1799"/>
              <a:ext cx="343" cy="258"/>
            </a:xfrm>
            <a:custGeom>
              <a:avLst/>
              <a:gdLst>
                <a:gd name="T0" fmla="*/ 90 w 288"/>
                <a:gd name="T1" fmla="*/ 216 h 216"/>
                <a:gd name="T2" fmla="*/ 30 w 288"/>
                <a:gd name="T3" fmla="*/ 216 h 216"/>
                <a:gd name="T4" fmla="*/ 0 w 288"/>
                <a:gd name="T5" fmla="*/ 186 h 216"/>
                <a:gd name="T6" fmla="*/ 0 w 288"/>
                <a:gd name="T7" fmla="*/ 30 h 216"/>
                <a:gd name="T8" fmla="*/ 30 w 288"/>
                <a:gd name="T9" fmla="*/ 0 h 216"/>
                <a:gd name="T10" fmla="*/ 258 w 288"/>
                <a:gd name="T11" fmla="*/ 0 h 216"/>
                <a:gd name="T12" fmla="*/ 288 w 288"/>
                <a:gd name="T13" fmla="*/ 30 h 216"/>
                <a:gd name="T14" fmla="*/ 288 w 288"/>
                <a:gd name="T15" fmla="*/ 138 h 216"/>
                <a:gd name="T16" fmla="*/ 282 w 288"/>
                <a:gd name="T17" fmla="*/ 144 h 216"/>
                <a:gd name="T18" fmla="*/ 276 w 288"/>
                <a:gd name="T19" fmla="*/ 138 h 216"/>
                <a:gd name="T20" fmla="*/ 276 w 288"/>
                <a:gd name="T21" fmla="*/ 30 h 216"/>
                <a:gd name="T22" fmla="*/ 258 w 288"/>
                <a:gd name="T23" fmla="*/ 12 h 216"/>
                <a:gd name="T24" fmla="*/ 30 w 288"/>
                <a:gd name="T25" fmla="*/ 12 h 216"/>
                <a:gd name="T26" fmla="*/ 12 w 288"/>
                <a:gd name="T27" fmla="*/ 30 h 216"/>
                <a:gd name="T28" fmla="*/ 12 w 288"/>
                <a:gd name="T29" fmla="*/ 186 h 216"/>
                <a:gd name="T30" fmla="*/ 30 w 288"/>
                <a:gd name="T31" fmla="*/ 204 h 216"/>
                <a:gd name="T32" fmla="*/ 90 w 288"/>
                <a:gd name="T33" fmla="*/ 204 h 216"/>
                <a:gd name="T34" fmla="*/ 96 w 288"/>
                <a:gd name="T35" fmla="*/ 210 h 216"/>
                <a:gd name="T36" fmla="*/ 90 w 288"/>
                <a:gd name="T37" fmla="*/ 21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8" h="216">
                  <a:moveTo>
                    <a:pt x="90" y="216"/>
                  </a:moveTo>
                  <a:cubicBezTo>
                    <a:pt x="30" y="216"/>
                    <a:pt x="30" y="216"/>
                    <a:pt x="30" y="216"/>
                  </a:cubicBezTo>
                  <a:cubicBezTo>
                    <a:pt x="13" y="216"/>
                    <a:pt x="0" y="203"/>
                    <a:pt x="0" y="186"/>
                  </a:cubicBezTo>
                  <a:cubicBezTo>
                    <a:pt x="0" y="30"/>
                    <a:pt x="0" y="30"/>
                    <a:pt x="0" y="30"/>
                  </a:cubicBezTo>
                  <a:cubicBezTo>
                    <a:pt x="0" y="14"/>
                    <a:pt x="13" y="0"/>
                    <a:pt x="30" y="0"/>
                  </a:cubicBezTo>
                  <a:cubicBezTo>
                    <a:pt x="258" y="0"/>
                    <a:pt x="258" y="0"/>
                    <a:pt x="258" y="0"/>
                  </a:cubicBezTo>
                  <a:cubicBezTo>
                    <a:pt x="275" y="0"/>
                    <a:pt x="288" y="14"/>
                    <a:pt x="288" y="30"/>
                  </a:cubicBezTo>
                  <a:cubicBezTo>
                    <a:pt x="288" y="138"/>
                    <a:pt x="288" y="138"/>
                    <a:pt x="288" y="138"/>
                  </a:cubicBezTo>
                  <a:cubicBezTo>
                    <a:pt x="288" y="142"/>
                    <a:pt x="285" y="144"/>
                    <a:pt x="282" y="144"/>
                  </a:cubicBezTo>
                  <a:cubicBezTo>
                    <a:pt x="279" y="144"/>
                    <a:pt x="276" y="142"/>
                    <a:pt x="276" y="138"/>
                  </a:cubicBezTo>
                  <a:cubicBezTo>
                    <a:pt x="276" y="30"/>
                    <a:pt x="276" y="30"/>
                    <a:pt x="276" y="30"/>
                  </a:cubicBezTo>
                  <a:cubicBezTo>
                    <a:pt x="276" y="20"/>
                    <a:pt x="268" y="12"/>
                    <a:pt x="258" y="12"/>
                  </a:cubicBezTo>
                  <a:cubicBezTo>
                    <a:pt x="30" y="12"/>
                    <a:pt x="30" y="12"/>
                    <a:pt x="30" y="12"/>
                  </a:cubicBezTo>
                  <a:cubicBezTo>
                    <a:pt x="20" y="12"/>
                    <a:pt x="12" y="20"/>
                    <a:pt x="12" y="30"/>
                  </a:cubicBezTo>
                  <a:cubicBezTo>
                    <a:pt x="12" y="186"/>
                    <a:pt x="12" y="186"/>
                    <a:pt x="12" y="186"/>
                  </a:cubicBezTo>
                  <a:cubicBezTo>
                    <a:pt x="12" y="196"/>
                    <a:pt x="20" y="204"/>
                    <a:pt x="30" y="204"/>
                  </a:cubicBezTo>
                  <a:cubicBezTo>
                    <a:pt x="90" y="204"/>
                    <a:pt x="90" y="204"/>
                    <a:pt x="90" y="204"/>
                  </a:cubicBezTo>
                  <a:cubicBezTo>
                    <a:pt x="93" y="204"/>
                    <a:pt x="96" y="207"/>
                    <a:pt x="96" y="210"/>
                  </a:cubicBezTo>
                  <a:cubicBezTo>
                    <a:pt x="96" y="214"/>
                    <a:pt x="93" y="216"/>
                    <a:pt x="90" y="2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59" name="Freeform 66"/>
            <p:cNvSpPr>
              <a:spLocks/>
            </p:cNvSpPr>
            <p:nvPr/>
          </p:nvSpPr>
          <p:spPr bwMode="auto">
            <a:xfrm>
              <a:off x="5463" y="1828"/>
              <a:ext cx="243" cy="200"/>
            </a:xfrm>
            <a:custGeom>
              <a:avLst/>
              <a:gdLst>
                <a:gd name="T0" fmla="*/ 42 w 204"/>
                <a:gd name="T1" fmla="*/ 168 h 168"/>
                <a:gd name="T2" fmla="*/ 6 w 204"/>
                <a:gd name="T3" fmla="*/ 168 h 168"/>
                <a:gd name="T4" fmla="*/ 0 w 204"/>
                <a:gd name="T5" fmla="*/ 162 h 168"/>
                <a:gd name="T6" fmla="*/ 0 w 204"/>
                <a:gd name="T7" fmla="*/ 6 h 168"/>
                <a:gd name="T8" fmla="*/ 6 w 204"/>
                <a:gd name="T9" fmla="*/ 0 h 168"/>
                <a:gd name="T10" fmla="*/ 198 w 204"/>
                <a:gd name="T11" fmla="*/ 0 h 168"/>
                <a:gd name="T12" fmla="*/ 204 w 204"/>
                <a:gd name="T13" fmla="*/ 6 h 168"/>
                <a:gd name="T14" fmla="*/ 204 w 204"/>
                <a:gd name="T15" fmla="*/ 114 h 168"/>
                <a:gd name="T16" fmla="*/ 198 w 204"/>
                <a:gd name="T17" fmla="*/ 120 h 168"/>
                <a:gd name="T18" fmla="*/ 192 w 204"/>
                <a:gd name="T19" fmla="*/ 114 h 168"/>
                <a:gd name="T20" fmla="*/ 192 w 204"/>
                <a:gd name="T21" fmla="*/ 12 h 168"/>
                <a:gd name="T22" fmla="*/ 12 w 204"/>
                <a:gd name="T23" fmla="*/ 12 h 168"/>
                <a:gd name="T24" fmla="*/ 12 w 204"/>
                <a:gd name="T25" fmla="*/ 156 h 168"/>
                <a:gd name="T26" fmla="*/ 42 w 204"/>
                <a:gd name="T27" fmla="*/ 156 h 168"/>
                <a:gd name="T28" fmla="*/ 48 w 204"/>
                <a:gd name="T29" fmla="*/ 162 h 168"/>
                <a:gd name="T30" fmla="*/ 42 w 204"/>
                <a:gd name="T31" fmla="*/ 16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4" h="168">
                  <a:moveTo>
                    <a:pt x="42" y="168"/>
                  </a:moveTo>
                  <a:cubicBezTo>
                    <a:pt x="6" y="168"/>
                    <a:pt x="6" y="168"/>
                    <a:pt x="6" y="168"/>
                  </a:cubicBezTo>
                  <a:cubicBezTo>
                    <a:pt x="3" y="168"/>
                    <a:pt x="0" y="166"/>
                    <a:pt x="0" y="162"/>
                  </a:cubicBezTo>
                  <a:cubicBezTo>
                    <a:pt x="0" y="6"/>
                    <a:pt x="0" y="6"/>
                    <a:pt x="0" y="6"/>
                  </a:cubicBezTo>
                  <a:cubicBezTo>
                    <a:pt x="0" y="3"/>
                    <a:pt x="3" y="0"/>
                    <a:pt x="6" y="0"/>
                  </a:cubicBezTo>
                  <a:cubicBezTo>
                    <a:pt x="198" y="0"/>
                    <a:pt x="198" y="0"/>
                    <a:pt x="198" y="0"/>
                  </a:cubicBezTo>
                  <a:cubicBezTo>
                    <a:pt x="201" y="0"/>
                    <a:pt x="204" y="3"/>
                    <a:pt x="204" y="6"/>
                  </a:cubicBezTo>
                  <a:cubicBezTo>
                    <a:pt x="204" y="114"/>
                    <a:pt x="204" y="114"/>
                    <a:pt x="204" y="114"/>
                  </a:cubicBezTo>
                  <a:cubicBezTo>
                    <a:pt x="204" y="118"/>
                    <a:pt x="201" y="120"/>
                    <a:pt x="198" y="120"/>
                  </a:cubicBezTo>
                  <a:cubicBezTo>
                    <a:pt x="195" y="120"/>
                    <a:pt x="192" y="118"/>
                    <a:pt x="192" y="114"/>
                  </a:cubicBezTo>
                  <a:cubicBezTo>
                    <a:pt x="192" y="12"/>
                    <a:pt x="192" y="12"/>
                    <a:pt x="192" y="12"/>
                  </a:cubicBezTo>
                  <a:cubicBezTo>
                    <a:pt x="12" y="12"/>
                    <a:pt x="12" y="12"/>
                    <a:pt x="12" y="12"/>
                  </a:cubicBezTo>
                  <a:cubicBezTo>
                    <a:pt x="12" y="156"/>
                    <a:pt x="12" y="156"/>
                    <a:pt x="12" y="156"/>
                  </a:cubicBezTo>
                  <a:cubicBezTo>
                    <a:pt x="42" y="156"/>
                    <a:pt x="42" y="156"/>
                    <a:pt x="42" y="156"/>
                  </a:cubicBezTo>
                  <a:cubicBezTo>
                    <a:pt x="45" y="156"/>
                    <a:pt x="48" y="159"/>
                    <a:pt x="48" y="162"/>
                  </a:cubicBezTo>
                  <a:cubicBezTo>
                    <a:pt x="48" y="166"/>
                    <a:pt x="45" y="168"/>
                    <a:pt x="42" y="16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60" name="Oval 67"/>
            <p:cNvSpPr>
              <a:spLocks noChangeArrowheads="1"/>
            </p:cNvSpPr>
            <p:nvPr/>
          </p:nvSpPr>
          <p:spPr bwMode="auto">
            <a:xfrm>
              <a:off x="5713" y="1921"/>
              <a:ext cx="14" cy="1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61" name="Freeform 68"/>
            <p:cNvSpPr>
              <a:spLocks noEditPoints="1"/>
            </p:cNvSpPr>
            <p:nvPr/>
          </p:nvSpPr>
          <p:spPr bwMode="auto">
            <a:xfrm>
              <a:off x="5540" y="1892"/>
              <a:ext cx="209" cy="251"/>
            </a:xfrm>
            <a:custGeom>
              <a:avLst/>
              <a:gdLst>
                <a:gd name="T0" fmla="*/ 140 w 175"/>
                <a:gd name="T1" fmla="*/ 210 h 210"/>
                <a:gd name="T2" fmla="*/ 63 w 175"/>
                <a:gd name="T3" fmla="*/ 210 h 210"/>
                <a:gd name="T4" fmla="*/ 48 w 175"/>
                <a:gd name="T5" fmla="*/ 201 h 210"/>
                <a:gd name="T6" fmla="*/ 3 w 175"/>
                <a:gd name="T7" fmla="*/ 120 h 210"/>
                <a:gd name="T8" fmla="*/ 4 w 175"/>
                <a:gd name="T9" fmla="*/ 102 h 210"/>
                <a:gd name="T10" fmla="*/ 19 w 175"/>
                <a:gd name="T11" fmla="*/ 94 h 210"/>
                <a:gd name="T12" fmla="*/ 31 w 175"/>
                <a:gd name="T13" fmla="*/ 93 h 210"/>
                <a:gd name="T14" fmla="*/ 31 w 175"/>
                <a:gd name="T15" fmla="*/ 93 h 210"/>
                <a:gd name="T16" fmla="*/ 45 w 175"/>
                <a:gd name="T17" fmla="*/ 100 h 210"/>
                <a:gd name="T18" fmla="*/ 55 w 175"/>
                <a:gd name="T19" fmla="*/ 112 h 210"/>
                <a:gd name="T20" fmla="*/ 55 w 175"/>
                <a:gd name="T21" fmla="*/ 18 h 210"/>
                <a:gd name="T22" fmla="*/ 71 w 175"/>
                <a:gd name="T23" fmla="*/ 0 h 210"/>
                <a:gd name="T24" fmla="*/ 88 w 175"/>
                <a:gd name="T25" fmla="*/ 0 h 210"/>
                <a:gd name="T26" fmla="*/ 103 w 175"/>
                <a:gd name="T27" fmla="*/ 18 h 210"/>
                <a:gd name="T28" fmla="*/ 103 w 175"/>
                <a:gd name="T29" fmla="*/ 78 h 210"/>
                <a:gd name="T30" fmla="*/ 164 w 175"/>
                <a:gd name="T31" fmla="*/ 100 h 210"/>
                <a:gd name="T32" fmla="*/ 175 w 175"/>
                <a:gd name="T33" fmla="*/ 117 h 210"/>
                <a:gd name="T34" fmla="*/ 175 w 175"/>
                <a:gd name="T35" fmla="*/ 118 h 210"/>
                <a:gd name="T36" fmla="*/ 157 w 175"/>
                <a:gd name="T37" fmla="*/ 198 h 210"/>
                <a:gd name="T38" fmla="*/ 156 w 175"/>
                <a:gd name="T39" fmla="*/ 199 h 210"/>
                <a:gd name="T40" fmla="*/ 140 w 175"/>
                <a:gd name="T41" fmla="*/ 210 h 210"/>
                <a:gd name="T42" fmla="*/ 31 w 175"/>
                <a:gd name="T43" fmla="*/ 105 h 210"/>
                <a:gd name="T44" fmla="*/ 19 w 175"/>
                <a:gd name="T45" fmla="*/ 106 h 210"/>
                <a:gd name="T46" fmla="*/ 14 w 175"/>
                <a:gd name="T47" fmla="*/ 108 h 210"/>
                <a:gd name="T48" fmla="*/ 14 w 175"/>
                <a:gd name="T49" fmla="*/ 114 h 210"/>
                <a:gd name="T50" fmla="*/ 59 w 175"/>
                <a:gd name="T51" fmla="*/ 195 h 210"/>
                <a:gd name="T52" fmla="*/ 63 w 175"/>
                <a:gd name="T53" fmla="*/ 198 h 210"/>
                <a:gd name="T54" fmla="*/ 140 w 175"/>
                <a:gd name="T55" fmla="*/ 198 h 210"/>
                <a:gd name="T56" fmla="*/ 145 w 175"/>
                <a:gd name="T57" fmla="*/ 195 h 210"/>
                <a:gd name="T58" fmla="*/ 163 w 175"/>
                <a:gd name="T59" fmla="*/ 116 h 210"/>
                <a:gd name="T60" fmla="*/ 160 w 175"/>
                <a:gd name="T61" fmla="*/ 111 h 210"/>
                <a:gd name="T62" fmla="*/ 95 w 175"/>
                <a:gd name="T63" fmla="*/ 88 h 210"/>
                <a:gd name="T64" fmla="*/ 91 w 175"/>
                <a:gd name="T65" fmla="*/ 82 h 210"/>
                <a:gd name="T66" fmla="*/ 91 w 175"/>
                <a:gd name="T67" fmla="*/ 18 h 210"/>
                <a:gd name="T68" fmla="*/ 88 w 175"/>
                <a:gd name="T69" fmla="*/ 12 h 210"/>
                <a:gd name="T70" fmla="*/ 71 w 175"/>
                <a:gd name="T71" fmla="*/ 12 h 210"/>
                <a:gd name="T72" fmla="*/ 67 w 175"/>
                <a:gd name="T73" fmla="*/ 18 h 210"/>
                <a:gd name="T74" fmla="*/ 67 w 175"/>
                <a:gd name="T75" fmla="*/ 129 h 210"/>
                <a:gd name="T76" fmla="*/ 63 w 175"/>
                <a:gd name="T77" fmla="*/ 134 h 210"/>
                <a:gd name="T78" fmla="*/ 56 w 175"/>
                <a:gd name="T79" fmla="*/ 132 h 210"/>
                <a:gd name="T80" fmla="*/ 36 w 175"/>
                <a:gd name="T81" fmla="*/ 108 h 210"/>
                <a:gd name="T82" fmla="*/ 31 w 175"/>
                <a:gd name="T83" fmla="*/ 105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5" h="210">
                  <a:moveTo>
                    <a:pt x="140" y="210"/>
                  </a:moveTo>
                  <a:cubicBezTo>
                    <a:pt x="63" y="210"/>
                    <a:pt x="63" y="210"/>
                    <a:pt x="63" y="210"/>
                  </a:cubicBezTo>
                  <a:cubicBezTo>
                    <a:pt x="57" y="210"/>
                    <a:pt x="51" y="207"/>
                    <a:pt x="48" y="201"/>
                  </a:cubicBezTo>
                  <a:cubicBezTo>
                    <a:pt x="3" y="120"/>
                    <a:pt x="3" y="120"/>
                    <a:pt x="3" y="120"/>
                  </a:cubicBezTo>
                  <a:cubicBezTo>
                    <a:pt x="0" y="114"/>
                    <a:pt x="0" y="108"/>
                    <a:pt x="4" y="102"/>
                  </a:cubicBezTo>
                  <a:cubicBezTo>
                    <a:pt x="7" y="97"/>
                    <a:pt x="13" y="94"/>
                    <a:pt x="19" y="94"/>
                  </a:cubicBezTo>
                  <a:cubicBezTo>
                    <a:pt x="31" y="93"/>
                    <a:pt x="31" y="93"/>
                    <a:pt x="31" y="93"/>
                  </a:cubicBezTo>
                  <a:cubicBezTo>
                    <a:pt x="31" y="93"/>
                    <a:pt x="31" y="93"/>
                    <a:pt x="31" y="93"/>
                  </a:cubicBezTo>
                  <a:cubicBezTo>
                    <a:pt x="36" y="93"/>
                    <a:pt x="42" y="96"/>
                    <a:pt x="45" y="100"/>
                  </a:cubicBezTo>
                  <a:cubicBezTo>
                    <a:pt x="55" y="112"/>
                    <a:pt x="55" y="112"/>
                    <a:pt x="55" y="112"/>
                  </a:cubicBezTo>
                  <a:cubicBezTo>
                    <a:pt x="55" y="18"/>
                    <a:pt x="55" y="18"/>
                    <a:pt x="55" y="18"/>
                  </a:cubicBezTo>
                  <a:cubicBezTo>
                    <a:pt x="55" y="7"/>
                    <a:pt x="61" y="0"/>
                    <a:pt x="71" y="0"/>
                  </a:cubicBezTo>
                  <a:cubicBezTo>
                    <a:pt x="88" y="0"/>
                    <a:pt x="88" y="0"/>
                    <a:pt x="88" y="0"/>
                  </a:cubicBezTo>
                  <a:cubicBezTo>
                    <a:pt x="97" y="0"/>
                    <a:pt x="103" y="7"/>
                    <a:pt x="103" y="18"/>
                  </a:cubicBezTo>
                  <a:cubicBezTo>
                    <a:pt x="103" y="78"/>
                    <a:pt x="103" y="78"/>
                    <a:pt x="103" y="78"/>
                  </a:cubicBezTo>
                  <a:cubicBezTo>
                    <a:pt x="164" y="100"/>
                    <a:pt x="164" y="100"/>
                    <a:pt x="164" y="100"/>
                  </a:cubicBezTo>
                  <a:cubicBezTo>
                    <a:pt x="171" y="102"/>
                    <a:pt x="175" y="108"/>
                    <a:pt x="175" y="117"/>
                  </a:cubicBezTo>
                  <a:cubicBezTo>
                    <a:pt x="175" y="117"/>
                    <a:pt x="175" y="118"/>
                    <a:pt x="175" y="118"/>
                  </a:cubicBezTo>
                  <a:cubicBezTo>
                    <a:pt x="157" y="198"/>
                    <a:pt x="157" y="198"/>
                    <a:pt x="157" y="198"/>
                  </a:cubicBezTo>
                  <a:cubicBezTo>
                    <a:pt x="157" y="199"/>
                    <a:pt x="156" y="199"/>
                    <a:pt x="156" y="199"/>
                  </a:cubicBezTo>
                  <a:cubicBezTo>
                    <a:pt x="154" y="206"/>
                    <a:pt x="147" y="210"/>
                    <a:pt x="140" y="210"/>
                  </a:cubicBezTo>
                  <a:close/>
                  <a:moveTo>
                    <a:pt x="31" y="105"/>
                  </a:moveTo>
                  <a:cubicBezTo>
                    <a:pt x="19" y="106"/>
                    <a:pt x="19" y="106"/>
                    <a:pt x="19" y="106"/>
                  </a:cubicBezTo>
                  <a:cubicBezTo>
                    <a:pt x="17" y="106"/>
                    <a:pt x="15" y="107"/>
                    <a:pt x="14" y="108"/>
                  </a:cubicBezTo>
                  <a:cubicBezTo>
                    <a:pt x="13" y="110"/>
                    <a:pt x="13" y="112"/>
                    <a:pt x="14" y="114"/>
                  </a:cubicBezTo>
                  <a:cubicBezTo>
                    <a:pt x="59" y="195"/>
                    <a:pt x="59" y="195"/>
                    <a:pt x="59" y="195"/>
                  </a:cubicBezTo>
                  <a:cubicBezTo>
                    <a:pt x="60" y="197"/>
                    <a:pt x="61" y="198"/>
                    <a:pt x="63" y="198"/>
                  </a:cubicBezTo>
                  <a:cubicBezTo>
                    <a:pt x="140" y="198"/>
                    <a:pt x="140" y="198"/>
                    <a:pt x="140" y="198"/>
                  </a:cubicBezTo>
                  <a:cubicBezTo>
                    <a:pt x="142" y="198"/>
                    <a:pt x="144" y="197"/>
                    <a:pt x="145" y="195"/>
                  </a:cubicBezTo>
                  <a:cubicBezTo>
                    <a:pt x="163" y="116"/>
                    <a:pt x="163" y="116"/>
                    <a:pt x="163" y="116"/>
                  </a:cubicBezTo>
                  <a:cubicBezTo>
                    <a:pt x="163" y="114"/>
                    <a:pt x="162" y="112"/>
                    <a:pt x="160" y="111"/>
                  </a:cubicBezTo>
                  <a:cubicBezTo>
                    <a:pt x="95" y="88"/>
                    <a:pt x="95" y="88"/>
                    <a:pt x="95" y="88"/>
                  </a:cubicBezTo>
                  <a:cubicBezTo>
                    <a:pt x="93" y="87"/>
                    <a:pt x="91" y="84"/>
                    <a:pt x="91" y="82"/>
                  </a:cubicBezTo>
                  <a:cubicBezTo>
                    <a:pt x="91" y="18"/>
                    <a:pt x="91" y="18"/>
                    <a:pt x="91" y="18"/>
                  </a:cubicBezTo>
                  <a:cubicBezTo>
                    <a:pt x="91" y="12"/>
                    <a:pt x="89" y="12"/>
                    <a:pt x="88" y="12"/>
                  </a:cubicBezTo>
                  <a:cubicBezTo>
                    <a:pt x="71" y="12"/>
                    <a:pt x="71" y="12"/>
                    <a:pt x="71" y="12"/>
                  </a:cubicBezTo>
                  <a:cubicBezTo>
                    <a:pt x="68" y="12"/>
                    <a:pt x="67" y="15"/>
                    <a:pt x="67" y="18"/>
                  </a:cubicBezTo>
                  <a:cubicBezTo>
                    <a:pt x="67" y="129"/>
                    <a:pt x="67" y="129"/>
                    <a:pt x="67" y="129"/>
                  </a:cubicBezTo>
                  <a:cubicBezTo>
                    <a:pt x="67" y="131"/>
                    <a:pt x="65" y="133"/>
                    <a:pt x="63" y="134"/>
                  </a:cubicBezTo>
                  <a:cubicBezTo>
                    <a:pt x="61" y="135"/>
                    <a:pt x="58" y="134"/>
                    <a:pt x="56" y="132"/>
                  </a:cubicBezTo>
                  <a:cubicBezTo>
                    <a:pt x="36" y="108"/>
                    <a:pt x="36" y="108"/>
                    <a:pt x="36" y="108"/>
                  </a:cubicBezTo>
                  <a:cubicBezTo>
                    <a:pt x="35" y="106"/>
                    <a:pt x="33" y="105"/>
                    <a:pt x="31" y="1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62" name="Freeform 69"/>
            <p:cNvSpPr>
              <a:spLocks noEditPoints="1"/>
            </p:cNvSpPr>
            <p:nvPr/>
          </p:nvSpPr>
          <p:spPr bwMode="auto">
            <a:xfrm>
              <a:off x="5427" y="1914"/>
              <a:ext cx="29" cy="28"/>
            </a:xfrm>
            <a:custGeom>
              <a:avLst/>
              <a:gdLst>
                <a:gd name="T0" fmla="*/ 12 w 24"/>
                <a:gd name="T1" fmla="*/ 24 h 24"/>
                <a:gd name="T2" fmla="*/ 0 w 24"/>
                <a:gd name="T3" fmla="*/ 12 h 24"/>
                <a:gd name="T4" fmla="*/ 12 w 24"/>
                <a:gd name="T5" fmla="*/ 0 h 24"/>
                <a:gd name="T6" fmla="*/ 24 w 24"/>
                <a:gd name="T7" fmla="*/ 12 h 24"/>
                <a:gd name="T8" fmla="*/ 12 w 24"/>
                <a:gd name="T9" fmla="*/ 24 h 24"/>
                <a:gd name="T10" fmla="*/ 12 w 24"/>
                <a:gd name="T11" fmla="*/ 12 h 24"/>
                <a:gd name="T12" fmla="*/ 12 w 24"/>
                <a:gd name="T13" fmla="*/ 12 h 24"/>
              </a:gdLst>
              <a:ahLst/>
              <a:cxnLst>
                <a:cxn ang="0">
                  <a:pos x="T0" y="T1"/>
                </a:cxn>
                <a:cxn ang="0">
                  <a:pos x="T2" y="T3"/>
                </a:cxn>
                <a:cxn ang="0">
                  <a:pos x="T4" y="T5"/>
                </a:cxn>
                <a:cxn ang="0">
                  <a:pos x="T6" y="T7"/>
                </a:cxn>
                <a:cxn ang="0">
                  <a:pos x="T8" y="T9"/>
                </a:cxn>
                <a:cxn ang="0">
                  <a:pos x="T10" y="T11"/>
                </a:cxn>
                <a:cxn ang="0">
                  <a:pos x="T12" y="T13"/>
                </a:cxn>
              </a:cxnLst>
              <a:rect l="0" t="0" r="r" b="b"/>
              <a:pathLst>
                <a:path w="24" h="24">
                  <a:moveTo>
                    <a:pt x="12" y="24"/>
                  </a:moveTo>
                  <a:cubicBezTo>
                    <a:pt x="5" y="24"/>
                    <a:pt x="0" y="19"/>
                    <a:pt x="0" y="12"/>
                  </a:cubicBezTo>
                  <a:cubicBezTo>
                    <a:pt x="0" y="6"/>
                    <a:pt x="5" y="0"/>
                    <a:pt x="12" y="0"/>
                  </a:cubicBezTo>
                  <a:cubicBezTo>
                    <a:pt x="19" y="0"/>
                    <a:pt x="24" y="6"/>
                    <a:pt x="24" y="12"/>
                  </a:cubicBezTo>
                  <a:cubicBezTo>
                    <a:pt x="24" y="19"/>
                    <a:pt x="19" y="24"/>
                    <a:pt x="12" y="24"/>
                  </a:cubicBezTo>
                  <a:close/>
                  <a:moveTo>
                    <a:pt x="12" y="12"/>
                  </a:moveTo>
                  <a:cubicBezTo>
                    <a:pt x="12" y="12"/>
                    <a:pt x="12" y="12"/>
                    <a:pt x="12"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sp>
        <p:nvSpPr>
          <p:cNvPr id="263" name="TextBox 262"/>
          <p:cNvSpPr txBox="1"/>
          <p:nvPr/>
        </p:nvSpPr>
        <p:spPr>
          <a:xfrm>
            <a:off x="2519448" y="3199304"/>
            <a:ext cx="720784" cy="120936"/>
          </a:xfrm>
          <a:prstGeom prst="rect">
            <a:avLst/>
          </a:prstGeom>
        </p:spPr>
        <p:txBody>
          <a:bodyPr vert="horz" wrap="square" lIns="0" tIns="0" rIns="0" bIns="0" rtlCol="0">
            <a:noAutofit/>
          </a:bodyPr>
          <a:lstStyle/>
          <a:p>
            <a:pPr algn="ctr"/>
            <a:r>
              <a:rPr lang="en-US" sz="900" dirty="0">
                <a:solidFill>
                  <a:schemeClr val="accent4"/>
                </a:solidFill>
                <a:latin typeface="+mj-lt"/>
              </a:rPr>
              <a:t>MODELS</a:t>
            </a:r>
          </a:p>
        </p:txBody>
      </p:sp>
      <p:sp>
        <p:nvSpPr>
          <p:cNvPr id="264" name="TextBox 263"/>
          <p:cNvSpPr txBox="1"/>
          <p:nvPr/>
        </p:nvSpPr>
        <p:spPr>
          <a:xfrm>
            <a:off x="2519448" y="5287046"/>
            <a:ext cx="720784" cy="120936"/>
          </a:xfrm>
          <a:prstGeom prst="rect">
            <a:avLst/>
          </a:prstGeom>
        </p:spPr>
        <p:txBody>
          <a:bodyPr vert="horz" wrap="square" lIns="0" tIns="0" rIns="0" bIns="0" rtlCol="0">
            <a:noAutofit/>
          </a:bodyPr>
          <a:lstStyle/>
          <a:p>
            <a:pPr algn="ctr"/>
            <a:r>
              <a:rPr lang="en-US" sz="900" dirty="0">
                <a:solidFill>
                  <a:schemeClr val="accent4"/>
                </a:solidFill>
                <a:latin typeface="+mj-lt"/>
              </a:rPr>
              <a:t>DEVICES</a:t>
            </a:r>
          </a:p>
        </p:txBody>
      </p:sp>
      <p:sp>
        <p:nvSpPr>
          <p:cNvPr id="265" name="TextBox 264"/>
          <p:cNvSpPr txBox="1"/>
          <p:nvPr/>
        </p:nvSpPr>
        <p:spPr>
          <a:xfrm>
            <a:off x="2519448" y="6318324"/>
            <a:ext cx="720784" cy="120936"/>
          </a:xfrm>
          <a:prstGeom prst="rect">
            <a:avLst/>
          </a:prstGeom>
        </p:spPr>
        <p:txBody>
          <a:bodyPr vert="horz" wrap="square" lIns="0" tIns="0" rIns="0" bIns="0" rtlCol="0">
            <a:noAutofit/>
          </a:bodyPr>
          <a:lstStyle/>
          <a:p>
            <a:pPr algn="ctr"/>
            <a:r>
              <a:rPr lang="en-US" sz="900" dirty="0">
                <a:solidFill>
                  <a:schemeClr val="accent4"/>
                </a:solidFill>
                <a:latin typeface="+mj-lt"/>
              </a:rPr>
              <a:t>CLOUD</a:t>
            </a:r>
          </a:p>
        </p:txBody>
      </p:sp>
      <p:sp>
        <p:nvSpPr>
          <p:cNvPr id="266" name="TextBox 265"/>
          <p:cNvSpPr txBox="1"/>
          <p:nvPr/>
        </p:nvSpPr>
        <p:spPr>
          <a:xfrm>
            <a:off x="2633688" y="4239511"/>
            <a:ext cx="492305" cy="120936"/>
          </a:xfrm>
          <a:prstGeom prst="rect">
            <a:avLst/>
          </a:prstGeom>
        </p:spPr>
        <p:txBody>
          <a:bodyPr vert="horz" wrap="square" lIns="0" tIns="0" rIns="0" bIns="0" rtlCol="0">
            <a:noAutofit/>
          </a:bodyPr>
          <a:lstStyle/>
          <a:p>
            <a:pPr algn="ctr"/>
            <a:r>
              <a:rPr lang="en-US" sz="900" dirty="0">
                <a:solidFill>
                  <a:schemeClr val="accent4"/>
                </a:solidFill>
                <a:latin typeface="+mj-lt"/>
              </a:rPr>
              <a:t>DATA</a:t>
            </a:r>
          </a:p>
        </p:txBody>
      </p:sp>
      <p:sp>
        <p:nvSpPr>
          <p:cNvPr id="267" name="Rectangle 266"/>
          <p:cNvSpPr/>
          <p:nvPr/>
        </p:nvSpPr>
        <p:spPr>
          <a:xfrm>
            <a:off x="3538691" y="2359054"/>
            <a:ext cx="831842" cy="831842"/>
          </a:xfrm>
          <a:prstGeom prst="rect">
            <a:avLst/>
          </a:prstGeom>
          <a:ln w="12700">
            <a:solidFill>
              <a:schemeClr val="accent6"/>
            </a:solidFill>
            <a:prstDash val="sysDash"/>
            <a:tailEnd type="oval" w="sm"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dirty="0"/>
          </a:p>
        </p:txBody>
      </p:sp>
      <p:sp>
        <p:nvSpPr>
          <p:cNvPr id="268" name="Rectangle 267"/>
          <p:cNvSpPr/>
          <p:nvPr/>
        </p:nvSpPr>
        <p:spPr>
          <a:xfrm>
            <a:off x="4486972" y="2359054"/>
            <a:ext cx="831842" cy="831842"/>
          </a:xfrm>
          <a:prstGeom prst="rect">
            <a:avLst/>
          </a:prstGeom>
          <a:ln w="12700">
            <a:solidFill>
              <a:schemeClr val="accent6"/>
            </a:solidFill>
            <a:prstDash val="sysDash"/>
            <a:tailEnd type="oval" w="sm"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dirty="0"/>
          </a:p>
        </p:txBody>
      </p:sp>
      <p:sp>
        <p:nvSpPr>
          <p:cNvPr id="269" name="Rectangle 268"/>
          <p:cNvSpPr/>
          <p:nvPr/>
        </p:nvSpPr>
        <p:spPr>
          <a:xfrm>
            <a:off x="5430283" y="2359054"/>
            <a:ext cx="831842" cy="831842"/>
          </a:xfrm>
          <a:prstGeom prst="rect">
            <a:avLst/>
          </a:prstGeom>
          <a:ln w="12700">
            <a:solidFill>
              <a:schemeClr val="accent6"/>
            </a:solidFill>
            <a:prstDash val="sysDash"/>
            <a:tailEnd type="oval" w="sm"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dirty="0"/>
          </a:p>
        </p:txBody>
      </p:sp>
      <p:sp>
        <p:nvSpPr>
          <p:cNvPr id="270" name="Rectangle 269"/>
          <p:cNvSpPr/>
          <p:nvPr/>
        </p:nvSpPr>
        <p:spPr>
          <a:xfrm>
            <a:off x="6365170" y="2359054"/>
            <a:ext cx="831842" cy="831842"/>
          </a:xfrm>
          <a:prstGeom prst="rect">
            <a:avLst/>
          </a:prstGeom>
          <a:ln w="12700">
            <a:solidFill>
              <a:schemeClr val="accent6"/>
            </a:solidFill>
            <a:prstDash val="sysDash"/>
            <a:tailEnd type="oval" w="sm"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dirty="0"/>
          </a:p>
        </p:txBody>
      </p:sp>
      <p:sp>
        <p:nvSpPr>
          <p:cNvPr id="271" name="Rectangle 270"/>
          <p:cNvSpPr/>
          <p:nvPr/>
        </p:nvSpPr>
        <p:spPr>
          <a:xfrm>
            <a:off x="7304712" y="2359784"/>
            <a:ext cx="831842" cy="831842"/>
          </a:xfrm>
          <a:prstGeom prst="rect">
            <a:avLst/>
          </a:prstGeom>
          <a:ln w="12700">
            <a:solidFill>
              <a:schemeClr val="accent6"/>
            </a:solidFill>
            <a:prstDash val="sysDash"/>
            <a:tailEnd type="oval" w="sm"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dirty="0"/>
          </a:p>
        </p:txBody>
      </p:sp>
      <p:sp>
        <p:nvSpPr>
          <p:cNvPr id="272" name="Rectangle 271"/>
          <p:cNvSpPr/>
          <p:nvPr/>
        </p:nvSpPr>
        <p:spPr>
          <a:xfrm>
            <a:off x="3548618" y="3406442"/>
            <a:ext cx="831842" cy="831842"/>
          </a:xfrm>
          <a:prstGeom prst="rect">
            <a:avLst/>
          </a:prstGeom>
          <a:ln w="12700">
            <a:solidFill>
              <a:schemeClr val="accent6"/>
            </a:solidFill>
            <a:prstDash val="sysDash"/>
            <a:tailEnd type="oval" w="sm"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dirty="0"/>
          </a:p>
        </p:txBody>
      </p:sp>
      <p:sp>
        <p:nvSpPr>
          <p:cNvPr id="273" name="Rectangle 272"/>
          <p:cNvSpPr/>
          <p:nvPr/>
        </p:nvSpPr>
        <p:spPr>
          <a:xfrm>
            <a:off x="4489599" y="3397683"/>
            <a:ext cx="831842" cy="831842"/>
          </a:xfrm>
          <a:prstGeom prst="rect">
            <a:avLst/>
          </a:prstGeom>
          <a:ln w="12700">
            <a:solidFill>
              <a:schemeClr val="accent6"/>
            </a:solidFill>
            <a:prstDash val="sysDash"/>
            <a:tailEnd type="oval" w="sm"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dirty="0"/>
          </a:p>
        </p:txBody>
      </p:sp>
      <p:sp>
        <p:nvSpPr>
          <p:cNvPr id="274" name="Rectangle 273"/>
          <p:cNvSpPr/>
          <p:nvPr/>
        </p:nvSpPr>
        <p:spPr>
          <a:xfrm>
            <a:off x="5438812" y="3392508"/>
            <a:ext cx="831842" cy="831842"/>
          </a:xfrm>
          <a:prstGeom prst="rect">
            <a:avLst/>
          </a:prstGeom>
          <a:ln w="12700">
            <a:solidFill>
              <a:schemeClr val="accent6"/>
            </a:solidFill>
            <a:prstDash val="sysDash"/>
            <a:tailEnd type="oval" w="sm"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dirty="0"/>
          </a:p>
        </p:txBody>
      </p:sp>
      <p:sp>
        <p:nvSpPr>
          <p:cNvPr id="275" name="Rectangle 274"/>
          <p:cNvSpPr/>
          <p:nvPr/>
        </p:nvSpPr>
        <p:spPr>
          <a:xfrm>
            <a:off x="3551244" y="4455769"/>
            <a:ext cx="831842" cy="831842"/>
          </a:xfrm>
          <a:prstGeom prst="rect">
            <a:avLst/>
          </a:prstGeom>
          <a:ln w="12700">
            <a:solidFill>
              <a:schemeClr val="accent6"/>
            </a:solidFill>
            <a:prstDash val="sysDash"/>
            <a:tailEnd type="oval" w="sm"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dirty="0"/>
          </a:p>
        </p:txBody>
      </p:sp>
      <p:sp>
        <p:nvSpPr>
          <p:cNvPr id="276" name="Rectangle 275"/>
          <p:cNvSpPr/>
          <p:nvPr/>
        </p:nvSpPr>
        <p:spPr>
          <a:xfrm>
            <a:off x="4492225" y="4447010"/>
            <a:ext cx="831842" cy="831842"/>
          </a:xfrm>
          <a:prstGeom prst="rect">
            <a:avLst/>
          </a:prstGeom>
          <a:ln w="12700">
            <a:solidFill>
              <a:schemeClr val="accent6"/>
            </a:solidFill>
            <a:prstDash val="sysDash"/>
            <a:tailEnd type="oval" w="sm"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dirty="0"/>
          </a:p>
        </p:txBody>
      </p:sp>
      <p:sp>
        <p:nvSpPr>
          <p:cNvPr id="277" name="Rectangle 276"/>
          <p:cNvSpPr/>
          <p:nvPr/>
        </p:nvSpPr>
        <p:spPr>
          <a:xfrm>
            <a:off x="5436091" y="4441835"/>
            <a:ext cx="831842" cy="831842"/>
          </a:xfrm>
          <a:prstGeom prst="rect">
            <a:avLst/>
          </a:prstGeom>
          <a:ln w="12700">
            <a:solidFill>
              <a:schemeClr val="accent6"/>
            </a:solidFill>
            <a:prstDash val="sysDash"/>
            <a:tailEnd type="oval" w="sm"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dirty="0"/>
          </a:p>
        </p:txBody>
      </p:sp>
      <p:sp>
        <p:nvSpPr>
          <p:cNvPr id="278" name="Rectangle 277"/>
          <p:cNvSpPr/>
          <p:nvPr/>
        </p:nvSpPr>
        <p:spPr>
          <a:xfrm>
            <a:off x="3553920" y="5511875"/>
            <a:ext cx="831842" cy="831842"/>
          </a:xfrm>
          <a:prstGeom prst="rect">
            <a:avLst/>
          </a:prstGeom>
          <a:ln w="12700">
            <a:solidFill>
              <a:schemeClr val="accent6"/>
            </a:solidFill>
            <a:prstDash val="sysDash"/>
            <a:tailEnd type="oval" w="sm"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dirty="0"/>
          </a:p>
        </p:txBody>
      </p:sp>
      <p:sp>
        <p:nvSpPr>
          <p:cNvPr id="279" name="Rectangle 278"/>
          <p:cNvSpPr/>
          <p:nvPr/>
        </p:nvSpPr>
        <p:spPr>
          <a:xfrm>
            <a:off x="4494901" y="5503116"/>
            <a:ext cx="831842" cy="831842"/>
          </a:xfrm>
          <a:prstGeom prst="rect">
            <a:avLst/>
          </a:prstGeom>
          <a:ln w="12700">
            <a:solidFill>
              <a:schemeClr val="accent6"/>
            </a:solidFill>
            <a:prstDash val="sysDash"/>
            <a:tailEnd type="oval" w="sm"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dirty="0"/>
          </a:p>
        </p:txBody>
      </p:sp>
      <p:sp>
        <p:nvSpPr>
          <p:cNvPr id="280" name="Rectangle 279"/>
          <p:cNvSpPr/>
          <p:nvPr/>
        </p:nvSpPr>
        <p:spPr>
          <a:xfrm>
            <a:off x="5438767" y="5497941"/>
            <a:ext cx="831842" cy="831842"/>
          </a:xfrm>
          <a:prstGeom prst="rect">
            <a:avLst/>
          </a:prstGeom>
          <a:ln w="12700">
            <a:solidFill>
              <a:schemeClr val="accent6"/>
            </a:solidFill>
            <a:prstDash val="sysDash"/>
            <a:tailEnd type="oval" w="sm"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dirty="0"/>
          </a:p>
        </p:txBody>
      </p:sp>
      <p:pic>
        <p:nvPicPr>
          <p:cNvPr id="281" name="Picture 280"/>
          <p:cNvPicPr>
            <a:picLocks noChangeAspect="1"/>
          </p:cNvPicPr>
          <p:nvPr/>
        </p:nvPicPr>
        <p:blipFill>
          <a:blip r:embed="rId4">
            <a:duotone>
              <a:schemeClr val="bg2">
                <a:shade val="45000"/>
                <a:satMod val="135000"/>
              </a:schemeClr>
              <a:prstClr val="white"/>
            </a:duotone>
          </a:blip>
          <a:stretch>
            <a:fillRect/>
          </a:stretch>
        </p:blipFill>
        <p:spPr>
          <a:xfrm>
            <a:off x="4584804" y="5733600"/>
            <a:ext cx="636178" cy="328351"/>
          </a:xfrm>
          <a:prstGeom prst="rect">
            <a:avLst/>
          </a:prstGeom>
        </p:spPr>
      </p:pic>
      <p:pic>
        <p:nvPicPr>
          <p:cNvPr id="282" name="Picture 32" descr="https://blog.xamarin.com/wp-content/uploads/2014/08/amazon-web-services-logo-large.png"/>
          <p:cNvPicPr>
            <a:picLocks noChangeAspect="1" noChangeArrowheads="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3694324" y="5831584"/>
            <a:ext cx="551034" cy="200910"/>
          </a:xfrm>
          <a:prstGeom prst="rect">
            <a:avLst/>
          </a:prstGeom>
          <a:noFill/>
          <a:extLst>
            <a:ext uri="{909E8E84-426E-40DD-AFC4-6F175D3DCCD1}">
              <a14:hiddenFill xmlns:a14="http://schemas.microsoft.com/office/drawing/2010/main">
                <a:solidFill>
                  <a:srgbClr val="FFFFFF"/>
                </a:solidFill>
              </a14:hiddenFill>
            </a:ext>
          </a:extLst>
        </p:spPr>
      </p:pic>
      <p:sp>
        <p:nvSpPr>
          <p:cNvPr id="283" name="TextBox 282"/>
          <p:cNvSpPr txBox="1"/>
          <p:nvPr/>
        </p:nvSpPr>
        <p:spPr>
          <a:xfrm>
            <a:off x="6562049" y="3914772"/>
            <a:ext cx="475056" cy="161522"/>
          </a:xfrm>
          <a:prstGeom prst="rect">
            <a:avLst/>
          </a:prstGeom>
        </p:spPr>
        <p:txBody>
          <a:bodyPr vert="horz" wrap="square" lIns="0" tIns="0" rIns="0" bIns="0" rtlCol="0">
            <a:noAutofit/>
          </a:bodyPr>
          <a:lstStyle/>
          <a:p>
            <a:r>
              <a:rPr lang="en-US" sz="800" dirty="0" smtClean="0">
                <a:solidFill>
                  <a:schemeClr val="bg2"/>
                </a:solidFill>
              </a:rPr>
              <a:t>3</a:t>
            </a:r>
            <a:r>
              <a:rPr lang="en-US" sz="800" baseline="30000" dirty="0" smtClean="0">
                <a:solidFill>
                  <a:schemeClr val="bg2"/>
                </a:solidFill>
              </a:rPr>
              <a:t>rd</a:t>
            </a:r>
            <a:r>
              <a:rPr lang="en-US" sz="800" dirty="0" smtClean="0">
                <a:solidFill>
                  <a:schemeClr val="bg2"/>
                </a:solidFill>
              </a:rPr>
              <a:t> Party Weather</a:t>
            </a:r>
            <a:endParaRPr lang="en-US" sz="800" dirty="0">
              <a:solidFill>
                <a:schemeClr val="bg2"/>
              </a:solidFill>
            </a:endParaRPr>
          </a:p>
        </p:txBody>
      </p:sp>
      <p:sp>
        <p:nvSpPr>
          <p:cNvPr id="284" name="Sun 283"/>
          <p:cNvSpPr/>
          <p:nvPr/>
        </p:nvSpPr>
        <p:spPr>
          <a:xfrm>
            <a:off x="6571741" y="3518236"/>
            <a:ext cx="392608" cy="377608"/>
          </a:xfrm>
          <a:prstGeom prst="sun">
            <a:avLst/>
          </a:prstGeom>
          <a:solidFill>
            <a:schemeClr val="accent6">
              <a:lumMod val="75000"/>
            </a:schemeClr>
          </a:solidFill>
          <a:ln>
            <a:solidFill>
              <a:schemeClr val="accent6">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p>
        </p:txBody>
      </p:sp>
      <p:sp>
        <p:nvSpPr>
          <p:cNvPr id="285" name="Rectangle 284"/>
          <p:cNvSpPr/>
          <p:nvPr/>
        </p:nvSpPr>
        <p:spPr>
          <a:xfrm>
            <a:off x="6370517" y="3399969"/>
            <a:ext cx="831842" cy="831842"/>
          </a:xfrm>
          <a:prstGeom prst="rect">
            <a:avLst/>
          </a:prstGeom>
          <a:ln w="12700">
            <a:solidFill>
              <a:schemeClr val="accent6"/>
            </a:solidFill>
            <a:prstDash val="sysDash"/>
            <a:tailEnd type="oval" w="sm"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dirty="0"/>
          </a:p>
        </p:txBody>
      </p:sp>
      <p:sp>
        <p:nvSpPr>
          <p:cNvPr id="286" name="Rectangle 285"/>
          <p:cNvSpPr/>
          <p:nvPr/>
        </p:nvSpPr>
        <p:spPr>
          <a:xfrm>
            <a:off x="6362498" y="4441858"/>
            <a:ext cx="831842" cy="831842"/>
          </a:xfrm>
          <a:prstGeom prst="rect">
            <a:avLst/>
          </a:prstGeom>
          <a:ln w="12700">
            <a:solidFill>
              <a:schemeClr val="accent6"/>
            </a:solidFill>
            <a:prstDash val="sysDash"/>
            <a:tailEnd type="oval" w="sm"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dirty="0"/>
          </a:p>
        </p:txBody>
      </p:sp>
      <p:sp>
        <p:nvSpPr>
          <p:cNvPr id="287" name="Rectangle 286"/>
          <p:cNvSpPr/>
          <p:nvPr/>
        </p:nvSpPr>
        <p:spPr>
          <a:xfrm>
            <a:off x="7302040" y="4442588"/>
            <a:ext cx="831842" cy="831842"/>
          </a:xfrm>
          <a:prstGeom prst="rect">
            <a:avLst/>
          </a:prstGeom>
          <a:ln w="12700">
            <a:solidFill>
              <a:schemeClr val="accent6"/>
            </a:solidFill>
            <a:prstDash val="sysDash"/>
            <a:tailEnd type="oval" w="sm"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dirty="0"/>
          </a:p>
        </p:txBody>
      </p:sp>
      <p:sp>
        <p:nvSpPr>
          <p:cNvPr id="288" name="Rectangle 287"/>
          <p:cNvSpPr/>
          <p:nvPr/>
        </p:nvSpPr>
        <p:spPr>
          <a:xfrm>
            <a:off x="6365174" y="5497967"/>
            <a:ext cx="831842" cy="831842"/>
          </a:xfrm>
          <a:prstGeom prst="rect">
            <a:avLst/>
          </a:prstGeom>
          <a:ln w="12700">
            <a:solidFill>
              <a:schemeClr val="accent6"/>
            </a:solidFill>
            <a:prstDash val="sysDash"/>
            <a:tailEnd type="oval" w="sm"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dirty="0"/>
          </a:p>
        </p:txBody>
      </p:sp>
      <p:sp>
        <p:nvSpPr>
          <p:cNvPr id="289" name="Rectangle 288"/>
          <p:cNvSpPr/>
          <p:nvPr/>
        </p:nvSpPr>
        <p:spPr>
          <a:xfrm>
            <a:off x="7304716" y="5498697"/>
            <a:ext cx="831842" cy="831842"/>
          </a:xfrm>
          <a:prstGeom prst="rect">
            <a:avLst/>
          </a:prstGeom>
          <a:ln w="12700">
            <a:solidFill>
              <a:schemeClr val="accent6"/>
            </a:solidFill>
            <a:prstDash val="sysDash"/>
            <a:tailEnd type="oval" w="sm"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dirty="0"/>
          </a:p>
        </p:txBody>
      </p:sp>
      <p:sp>
        <p:nvSpPr>
          <p:cNvPr id="290" name="Rectangle 289"/>
          <p:cNvSpPr/>
          <p:nvPr/>
        </p:nvSpPr>
        <p:spPr>
          <a:xfrm>
            <a:off x="7304720" y="3402522"/>
            <a:ext cx="831842" cy="831842"/>
          </a:xfrm>
          <a:prstGeom prst="rect">
            <a:avLst/>
          </a:prstGeom>
          <a:ln w="12700">
            <a:solidFill>
              <a:schemeClr val="accent6"/>
            </a:solidFill>
            <a:prstDash val="sysDash"/>
            <a:tailEnd type="oval" w="sm"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dirty="0"/>
          </a:p>
        </p:txBody>
      </p:sp>
      <p:pic>
        <p:nvPicPr>
          <p:cNvPr id="291" name="Picture 290"/>
          <p:cNvPicPr>
            <a:picLocks noChangeAspect="1"/>
          </p:cNvPicPr>
          <p:nvPr/>
        </p:nvPicPr>
        <p:blipFill>
          <a:blip r:embed="rId6">
            <a:grayscl/>
            <a:extLst>
              <a:ext uri="{28A0092B-C50C-407E-A947-70E740481C1C}">
                <a14:useLocalDpi xmlns:a14="http://schemas.microsoft.com/office/drawing/2010/main" val="0"/>
              </a:ext>
            </a:extLst>
          </a:blip>
          <a:stretch>
            <a:fillRect/>
          </a:stretch>
        </p:blipFill>
        <p:spPr>
          <a:xfrm>
            <a:off x="7469582" y="3671268"/>
            <a:ext cx="463005" cy="324265"/>
          </a:xfrm>
          <a:prstGeom prst="rect">
            <a:avLst/>
          </a:prstGeom>
        </p:spPr>
      </p:pic>
      <p:pic>
        <p:nvPicPr>
          <p:cNvPr id="292" name="Picture 291"/>
          <p:cNvPicPr>
            <a:picLocks noChangeAspect="1"/>
          </p:cNvPicPr>
          <p:nvPr/>
        </p:nvPicPr>
        <p:blipFill>
          <a:blip r:embed="rId7">
            <a:duotone>
              <a:schemeClr val="bg2">
                <a:shade val="45000"/>
                <a:satMod val="135000"/>
              </a:schemeClr>
              <a:prstClr val="white"/>
            </a:duotone>
          </a:blip>
          <a:stretch>
            <a:fillRect/>
          </a:stretch>
        </p:blipFill>
        <p:spPr>
          <a:xfrm>
            <a:off x="5506090" y="5591368"/>
            <a:ext cx="684062" cy="684062"/>
          </a:xfrm>
          <a:prstGeom prst="rect">
            <a:avLst/>
          </a:prstGeom>
        </p:spPr>
      </p:pic>
      <p:grpSp>
        <p:nvGrpSpPr>
          <p:cNvPr id="293" name="Group 292"/>
          <p:cNvGrpSpPr/>
          <p:nvPr/>
        </p:nvGrpSpPr>
        <p:grpSpPr>
          <a:xfrm>
            <a:off x="5559457" y="4545202"/>
            <a:ext cx="592924" cy="389695"/>
            <a:chOff x="260971" y="3150905"/>
            <a:chExt cx="504056" cy="613375"/>
          </a:xfrm>
          <a:solidFill>
            <a:schemeClr val="bg1"/>
          </a:solidFill>
        </p:grpSpPr>
        <p:sp>
          <p:nvSpPr>
            <p:cNvPr id="294" name="Rounded Rectangle 206"/>
            <p:cNvSpPr/>
            <p:nvPr/>
          </p:nvSpPr>
          <p:spPr>
            <a:xfrm>
              <a:off x="260971" y="3501802"/>
              <a:ext cx="504056" cy="144016"/>
            </a:xfrm>
            <a:prstGeom prst="roundRect">
              <a:avLst/>
            </a:prstGeom>
            <a:grpFill/>
            <a:ln w="25400" cap="flat" cmpd="sng" algn="ctr">
              <a:solidFill>
                <a:schemeClr val="accent6"/>
              </a:solidFill>
              <a:prstDash val="solid"/>
            </a:ln>
            <a:effectLst/>
          </p:spPr>
          <p:txBody>
            <a:bodyPr rtlCol="0" anchor="ctr"/>
            <a:lstStyle/>
            <a:p>
              <a:pPr algn="ctr">
                <a:defRPr/>
              </a:pPr>
              <a:endParaRPr lang="en-GB" kern="0" dirty="0">
                <a:solidFill>
                  <a:srgbClr val="FFFFFF"/>
                </a:solidFill>
                <a:cs typeface="Arial" charset="0"/>
              </a:endParaRPr>
            </a:p>
          </p:txBody>
        </p:sp>
        <p:grpSp>
          <p:nvGrpSpPr>
            <p:cNvPr id="295" name="Group 294"/>
            <p:cNvGrpSpPr/>
            <p:nvPr/>
          </p:nvGrpSpPr>
          <p:grpSpPr>
            <a:xfrm>
              <a:off x="343258" y="3545617"/>
              <a:ext cx="340613" cy="75817"/>
              <a:chOff x="909043" y="3357786"/>
              <a:chExt cx="340613" cy="75817"/>
            </a:xfrm>
            <a:grpFill/>
          </p:grpSpPr>
          <p:grpSp>
            <p:nvGrpSpPr>
              <p:cNvPr id="305" name="Group 304"/>
              <p:cNvGrpSpPr/>
              <p:nvPr/>
            </p:nvGrpSpPr>
            <p:grpSpPr>
              <a:xfrm>
                <a:off x="909043" y="3357786"/>
                <a:ext cx="72008" cy="75817"/>
                <a:chOff x="909043" y="3357786"/>
                <a:chExt cx="72008" cy="75817"/>
              </a:xfrm>
              <a:grpFill/>
            </p:grpSpPr>
            <p:sp>
              <p:nvSpPr>
                <p:cNvPr id="312" name="Rectangle 311"/>
                <p:cNvSpPr/>
                <p:nvPr/>
              </p:nvSpPr>
              <p:spPr>
                <a:xfrm>
                  <a:off x="909043" y="3357786"/>
                  <a:ext cx="72008" cy="45719"/>
                </a:xfrm>
                <a:prstGeom prst="rect">
                  <a:avLst/>
                </a:prstGeom>
                <a:grpFill/>
                <a:ln w="25400" cap="flat" cmpd="sng" algn="ctr">
                  <a:solidFill>
                    <a:schemeClr val="accent6"/>
                  </a:solidFill>
                  <a:prstDash val="solid"/>
                </a:ln>
                <a:effectLst/>
              </p:spPr>
              <p:txBody>
                <a:bodyPr rtlCol="0" anchor="ctr"/>
                <a:lstStyle/>
                <a:p>
                  <a:pPr algn="ctr">
                    <a:defRPr/>
                  </a:pPr>
                  <a:endParaRPr lang="en-GB" kern="0" dirty="0">
                    <a:solidFill>
                      <a:srgbClr val="FFFFFF"/>
                    </a:solidFill>
                    <a:cs typeface="Arial" charset="0"/>
                  </a:endParaRPr>
                </a:p>
              </p:txBody>
            </p:sp>
            <p:sp>
              <p:nvSpPr>
                <p:cNvPr id="313" name="Rectangle 312"/>
                <p:cNvSpPr/>
                <p:nvPr/>
              </p:nvSpPr>
              <p:spPr>
                <a:xfrm>
                  <a:off x="923901" y="3387884"/>
                  <a:ext cx="45719" cy="45719"/>
                </a:xfrm>
                <a:prstGeom prst="rect">
                  <a:avLst/>
                </a:prstGeom>
                <a:grpFill/>
                <a:ln w="25400" cap="flat" cmpd="sng" algn="ctr">
                  <a:solidFill>
                    <a:schemeClr val="accent6"/>
                  </a:solidFill>
                  <a:prstDash val="solid"/>
                </a:ln>
                <a:effectLst/>
              </p:spPr>
              <p:txBody>
                <a:bodyPr rtlCol="0" anchor="ctr"/>
                <a:lstStyle/>
                <a:p>
                  <a:pPr algn="ctr">
                    <a:defRPr/>
                  </a:pPr>
                  <a:endParaRPr lang="en-GB" kern="0" dirty="0">
                    <a:solidFill>
                      <a:srgbClr val="FFFFFF"/>
                    </a:solidFill>
                    <a:cs typeface="Arial" charset="0"/>
                  </a:endParaRPr>
                </a:p>
              </p:txBody>
            </p:sp>
          </p:grpSp>
          <p:grpSp>
            <p:nvGrpSpPr>
              <p:cNvPr id="306" name="Group 305"/>
              <p:cNvGrpSpPr/>
              <p:nvPr/>
            </p:nvGrpSpPr>
            <p:grpSpPr>
              <a:xfrm>
                <a:off x="1044298" y="3357786"/>
                <a:ext cx="72008" cy="75817"/>
                <a:chOff x="909043" y="3357786"/>
                <a:chExt cx="72008" cy="75817"/>
              </a:xfrm>
              <a:grpFill/>
            </p:grpSpPr>
            <p:sp>
              <p:nvSpPr>
                <p:cNvPr id="310" name="Rectangle 309"/>
                <p:cNvSpPr/>
                <p:nvPr/>
              </p:nvSpPr>
              <p:spPr>
                <a:xfrm>
                  <a:off x="909043" y="3357786"/>
                  <a:ext cx="72008" cy="45719"/>
                </a:xfrm>
                <a:prstGeom prst="rect">
                  <a:avLst/>
                </a:prstGeom>
                <a:grpFill/>
                <a:ln w="25400" cap="flat" cmpd="sng" algn="ctr">
                  <a:solidFill>
                    <a:schemeClr val="accent6"/>
                  </a:solidFill>
                  <a:prstDash val="solid"/>
                </a:ln>
                <a:effectLst/>
              </p:spPr>
              <p:txBody>
                <a:bodyPr rtlCol="0" anchor="ctr"/>
                <a:lstStyle/>
                <a:p>
                  <a:pPr algn="ctr">
                    <a:defRPr/>
                  </a:pPr>
                  <a:endParaRPr lang="en-GB" kern="0" dirty="0">
                    <a:solidFill>
                      <a:srgbClr val="FFFFFF"/>
                    </a:solidFill>
                    <a:cs typeface="Arial" charset="0"/>
                  </a:endParaRPr>
                </a:p>
              </p:txBody>
            </p:sp>
            <p:sp>
              <p:nvSpPr>
                <p:cNvPr id="311" name="Rectangle 310"/>
                <p:cNvSpPr/>
                <p:nvPr/>
              </p:nvSpPr>
              <p:spPr>
                <a:xfrm>
                  <a:off x="923901" y="3387884"/>
                  <a:ext cx="45719" cy="45719"/>
                </a:xfrm>
                <a:prstGeom prst="rect">
                  <a:avLst/>
                </a:prstGeom>
                <a:grpFill/>
                <a:ln w="25400" cap="flat" cmpd="sng" algn="ctr">
                  <a:solidFill>
                    <a:schemeClr val="accent6"/>
                  </a:solidFill>
                  <a:prstDash val="solid"/>
                </a:ln>
                <a:effectLst/>
              </p:spPr>
              <p:txBody>
                <a:bodyPr rtlCol="0" anchor="ctr"/>
                <a:lstStyle/>
                <a:p>
                  <a:pPr algn="ctr">
                    <a:defRPr/>
                  </a:pPr>
                  <a:endParaRPr lang="en-GB" kern="0" dirty="0">
                    <a:solidFill>
                      <a:srgbClr val="FFFFFF"/>
                    </a:solidFill>
                    <a:cs typeface="Arial" charset="0"/>
                  </a:endParaRPr>
                </a:p>
              </p:txBody>
            </p:sp>
          </p:grpSp>
          <p:grpSp>
            <p:nvGrpSpPr>
              <p:cNvPr id="307" name="Group 306"/>
              <p:cNvGrpSpPr/>
              <p:nvPr/>
            </p:nvGrpSpPr>
            <p:grpSpPr>
              <a:xfrm>
                <a:off x="1177648" y="3357786"/>
                <a:ext cx="72008" cy="75817"/>
                <a:chOff x="909043" y="3357786"/>
                <a:chExt cx="72008" cy="75817"/>
              </a:xfrm>
              <a:grpFill/>
            </p:grpSpPr>
            <p:sp>
              <p:nvSpPr>
                <p:cNvPr id="308" name="Rectangle 307"/>
                <p:cNvSpPr/>
                <p:nvPr/>
              </p:nvSpPr>
              <p:spPr>
                <a:xfrm>
                  <a:off x="909043" y="3357786"/>
                  <a:ext cx="72008" cy="45719"/>
                </a:xfrm>
                <a:prstGeom prst="rect">
                  <a:avLst/>
                </a:prstGeom>
                <a:grpFill/>
                <a:ln w="25400" cap="flat" cmpd="sng" algn="ctr">
                  <a:solidFill>
                    <a:schemeClr val="accent6"/>
                  </a:solidFill>
                  <a:prstDash val="solid"/>
                </a:ln>
                <a:effectLst/>
              </p:spPr>
              <p:txBody>
                <a:bodyPr rtlCol="0" anchor="ctr"/>
                <a:lstStyle/>
                <a:p>
                  <a:pPr algn="ctr">
                    <a:defRPr/>
                  </a:pPr>
                  <a:endParaRPr lang="en-GB" kern="0" dirty="0">
                    <a:solidFill>
                      <a:srgbClr val="FFFFFF"/>
                    </a:solidFill>
                    <a:cs typeface="Arial" charset="0"/>
                  </a:endParaRPr>
                </a:p>
              </p:txBody>
            </p:sp>
            <p:sp>
              <p:nvSpPr>
                <p:cNvPr id="309" name="Rectangle 308"/>
                <p:cNvSpPr/>
                <p:nvPr/>
              </p:nvSpPr>
              <p:spPr>
                <a:xfrm>
                  <a:off x="923901" y="3387884"/>
                  <a:ext cx="45719" cy="45719"/>
                </a:xfrm>
                <a:prstGeom prst="rect">
                  <a:avLst/>
                </a:prstGeom>
                <a:grpFill/>
                <a:ln w="25400" cap="flat" cmpd="sng" algn="ctr">
                  <a:solidFill>
                    <a:schemeClr val="accent6"/>
                  </a:solidFill>
                  <a:prstDash val="solid"/>
                </a:ln>
                <a:effectLst/>
              </p:spPr>
              <p:txBody>
                <a:bodyPr rtlCol="0" anchor="ctr"/>
                <a:lstStyle/>
                <a:p>
                  <a:pPr algn="ctr">
                    <a:defRPr/>
                  </a:pPr>
                  <a:endParaRPr lang="en-GB" kern="0" dirty="0">
                    <a:solidFill>
                      <a:srgbClr val="FFFFFF"/>
                    </a:solidFill>
                    <a:cs typeface="Arial" charset="0"/>
                  </a:endParaRPr>
                </a:p>
              </p:txBody>
            </p:sp>
          </p:grpSp>
        </p:grpSp>
        <p:cxnSp>
          <p:nvCxnSpPr>
            <p:cNvPr id="296" name="Straight Connector 295"/>
            <p:cNvCxnSpPr>
              <a:stCxn id="294" idx="2"/>
              <a:endCxn id="297" idx="0"/>
            </p:cNvCxnSpPr>
            <p:nvPr/>
          </p:nvCxnSpPr>
          <p:spPr>
            <a:xfrm>
              <a:off x="512999" y="3645818"/>
              <a:ext cx="0" cy="72008"/>
            </a:xfrm>
            <a:prstGeom prst="line">
              <a:avLst/>
            </a:prstGeom>
            <a:grpFill/>
            <a:ln w="19050" cap="flat" cmpd="sng" algn="ctr">
              <a:solidFill>
                <a:schemeClr val="accent6"/>
              </a:solidFill>
              <a:prstDash val="solid"/>
            </a:ln>
            <a:effectLst/>
          </p:spPr>
        </p:cxnSp>
        <p:sp>
          <p:nvSpPr>
            <p:cNvPr id="297" name="Rectangle 296"/>
            <p:cNvSpPr/>
            <p:nvPr/>
          </p:nvSpPr>
          <p:spPr>
            <a:xfrm>
              <a:off x="441163" y="3717826"/>
              <a:ext cx="143672" cy="46454"/>
            </a:xfrm>
            <a:prstGeom prst="rect">
              <a:avLst/>
            </a:prstGeom>
            <a:grpFill/>
            <a:ln w="25400" cap="flat" cmpd="sng" algn="ctr">
              <a:solidFill>
                <a:schemeClr val="accent6"/>
              </a:solidFill>
              <a:prstDash val="solid"/>
            </a:ln>
            <a:effectLst/>
          </p:spPr>
          <p:txBody>
            <a:bodyPr rtlCol="0" anchor="ctr"/>
            <a:lstStyle/>
            <a:p>
              <a:pPr algn="ctr">
                <a:defRPr/>
              </a:pPr>
              <a:endParaRPr lang="en-GB" kern="0" dirty="0">
                <a:solidFill>
                  <a:srgbClr val="FFFFFF"/>
                </a:solidFill>
                <a:cs typeface="Arial" charset="0"/>
              </a:endParaRPr>
            </a:p>
          </p:txBody>
        </p:sp>
        <p:cxnSp>
          <p:nvCxnSpPr>
            <p:cNvPr id="298" name="Straight Connector 297"/>
            <p:cNvCxnSpPr/>
            <p:nvPr/>
          </p:nvCxnSpPr>
          <p:spPr>
            <a:xfrm>
              <a:off x="260971" y="3738781"/>
              <a:ext cx="504056" cy="0"/>
            </a:xfrm>
            <a:prstGeom prst="line">
              <a:avLst/>
            </a:prstGeom>
            <a:grpFill/>
            <a:ln w="19050" cap="flat" cmpd="sng" algn="ctr">
              <a:solidFill>
                <a:schemeClr val="accent6"/>
              </a:solidFill>
              <a:prstDash val="solid"/>
            </a:ln>
            <a:effectLst/>
          </p:spPr>
        </p:cxnSp>
        <p:grpSp>
          <p:nvGrpSpPr>
            <p:cNvPr id="299" name="Group 298"/>
            <p:cNvGrpSpPr/>
            <p:nvPr/>
          </p:nvGrpSpPr>
          <p:grpSpPr>
            <a:xfrm>
              <a:off x="372210" y="3150905"/>
              <a:ext cx="0" cy="354325"/>
              <a:chOff x="1197075" y="3219485"/>
              <a:chExt cx="0" cy="354325"/>
            </a:xfrm>
            <a:grpFill/>
          </p:grpSpPr>
          <p:cxnSp>
            <p:nvCxnSpPr>
              <p:cNvPr id="303" name="Straight Connector 302"/>
              <p:cNvCxnSpPr/>
              <p:nvPr/>
            </p:nvCxnSpPr>
            <p:spPr>
              <a:xfrm>
                <a:off x="1197075" y="3357786"/>
                <a:ext cx="0" cy="216024"/>
              </a:xfrm>
              <a:prstGeom prst="line">
                <a:avLst/>
              </a:prstGeom>
              <a:grpFill/>
              <a:ln w="38100" cap="flat" cmpd="sng" algn="ctr">
                <a:solidFill>
                  <a:schemeClr val="accent6"/>
                </a:solidFill>
                <a:prstDash val="solid"/>
              </a:ln>
              <a:effectLst/>
            </p:spPr>
          </p:cxnSp>
          <p:cxnSp>
            <p:nvCxnSpPr>
              <p:cNvPr id="304" name="Straight Connector 303"/>
              <p:cNvCxnSpPr/>
              <p:nvPr/>
            </p:nvCxnSpPr>
            <p:spPr>
              <a:xfrm>
                <a:off x="1197075" y="3219485"/>
                <a:ext cx="0" cy="144016"/>
              </a:xfrm>
              <a:prstGeom prst="line">
                <a:avLst/>
              </a:prstGeom>
              <a:grpFill/>
              <a:ln w="19050" cap="flat" cmpd="sng" algn="ctr">
                <a:solidFill>
                  <a:schemeClr val="accent6"/>
                </a:solidFill>
                <a:prstDash val="solid"/>
              </a:ln>
              <a:effectLst/>
            </p:spPr>
          </p:cxnSp>
        </p:grpSp>
        <p:grpSp>
          <p:nvGrpSpPr>
            <p:cNvPr id="300" name="Group 299"/>
            <p:cNvGrpSpPr/>
            <p:nvPr/>
          </p:nvGrpSpPr>
          <p:grpSpPr>
            <a:xfrm>
              <a:off x="444600" y="3150905"/>
              <a:ext cx="0" cy="354325"/>
              <a:chOff x="1197075" y="3219485"/>
              <a:chExt cx="0" cy="354325"/>
            </a:xfrm>
            <a:grpFill/>
          </p:grpSpPr>
          <p:cxnSp>
            <p:nvCxnSpPr>
              <p:cNvPr id="301" name="Straight Connector 300"/>
              <p:cNvCxnSpPr/>
              <p:nvPr/>
            </p:nvCxnSpPr>
            <p:spPr>
              <a:xfrm>
                <a:off x="1197075" y="3357786"/>
                <a:ext cx="0" cy="216024"/>
              </a:xfrm>
              <a:prstGeom prst="line">
                <a:avLst/>
              </a:prstGeom>
              <a:grpFill/>
              <a:ln w="38100" cap="flat" cmpd="sng" algn="ctr">
                <a:solidFill>
                  <a:schemeClr val="accent6"/>
                </a:solidFill>
                <a:prstDash val="solid"/>
              </a:ln>
              <a:effectLst/>
            </p:spPr>
          </p:cxnSp>
          <p:cxnSp>
            <p:nvCxnSpPr>
              <p:cNvPr id="302" name="Straight Connector 301"/>
              <p:cNvCxnSpPr/>
              <p:nvPr/>
            </p:nvCxnSpPr>
            <p:spPr>
              <a:xfrm>
                <a:off x="1197075" y="3219485"/>
                <a:ext cx="0" cy="144016"/>
              </a:xfrm>
              <a:prstGeom prst="line">
                <a:avLst/>
              </a:prstGeom>
              <a:grpFill/>
              <a:ln w="19050" cap="flat" cmpd="sng" algn="ctr">
                <a:solidFill>
                  <a:schemeClr val="accent6"/>
                </a:solidFill>
                <a:prstDash val="solid"/>
              </a:ln>
              <a:effectLst/>
            </p:spPr>
          </p:cxnSp>
        </p:grpSp>
      </p:grpSp>
      <p:sp>
        <p:nvSpPr>
          <p:cNvPr id="314" name="Rectangle 313"/>
          <p:cNvSpPr/>
          <p:nvPr/>
        </p:nvSpPr>
        <p:spPr>
          <a:xfrm>
            <a:off x="5520405" y="4985901"/>
            <a:ext cx="668565" cy="234096"/>
          </a:xfrm>
          <a:prstGeom prst="rect">
            <a:avLst/>
          </a:prstGeom>
          <a:solidFill>
            <a:srgbClr val="FFFFFF"/>
          </a:solidFill>
          <a:ln w="12700" cap="flat" cmpd="sng" algn="ctr">
            <a:noFill/>
            <a:prstDash val="solid"/>
          </a:ln>
          <a:effectLst/>
        </p:spPr>
        <p:txBody>
          <a:bodyPr rtlCol="0" anchor="ctr"/>
          <a:lstStyle/>
          <a:p>
            <a:pPr algn="ctr">
              <a:defRPr/>
            </a:pPr>
            <a:r>
              <a:rPr lang="en-US" sz="800" kern="0" dirty="0" smtClean="0">
                <a:solidFill>
                  <a:srgbClr val="666666"/>
                </a:solidFill>
                <a:cs typeface="Arial" charset="0"/>
              </a:rPr>
              <a:t>Network</a:t>
            </a:r>
            <a:endParaRPr lang="en-US" sz="800" kern="0" dirty="0">
              <a:solidFill>
                <a:srgbClr val="666666"/>
              </a:solidFill>
              <a:cs typeface="Arial" charset="0"/>
            </a:endParaRPr>
          </a:p>
        </p:txBody>
      </p:sp>
      <p:pic>
        <p:nvPicPr>
          <p:cNvPr id="315" name="Picture 314"/>
          <p:cNvPicPr>
            <a:picLocks noChangeAspect="1"/>
          </p:cNvPicPr>
          <p:nvPr/>
        </p:nvPicPr>
        <p:blipFill rotWithShape="1">
          <a:blip r:embed="rId8">
            <a:grayscl/>
            <a:extLst>
              <a:ext uri="{28A0092B-C50C-407E-A947-70E740481C1C}">
                <a14:useLocalDpi xmlns:a14="http://schemas.microsoft.com/office/drawing/2010/main" val="0"/>
              </a:ext>
            </a:extLst>
          </a:blip>
          <a:srcRect l="5740" t="23733" r="5742" b="25006"/>
          <a:stretch/>
        </p:blipFill>
        <p:spPr>
          <a:xfrm>
            <a:off x="7420578" y="5824335"/>
            <a:ext cx="596186" cy="200149"/>
          </a:xfrm>
          <a:prstGeom prst="rect">
            <a:avLst/>
          </a:prstGeom>
        </p:spPr>
      </p:pic>
      <p:grpSp>
        <p:nvGrpSpPr>
          <p:cNvPr id="316" name="Group 315"/>
          <p:cNvGrpSpPr/>
          <p:nvPr/>
        </p:nvGrpSpPr>
        <p:grpSpPr>
          <a:xfrm>
            <a:off x="6555660" y="4665175"/>
            <a:ext cx="429472" cy="286942"/>
            <a:chOff x="14643100" y="2676526"/>
            <a:chExt cx="1085850" cy="725488"/>
          </a:xfrm>
          <a:solidFill>
            <a:schemeClr val="accent6"/>
          </a:solidFill>
        </p:grpSpPr>
        <p:sp>
          <p:nvSpPr>
            <p:cNvPr id="317" name="Freeform 14"/>
            <p:cNvSpPr>
              <a:spLocks/>
            </p:cNvSpPr>
            <p:nvPr/>
          </p:nvSpPr>
          <p:spPr bwMode="auto">
            <a:xfrm>
              <a:off x="14825663" y="2857501"/>
              <a:ext cx="180975" cy="182563"/>
            </a:xfrm>
            <a:custGeom>
              <a:avLst/>
              <a:gdLst>
                <a:gd name="T0" fmla="*/ 57 w 114"/>
                <a:gd name="T1" fmla="*/ 0 h 115"/>
                <a:gd name="T2" fmla="*/ 100 w 114"/>
                <a:gd name="T3" fmla="*/ 0 h 115"/>
                <a:gd name="T4" fmla="*/ 105 w 114"/>
                <a:gd name="T5" fmla="*/ 1 h 115"/>
                <a:gd name="T6" fmla="*/ 109 w 114"/>
                <a:gd name="T7" fmla="*/ 3 h 115"/>
                <a:gd name="T8" fmla="*/ 112 w 114"/>
                <a:gd name="T9" fmla="*/ 6 h 115"/>
                <a:gd name="T10" fmla="*/ 114 w 114"/>
                <a:gd name="T11" fmla="*/ 10 h 115"/>
                <a:gd name="T12" fmla="*/ 114 w 114"/>
                <a:gd name="T13" fmla="*/ 14 h 115"/>
                <a:gd name="T14" fmla="*/ 114 w 114"/>
                <a:gd name="T15" fmla="*/ 19 h 115"/>
                <a:gd name="T16" fmla="*/ 112 w 114"/>
                <a:gd name="T17" fmla="*/ 23 h 115"/>
                <a:gd name="T18" fmla="*/ 109 w 114"/>
                <a:gd name="T19" fmla="*/ 26 h 115"/>
                <a:gd name="T20" fmla="*/ 105 w 114"/>
                <a:gd name="T21" fmla="*/ 28 h 115"/>
                <a:gd name="T22" fmla="*/ 100 w 114"/>
                <a:gd name="T23" fmla="*/ 28 h 115"/>
                <a:gd name="T24" fmla="*/ 66 w 114"/>
                <a:gd name="T25" fmla="*/ 28 h 115"/>
                <a:gd name="T26" fmla="*/ 26 w 114"/>
                <a:gd name="T27" fmla="*/ 107 h 115"/>
                <a:gd name="T28" fmla="*/ 24 w 114"/>
                <a:gd name="T29" fmla="*/ 110 h 115"/>
                <a:gd name="T30" fmla="*/ 21 w 114"/>
                <a:gd name="T31" fmla="*/ 113 h 115"/>
                <a:gd name="T32" fmla="*/ 18 w 114"/>
                <a:gd name="T33" fmla="*/ 114 h 115"/>
                <a:gd name="T34" fmla="*/ 14 w 114"/>
                <a:gd name="T35" fmla="*/ 115 h 115"/>
                <a:gd name="T36" fmla="*/ 11 w 114"/>
                <a:gd name="T37" fmla="*/ 114 h 115"/>
                <a:gd name="T38" fmla="*/ 8 w 114"/>
                <a:gd name="T39" fmla="*/ 113 h 115"/>
                <a:gd name="T40" fmla="*/ 2 w 114"/>
                <a:gd name="T41" fmla="*/ 108 h 115"/>
                <a:gd name="T42" fmla="*/ 0 w 114"/>
                <a:gd name="T43" fmla="*/ 101 h 115"/>
                <a:gd name="T44" fmla="*/ 1 w 114"/>
                <a:gd name="T45" fmla="*/ 93 h 115"/>
                <a:gd name="T46" fmla="*/ 44 w 114"/>
                <a:gd name="T47" fmla="*/ 8 h 115"/>
                <a:gd name="T48" fmla="*/ 47 w 114"/>
                <a:gd name="T49" fmla="*/ 5 h 115"/>
                <a:gd name="T50" fmla="*/ 50 w 114"/>
                <a:gd name="T51" fmla="*/ 2 h 115"/>
                <a:gd name="T52" fmla="*/ 53 w 114"/>
                <a:gd name="T53" fmla="*/ 1 h 115"/>
                <a:gd name="T54" fmla="*/ 57 w 114"/>
                <a:gd name="T55" fmla="*/ 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4" h="115">
                  <a:moveTo>
                    <a:pt x="57" y="0"/>
                  </a:moveTo>
                  <a:lnTo>
                    <a:pt x="100" y="0"/>
                  </a:lnTo>
                  <a:lnTo>
                    <a:pt x="105" y="1"/>
                  </a:lnTo>
                  <a:lnTo>
                    <a:pt x="109" y="3"/>
                  </a:lnTo>
                  <a:lnTo>
                    <a:pt x="112" y="6"/>
                  </a:lnTo>
                  <a:lnTo>
                    <a:pt x="114" y="10"/>
                  </a:lnTo>
                  <a:lnTo>
                    <a:pt x="114" y="14"/>
                  </a:lnTo>
                  <a:lnTo>
                    <a:pt x="114" y="19"/>
                  </a:lnTo>
                  <a:lnTo>
                    <a:pt x="112" y="23"/>
                  </a:lnTo>
                  <a:lnTo>
                    <a:pt x="109" y="26"/>
                  </a:lnTo>
                  <a:lnTo>
                    <a:pt x="105" y="28"/>
                  </a:lnTo>
                  <a:lnTo>
                    <a:pt x="100" y="28"/>
                  </a:lnTo>
                  <a:lnTo>
                    <a:pt x="66" y="28"/>
                  </a:lnTo>
                  <a:lnTo>
                    <a:pt x="26" y="107"/>
                  </a:lnTo>
                  <a:lnTo>
                    <a:pt x="24" y="110"/>
                  </a:lnTo>
                  <a:lnTo>
                    <a:pt x="21" y="113"/>
                  </a:lnTo>
                  <a:lnTo>
                    <a:pt x="18" y="114"/>
                  </a:lnTo>
                  <a:lnTo>
                    <a:pt x="14" y="115"/>
                  </a:lnTo>
                  <a:lnTo>
                    <a:pt x="11" y="114"/>
                  </a:lnTo>
                  <a:lnTo>
                    <a:pt x="8" y="113"/>
                  </a:lnTo>
                  <a:lnTo>
                    <a:pt x="2" y="108"/>
                  </a:lnTo>
                  <a:lnTo>
                    <a:pt x="0" y="101"/>
                  </a:lnTo>
                  <a:lnTo>
                    <a:pt x="1" y="93"/>
                  </a:lnTo>
                  <a:lnTo>
                    <a:pt x="44" y="8"/>
                  </a:lnTo>
                  <a:lnTo>
                    <a:pt x="47" y="5"/>
                  </a:lnTo>
                  <a:lnTo>
                    <a:pt x="50" y="2"/>
                  </a:lnTo>
                  <a:lnTo>
                    <a:pt x="53" y="1"/>
                  </a:lnTo>
                  <a:lnTo>
                    <a:pt x="57" y="0"/>
                  </a:lnTo>
                  <a:close/>
                </a:path>
              </a:pathLst>
            </a:custGeom>
            <a:grpFill/>
            <a:ln w="0">
              <a:solidFill>
                <a:schemeClr val="accent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8" name="Freeform 15"/>
            <p:cNvSpPr>
              <a:spLocks noEditPoints="1"/>
            </p:cNvSpPr>
            <p:nvPr/>
          </p:nvSpPr>
          <p:spPr bwMode="auto">
            <a:xfrm>
              <a:off x="14643100" y="2676526"/>
              <a:ext cx="1085850" cy="725488"/>
            </a:xfrm>
            <a:custGeom>
              <a:avLst/>
              <a:gdLst>
                <a:gd name="T0" fmla="*/ 518 w 684"/>
                <a:gd name="T1" fmla="*/ 352 h 457"/>
                <a:gd name="T2" fmla="*/ 501 w 684"/>
                <a:gd name="T3" fmla="*/ 386 h 457"/>
                <a:gd name="T4" fmla="*/ 518 w 684"/>
                <a:gd name="T5" fmla="*/ 421 h 457"/>
                <a:gd name="T6" fmla="*/ 557 w 684"/>
                <a:gd name="T7" fmla="*/ 427 h 457"/>
                <a:gd name="T8" fmla="*/ 584 w 684"/>
                <a:gd name="T9" fmla="*/ 399 h 457"/>
                <a:gd name="T10" fmla="*/ 578 w 684"/>
                <a:gd name="T11" fmla="*/ 361 h 457"/>
                <a:gd name="T12" fmla="*/ 544 w 684"/>
                <a:gd name="T13" fmla="*/ 342 h 457"/>
                <a:gd name="T14" fmla="*/ 118 w 684"/>
                <a:gd name="T15" fmla="*/ 352 h 457"/>
                <a:gd name="T16" fmla="*/ 101 w 684"/>
                <a:gd name="T17" fmla="*/ 386 h 457"/>
                <a:gd name="T18" fmla="*/ 118 w 684"/>
                <a:gd name="T19" fmla="*/ 421 h 457"/>
                <a:gd name="T20" fmla="*/ 157 w 684"/>
                <a:gd name="T21" fmla="*/ 427 h 457"/>
                <a:gd name="T22" fmla="*/ 184 w 684"/>
                <a:gd name="T23" fmla="*/ 399 h 457"/>
                <a:gd name="T24" fmla="*/ 178 w 684"/>
                <a:gd name="T25" fmla="*/ 361 h 457"/>
                <a:gd name="T26" fmla="*/ 144 w 684"/>
                <a:gd name="T27" fmla="*/ 342 h 457"/>
                <a:gd name="T28" fmla="*/ 73 w 684"/>
                <a:gd name="T29" fmla="*/ 372 h 457"/>
                <a:gd name="T30" fmla="*/ 29 w 684"/>
                <a:gd name="T31" fmla="*/ 342 h 457"/>
                <a:gd name="T32" fmla="*/ 285 w 684"/>
                <a:gd name="T33" fmla="*/ 342 h 457"/>
                <a:gd name="T34" fmla="*/ 214 w 684"/>
                <a:gd name="T35" fmla="*/ 372 h 457"/>
                <a:gd name="T36" fmla="*/ 491 w 684"/>
                <a:gd name="T37" fmla="*/ 337 h 457"/>
                <a:gd name="T38" fmla="*/ 544 w 684"/>
                <a:gd name="T39" fmla="*/ 314 h 457"/>
                <a:gd name="T40" fmla="*/ 638 w 684"/>
                <a:gd name="T41" fmla="*/ 226 h 457"/>
                <a:gd name="T42" fmla="*/ 82 w 684"/>
                <a:gd name="T43" fmla="*/ 210 h 457"/>
                <a:gd name="T44" fmla="*/ 283 w 684"/>
                <a:gd name="T45" fmla="*/ 314 h 457"/>
                <a:gd name="T46" fmla="*/ 152 w 684"/>
                <a:gd name="T47" fmla="*/ 85 h 457"/>
                <a:gd name="T48" fmla="*/ 649 w 684"/>
                <a:gd name="T49" fmla="*/ 191 h 457"/>
                <a:gd name="T50" fmla="*/ 411 w 684"/>
                <a:gd name="T51" fmla="*/ 57 h 457"/>
                <a:gd name="T52" fmla="*/ 464 w 684"/>
                <a:gd name="T53" fmla="*/ 57 h 457"/>
                <a:gd name="T54" fmla="*/ 435 w 684"/>
                <a:gd name="T55" fmla="*/ 263 h 457"/>
                <a:gd name="T56" fmla="*/ 324 w 684"/>
                <a:gd name="T57" fmla="*/ 57 h 457"/>
                <a:gd name="T58" fmla="*/ 262 w 684"/>
                <a:gd name="T59" fmla="*/ 0 h 457"/>
                <a:gd name="T60" fmla="*/ 586 w 684"/>
                <a:gd name="T61" fmla="*/ 28 h 457"/>
                <a:gd name="T62" fmla="*/ 598 w 684"/>
                <a:gd name="T63" fmla="*/ 32 h 457"/>
                <a:gd name="T64" fmla="*/ 682 w 684"/>
                <a:gd name="T65" fmla="*/ 193 h 457"/>
                <a:gd name="T66" fmla="*/ 683 w 684"/>
                <a:gd name="T67" fmla="*/ 195 h 457"/>
                <a:gd name="T68" fmla="*/ 684 w 684"/>
                <a:gd name="T69" fmla="*/ 199 h 457"/>
                <a:gd name="T70" fmla="*/ 682 w 684"/>
                <a:gd name="T71" fmla="*/ 206 h 457"/>
                <a:gd name="T72" fmla="*/ 610 w 684"/>
                <a:gd name="T73" fmla="*/ 358 h 457"/>
                <a:gd name="T74" fmla="*/ 613 w 684"/>
                <a:gd name="T75" fmla="*/ 404 h 457"/>
                <a:gd name="T76" fmla="*/ 580 w 684"/>
                <a:gd name="T77" fmla="*/ 447 h 457"/>
                <a:gd name="T78" fmla="*/ 523 w 684"/>
                <a:gd name="T79" fmla="*/ 454 h 457"/>
                <a:gd name="T80" fmla="*/ 481 w 684"/>
                <a:gd name="T81" fmla="*/ 419 h 457"/>
                <a:gd name="T82" fmla="*/ 206 w 684"/>
                <a:gd name="T83" fmla="*/ 419 h 457"/>
                <a:gd name="T84" fmla="*/ 164 w 684"/>
                <a:gd name="T85" fmla="*/ 454 h 457"/>
                <a:gd name="T86" fmla="*/ 106 w 684"/>
                <a:gd name="T87" fmla="*/ 446 h 457"/>
                <a:gd name="T88" fmla="*/ 73 w 684"/>
                <a:gd name="T89" fmla="*/ 400 h 457"/>
                <a:gd name="T90" fmla="*/ 6 w 684"/>
                <a:gd name="T91" fmla="*/ 397 h 457"/>
                <a:gd name="T92" fmla="*/ 0 w 684"/>
                <a:gd name="T93" fmla="*/ 386 h 457"/>
                <a:gd name="T94" fmla="*/ 2 w 684"/>
                <a:gd name="T95" fmla="*/ 250 h 457"/>
                <a:gd name="T96" fmla="*/ 131 w 684"/>
                <a:gd name="T97" fmla="*/ 64 h 457"/>
                <a:gd name="T98" fmla="*/ 139 w 684"/>
                <a:gd name="T99" fmla="*/ 57 h 457"/>
                <a:gd name="T100" fmla="*/ 247 w 684"/>
                <a:gd name="T101" fmla="*/ 57 h 457"/>
                <a:gd name="T102" fmla="*/ 256 w 684"/>
                <a:gd name="T103" fmla="*/ 65 h 457"/>
                <a:gd name="T104" fmla="*/ 290 w 684"/>
                <a:gd name="T105" fmla="*/ 52 h 457"/>
                <a:gd name="T106" fmla="*/ 182 w 684"/>
                <a:gd name="T107" fmla="*/ 27 h 457"/>
                <a:gd name="T108" fmla="*/ 173 w 684"/>
                <a:gd name="T109" fmla="*/ 18 h 457"/>
                <a:gd name="T110" fmla="*/ 175 w 684"/>
                <a:gd name="T111" fmla="*/ 5 h 457"/>
                <a:gd name="T112" fmla="*/ 186 w 684"/>
                <a:gd name="T113" fmla="*/ 0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84" h="457">
                  <a:moveTo>
                    <a:pt x="544" y="342"/>
                  </a:moveTo>
                  <a:lnTo>
                    <a:pt x="531" y="346"/>
                  </a:lnTo>
                  <a:lnTo>
                    <a:pt x="518" y="352"/>
                  </a:lnTo>
                  <a:lnTo>
                    <a:pt x="509" y="361"/>
                  </a:lnTo>
                  <a:lnTo>
                    <a:pt x="503" y="372"/>
                  </a:lnTo>
                  <a:lnTo>
                    <a:pt x="501" y="386"/>
                  </a:lnTo>
                  <a:lnTo>
                    <a:pt x="503" y="399"/>
                  </a:lnTo>
                  <a:lnTo>
                    <a:pt x="509" y="412"/>
                  </a:lnTo>
                  <a:lnTo>
                    <a:pt x="518" y="421"/>
                  </a:lnTo>
                  <a:lnTo>
                    <a:pt x="531" y="427"/>
                  </a:lnTo>
                  <a:lnTo>
                    <a:pt x="544" y="429"/>
                  </a:lnTo>
                  <a:lnTo>
                    <a:pt x="557" y="427"/>
                  </a:lnTo>
                  <a:lnTo>
                    <a:pt x="569" y="421"/>
                  </a:lnTo>
                  <a:lnTo>
                    <a:pt x="578" y="412"/>
                  </a:lnTo>
                  <a:lnTo>
                    <a:pt x="584" y="399"/>
                  </a:lnTo>
                  <a:lnTo>
                    <a:pt x="586" y="386"/>
                  </a:lnTo>
                  <a:lnTo>
                    <a:pt x="584" y="372"/>
                  </a:lnTo>
                  <a:lnTo>
                    <a:pt x="578" y="361"/>
                  </a:lnTo>
                  <a:lnTo>
                    <a:pt x="569" y="352"/>
                  </a:lnTo>
                  <a:lnTo>
                    <a:pt x="557" y="346"/>
                  </a:lnTo>
                  <a:lnTo>
                    <a:pt x="544" y="342"/>
                  </a:lnTo>
                  <a:close/>
                  <a:moveTo>
                    <a:pt x="144" y="342"/>
                  </a:moveTo>
                  <a:lnTo>
                    <a:pt x="130" y="346"/>
                  </a:lnTo>
                  <a:lnTo>
                    <a:pt x="118" y="352"/>
                  </a:lnTo>
                  <a:lnTo>
                    <a:pt x="109" y="361"/>
                  </a:lnTo>
                  <a:lnTo>
                    <a:pt x="103" y="372"/>
                  </a:lnTo>
                  <a:lnTo>
                    <a:pt x="101" y="386"/>
                  </a:lnTo>
                  <a:lnTo>
                    <a:pt x="103" y="399"/>
                  </a:lnTo>
                  <a:lnTo>
                    <a:pt x="109" y="412"/>
                  </a:lnTo>
                  <a:lnTo>
                    <a:pt x="118" y="421"/>
                  </a:lnTo>
                  <a:lnTo>
                    <a:pt x="130" y="427"/>
                  </a:lnTo>
                  <a:lnTo>
                    <a:pt x="144" y="429"/>
                  </a:lnTo>
                  <a:lnTo>
                    <a:pt x="157" y="427"/>
                  </a:lnTo>
                  <a:lnTo>
                    <a:pt x="169" y="421"/>
                  </a:lnTo>
                  <a:lnTo>
                    <a:pt x="178" y="412"/>
                  </a:lnTo>
                  <a:lnTo>
                    <a:pt x="184" y="399"/>
                  </a:lnTo>
                  <a:lnTo>
                    <a:pt x="186" y="386"/>
                  </a:lnTo>
                  <a:lnTo>
                    <a:pt x="184" y="372"/>
                  </a:lnTo>
                  <a:lnTo>
                    <a:pt x="178" y="361"/>
                  </a:lnTo>
                  <a:lnTo>
                    <a:pt x="169" y="352"/>
                  </a:lnTo>
                  <a:lnTo>
                    <a:pt x="157" y="346"/>
                  </a:lnTo>
                  <a:lnTo>
                    <a:pt x="144" y="342"/>
                  </a:lnTo>
                  <a:close/>
                  <a:moveTo>
                    <a:pt x="29" y="342"/>
                  </a:moveTo>
                  <a:lnTo>
                    <a:pt x="29" y="372"/>
                  </a:lnTo>
                  <a:lnTo>
                    <a:pt x="73" y="372"/>
                  </a:lnTo>
                  <a:lnTo>
                    <a:pt x="78" y="357"/>
                  </a:lnTo>
                  <a:lnTo>
                    <a:pt x="87" y="342"/>
                  </a:lnTo>
                  <a:lnTo>
                    <a:pt x="29" y="342"/>
                  </a:lnTo>
                  <a:close/>
                  <a:moveTo>
                    <a:pt x="638" y="226"/>
                  </a:moveTo>
                  <a:lnTo>
                    <a:pt x="289" y="342"/>
                  </a:lnTo>
                  <a:lnTo>
                    <a:pt x="285" y="342"/>
                  </a:lnTo>
                  <a:lnTo>
                    <a:pt x="200" y="342"/>
                  </a:lnTo>
                  <a:lnTo>
                    <a:pt x="209" y="357"/>
                  </a:lnTo>
                  <a:lnTo>
                    <a:pt x="214" y="372"/>
                  </a:lnTo>
                  <a:lnTo>
                    <a:pt x="474" y="372"/>
                  </a:lnTo>
                  <a:lnTo>
                    <a:pt x="481" y="353"/>
                  </a:lnTo>
                  <a:lnTo>
                    <a:pt x="491" y="337"/>
                  </a:lnTo>
                  <a:lnTo>
                    <a:pt x="506" y="325"/>
                  </a:lnTo>
                  <a:lnTo>
                    <a:pt x="523" y="317"/>
                  </a:lnTo>
                  <a:lnTo>
                    <a:pt x="544" y="314"/>
                  </a:lnTo>
                  <a:lnTo>
                    <a:pt x="563" y="317"/>
                  </a:lnTo>
                  <a:lnTo>
                    <a:pt x="581" y="325"/>
                  </a:lnTo>
                  <a:lnTo>
                    <a:pt x="638" y="226"/>
                  </a:lnTo>
                  <a:close/>
                  <a:moveTo>
                    <a:pt x="152" y="85"/>
                  </a:moveTo>
                  <a:lnTo>
                    <a:pt x="85" y="206"/>
                  </a:lnTo>
                  <a:lnTo>
                    <a:pt x="82" y="210"/>
                  </a:lnTo>
                  <a:lnTo>
                    <a:pt x="29" y="263"/>
                  </a:lnTo>
                  <a:lnTo>
                    <a:pt x="29" y="314"/>
                  </a:lnTo>
                  <a:lnTo>
                    <a:pt x="283" y="314"/>
                  </a:lnTo>
                  <a:lnTo>
                    <a:pt x="332" y="298"/>
                  </a:lnTo>
                  <a:lnTo>
                    <a:pt x="234" y="85"/>
                  </a:lnTo>
                  <a:lnTo>
                    <a:pt x="152" y="85"/>
                  </a:lnTo>
                  <a:close/>
                  <a:moveTo>
                    <a:pt x="496" y="57"/>
                  </a:moveTo>
                  <a:lnTo>
                    <a:pt x="582" y="213"/>
                  </a:lnTo>
                  <a:lnTo>
                    <a:pt x="649" y="191"/>
                  </a:lnTo>
                  <a:lnTo>
                    <a:pt x="578" y="57"/>
                  </a:lnTo>
                  <a:lnTo>
                    <a:pt x="496" y="57"/>
                  </a:lnTo>
                  <a:close/>
                  <a:moveTo>
                    <a:pt x="411" y="57"/>
                  </a:moveTo>
                  <a:lnTo>
                    <a:pt x="508" y="239"/>
                  </a:lnTo>
                  <a:lnTo>
                    <a:pt x="555" y="223"/>
                  </a:lnTo>
                  <a:lnTo>
                    <a:pt x="464" y="57"/>
                  </a:lnTo>
                  <a:lnTo>
                    <a:pt x="411" y="57"/>
                  </a:lnTo>
                  <a:close/>
                  <a:moveTo>
                    <a:pt x="324" y="57"/>
                  </a:moveTo>
                  <a:lnTo>
                    <a:pt x="435" y="263"/>
                  </a:lnTo>
                  <a:lnTo>
                    <a:pt x="481" y="248"/>
                  </a:lnTo>
                  <a:lnTo>
                    <a:pt x="378" y="57"/>
                  </a:lnTo>
                  <a:lnTo>
                    <a:pt x="324" y="57"/>
                  </a:lnTo>
                  <a:close/>
                  <a:moveTo>
                    <a:pt x="186" y="0"/>
                  </a:moveTo>
                  <a:lnTo>
                    <a:pt x="258" y="0"/>
                  </a:lnTo>
                  <a:lnTo>
                    <a:pt x="262" y="0"/>
                  </a:lnTo>
                  <a:lnTo>
                    <a:pt x="265" y="2"/>
                  </a:lnTo>
                  <a:lnTo>
                    <a:pt x="306" y="28"/>
                  </a:lnTo>
                  <a:lnTo>
                    <a:pt x="586" y="28"/>
                  </a:lnTo>
                  <a:lnTo>
                    <a:pt x="591" y="28"/>
                  </a:lnTo>
                  <a:lnTo>
                    <a:pt x="595" y="30"/>
                  </a:lnTo>
                  <a:lnTo>
                    <a:pt x="598" y="32"/>
                  </a:lnTo>
                  <a:lnTo>
                    <a:pt x="600" y="36"/>
                  </a:lnTo>
                  <a:lnTo>
                    <a:pt x="682" y="193"/>
                  </a:lnTo>
                  <a:lnTo>
                    <a:pt x="682" y="193"/>
                  </a:lnTo>
                  <a:lnTo>
                    <a:pt x="682" y="193"/>
                  </a:lnTo>
                  <a:lnTo>
                    <a:pt x="682" y="194"/>
                  </a:lnTo>
                  <a:lnTo>
                    <a:pt x="683" y="195"/>
                  </a:lnTo>
                  <a:lnTo>
                    <a:pt x="683" y="196"/>
                  </a:lnTo>
                  <a:lnTo>
                    <a:pt x="683" y="197"/>
                  </a:lnTo>
                  <a:lnTo>
                    <a:pt x="684" y="199"/>
                  </a:lnTo>
                  <a:lnTo>
                    <a:pt x="684" y="200"/>
                  </a:lnTo>
                  <a:lnTo>
                    <a:pt x="683" y="203"/>
                  </a:lnTo>
                  <a:lnTo>
                    <a:pt x="682" y="206"/>
                  </a:lnTo>
                  <a:lnTo>
                    <a:pt x="682" y="207"/>
                  </a:lnTo>
                  <a:lnTo>
                    <a:pt x="603" y="344"/>
                  </a:lnTo>
                  <a:lnTo>
                    <a:pt x="610" y="358"/>
                  </a:lnTo>
                  <a:lnTo>
                    <a:pt x="614" y="371"/>
                  </a:lnTo>
                  <a:lnTo>
                    <a:pt x="615" y="386"/>
                  </a:lnTo>
                  <a:lnTo>
                    <a:pt x="613" y="404"/>
                  </a:lnTo>
                  <a:lnTo>
                    <a:pt x="606" y="422"/>
                  </a:lnTo>
                  <a:lnTo>
                    <a:pt x="595" y="436"/>
                  </a:lnTo>
                  <a:lnTo>
                    <a:pt x="580" y="447"/>
                  </a:lnTo>
                  <a:lnTo>
                    <a:pt x="563" y="454"/>
                  </a:lnTo>
                  <a:lnTo>
                    <a:pt x="544" y="457"/>
                  </a:lnTo>
                  <a:lnTo>
                    <a:pt x="523" y="454"/>
                  </a:lnTo>
                  <a:lnTo>
                    <a:pt x="506" y="446"/>
                  </a:lnTo>
                  <a:lnTo>
                    <a:pt x="491" y="434"/>
                  </a:lnTo>
                  <a:lnTo>
                    <a:pt x="481" y="419"/>
                  </a:lnTo>
                  <a:lnTo>
                    <a:pt x="474" y="400"/>
                  </a:lnTo>
                  <a:lnTo>
                    <a:pt x="214" y="400"/>
                  </a:lnTo>
                  <a:lnTo>
                    <a:pt x="206" y="419"/>
                  </a:lnTo>
                  <a:lnTo>
                    <a:pt x="196" y="434"/>
                  </a:lnTo>
                  <a:lnTo>
                    <a:pt x="181" y="446"/>
                  </a:lnTo>
                  <a:lnTo>
                    <a:pt x="164" y="454"/>
                  </a:lnTo>
                  <a:lnTo>
                    <a:pt x="144" y="457"/>
                  </a:lnTo>
                  <a:lnTo>
                    <a:pt x="123" y="454"/>
                  </a:lnTo>
                  <a:lnTo>
                    <a:pt x="106" y="446"/>
                  </a:lnTo>
                  <a:lnTo>
                    <a:pt x="91" y="434"/>
                  </a:lnTo>
                  <a:lnTo>
                    <a:pt x="80" y="419"/>
                  </a:lnTo>
                  <a:lnTo>
                    <a:pt x="73" y="400"/>
                  </a:lnTo>
                  <a:lnTo>
                    <a:pt x="14" y="400"/>
                  </a:lnTo>
                  <a:lnTo>
                    <a:pt x="10" y="399"/>
                  </a:lnTo>
                  <a:lnTo>
                    <a:pt x="6" y="397"/>
                  </a:lnTo>
                  <a:lnTo>
                    <a:pt x="3" y="394"/>
                  </a:lnTo>
                  <a:lnTo>
                    <a:pt x="1" y="390"/>
                  </a:lnTo>
                  <a:lnTo>
                    <a:pt x="0" y="386"/>
                  </a:lnTo>
                  <a:lnTo>
                    <a:pt x="0" y="257"/>
                  </a:lnTo>
                  <a:lnTo>
                    <a:pt x="1" y="253"/>
                  </a:lnTo>
                  <a:lnTo>
                    <a:pt x="2" y="250"/>
                  </a:lnTo>
                  <a:lnTo>
                    <a:pt x="4" y="247"/>
                  </a:lnTo>
                  <a:lnTo>
                    <a:pt x="60" y="191"/>
                  </a:lnTo>
                  <a:lnTo>
                    <a:pt x="131" y="64"/>
                  </a:lnTo>
                  <a:lnTo>
                    <a:pt x="133" y="61"/>
                  </a:lnTo>
                  <a:lnTo>
                    <a:pt x="136" y="59"/>
                  </a:lnTo>
                  <a:lnTo>
                    <a:pt x="139" y="57"/>
                  </a:lnTo>
                  <a:lnTo>
                    <a:pt x="144" y="57"/>
                  </a:lnTo>
                  <a:lnTo>
                    <a:pt x="243" y="57"/>
                  </a:lnTo>
                  <a:lnTo>
                    <a:pt x="247" y="57"/>
                  </a:lnTo>
                  <a:lnTo>
                    <a:pt x="251" y="59"/>
                  </a:lnTo>
                  <a:lnTo>
                    <a:pt x="254" y="62"/>
                  </a:lnTo>
                  <a:lnTo>
                    <a:pt x="256" y="65"/>
                  </a:lnTo>
                  <a:lnTo>
                    <a:pt x="360" y="289"/>
                  </a:lnTo>
                  <a:lnTo>
                    <a:pt x="408" y="272"/>
                  </a:lnTo>
                  <a:lnTo>
                    <a:pt x="290" y="52"/>
                  </a:lnTo>
                  <a:lnTo>
                    <a:pt x="253" y="28"/>
                  </a:lnTo>
                  <a:lnTo>
                    <a:pt x="186" y="28"/>
                  </a:lnTo>
                  <a:lnTo>
                    <a:pt x="182" y="27"/>
                  </a:lnTo>
                  <a:lnTo>
                    <a:pt x="178" y="25"/>
                  </a:lnTo>
                  <a:lnTo>
                    <a:pt x="175" y="22"/>
                  </a:lnTo>
                  <a:lnTo>
                    <a:pt x="173" y="18"/>
                  </a:lnTo>
                  <a:lnTo>
                    <a:pt x="172" y="14"/>
                  </a:lnTo>
                  <a:lnTo>
                    <a:pt x="173" y="9"/>
                  </a:lnTo>
                  <a:lnTo>
                    <a:pt x="175" y="5"/>
                  </a:lnTo>
                  <a:lnTo>
                    <a:pt x="178" y="2"/>
                  </a:lnTo>
                  <a:lnTo>
                    <a:pt x="182" y="0"/>
                  </a:lnTo>
                  <a:lnTo>
                    <a:pt x="186" y="0"/>
                  </a:lnTo>
                  <a:close/>
                </a:path>
              </a:pathLst>
            </a:custGeom>
            <a:grpFill/>
            <a:ln w="0">
              <a:solidFill>
                <a:schemeClr val="accent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19" name="Group 124"/>
          <p:cNvGrpSpPr>
            <a:grpSpLocks noChangeAspect="1"/>
          </p:cNvGrpSpPr>
          <p:nvPr/>
        </p:nvGrpSpPr>
        <p:grpSpPr bwMode="auto">
          <a:xfrm>
            <a:off x="7472081" y="4609573"/>
            <a:ext cx="395349" cy="363075"/>
            <a:chOff x="6692" y="3361"/>
            <a:chExt cx="343" cy="315"/>
          </a:xfrm>
          <a:solidFill>
            <a:schemeClr val="accent6"/>
          </a:solidFill>
        </p:grpSpPr>
        <p:sp>
          <p:nvSpPr>
            <p:cNvPr id="320" name="Freeform 125"/>
            <p:cNvSpPr>
              <a:spLocks/>
            </p:cNvSpPr>
            <p:nvPr/>
          </p:nvSpPr>
          <p:spPr bwMode="auto">
            <a:xfrm>
              <a:off x="6692" y="3389"/>
              <a:ext cx="214" cy="15"/>
            </a:xfrm>
            <a:custGeom>
              <a:avLst/>
              <a:gdLst>
                <a:gd name="T0" fmla="*/ 173 w 179"/>
                <a:gd name="T1" fmla="*/ 12 h 12"/>
                <a:gd name="T2" fmla="*/ 6 w 179"/>
                <a:gd name="T3" fmla="*/ 12 h 12"/>
                <a:gd name="T4" fmla="*/ 0 w 179"/>
                <a:gd name="T5" fmla="*/ 6 h 12"/>
                <a:gd name="T6" fmla="*/ 6 w 179"/>
                <a:gd name="T7" fmla="*/ 0 h 12"/>
                <a:gd name="T8" fmla="*/ 173 w 179"/>
                <a:gd name="T9" fmla="*/ 0 h 12"/>
                <a:gd name="T10" fmla="*/ 179 w 179"/>
                <a:gd name="T11" fmla="*/ 6 h 12"/>
                <a:gd name="T12" fmla="*/ 173 w 179"/>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179" h="12">
                  <a:moveTo>
                    <a:pt x="173" y="12"/>
                  </a:moveTo>
                  <a:cubicBezTo>
                    <a:pt x="6" y="12"/>
                    <a:pt x="6" y="12"/>
                    <a:pt x="6" y="12"/>
                  </a:cubicBezTo>
                  <a:cubicBezTo>
                    <a:pt x="3" y="12"/>
                    <a:pt x="0" y="9"/>
                    <a:pt x="0" y="6"/>
                  </a:cubicBezTo>
                  <a:cubicBezTo>
                    <a:pt x="0" y="3"/>
                    <a:pt x="3" y="0"/>
                    <a:pt x="6" y="0"/>
                  </a:cubicBezTo>
                  <a:cubicBezTo>
                    <a:pt x="173" y="0"/>
                    <a:pt x="173" y="0"/>
                    <a:pt x="173" y="0"/>
                  </a:cubicBezTo>
                  <a:cubicBezTo>
                    <a:pt x="177" y="0"/>
                    <a:pt x="179" y="3"/>
                    <a:pt x="179" y="6"/>
                  </a:cubicBezTo>
                  <a:cubicBezTo>
                    <a:pt x="179" y="9"/>
                    <a:pt x="177" y="12"/>
                    <a:pt x="173"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solidFill>
                  <a:schemeClr val="tx2"/>
                </a:solidFill>
              </a:endParaRPr>
            </a:p>
          </p:txBody>
        </p:sp>
        <p:sp>
          <p:nvSpPr>
            <p:cNvPr id="321" name="Freeform 126"/>
            <p:cNvSpPr>
              <a:spLocks/>
            </p:cNvSpPr>
            <p:nvPr/>
          </p:nvSpPr>
          <p:spPr bwMode="auto">
            <a:xfrm>
              <a:off x="6791" y="3461"/>
              <a:ext cx="15" cy="215"/>
            </a:xfrm>
            <a:custGeom>
              <a:avLst/>
              <a:gdLst>
                <a:gd name="T0" fmla="*/ 6 w 12"/>
                <a:gd name="T1" fmla="*/ 180 h 180"/>
                <a:gd name="T2" fmla="*/ 0 w 12"/>
                <a:gd name="T3" fmla="*/ 174 h 180"/>
                <a:gd name="T4" fmla="*/ 0 w 12"/>
                <a:gd name="T5" fmla="*/ 6 h 180"/>
                <a:gd name="T6" fmla="*/ 6 w 12"/>
                <a:gd name="T7" fmla="*/ 0 h 180"/>
                <a:gd name="T8" fmla="*/ 12 w 12"/>
                <a:gd name="T9" fmla="*/ 6 h 180"/>
                <a:gd name="T10" fmla="*/ 12 w 12"/>
                <a:gd name="T11" fmla="*/ 174 h 180"/>
                <a:gd name="T12" fmla="*/ 6 w 12"/>
                <a:gd name="T13" fmla="*/ 180 h 180"/>
              </a:gdLst>
              <a:ahLst/>
              <a:cxnLst>
                <a:cxn ang="0">
                  <a:pos x="T0" y="T1"/>
                </a:cxn>
                <a:cxn ang="0">
                  <a:pos x="T2" y="T3"/>
                </a:cxn>
                <a:cxn ang="0">
                  <a:pos x="T4" y="T5"/>
                </a:cxn>
                <a:cxn ang="0">
                  <a:pos x="T6" y="T7"/>
                </a:cxn>
                <a:cxn ang="0">
                  <a:pos x="T8" y="T9"/>
                </a:cxn>
                <a:cxn ang="0">
                  <a:pos x="T10" y="T11"/>
                </a:cxn>
                <a:cxn ang="0">
                  <a:pos x="T12" y="T13"/>
                </a:cxn>
              </a:cxnLst>
              <a:rect l="0" t="0" r="r" b="b"/>
              <a:pathLst>
                <a:path w="12" h="180">
                  <a:moveTo>
                    <a:pt x="6" y="180"/>
                  </a:moveTo>
                  <a:cubicBezTo>
                    <a:pt x="3" y="180"/>
                    <a:pt x="0" y="177"/>
                    <a:pt x="0" y="174"/>
                  </a:cubicBezTo>
                  <a:cubicBezTo>
                    <a:pt x="0" y="6"/>
                    <a:pt x="0" y="6"/>
                    <a:pt x="0" y="6"/>
                  </a:cubicBezTo>
                  <a:cubicBezTo>
                    <a:pt x="0" y="3"/>
                    <a:pt x="3" y="0"/>
                    <a:pt x="6" y="0"/>
                  </a:cubicBezTo>
                  <a:cubicBezTo>
                    <a:pt x="10" y="0"/>
                    <a:pt x="12" y="3"/>
                    <a:pt x="12" y="6"/>
                  </a:cubicBezTo>
                  <a:cubicBezTo>
                    <a:pt x="12" y="174"/>
                    <a:pt x="12" y="174"/>
                    <a:pt x="12" y="174"/>
                  </a:cubicBezTo>
                  <a:cubicBezTo>
                    <a:pt x="12" y="177"/>
                    <a:pt x="10" y="180"/>
                    <a:pt x="6" y="1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solidFill>
                  <a:schemeClr val="tx2"/>
                </a:solidFill>
              </a:endParaRPr>
            </a:p>
          </p:txBody>
        </p:sp>
        <p:sp>
          <p:nvSpPr>
            <p:cNvPr id="322" name="Freeform 127"/>
            <p:cNvSpPr>
              <a:spLocks/>
            </p:cNvSpPr>
            <p:nvPr/>
          </p:nvSpPr>
          <p:spPr bwMode="auto">
            <a:xfrm>
              <a:off x="6705" y="3361"/>
              <a:ext cx="15" cy="43"/>
            </a:xfrm>
            <a:custGeom>
              <a:avLst/>
              <a:gdLst>
                <a:gd name="T0" fmla="*/ 6 w 12"/>
                <a:gd name="T1" fmla="*/ 36 h 36"/>
                <a:gd name="T2" fmla="*/ 0 w 12"/>
                <a:gd name="T3" fmla="*/ 30 h 36"/>
                <a:gd name="T4" fmla="*/ 0 w 12"/>
                <a:gd name="T5" fmla="*/ 6 h 36"/>
                <a:gd name="T6" fmla="*/ 6 w 12"/>
                <a:gd name="T7" fmla="*/ 0 h 36"/>
                <a:gd name="T8" fmla="*/ 12 w 12"/>
                <a:gd name="T9" fmla="*/ 6 h 36"/>
                <a:gd name="T10" fmla="*/ 12 w 12"/>
                <a:gd name="T11" fmla="*/ 30 h 36"/>
                <a:gd name="T12" fmla="*/ 6 w 12"/>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12" h="36">
                  <a:moveTo>
                    <a:pt x="6" y="36"/>
                  </a:moveTo>
                  <a:cubicBezTo>
                    <a:pt x="3" y="36"/>
                    <a:pt x="0" y="33"/>
                    <a:pt x="0" y="30"/>
                  </a:cubicBezTo>
                  <a:cubicBezTo>
                    <a:pt x="0" y="6"/>
                    <a:pt x="0" y="6"/>
                    <a:pt x="0" y="6"/>
                  </a:cubicBezTo>
                  <a:cubicBezTo>
                    <a:pt x="0" y="3"/>
                    <a:pt x="3" y="0"/>
                    <a:pt x="6" y="0"/>
                  </a:cubicBezTo>
                  <a:cubicBezTo>
                    <a:pt x="10" y="0"/>
                    <a:pt x="12" y="3"/>
                    <a:pt x="12" y="6"/>
                  </a:cubicBezTo>
                  <a:cubicBezTo>
                    <a:pt x="12" y="30"/>
                    <a:pt x="12" y="30"/>
                    <a:pt x="12" y="30"/>
                  </a:cubicBezTo>
                  <a:cubicBezTo>
                    <a:pt x="12" y="33"/>
                    <a:pt x="10" y="36"/>
                    <a:pt x="6"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solidFill>
                  <a:schemeClr val="tx2"/>
                </a:solidFill>
              </a:endParaRPr>
            </a:p>
          </p:txBody>
        </p:sp>
        <p:sp>
          <p:nvSpPr>
            <p:cNvPr id="323" name="Freeform 128"/>
            <p:cNvSpPr>
              <a:spLocks/>
            </p:cNvSpPr>
            <p:nvPr/>
          </p:nvSpPr>
          <p:spPr bwMode="auto">
            <a:xfrm>
              <a:off x="6734" y="3361"/>
              <a:ext cx="14" cy="43"/>
            </a:xfrm>
            <a:custGeom>
              <a:avLst/>
              <a:gdLst>
                <a:gd name="T0" fmla="*/ 6 w 12"/>
                <a:gd name="T1" fmla="*/ 36 h 36"/>
                <a:gd name="T2" fmla="*/ 0 w 12"/>
                <a:gd name="T3" fmla="*/ 30 h 36"/>
                <a:gd name="T4" fmla="*/ 0 w 12"/>
                <a:gd name="T5" fmla="*/ 6 h 36"/>
                <a:gd name="T6" fmla="*/ 6 w 12"/>
                <a:gd name="T7" fmla="*/ 0 h 36"/>
                <a:gd name="T8" fmla="*/ 12 w 12"/>
                <a:gd name="T9" fmla="*/ 6 h 36"/>
                <a:gd name="T10" fmla="*/ 12 w 12"/>
                <a:gd name="T11" fmla="*/ 30 h 36"/>
                <a:gd name="T12" fmla="*/ 6 w 12"/>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12" h="36">
                  <a:moveTo>
                    <a:pt x="6" y="36"/>
                  </a:moveTo>
                  <a:cubicBezTo>
                    <a:pt x="3" y="36"/>
                    <a:pt x="0" y="33"/>
                    <a:pt x="0" y="30"/>
                  </a:cubicBezTo>
                  <a:cubicBezTo>
                    <a:pt x="0" y="6"/>
                    <a:pt x="0" y="6"/>
                    <a:pt x="0" y="6"/>
                  </a:cubicBezTo>
                  <a:cubicBezTo>
                    <a:pt x="0" y="3"/>
                    <a:pt x="3" y="0"/>
                    <a:pt x="6" y="0"/>
                  </a:cubicBezTo>
                  <a:cubicBezTo>
                    <a:pt x="10" y="0"/>
                    <a:pt x="12" y="3"/>
                    <a:pt x="12" y="6"/>
                  </a:cubicBezTo>
                  <a:cubicBezTo>
                    <a:pt x="12" y="30"/>
                    <a:pt x="12" y="30"/>
                    <a:pt x="12" y="30"/>
                  </a:cubicBezTo>
                  <a:cubicBezTo>
                    <a:pt x="12" y="33"/>
                    <a:pt x="10" y="36"/>
                    <a:pt x="6"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solidFill>
                  <a:schemeClr val="tx2"/>
                </a:solidFill>
              </a:endParaRPr>
            </a:p>
          </p:txBody>
        </p:sp>
        <p:sp>
          <p:nvSpPr>
            <p:cNvPr id="324" name="Freeform 129"/>
            <p:cNvSpPr>
              <a:spLocks/>
            </p:cNvSpPr>
            <p:nvPr/>
          </p:nvSpPr>
          <p:spPr bwMode="auto">
            <a:xfrm>
              <a:off x="6849" y="3361"/>
              <a:ext cx="14" cy="43"/>
            </a:xfrm>
            <a:custGeom>
              <a:avLst/>
              <a:gdLst>
                <a:gd name="T0" fmla="*/ 6 w 12"/>
                <a:gd name="T1" fmla="*/ 36 h 36"/>
                <a:gd name="T2" fmla="*/ 0 w 12"/>
                <a:gd name="T3" fmla="*/ 30 h 36"/>
                <a:gd name="T4" fmla="*/ 0 w 12"/>
                <a:gd name="T5" fmla="*/ 6 h 36"/>
                <a:gd name="T6" fmla="*/ 6 w 12"/>
                <a:gd name="T7" fmla="*/ 0 h 36"/>
                <a:gd name="T8" fmla="*/ 12 w 12"/>
                <a:gd name="T9" fmla="*/ 6 h 36"/>
                <a:gd name="T10" fmla="*/ 12 w 12"/>
                <a:gd name="T11" fmla="*/ 30 h 36"/>
                <a:gd name="T12" fmla="*/ 6 w 12"/>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12" h="36">
                  <a:moveTo>
                    <a:pt x="6" y="36"/>
                  </a:moveTo>
                  <a:cubicBezTo>
                    <a:pt x="3" y="36"/>
                    <a:pt x="0" y="33"/>
                    <a:pt x="0" y="30"/>
                  </a:cubicBezTo>
                  <a:cubicBezTo>
                    <a:pt x="0" y="6"/>
                    <a:pt x="0" y="6"/>
                    <a:pt x="0" y="6"/>
                  </a:cubicBezTo>
                  <a:cubicBezTo>
                    <a:pt x="0" y="3"/>
                    <a:pt x="3" y="0"/>
                    <a:pt x="6" y="0"/>
                  </a:cubicBezTo>
                  <a:cubicBezTo>
                    <a:pt x="10" y="0"/>
                    <a:pt x="12" y="3"/>
                    <a:pt x="12" y="6"/>
                  </a:cubicBezTo>
                  <a:cubicBezTo>
                    <a:pt x="12" y="30"/>
                    <a:pt x="12" y="30"/>
                    <a:pt x="12" y="30"/>
                  </a:cubicBezTo>
                  <a:cubicBezTo>
                    <a:pt x="12" y="33"/>
                    <a:pt x="10" y="36"/>
                    <a:pt x="6"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solidFill>
                  <a:schemeClr val="tx2"/>
                </a:solidFill>
              </a:endParaRPr>
            </a:p>
          </p:txBody>
        </p:sp>
        <p:sp>
          <p:nvSpPr>
            <p:cNvPr id="325" name="Freeform 130"/>
            <p:cNvSpPr>
              <a:spLocks/>
            </p:cNvSpPr>
            <p:nvPr/>
          </p:nvSpPr>
          <p:spPr bwMode="auto">
            <a:xfrm>
              <a:off x="6877" y="3361"/>
              <a:ext cx="15" cy="43"/>
            </a:xfrm>
            <a:custGeom>
              <a:avLst/>
              <a:gdLst>
                <a:gd name="T0" fmla="*/ 6 w 12"/>
                <a:gd name="T1" fmla="*/ 36 h 36"/>
                <a:gd name="T2" fmla="*/ 0 w 12"/>
                <a:gd name="T3" fmla="*/ 30 h 36"/>
                <a:gd name="T4" fmla="*/ 0 w 12"/>
                <a:gd name="T5" fmla="*/ 6 h 36"/>
                <a:gd name="T6" fmla="*/ 6 w 12"/>
                <a:gd name="T7" fmla="*/ 0 h 36"/>
                <a:gd name="T8" fmla="*/ 12 w 12"/>
                <a:gd name="T9" fmla="*/ 6 h 36"/>
                <a:gd name="T10" fmla="*/ 12 w 12"/>
                <a:gd name="T11" fmla="*/ 30 h 36"/>
                <a:gd name="T12" fmla="*/ 6 w 12"/>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12" h="36">
                  <a:moveTo>
                    <a:pt x="6" y="36"/>
                  </a:moveTo>
                  <a:cubicBezTo>
                    <a:pt x="3" y="36"/>
                    <a:pt x="0" y="33"/>
                    <a:pt x="0" y="30"/>
                  </a:cubicBezTo>
                  <a:cubicBezTo>
                    <a:pt x="0" y="6"/>
                    <a:pt x="0" y="6"/>
                    <a:pt x="0" y="6"/>
                  </a:cubicBezTo>
                  <a:cubicBezTo>
                    <a:pt x="0" y="3"/>
                    <a:pt x="3" y="0"/>
                    <a:pt x="6" y="0"/>
                  </a:cubicBezTo>
                  <a:cubicBezTo>
                    <a:pt x="10" y="0"/>
                    <a:pt x="12" y="3"/>
                    <a:pt x="12" y="6"/>
                  </a:cubicBezTo>
                  <a:cubicBezTo>
                    <a:pt x="12" y="30"/>
                    <a:pt x="12" y="30"/>
                    <a:pt x="12" y="30"/>
                  </a:cubicBezTo>
                  <a:cubicBezTo>
                    <a:pt x="12" y="33"/>
                    <a:pt x="10" y="36"/>
                    <a:pt x="6"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solidFill>
                  <a:schemeClr val="tx2"/>
                </a:solidFill>
              </a:endParaRPr>
            </a:p>
          </p:txBody>
        </p:sp>
        <p:sp>
          <p:nvSpPr>
            <p:cNvPr id="326" name="Freeform 131"/>
            <p:cNvSpPr>
              <a:spLocks/>
            </p:cNvSpPr>
            <p:nvPr/>
          </p:nvSpPr>
          <p:spPr bwMode="auto">
            <a:xfrm>
              <a:off x="6734" y="3388"/>
              <a:ext cx="130" cy="87"/>
            </a:xfrm>
            <a:custGeom>
              <a:avLst/>
              <a:gdLst>
                <a:gd name="T0" fmla="*/ 54 w 109"/>
                <a:gd name="T1" fmla="*/ 73 h 73"/>
                <a:gd name="T2" fmla="*/ 54 w 109"/>
                <a:gd name="T3" fmla="*/ 73 h 73"/>
                <a:gd name="T4" fmla="*/ 50 w 109"/>
                <a:gd name="T5" fmla="*/ 71 h 73"/>
                <a:gd name="T6" fmla="*/ 2 w 109"/>
                <a:gd name="T7" fmla="*/ 11 h 73"/>
                <a:gd name="T8" fmla="*/ 3 w 109"/>
                <a:gd name="T9" fmla="*/ 2 h 73"/>
                <a:gd name="T10" fmla="*/ 12 w 109"/>
                <a:gd name="T11" fmla="*/ 3 h 73"/>
                <a:gd name="T12" fmla="*/ 54 w 109"/>
                <a:gd name="T13" fmla="*/ 57 h 73"/>
                <a:gd name="T14" fmla="*/ 98 w 109"/>
                <a:gd name="T15" fmla="*/ 3 h 73"/>
                <a:gd name="T16" fmla="*/ 106 w 109"/>
                <a:gd name="T17" fmla="*/ 2 h 73"/>
                <a:gd name="T18" fmla="*/ 107 w 109"/>
                <a:gd name="T19" fmla="*/ 11 h 73"/>
                <a:gd name="T20" fmla="*/ 59 w 109"/>
                <a:gd name="T21" fmla="*/ 71 h 73"/>
                <a:gd name="T22" fmla="*/ 54 w 109"/>
                <a:gd name="T23"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9" h="73">
                  <a:moveTo>
                    <a:pt x="54" y="73"/>
                  </a:moveTo>
                  <a:cubicBezTo>
                    <a:pt x="54" y="73"/>
                    <a:pt x="54" y="73"/>
                    <a:pt x="54" y="73"/>
                  </a:cubicBezTo>
                  <a:cubicBezTo>
                    <a:pt x="53" y="73"/>
                    <a:pt x="51" y="72"/>
                    <a:pt x="50" y="71"/>
                  </a:cubicBezTo>
                  <a:cubicBezTo>
                    <a:pt x="2" y="11"/>
                    <a:pt x="2" y="11"/>
                    <a:pt x="2" y="11"/>
                  </a:cubicBezTo>
                  <a:cubicBezTo>
                    <a:pt x="0" y="8"/>
                    <a:pt x="1" y="4"/>
                    <a:pt x="3" y="2"/>
                  </a:cubicBezTo>
                  <a:cubicBezTo>
                    <a:pt x="6" y="0"/>
                    <a:pt x="10" y="1"/>
                    <a:pt x="12" y="3"/>
                  </a:cubicBezTo>
                  <a:cubicBezTo>
                    <a:pt x="54" y="57"/>
                    <a:pt x="54" y="57"/>
                    <a:pt x="54" y="57"/>
                  </a:cubicBezTo>
                  <a:cubicBezTo>
                    <a:pt x="98" y="3"/>
                    <a:pt x="98" y="3"/>
                    <a:pt x="98" y="3"/>
                  </a:cubicBezTo>
                  <a:cubicBezTo>
                    <a:pt x="100" y="1"/>
                    <a:pt x="103" y="0"/>
                    <a:pt x="106" y="2"/>
                  </a:cubicBezTo>
                  <a:cubicBezTo>
                    <a:pt x="109" y="4"/>
                    <a:pt x="109" y="8"/>
                    <a:pt x="107" y="11"/>
                  </a:cubicBezTo>
                  <a:cubicBezTo>
                    <a:pt x="59" y="71"/>
                    <a:pt x="59" y="71"/>
                    <a:pt x="59" y="71"/>
                  </a:cubicBezTo>
                  <a:cubicBezTo>
                    <a:pt x="58" y="72"/>
                    <a:pt x="56" y="73"/>
                    <a:pt x="54" y="7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solidFill>
                  <a:schemeClr val="tx2"/>
                </a:solidFill>
              </a:endParaRPr>
            </a:p>
          </p:txBody>
        </p:sp>
        <p:sp>
          <p:nvSpPr>
            <p:cNvPr id="327" name="Freeform 132"/>
            <p:cNvSpPr>
              <a:spLocks/>
            </p:cNvSpPr>
            <p:nvPr/>
          </p:nvSpPr>
          <p:spPr bwMode="auto">
            <a:xfrm>
              <a:off x="6850" y="3490"/>
              <a:ext cx="185" cy="14"/>
            </a:xfrm>
            <a:custGeom>
              <a:avLst/>
              <a:gdLst>
                <a:gd name="T0" fmla="*/ 149 w 155"/>
                <a:gd name="T1" fmla="*/ 12 h 12"/>
                <a:gd name="T2" fmla="*/ 6 w 155"/>
                <a:gd name="T3" fmla="*/ 12 h 12"/>
                <a:gd name="T4" fmla="*/ 0 w 155"/>
                <a:gd name="T5" fmla="*/ 6 h 12"/>
                <a:gd name="T6" fmla="*/ 6 w 155"/>
                <a:gd name="T7" fmla="*/ 0 h 12"/>
                <a:gd name="T8" fmla="*/ 149 w 155"/>
                <a:gd name="T9" fmla="*/ 0 h 12"/>
                <a:gd name="T10" fmla="*/ 155 w 155"/>
                <a:gd name="T11" fmla="*/ 6 h 12"/>
                <a:gd name="T12" fmla="*/ 149 w 155"/>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155" h="12">
                  <a:moveTo>
                    <a:pt x="149" y="12"/>
                  </a:moveTo>
                  <a:cubicBezTo>
                    <a:pt x="6" y="12"/>
                    <a:pt x="6" y="12"/>
                    <a:pt x="6" y="12"/>
                  </a:cubicBezTo>
                  <a:cubicBezTo>
                    <a:pt x="3" y="12"/>
                    <a:pt x="0" y="9"/>
                    <a:pt x="0" y="6"/>
                  </a:cubicBezTo>
                  <a:cubicBezTo>
                    <a:pt x="0" y="3"/>
                    <a:pt x="3" y="0"/>
                    <a:pt x="6" y="0"/>
                  </a:cubicBezTo>
                  <a:cubicBezTo>
                    <a:pt x="149" y="0"/>
                    <a:pt x="149" y="0"/>
                    <a:pt x="149" y="0"/>
                  </a:cubicBezTo>
                  <a:cubicBezTo>
                    <a:pt x="153" y="0"/>
                    <a:pt x="155" y="3"/>
                    <a:pt x="155" y="6"/>
                  </a:cubicBezTo>
                  <a:cubicBezTo>
                    <a:pt x="155" y="9"/>
                    <a:pt x="153" y="12"/>
                    <a:pt x="149"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solidFill>
                  <a:schemeClr val="tx2"/>
                </a:solidFill>
              </a:endParaRPr>
            </a:p>
          </p:txBody>
        </p:sp>
        <p:sp>
          <p:nvSpPr>
            <p:cNvPr id="328" name="Freeform 133"/>
            <p:cNvSpPr>
              <a:spLocks/>
            </p:cNvSpPr>
            <p:nvPr/>
          </p:nvSpPr>
          <p:spPr bwMode="auto">
            <a:xfrm>
              <a:off x="6935" y="3547"/>
              <a:ext cx="14" cy="129"/>
            </a:xfrm>
            <a:custGeom>
              <a:avLst/>
              <a:gdLst>
                <a:gd name="T0" fmla="*/ 6 w 12"/>
                <a:gd name="T1" fmla="*/ 108 h 108"/>
                <a:gd name="T2" fmla="*/ 0 w 12"/>
                <a:gd name="T3" fmla="*/ 102 h 108"/>
                <a:gd name="T4" fmla="*/ 0 w 12"/>
                <a:gd name="T5" fmla="*/ 6 h 108"/>
                <a:gd name="T6" fmla="*/ 6 w 12"/>
                <a:gd name="T7" fmla="*/ 0 h 108"/>
                <a:gd name="T8" fmla="*/ 12 w 12"/>
                <a:gd name="T9" fmla="*/ 6 h 108"/>
                <a:gd name="T10" fmla="*/ 12 w 12"/>
                <a:gd name="T11" fmla="*/ 102 h 108"/>
                <a:gd name="T12" fmla="*/ 6 w 12"/>
                <a:gd name="T13" fmla="*/ 108 h 108"/>
              </a:gdLst>
              <a:ahLst/>
              <a:cxnLst>
                <a:cxn ang="0">
                  <a:pos x="T0" y="T1"/>
                </a:cxn>
                <a:cxn ang="0">
                  <a:pos x="T2" y="T3"/>
                </a:cxn>
                <a:cxn ang="0">
                  <a:pos x="T4" y="T5"/>
                </a:cxn>
                <a:cxn ang="0">
                  <a:pos x="T6" y="T7"/>
                </a:cxn>
                <a:cxn ang="0">
                  <a:pos x="T8" y="T9"/>
                </a:cxn>
                <a:cxn ang="0">
                  <a:pos x="T10" y="T11"/>
                </a:cxn>
                <a:cxn ang="0">
                  <a:pos x="T12" y="T13"/>
                </a:cxn>
              </a:cxnLst>
              <a:rect l="0" t="0" r="r" b="b"/>
              <a:pathLst>
                <a:path w="12" h="108">
                  <a:moveTo>
                    <a:pt x="6" y="108"/>
                  </a:moveTo>
                  <a:cubicBezTo>
                    <a:pt x="3" y="108"/>
                    <a:pt x="0" y="105"/>
                    <a:pt x="0" y="102"/>
                  </a:cubicBezTo>
                  <a:cubicBezTo>
                    <a:pt x="0" y="6"/>
                    <a:pt x="0" y="6"/>
                    <a:pt x="0" y="6"/>
                  </a:cubicBezTo>
                  <a:cubicBezTo>
                    <a:pt x="0" y="3"/>
                    <a:pt x="3" y="0"/>
                    <a:pt x="6" y="0"/>
                  </a:cubicBezTo>
                  <a:cubicBezTo>
                    <a:pt x="10" y="0"/>
                    <a:pt x="12" y="3"/>
                    <a:pt x="12" y="6"/>
                  </a:cubicBezTo>
                  <a:cubicBezTo>
                    <a:pt x="12" y="102"/>
                    <a:pt x="12" y="102"/>
                    <a:pt x="12" y="102"/>
                  </a:cubicBezTo>
                  <a:cubicBezTo>
                    <a:pt x="12" y="105"/>
                    <a:pt x="10" y="108"/>
                    <a:pt x="6" y="10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solidFill>
                  <a:schemeClr val="tx2"/>
                </a:solidFill>
              </a:endParaRPr>
            </a:p>
          </p:txBody>
        </p:sp>
        <p:sp>
          <p:nvSpPr>
            <p:cNvPr id="329" name="Freeform 134"/>
            <p:cNvSpPr>
              <a:spLocks/>
            </p:cNvSpPr>
            <p:nvPr/>
          </p:nvSpPr>
          <p:spPr bwMode="auto">
            <a:xfrm>
              <a:off x="6863" y="3475"/>
              <a:ext cx="14" cy="29"/>
            </a:xfrm>
            <a:custGeom>
              <a:avLst/>
              <a:gdLst>
                <a:gd name="T0" fmla="*/ 6 w 12"/>
                <a:gd name="T1" fmla="*/ 24 h 24"/>
                <a:gd name="T2" fmla="*/ 0 w 12"/>
                <a:gd name="T3" fmla="*/ 18 h 24"/>
                <a:gd name="T4" fmla="*/ 0 w 12"/>
                <a:gd name="T5" fmla="*/ 6 h 24"/>
                <a:gd name="T6" fmla="*/ 6 w 12"/>
                <a:gd name="T7" fmla="*/ 0 h 24"/>
                <a:gd name="T8" fmla="*/ 12 w 12"/>
                <a:gd name="T9" fmla="*/ 6 h 24"/>
                <a:gd name="T10" fmla="*/ 12 w 12"/>
                <a:gd name="T11" fmla="*/ 18 h 24"/>
                <a:gd name="T12" fmla="*/ 6 w 12"/>
                <a:gd name="T13" fmla="*/ 24 h 24"/>
              </a:gdLst>
              <a:ahLst/>
              <a:cxnLst>
                <a:cxn ang="0">
                  <a:pos x="T0" y="T1"/>
                </a:cxn>
                <a:cxn ang="0">
                  <a:pos x="T2" y="T3"/>
                </a:cxn>
                <a:cxn ang="0">
                  <a:pos x="T4" y="T5"/>
                </a:cxn>
                <a:cxn ang="0">
                  <a:pos x="T6" y="T7"/>
                </a:cxn>
                <a:cxn ang="0">
                  <a:pos x="T8" y="T9"/>
                </a:cxn>
                <a:cxn ang="0">
                  <a:pos x="T10" y="T11"/>
                </a:cxn>
                <a:cxn ang="0">
                  <a:pos x="T12" y="T13"/>
                </a:cxn>
              </a:cxnLst>
              <a:rect l="0" t="0" r="r" b="b"/>
              <a:pathLst>
                <a:path w="12" h="24">
                  <a:moveTo>
                    <a:pt x="6" y="24"/>
                  </a:moveTo>
                  <a:cubicBezTo>
                    <a:pt x="3" y="24"/>
                    <a:pt x="0" y="21"/>
                    <a:pt x="0" y="18"/>
                  </a:cubicBezTo>
                  <a:cubicBezTo>
                    <a:pt x="0" y="6"/>
                    <a:pt x="0" y="6"/>
                    <a:pt x="0" y="6"/>
                  </a:cubicBezTo>
                  <a:cubicBezTo>
                    <a:pt x="0" y="3"/>
                    <a:pt x="3" y="0"/>
                    <a:pt x="6" y="0"/>
                  </a:cubicBezTo>
                  <a:cubicBezTo>
                    <a:pt x="10" y="0"/>
                    <a:pt x="12" y="3"/>
                    <a:pt x="12" y="6"/>
                  </a:cubicBezTo>
                  <a:cubicBezTo>
                    <a:pt x="12" y="18"/>
                    <a:pt x="12" y="18"/>
                    <a:pt x="12" y="18"/>
                  </a:cubicBezTo>
                  <a:cubicBezTo>
                    <a:pt x="12" y="21"/>
                    <a:pt x="10" y="24"/>
                    <a:pt x="6"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solidFill>
                  <a:schemeClr val="tx2"/>
                </a:solidFill>
              </a:endParaRPr>
            </a:p>
          </p:txBody>
        </p:sp>
        <p:sp>
          <p:nvSpPr>
            <p:cNvPr id="330" name="Freeform 135"/>
            <p:cNvSpPr>
              <a:spLocks/>
            </p:cNvSpPr>
            <p:nvPr/>
          </p:nvSpPr>
          <p:spPr bwMode="auto">
            <a:xfrm>
              <a:off x="6892" y="3475"/>
              <a:ext cx="14" cy="29"/>
            </a:xfrm>
            <a:custGeom>
              <a:avLst/>
              <a:gdLst>
                <a:gd name="T0" fmla="*/ 6 w 12"/>
                <a:gd name="T1" fmla="*/ 24 h 24"/>
                <a:gd name="T2" fmla="*/ 0 w 12"/>
                <a:gd name="T3" fmla="*/ 18 h 24"/>
                <a:gd name="T4" fmla="*/ 0 w 12"/>
                <a:gd name="T5" fmla="*/ 6 h 24"/>
                <a:gd name="T6" fmla="*/ 6 w 12"/>
                <a:gd name="T7" fmla="*/ 0 h 24"/>
                <a:gd name="T8" fmla="*/ 12 w 12"/>
                <a:gd name="T9" fmla="*/ 6 h 24"/>
                <a:gd name="T10" fmla="*/ 12 w 12"/>
                <a:gd name="T11" fmla="*/ 18 h 24"/>
                <a:gd name="T12" fmla="*/ 6 w 12"/>
                <a:gd name="T13" fmla="*/ 24 h 24"/>
              </a:gdLst>
              <a:ahLst/>
              <a:cxnLst>
                <a:cxn ang="0">
                  <a:pos x="T0" y="T1"/>
                </a:cxn>
                <a:cxn ang="0">
                  <a:pos x="T2" y="T3"/>
                </a:cxn>
                <a:cxn ang="0">
                  <a:pos x="T4" y="T5"/>
                </a:cxn>
                <a:cxn ang="0">
                  <a:pos x="T6" y="T7"/>
                </a:cxn>
                <a:cxn ang="0">
                  <a:pos x="T8" y="T9"/>
                </a:cxn>
                <a:cxn ang="0">
                  <a:pos x="T10" y="T11"/>
                </a:cxn>
                <a:cxn ang="0">
                  <a:pos x="T12" y="T13"/>
                </a:cxn>
              </a:cxnLst>
              <a:rect l="0" t="0" r="r" b="b"/>
              <a:pathLst>
                <a:path w="12" h="24">
                  <a:moveTo>
                    <a:pt x="6" y="24"/>
                  </a:moveTo>
                  <a:cubicBezTo>
                    <a:pt x="3" y="24"/>
                    <a:pt x="0" y="21"/>
                    <a:pt x="0" y="18"/>
                  </a:cubicBezTo>
                  <a:cubicBezTo>
                    <a:pt x="0" y="6"/>
                    <a:pt x="0" y="6"/>
                    <a:pt x="0" y="6"/>
                  </a:cubicBezTo>
                  <a:cubicBezTo>
                    <a:pt x="0" y="3"/>
                    <a:pt x="3" y="0"/>
                    <a:pt x="6" y="0"/>
                  </a:cubicBezTo>
                  <a:cubicBezTo>
                    <a:pt x="10" y="0"/>
                    <a:pt x="12" y="3"/>
                    <a:pt x="12" y="6"/>
                  </a:cubicBezTo>
                  <a:cubicBezTo>
                    <a:pt x="12" y="18"/>
                    <a:pt x="12" y="18"/>
                    <a:pt x="12" y="18"/>
                  </a:cubicBezTo>
                  <a:cubicBezTo>
                    <a:pt x="12" y="21"/>
                    <a:pt x="10" y="24"/>
                    <a:pt x="6"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solidFill>
                  <a:schemeClr val="tx2"/>
                </a:solidFill>
              </a:endParaRPr>
            </a:p>
          </p:txBody>
        </p:sp>
        <p:sp>
          <p:nvSpPr>
            <p:cNvPr id="331" name="Freeform 136"/>
            <p:cNvSpPr>
              <a:spLocks/>
            </p:cNvSpPr>
            <p:nvPr/>
          </p:nvSpPr>
          <p:spPr bwMode="auto">
            <a:xfrm>
              <a:off x="7006" y="3475"/>
              <a:ext cx="14" cy="29"/>
            </a:xfrm>
            <a:custGeom>
              <a:avLst/>
              <a:gdLst>
                <a:gd name="T0" fmla="*/ 6 w 12"/>
                <a:gd name="T1" fmla="*/ 24 h 24"/>
                <a:gd name="T2" fmla="*/ 0 w 12"/>
                <a:gd name="T3" fmla="*/ 18 h 24"/>
                <a:gd name="T4" fmla="*/ 0 w 12"/>
                <a:gd name="T5" fmla="*/ 6 h 24"/>
                <a:gd name="T6" fmla="*/ 6 w 12"/>
                <a:gd name="T7" fmla="*/ 0 h 24"/>
                <a:gd name="T8" fmla="*/ 12 w 12"/>
                <a:gd name="T9" fmla="*/ 6 h 24"/>
                <a:gd name="T10" fmla="*/ 12 w 12"/>
                <a:gd name="T11" fmla="*/ 18 h 24"/>
                <a:gd name="T12" fmla="*/ 6 w 12"/>
                <a:gd name="T13" fmla="*/ 24 h 24"/>
              </a:gdLst>
              <a:ahLst/>
              <a:cxnLst>
                <a:cxn ang="0">
                  <a:pos x="T0" y="T1"/>
                </a:cxn>
                <a:cxn ang="0">
                  <a:pos x="T2" y="T3"/>
                </a:cxn>
                <a:cxn ang="0">
                  <a:pos x="T4" y="T5"/>
                </a:cxn>
                <a:cxn ang="0">
                  <a:pos x="T6" y="T7"/>
                </a:cxn>
                <a:cxn ang="0">
                  <a:pos x="T8" y="T9"/>
                </a:cxn>
                <a:cxn ang="0">
                  <a:pos x="T10" y="T11"/>
                </a:cxn>
                <a:cxn ang="0">
                  <a:pos x="T12" y="T13"/>
                </a:cxn>
              </a:cxnLst>
              <a:rect l="0" t="0" r="r" b="b"/>
              <a:pathLst>
                <a:path w="12" h="24">
                  <a:moveTo>
                    <a:pt x="6" y="24"/>
                  </a:moveTo>
                  <a:cubicBezTo>
                    <a:pt x="3" y="24"/>
                    <a:pt x="0" y="21"/>
                    <a:pt x="0" y="18"/>
                  </a:cubicBezTo>
                  <a:cubicBezTo>
                    <a:pt x="0" y="6"/>
                    <a:pt x="0" y="6"/>
                    <a:pt x="0" y="6"/>
                  </a:cubicBezTo>
                  <a:cubicBezTo>
                    <a:pt x="0" y="3"/>
                    <a:pt x="3" y="0"/>
                    <a:pt x="6" y="0"/>
                  </a:cubicBezTo>
                  <a:cubicBezTo>
                    <a:pt x="10" y="0"/>
                    <a:pt x="12" y="3"/>
                    <a:pt x="12" y="6"/>
                  </a:cubicBezTo>
                  <a:cubicBezTo>
                    <a:pt x="12" y="18"/>
                    <a:pt x="12" y="18"/>
                    <a:pt x="12" y="18"/>
                  </a:cubicBezTo>
                  <a:cubicBezTo>
                    <a:pt x="12" y="21"/>
                    <a:pt x="10" y="24"/>
                    <a:pt x="6"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solidFill>
                  <a:schemeClr val="tx2"/>
                </a:solidFill>
              </a:endParaRPr>
            </a:p>
          </p:txBody>
        </p:sp>
        <p:sp>
          <p:nvSpPr>
            <p:cNvPr id="332" name="Freeform 137"/>
            <p:cNvSpPr>
              <a:spLocks/>
            </p:cNvSpPr>
            <p:nvPr/>
          </p:nvSpPr>
          <p:spPr bwMode="auto">
            <a:xfrm>
              <a:off x="6892" y="3488"/>
              <a:ext cx="101" cy="73"/>
            </a:xfrm>
            <a:custGeom>
              <a:avLst/>
              <a:gdLst>
                <a:gd name="T0" fmla="*/ 42 w 85"/>
                <a:gd name="T1" fmla="*/ 61 h 61"/>
                <a:gd name="T2" fmla="*/ 42 w 85"/>
                <a:gd name="T3" fmla="*/ 61 h 61"/>
                <a:gd name="T4" fmla="*/ 38 w 85"/>
                <a:gd name="T5" fmla="*/ 58 h 61"/>
                <a:gd name="T6" fmla="*/ 2 w 85"/>
                <a:gd name="T7" fmla="*/ 10 h 61"/>
                <a:gd name="T8" fmla="*/ 3 w 85"/>
                <a:gd name="T9" fmla="*/ 2 h 61"/>
                <a:gd name="T10" fmla="*/ 12 w 85"/>
                <a:gd name="T11" fmla="*/ 3 h 61"/>
                <a:gd name="T12" fmla="*/ 42 w 85"/>
                <a:gd name="T13" fmla="*/ 45 h 61"/>
                <a:gd name="T14" fmla="*/ 73 w 85"/>
                <a:gd name="T15" fmla="*/ 3 h 61"/>
                <a:gd name="T16" fmla="*/ 82 w 85"/>
                <a:gd name="T17" fmla="*/ 2 h 61"/>
                <a:gd name="T18" fmla="*/ 83 w 85"/>
                <a:gd name="T19" fmla="*/ 10 h 61"/>
                <a:gd name="T20" fmla="*/ 47 w 85"/>
                <a:gd name="T21" fmla="*/ 58 h 61"/>
                <a:gd name="T22" fmla="*/ 42 w 85"/>
                <a:gd name="T23" fmla="*/ 6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5" h="61">
                  <a:moveTo>
                    <a:pt x="42" y="61"/>
                  </a:moveTo>
                  <a:cubicBezTo>
                    <a:pt x="42" y="61"/>
                    <a:pt x="42" y="61"/>
                    <a:pt x="42" y="61"/>
                  </a:cubicBezTo>
                  <a:cubicBezTo>
                    <a:pt x="41" y="61"/>
                    <a:pt x="39" y="60"/>
                    <a:pt x="38" y="58"/>
                  </a:cubicBezTo>
                  <a:cubicBezTo>
                    <a:pt x="2" y="10"/>
                    <a:pt x="2" y="10"/>
                    <a:pt x="2" y="10"/>
                  </a:cubicBezTo>
                  <a:cubicBezTo>
                    <a:pt x="0" y="8"/>
                    <a:pt x="1" y="4"/>
                    <a:pt x="3" y="2"/>
                  </a:cubicBezTo>
                  <a:cubicBezTo>
                    <a:pt x="6" y="0"/>
                    <a:pt x="10" y="1"/>
                    <a:pt x="12" y="3"/>
                  </a:cubicBezTo>
                  <a:cubicBezTo>
                    <a:pt x="42" y="45"/>
                    <a:pt x="42" y="45"/>
                    <a:pt x="42" y="45"/>
                  </a:cubicBezTo>
                  <a:cubicBezTo>
                    <a:pt x="73" y="3"/>
                    <a:pt x="73" y="3"/>
                    <a:pt x="73" y="3"/>
                  </a:cubicBezTo>
                  <a:cubicBezTo>
                    <a:pt x="75" y="1"/>
                    <a:pt x="79" y="0"/>
                    <a:pt x="82" y="2"/>
                  </a:cubicBezTo>
                  <a:cubicBezTo>
                    <a:pt x="84" y="4"/>
                    <a:pt x="85" y="8"/>
                    <a:pt x="83" y="10"/>
                  </a:cubicBezTo>
                  <a:cubicBezTo>
                    <a:pt x="47" y="58"/>
                    <a:pt x="47" y="58"/>
                    <a:pt x="47" y="58"/>
                  </a:cubicBezTo>
                  <a:cubicBezTo>
                    <a:pt x="46" y="60"/>
                    <a:pt x="44" y="61"/>
                    <a:pt x="42" y="6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solidFill>
                  <a:schemeClr val="tx2"/>
                </a:solidFill>
              </a:endParaRPr>
            </a:p>
          </p:txBody>
        </p:sp>
      </p:grpSp>
      <p:sp>
        <p:nvSpPr>
          <p:cNvPr id="333" name="Rectangle 332"/>
          <p:cNvSpPr/>
          <p:nvPr/>
        </p:nvSpPr>
        <p:spPr>
          <a:xfrm>
            <a:off x="6421849" y="4987641"/>
            <a:ext cx="668565" cy="234096"/>
          </a:xfrm>
          <a:prstGeom prst="rect">
            <a:avLst/>
          </a:prstGeom>
          <a:solidFill>
            <a:srgbClr val="FFFFFF"/>
          </a:solidFill>
          <a:ln w="12700" cap="flat" cmpd="sng" algn="ctr">
            <a:noFill/>
            <a:prstDash val="solid"/>
          </a:ln>
          <a:effectLst/>
        </p:spPr>
        <p:txBody>
          <a:bodyPr rtlCol="0" anchor="ctr"/>
          <a:lstStyle/>
          <a:p>
            <a:pPr algn="ctr">
              <a:defRPr/>
            </a:pPr>
            <a:r>
              <a:rPr lang="en-US" sz="800" kern="0" dirty="0" smtClean="0">
                <a:solidFill>
                  <a:srgbClr val="666666"/>
                </a:solidFill>
                <a:cs typeface="Arial" charset="0"/>
              </a:rPr>
              <a:t>Vehicles</a:t>
            </a:r>
            <a:endParaRPr lang="en-US" sz="800" kern="0" dirty="0">
              <a:solidFill>
                <a:srgbClr val="666666"/>
              </a:solidFill>
              <a:cs typeface="Arial" charset="0"/>
            </a:endParaRPr>
          </a:p>
        </p:txBody>
      </p:sp>
      <p:sp>
        <p:nvSpPr>
          <p:cNvPr id="334" name="Rectangle 333"/>
          <p:cNvSpPr/>
          <p:nvPr/>
        </p:nvSpPr>
        <p:spPr>
          <a:xfrm>
            <a:off x="7342964" y="4989937"/>
            <a:ext cx="668565" cy="234096"/>
          </a:xfrm>
          <a:prstGeom prst="rect">
            <a:avLst/>
          </a:prstGeom>
          <a:solidFill>
            <a:srgbClr val="FFFFFF"/>
          </a:solidFill>
          <a:ln w="12700" cap="flat" cmpd="sng" algn="ctr">
            <a:noFill/>
            <a:prstDash val="solid"/>
          </a:ln>
          <a:effectLst/>
        </p:spPr>
        <p:txBody>
          <a:bodyPr rtlCol="0" anchor="ctr"/>
          <a:lstStyle/>
          <a:p>
            <a:pPr algn="ctr">
              <a:defRPr/>
            </a:pPr>
            <a:r>
              <a:rPr lang="en-US" sz="800" kern="0" dirty="0" smtClean="0">
                <a:solidFill>
                  <a:srgbClr val="666666"/>
                </a:solidFill>
                <a:cs typeface="Arial" charset="0"/>
              </a:rPr>
              <a:t>OT</a:t>
            </a:r>
            <a:endParaRPr lang="en-US" sz="800" kern="0" dirty="0">
              <a:solidFill>
                <a:srgbClr val="666666"/>
              </a:solidFill>
              <a:cs typeface="Arial" charset="0"/>
            </a:endParaRPr>
          </a:p>
        </p:txBody>
      </p:sp>
      <p:sp>
        <p:nvSpPr>
          <p:cNvPr id="335" name="Rectangle 334"/>
          <p:cNvSpPr/>
          <p:nvPr/>
        </p:nvSpPr>
        <p:spPr>
          <a:xfrm>
            <a:off x="6433762" y="5958068"/>
            <a:ext cx="668565" cy="234096"/>
          </a:xfrm>
          <a:prstGeom prst="rect">
            <a:avLst/>
          </a:prstGeom>
          <a:solidFill>
            <a:srgbClr val="FFFFFF"/>
          </a:solidFill>
          <a:ln w="12700" cap="flat" cmpd="sng" algn="ctr">
            <a:noFill/>
            <a:prstDash val="solid"/>
          </a:ln>
          <a:effectLst/>
        </p:spPr>
        <p:txBody>
          <a:bodyPr rtlCol="0" anchor="ctr"/>
          <a:lstStyle/>
          <a:p>
            <a:pPr algn="ctr">
              <a:defRPr/>
            </a:pPr>
            <a:r>
              <a:rPr lang="en-US" sz="800" kern="0" dirty="0" smtClean="0">
                <a:solidFill>
                  <a:srgbClr val="666666"/>
                </a:solidFill>
                <a:cs typeface="Arial" charset="0"/>
              </a:rPr>
              <a:t>On </a:t>
            </a:r>
            <a:r>
              <a:rPr lang="en-US" sz="800" kern="0" dirty="0" err="1" smtClean="0">
                <a:solidFill>
                  <a:srgbClr val="666666"/>
                </a:solidFill>
                <a:cs typeface="Arial" charset="0"/>
              </a:rPr>
              <a:t>Prem</a:t>
            </a:r>
            <a:endParaRPr lang="en-US" sz="800" kern="0" dirty="0">
              <a:solidFill>
                <a:srgbClr val="666666"/>
              </a:solidFill>
              <a:cs typeface="Arial" charset="0"/>
            </a:endParaRPr>
          </a:p>
        </p:txBody>
      </p:sp>
      <p:sp>
        <p:nvSpPr>
          <p:cNvPr id="336" name="Cloud 335"/>
          <p:cNvSpPr/>
          <p:nvPr/>
        </p:nvSpPr>
        <p:spPr>
          <a:xfrm>
            <a:off x="6627867" y="5797764"/>
            <a:ext cx="336482" cy="180262"/>
          </a:xfrm>
          <a:prstGeom prst="cloud">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p>
        </p:txBody>
      </p:sp>
      <p:grpSp>
        <p:nvGrpSpPr>
          <p:cNvPr id="337" name="Group 336"/>
          <p:cNvGrpSpPr/>
          <p:nvPr/>
        </p:nvGrpSpPr>
        <p:grpSpPr>
          <a:xfrm>
            <a:off x="2468469" y="1264419"/>
            <a:ext cx="831842" cy="831842"/>
            <a:chOff x="7182950" y="1249682"/>
            <a:chExt cx="831842" cy="831842"/>
          </a:xfrm>
        </p:grpSpPr>
        <p:sp>
          <p:nvSpPr>
            <p:cNvPr id="338" name="Oval 337"/>
            <p:cNvSpPr/>
            <p:nvPr/>
          </p:nvSpPr>
          <p:spPr>
            <a:xfrm>
              <a:off x="7182950" y="1249682"/>
              <a:ext cx="831842" cy="831842"/>
            </a:xfrm>
            <a:prstGeom prst="ellipse">
              <a:avLst/>
            </a:prstGeom>
            <a:solidFill>
              <a:schemeClr val="accent4"/>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dirty="0"/>
            </a:p>
          </p:txBody>
        </p:sp>
        <p:grpSp>
          <p:nvGrpSpPr>
            <p:cNvPr id="339" name="Group 72"/>
            <p:cNvGrpSpPr>
              <a:grpSpLocks noChangeAspect="1"/>
            </p:cNvGrpSpPr>
            <p:nvPr/>
          </p:nvGrpSpPr>
          <p:grpSpPr bwMode="auto">
            <a:xfrm>
              <a:off x="7342511" y="1474811"/>
              <a:ext cx="546100" cy="431800"/>
              <a:chOff x="4695" y="2174"/>
              <a:chExt cx="344" cy="272"/>
            </a:xfrm>
            <a:solidFill>
              <a:schemeClr val="bg1"/>
            </a:solidFill>
          </p:grpSpPr>
          <p:sp>
            <p:nvSpPr>
              <p:cNvPr id="340" name="Freeform 73"/>
              <p:cNvSpPr>
                <a:spLocks/>
              </p:cNvSpPr>
              <p:nvPr/>
            </p:nvSpPr>
            <p:spPr bwMode="auto">
              <a:xfrm>
                <a:off x="4695" y="2231"/>
                <a:ext cx="286" cy="14"/>
              </a:xfrm>
              <a:custGeom>
                <a:avLst/>
                <a:gdLst>
                  <a:gd name="T0" fmla="*/ 234 w 240"/>
                  <a:gd name="T1" fmla="*/ 12 h 12"/>
                  <a:gd name="T2" fmla="*/ 6 w 240"/>
                  <a:gd name="T3" fmla="*/ 12 h 12"/>
                  <a:gd name="T4" fmla="*/ 0 w 240"/>
                  <a:gd name="T5" fmla="*/ 6 h 12"/>
                  <a:gd name="T6" fmla="*/ 6 w 240"/>
                  <a:gd name="T7" fmla="*/ 0 h 12"/>
                  <a:gd name="T8" fmla="*/ 234 w 240"/>
                  <a:gd name="T9" fmla="*/ 0 h 12"/>
                  <a:gd name="T10" fmla="*/ 240 w 240"/>
                  <a:gd name="T11" fmla="*/ 6 h 12"/>
                  <a:gd name="T12" fmla="*/ 234 w 240"/>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240" h="12">
                    <a:moveTo>
                      <a:pt x="234" y="12"/>
                    </a:moveTo>
                    <a:cubicBezTo>
                      <a:pt x="6" y="12"/>
                      <a:pt x="6" y="12"/>
                      <a:pt x="6" y="12"/>
                    </a:cubicBezTo>
                    <a:cubicBezTo>
                      <a:pt x="3" y="12"/>
                      <a:pt x="0" y="9"/>
                      <a:pt x="0" y="6"/>
                    </a:cubicBezTo>
                    <a:cubicBezTo>
                      <a:pt x="0" y="3"/>
                      <a:pt x="3" y="0"/>
                      <a:pt x="6" y="0"/>
                    </a:cubicBezTo>
                    <a:cubicBezTo>
                      <a:pt x="234" y="0"/>
                      <a:pt x="234" y="0"/>
                      <a:pt x="234" y="0"/>
                    </a:cubicBezTo>
                    <a:cubicBezTo>
                      <a:pt x="237" y="0"/>
                      <a:pt x="240" y="3"/>
                      <a:pt x="240" y="6"/>
                    </a:cubicBezTo>
                    <a:cubicBezTo>
                      <a:pt x="240" y="9"/>
                      <a:pt x="237" y="12"/>
                      <a:pt x="23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41" name="Oval 74"/>
              <p:cNvSpPr>
                <a:spLocks noChangeArrowheads="1"/>
              </p:cNvSpPr>
              <p:nvPr/>
            </p:nvSpPr>
            <p:spPr bwMode="auto">
              <a:xfrm>
                <a:off x="4738" y="2202"/>
                <a:ext cx="14" cy="1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42" name="Oval 75"/>
              <p:cNvSpPr>
                <a:spLocks noChangeArrowheads="1"/>
              </p:cNvSpPr>
              <p:nvPr/>
            </p:nvSpPr>
            <p:spPr bwMode="auto">
              <a:xfrm>
                <a:off x="4767" y="2202"/>
                <a:ext cx="14" cy="1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43" name="Oval 76"/>
              <p:cNvSpPr>
                <a:spLocks noChangeArrowheads="1"/>
              </p:cNvSpPr>
              <p:nvPr/>
            </p:nvSpPr>
            <p:spPr bwMode="auto">
              <a:xfrm>
                <a:off x="4795" y="2202"/>
                <a:ext cx="14" cy="1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44" name="Freeform 77"/>
              <p:cNvSpPr>
                <a:spLocks noEditPoints="1"/>
              </p:cNvSpPr>
              <p:nvPr/>
            </p:nvSpPr>
            <p:spPr bwMode="auto">
              <a:xfrm>
                <a:off x="4695" y="2174"/>
                <a:ext cx="286" cy="215"/>
              </a:xfrm>
              <a:custGeom>
                <a:avLst/>
                <a:gdLst>
                  <a:gd name="T0" fmla="*/ 210 w 240"/>
                  <a:gd name="T1" fmla="*/ 180 h 180"/>
                  <a:gd name="T2" fmla="*/ 30 w 240"/>
                  <a:gd name="T3" fmla="*/ 180 h 180"/>
                  <a:gd name="T4" fmla="*/ 0 w 240"/>
                  <a:gd name="T5" fmla="*/ 150 h 180"/>
                  <a:gd name="T6" fmla="*/ 0 w 240"/>
                  <a:gd name="T7" fmla="*/ 30 h 180"/>
                  <a:gd name="T8" fmla="*/ 30 w 240"/>
                  <a:gd name="T9" fmla="*/ 0 h 180"/>
                  <a:gd name="T10" fmla="*/ 210 w 240"/>
                  <a:gd name="T11" fmla="*/ 0 h 180"/>
                  <a:gd name="T12" fmla="*/ 240 w 240"/>
                  <a:gd name="T13" fmla="*/ 30 h 180"/>
                  <a:gd name="T14" fmla="*/ 240 w 240"/>
                  <a:gd name="T15" fmla="*/ 150 h 180"/>
                  <a:gd name="T16" fmla="*/ 210 w 240"/>
                  <a:gd name="T17" fmla="*/ 180 h 180"/>
                  <a:gd name="T18" fmla="*/ 30 w 240"/>
                  <a:gd name="T19" fmla="*/ 12 h 180"/>
                  <a:gd name="T20" fmla="*/ 12 w 240"/>
                  <a:gd name="T21" fmla="*/ 30 h 180"/>
                  <a:gd name="T22" fmla="*/ 12 w 240"/>
                  <a:gd name="T23" fmla="*/ 150 h 180"/>
                  <a:gd name="T24" fmla="*/ 30 w 240"/>
                  <a:gd name="T25" fmla="*/ 168 h 180"/>
                  <a:gd name="T26" fmla="*/ 210 w 240"/>
                  <a:gd name="T27" fmla="*/ 168 h 180"/>
                  <a:gd name="T28" fmla="*/ 228 w 240"/>
                  <a:gd name="T29" fmla="*/ 150 h 180"/>
                  <a:gd name="T30" fmla="*/ 228 w 240"/>
                  <a:gd name="T31" fmla="*/ 30 h 180"/>
                  <a:gd name="T32" fmla="*/ 210 w 240"/>
                  <a:gd name="T33" fmla="*/ 12 h 180"/>
                  <a:gd name="T34" fmla="*/ 30 w 240"/>
                  <a:gd name="T35" fmla="*/ 12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0" h="180">
                    <a:moveTo>
                      <a:pt x="210" y="180"/>
                    </a:moveTo>
                    <a:cubicBezTo>
                      <a:pt x="30" y="180"/>
                      <a:pt x="30" y="180"/>
                      <a:pt x="30" y="180"/>
                    </a:cubicBezTo>
                    <a:cubicBezTo>
                      <a:pt x="13" y="180"/>
                      <a:pt x="0" y="167"/>
                      <a:pt x="0" y="150"/>
                    </a:cubicBezTo>
                    <a:cubicBezTo>
                      <a:pt x="0" y="30"/>
                      <a:pt x="0" y="30"/>
                      <a:pt x="0" y="30"/>
                    </a:cubicBezTo>
                    <a:cubicBezTo>
                      <a:pt x="0" y="13"/>
                      <a:pt x="13" y="0"/>
                      <a:pt x="30" y="0"/>
                    </a:cubicBezTo>
                    <a:cubicBezTo>
                      <a:pt x="210" y="0"/>
                      <a:pt x="210" y="0"/>
                      <a:pt x="210" y="0"/>
                    </a:cubicBezTo>
                    <a:cubicBezTo>
                      <a:pt x="227" y="0"/>
                      <a:pt x="240" y="13"/>
                      <a:pt x="240" y="30"/>
                    </a:cubicBezTo>
                    <a:cubicBezTo>
                      <a:pt x="240" y="150"/>
                      <a:pt x="240" y="150"/>
                      <a:pt x="240" y="150"/>
                    </a:cubicBezTo>
                    <a:cubicBezTo>
                      <a:pt x="240" y="167"/>
                      <a:pt x="227" y="180"/>
                      <a:pt x="210" y="180"/>
                    </a:cubicBezTo>
                    <a:close/>
                    <a:moveTo>
                      <a:pt x="30" y="12"/>
                    </a:moveTo>
                    <a:cubicBezTo>
                      <a:pt x="20" y="12"/>
                      <a:pt x="12" y="20"/>
                      <a:pt x="12" y="30"/>
                    </a:cubicBezTo>
                    <a:cubicBezTo>
                      <a:pt x="12" y="150"/>
                      <a:pt x="12" y="150"/>
                      <a:pt x="12" y="150"/>
                    </a:cubicBezTo>
                    <a:cubicBezTo>
                      <a:pt x="12" y="160"/>
                      <a:pt x="20" y="168"/>
                      <a:pt x="30" y="168"/>
                    </a:cubicBezTo>
                    <a:cubicBezTo>
                      <a:pt x="210" y="168"/>
                      <a:pt x="210" y="168"/>
                      <a:pt x="210" y="168"/>
                    </a:cubicBezTo>
                    <a:cubicBezTo>
                      <a:pt x="220" y="168"/>
                      <a:pt x="228" y="160"/>
                      <a:pt x="228" y="150"/>
                    </a:cubicBezTo>
                    <a:cubicBezTo>
                      <a:pt x="228" y="30"/>
                      <a:pt x="228" y="30"/>
                      <a:pt x="228" y="30"/>
                    </a:cubicBezTo>
                    <a:cubicBezTo>
                      <a:pt x="228" y="20"/>
                      <a:pt x="220" y="12"/>
                      <a:pt x="210" y="12"/>
                    </a:cubicBezTo>
                    <a:lnTo>
                      <a:pt x="30"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45" name="Freeform 78"/>
              <p:cNvSpPr>
                <a:spLocks/>
              </p:cNvSpPr>
              <p:nvPr/>
            </p:nvSpPr>
            <p:spPr bwMode="auto">
              <a:xfrm>
                <a:off x="4724" y="2202"/>
                <a:ext cx="286" cy="215"/>
              </a:xfrm>
              <a:custGeom>
                <a:avLst/>
                <a:gdLst>
                  <a:gd name="T0" fmla="*/ 210 w 240"/>
                  <a:gd name="T1" fmla="*/ 180 h 180"/>
                  <a:gd name="T2" fmla="*/ 30 w 240"/>
                  <a:gd name="T3" fmla="*/ 180 h 180"/>
                  <a:gd name="T4" fmla="*/ 0 w 240"/>
                  <a:gd name="T5" fmla="*/ 150 h 180"/>
                  <a:gd name="T6" fmla="*/ 6 w 240"/>
                  <a:gd name="T7" fmla="*/ 144 h 180"/>
                  <a:gd name="T8" fmla="*/ 12 w 240"/>
                  <a:gd name="T9" fmla="*/ 150 h 180"/>
                  <a:gd name="T10" fmla="*/ 30 w 240"/>
                  <a:gd name="T11" fmla="*/ 168 h 180"/>
                  <a:gd name="T12" fmla="*/ 210 w 240"/>
                  <a:gd name="T13" fmla="*/ 168 h 180"/>
                  <a:gd name="T14" fmla="*/ 228 w 240"/>
                  <a:gd name="T15" fmla="*/ 150 h 180"/>
                  <a:gd name="T16" fmla="*/ 228 w 240"/>
                  <a:gd name="T17" fmla="*/ 30 h 180"/>
                  <a:gd name="T18" fmla="*/ 210 w 240"/>
                  <a:gd name="T19" fmla="*/ 12 h 180"/>
                  <a:gd name="T20" fmla="*/ 204 w 240"/>
                  <a:gd name="T21" fmla="*/ 6 h 180"/>
                  <a:gd name="T22" fmla="*/ 210 w 240"/>
                  <a:gd name="T23" fmla="*/ 0 h 180"/>
                  <a:gd name="T24" fmla="*/ 240 w 240"/>
                  <a:gd name="T25" fmla="*/ 30 h 180"/>
                  <a:gd name="T26" fmla="*/ 240 w 240"/>
                  <a:gd name="T27" fmla="*/ 150 h 180"/>
                  <a:gd name="T28" fmla="*/ 210 w 240"/>
                  <a:gd name="T29" fmla="*/ 18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0" h="180">
                    <a:moveTo>
                      <a:pt x="210" y="180"/>
                    </a:moveTo>
                    <a:cubicBezTo>
                      <a:pt x="30" y="180"/>
                      <a:pt x="30" y="180"/>
                      <a:pt x="30" y="180"/>
                    </a:cubicBezTo>
                    <a:cubicBezTo>
                      <a:pt x="13" y="180"/>
                      <a:pt x="0" y="167"/>
                      <a:pt x="0" y="150"/>
                    </a:cubicBezTo>
                    <a:cubicBezTo>
                      <a:pt x="0" y="147"/>
                      <a:pt x="3" y="144"/>
                      <a:pt x="6" y="144"/>
                    </a:cubicBezTo>
                    <a:cubicBezTo>
                      <a:pt x="9" y="144"/>
                      <a:pt x="12" y="147"/>
                      <a:pt x="12" y="150"/>
                    </a:cubicBezTo>
                    <a:cubicBezTo>
                      <a:pt x="12" y="160"/>
                      <a:pt x="20" y="168"/>
                      <a:pt x="30" y="168"/>
                    </a:cubicBezTo>
                    <a:cubicBezTo>
                      <a:pt x="210" y="168"/>
                      <a:pt x="210" y="168"/>
                      <a:pt x="210" y="168"/>
                    </a:cubicBezTo>
                    <a:cubicBezTo>
                      <a:pt x="220" y="168"/>
                      <a:pt x="228" y="160"/>
                      <a:pt x="228" y="150"/>
                    </a:cubicBezTo>
                    <a:cubicBezTo>
                      <a:pt x="228" y="30"/>
                      <a:pt x="228" y="30"/>
                      <a:pt x="228" y="30"/>
                    </a:cubicBezTo>
                    <a:cubicBezTo>
                      <a:pt x="228" y="20"/>
                      <a:pt x="220" y="12"/>
                      <a:pt x="210" y="12"/>
                    </a:cubicBezTo>
                    <a:cubicBezTo>
                      <a:pt x="207" y="12"/>
                      <a:pt x="204" y="9"/>
                      <a:pt x="204" y="6"/>
                    </a:cubicBezTo>
                    <a:cubicBezTo>
                      <a:pt x="204" y="3"/>
                      <a:pt x="207" y="0"/>
                      <a:pt x="210" y="0"/>
                    </a:cubicBezTo>
                    <a:cubicBezTo>
                      <a:pt x="227" y="0"/>
                      <a:pt x="240" y="13"/>
                      <a:pt x="240" y="30"/>
                    </a:cubicBezTo>
                    <a:cubicBezTo>
                      <a:pt x="240" y="150"/>
                      <a:pt x="240" y="150"/>
                      <a:pt x="240" y="150"/>
                    </a:cubicBezTo>
                    <a:cubicBezTo>
                      <a:pt x="240" y="167"/>
                      <a:pt x="227" y="180"/>
                      <a:pt x="210" y="1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46" name="Freeform 79"/>
              <p:cNvSpPr>
                <a:spLocks/>
              </p:cNvSpPr>
              <p:nvPr/>
            </p:nvSpPr>
            <p:spPr bwMode="auto">
              <a:xfrm>
                <a:off x="4752" y="2231"/>
                <a:ext cx="287" cy="215"/>
              </a:xfrm>
              <a:custGeom>
                <a:avLst/>
                <a:gdLst>
                  <a:gd name="T0" fmla="*/ 210 w 240"/>
                  <a:gd name="T1" fmla="*/ 180 h 180"/>
                  <a:gd name="T2" fmla="*/ 30 w 240"/>
                  <a:gd name="T3" fmla="*/ 180 h 180"/>
                  <a:gd name="T4" fmla="*/ 0 w 240"/>
                  <a:gd name="T5" fmla="*/ 150 h 180"/>
                  <a:gd name="T6" fmla="*/ 6 w 240"/>
                  <a:gd name="T7" fmla="*/ 144 h 180"/>
                  <a:gd name="T8" fmla="*/ 12 w 240"/>
                  <a:gd name="T9" fmla="*/ 150 h 180"/>
                  <a:gd name="T10" fmla="*/ 30 w 240"/>
                  <a:gd name="T11" fmla="*/ 168 h 180"/>
                  <a:gd name="T12" fmla="*/ 210 w 240"/>
                  <a:gd name="T13" fmla="*/ 168 h 180"/>
                  <a:gd name="T14" fmla="*/ 228 w 240"/>
                  <a:gd name="T15" fmla="*/ 150 h 180"/>
                  <a:gd name="T16" fmla="*/ 228 w 240"/>
                  <a:gd name="T17" fmla="*/ 30 h 180"/>
                  <a:gd name="T18" fmla="*/ 210 w 240"/>
                  <a:gd name="T19" fmla="*/ 12 h 180"/>
                  <a:gd name="T20" fmla="*/ 204 w 240"/>
                  <a:gd name="T21" fmla="*/ 6 h 180"/>
                  <a:gd name="T22" fmla="*/ 210 w 240"/>
                  <a:gd name="T23" fmla="*/ 0 h 180"/>
                  <a:gd name="T24" fmla="*/ 240 w 240"/>
                  <a:gd name="T25" fmla="*/ 30 h 180"/>
                  <a:gd name="T26" fmla="*/ 240 w 240"/>
                  <a:gd name="T27" fmla="*/ 150 h 180"/>
                  <a:gd name="T28" fmla="*/ 210 w 240"/>
                  <a:gd name="T29" fmla="*/ 18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0" h="180">
                    <a:moveTo>
                      <a:pt x="210" y="180"/>
                    </a:moveTo>
                    <a:cubicBezTo>
                      <a:pt x="30" y="180"/>
                      <a:pt x="30" y="180"/>
                      <a:pt x="30" y="180"/>
                    </a:cubicBezTo>
                    <a:cubicBezTo>
                      <a:pt x="13" y="180"/>
                      <a:pt x="0" y="167"/>
                      <a:pt x="0" y="150"/>
                    </a:cubicBezTo>
                    <a:cubicBezTo>
                      <a:pt x="0" y="147"/>
                      <a:pt x="3" y="144"/>
                      <a:pt x="6" y="144"/>
                    </a:cubicBezTo>
                    <a:cubicBezTo>
                      <a:pt x="9" y="144"/>
                      <a:pt x="12" y="147"/>
                      <a:pt x="12" y="150"/>
                    </a:cubicBezTo>
                    <a:cubicBezTo>
                      <a:pt x="12" y="160"/>
                      <a:pt x="20" y="168"/>
                      <a:pt x="30" y="168"/>
                    </a:cubicBezTo>
                    <a:cubicBezTo>
                      <a:pt x="210" y="168"/>
                      <a:pt x="210" y="168"/>
                      <a:pt x="210" y="168"/>
                    </a:cubicBezTo>
                    <a:cubicBezTo>
                      <a:pt x="220" y="168"/>
                      <a:pt x="228" y="160"/>
                      <a:pt x="228" y="150"/>
                    </a:cubicBezTo>
                    <a:cubicBezTo>
                      <a:pt x="228" y="30"/>
                      <a:pt x="228" y="30"/>
                      <a:pt x="228" y="30"/>
                    </a:cubicBezTo>
                    <a:cubicBezTo>
                      <a:pt x="228" y="20"/>
                      <a:pt x="220" y="12"/>
                      <a:pt x="210" y="12"/>
                    </a:cubicBezTo>
                    <a:cubicBezTo>
                      <a:pt x="207" y="12"/>
                      <a:pt x="204" y="9"/>
                      <a:pt x="204" y="6"/>
                    </a:cubicBezTo>
                    <a:cubicBezTo>
                      <a:pt x="204" y="3"/>
                      <a:pt x="207" y="0"/>
                      <a:pt x="210" y="0"/>
                    </a:cubicBezTo>
                    <a:cubicBezTo>
                      <a:pt x="227" y="0"/>
                      <a:pt x="240" y="13"/>
                      <a:pt x="240" y="30"/>
                    </a:cubicBezTo>
                    <a:cubicBezTo>
                      <a:pt x="240" y="150"/>
                      <a:pt x="240" y="150"/>
                      <a:pt x="240" y="150"/>
                    </a:cubicBezTo>
                    <a:cubicBezTo>
                      <a:pt x="240" y="167"/>
                      <a:pt x="227" y="180"/>
                      <a:pt x="210" y="1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grpSp>
      <p:sp>
        <p:nvSpPr>
          <p:cNvPr id="347" name="TextBox 346"/>
          <p:cNvSpPr txBox="1"/>
          <p:nvPr/>
        </p:nvSpPr>
        <p:spPr>
          <a:xfrm>
            <a:off x="2314905" y="2134033"/>
            <a:ext cx="1152096" cy="201780"/>
          </a:xfrm>
          <a:prstGeom prst="rect">
            <a:avLst/>
          </a:prstGeom>
        </p:spPr>
        <p:txBody>
          <a:bodyPr vert="horz" wrap="square" lIns="0" tIns="0" rIns="0" bIns="0" rtlCol="0">
            <a:noAutofit/>
          </a:bodyPr>
          <a:lstStyle/>
          <a:p>
            <a:pPr algn="ctr"/>
            <a:r>
              <a:rPr lang="en-US" sz="900" dirty="0">
                <a:solidFill>
                  <a:schemeClr val="accent4"/>
                </a:solidFill>
                <a:latin typeface="+mj-lt"/>
              </a:rPr>
              <a:t>APPLICATIONS</a:t>
            </a:r>
          </a:p>
        </p:txBody>
      </p:sp>
      <p:sp>
        <p:nvSpPr>
          <p:cNvPr id="348" name="TextBox 347"/>
          <p:cNvSpPr txBox="1"/>
          <p:nvPr/>
        </p:nvSpPr>
        <p:spPr>
          <a:xfrm>
            <a:off x="4694929" y="3999721"/>
            <a:ext cx="509041" cy="166905"/>
          </a:xfrm>
          <a:prstGeom prst="rect">
            <a:avLst/>
          </a:prstGeom>
        </p:spPr>
        <p:txBody>
          <a:bodyPr vert="horz" wrap="square" lIns="0" tIns="0" rIns="0" bIns="0" rtlCol="0">
            <a:noAutofit/>
          </a:bodyPr>
          <a:lstStyle/>
          <a:p>
            <a:r>
              <a:rPr lang="en-US" sz="800" dirty="0" smtClean="0">
                <a:solidFill>
                  <a:schemeClr val="bg2"/>
                </a:solidFill>
              </a:rPr>
              <a:t>Big Data</a:t>
            </a:r>
          </a:p>
        </p:txBody>
      </p:sp>
      <p:sp>
        <p:nvSpPr>
          <p:cNvPr id="349" name="Can 348"/>
          <p:cNvSpPr/>
          <p:nvPr/>
        </p:nvSpPr>
        <p:spPr>
          <a:xfrm>
            <a:off x="4719004" y="3545598"/>
            <a:ext cx="379036" cy="407825"/>
          </a:xfrm>
          <a:prstGeom prst="can">
            <a:avLst/>
          </a:prstGeom>
          <a:solidFill>
            <a:schemeClr val="accent6">
              <a:lumMod val="75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p>
        </p:txBody>
      </p:sp>
      <p:sp>
        <p:nvSpPr>
          <p:cNvPr id="350" name="TextBox 349"/>
          <p:cNvSpPr txBox="1"/>
          <p:nvPr/>
        </p:nvSpPr>
        <p:spPr>
          <a:xfrm>
            <a:off x="4621868" y="1991865"/>
            <a:ext cx="632550" cy="181343"/>
          </a:xfrm>
          <a:prstGeom prst="rect">
            <a:avLst/>
          </a:prstGeom>
        </p:spPr>
        <p:txBody>
          <a:bodyPr vert="horz" wrap="square" lIns="0" tIns="0" rIns="0" bIns="0" rtlCol="0">
            <a:noAutofit/>
          </a:bodyPr>
          <a:lstStyle/>
          <a:p>
            <a:r>
              <a:rPr lang="en-US" sz="800" dirty="0" smtClean="0">
                <a:solidFill>
                  <a:schemeClr val="bg2"/>
                </a:solidFill>
              </a:rPr>
              <a:t>Hierarchical</a:t>
            </a:r>
            <a:endParaRPr lang="en-US" sz="800" dirty="0">
              <a:solidFill>
                <a:schemeClr val="bg2"/>
              </a:solidFill>
            </a:endParaRPr>
          </a:p>
        </p:txBody>
      </p:sp>
      <p:sp>
        <p:nvSpPr>
          <p:cNvPr id="351" name="TextBox 350"/>
          <p:cNvSpPr txBox="1"/>
          <p:nvPr/>
        </p:nvSpPr>
        <p:spPr>
          <a:xfrm>
            <a:off x="6627866" y="2005018"/>
            <a:ext cx="384883" cy="159845"/>
          </a:xfrm>
          <a:prstGeom prst="rect">
            <a:avLst/>
          </a:prstGeom>
        </p:spPr>
        <p:txBody>
          <a:bodyPr vert="horz" wrap="square" lIns="0" tIns="0" rIns="0" bIns="0" rtlCol="0">
            <a:noAutofit/>
          </a:bodyPr>
          <a:lstStyle/>
          <a:p>
            <a:r>
              <a:rPr lang="en-US" sz="800" dirty="0" smtClean="0">
                <a:solidFill>
                  <a:schemeClr val="bg2"/>
                </a:solidFill>
              </a:rPr>
              <a:t>Tabular</a:t>
            </a:r>
            <a:endParaRPr lang="en-US" sz="800" dirty="0">
              <a:solidFill>
                <a:schemeClr val="bg2"/>
              </a:solidFill>
            </a:endParaRPr>
          </a:p>
        </p:txBody>
      </p:sp>
      <p:sp>
        <p:nvSpPr>
          <p:cNvPr id="352" name="TextBox 351"/>
          <p:cNvSpPr txBox="1"/>
          <p:nvPr/>
        </p:nvSpPr>
        <p:spPr>
          <a:xfrm>
            <a:off x="5677500" y="1983983"/>
            <a:ext cx="393981" cy="165946"/>
          </a:xfrm>
          <a:prstGeom prst="rect">
            <a:avLst/>
          </a:prstGeom>
        </p:spPr>
        <p:txBody>
          <a:bodyPr vert="horz" wrap="square" lIns="0" tIns="0" rIns="0" bIns="0" rtlCol="0">
            <a:noAutofit/>
          </a:bodyPr>
          <a:lstStyle/>
          <a:p>
            <a:r>
              <a:rPr lang="en-US" sz="800" dirty="0" smtClean="0">
                <a:solidFill>
                  <a:schemeClr val="bg2"/>
                </a:solidFill>
              </a:rPr>
              <a:t>Network</a:t>
            </a:r>
            <a:endParaRPr lang="en-US" sz="800" dirty="0">
              <a:solidFill>
                <a:schemeClr val="bg2"/>
              </a:solidFill>
            </a:endParaRPr>
          </a:p>
        </p:txBody>
      </p:sp>
      <p:sp>
        <p:nvSpPr>
          <p:cNvPr id="353" name="TextBox 352"/>
          <p:cNvSpPr txBox="1"/>
          <p:nvPr/>
        </p:nvSpPr>
        <p:spPr>
          <a:xfrm>
            <a:off x="7426370" y="1991865"/>
            <a:ext cx="571814" cy="181343"/>
          </a:xfrm>
          <a:prstGeom prst="rect">
            <a:avLst/>
          </a:prstGeom>
        </p:spPr>
        <p:txBody>
          <a:bodyPr vert="horz" wrap="square" lIns="0" tIns="0" rIns="0" bIns="0" rtlCol="0">
            <a:noAutofit/>
          </a:bodyPr>
          <a:lstStyle/>
          <a:p>
            <a:r>
              <a:rPr lang="en-US" sz="800" dirty="0" smtClean="0">
                <a:solidFill>
                  <a:schemeClr val="bg2"/>
                </a:solidFill>
              </a:rPr>
              <a:t>Time Series</a:t>
            </a:r>
            <a:endParaRPr lang="en-US" sz="800" dirty="0">
              <a:solidFill>
                <a:schemeClr val="bg2"/>
              </a:solidFill>
            </a:endParaRPr>
          </a:p>
        </p:txBody>
      </p:sp>
      <p:sp>
        <p:nvSpPr>
          <p:cNvPr id="354" name="TextBox 353"/>
          <p:cNvSpPr txBox="1"/>
          <p:nvPr/>
        </p:nvSpPr>
        <p:spPr>
          <a:xfrm>
            <a:off x="3663261" y="1985071"/>
            <a:ext cx="676680" cy="178582"/>
          </a:xfrm>
          <a:prstGeom prst="rect">
            <a:avLst/>
          </a:prstGeom>
        </p:spPr>
        <p:txBody>
          <a:bodyPr vert="horz" wrap="square" lIns="0" tIns="0" rIns="0" bIns="0" rtlCol="0">
            <a:noAutofit/>
          </a:bodyPr>
          <a:lstStyle/>
          <a:p>
            <a:r>
              <a:rPr lang="en-US" sz="800" dirty="0" smtClean="0">
                <a:solidFill>
                  <a:schemeClr val="bg2"/>
                </a:solidFill>
              </a:rPr>
              <a:t>Geospatial</a:t>
            </a:r>
            <a:endParaRPr lang="en-US" sz="800" dirty="0">
              <a:solidFill>
                <a:schemeClr val="bg2"/>
              </a:solidFill>
            </a:endParaRPr>
          </a:p>
        </p:txBody>
      </p:sp>
      <p:sp>
        <p:nvSpPr>
          <p:cNvPr id="355" name="Rectangle 354"/>
          <p:cNvSpPr/>
          <p:nvPr/>
        </p:nvSpPr>
        <p:spPr>
          <a:xfrm>
            <a:off x="3533925" y="1382736"/>
            <a:ext cx="831842" cy="831842"/>
          </a:xfrm>
          <a:prstGeom prst="rect">
            <a:avLst/>
          </a:prstGeom>
          <a:ln w="12700">
            <a:solidFill>
              <a:schemeClr val="accent6"/>
            </a:solidFill>
            <a:prstDash val="sysDash"/>
            <a:tailEnd type="oval" w="sm"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dirty="0"/>
          </a:p>
        </p:txBody>
      </p:sp>
      <p:sp>
        <p:nvSpPr>
          <p:cNvPr id="356" name="Rectangle 355"/>
          <p:cNvSpPr/>
          <p:nvPr/>
        </p:nvSpPr>
        <p:spPr>
          <a:xfrm>
            <a:off x="4482206" y="1382736"/>
            <a:ext cx="831842" cy="831842"/>
          </a:xfrm>
          <a:prstGeom prst="rect">
            <a:avLst/>
          </a:prstGeom>
          <a:ln w="12700">
            <a:solidFill>
              <a:schemeClr val="accent6"/>
            </a:solidFill>
            <a:prstDash val="sysDash"/>
            <a:tailEnd type="oval" w="sm"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dirty="0"/>
          </a:p>
        </p:txBody>
      </p:sp>
      <p:sp>
        <p:nvSpPr>
          <p:cNvPr id="357" name="Rectangle 356"/>
          <p:cNvSpPr/>
          <p:nvPr/>
        </p:nvSpPr>
        <p:spPr>
          <a:xfrm>
            <a:off x="5425517" y="1382736"/>
            <a:ext cx="831842" cy="831842"/>
          </a:xfrm>
          <a:prstGeom prst="rect">
            <a:avLst/>
          </a:prstGeom>
          <a:ln w="12700">
            <a:solidFill>
              <a:schemeClr val="accent6"/>
            </a:solidFill>
            <a:prstDash val="sysDash"/>
            <a:tailEnd type="oval" w="sm"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dirty="0"/>
          </a:p>
        </p:txBody>
      </p:sp>
      <p:sp>
        <p:nvSpPr>
          <p:cNvPr id="358" name="Rectangle 357"/>
          <p:cNvSpPr/>
          <p:nvPr/>
        </p:nvSpPr>
        <p:spPr>
          <a:xfrm>
            <a:off x="6360404" y="1382736"/>
            <a:ext cx="831842" cy="831842"/>
          </a:xfrm>
          <a:prstGeom prst="rect">
            <a:avLst/>
          </a:prstGeom>
          <a:ln w="12700">
            <a:solidFill>
              <a:schemeClr val="accent6"/>
            </a:solidFill>
            <a:prstDash val="sysDash"/>
            <a:tailEnd type="oval" w="sm"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dirty="0"/>
          </a:p>
        </p:txBody>
      </p:sp>
      <p:sp>
        <p:nvSpPr>
          <p:cNvPr id="359" name="Rectangle 358"/>
          <p:cNvSpPr/>
          <p:nvPr/>
        </p:nvSpPr>
        <p:spPr>
          <a:xfrm>
            <a:off x="7299946" y="1383466"/>
            <a:ext cx="831842" cy="831842"/>
          </a:xfrm>
          <a:prstGeom prst="rect">
            <a:avLst/>
          </a:prstGeom>
          <a:ln w="12700">
            <a:solidFill>
              <a:schemeClr val="accent6"/>
            </a:solidFill>
            <a:prstDash val="sysDash"/>
            <a:tailEnd type="oval" w="sm"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dirty="0"/>
          </a:p>
        </p:txBody>
      </p:sp>
      <p:pic>
        <p:nvPicPr>
          <p:cNvPr id="360" name="Picture 359"/>
          <p:cNvPicPr>
            <a:picLocks noChangeAspect="1"/>
          </p:cNvPicPr>
          <p:nvPr/>
        </p:nvPicPr>
        <p:blipFill rotWithShape="1">
          <a:blip r:embed="rId9" cstate="print">
            <a:duotone>
              <a:schemeClr val="bg2">
                <a:shade val="45000"/>
                <a:satMod val="135000"/>
              </a:schemeClr>
              <a:prstClr val="white"/>
            </a:duotone>
            <a:extLst>
              <a:ext uri="{BEBA8EAE-BF5A-486C-A8C5-ECC9F3942E4B}">
                <a14:imgProps xmlns:a14="http://schemas.microsoft.com/office/drawing/2010/main">
                  <a14:imgLayer r:embed="rId10">
                    <a14:imgEffect>
                      <a14:backgroundRemoval t="32174" b="65652" l="22374" r="75342"/>
                    </a14:imgEffect>
                  </a14:imgLayer>
                </a14:imgProps>
              </a:ext>
              <a:ext uri="{28A0092B-C50C-407E-A947-70E740481C1C}">
                <a14:useLocalDpi xmlns:a14="http://schemas.microsoft.com/office/drawing/2010/main"/>
              </a:ext>
            </a:extLst>
          </a:blip>
          <a:srcRect l="22125" t="32180" r="23924" b="33144"/>
          <a:stretch/>
        </p:blipFill>
        <p:spPr>
          <a:xfrm>
            <a:off x="3699683" y="1574921"/>
            <a:ext cx="518667" cy="350099"/>
          </a:xfrm>
          <a:prstGeom prst="rect">
            <a:avLst/>
          </a:prstGeom>
        </p:spPr>
      </p:pic>
      <p:pic>
        <p:nvPicPr>
          <p:cNvPr id="361" name="Picture 360"/>
          <p:cNvPicPr>
            <a:picLocks noChangeAspect="1"/>
          </p:cNvPicPr>
          <p:nvPr/>
        </p:nvPicPr>
        <p:blipFill>
          <a:blip r:embed="rId11" cstate="print">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5651622" y="1632570"/>
            <a:ext cx="345462" cy="249256"/>
          </a:xfrm>
          <a:prstGeom prst="rect">
            <a:avLst/>
          </a:prstGeom>
        </p:spPr>
      </p:pic>
      <p:sp>
        <p:nvSpPr>
          <p:cNvPr id="362" name="TextBox 361"/>
          <p:cNvSpPr txBox="1"/>
          <p:nvPr/>
        </p:nvSpPr>
        <p:spPr>
          <a:xfrm flipH="1">
            <a:off x="8243257" y="1353458"/>
            <a:ext cx="3232365" cy="267641"/>
          </a:xfrm>
          <a:prstGeom prst="rect">
            <a:avLst/>
          </a:prstGeom>
        </p:spPr>
        <p:txBody>
          <a:bodyPr vert="horz" wrap="square" lIns="0" tIns="0" rIns="0" bIns="0" rtlCol="0">
            <a:noAutofit/>
          </a:bodyPr>
          <a:lstStyle/>
          <a:p>
            <a:r>
              <a:rPr lang="en-US" sz="1400" dirty="0" smtClean="0">
                <a:latin typeface="+mj-lt"/>
              </a:rPr>
              <a:t>Harvest and reuse application components</a:t>
            </a:r>
          </a:p>
        </p:txBody>
      </p:sp>
      <p:pic>
        <p:nvPicPr>
          <p:cNvPr id="363" name="Picture 362"/>
          <p:cNvPicPr>
            <a:picLocks noChangeAspect="1"/>
          </p:cNvPicPr>
          <p:nvPr/>
        </p:nvPicPr>
        <p:blipFill>
          <a:blip r:embed="rId12">
            <a:extLst>
              <a:ext uri="{BEBA8EAE-BF5A-486C-A8C5-ECC9F3942E4B}">
                <a14:imgProps xmlns:a14="http://schemas.microsoft.com/office/drawing/2010/main">
                  <a14:imgLayer r:embed="rId13">
                    <a14:imgEffect>
                      <a14:saturation sat="0"/>
                    </a14:imgEffect>
                  </a14:imgLayer>
                </a14:imgProps>
              </a:ext>
            </a:extLst>
          </a:blip>
          <a:stretch>
            <a:fillRect/>
          </a:stretch>
        </p:blipFill>
        <p:spPr>
          <a:xfrm>
            <a:off x="7312582" y="1459988"/>
            <a:ext cx="750623" cy="500227"/>
          </a:xfrm>
          <a:prstGeom prst="rect">
            <a:avLst/>
          </a:prstGeom>
        </p:spPr>
      </p:pic>
      <p:pic>
        <p:nvPicPr>
          <p:cNvPr id="364" name="Picture 363"/>
          <p:cNvPicPr>
            <a:picLocks noChangeAspect="1"/>
          </p:cNvPicPr>
          <p:nvPr/>
        </p:nvPicPr>
        <p:blipFill>
          <a:blip r:embed="rId14">
            <a:duotone>
              <a:schemeClr val="bg2">
                <a:shade val="45000"/>
                <a:satMod val="135000"/>
              </a:schemeClr>
              <a:prstClr val="white"/>
            </a:duotone>
          </a:blip>
          <a:stretch>
            <a:fillRect/>
          </a:stretch>
        </p:blipFill>
        <p:spPr>
          <a:xfrm>
            <a:off x="6396921" y="1459988"/>
            <a:ext cx="750623" cy="500227"/>
          </a:xfrm>
          <a:prstGeom prst="rect">
            <a:avLst/>
          </a:prstGeom>
        </p:spPr>
      </p:pic>
      <p:pic>
        <p:nvPicPr>
          <p:cNvPr id="365" name="Picture 364"/>
          <p:cNvPicPr>
            <a:picLocks noChangeAspect="1"/>
          </p:cNvPicPr>
          <p:nvPr/>
        </p:nvPicPr>
        <p:blipFill>
          <a:blip r:embed="rId15">
            <a:duotone>
              <a:schemeClr val="bg2">
                <a:shade val="45000"/>
                <a:satMod val="135000"/>
              </a:schemeClr>
              <a:prstClr val="white"/>
            </a:duotone>
          </a:blip>
          <a:stretch>
            <a:fillRect/>
          </a:stretch>
        </p:blipFill>
        <p:spPr>
          <a:xfrm>
            <a:off x="4587023" y="1503378"/>
            <a:ext cx="622209" cy="413411"/>
          </a:xfrm>
          <a:prstGeom prst="rect">
            <a:avLst/>
          </a:prstGeom>
        </p:spPr>
      </p:pic>
      <p:grpSp>
        <p:nvGrpSpPr>
          <p:cNvPr id="366" name="Group 365"/>
          <p:cNvGrpSpPr/>
          <p:nvPr/>
        </p:nvGrpSpPr>
        <p:grpSpPr>
          <a:xfrm>
            <a:off x="8489161" y="2655990"/>
            <a:ext cx="2335682" cy="421918"/>
            <a:chOff x="330351" y="5375857"/>
            <a:chExt cx="3761639" cy="679503"/>
          </a:xfrm>
        </p:grpSpPr>
        <p:pic>
          <p:nvPicPr>
            <p:cNvPr id="367" name="Picture 366"/>
            <p:cNvPicPr>
              <a:picLocks noChangeAspect="1"/>
            </p:cNvPicPr>
            <p:nvPr/>
          </p:nvPicPr>
          <p:blipFill>
            <a:blip r:embed="rId16" cstate="screen">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1169657" y="5454830"/>
              <a:ext cx="423111" cy="521556"/>
            </a:xfrm>
            <a:prstGeom prst="rect">
              <a:avLst/>
            </a:prstGeom>
          </p:spPr>
        </p:pic>
        <p:pic>
          <p:nvPicPr>
            <p:cNvPr id="368" name="Picture 367"/>
            <p:cNvPicPr>
              <a:picLocks noChangeAspect="1"/>
            </p:cNvPicPr>
            <p:nvPr/>
          </p:nvPicPr>
          <p:blipFill>
            <a:blip r:embed="rId17" cstate="screen">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1752571" y="5463025"/>
              <a:ext cx="749511" cy="505166"/>
            </a:xfrm>
            <a:prstGeom prst="rect">
              <a:avLst/>
            </a:prstGeom>
          </p:spPr>
        </p:pic>
        <p:pic>
          <p:nvPicPr>
            <p:cNvPr id="369" name="Picture 368"/>
            <p:cNvPicPr>
              <a:picLocks noChangeAspect="1"/>
            </p:cNvPicPr>
            <p:nvPr/>
          </p:nvPicPr>
          <p:blipFill>
            <a:blip r:embed="rId18" cstate="screen">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3353210" y="5555871"/>
              <a:ext cx="738780" cy="319474"/>
            </a:xfrm>
            <a:prstGeom prst="rect">
              <a:avLst/>
            </a:prstGeom>
          </p:spPr>
        </p:pic>
        <p:pic>
          <p:nvPicPr>
            <p:cNvPr id="370" name="Picture 369"/>
            <p:cNvPicPr>
              <a:picLocks noChangeAspect="1"/>
            </p:cNvPicPr>
            <p:nvPr/>
          </p:nvPicPr>
          <p:blipFill>
            <a:blip r:embed="rId19" cstate="screen">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2661885" y="5509643"/>
              <a:ext cx="531523" cy="411930"/>
            </a:xfrm>
            <a:prstGeom prst="rect">
              <a:avLst/>
            </a:prstGeom>
          </p:spPr>
        </p:pic>
        <p:pic>
          <p:nvPicPr>
            <p:cNvPr id="371" name="Picture 370"/>
            <p:cNvPicPr>
              <a:picLocks noChangeAspect="1"/>
            </p:cNvPicPr>
            <p:nvPr/>
          </p:nvPicPr>
          <p:blipFill>
            <a:blip r:embed="rId20" cstate="screen">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330351" y="5375857"/>
              <a:ext cx="679503" cy="679503"/>
            </a:xfrm>
            <a:prstGeom prst="rect">
              <a:avLst/>
            </a:prstGeom>
          </p:spPr>
        </p:pic>
      </p:grpSp>
      <p:sp>
        <p:nvSpPr>
          <p:cNvPr id="372" name="TextBox 371"/>
          <p:cNvSpPr txBox="1"/>
          <p:nvPr/>
        </p:nvSpPr>
        <p:spPr>
          <a:xfrm>
            <a:off x="8430051" y="1781019"/>
            <a:ext cx="2688226" cy="392011"/>
          </a:xfrm>
          <a:prstGeom prst="rect">
            <a:avLst/>
          </a:prstGeom>
          <a:noFill/>
        </p:spPr>
        <p:txBody>
          <a:bodyPr wrap="square" rtlCol="0">
            <a:spAutoFit/>
          </a:bodyPr>
          <a:lstStyle/>
          <a:p>
            <a:pPr algn="ctr" fontAlgn="base">
              <a:lnSpc>
                <a:spcPct val="90000"/>
              </a:lnSpc>
              <a:spcBef>
                <a:spcPct val="0"/>
              </a:spcBef>
              <a:spcAft>
                <a:spcPct val="0"/>
              </a:spcAft>
            </a:pPr>
            <a:r>
              <a:rPr lang="en-US" sz="1000" dirty="0">
                <a:solidFill>
                  <a:schemeClr val="bg2"/>
                </a:solidFill>
                <a:latin typeface="Arial" panose="020B0604020202020204" pitchFamily="34" charset="0"/>
                <a:ea typeface="Helvetica Neue" charset="0"/>
                <a:cs typeface="Arial" panose="020B0604020202020204" pitchFamily="34" charset="0"/>
              </a:rPr>
              <a:t>HTML, CSS, </a:t>
            </a:r>
            <a:r>
              <a:rPr lang="en-US" sz="1000" dirty="0" err="1">
                <a:solidFill>
                  <a:schemeClr val="bg2"/>
                </a:solidFill>
                <a:latin typeface="Arial" panose="020B0604020202020204" pitchFamily="34" charset="0"/>
                <a:ea typeface="Helvetica Neue" charset="0"/>
                <a:cs typeface="Arial" panose="020B0604020202020204" pitchFamily="34" charset="0"/>
              </a:rPr>
              <a:t>Javascript</a:t>
            </a:r>
            <a:endParaRPr lang="en-US" sz="1000" dirty="0">
              <a:solidFill>
                <a:schemeClr val="bg2"/>
              </a:solidFill>
              <a:latin typeface="Arial" panose="020B0604020202020204" pitchFamily="34" charset="0"/>
              <a:ea typeface="Helvetica Neue" charset="0"/>
              <a:cs typeface="Arial" panose="020B0604020202020204" pitchFamily="34" charset="0"/>
            </a:endParaRPr>
          </a:p>
          <a:p>
            <a:pPr algn="ctr" fontAlgn="base">
              <a:lnSpc>
                <a:spcPct val="90000"/>
              </a:lnSpc>
              <a:spcBef>
                <a:spcPct val="0"/>
              </a:spcBef>
              <a:spcAft>
                <a:spcPct val="0"/>
              </a:spcAft>
            </a:pPr>
            <a:r>
              <a:rPr lang="en-US" sz="1000" dirty="0">
                <a:solidFill>
                  <a:schemeClr val="bg2"/>
                </a:solidFill>
                <a:latin typeface="Arial" panose="020B0604020202020204" pitchFamily="34" charset="0"/>
                <a:ea typeface="Helvetica Neue" charset="0"/>
                <a:cs typeface="Arial" panose="020B0604020202020204" pitchFamily="34" charset="0"/>
              </a:rPr>
              <a:t>SPAs, </a:t>
            </a:r>
            <a:r>
              <a:rPr lang="en-US" sz="1000" dirty="0" err="1">
                <a:solidFill>
                  <a:schemeClr val="bg2"/>
                </a:solidFill>
                <a:latin typeface="Arial" panose="020B0604020202020204" pitchFamily="34" charset="0"/>
                <a:ea typeface="Helvetica Neue" charset="0"/>
                <a:cs typeface="Arial" panose="020B0604020202020204" pitchFamily="34" charset="0"/>
              </a:rPr>
              <a:t>React.js</a:t>
            </a:r>
            <a:r>
              <a:rPr lang="en-US" sz="1000" dirty="0">
                <a:solidFill>
                  <a:schemeClr val="bg2"/>
                </a:solidFill>
                <a:latin typeface="Arial" panose="020B0604020202020204" pitchFamily="34" charset="0"/>
                <a:ea typeface="Helvetica Neue" charset="0"/>
                <a:cs typeface="Arial" panose="020B0604020202020204" pitchFamily="34" charset="0"/>
              </a:rPr>
              <a:t>, </a:t>
            </a:r>
            <a:r>
              <a:rPr lang="en-US" sz="1000" dirty="0" err="1">
                <a:solidFill>
                  <a:schemeClr val="bg2"/>
                </a:solidFill>
                <a:latin typeface="Arial" panose="020B0604020202020204" pitchFamily="34" charset="0"/>
                <a:ea typeface="Helvetica Neue" charset="0"/>
                <a:cs typeface="Arial" panose="020B0604020202020204" pitchFamily="34" charset="0"/>
              </a:rPr>
              <a:t>Angular.js</a:t>
            </a:r>
            <a:r>
              <a:rPr lang="en-US" sz="1000" dirty="0">
                <a:solidFill>
                  <a:schemeClr val="bg2"/>
                </a:solidFill>
                <a:latin typeface="Arial" panose="020B0604020202020204" pitchFamily="34" charset="0"/>
                <a:ea typeface="Helvetica Neue" charset="0"/>
                <a:cs typeface="Arial" panose="020B0604020202020204" pitchFamily="34" charset="0"/>
              </a:rPr>
              <a:t>, </a:t>
            </a:r>
            <a:r>
              <a:rPr lang="en-US" sz="1000" dirty="0" err="1">
                <a:solidFill>
                  <a:schemeClr val="bg2"/>
                </a:solidFill>
                <a:latin typeface="Arial" panose="020B0604020202020204" pitchFamily="34" charset="0"/>
                <a:ea typeface="Helvetica Neue" charset="0"/>
                <a:cs typeface="Arial" panose="020B0604020202020204" pitchFamily="34" charset="0"/>
              </a:rPr>
              <a:t>Backbone.js</a:t>
            </a:r>
            <a:r>
              <a:rPr lang="en-US" sz="1000" dirty="0">
                <a:solidFill>
                  <a:schemeClr val="bg2"/>
                </a:solidFill>
                <a:latin typeface="Arial" panose="020B0604020202020204" pitchFamily="34" charset="0"/>
                <a:ea typeface="Helvetica Neue" charset="0"/>
                <a:cs typeface="Arial" panose="020B0604020202020204" pitchFamily="34" charset="0"/>
              </a:rPr>
              <a:t>, </a:t>
            </a:r>
            <a:r>
              <a:rPr lang="en-US" sz="1000" dirty="0" err="1">
                <a:solidFill>
                  <a:schemeClr val="bg2"/>
                </a:solidFill>
                <a:latin typeface="Arial" panose="020B0604020202020204" pitchFamily="34" charset="0"/>
                <a:ea typeface="Helvetica Neue" charset="0"/>
                <a:cs typeface="Arial" panose="020B0604020202020204" pitchFamily="34" charset="0"/>
              </a:rPr>
              <a:t>etc</a:t>
            </a:r>
            <a:endParaRPr lang="en-US" sz="1000" dirty="0">
              <a:solidFill>
                <a:schemeClr val="bg2"/>
              </a:solidFill>
              <a:latin typeface="Arial" panose="020B0604020202020204" pitchFamily="34" charset="0"/>
              <a:ea typeface="Helvetica Neue" charset="0"/>
              <a:cs typeface="Arial" panose="020B0604020202020204" pitchFamily="34" charset="0"/>
            </a:endParaRPr>
          </a:p>
        </p:txBody>
      </p:sp>
      <p:pic>
        <p:nvPicPr>
          <p:cNvPr id="373" name="Picture 372"/>
          <p:cNvPicPr>
            <a:picLocks noChangeAspect="1"/>
          </p:cNvPicPr>
          <p:nvPr/>
        </p:nvPicPr>
        <p:blipFill>
          <a:blip r:embed="rId21">
            <a:duotone>
              <a:schemeClr val="bg2">
                <a:shade val="45000"/>
                <a:satMod val="135000"/>
              </a:schemeClr>
              <a:prstClr val="white"/>
            </a:duotone>
          </a:blip>
          <a:stretch>
            <a:fillRect/>
          </a:stretch>
        </p:blipFill>
        <p:spPr>
          <a:xfrm>
            <a:off x="8320037" y="3725654"/>
            <a:ext cx="3713541" cy="545106"/>
          </a:xfrm>
          <a:prstGeom prst="rect">
            <a:avLst/>
          </a:prstGeom>
        </p:spPr>
      </p:pic>
      <p:grpSp>
        <p:nvGrpSpPr>
          <p:cNvPr id="188" name="Group 187"/>
          <p:cNvGrpSpPr/>
          <p:nvPr/>
        </p:nvGrpSpPr>
        <p:grpSpPr>
          <a:xfrm>
            <a:off x="282823" y="749529"/>
            <a:ext cx="11035243" cy="387798"/>
            <a:chOff x="282823" y="4014192"/>
            <a:chExt cx="11035243" cy="387798"/>
          </a:xfrm>
        </p:grpSpPr>
        <p:sp>
          <p:nvSpPr>
            <p:cNvPr id="201" name="TextBox 200"/>
            <p:cNvSpPr txBox="1"/>
            <p:nvPr/>
          </p:nvSpPr>
          <p:spPr>
            <a:xfrm>
              <a:off x="2640383" y="4014192"/>
              <a:ext cx="1632113" cy="387798"/>
            </a:xfrm>
            <a:prstGeom prst="rect">
              <a:avLst/>
            </a:prstGeom>
          </p:spPr>
          <p:txBody>
            <a:bodyPr vert="horz" wrap="none" lIns="0" tIns="0" rIns="0" bIns="0" rtlCol="0" anchor="b">
              <a:spAutoFit/>
            </a:bodyPr>
            <a:lstStyle>
              <a:lvl1pPr indent="0" defTabSz="1734634">
                <a:lnSpc>
                  <a:spcPct val="90000"/>
                </a:lnSpc>
                <a:spcBef>
                  <a:spcPts val="800"/>
                </a:spcBef>
                <a:buFont typeface="Arial" charset="0"/>
                <a:buNone/>
                <a:defRPr sz="2400" b="0" i="0" cap="all" spc="-133" baseline="0">
                  <a:solidFill>
                    <a:schemeClr val="accent4"/>
                  </a:solidFill>
                  <a:latin typeface="Arial Black" charset="0"/>
                  <a:ea typeface="Arial Black" charset="0"/>
                  <a:cs typeface="Arial Black" charset="0"/>
                </a:defRPr>
              </a:lvl1pPr>
              <a:lvl2pPr marL="182875" indent="-182875" defTabSz="1734634">
                <a:lnSpc>
                  <a:spcPct val="90000"/>
                </a:lnSpc>
                <a:spcBef>
                  <a:spcPts val="800"/>
                </a:spcBef>
                <a:buFont typeface="Arial" charset="0"/>
                <a:buChar char="•"/>
                <a:defRPr b="1" i="0" cap="none" baseline="0">
                  <a:solidFill>
                    <a:schemeClr val="bg2"/>
                  </a:solidFill>
                  <a:ea typeface="Arial Black" charset="0"/>
                  <a:cs typeface="Arial Black" charset="0"/>
                </a:defRPr>
              </a:lvl2pPr>
              <a:lvl3pPr marL="365751" indent="-182875" defTabSz="1734634">
                <a:lnSpc>
                  <a:spcPct val="90000"/>
                </a:lnSpc>
                <a:spcBef>
                  <a:spcPts val="800"/>
                </a:spcBef>
                <a:buFont typeface="Arial" charset="0"/>
                <a:buChar char="•"/>
                <a:defRPr b="1" i="0" cap="none" baseline="0">
                  <a:solidFill>
                    <a:schemeClr val="bg2"/>
                  </a:solidFill>
                  <a:ea typeface="Arial Black" charset="0"/>
                  <a:cs typeface="Arial Black" charset="0"/>
                </a:defRPr>
              </a:lvl3pPr>
              <a:lvl4pPr marL="0" indent="0" defTabSz="1734634">
                <a:lnSpc>
                  <a:spcPct val="90000"/>
                </a:lnSpc>
                <a:spcBef>
                  <a:spcPts val="800"/>
                </a:spcBef>
                <a:buFont typeface="Arial" charset="0"/>
                <a:buNone/>
                <a:defRPr b="0" i="0" cap="none" baseline="0">
                  <a:solidFill>
                    <a:schemeClr val="bg2"/>
                  </a:solidFill>
                  <a:ea typeface="Arial Black" charset="0"/>
                  <a:cs typeface="Arial Black" charset="0"/>
                </a:defRPr>
              </a:lvl4pPr>
              <a:lvl5pPr marL="182875" indent="-182875" defTabSz="1734634">
                <a:lnSpc>
                  <a:spcPct val="90000"/>
                </a:lnSpc>
                <a:spcBef>
                  <a:spcPts val="800"/>
                </a:spcBef>
                <a:buFont typeface="Arial" charset="0"/>
                <a:buChar char="•"/>
                <a:defRPr b="0" i="0" cap="none" baseline="0">
                  <a:solidFill>
                    <a:schemeClr val="bg2"/>
                  </a:solidFill>
                  <a:ea typeface="Arial Black" charset="0"/>
                  <a:cs typeface="Arial Black" charset="0"/>
                </a:defRPr>
              </a:lvl5pPr>
              <a:lvl6pPr marL="365751" indent="-182875" defTabSz="1734634">
                <a:lnSpc>
                  <a:spcPct val="90000"/>
                </a:lnSpc>
                <a:spcBef>
                  <a:spcPts val="800"/>
                </a:spcBef>
                <a:buFont typeface="Arial" charset="0"/>
                <a:buChar char="•"/>
                <a:defRPr sz="2133" b="1" i="0" cap="none" baseline="0">
                  <a:solidFill>
                    <a:schemeClr val="tx2"/>
                  </a:solidFill>
                  <a:latin typeface="Arial Bold" charset="0"/>
                  <a:ea typeface="Arial Bold" charset="0"/>
                  <a:cs typeface="Arial Bold" charset="0"/>
                </a:defRPr>
              </a:lvl6pPr>
              <a:lvl7pPr marL="0" indent="0" defTabSz="1734634">
                <a:lnSpc>
                  <a:spcPct val="90000"/>
                </a:lnSpc>
                <a:spcBef>
                  <a:spcPts val="800"/>
                </a:spcBef>
                <a:buFont typeface="Arial" charset="0"/>
                <a:buNone/>
                <a:defRPr sz="1867" b="1" i="0" cap="none" baseline="0">
                  <a:latin typeface="Arial Bold" charset="0"/>
                  <a:ea typeface="Arial Bold" charset="0"/>
                  <a:cs typeface="Arial Bold" charset="0"/>
                </a:defRPr>
              </a:lvl7pPr>
              <a:lvl8pPr marL="182875" indent="-182875" defTabSz="1734634">
                <a:lnSpc>
                  <a:spcPct val="90000"/>
                </a:lnSpc>
                <a:spcBef>
                  <a:spcPts val="800"/>
                </a:spcBef>
                <a:buFont typeface="Arial" charset="0"/>
                <a:buChar char="•"/>
                <a:defRPr sz="1867" b="1" i="0" cap="none" baseline="0">
                  <a:latin typeface="Arial Bold" charset="0"/>
                  <a:ea typeface="Arial Bold" charset="0"/>
                  <a:cs typeface="Arial Bold" charset="0"/>
                </a:defRPr>
              </a:lvl8pPr>
              <a:lvl9pPr marL="365751" indent="-182875" defTabSz="1734634">
                <a:lnSpc>
                  <a:spcPct val="90000"/>
                </a:lnSpc>
                <a:spcBef>
                  <a:spcPts val="800"/>
                </a:spcBef>
                <a:buFont typeface="Arial" charset="0"/>
                <a:buChar char="•"/>
                <a:defRPr sz="1867" b="1" i="0" cap="none" baseline="0">
                  <a:latin typeface="Arial Bold" charset="0"/>
                  <a:ea typeface="Arial Black" charset="0"/>
                  <a:cs typeface="Arial Black" charset="0"/>
                </a:defRPr>
              </a:lvl9pPr>
            </a:lstStyle>
            <a:p>
              <a:r>
                <a:rPr lang="en-US" sz="1400" dirty="0">
                  <a:solidFill>
                    <a:srgbClr val="97E319"/>
                  </a:solidFill>
                </a:rPr>
                <a:t>From</a:t>
              </a:r>
              <a:br>
                <a:rPr lang="en-US" sz="1400" dirty="0">
                  <a:solidFill>
                    <a:srgbClr val="97E319"/>
                  </a:solidFill>
                </a:rPr>
              </a:br>
              <a:r>
                <a:rPr lang="en-US" sz="1400" dirty="0" smtClean="0">
                  <a:solidFill>
                    <a:srgbClr val="97E319"/>
                  </a:solidFill>
                </a:rPr>
                <a:t>standardized </a:t>
              </a:r>
              <a:r>
                <a:rPr lang="en-US" sz="1400" dirty="0">
                  <a:solidFill>
                    <a:srgbClr val="97E319"/>
                  </a:solidFill>
                </a:rPr>
                <a:t>to</a:t>
              </a:r>
            </a:p>
          </p:txBody>
        </p:sp>
        <p:cxnSp>
          <p:nvCxnSpPr>
            <p:cNvPr id="213" name="Straight Arrow Connector 212"/>
            <p:cNvCxnSpPr/>
            <p:nvPr/>
          </p:nvCxnSpPr>
          <p:spPr>
            <a:xfrm>
              <a:off x="4262137" y="4208091"/>
              <a:ext cx="981818" cy="0"/>
            </a:xfrm>
            <a:prstGeom prst="straightConnector1">
              <a:avLst/>
            </a:prstGeom>
            <a:noFill/>
            <a:ln w="22225">
              <a:solidFill>
                <a:schemeClr val="accent6"/>
              </a:solidFill>
              <a:prstDash val="sysDash"/>
              <a:miter lim="800000"/>
              <a:tailEnd type="triangle"/>
            </a:ln>
          </p:spPr>
          <p:style>
            <a:lnRef idx="2">
              <a:schemeClr val="accent1">
                <a:shade val="50000"/>
              </a:schemeClr>
            </a:lnRef>
            <a:fillRef idx="1">
              <a:schemeClr val="accent1"/>
            </a:fillRef>
            <a:effectRef idx="0">
              <a:schemeClr val="accent1"/>
            </a:effectRef>
            <a:fontRef idx="minor">
              <a:schemeClr val="lt1"/>
            </a:fontRef>
          </p:style>
        </p:cxnSp>
        <p:sp>
          <p:nvSpPr>
            <p:cNvPr id="217" name="TextBox 216"/>
            <p:cNvSpPr txBox="1"/>
            <p:nvPr/>
          </p:nvSpPr>
          <p:spPr>
            <a:xfrm>
              <a:off x="5319660" y="4111142"/>
              <a:ext cx="1164742" cy="193899"/>
            </a:xfrm>
            <a:prstGeom prst="rect">
              <a:avLst/>
            </a:prstGeom>
          </p:spPr>
          <p:txBody>
            <a:bodyPr vert="horz" wrap="none" lIns="0" tIns="0" rIns="0" bIns="0" rtlCol="0" anchor="b">
              <a:spAutoFit/>
            </a:bodyPr>
            <a:lstStyle>
              <a:lvl1pPr indent="0" defTabSz="1734634">
                <a:lnSpc>
                  <a:spcPct val="90000"/>
                </a:lnSpc>
                <a:spcBef>
                  <a:spcPts val="800"/>
                </a:spcBef>
                <a:buFont typeface="Arial" charset="0"/>
                <a:buNone/>
                <a:defRPr sz="2400" b="0" i="0" cap="all" spc="-133" baseline="0">
                  <a:solidFill>
                    <a:schemeClr val="accent4"/>
                  </a:solidFill>
                  <a:latin typeface="Arial Black" charset="0"/>
                  <a:ea typeface="Arial Black" charset="0"/>
                  <a:cs typeface="Arial Black" charset="0"/>
                </a:defRPr>
              </a:lvl1pPr>
              <a:lvl2pPr marL="182875" indent="-182875" defTabSz="1734634">
                <a:lnSpc>
                  <a:spcPct val="90000"/>
                </a:lnSpc>
                <a:spcBef>
                  <a:spcPts val="800"/>
                </a:spcBef>
                <a:buFont typeface="Arial" charset="0"/>
                <a:buChar char="•"/>
                <a:defRPr b="1" i="0" cap="none" baseline="0">
                  <a:solidFill>
                    <a:schemeClr val="bg2"/>
                  </a:solidFill>
                  <a:ea typeface="Arial Black" charset="0"/>
                  <a:cs typeface="Arial Black" charset="0"/>
                </a:defRPr>
              </a:lvl2pPr>
              <a:lvl3pPr marL="365751" indent="-182875" defTabSz="1734634">
                <a:lnSpc>
                  <a:spcPct val="90000"/>
                </a:lnSpc>
                <a:spcBef>
                  <a:spcPts val="800"/>
                </a:spcBef>
                <a:buFont typeface="Arial" charset="0"/>
                <a:buChar char="•"/>
                <a:defRPr b="1" i="0" cap="none" baseline="0">
                  <a:solidFill>
                    <a:schemeClr val="bg2"/>
                  </a:solidFill>
                  <a:ea typeface="Arial Black" charset="0"/>
                  <a:cs typeface="Arial Black" charset="0"/>
                </a:defRPr>
              </a:lvl3pPr>
              <a:lvl4pPr marL="0" indent="0" defTabSz="1734634">
                <a:lnSpc>
                  <a:spcPct val="90000"/>
                </a:lnSpc>
                <a:spcBef>
                  <a:spcPts val="800"/>
                </a:spcBef>
                <a:buFont typeface="Arial" charset="0"/>
                <a:buNone/>
                <a:defRPr b="0" i="0" cap="none" baseline="0">
                  <a:solidFill>
                    <a:schemeClr val="bg2"/>
                  </a:solidFill>
                  <a:ea typeface="Arial Black" charset="0"/>
                  <a:cs typeface="Arial Black" charset="0"/>
                </a:defRPr>
              </a:lvl4pPr>
              <a:lvl5pPr marL="182875" indent="-182875" defTabSz="1734634">
                <a:lnSpc>
                  <a:spcPct val="90000"/>
                </a:lnSpc>
                <a:spcBef>
                  <a:spcPts val="800"/>
                </a:spcBef>
                <a:buFont typeface="Arial" charset="0"/>
                <a:buChar char="•"/>
                <a:defRPr b="0" i="0" cap="none" baseline="0">
                  <a:solidFill>
                    <a:schemeClr val="bg2"/>
                  </a:solidFill>
                  <a:ea typeface="Arial Black" charset="0"/>
                  <a:cs typeface="Arial Black" charset="0"/>
                </a:defRPr>
              </a:lvl5pPr>
              <a:lvl6pPr marL="365751" indent="-182875" defTabSz="1734634">
                <a:lnSpc>
                  <a:spcPct val="90000"/>
                </a:lnSpc>
                <a:spcBef>
                  <a:spcPts val="800"/>
                </a:spcBef>
                <a:buFont typeface="Arial" charset="0"/>
                <a:buChar char="•"/>
                <a:defRPr sz="2133" b="1" i="0" cap="none" baseline="0">
                  <a:solidFill>
                    <a:schemeClr val="tx2"/>
                  </a:solidFill>
                  <a:latin typeface="Arial Bold" charset="0"/>
                  <a:ea typeface="Arial Bold" charset="0"/>
                  <a:cs typeface="Arial Bold" charset="0"/>
                </a:defRPr>
              </a:lvl6pPr>
              <a:lvl7pPr marL="0" indent="0" defTabSz="1734634">
                <a:lnSpc>
                  <a:spcPct val="90000"/>
                </a:lnSpc>
                <a:spcBef>
                  <a:spcPts val="800"/>
                </a:spcBef>
                <a:buFont typeface="Arial" charset="0"/>
                <a:buNone/>
                <a:defRPr sz="1867" b="1" i="0" cap="none" baseline="0">
                  <a:latin typeface="Arial Bold" charset="0"/>
                  <a:ea typeface="Arial Bold" charset="0"/>
                  <a:cs typeface="Arial Bold" charset="0"/>
                </a:defRPr>
              </a:lvl7pPr>
              <a:lvl8pPr marL="182875" indent="-182875" defTabSz="1734634">
                <a:lnSpc>
                  <a:spcPct val="90000"/>
                </a:lnSpc>
                <a:spcBef>
                  <a:spcPts val="800"/>
                </a:spcBef>
                <a:buFont typeface="Arial" charset="0"/>
                <a:buChar char="•"/>
                <a:defRPr sz="1867" b="1" i="0" cap="none" baseline="0">
                  <a:latin typeface="Arial Bold" charset="0"/>
                  <a:ea typeface="Arial Bold" charset="0"/>
                  <a:cs typeface="Arial Bold" charset="0"/>
                </a:defRPr>
              </a:lvl8pPr>
              <a:lvl9pPr marL="365751" indent="-182875" defTabSz="1734634">
                <a:lnSpc>
                  <a:spcPct val="90000"/>
                </a:lnSpc>
                <a:spcBef>
                  <a:spcPts val="800"/>
                </a:spcBef>
                <a:buFont typeface="Arial" charset="0"/>
                <a:buChar char="•"/>
                <a:defRPr sz="1867" b="1" i="0" cap="none" baseline="0">
                  <a:latin typeface="Arial Bold" charset="0"/>
                  <a:ea typeface="Arial Black" charset="0"/>
                  <a:cs typeface="Arial Black" charset="0"/>
                </a:defRPr>
              </a:lvl9pPr>
            </a:lstStyle>
            <a:p>
              <a:r>
                <a:rPr lang="en-US" sz="1400" dirty="0" smtClean="0">
                  <a:solidFill>
                    <a:srgbClr val="97E319"/>
                  </a:solidFill>
                </a:rPr>
                <a:t>configured</a:t>
              </a:r>
              <a:endParaRPr lang="en-US" sz="1400" dirty="0">
                <a:solidFill>
                  <a:srgbClr val="97E319"/>
                </a:solidFill>
              </a:endParaRPr>
            </a:p>
          </p:txBody>
        </p:sp>
        <p:cxnSp>
          <p:nvCxnSpPr>
            <p:cNvPr id="219" name="Straight Arrow Connector 218"/>
            <p:cNvCxnSpPr/>
            <p:nvPr/>
          </p:nvCxnSpPr>
          <p:spPr>
            <a:xfrm>
              <a:off x="6540118" y="4208091"/>
              <a:ext cx="892562" cy="0"/>
            </a:xfrm>
            <a:prstGeom prst="straightConnector1">
              <a:avLst/>
            </a:prstGeom>
            <a:noFill/>
            <a:ln w="22225">
              <a:solidFill>
                <a:schemeClr val="accent6"/>
              </a:solidFill>
              <a:prstDash val="sysDash"/>
              <a:miter lim="800000"/>
              <a:tailEnd type="triangle"/>
            </a:ln>
          </p:spPr>
          <p:style>
            <a:lnRef idx="2">
              <a:schemeClr val="accent1">
                <a:shade val="50000"/>
              </a:schemeClr>
            </a:lnRef>
            <a:fillRef idx="1">
              <a:schemeClr val="accent1"/>
            </a:fillRef>
            <a:effectRef idx="0">
              <a:schemeClr val="accent1"/>
            </a:effectRef>
            <a:fontRef idx="minor">
              <a:schemeClr val="lt1"/>
            </a:fontRef>
          </p:style>
        </p:cxnSp>
        <p:sp>
          <p:nvSpPr>
            <p:cNvPr id="374" name="TextBox 373"/>
            <p:cNvSpPr txBox="1"/>
            <p:nvPr/>
          </p:nvSpPr>
          <p:spPr>
            <a:xfrm>
              <a:off x="7530093" y="4111142"/>
              <a:ext cx="1097801" cy="193899"/>
            </a:xfrm>
            <a:prstGeom prst="rect">
              <a:avLst/>
            </a:prstGeom>
          </p:spPr>
          <p:txBody>
            <a:bodyPr vert="horz" wrap="none" lIns="0" tIns="0" rIns="0" bIns="0" rtlCol="0" anchor="b">
              <a:spAutoFit/>
            </a:bodyPr>
            <a:lstStyle>
              <a:lvl1pPr indent="0" defTabSz="1734634">
                <a:lnSpc>
                  <a:spcPct val="90000"/>
                </a:lnSpc>
                <a:spcBef>
                  <a:spcPts val="800"/>
                </a:spcBef>
                <a:buFont typeface="Arial" charset="0"/>
                <a:buNone/>
                <a:defRPr sz="2400" b="0" i="0" cap="all" spc="-133" baseline="0">
                  <a:solidFill>
                    <a:schemeClr val="accent4"/>
                  </a:solidFill>
                  <a:latin typeface="Arial Black" charset="0"/>
                  <a:ea typeface="Arial Black" charset="0"/>
                  <a:cs typeface="Arial Black" charset="0"/>
                </a:defRPr>
              </a:lvl1pPr>
              <a:lvl2pPr marL="182875" indent="-182875" defTabSz="1734634">
                <a:lnSpc>
                  <a:spcPct val="90000"/>
                </a:lnSpc>
                <a:spcBef>
                  <a:spcPts val="800"/>
                </a:spcBef>
                <a:buFont typeface="Arial" charset="0"/>
                <a:buChar char="•"/>
                <a:defRPr b="1" i="0" cap="none" baseline="0">
                  <a:solidFill>
                    <a:schemeClr val="bg2"/>
                  </a:solidFill>
                  <a:ea typeface="Arial Black" charset="0"/>
                  <a:cs typeface="Arial Black" charset="0"/>
                </a:defRPr>
              </a:lvl2pPr>
              <a:lvl3pPr marL="365751" indent="-182875" defTabSz="1734634">
                <a:lnSpc>
                  <a:spcPct val="90000"/>
                </a:lnSpc>
                <a:spcBef>
                  <a:spcPts val="800"/>
                </a:spcBef>
                <a:buFont typeface="Arial" charset="0"/>
                <a:buChar char="•"/>
                <a:defRPr b="1" i="0" cap="none" baseline="0">
                  <a:solidFill>
                    <a:schemeClr val="bg2"/>
                  </a:solidFill>
                  <a:ea typeface="Arial Black" charset="0"/>
                  <a:cs typeface="Arial Black" charset="0"/>
                </a:defRPr>
              </a:lvl3pPr>
              <a:lvl4pPr marL="0" indent="0" defTabSz="1734634">
                <a:lnSpc>
                  <a:spcPct val="90000"/>
                </a:lnSpc>
                <a:spcBef>
                  <a:spcPts val="800"/>
                </a:spcBef>
                <a:buFont typeface="Arial" charset="0"/>
                <a:buNone/>
                <a:defRPr b="0" i="0" cap="none" baseline="0">
                  <a:solidFill>
                    <a:schemeClr val="bg2"/>
                  </a:solidFill>
                  <a:ea typeface="Arial Black" charset="0"/>
                  <a:cs typeface="Arial Black" charset="0"/>
                </a:defRPr>
              </a:lvl4pPr>
              <a:lvl5pPr marL="182875" indent="-182875" defTabSz="1734634">
                <a:lnSpc>
                  <a:spcPct val="90000"/>
                </a:lnSpc>
                <a:spcBef>
                  <a:spcPts val="800"/>
                </a:spcBef>
                <a:buFont typeface="Arial" charset="0"/>
                <a:buChar char="•"/>
                <a:defRPr b="0" i="0" cap="none" baseline="0">
                  <a:solidFill>
                    <a:schemeClr val="bg2"/>
                  </a:solidFill>
                  <a:ea typeface="Arial Black" charset="0"/>
                  <a:cs typeface="Arial Black" charset="0"/>
                </a:defRPr>
              </a:lvl5pPr>
              <a:lvl6pPr marL="365751" indent="-182875" defTabSz="1734634">
                <a:lnSpc>
                  <a:spcPct val="90000"/>
                </a:lnSpc>
                <a:spcBef>
                  <a:spcPts val="800"/>
                </a:spcBef>
                <a:buFont typeface="Arial" charset="0"/>
                <a:buChar char="•"/>
                <a:defRPr sz="2133" b="1" i="0" cap="none" baseline="0">
                  <a:solidFill>
                    <a:schemeClr val="tx2"/>
                  </a:solidFill>
                  <a:latin typeface="Arial Bold" charset="0"/>
                  <a:ea typeface="Arial Bold" charset="0"/>
                  <a:cs typeface="Arial Bold" charset="0"/>
                </a:defRPr>
              </a:lvl6pPr>
              <a:lvl7pPr marL="0" indent="0" defTabSz="1734634">
                <a:lnSpc>
                  <a:spcPct val="90000"/>
                </a:lnSpc>
                <a:spcBef>
                  <a:spcPts val="800"/>
                </a:spcBef>
                <a:buFont typeface="Arial" charset="0"/>
                <a:buNone/>
                <a:defRPr sz="1867" b="1" i="0" cap="none" baseline="0">
                  <a:latin typeface="Arial Bold" charset="0"/>
                  <a:ea typeface="Arial Bold" charset="0"/>
                  <a:cs typeface="Arial Bold" charset="0"/>
                </a:defRPr>
              </a:lvl7pPr>
              <a:lvl8pPr marL="182875" indent="-182875" defTabSz="1734634">
                <a:lnSpc>
                  <a:spcPct val="90000"/>
                </a:lnSpc>
                <a:spcBef>
                  <a:spcPts val="800"/>
                </a:spcBef>
                <a:buFont typeface="Arial" charset="0"/>
                <a:buChar char="•"/>
                <a:defRPr sz="1867" b="1" i="0" cap="none" baseline="0">
                  <a:latin typeface="Arial Bold" charset="0"/>
                  <a:ea typeface="Arial Bold" charset="0"/>
                  <a:cs typeface="Arial Bold" charset="0"/>
                </a:defRPr>
              </a:lvl8pPr>
              <a:lvl9pPr marL="365751" indent="-182875" defTabSz="1734634">
                <a:lnSpc>
                  <a:spcPct val="90000"/>
                </a:lnSpc>
                <a:spcBef>
                  <a:spcPts val="800"/>
                </a:spcBef>
                <a:buFont typeface="Arial" charset="0"/>
                <a:buChar char="•"/>
                <a:defRPr sz="1867" b="1" i="0" cap="none" baseline="0">
                  <a:latin typeface="Arial Bold" charset="0"/>
                  <a:ea typeface="Arial Black" charset="0"/>
                  <a:cs typeface="Arial Black" charset="0"/>
                </a:defRPr>
              </a:lvl9pPr>
            </a:lstStyle>
            <a:p>
              <a:r>
                <a:rPr lang="en-US" sz="1400" dirty="0" smtClean="0">
                  <a:solidFill>
                    <a:srgbClr val="97E319"/>
                  </a:solidFill>
                </a:rPr>
                <a:t>automated</a:t>
              </a:r>
              <a:endParaRPr lang="en-US" sz="1400" dirty="0">
                <a:solidFill>
                  <a:srgbClr val="97E319"/>
                </a:solidFill>
              </a:endParaRPr>
            </a:p>
          </p:txBody>
        </p:sp>
        <p:cxnSp>
          <p:nvCxnSpPr>
            <p:cNvPr id="375" name="Straight Arrow Connector 374"/>
            <p:cNvCxnSpPr/>
            <p:nvPr/>
          </p:nvCxnSpPr>
          <p:spPr>
            <a:xfrm>
              <a:off x="8799698" y="4208091"/>
              <a:ext cx="1080000" cy="0"/>
            </a:xfrm>
            <a:prstGeom prst="straightConnector1">
              <a:avLst/>
            </a:prstGeom>
            <a:noFill/>
            <a:ln w="22225">
              <a:solidFill>
                <a:schemeClr val="accent6"/>
              </a:solidFill>
              <a:prstDash val="sysDash"/>
              <a:miter lim="800000"/>
              <a:tailEnd type="triangle"/>
            </a:ln>
          </p:spPr>
          <p:style>
            <a:lnRef idx="2">
              <a:schemeClr val="accent1">
                <a:shade val="50000"/>
              </a:schemeClr>
            </a:lnRef>
            <a:fillRef idx="1">
              <a:schemeClr val="accent1"/>
            </a:fillRef>
            <a:effectRef idx="0">
              <a:schemeClr val="accent1"/>
            </a:effectRef>
            <a:fontRef idx="minor">
              <a:schemeClr val="lt1"/>
            </a:fontRef>
          </p:style>
        </p:cxnSp>
        <p:sp>
          <p:nvSpPr>
            <p:cNvPr id="376" name="TextBox 375"/>
            <p:cNvSpPr txBox="1"/>
            <p:nvPr/>
          </p:nvSpPr>
          <p:spPr>
            <a:xfrm>
              <a:off x="9939700" y="4111142"/>
              <a:ext cx="1378366" cy="193899"/>
            </a:xfrm>
            <a:prstGeom prst="rect">
              <a:avLst/>
            </a:prstGeom>
          </p:spPr>
          <p:txBody>
            <a:bodyPr vert="horz" wrap="square" lIns="0" tIns="0" rIns="0" bIns="0" rtlCol="0" anchor="b">
              <a:spAutoFit/>
            </a:bodyPr>
            <a:lstStyle>
              <a:lvl1pPr indent="0" defTabSz="1734634">
                <a:lnSpc>
                  <a:spcPct val="90000"/>
                </a:lnSpc>
                <a:spcBef>
                  <a:spcPts val="800"/>
                </a:spcBef>
                <a:buFont typeface="Arial" charset="0"/>
                <a:buNone/>
                <a:defRPr sz="2400" b="0" i="0" cap="all" spc="-133" baseline="0">
                  <a:solidFill>
                    <a:schemeClr val="accent4"/>
                  </a:solidFill>
                  <a:latin typeface="Arial Black" charset="0"/>
                  <a:ea typeface="Arial Black" charset="0"/>
                  <a:cs typeface="Arial Black" charset="0"/>
                </a:defRPr>
              </a:lvl1pPr>
              <a:lvl2pPr marL="182875" indent="-182875" defTabSz="1734634">
                <a:lnSpc>
                  <a:spcPct val="90000"/>
                </a:lnSpc>
                <a:spcBef>
                  <a:spcPts val="800"/>
                </a:spcBef>
                <a:buFont typeface="Arial" charset="0"/>
                <a:buChar char="•"/>
                <a:defRPr b="1" i="0" cap="none" baseline="0">
                  <a:solidFill>
                    <a:schemeClr val="bg2"/>
                  </a:solidFill>
                  <a:ea typeface="Arial Black" charset="0"/>
                  <a:cs typeface="Arial Black" charset="0"/>
                </a:defRPr>
              </a:lvl2pPr>
              <a:lvl3pPr marL="365751" indent="-182875" defTabSz="1734634">
                <a:lnSpc>
                  <a:spcPct val="90000"/>
                </a:lnSpc>
                <a:spcBef>
                  <a:spcPts val="800"/>
                </a:spcBef>
                <a:buFont typeface="Arial" charset="0"/>
                <a:buChar char="•"/>
                <a:defRPr b="1" i="0" cap="none" baseline="0">
                  <a:solidFill>
                    <a:schemeClr val="bg2"/>
                  </a:solidFill>
                  <a:ea typeface="Arial Black" charset="0"/>
                  <a:cs typeface="Arial Black" charset="0"/>
                </a:defRPr>
              </a:lvl3pPr>
              <a:lvl4pPr marL="0" indent="0" defTabSz="1734634">
                <a:lnSpc>
                  <a:spcPct val="90000"/>
                </a:lnSpc>
                <a:spcBef>
                  <a:spcPts val="800"/>
                </a:spcBef>
                <a:buFont typeface="Arial" charset="0"/>
                <a:buNone/>
                <a:defRPr b="0" i="0" cap="none" baseline="0">
                  <a:solidFill>
                    <a:schemeClr val="bg2"/>
                  </a:solidFill>
                  <a:ea typeface="Arial Black" charset="0"/>
                  <a:cs typeface="Arial Black" charset="0"/>
                </a:defRPr>
              </a:lvl4pPr>
              <a:lvl5pPr marL="182875" indent="-182875" defTabSz="1734634">
                <a:lnSpc>
                  <a:spcPct val="90000"/>
                </a:lnSpc>
                <a:spcBef>
                  <a:spcPts val="800"/>
                </a:spcBef>
                <a:buFont typeface="Arial" charset="0"/>
                <a:buChar char="•"/>
                <a:defRPr b="0" i="0" cap="none" baseline="0">
                  <a:solidFill>
                    <a:schemeClr val="bg2"/>
                  </a:solidFill>
                  <a:ea typeface="Arial Black" charset="0"/>
                  <a:cs typeface="Arial Black" charset="0"/>
                </a:defRPr>
              </a:lvl5pPr>
              <a:lvl6pPr marL="365751" indent="-182875" defTabSz="1734634">
                <a:lnSpc>
                  <a:spcPct val="90000"/>
                </a:lnSpc>
                <a:spcBef>
                  <a:spcPts val="800"/>
                </a:spcBef>
                <a:buFont typeface="Arial" charset="0"/>
                <a:buChar char="•"/>
                <a:defRPr sz="2133" b="1" i="0" cap="none" baseline="0">
                  <a:solidFill>
                    <a:schemeClr val="tx2"/>
                  </a:solidFill>
                  <a:latin typeface="Arial Bold" charset="0"/>
                  <a:ea typeface="Arial Bold" charset="0"/>
                  <a:cs typeface="Arial Bold" charset="0"/>
                </a:defRPr>
              </a:lvl6pPr>
              <a:lvl7pPr marL="0" indent="0" defTabSz="1734634">
                <a:lnSpc>
                  <a:spcPct val="90000"/>
                </a:lnSpc>
                <a:spcBef>
                  <a:spcPts val="800"/>
                </a:spcBef>
                <a:buFont typeface="Arial" charset="0"/>
                <a:buNone/>
                <a:defRPr sz="1867" b="1" i="0" cap="none" baseline="0">
                  <a:latin typeface="Arial Bold" charset="0"/>
                  <a:ea typeface="Arial Bold" charset="0"/>
                  <a:cs typeface="Arial Bold" charset="0"/>
                </a:defRPr>
              </a:lvl7pPr>
              <a:lvl8pPr marL="182875" indent="-182875" defTabSz="1734634">
                <a:lnSpc>
                  <a:spcPct val="90000"/>
                </a:lnSpc>
                <a:spcBef>
                  <a:spcPts val="800"/>
                </a:spcBef>
                <a:buFont typeface="Arial" charset="0"/>
                <a:buChar char="•"/>
                <a:defRPr sz="1867" b="1" i="0" cap="none" baseline="0">
                  <a:latin typeface="Arial Bold" charset="0"/>
                  <a:ea typeface="Arial Bold" charset="0"/>
                  <a:cs typeface="Arial Bold" charset="0"/>
                </a:defRPr>
              </a:lvl8pPr>
              <a:lvl9pPr marL="365751" indent="-182875" defTabSz="1734634">
                <a:lnSpc>
                  <a:spcPct val="90000"/>
                </a:lnSpc>
                <a:spcBef>
                  <a:spcPts val="800"/>
                </a:spcBef>
                <a:buFont typeface="Arial" charset="0"/>
                <a:buChar char="•"/>
                <a:defRPr sz="1867" b="1" i="0" cap="none" baseline="0">
                  <a:latin typeface="Arial Bold" charset="0"/>
                  <a:ea typeface="Arial Black" charset="0"/>
                  <a:cs typeface="Arial Black" charset="0"/>
                </a:defRPr>
              </a:lvl9pPr>
            </a:lstStyle>
            <a:p>
              <a:r>
                <a:rPr lang="en-US" sz="1400" dirty="0" smtClean="0">
                  <a:solidFill>
                    <a:srgbClr val="97E319"/>
                  </a:solidFill>
                </a:rPr>
                <a:t>Self-adapting</a:t>
              </a:r>
              <a:endParaRPr lang="en-US" sz="1400" dirty="0">
                <a:solidFill>
                  <a:srgbClr val="97E319"/>
                </a:solidFill>
              </a:endParaRPr>
            </a:p>
          </p:txBody>
        </p:sp>
        <p:grpSp>
          <p:nvGrpSpPr>
            <p:cNvPr id="377" name="Group 376"/>
            <p:cNvGrpSpPr/>
            <p:nvPr/>
          </p:nvGrpSpPr>
          <p:grpSpPr>
            <a:xfrm>
              <a:off x="1805103" y="4044085"/>
              <a:ext cx="296508" cy="328013"/>
              <a:chOff x="4619626" y="4130675"/>
              <a:chExt cx="625475" cy="711200"/>
            </a:xfrm>
            <a:solidFill>
              <a:srgbClr val="92E20E"/>
            </a:solidFill>
          </p:grpSpPr>
          <p:sp>
            <p:nvSpPr>
              <p:cNvPr id="379" name="Freeform 45"/>
              <p:cNvSpPr>
                <a:spLocks noEditPoints="1"/>
              </p:cNvSpPr>
              <p:nvPr/>
            </p:nvSpPr>
            <p:spPr bwMode="auto">
              <a:xfrm>
                <a:off x="4619626" y="4152900"/>
                <a:ext cx="611188" cy="650875"/>
              </a:xfrm>
              <a:custGeom>
                <a:avLst/>
                <a:gdLst>
                  <a:gd name="T0" fmla="*/ 241 w 898"/>
                  <a:gd name="T1" fmla="*/ 359 h 956"/>
                  <a:gd name="T2" fmla="*/ 200 w 898"/>
                  <a:gd name="T3" fmla="*/ 270 h 956"/>
                  <a:gd name="T4" fmla="*/ 287 w 898"/>
                  <a:gd name="T5" fmla="*/ 385 h 956"/>
                  <a:gd name="T6" fmla="*/ 162 w 898"/>
                  <a:gd name="T7" fmla="*/ 260 h 956"/>
                  <a:gd name="T8" fmla="*/ 271 w 898"/>
                  <a:gd name="T9" fmla="*/ 397 h 956"/>
                  <a:gd name="T10" fmla="*/ 688 w 898"/>
                  <a:gd name="T11" fmla="*/ 314 h 956"/>
                  <a:gd name="T12" fmla="*/ 658 w 898"/>
                  <a:gd name="T13" fmla="*/ 271 h 956"/>
                  <a:gd name="T14" fmla="*/ 700 w 898"/>
                  <a:gd name="T15" fmla="*/ 323 h 956"/>
                  <a:gd name="T16" fmla="*/ 760 w 898"/>
                  <a:gd name="T17" fmla="*/ 355 h 956"/>
                  <a:gd name="T18" fmla="*/ 636 w 898"/>
                  <a:gd name="T19" fmla="*/ 276 h 956"/>
                  <a:gd name="T20" fmla="*/ 592 w 898"/>
                  <a:gd name="T21" fmla="*/ 449 h 956"/>
                  <a:gd name="T22" fmla="*/ 373 w 898"/>
                  <a:gd name="T23" fmla="*/ 495 h 956"/>
                  <a:gd name="T24" fmla="*/ 328 w 898"/>
                  <a:gd name="T25" fmla="*/ 471 h 956"/>
                  <a:gd name="T26" fmla="*/ 374 w 898"/>
                  <a:gd name="T27" fmla="*/ 634 h 956"/>
                  <a:gd name="T28" fmla="*/ 395 w 898"/>
                  <a:gd name="T29" fmla="*/ 637 h 956"/>
                  <a:gd name="T30" fmla="*/ 581 w 898"/>
                  <a:gd name="T31" fmla="*/ 604 h 956"/>
                  <a:gd name="T32" fmla="*/ 600 w 898"/>
                  <a:gd name="T33" fmla="*/ 482 h 956"/>
                  <a:gd name="T34" fmla="*/ 407 w 898"/>
                  <a:gd name="T35" fmla="*/ 472 h 956"/>
                  <a:gd name="T36" fmla="*/ 592 w 898"/>
                  <a:gd name="T37" fmla="*/ 449 h 956"/>
                  <a:gd name="T38" fmla="*/ 557 w 898"/>
                  <a:gd name="T39" fmla="*/ 108 h 956"/>
                  <a:gd name="T40" fmla="*/ 465 w 898"/>
                  <a:gd name="T41" fmla="*/ 333 h 956"/>
                  <a:gd name="T42" fmla="*/ 480 w 898"/>
                  <a:gd name="T43" fmla="*/ 401 h 956"/>
                  <a:gd name="T44" fmla="*/ 651 w 898"/>
                  <a:gd name="T45" fmla="*/ 369 h 956"/>
                  <a:gd name="T46" fmla="*/ 787 w 898"/>
                  <a:gd name="T47" fmla="*/ 204 h 956"/>
                  <a:gd name="T48" fmla="*/ 666 w 898"/>
                  <a:gd name="T49" fmla="*/ 377 h 956"/>
                  <a:gd name="T50" fmla="*/ 638 w 898"/>
                  <a:gd name="T51" fmla="*/ 462 h 956"/>
                  <a:gd name="T52" fmla="*/ 644 w 898"/>
                  <a:gd name="T53" fmla="*/ 680 h 956"/>
                  <a:gd name="T54" fmla="*/ 592 w 898"/>
                  <a:gd name="T55" fmla="*/ 867 h 956"/>
                  <a:gd name="T56" fmla="*/ 629 w 898"/>
                  <a:gd name="T57" fmla="*/ 689 h 956"/>
                  <a:gd name="T58" fmla="*/ 375 w 898"/>
                  <a:gd name="T59" fmla="*/ 664 h 956"/>
                  <a:gd name="T60" fmla="*/ 318 w 898"/>
                  <a:gd name="T61" fmla="*/ 906 h 956"/>
                  <a:gd name="T62" fmla="*/ 200 w 898"/>
                  <a:gd name="T63" fmla="*/ 695 h 956"/>
                  <a:gd name="T64" fmla="*/ 308 w 898"/>
                  <a:gd name="T65" fmla="*/ 886 h 956"/>
                  <a:gd name="T66" fmla="*/ 298 w 898"/>
                  <a:gd name="T67" fmla="*/ 773 h 956"/>
                  <a:gd name="T68" fmla="*/ 334 w 898"/>
                  <a:gd name="T69" fmla="*/ 820 h 956"/>
                  <a:gd name="T70" fmla="*/ 220 w 898"/>
                  <a:gd name="T71" fmla="*/ 848 h 956"/>
                  <a:gd name="T72" fmla="*/ 317 w 898"/>
                  <a:gd name="T73" fmla="*/ 715 h 956"/>
                  <a:gd name="T74" fmla="*/ 209 w 898"/>
                  <a:gd name="T75" fmla="*/ 718 h 956"/>
                  <a:gd name="T76" fmla="*/ 357 w 898"/>
                  <a:gd name="T77" fmla="*/ 661 h 956"/>
                  <a:gd name="T78" fmla="*/ 288 w 898"/>
                  <a:gd name="T79" fmla="*/ 419 h 956"/>
                  <a:gd name="T80" fmla="*/ 343 w 898"/>
                  <a:gd name="T81" fmla="*/ 307 h 956"/>
                  <a:gd name="T82" fmla="*/ 328 w 898"/>
                  <a:gd name="T83" fmla="*/ 438 h 956"/>
                  <a:gd name="T84" fmla="*/ 416 w 898"/>
                  <a:gd name="T85" fmla="*/ 333 h 956"/>
                  <a:gd name="T86" fmla="*/ 448 w 898"/>
                  <a:gd name="T87" fmla="*/ 332 h 956"/>
                  <a:gd name="T88" fmla="*/ 356 w 898"/>
                  <a:gd name="T89" fmla="*/ 98 h 956"/>
                  <a:gd name="T90" fmla="*/ 445 w 898"/>
                  <a:gd name="T91" fmla="*/ 227 h 956"/>
                  <a:gd name="T92" fmla="*/ 463 w 898"/>
                  <a:gd name="T93" fmla="*/ 157 h 956"/>
                  <a:gd name="T94" fmla="*/ 524 w 898"/>
                  <a:gd name="T95" fmla="*/ 99 h 956"/>
                  <a:gd name="T96" fmla="*/ 427 w 898"/>
                  <a:gd name="T97" fmla="*/ 226 h 956"/>
                  <a:gd name="T98" fmla="*/ 781 w 898"/>
                  <a:gd name="T99" fmla="*/ 734 h 956"/>
                  <a:gd name="T100" fmla="*/ 697 w 898"/>
                  <a:gd name="T101" fmla="*/ 760 h 956"/>
                  <a:gd name="T102" fmla="*/ 746 w 898"/>
                  <a:gd name="T103" fmla="*/ 743 h 956"/>
                  <a:gd name="T104" fmla="*/ 649 w 898"/>
                  <a:gd name="T105" fmla="*/ 811 h 956"/>
                  <a:gd name="T106" fmla="*/ 646 w 898"/>
                  <a:gd name="T107" fmla="*/ 714 h 9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98" h="956">
                    <a:moveTo>
                      <a:pt x="271" y="397"/>
                    </a:moveTo>
                    <a:cubicBezTo>
                      <a:pt x="259" y="382"/>
                      <a:pt x="249" y="369"/>
                      <a:pt x="241" y="359"/>
                    </a:cubicBezTo>
                    <a:cubicBezTo>
                      <a:pt x="184" y="409"/>
                      <a:pt x="210" y="394"/>
                      <a:pt x="183" y="280"/>
                    </a:cubicBezTo>
                    <a:cubicBezTo>
                      <a:pt x="180" y="271"/>
                      <a:pt x="192" y="266"/>
                      <a:pt x="200" y="270"/>
                    </a:cubicBezTo>
                    <a:cubicBezTo>
                      <a:pt x="307" y="323"/>
                      <a:pt x="311" y="300"/>
                      <a:pt x="257" y="346"/>
                    </a:cubicBezTo>
                    <a:cubicBezTo>
                      <a:pt x="287" y="385"/>
                      <a:pt x="287" y="385"/>
                      <a:pt x="287" y="385"/>
                    </a:cubicBezTo>
                    <a:cubicBezTo>
                      <a:pt x="308" y="367"/>
                      <a:pt x="320" y="341"/>
                      <a:pt x="322" y="310"/>
                    </a:cubicBezTo>
                    <a:cubicBezTo>
                      <a:pt x="311" y="213"/>
                      <a:pt x="212" y="216"/>
                      <a:pt x="162" y="260"/>
                    </a:cubicBezTo>
                    <a:cubicBezTo>
                      <a:pt x="116" y="300"/>
                      <a:pt x="119" y="377"/>
                      <a:pt x="185" y="403"/>
                    </a:cubicBezTo>
                    <a:cubicBezTo>
                      <a:pt x="214" y="414"/>
                      <a:pt x="246" y="411"/>
                      <a:pt x="271" y="397"/>
                    </a:cubicBezTo>
                    <a:close/>
                    <a:moveTo>
                      <a:pt x="665" y="348"/>
                    </a:moveTo>
                    <a:cubicBezTo>
                      <a:pt x="673" y="337"/>
                      <a:pt x="680" y="325"/>
                      <a:pt x="688" y="314"/>
                    </a:cubicBezTo>
                    <a:cubicBezTo>
                      <a:pt x="662" y="293"/>
                      <a:pt x="662" y="293"/>
                      <a:pt x="662" y="293"/>
                    </a:cubicBezTo>
                    <a:cubicBezTo>
                      <a:pt x="649" y="295"/>
                      <a:pt x="645" y="275"/>
                      <a:pt x="658" y="271"/>
                    </a:cubicBezTo>
                    <a:cubicBezTo>
                      <a:pt x="684" y="263"/>
                      <a:pt x="764" y="222"/>
                      <a:pt x="759" y="250"/>
                    </a:cubicBezTo>
                    <a:cubicBezTo>
                      <a:pt x="738" y="355"/>
                      <a:pt x="762" y="372"/>
                      <a:pt x="700" y="323"/>
                    </a:cubicBezTo>
                    <a:cubicBezTo>
                      <a:pt x="693" y="335"/>
                      <a:pt x="686" y="346"/>
                      <a:pt x="679" y="357"/>
                    </a:cubicBezTo>
                    <a:cubicBezTo>
                      <a:pt x="699" y="366"/>
                      <a:pt x="726" y="367"/>
                      <a:pt x="760" y="355"/>
                    </a:cubicBezTo>
                    <a:cubicBezTo>
                      <a:pt x="820" y="333"/>
                      <a:pt x="815" y="251"/>
                      <a:pt x="777" y="221"/>
                    </a:cubicBezTo>
                    <a:cubicBezTo>
                      <a:pt x="699" y="157"/>
                      <a:pt x="640" y="208"/>
                      <a:pt x="636" y="276"/>
                    </a:cubicBezTo>
                    <a:cubicBezTo>
                      <a:pt x="635" y="303"/>
                      <a:pt x="644" y="331"/>
                      <a:pt x="665" y="348"/>
                    </a:cubicBezTo>
                    <a:close/>
                    <a:moveTo>
                      <a:pt x="592" y="449"/>
                    </a:moveTo>
                    <a:cubicBezTo>
                      <a:pt x="505" y="420"/>
                      <a:pt x="426" y="422"/>
                      <a:pt x="346" y="461"/>
                    </a:cubicBezTo>
                    <a:cubicBezTo>
                      <a:pt x="356" y="475"/>
                      <a:pt x="366" y="486"/>
                      <a:pt x="373" y="495"/>
                    </a:cubicBezTo>
                    <a:cubicBezTo>
                      <a:pt x="385" y="510"/>
                      <a:pt x="365" y="518"/>
                      <a:pt x="357" y="508"/>
                    </a:cubicBezTo>
                    <a:cubicBezTo>
                      <a:pt x="350" y="498"/>
                      <a:pt x="339" y="485"/>
                      <a:pt x="328" y="471"/>
                    </a:cubicBezTo>
                    <a:cubicBezTo>
                      <a:pt x="281" y="497"/>
                      <a:pt x="249" y="532"/>
                      <a:pt x="249" y="561"/>
                    </a:cubicBezTo>
                    <a:cubicBezTo>
                      <a:pt x="249" y="602"/>
                      <a:pt x="312" y="624"/>
                      <a:pt x="374" y="634"/>
                    </a:cubicBezTo>
                    <a:cubicBezTo>
                      <a:pt x="378" y="627"/>
                      <a:pt x="384" y="616"/>
                      <a:pt x="394" y="623"/>
                    </a:cubicBezTo>
                    <a:cubicBezTo>
                      <a:pt x="399" y="627"/>
                      <a:pt x="398" y="632"/>
                      <a:pt x="395" y="637"/>
                    </a:cubicBezTo>
                    <a:cubicBezTo>
                      <a:pt x="469" y="647"/>
                      <a:pt x="529" y="645"/>
                      <a:pt x="589" y="628"/>
                    </a:cubicBezTo>
                    <a:cubicBezTo>
                      <a:pt x="584" y="621"/>
                      <a:pt x="572" y="610"/>
                      <a:pt x="581" y="604"/>
                    </a:cubicBezTo>
                    <a:cubicBezTo>
                      <a:pt x="592" y="596"/>
                      <a:pt x="601" y="617"/>
                      <a:pt x="605" y="623"/>
                    </a:cubicBezTo>
                    <a:cubicBezTo>
                      <a:pt x="710" y="585"/>
                      <a:pt x="707" y="511"/>
                      <a:pt x="600" y="482"/>
                    </a:cubicBezTo>
                    <a:cubicBezTo>
                      <a:pt x="586" y="479"/>
                      <a:pt x="586" y="479"/>
                      <a:pt x="586" y="479"/>
                    </a:cubicBezTo>
                    <a:cubicBezTo>
                      <a:pt x="542" y="469"/>
                      <a:pt x="482" y="466"/>
                      <a:pt x="407" y="472"/>
                    </a:cubicBezTo>
                    <a:cubicBezTo>
                      <a:pt x="389" y="474"/>
                      <a:pt x="385" y="446"/>
                      <a:pt x="403" y="444"/>
                    </a:cubicBezTo>
                    <a:cubicBezTo>
                      <a:pt x="464" y="437"/>
                      <a:pt x="532" y="437"/>
                      <a:pt x="592" y="449"/>
                    </a:cubicBezTo>
                    <a:close/>
                    <a:moveTo>
                      <a:pt x="356" y="98"/>
                    </a:moveTo>
                    <a:cubicBezTo>
                      <a:pt x="395" y="35"/>
                      <a:pt x="508" y="0"/>
                      <a:pt x="557" y="108"/>
                    </a:cubicBezTo>
                    <a:cubicBezTo>
                      <a:pt x="600" y="201"/>
                      <a:pt x="532" y="250"/>
                      <a:pt x="462" y="252"/>
                    </a:cubicBezTo>
                    <a:cubicBezTo>
                      <a:pt x="462" y="284"/>
                      <a:pt x="464" y="315"/>
                      <a:pt x="465" y="333"/>
                    </a:cubicBezTo>
                    <a:cubicBezTo>
                      <a:pt x="491" y="335"/>
                      <a:pt x="522" y="324"/>
                      <a:pt x="513" y="342"/>
                    </a:cubicBezTo>
                    <a:cubicBezTo>
                      <a:pt x="503" y="363"/>
                      <a:pt x="490" y="382"/>
                      <a:pt x="480" y="401"/>
                    </a:cubicBezTo>
                    <a:cubicBezTo>
                      <a:pt x="524" y="400"/>
                      <a:pt x="569" y="408"/>
                      <a:pt x="614" y="428"/>
                    </a:cubicBezTo>
                    <a:cubicBezTo>
                      <a:pt x="624" y="411"/>
                      <a:pt x="637" y="391"/>
                      <a:pt x="651" y="369"/>
                    </a:cubicBezTo>
                    <a:cubicBezTo>
                      <a:pt x="595" y="330"/>
                      <a:pt x="603" y="234"/>
                      <a:pt x="646" y="195"/>
                    </a:cubicBezTo>
                    <a:cubicBezTo>
                      <a:pt x="690" y="156"/>
                      <a:pt x="757" y="176"/>
                      <a:pt x="787" y="204"/>
                    </a:cubicBezTo>
                    <a:cubicBezTo>
                      <a:pt x="838" y="250"/>
                      <a:pt x="860" y="353"/>
                      <a:pt x="756" y="380"/>
                    </a:cubicBezTo>
                    <a:cubicBezTo>
                      <a:pt x="718" y="390"/>
                      <a:pt x="688" y="387"/>
                      <a:pt x="666" y="377"/>
                    </a:cubicBezTo>
                    <a:cubicBezTo>
                      <a:pt x="653" y="397"/>
                      <a:pt x="641" y="416"/>
                      <a:pt x="629" y="435"/>
                    </a:cubicBezTo>
                    <a:cubicBezTo>
                      <a:pt x="639" y="440"/>
                      <a:pt x="651" y="452"/>
                      <a:pt x="638" y="462"/>
                    </a:cubicBezTo>
                    <a:cubicBezTo>
                      <a:pt x="760" y="510"/>
                      <a:pt x="726" y="602"/>
                      <a:pt x="620" y="644"/>
                    </a:cubicBezTo>
                    <a:cubicBezTo>
                      <a:pt x="630" y="658"/>
                      <a:pt x="638" y="670"/>
                      <a:pt x="644" y="680"/>
                    </a:cubicBezTo>
                    <a:cubicBezTo>
                      <a:pt x="702" y="650"/>
                      <a:pt x="780" y="655"/>
                      <a:pt x="820" y="744"/>
                    </a:cubicBezTo>
                    <a:cubicBezTo>
                      <a:pt x="898" y="914"/>
                      <a:pt x="664" y="956"/>
                      <a:pt x="592" y="867"/>
                    </a:cubicBezTo>
                    <a:cubicBezTo>
                      <a:pt x="565" y="834"/>
                      <a:pt x="564" y="768"/>
                      <a:pt x="586" y="733"/>
                    </a:cubicBezTo>
                    <a:cubicBezTo>
                      <a:pt x="596" y="716"/>
                      <a:pt x="611" y="701"/>
                      <a:pt x="629" y="689"/>
                    </a:cubicBezTo>
                    <a:cubicBezTo>
                      <a:pt x="604" y="650"/>
                      <a:pt x="604" y="650"/>
                      <a:pt x="604" y="650"/>
                    </a:cubicBezTo>
                    <a:cubicBezTo>
                      <a:pt x="534" y="674"/>
                      <a:pt x="459" y="676"/>
                      <a:pt x="375" y="664"/>
                    </a:cubicBezTo>
                    <a:cubicBezTo>
                      <a:pt x="366" y="675"/>
                      <a:pt x="356" y="689"/>
                      <a:pt x="343" y="707"/>
                    </a:cubicBezTo>
                    <a:cubicBezTo>
                      <a:pt x="405" y="758"/>
                      <a:pt x="398" y="883"/>
                      <a:pt x="318" y="906"/>
                    </a:cubicBezTo>
                    <a:cubicBezTo>
                      <a:pt x="251" y="926"/>
                      <a:pt x="157" y="910"/>
                      <a:pt x="143" y="829"/>
                    </a:cubicBezTo>
                    <a:cubicBezTo>
                      <a:pt x="134" y="782"/>
                      <a:pt x="147" y="731"/>
                      <a:pt x="200" y="695"/>
                    </a:cubicBezTo>
                    <a:cubicBezTo>
                      <a:pt x="214" y="685"/>
                      <a:pt x="218" y="704"/>
                      <a:pt x="212" y="709"/>
                    </a:cubicBezTo>
                    <a:cubicBezTo>
                      <a:pt x="110" y="794"/>
                      <a:pt x="184" y="925"/>
                      <a:pt x="308" y="886"/>
                    </a:cubicBezTo>
                    <a:cubicBezTo>
                      <a:pt x="376" y="865"/>
                      <a:pt x="380" y="766"/>
                      <a:pt x="331" y="724"/>
                    </a:cubicBezTo>
                    <a:cubicBezTo>
                      <a:pt x="321" y="739"/>
                      <a:pt x="310" y="755"/>
                      <a:pt x="298" y="773"/>
                    </a:cubicBezTo>
                    <a:cubicBezTo>
                      <a:pt x="328" y="796"/>
                      <a:pt x="328" y="796"/>
                      <a:pt x="328" y="796"/>
                    </a:cubicBezTo>
                    <a:cubicBezTo>
                      <a:pt x="343" y="793"/>
                      <a:pt x="348" y="815"/>
                      <a:pt x="334" y="820"/>
                    </a:cubicBezTo>
                    <a:cubicBezTo>
                      <a:pt x="286" y="840"/>
                      <a:pt x="279" y="844"/>
                      <a:pt x="235" y="859"/>
                    </a:cubicBezTo>
                    <a:cubicBezTo>
                      <a:pt x="228" y="861"/>
                      <a:pt x="219" y="855"/>
                      <a:pt x="220" y="848"/>
                    </a:cubicBezTo>
                    <a:cubicBezTo>
                      <a:pt x="241" y="727"/>
                      <a:pt x="214" y="710"/>
                      <a:pt x="284" y="763"/>
                    </a:cubicBezTo>
                    <a:cubicBezTo>
                      <a:pt x="296" y="743"/>
                      <a:pt x="307" y="728"/>
                      <a:pt x="317" y="715"/>
                    </a:cubicBezTo>
                    <a:cubicBezTo>
                      <a:pt x="280" y="695"/>
                      <a:pt x="252" y="705"/>
                      <a:pt x="223" y="730"/>
                    </a:cubicBezTo>
                    <a:cubicBezTo>
                      <a:pt x="215" y="736"/>
                      <a:pt x="200" y="728"/>
                      <a:pt x="209" y="718"/>
                    </a:cubicBezTo>
                    <a:cubicBezTo>
                      <a:pt x="238" y="688"/>
                      <a:pt x="285" y="673"/>
                      <a:pt x="330" y="698"/>
                    </a:cubicBezTo>
                    <a:cubicBezTo>
                      <a:pt x="339" y="686"/>
                      <a:pt x="348" y="675"/>
                      <a:pt x="357" y="661"/>
                    </a:cubicBezTo>
                    <a:cubicBezTo>
                      <a:pt x="169" y="628"/>
                      <a:pt x="193" y="517"/>
                      <a:pt x="310" y="448"/>
                    </a:cubicBezTo>
                    <a:cubicBezTo>
                      <a:pt x="288" y="419"/>
                      <a:pt x="288" y="419"/>
                      <a:pt x="288" y="419"/>
                    </a:cubicBezTo>
                    <a:cubicBezTo>
                      <a:pt x="243" y="447"/>
                      <a:pt x="184" y="443"/>
                      <a:pt x="149" y="407"/>
                    </a:cubicBezTo>
                    <a:cubicBezTo>
                      <a:pt x="0" y="257"/>
                      <a:pt x="318" y="102"/>
                      <a:pt x="343" y="307"/>
                    </a:cubicBezTo>
                    <a:cubicBezTo>
                      <a:pt x="352" y="341"/>
                      <a:pt x="321" y="391"/>
                      <a:pt x="303" y="406"/>
                    </a:cubicBezTo>
                    <a:cubicBezTo>
                      <a:pt x="312" y="417"/>
                      <a:pt x="320" y="428"/>
                      <a:pt x="328" y="438"/>
                    </a:cubicBezTo>
                    <a:cubicBezTo>
                      <a:pt x="364" y="420"/>
                      <a:pt x="406" y="407"/>
                      <a:pt x="451" y="402"/>
                    </a:cubicBezTo>
                    <a:cubicBezTo>
                      <a:pt x="424" y="363"/>
                      <a:pt x="403" y="341"/>
                      <a:pt x="416" y="333"/>
                    </a:cubicBezTo>
                    <a:cubicBezTo>
                      <a:pt x="419" y="331"/>
                      <a:pt x="423" y="331"/>
                      <a:pt x="425" y="333"/>
                    </a:cubicBezTo>
                    <a:cubicBezTo>
                      <a:pt x="431" y="332"/>
                      <a:pt x="443" y="333"/>
                      <a:pt x="448" y="332"/>
                    </a:cubicBezTo>
                    <a:cubicBezTo>
                      <a:pt x="447" y="313"/>
                      <a:pt x="446" y="283"/>
                      <a:pt x="445" y="252"/>
                    </a:cubicBezTo>
                    <a:cubicBezTo>
                      <a:pt x="336" y="244"/>
                      <a:pt x="327" y="144"/>
                      <a:pt x="356" y="98"/>
                    </a:cubicBezTo>
                    <a:close/>
                    <a:moveTo>
                      <a:pt x="427" y="226"/>
                    </a:moveTo>
                    <a:cubicBezTo>
                      <a:pt x="433" y="227"/>
                      <a:pt x="439" y="227"/>
                      <a:pt x="445" y="227"/>
                    </a:cubicBezTo>
                    <a:cubicBezTo>
                      <a:pt x="445" y="202"/>
                      <a:pt x="445" y="177"/>
                      <a:pt x="446" y="157"/>
                    </a:cubicBezTo>
                    <a:cubicBezTo>
                      <a:pt x="446" y="147"/>
                      <a:pt x="463" y="145"/>
                      <a:pt x="463" y="157"/>
                    </a:cubicBezTo>
                    <a:cubicBezTo>
                      <a:pt x="462" y="178"/>
                      <a:pt x="462" y="202"/>
                      <a:pt x="462" y="227"/>
                    </a:cubicBezTo>
                    <a:cubicBezTo>
                      <a:pt x="523" y="222"/>
                      <a:pt x="580" y="178"/>
                      <a:pt x="524" y="99"/>
                    </a:cubicBezTo>
                    <a:cubicBezTo>
                      <a:pt x="474" y="30"/>
                      <a:pt x="376" y="75"/>
                      <a:pt x="366" y="144"/>
                    </a:cubicBezTo>
                    <a:cubicBezTo>
                      <a:pt x="361" y="186"/>
                      <a:pt x="386" y="218"/>
                      <a:pt x="427" y="226"/>
                    </a:cubicBezTo>
                    <a:close/>
                    <a:moveTo>
                      <a:pt x="669" y="881"/>
                    </a:moveTo>
                    <a:cubicBezTo>
                      <a:pt x="750" y="896"/>
                      <a:pt x="860" y="843"/>
                      <a:pt x="781" y="734"/>
                    </a:cubicBezTo>
                    <a:cubicBezTo>
                      <a:pt x="749" y="690"/>
                      <a:pt x="700" y="686"/>
                      <a:pt x="661" y="705"/>
                    </a:cubicBezTo>
                    <a:cubicBezTo>
                      <a:pt x="672" y="722"/>
                      <a:pt x="682" y="738"/>
                      <a:pt x="697" y="760"/>
                    </a:cubicBezTo>
                    <a:cubicBezTo>
                      <a:pt x="713" y="749"/>
                      <a:pt x="720" y="744"/>
                      <a:pt x="729" y="739"/>
                    </a:cubicBezTo>
                    <a:cubicBezTo>
                      <a:pt x="736" y="730"/>
                      <a:pt x="748" y="731"/>
                      <a:pt x="746" y="743"/>
                    </a:cubicBezTo>
                    <a:cubicBezTo>
                      <a:pt x="738" y="791"/>
                      <a:pt x="752" y="863"/>
                      <a:pt x="730" y="850"/>
                    </a:cubicBezTo>
                    <a:cubicBezTo>
                      <a:pt x="702" y="835"/>
                      <a:pt x="678" y="821"/>
                      <a:pt x="649" y="811"/>
                    </a:cubicBezTo>
                    <a:cubicBezTo>
                      <a:pt x="625" y="802"/>
                      <a:pt x="676" y="775"/>
                      <a:pt x="684" y="769"/>
                    </a:cubicBezTo>
                    <a:cubicBezTo>
                      <a:pt x="671" y="751"/>
                      <a:pt x="658" y="732"/>
                      <a:pt x="646" y="714"/>
                    </a:cubicBezTo>
                    <a:cubicBezTo>
                      <a:pt x="579" y="759"/>
                      <a:pt x="578" y="865"/>
                      <a:pt x="669" y="88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E" b="1"/>
              </a:p>
            </p:txBody>
          </p:sp>
          <p:sp>
            <p:nvSpPr>
              <p:cNvPr id="380" name="Freeform 46"/>
              <p:cNvSpPr>
                <a:spLocks noEditPoints="1"/>
              </p:cNvSpPr>
              <p:nvPr/>
            </p:nvSpPr>
            <p:spPr bwMode="auto">
              <a:xfrm>
                <a:off x="4638676" y="4130675"/>
                <a:ext cx="606425" cy="711200"/>
              </a:xfrm>
              <a:custGeom>
                <a:avLst/>
                <a:gdLst>
                  <a:gd name="T0" fmla="*/ 163 w 889"/>
                  <a:gd name="T1" fmla="*/ 0 h 1046"/>
                  <a:gd name="T2" fmla="*/ 861 w 889"/>
                  <a:gd name="T3" fmla="*/ 4 h 1046"/>
                  <a:gd name="T4" fmla="*/ 877 w 889"/>
                  <a:gd name="T5" fmla="*/ 21 h 1046"/>
                  <a:gd name="T6" fmla="*/ 888 w 889"/>
                  <a:gd name="T7" fmla="*/ 1017 h 1046"/>
                  <a:gd name="T8" fmla="*/ 888 w 889"/>
                  <a:gd name="T9" fmla="*/ 1017 h 1046"/>
                  <a:gd name="T10" fmla="*/ 873 w 889"/>
                  <a:gd name="T11" fmla="*/ 1034 h 1046"/>
                  <a:gd name="T12" fmla="*/ 48 w 889"/>
                  <a:gd name="T13" fmla="*/ 1046 h 1046"/>
                  <a:gd name="T14" fmla="*/ 32 w 889"/>
                  <a:gd name="T15" fmla="*/ 1032 h 1046"/>
                  <a:gd name="T16" fmla="*/ 22 w 889"/>
                  <a:gd name="T17" fmla="*/ 115 h 1046"/>
                  <a:gd name="T18" fmla="*/ 28 w 889"/>
                  <a:gd name="T19" fmla="*/ 104 h 1046"/>
                  <a:gd name="T20" fmla="*/ 138 w 889"/>
                  <a:gd name="T21" fmla="*/ 8 h 1046"/>
                  <a:gd name="T22" fmla="*/ 163 w 889"/>
                  <a:gd name="T23" fmla="*/ 0 h 1046"/>
                  <a:gd name="T24" fmla="*/ 845 w 889"/>
                  <a:gd name="T25" fmla="*/ 36 h 1046"/>
                  <a:gd name="T26" fmla="*/ 170 w 889"/>
                  <a:gd name="T27" fmla="*/ 31 h 1046"/>
                  <a:gd name="T28" fmla="*/ 174 w 889"/>
                  <a:gd name="T29" fmla="*/ 110 h 1046"/>
                  <a:gd name="T30" fmla="*/ 159 w 889"/>
                  <a:gd name="T31" fmla="*/ 126 h 1046"/>
                  <a:gd name="T32" fmla="*/ 53 w 889"/>
                  <a:gd name="T33" fmla="*/ 131 h 1046"/>
                  <a:gd name="T34" fmla="*/ 62 w 889"/>
                  <a:gd name="T35" fmla="*/ 1015 h 1046"/>
                  <a:gd name="T36" fmla="*/ 856 w 889"/>
                  <a:gd name="T37" fmla="*/ 1003 h 1046"/>
                  <a:gd name="T38" fmla="*/ 845 w 889"/>
                  <a:gd name="T39" fmla="*/ 36 h 1046"/>
                  <a:gd name="T40" fmla="*/ 139 w 889"/>
                  <a:gd name="T41" fmla="*/ 48 h 1046"/>
                  <a:gd name="T42" fmla="*/ 82 w 889"/>
                  <a:gd name="T43" fmla="*/ 98 h 1046"/>
                  <a:gd name="T44" fmla="*/ 142 w 889"/>
                  <a:gd name="T45" fmla="*/ 96 h 1046"/>
                  <a:gd name="T46" fmla="*/ 139 w 889"/>
                  <a:gd name="T47" fmla="*/ 48 h 10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89" h="1046">
                    <a:moveTo>
                      <a:pt x="163" y="0"/>
                    </a:moveTo>
                    <a:cubicBezTo>
                      <a:pt x="861" y="4"/>
                      <a:pt x="861" y="4"/>
                      <a:pt x="861" y="4"/>
                    </a:cubicBezTo>
                    <a:cubicBezTo>
                      <a:pt x="870" y="4"/>
                      <a:pt x="878" y="12"/>
                      <a:pt x="877" y="21"/>
                    </a:cubicBezTo>
                    <a:cubicBezTo>
                      <a:pt x="856" y="355"/>
                      <a:pt x="856" y="687"/>
                      <a:pt x="888" y="1017"/>
                    </a:cubicBezTo>
                    <a:cubicBezTo>
                      <a:pt x="888" y="1017"/>
                      <a:pt x="888" y="1017"/>
                      <a:pt x="888" y="1017"/>
                    </a:cubicBezTo>
                    <a:cubicBezTo>
                      <a:pt x="889" y="1026"/>
                      <a:pt x="882" y="1034"/>
                      <a:pt x="873" y="1034"/>
                    </a:cubicBezTo>
                    <a:cubicBezTo>
                      <a:pt x="48" y="1046"/>
                      <a:pt x="48" y="1046"/>
                      <a:pt x="48" y="1046"/>
                    </a:cubicBezTo>
                    <a:cubicBezTo>
                      <a:pt x="40" y="1046"/>
                      <a:pt x="33" y="1040"/>
                      <a:pt x="32" y="1032"/>
                    </a:cubicBezTo>
                    <a:cubicBezTo>
                      <a:pt x="0" y="697"/>
                      <a:pt x="0" y="447"/>
                      <a:pt x="22" y="115"/>
                    </a:cubicBezTo>
                    <a:cubicBezTo>
                      <a:pt x="23" y="111"/>
                      <a:pt x="24" y="107"/>
                      <a:pt x="28" y="104"/>
                    </a:cubicBezTo>
                    <a:cubicBezTo>
                      <a:pt x="138" y="8"/>
                      <a:pt x="138" y="8"/>
                      <a:pt x="138" y="8"/>
                    </a:cubicBezTo>
                    <a:cubicBezTo>
                      <a:pt x="146" y="1"/>
                      <a:pt x="151" y="0"/>
                      <a:pt x="163" y="0"/>
                    </a:cubicBezTo>
                    <a:close/>
                    <a:moveTo>
                      <a:pt x="845" y="36"/>
                    </a:moveTo>
                    <a:cubicBezTo>
                      <a:pt x="170" y="31"/>
                      <a:pt x="170" y="31"/>
                      <a:pt x="170" y="31"/>
                    </a:cubicBezTo>
                    <a:cubicBezTo>
                      <a:pt x="174" y="110"/>
                      <a:pt x="174" y="110"/>
                      <a:pt x="174" y="110"/>
                    </a:cubicBezTo>
                    <a:cubicBezTo>
                      <a:pt x="174" y="118"/>
                      <a:pt x="167" y="126"/>
                      <a:pt x="159" y="126"/>
                    </a:cubicBezTo>
                    <a:cubicBezTo>
                      <a:pt x="53" y="131"/>
                      <a:pt x="53" y="131"/>
                      <a:pt x="53" y="131"/>
                    </a:cubicBezTo>
                    <a:cubicBezTo>
                      <a:pt x="30" y="425"/>
                      <a:pt x="34" y="719"/>
                      <a:pt x="62" y="1015"/>
                    </a:cubicBezTo>
                    <a:cubicBezTo>
                      <a:pt x="856" y="1003"/>
                      <a:pt x="856" y="1003"/>
                      <a:pt x="856" y="1003"/>
                    </a:cubicBezTo>
                    <a:cubicBezTo>
                      <a:pt x="826" y="683"/>
                      <a:pt x="825" y="359"/>
                      <a:pt x="845" y="36"/>
                    </a:cubicBezTo>
                    <a:close/>
                    <a:moveTo>
                      <a:pt x="139" y="48"/>
                    </a:moveTo>
                    <a:cubicBezTo>
                      <a:pt x="82" y="98"/>
                      <a:pt x="82" y="98"/>
                      <a:pt x="82" y="98"/>
                    </a:cubicBezTo>
                    <a:cubicBezTo>
                      <a:pt x="142" y="96"/>
                      <a:pt x="142" y="96"/>
                      <a:pt x="142" y="96"/>
                    </a:cubicBezTo>
                    <a:cubicBezTo>
                      <a:pt x="139" y="48"/>
                      <a:pt x="139" y="48"/>
                      <a:pt x="139" y="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E" b="1"/>
              </a:p>
            </p:txBody>
          </p:sp>
        </p:grpSp>
        <p:sp>
          <p:nvSpPr>
            <p:cNvPr id="378" name="TextBox 377"/>
            <p:cNvSpPr txBox="1"/>
            <p:nvPr/>
          </p:nvSpPr>
          <p:spPr>
            <a:xfrm>
              <a:off x="282823" y="4014192"/>
              <a:ext cx="1359937" cy="387798"/>
            </a:xfrm>
            <a:prstGeom prst="rect">
              <a:avLst/>
            </a:prstGeom>
          </p:spPr>
          <p:txBody>
            <a:bodyPr vert="horz" wrap="square" lIns="0" tIns="0" rIns="0" bIns="0" rtlCol="0" anchor="b">
              <a:spAutoFit/>
            </a:bodyPr>
            <a:lstStyle>
              <a:lvl1pPr indent="0" defTabSz="1734634">
                <a:lnSpc>
                  <a:spcPct val="90000"/>
                </a:lnSpc>
                <a:spcBef>
                  <a:spcPts val="800"/>
                </a:spcBef>
                <a:buFont typeface="Arial" charset="0"/>
                <a:buNone/>
                <a:defRPr sz="2400" b="0" i="0" cap="all" spc="-133" baseline="0">
                  <a:solidFill>
                    <a:schemeClr val="accent4"/>
                  </a:solidFill>
                  <a:latin typeface="Arial Black" charset="0"/>
                  <a:ea typeface="Arial Black" charset="0"/>
                  <a:cs typeface="Arial Black" charset="0"/>
                </a:defRPr>
              </a:lvl1pPr>
              <a:lvl2pPr marL="182875" indent="-182875" defTabSz="1734634">
                <a:lnSpc>
                  <a:spcPct val="90000"/>
                </a:lnSpc>
                <a:spcBef>
                  <a:spcPts val="800"/>
                </a:spcBef>
                <a:buFont typeface="Arial" charset="0"/>
                <a:buChar char="•"/>
                <a:defRPr b="1" i="0" cap="none" baseline="0">
                  <a:solidFill>
                    <a:schemeClr val="bg2"/>
                  </a:solidFill>
                  <a:ea typeface="Arial Black" charset="0"/>
                  <a:cs typeface="Arial Black" charset="0"/>
                </a:defRPr>
              </a:lvl2pPr>
              <a:lvl3pPr marL="365751" indent="-182875" defTabSz="1734634">
                <a:lnSpc>
                  <a:spcPct val="90000"/>
                </a:lnSpc>
                <a:spcBef>
                  <a:spcPts val="800"/>
                </a:spcBef>
                <a:buFont typeface="Arial" charset="0"/>
                <a:buChar char="•"/>
                <a:defRPr b="1" i="0" cap="none" baseline="0">
                  <a:solidFill>
                    <a:schemeClr val="bg2"/>
                  </a:solidFill>
                  <a:ea typeface="Arial Black" charset="0"/>
                  <a:cs typeface="Arial Black" charset="0"/>
                </a:defRPr>
              </a:lvl3pPr>
              <a:lvl4pPr marL="0" indent="0" defTabSz="1734634">
                <a:lnSpc>
                  <a:spcPct val="90000"/>
                </a:lnSpc>
                <a:spcBef>
                  <a:spcPts val="800"/>
                </a:spcBef>
                <a:buFont typeface="Arial" charset="0"/>
                <a:buNone/>
                <a:defRPr b="0" i="0" cap="none" baseline="0">
                  <a:solidFill>
                    <a:schemeClr val="bg2"/>
                  </a:solidFill>
                  <a:ea typeface="Arial Black" charset="0"/>
                  <a:cs typeface="Arial Black" charset="0"/>
                </a:defRPr>
              </a:lvl4pPr>
              <a:lvl5pPr marL="182875" indent="-182875" defTabSz="1734634">
                <a:lnSpc>
                  <a:spcPct val="90000"/>
                </a:lnSpc>
                <a:spcBef>
                  <a:spcPts val="800"/>
                </a:spcBef>
                <a:buFont typeface="Arial" charset="0"/>
                <a:buChar char="•"/>
                <a:defRPr b="0" i="0" cap="none" baseline="0">
                  <a:solidFill>
                    <a:schemeClr val="bg2"/>
                  </a:solidFill>
                  <a:ea typeface="Arial Black" charset="0"/>
                  <a:cs typeface="Arial Black" charset="0"/>
                </a:defRPr>
              </a:lvl5pPr>
              <a:lvl6pPr marL="365751" indent="-182875" defTabSz="1734634">
                <a:lnSpc>
                  <a:spcPct val="90000"/>
                </a:lnSpc>
                <a:spcBef>
                  <a:spcPts val="800"/>
                </a:spcBef>
                <a:buFont typeface="Arial" charset="0"/>
                <a:buChar char="•"/>
                <a:defRPr sz="2133" b="1" i="0" cap="none" baseline="0">
                  <a:solidFill>
                    <a:schemeClr val="tx2"/>
                  </a:solidFill>
                  <a:latin typeface="Arial Bold" charset="0"/>
                  <a:ea typeface="Arial Bold" charset="0"/>
                  <a:cs typeface="Arial Bold" charset="0"/>
                </a:defRPr>
              </a:lvl6pPr>
              <a:lvl7pPr marL="0" indent="0" defTabSz="1734634">
                <a:lnSpc>
                  <a:spcPct val="90000"/>
                </a:lnSpc>
                <a:spcBef>
                  <a:spcPts val="800"/>
                </a:spcBef>
                <a:buFont typeface="Arial" charset="0"/>
                <a:buNone/>
                <a:defRPr sz="1867" b="1" i="0" cap="none" baseline="0">
                  <a:latin typeface="Arial Bold" charset="0"/>
                  <a:ea typeface="Arial Bold" charset="0"/>
                  <a:cs typeface="Arial Bold" charset="0"/>
                </a:defRPr>
              </a:lvl7pPr>
              <a:lvl8pPr marL="182875" indent="-182875" defTabSz="1734634">
                <a:lnSpc>
                  <a:spcPct val="90000"/>
                </a:lnSpc>
                <a:spcBef>
                  <a:spcPts val="800"/>
                </a:spcBef>
                <a:buFont typeface="Arial" charset="0"/>
                <a:buChar char="•"/>
                <a:defRPr sz="1867" b="1" i="0" cap="none" baseline="0">
                  <a:latin typeface="Arial Bold" charset="0"/>
                  <a:ea typeface="Arial Bold" charset="0"/>
                  <a:cs typeface="Arial Bold" charset="0"/>
                </a:defRPr>
              </a:lvl8pPr>
              <a:lvl9pPr marL="365751" indent="-182875" defTabSz="1734634">
                <a:lnSpc>
                  <a:spcPct val="90000"/>
                </a:lnSpc>
                <a:spcBef>
                  <a:spcPts val="800"/>
                </a:spcBef>
                <a:buFont typeface="Arial" charset="0"/>
                <a:buChar char="•"/>
                <a:defRPr sz="1867" b="1" i="0" cap="none" baseline="0">
                  <a:latin typeface="Arial Bold" charset="0"/>
                  <a:ea typeface="Arial Black" charset="0"/>
                  <a:cs typeface="Arial Black" charset="0"/>
                </a:defRPr>
              </a:lvl9pPr>
            </a:lstStyle>
            <a:p>
              <a:r>
                <a:rPr lang="en-US" sz="1400" dirty="0" smtClean="0">
                  <a:solidFill>
                    <a:srgbClr val="97E319"/>
                  </a:solidFill>
                </a:rPr>
                <a:t>Development</a:t>
              </a:r>
              <a:r>
                <a:rPr lang="en-US" sz="1400" dirty="0">
                  <a:solidFill>
                    <a:srgbClr val="97E319"/>
                  </a:solidFill>
                </a:rPr>
                <a:t> </a:t>
              </a:r>
              <a:r>
                <a:rPr lang="en-US" sz="1400" dirty="0" smtClean="0">
                  <a:solidFill>
                    <a:srgbClr val="97E319"/>
                  </a:solidFill>
                </a:rPr>
                <a:t>process</a:t>
              </a:r>
            </a:p>
          </p:txBody>
        </p:sp>
      </p:grpSp>
    </p:spTree>
    <p:extLst>
      <p:ext uri="{BB962C8B-B14F-4D97-AF65-F5344CB8AC3E}">
        <p14:creationId xmlns:p14="http://schemas.microsoft.com/office/powerpoint/2010/main" val="11151029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86740" y="2599168"/>
            <a:ext cx="3265784" cy="2212078"/>
          </a:xfrm>
          <a:prstGeom prst="rect">
            <a:avLst/>
          </a:prstGeom>
        </p:spPr>
      </p:pic>
      <p:pic>
        <p:nvPicPr>
          <p:cNvPr id="29" name="Picture 2" descr="\\Dloaudata01\dlohq\StudioJobs\Clients\Presentations\Accenture\Ellen C Marks - 15-4605 - Accenture Interactive template design Ph 1\Working Files\Final Images\Versions\Other Images\iMac_high.png"/>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419512" y="2414766"/>
            <a:ext cx="4174805" cy="3111617"/>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0D558541-60C9-42A2-8392-FF12533A6B7A}" type="slidenum">
              <a:rPr lang="en-US" smtClean="0"/>
              <a:pPr/>
              <a:t>12</a:t>
            </a:fld>
            <a:endParaRPr lang="en-US" dirty="0"/>
          </a:p>
        </p:txBody>
      </p:sp>
      <p:sp>
        <p:nvSpPr>
          <p:cNvPr id="3" name="Title 2"/>
          <p:cNvSpPr>
            <a:spLocks noGrp="1"/>
          </p:cNvSpPr>
          <p:nvPr>
            <p:ph type="title"/>
          </p:nvPr>
        </p:nvSpPr>
        <p:spPr>
          <a:xfrm>
            <a:off x="345018" y="332076"/>
            <a:ext cx="11760888" cy="1093189"/>
          </a:xfrm>
        </p:spPr>
        <p:txBody>
          <a:bodyPr/>
          <a:lstStyle/>
          <a:p>
            <a:r>
              <a:rPr lang="en-US" dirty="0" smtClean="0"/>
              <a:t>User community</a:t>
            </a:r>
            <a:r>
              <a:rPr lang="en-US" dirty="0"/>
              <a:t/>
            </a:r>
            <a:br>
              <a:rPr lang="en-US" dirty="0"/>
            </a:br>
            <a:endParaRPr lang="en-US" dirty="0">
              <a:solidFill>
                <a:schemeClr val="accent4"/>
              </a:solidFill>
            </a:endParaRPr>
          </a:p>
        </p:txBody>
      </p:sp>
      <p:grpSp>
        <p:nvGrpSpPr>
          <p:cNvPr id="9" name="Group 8"/>
          <p:cNvGrpSpPr/>
          <p:nvPr/>
        </p:nvGrpSpPr>
        <p:grpSpPr>
          <a:xfrm>
            <a:off x="317172" y="716378"/>
            <a:ext cx="11411771" cy="387798"/>
            <a:chOff x="317172" y="4633395"/>
            <a:chExt cx="11411771" cy="387798"/>
          </a:xfrm>
        </p:grpSpPr>
        <p:sp>
          <p:nvSpPr>
            <p:cNvPr id="10" name="TextBox 9"/>
            <p:cNvSpPr txBox="1"/>
            <p:nvPr/>
          </p:nvSpPr>
          <p:spPr>
            <a:xfrm>
              <a:off x="2640383" y="4633395"/>
              <a:ext cx="1535420" cy="387798"/>
            </a:xfrm>
            <a:prstGeom prst="rect">
              <a:avLst/>
            </a:prstGeom>
          </p:spPr>
          <p:txBody>
            <a:bodyPr vert="horz" wrap="none" lIns="0" tIns="0" rIns="0" bIns="0" rtlCol="0" anchor="b">
              <a:spAutoFit/>
            </a:bodyPr>
            <a:lstStyle>
              <a:lvl1pPr indent="0" defTabSz="1734634">
                <a:lnSpc>
                  <a:spcPct val="90000"/>
                </a:lnSpc>
                <a:spcBef>
                  <a:spcPts val="800"/>
                </a:spcBef>
                <a:buFont typeface="Arial" charset="0"/>
                <a:buNone/>
                <a:defRPr sz="2400" b="0" i="0" cap="all" spc="-133" baseline="0">
                  <a:solidFill>
                    <a:schemeClr val="accent4"/>
                  </a:solidFill>
                  <a:latin typeface="Arial Black" charset="0"/>
                  <a:ea typeface="Arial Black" charset="0"/>
                  <a:cs typeface="Arial Black" charset="0"/>
                </a:defRPr>
              </a:lvl1pPr>
              <a:lvl2pPr marL="182875" indent="-182875" defTabSz="1734634">
                <a:lnSpc>
                  <a:spcPct val="90000"/>
                </a:lnSpc>
                <a:spcBef>
                  <a:spcPts val="800"/>
                </a:spcBef>
                <a:buFont typeface="Arial" charset="0"/>
                <a:buChar char="•"/>
                <a:defRPr b="1" i="0" cap="none" baseline="0">
                  <a:solidFill>
                    <a:schemeClr val="bg2"/>
                  </a:solidFill>
                  <a:ea typeface="Arial Black" charset="0"/>
                  <a:cs typeface="Arial Black" charset="0"/>
                </a:defRPr>
              </a:lvl2pPr>
              <a:lvl3pPr marL="365751" indent="-182875" defTabSz="1734634">
                <a:lnSpc>
                  <a:spcPct val="90000"/>
                </a:lnSpc>
                <a:spcBef>
                  <a:spcPts val="800"/>
                </a:spcBef>
                <a:buFont typeface="Arial" charset="0"/>
                <a:buChar char="•"/>
                <a:defRPr b="1" i="0" cap="none" baseline="0">
                  <a:solidFill>
                    <a:schemeClr val="bg2"/>
                  </a:solidFill>
                  <a:ea typeface="Arial Black" charset="0"/>
                  <a:cs typeface="Arial Black" charset="0"/>
                </a:defRPr>
              </a:lvl3pPr>
              <a:lvl4pPr marL="0" indent="0" defTabSz="1734634">
                <a:lnSpc>
                  <a:spcPct val="90000"/>
                </a:lnSpc>
                <a:spcBef>
                  <a:spcPts val="800"/>
                </a:spcBef>
                <a:buFont typeface="Arial" charset="0"/>
                <a:buNone/>
                <a:defRPr b="0" i="0" cap="none" baseline="0">
                  <a:solidFill>
                    <a:schemeClr val="bg2"/>
                  </a:solidFill>
                  <a:ea typeface="Arial Black" charset="0"/>
                  <a:cs typeface="Arial Black" charset="0"/>
                </a:defRPr>
              </a:lvl4pPr>
              <a:lvl5pPr marL="182875" indent="-182875" defTabSz="1734634">
                <a:lnSpc>
                  <a:spcPct val="90000"/>
                </a:lnSpc>
                <a:spcBef>
                  <a:spcPts val="800"/>
                </a:spcBef>
                <a:buFont typeface="Arial" charset="0"/>
                <a:buChar char="•"/>
                <a:defRPr b="0" i="0" cap="none" baseline="0">
                  <a:solidFill>
                    <a:schemeClr val="bg2"/>
                  </a:solidFill>
                  <a:ea typeface="Arial Black" charset="0"/>
                  <a:cs typeface="Arial Black" charset="0"/>
                </a:defRPr>
              </a:lvl5pPr>
              <a:lvl6pPr marL="365751" indent="-182875" defTabSz="1734634">
                <a:lnSpc>
                  <a:spcPct val="90000"/>
                </a:lnSpc>
                <a:spcBef>
                  <a:spcPts val="800"/>
                </a:spcBef>
                <a:buFont typeface="Arial" charset="0"/>
                <a:buChar char="•"/>
                <a:defRPr sz="2133" b="1" i="0" cap="none" baseline="0">
                  <a:solidFill>
                    <a:schemeClr val="tx2"/>
                  </a:solidFill>
                  <a:latin typeface="Arial Bold" charset="0"/>
                  <a:ea typeface="Arial Bold" charset="0"/>
                  <a:cs typeface="Arial Bold" charset="0"/>
                </a:defRPr>
              </a:lvl6pPr>
              <a:lvl7pPr marL="0" indent="0" defTabSz="1734634">
                <a:lnSpc>
                  <a:spcPct val="90000"/>
                </a:lnSpc>
                <a:spcBef>
                  <a:spcPts val="800"/>
                </a:spcBef>
                <a:buFont typeface="Arial" charset="0"/>
                <a:buNone/>
                <a:defRPr sz="1867" b="1" i="0" cap="none" baseline="0">
                  <a:latin typeface="Arial Bold" charset="0"/>
                  <a:ea typeface="Arial Bold" charset="0"/>
                  <a:cs typeface="Arial Bold" charset="0"/>
                </a:defRPr>
              </a:lvl7pPr>
              <a:lvl8pPr marL="182875" indent="-182875" defTabSz="1734634">
                <a:lnSpc>
                  <a:spcPct val="90000"/>
                </a:lnSpc>
                <a:spcBef>
                  <a:spcPts val="800"/>
                </a:spcBef>
                <a:buFont typeface="Arial" charset="0"/>
                <a:buChar char="•"/>
                <a:defRPr sz="1867" b="1" i="0" cap="none" baseline="0">
                  <a:latin typeface="Arial Bold" charset="0"/>
                  <a:ea typeface="Arial Bold" charset="0"/>
                  <a:cs typeface="Arial Bold" charset="0"/>
                </a:defRPr>
              </a:lvl8pPr>
              <a:lvl9pPr marL="365751" indent="-182875" defTabSz="1734634">
                <a:lnSpc>
                  <a:spcPct val="90000"/>
                </a:lnSpc>
                <a:spcBef>
                  <a:spcPts val="800"/>
                </a:spcBef>
                <a:buFont typeface="Arial" charset="0"/>
                <a:buChar char="•"/>
                <a:defRPr sz="1867" b="1" i="0" cap="none" baseline="0">
                  <a:latin typeface="Arial Bold" charset="0"/>
                  <a:ea typeface="Arial Black" charset="0"/>
                  <a:cs typeface="Arial Black" charset="0"/>
                </a:defRPr>
              </a:lvl9pPr>
            </a:lstStyle>
            <a:p>
              <a:r>
                <a:rPr lang="en-US" sz="1400" dirty="0">
                  <a:solidFill>
                    <a:srgbClr val="1BC544"/>
                  </a:solidFill>
                </a:rPr>
                <a:t>From</a:t>
              </a:r>
              <a:br>
                <a:rPr lang="en-US" sz="1400" dirty="0">
                  <a:solidFill>
                    <a:srgbClr val="1BC544"/>
                  </a:solidFill>
                </a:rPr>
              </a:br>
              <a:r>
                <a:rPr lang="en-US" sz="1400" dirty="0" smtClean="0">
                  <a:solidFill>
                    <a:srgbClr val="1BC544"/>
                  </a:solidFill>
                </a:rPr>
                <a:t>documented to</a:t>
              </a:r>
              <a:endParaRPr lang="en-US" sz="1400" dirty="0">
                <a:solidFill>
                  <a:srgbClr val="1BC544"/>
                </a:solidFill>
              </a:endParaRPr>
            </a:p>
          </p:txBody>
        </p:sp>
        <p:cxnSp>
          <p:nvCxnSpPr>
            <p:cNvPr id="11" name="Straight Arrow Connector 10"/>
            <p:cNvCxnSpPr/>
            <p:nvPr/>
          </p:nvCxnSpPr>
          <p:spPr>
            <a:xfrm>
              <a:off x="4262137" y="4827294"/>
              <a:ext cx="981818" cy="0"/>
            </a:xfrm>
            <a:prstGeom prst="straightConnector1">
              <a:avLst/>
            </a:prstGeom>
            <a:noFill/>
            <a:ln w="22225">
              <a:solidFill>
                <a:schemeClr val="accent6"/>
              </a:solidFill>
              <a:prstDash val="sysDash"/>
              <a:miter lim="800000"/>
              <a:tailEnd type="triangle"/>
            </a:ln>
          </p:spPr>
          <p:style>
            <a:lnRef idx="2">
              <a:schemeClr val="accent1">
                <a:shade val="50000"/>
              </a:schemeClr>
            </a:lnRef>
            <a:fillRef idx="1">
              <a:schemeClr val="accent1"/>
            </a:fillRef>
            <a:effectRef idx="0">
              <a:schemeClr val="accent1"/>
            </a:effectRef>
            <a:fontRef idx="minor">
              <a:schemeClr val="lt1"/>
            </a:fontRef>
          </p:style>
        </p:cxnSp>
        <p:sp>
          <p:nvSpPr>
            <p:cNvPr id="12" name="TextBox 11"/>
            <p:cNvSpPr txBox="1"/>
            <p:nvPr/>
          </p:nvSpPr>
          <p:spPr>
            <a:xfrm>
              <a:off x="5319660" y="4730345"/>
              <a:ext cx="1230145" cy="193899"/>
            </a:xfrm>
            <a:prstGeom prst="rect">
              <a:avLst/>
            </a:prstGeom>
          </p:spPr>
          <p:txBody>
            <a:bodyPr vert="horz" wrap="none" lIns="0" tIns="0" rIns="0" bIns="0" rtlCol="0" anchor="b">
              <a:spAutoFit/>
            </a:bodyPr>
            <a:lstStyle>
              <a:lvl1pPr indent="0" defTabSz="1734634">
                <a:lnSpc>
                  <a:spcPct val="90000"/>
                </a:lnSpc>
                <a:spcBef>
                  <a:spcPts val="800"/>
                </a:spcBef>
                <a:buFont typeface="Arial" charset="0"/>
                <a:buNone/>
                <a:defRPr sz="2400" b="0" i="0" cap="all" spc="-133" baseline="0">
                  <a:solidFill>
                    <a:schemeClr val="accent4"/>
                  </a:solidFill>
                  <a:latin typeface="Arial Black" charset="0"/>
                  <a:ea typeface="Arial Black" charset="0"/>
                  <a:cs typeface="Arial Black" charset="0"/>
                </a:defRPr>
              </a:lvl1pPr>
              <a:lvl2pPr marL="182875" indent="-182875" defTabSz="1734634">
                <a:lnSpc>
                  <a:spcPct val="90000"/>
                </a:lnSpc>
                <a:spcBef>
                  <a:spcPts val="800"/>
                </a:spcBef>
                <a:buFont typeface="Arial" charset="0"/>
                <a:buChar char="•"/>
                <a:defRPr b="1" i="0" cap="none" baseline="0">
                  <a:solidFill>
                    <a:schemeClr val="bg2"/>
                  </a:solidFill>
                  <a:ea typeface="Arial Black" charset="0"/>
                  <a:cs typeface="Arial Black" charset="0"/>
                </a:defRPr>
              </a:lvl2pPr>
              <a:lvl3pPr marL="365751" indent="-182875" defTabSz="1734634">
                <a:lnSpc>
                  <a:spcPct val="90000"/>
                </a:lnSpc>
                <a:spcBef>
                  <a:spcPts val="800"/>
                </a:spcBef>
                <a:buFont typeface="Arial" charset="0"/>
                <a:buChar char="•"/>
                <a:defRPr b="1" i="0" cap="none" baseline="0">
                  <a:solidFill>
                    <a:schemeClr val="bg2"/>
                  </a:solidFill>
                  <a:ea typeface="Arial Black" charset="0"/>
                  <a:cs typeface="Arial Black" charset="0"/>
                </a:defRPr>
              </a:lvl3pPr>
              <a:lvl4pPr marL="0" indent="0" defTabSz="1734634">
                <a:lnSpc>
                  <a:spcPct val="90000"/>
                </a:lnSpc>
                <a:spcBef>
                  <a:spcPts val="800"/>
                </a:spcBef>
                <a:buFont typeface="Arial" charset="0"/>
                <a:buNone/>
                <a:defRPr b="0" i="0" cap="none" baseline="0">
                  <a:solidFill>
                    <a:schemeClr val="bg2"/>
                  </a:solidFill>
                  <a:ea typeface="Arial Black" charset="0"/>
                  <a:cs typeface="Arial Black" charset="0"/>
                </a:defRPr>
              </a:lvl4pPr>
              <a:lvl5pPr marL="182875" indent="-182875" defTabSz="1734634">
                <a:lnSpc>
                  <a:spcPct val="90000"/>
                </a:lnSpc>
                <a:spcBef>
                  <a:spcPts val="800"/>
                </a:spcBef>
                <a:buFont typeface="Arial" charset="0"/>
                <a:buChar char="•"/>
                <a:defRPr b="0" i="0" cap="none" baseline="0">
                  <a:solidFill>
                    <a:schemeClr val="bg2"/>
                  </a:solidFill>
                  <a:ea typeface="Arial Black" charset="0"/>
                  <a:cs typeface="Arial Black" charset="0"/>
                </a:defRPr>
              </a:lvl5pPr>
              <a:lvl6pPr marL="365751" indent="-182875" defTabSz="1734634">
                <a:lnSpc>
                  <a:spcPct val="90000"/>
                </a:lnSpc>
                <a:spcBef>
                  <a:spcPts val="800"/>
                </a:spcBef>
                <a:buFont typeface="Arial" charset="0"/>
                <a:buChar char="•"/>
                <a:defRPr sz="2133" b="1" i="0" cap="none" baseline="0">
                  <a:solidFill>
                    <a:schemeClr val="tx2"/>
                  </a:solidFill>
                  <a:latin typeface="Arial Bold" charset="0"/>
                  <a:ea typeface="Arial Bold" charset="0"/>
                  <a:cs typeface="Arial Bold" charset="0"/>
                </a:defRPr>
              </a:lvl6pPr>
              <a:lvl7pPr marL="0" indent="0" defTabSz="1734634">
                <a:lnSpc>
                  <a:spcPct val="90000"/>
                </a:lnSpc>
                <a:spcBef>
                  <a:spcPts val="800"/>
                </a:spcBef>
                <a:buFont typeface="Arial" charset="0"/>
                <a:buNone/>
                <a:defRPr sz="1867" b="1" i="0" cap="none" baseline="0">
                  <a:latin typeface="Arial Bold" charset="0"/>
                  <a:ea typeface="Arial Bold" charset="0"/>
                  <a:cs typeface="Arial Bold" charset="0"/>
                </a:defRPr>
              </a:lvl7pPr>
              <a:lvl8pPr marL="182875" indent="-182875" defTabSz="1734634">
                <a:lnSpc>
                  <a:spcPct val="90000"/>
                </a:lnSpc>
                <a:spcBef>
                  <a:spcPts val="800"/>
                </a:spcBef>
                <a:buFont typeface="Arial" charset="0"/>
                <a:buChar char="•"/>
                <a:defRPr sz="1867" b="1" i="0" cap="none" baseline="0">
                  <a:latin typeface="Arial Bold" charset="0"/>
                  <a:ea typeface="Arial Bold" charset="0"/>
                  <a:cs typeface="Arial Bold" charset="0"/>
                </a:defRPr>
              </a:lvl8pPr>
              <a:lvl9pPr marL="365751" indent="-182875" defTabSz="1734634">
                <a:lnSpc>
                  <a:spcPct val="90000"/>
                </a:lnSpc>
                <a:spcBef>
                  <a:spcPts val="800"/>
                </a:spcBef>
                <a:buFont typeface="Arial" charset="0"/>
                <a:buChar char="•"/>
                <a:defRPr sz="1867" b="1" i="0" cap="none" baseline="0">
                  <a:latin typeface="Arial Bold" charset="0"/>
                  <a:ea typeface="Arial Black" charset="0"/>
                  <a:cs typeface="Arial Black" charset="0"/>
                </a:defRPr>
              </a:lvl9pPr>
            </a:lstStyle>
            <a:p>
              <a:r>
                <a:rPr lang="en-US" sz="1400" dirty="0" smtClean="0">
                  <a:solidFill>
                    <a:srgbClr val="1BC544"/>
                  </a:solidFill>
                </a:rPr>
                <a:t>Self-service</a:t>
              </a:r>
              <a:endParaRPr lang="en-US" sz="1400" dirty="0">
                <a:solidFill>
                  <a:srgbClr val="1BC544"/>
                </a:solidFill>
              </a:endParaRPr>
            </a:p>
          </p:txBody>
        </p:sp>
        <p:cxnSp>
          <p:nvCxnSpPr>
            <p:cNvPr id="13" name="Straight Arrow Connector 12"/>
            <p:cNvCxnSpPr/>
            <p:nvPr/>
          </p:nvCxnSpPr>
          <p:spPr>
            <a:xfrm>
              <a:off x="6563564" y="4827294"/>
              <a:ext cx="892562" cy="0"/>
            </a:xfrm>
            <a:prstGeom prst="straightConnector1">
              <a:avLst/>
            </a:prstGeom>
            <a:noFill/>
            <a:ln w="22225">
              <a:solidFill>
                <a:schemeClr val="accent6"/>
              </a:solidFill>
              <a:prstDash val="sysDash"/>
              <a:miter lim="800000"/>
              <a:tailEnd type="triangle"/>
            </a:ln>
          </p:spPr>
          <p:style>
            <a:lnRef idx="2">
              <a:schemeClr val="accent1">
                <a:shade val="50000"/>
              </a:schemeClr>
            </a:lnRef>
            <a:fillRef idx="1">
              <a:schemeClr val="accent1"/>
            </a:fillRef>
            <a:effectRef idx="0">
              <a:schemeClr val="accent1"/>
            </a:effectRef>
            <a:fontRef idx="minor">
              <a:schemeClr val="lt1"/>
            </a:fontRef>
          </p:style>
        </p:cxnSp>
        <p:sp>
          <p:nvSpPr>
            <p:cNvPr id="14" name="TextBox 13"/>
            <p:cNvSpPr txBox="1"/>
            <p:nvPr/>
          </p:nvSpPr>
          <p:spPr>
            <a:xfrm>
              <a:off x="7530094" y="4633395"/>
              <a:ext cx="1256128" cy="387798"/>
            </a:xfrm>
            <a:prstGeom prst="rect">
              <a:avLst/>
            </a:prstGeom>
          </p:spPr>
          <p:txBody>
            <a:bodyPr vert="horz" wrap="square" lIns="0" tIns="0" rIns="0" bIns="0" rtlCol="0" anchor="b">
              <a:spAutoFit/>
            </a:bodyPr>
            <a:lstStyle>
              <a:lvl1pPr indent="0" defTabSz="1734634">
                <a:lnSpc>
                  <a:spcPct val="90000"/>
                </a:lnSpc>
                <a:spcBef>
                  <a:spcPts val="800"/>
                </a:spcBef>
                <a:buFont typeface="Arial" charset="0"/>
                <a:buNone/>
                <a:defRPr sz="2400" b="0" i="0" cap="all" spc="-133" baseline="0">
                  <a:solidFill>
                    <a:schemeClr val="accent4"/>
                  </a:solidFill>
                  <a:latin typeface="Arial Black" charset="0"/>
                  <a:ea typeface="Arial Black" charset="0"/>
                  <a:cs typeface="Arial Black" charset="0"/>
                </a:defRPr>
              </a:lvl1pPr>
              <a:lvl2pPr marL="182875" indent="-182875" defTabSz="1734634">
                <a:lnSpc>
                  <a:spcPct val="90000"/>
                </a:lnSpc>
                <a:spcBef>
                  <a:spcPts val="800"/>
                </a:spcBef>
                <a:buFont typeface="Arial" charset="0"/>
                <a:buChar char="•"/>
                <a:defRPr b="1" i="0" cap="none" baseline="0">
                  <a:solidFill>
                    <a:schemeClr val="bg2"/>
                  </a:solidFill>
                  <a:ea typeface="Arial Black" charset="0"/>
                  <a:cs typeface="Arial Black" charset="0"/>
                </a:defRPr>
              </a:lvl2pPr>
              <a:lvl3pPr marL="365751" indent="-182875" defTabSz="1734634">
                <a:lnSpc>
                  <a:spcPct val="90000"/>
                </a:lnSpc>
                <a:spcBef>
                  <a:spcPts val="800"/>
                </a:spcBef>
                <a:buFont typeface="Arial" charset="0"/>
                <a:buChar char="•"/>
                <a:defRPr b="1" i="0" cap="none" baseline="0">
                  <a:solidFill>
                    <a:schemeClr val="bg2"/>
                  </a:solidFill>
                  <a:ea typeface="Arial Black" charset="0"/>
                  <a:cs typeface="Arial Black" charset="0"/>
                </a:defRPr>
              </a:lvl3pPr>
              <a:lvl4pPr marL="0" indent="0" defTabSz="1734634">
                <a:lnSpc>
                  <a:spcPct val="90000"/>
                </a:lnSpc>
                <a:spcBef>
                  <a:spcPts val="800"/>
                </a:spcBef>
                <a:buFont typeface="Arial" charset="0"/>
                <a:buNone/>
                <a:defRPr b="0" i="0" cap="none" baseline="0">
                  <a:solidFill>
                    <a:schemeClr val="bg2"/>
                  </a:solidFill>
                  <a:ea typeface="Arial Black" charset="0"/>
                  <a:cs typeface="Arial Black" charset="0"/>
                </a:defRPr>
              </a:lvl4pPr>
              <a:lvl5pPr marL="182875" indent="-182875" defTabSz="1734634">
                <a:lnSpc>
                  <a:spcPct val="90000"/>
                </a:lnSpc>
                <a:spcBef>
                  <a:spcPts val="800"/>
                </a:spcBef>
                <a:buFont typeface="Arial" charset="0"/>
                <a:buChar char="•"/>
                <a:defRPr b="0" i="0" cap="none" baseline="0">
                  <a:solidFill>
                    <a:schemeClr val="bg2"/>
                  </a:solidFill>
                  <a:ea typeface="Arial Black" charset="0"/>
                  <a:cs typeface="Arial Black" charset="0"/>
                </a:defRPr>
              </a:lvl5pPr>
              <a:lvl6pPr marL="365751" indent="-182875" defTabSz="1734634">
                <a:lnSpc>
                  <a:spcPct val="90000"/>
                </a:lnSpc>
                <a:spcBef>
                  <a:spcPts val="800"/>
                </a:spcBef>
                <a:buFont typeface="Arial" charset="0"/>
                <a:buChar char="•"/>
                <a:defRPr sz="2133" b="1" i="0" cap="none" baseline="0">
                  <a:solidFill>
                    <a:schemeClr val="tx2"/>
                  </a:solidFill>
                  <a:latin typeface="Arial Bold" charset="0"/>
                  <a:ea typeface="Arial Bold" charset="0"/>
                  <a:cs typeface="Arial Bold" charset="0"/>
                </a:defRPr>
              </a:lvl6pPr>
              <a:lvl7pPr marL="0" indent="0" defTabSz="1734634">
                <a:lnSpc>
                  <a:spcPct val="90000"/>
                </a:lnSpc>
                <a:spcBef>
                  <a:spcPts val="800"/>
                </a:spcBef>
                <a:buFont typeface="Arial" charset="0"/>
                <a:buNone/>
                <a:defRPr sz="1867" b="1" i="0" cap="none" baseline="0">
                  <a:latin typeface="Arial Bold" charset="0"/>
                  <a:ea typeface="Arial Bold" charset="0"/>
                  <a:cs typeface="Arial Bold" charset="0"/>
                </a:defRPr>
              </a:lvl7pPr>
              <a:lvl8pPr marL="182875" indent="-182875" defTabSz="1734634">
                <a:lnSpc>
                  <a:spcPct val="90000"/>
                </a:lnSpc>
                <a:spcBef>
                  <a:spcPts val="800"/>
                </a:spcBef>
                <a:buFont typeface="Arial" charset="0"/>
                <a:buChar char="•"/>
                <a:defRPr sz="1867" b="1" i="0" cap="none" baseline="0">
                  <a:latin typeface="Arial Bold" charset="0"/>
                  <a:ea typeface="Arial Bold" charset="0"/>
                  <a:cs typeface="Arial Bold" charset="0"/>
                </a:defRPr>
              </a:lvl8pPr>
              <a:lvl9pPr marL="365751" indent="-182875" defTabSz="1734634">
                <a:lnSpc>
                  <a:spcPct val="90000"/>
                </a:lnSpc>
                <a:spcBef>
                  <a:spcPts val="800"/>
                </a:spcBef>
                <a:buFont typeface="Arial" charset="0"/>
                <a:buChar char="•"/>
                <a:defRPr sz="1867" b="1" i="0" cap="none" baseline="0">
                  <a:latin typeface="Arial Bold" charset="0"/>
                  <a:ea typeface="Arial Black" charset="0"/>
                  <a:cs typeface="Arial Black" charset="0"/>
                </a:defRPr>
              </a:lvl9pPr>
            </a:lstStyle>
            <a:p>
              <a:r>
                <a:rPr lang="en-US" sz="1400" dirty="0" smtClean="0">
                  <a:solidFill>
                    <a:srgbClr val="1BC544"/>
                  </a:solidFill>
                </a:rPr>
                <a:t>Community Managed</a:t>
              </a:r>
              <a:endParaRPr lang="en-US" sz="1400" dirty="0">
                <a:solidFill>
                  <a:srgbClr val="1BC544"/>
                </a:solidFill>
              </a:endParaRPr>
            </a:p>
          </p:txBody>
        </p:sp>
        <p:cxnSp>
          <p:nvCxnSpPr>
            <p:cNvPr id="16" name="Straight Arrow Connector 15"/>
            <p:cNvCxnSpPr/>
            <p:nvPr/>
          </p:nvCxnSpPr>
          <p:spPr>
            <a:xfrm>
              <a:off x="8799698" y="4827294"/>
              <a:ext cx="1080000" cy="0"/>
            </a:xfrm>
            <a:prstGeom prst="straightConnector1">
              <a:avLst/>
            </a:prstGeom>
            <a:noFill/>
            <a:ln w="22225">
              <a:solidFill>
                <a:schemeClr val="accent6"/>
              </a:solidFill>
              <a:prstDash val="sysDash"/>
              <a:miter lim="800000"/>
              <a:tailEnd type="triangle"/>
            </a:ln>
          </p:spPr>
          <p:style>
            <a:lnRef idx="2">
              <a:schemeClr val="accent1">
                <a:shade val="50000"/>
              </a:schemeClr>
            </a:lnRef>
            <a:fillRef idx="1">
              <a:schemeClr val="accent1"/>
            </a:fillRef>
            <a:effectRef idx="0">
              <a:schemeClr val="accent1"/>
            </a:effectRef>
            <a:fontRef idx="minor">
              <a:schemeClr val="lt1"/>
            </a:fontRef>
          </p:style>
        </p:cxnSp>
        <p:sp>
          <p:nvSpPr>
            <p:cNvPr id="17" name="TextBox 16"/>
            <p:cNvSpPr txBox="1"/>
            <p:nvPr/>
          </p:nvSpPr>
          <p:spPr>
            <a:xfrm>
              <a:off x="9939699" y="4633395"/>
              <a:ext cx="1789244" cy="387798"/>
            </a:xfrm>
            <a:prstGeom prst="rect">
              <a:avLst/>
            </a:prstGeom>
          </p:spPr>
          <p:txBody>
            <a:bodyPr vert="horz" wrap="square" lIns="0" tIns="0" rIns="0" bIns="0" rtlCol="0" anchor="b">
              <a:spAutoFit/>
            </a:bodyPr>
            <a:lstStyle>
              <a:lvl1pPr indent="0" defTabSz="1734634">
                <a:lnSpc>
                  <a:spcPct val="90000"/>
                </a:lnSpc>
                <a:spcBef>
                  <a:spcPts val="800"/>
                </a:spcBef>
                <a:buFont typeface="Arial" charset="0"/>
                <a:buNone/>
                <a:defRPr sz="2400" b="0" i="0" cap="all" spc="-133" baseline="0">
                  <a:solidFill>
                    <a:schemeClr val="accent4"/>
                  </a:solidFill>
                  <a:latin typeface="Arial Black" charset="0"/>
                  <a:ea typeface="Arial Black" charset="0"/>
                  <a:cs typeface="Arial Black" charset="0"/>
                </a:defRPr>
              </a:lvl1pPr>
              <a:lvl2pPr marL="182875" indent="-182875" defTabSz="1734634">
                <a:lnSpc>
                  <a:spcPct val="90000"/>
                </a:lnSpc>
                <a:spcBef>
                  <a:spcPts val="800"/>
                </a:spcBef>
                <a:buFont typeface="Arial" charset="0"/>
                <a:buChar char="•"/>
                <a:defRPr b="1" i="0" cap="none" baseline="0">
                  <a:solidFill>
                    <a:schemeClr val="bg2"/>
                  </a:solidFill>
                  <a:ea typeface="Arial Black" charset="0"/>
                  <a:cs typeface="Arial Black" charset="0"/>
                </a:defRPr>
              </a:lvl2pPr>
              <a:lvl3pPr marL="365751" indent="-182875" defTabSz="1734634">
                <a:lnSpc>
                  <a:spcPct val="90000"/>
                </a:lnSpc>
                <a:spcBef>
                  <a:spcPts val="800"/>
                </a:spcBef>
                <a:buFont typeface="Arial" charset="0"/>
                <a:buChar char="•"/>
                <a:defRPr b="1" i="0" cap="none" baseline="0">
                  <a:solidFill>
                    <a:schemeClr val="bg2"/>
                  </a:solidFill>
                  <a:ea typeface="Arial Black" charset="0"/>
                  <a:cs typeface="Arial Black" charset="0"/>
                </a:defRPr>
              </a:lvl3pPr>
              <a:lvl4pPr marL="0" indent="0" defTabSz="1734634">
                <a:lnSpc>
                  <a:spcPct val="90000"/>
                </a:lnSpc>
                <a:spcBef>
                  <a:spcPts val="800"/>
                </a:spcBef>
                <a:buFont typeface="Arial" charset="0"/>
                <a:buNone/>
                <a:defRPr b="0" i="0" cap="none" baseline="0">
                  <a:solidFill>
                    <a:schemeClr val="bg2"/>
                  </a:solidFill>
                  <a:ea typeface="Arial Black" charset="0"/>
                  <a:cs typeface="Arial Black" charset="0"/>
                </a:defRPr>
              </a:lvl4pPr>
              <a:lvl5pPr marL="182875" indent="-182875" defTabSz="1734634">
                <a:lnSpc>
                  <a:spcPct val="90000"/>
                </a:lnSpc>
                <a:spcBef>
                  <a:spcPts val="800"/>
                </a:spcBef>
                <a:buFont typeface="Arial" charset="0"/>
                <a:buChar char="•"/>
                <a:defRPr b="0" i="0" cap="none" baseline="0">
                  <a:solidFill>
                    <a:schemeClr val="bg2"/>
                  </a:solidFill>
                  <a:ea typeface="Arial Black" charset="0"/>
                  <a:cs typeface="Arial Black" charset="0"/>
                </a:defRPr>
              </a:lvl5pPr>
              <a:lvl6pPr marL="365751" indent="-182875" defTabSz="1734634">
                <a:lnSpc>
                  <a:spcPct val="90000"/>
                </a:lnSpc>
                <a:spcBef>
                  <a:spcPts val="800"/>
                </a:spcBef>
                <a:buFont typeface="Arial" charset="0"/>
                <a:buChar char="•"/>
                <a:defRPr sz="2133" b="1" i="0" cap="none" baseline="0">
                  <a:solidFill>
                    <a:schemeClr val="tx2"/>
                  </a:solidFill>
                  <a:latin typeface="Arial Bold" charset="0"/>
                  <a:ea typeface="Arial Bold" charset="0"/>
                  <a:cs typeface="Arial Bold" charset="0"/>
                </a:defRPr>
              </a:lvl6pPr>
              <a:lvl7pPr marL="0" indent="0" defTabSz="1734634">
                <a:lnSpc>
                  <a:spcPct val="90000"/>
                </a:lnSpc>
                <a:spcBef>
                  <a:spcPts val="800"/>
                </a:spcBef>
                <a:buFont typeface="Arial" charset="0"/>
                <a:buNone/>
                <a:defRPr sz="1867" b="1" i="0" cap="none" baseline="0">
                  <a:latin typeface="Arial Bold" charset="0"/>
                  <a:ea typeface="Arial Bold" charset="0"/>
                  <a:cs typeface="Arial Bold" charset="0"/>
                </a:defRPr>
              </a:lvl7pPr>
              <a:lvl8pPr marL="182875" indent="-182875" defTabSz="1734634">
                <a:lnSpc>
                  <a:spcPct val="90000"/>
                </a:lnSpc>
                <a:spcBef>
                  <a:spcPts val="800"/>
                </a:spcBef>
                <a:buFont typeface="Arial" charset="0"/>
                <a:buChar char="•"/>
                <a:defRPr sz="1867" b="1" i="0" cap="none" baseline="0">
                  <a:latin typeface="Arial Bold" charset="0"/>
                  <a:ea typeface="Arial Bold" charset="0"/>
                  <a:cs typeface="Arial Bold" charset="0"/>
                </a:defRPr>
              </a:lvl8pPr>
              <a:lvl9pPr marL="365751" indent="-182875" defTabSz="1734634">
                <a:lnSpc>
                  <a:spcPct val="90000"/>
                </a:lnSpc>
                <a:spcBef>
                  <a:spcPts val="800"/>
                </a:spcBef>
                <a:buFont typeface="Arial" charset="0"/>
                <a:buChar char="•"/>
                <a:defRPr sz="1867" b="1" i="0" cap="none" baseline="0">
                  <a:latin typeface="Arial Bold" charset="0"/>
                  <a:ea typeface="Arial Black" charset="0"/>
                  <a:cs typeface="Arial Black" charset="0"/>
                </a:defRPr>
              </a:lvl9pPr>
            </a:lstStyle>
            <a:p>
              <a:r>
                <a:rPr lang="en-US" sz="1400" dirty="0" smtClean="0">
                  <a:solidFill>
                    <a:srgbClr val="1BC544"/>
                  </a:solidFill>
                </a:rPr>
                <a:t>across ecosystem</a:t>
              </a:r>
            </a:p>
          </p:txBody>
        </p:sp>
        <p:grpSp>
          <p:nvGrpSpPr>
            <p:cNvPr id="18" name="Group 17"/>
            <p:cNvGrpSpPr/>
            <p:nvPr/>
          </p:nvGrpSpPr>
          <p:grpSpPr>
            <a:xfrm>
              <a:off x="1776697" y="4656692"/>
              <a:ext cx="349943" cy="341205"/>
              <a:chOff x="6513513" y="3794125"/>
              <a:chExt cx="727076" cy="793750"/>
            </a:xfrm>
            <a:solidFill>
              <a:srgbClr val="1BC544"/>
            </a:solidFill>
          </p:grpSpPr>
          <p:sp>
            <p:nvSpPr>
              <p:cNvPr id="20" name="Freeform 5"/>
              <p:cNvSpPr>
                <a:spLocks/>
              </p:cNvSpPr>
              <p:nvPr/>
            </p:nvSpPr>
            <p:spPr bwMode="auto">
              <a:xfrm>
                <a:off x="6565901" y="4189413"/>
                <a:ext cx="146050" cy="169863"/>
              </a:xfrm>
              <a:custGeom>
                <a:avLst/>
                <a:gdLst>
                  <a:gd name="T0" fmla="*/ 145 w 290"/>
                  <a:gd name="T1" fmla="*/ 335 h 335"/>
                  <a:gd name="T2" fmla="*/ 290 w 290"/>
                  <a:gd name="T3" fmla="*/ 155 h 335"/>
                  <a:gd name="T4" fmla="*/ 145 w 290"/>
                  <a:gd name="T5" fmla="*/ 0 h 335"/>
                  <a:gd name="T6" fmla="*/ 0 w 290"/>
                  <a:gd name="T7" fmla="*/ 155 h 335"/>
                  <a:gd name="T8" fmla="*/ 145 w 290"/>
                  <a:gd name="T9" fmla="*/ 335 h 335"/>
                </a:gdLst>
                <a:ahLst/>
                <a:cxnLst>
                  <a:cxn ang="0">
                    <a:pos x="T0" y="T1"/>
                  </a:cxn>
                  <a:cxn ang="0">
                    <a:pos x="T2" y="T3"/>
                  </a:cxn>
                  <a:cxn ang="0">
                    <a:pos x="T4" y="T5"/>
                  </a:cxn>
                  <a:cxn ang="0">
                    <a:pos x="T6" y="T7"/>
                  </a:cxn>
                  <a:cxn ang="0">
                    <a:pos x="T8" y="T9"/>
                  </a:cxn>
                </a:cxnLst>
                <a:rect l="0" t="0" r="r" b="b"/>
                <a:pathLst>
                  <a:path w="290" h="335">
                    <a:moveTo>
                      <a:pt x="145" y="335"/>
                    </a:moveTo>
                    <a:cubicBezTo>
                      <a:pt x="226" y="334"/>
                      <a:pt x="290" y="238"/>
                      <a:pt x="290" y="155"/>
                    </a:cubicBezTo>
                    <a:cubicBezTo>
                      <a:pt x="290" y="72"/>
                      <a:pt x="225" y="2"/>
                      <a:pt x="145" y="0"/>
                    </a:cubicBezTo>
                    <a:cubicBezTo>
                      <a:pt x="65" y="2"/>
                      <a:pt x="0" y="72"/>
                      <a:pt x="0" y="155"/>
                    </a:cubicBezTo>
                    <a:cubicBezTo>
                      <a:pt x="0" y="238"/>
                      <a:pt x="63" y="334"/>
                      <a:pt x="145" y="3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E"/>
              </a:p>
            </p:txBody>
          </p:sp>
          <p:sp>
            <p:nvSpPr>
              <p:cNvPr id="21" name="Freeform 6"/>
              <p:cNvSpPr>
                <a:spLocks/>
              </p:cNvSpPr>
              <p:nvPr/>
            </p:nvSpPr>
            <p:spPr bwMode="auto">
              <a:xfrm>
                <a:off x="6624638" y="4371975"/>
                <a:ext cx="26988" cy="15875"/>
              </a:xfrm>
              <a:custGeom>
                <a:avLst/>
                <a:gdLst>
                  <a:gd name="T0" fmla="*/ 47 w 54"/>
                  <a:gd name="T1" fmla="*/ 1 h 34"/>
                  <a:gd name="T2" fmla="*/ 6 w 54"/>
                  <a:gd name="T3" fmla="*/ 1 h 34"/>
                  <a:gd name="T4" fmla="*/ 2 w 54"/>
                  <a:gd name="T5" fmla="*/ 4 h 34"/>
                  <a:gd name="T6" fmla="*/ 0 w 54"/>
                  <a:gd name="T7" fmla="*/ 9 h 34"/>
                  <a:gd name="T8" fmla="*/ 0 w 54"/>
                  <a:gd name="T9" fmla="*/ 13 h 34"/>
                  <a:gd name="T10" fmla="*/ 10 w 54"/>
                  <a:gd name="T11" fmla="*/ 32 h 34"/>
                  <a:gd name="T12" fmla="*/ 12 w 54"/>
                  <a:gd name="T13" fmla="*/ 34 h 34"/>
                  <a:gd name="T14" fmla="*/ 27 w 54"/>
                  <a:gd name="T15" fmla="*/ 34 h 34"/>
                  <a:gd name="T16" fmla="*/ 41 w 54"/>
                  <a:gd name="T17" fmla="*/ 34 h 34"/>
                  <a:gd name="T18" fmla="*/ 44 w 54"/>
                  <a:gd name="T19" fmla="*/ 32 h 34"/>
                  <a:gd name="T20" fmla="*/ 51 w 54"/>
                  <a:gd name="T21" fmla="*/ 18 h 34"/>
                  <a:gd name="T22" fmla="*/ 51 w 54"/>
                  <a:gd name="T23" fmla="*/ 4 h 34"/>
                  <a:gd name="T24" fmla="*/ 47 w 54"/>
                  <a:gd name="T25" fmla="*/ 1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34">
                    <a:moveTo>
                      <a:pt x="47" y="1"/>
                    </a:moveTo>
                    <a:cubicBezTo>
                      <a:pt x="34" y="0"/>
                      <a:pt x="20" y="1"/>
                      <a:pt x="6" y="1"/>
                    </a:cubicBezTo>
                    <a:cubicBezTo>
                      <a:pt x="4" y="1"/>
                      <a:pt x="3" y="2"/>
                      <a:pt x="2" y="4"/>
                    </a:cubicBezTo>
                    <a:cubicBezTo>
                      <a:pt x="2" y="6"/>
                      <a:pt x="1" y="7"/>
                      <a:pt x="0" y="9"/>
                    </a:cubicBezTo>
                    <a:cubicBezTo>
                      <a:pt x="0" y="10"/>
                      <a:pt x="0" y="12"/>
                      <a:pt x="0" y="13"/>
                    </a:cubicBezTo>
                    <a:cubicBezTo>
                      <a:pt x="3" y="19"/>
                      <a:pt x="7" y="26"/>
                      <a:pt x="10" y="32"/>
                    </a:cubicBezTo>
                    <a:cubicBezTo>
                      <a:pt x="10" y="33"/>
                      <a:pt x="11" y="34"/>
                      <a:pt x="12" y="34"/>
                    </a:cubicBezTo>
                    <a:cubicBezTo>
                      <a:pt x="17" y="34"/>
                      <a:pt x="22" y="34"/>
                      <a:pt x="27" y="34"/>
                    </a:cubicBezTo>
                    <a:cubicBezTo>
                      <a:pt x="32" y="34"/>
                      <a:pt x="37" y="34"/>
                      <a:pt x="41" y="34"/>
                    </a:cubicBezTo>
                    <a:cubicBezTo>
                      <a:pt x="43" y="34"/>
                      <a:pt x="44" y="33"/>
                      <a:pt x="44" y="32"/>
                    </a:cubicBezTo>
                    <a:cubicBezTo>
                      <a:pt x="46" y="27"/>
                      <a:pt x="48" y="22"/>
                      <a:pt x="51" y="18"/>
                    </a:cubicBezTo>
                    <a:cubicBezTo>
                      <a:pt x="54" y="13"/>
                      <a:pt x="54" y="9"/>
                      <a:pt x="51" y="4"/>
                    </a:cubicBezTo>
                    <a:cubicBezTo>
                      <a:pt x="50" y="2"/>
                      <a:pt x="49" y="1"/>
                      <a:pt x="47"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E"/>
              </a:p>
            </p:txBody>
          </p:sp>
          <p:sp>
            <p:nvSpPr>
              <p:cNvPr id="22" name="Freeform 7"/>
              <p:cNvSpPr>
                <a:spLocks/>
              </p:cNvSpPr>
              <p:nvPr/>
            </p:nvSpPr>
            <p:spPr bwMode="auto">
              <a:xfrm>
                <a:off x="6513513" y="4371975"/>
                <a:ext cx="249238" cy="215900"/>
              </a:xfrm>
              <a:custGeom>
                <a:avLst/>
                <a:gdLst>
                  <a:gd name="T0" fmla="*/ 407 w 492"/>
                  <a:gd name="T1" fmla="*/ 0 h 426"/>
                  <a:gd name="T2" fmla="*/ 330 w 492"/>
                  <a:gd name="T3" fmla="*/ 0 h 426"/>
                  <a:gd name="T4" fmla="*/ 276 w 492"/>
                  <a:gd name="T5" fmla="*/ 104 h 426"/>
                  <a:gd name="T6" fmla="*/ 270 w 492"/>
                  <a:gd name="T7" fmla="*/ 79 h 426"/>
                  <a:gd name="T8" fmla="*/ 262 w 492"/>
                  <a:gd name="T9" fmla="*/ 40 h 426"/>
                  <a:gd name="T10" fmla="*/ 231 w 492"/>
                  <a:gd name="T11" fmla="*/ 40 h 426"/>
                  <a:gd name="T12" fmla="*/ 230 w 492"/>
                  <a:gd name="T13" fmla="*/ 42 h 426"/>
                  <a:gd name="T14" fmla="*/ 218 w 492"/>
                  <a:gd name="T15" fmla="*/ 98 h 426"/>
                  <a:gd name="T16" fmla="*/ 216 w 492"/>
                  <a:gd name="T17" fmla="*/ 104 h 426"/>
                  <a:gd name="T18" fmla="*/ 162 w 492"/>
                  <a:gd name="T19" fmla="*/ 0 h 426"/>
                  <a:gd name="T20" fmla="*/ 85 w 492"/>
                  <a:gd name="T21" fmla="*/ 0 h 426"/>
                  <a:gd name="T22" fmla="*/ 0 w 492"/>
                  <a:gd name="T23" fmla="*/ 89 h 426"/>
                  <a:gd name="T24" fmla="*/ 0 w 492"/>
                  <a:gd name="T25" fmla="*/ 349 h 426"/>
                  <a:gd name="T26" fmla="*/ 77 w 492"/>
                  <a:gd name="T27" fmla="*/ 426 h 426"/>
                  <a:gd name="T28" fmla="*/ 416 w 492"/>
                  <a:gd name="T29" fmla="*/ 426 h 426"/>
                  <a:gd name="T30" fmla="*/ 492 w 492"/>
                  <a:gd name="T31" fmla="*/ 349 h 426"/>
                  <a:gd name="T32" fmla="*/ 492 w 492"/>
                  <a:gd name="T33" fmla="*/ 89 h 426"/>
                  <a:gd name="T34" fmla="*/ 407 w 492"/>
                  <a:gd name="T35" fmla="*/ 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2" h="426">
                    <a:moveTo>
                      <a:pt x="407" y="0"/>
                    </a:moveTo>
                    <a:cubicBezTo>
                      <a:pt x="330" y="0"/>
                      <a:pt x="330" y="0"/>
                      <a:pt x="330" y="0"/>
                    </a:cubicBezTo>
                    <a:cubicBezTo>
                      <a:pt x="276" y="104"/>
                      <a:pt x="276" y="104"/>
                      <a:pt x="276" y="104"/>
                    </a:cubicBezTo>
                    <a:cubicBezTo>
                      <a:pt x="274" y="96"/>
                      <a:pt x="272" y="87"/>
                      <a:pt x="270" y="79"/>
                    </a:cubicBezTo>
                    <a:cubicBezTo>
                      <a:pt x="267" y="66"/>
                      <a:pt x="265" y="53"/>
                      <a:pt x="262" y="40"/>
                    </a:cubicBezTo>
                    <a:cubicBezTo>
                      <a:pt x="251" y="40"/>
                      <a:pt x="241" y="40"/>
                      <a:pt x="231" y="40"/>
                    </a:cubicBezTo>
                    <a:cubicBezTo>
                      <a:pt x="230" y="40"/>
                      <a:pt x="230" y="41"/>
                      <a:pt x="230" y="42"/>
                    </a:cubicBezTo>
                    <a:cubicBezTo>
                      <a:pt x="226" y="61"/>
                      <a:pt x="222" y="79"/>
                      <a:pt x="218" y="98"/>
                    </a:cubicBezTo>
                    <a:cubicBezTo>
                      <a:pt x="217" y="100"/>
                      <a:pt x="217" y="102"/>
                      <a:pt x="216" y="104"/>
                    </a:cubicBezTo>
                    <a:cubicBezTo>
                      <a:pt x="162" y="0"/>
                      <a:pt x="162" y="0"/>
                      <a:pt x="162" y="0"/>
                    </a:cubicBezTo>
                    <a:cubicBezTo>
                      <a:pt x="85" y="0"/>
                      <a:pt x="85" y="0"/>
                      <a:pt x="85" y="0"/>
                    </a:cubicBezTo>
                    <a:cubicBezTo>
                      <a:pt x="38" y="0"/>
                      <a:pt x="0" y="40"/>
                      <a:pt x="0" y="89"/>
                    </a:cubicBezTo>
                    <a:cubicBezTo>
                      <a:pt x="0" y="349"/>
                      <a:pt x="0" y="349"/>
                      <a:pt x="0" y="349"/>
                    </a:cubicBezTo>
                    <a:cubicBezTo>
                      <a:pt x="0" y="391"/>
                      <a:pt x="34" y="426"/>
                      <a:pt x="77" y="426"/>
                    </a:cubicBezTo>
                    <a:cubicBezTo>
                      <a:pt x="416" y="426"/>
                      <a:pt x="416" y="426"/>
                      <a:pt x="416" y="426"/>
                    </a:cubicBezTo>
                    <a:cubicBezTo>
                      <a:pt x="458" y="426"/>
                      <a:pt x="492" y="391"/>
                      <a:pt x="492" y="349"/>
                    </a:cubicBezTo>
                    <a:cubicBezTo>
                      <a:pt x="492" y="89"/>
                      <a:pt x="492" y="89"/>
                      <a:pt x="492" y="89"/>
                    </a:cubicBezTo>
                    <a:cubicBezTo>
                      <a:pt x="492" y="40"/>
                      <a:pt x="454" y="0"/>
                      <a:pt x="40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E"/>
              </a:p>
            </p:txBody>
          </p:sp>
          <p:sp>
            <p:nvSpPr>
              <p:cNvPr id="23" name="Freeform 8"/>
              <p:cNvSpPr>
                <a:spLocks/>
              </p:cNvSpPr>
              <p:nvPr/>
            </p:nvSpPr>
            <p:spPr bwMode="auto">
              <a:xfrm>
                <a:off x="7042151" y="4189413"/>
                <a:ext cx="147638" cy="169863"/>
              </a:xfrm>
              <a:custGeom>
                <a:avLst/>
                <a:gdLst>
                  <a:gd name="T0" fmla="*/ 146 w 291"/>
                  <a:gd name="T1" fmla="*/ 335 h 335"/>
                  <a:gd name="T2" fmla="*/ 291 w 291"/>
                  <a:gd name="T3" fmla="*/ 155 h 335"/>
                  <a:gd name="T4" fmla="*/ 146 w 291"/>
                  <a:gd name="T5" fmla="*/ 0 h 335"/>
                  <a:gd name="T6" fmla="*/ 1 w 291"/>
                  <a:gd name="T7" fmla="*/ 155 h 335"/>
                  <a:gd name="T8" fmla="*/ 146 w 291"/>
                  <a:gd name="T9" fmla="*/ 335 h 335"/>
                </a:gdLst>
                <a:ahLst/>
                <a:cxnLst>
                  <a:cxn ang="0">
                    <a:pos x="T0" y="T1"/>
                  </a:cxn>
                  <a:cxn ang="0">
                    <a:pos x="T2" y="T3"/>
                  </a:cxn>
                  <a:cxn ang="0">
                    <a:pos x="T4" y="T5"/>
                  </a:cxn>
                  <a:cxn ang="0">
                    <a:pos x="T6" y="T7"/>
                  </a:cxn>
                  <a:cxn ang="0">
                    <a:pos x="T8" y="T9"/>
                  </a:cxn>
                </a:cxnLst>
                <a:rect l="0" t="0" r="r" b="b"/>
                <a:pathLst>
                  <a:path w="291" h="335">
                    <a:moveTo>
                      <a:pt x="146" y="335"/>
                    </a:moveTo>
                    <a:cubicBezTo>
                      <a:pt x="227" y="334"/>
                      <a:pt x="291" y="238"/>
                      <a:pt x="291" y="155"/>
                    </a:cubicBezTo>
                    <a:cubicBezTo>
                      <a:pt x="291" y="72"/>
                      <a:pt x="226" y="2"/>
                      <a:pt x="146" y="0"/>
                    </a:cubicBezTo>
                    <a:cubicBezTo>
                      <a:pt x="66" y="2"/>
                      <a:pt x="0" y="72"/>
                      <a:pt x="1" y="155"/>
                    </a:cubicBezTo>
                    <a:cubicBezTo>
                      <a:pt x="1" y="238"/>
                      <a:pt x="64" y="334"/>
                      <a:pt x="146" y="3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E"/>
              </a:p>
            </p:txBody>
          </p:sp>
          <p:sp>
            <p:nvSpPr>
              <p:cNvPr id="24" name="Freeform 9"/>
              <p:cNvSpPr>
                <a:spLocks/>
              </p:cNvSpPr>
              <p:nvPr/>
            </p:nvSpPr>
            <p:spPr bwMode="auto">
              <a:xfrm>
                <a:off x="7102476" y="4371975"/>
                <a:ext cx="26988" cy="15875"/>
              </a:xfrm>
              <a:custGeom>
                <a:avLst/>
                <a:gdLst>
                  <a:gd name="T0" fmla="*/ 47 w 54"/>
                  <a:gd name="T1" fmla="*/ 1 h 34"/>
                  <a:gd name="T2" fmla="*/ 6 w 54"/>
                  <a:gd name="T3" fmla="*/ 1 h 34"/>
                  <a:gd name="T4" fmla="*/ 2 w 54"/>
                  <a:gd name="T5" fmla="*/ 4 h 34"/>
                  <a:gd name="T6" fmla="*/ 0 w 54"/>
                  <a:gd name="T7" fmla="*/ 9 h 34"/>
                  <a:gd name="T8" fmla="*/ 0 w 54"/>
                  <a:gd name="T9" fmla="*/ 13 h 34"/>
                  <a:gd name="T10" fmla="*/ 10 w 54"/>
                  <a:gd name="T11" fmla="*/ 32 h 34"/>
                  <a:gd name="T12" fmla="*/ 12 w 54"/>
                  <a:gd name="T13" fmla="*/ 34 h 34"/>
                  <a:gd name="T14" fmla="*/ 27 w 54"/>
                  <a:gd name="T15" fmla="*/ 34 h 34"/>
                  <a:gd name="T16" fmla="*/ 41 w 54"/>
                  <a:gd name="T17" fmla="*/ 34 h 34"/>
                  <a:gd name="T18" fmla="*/ 44 w 54"/>
                  <a:gd name="T19" fmla="*/ 32 h 34"/>
                  <a:gd name="T20" fmla="*/ 51 w 54"/>
                  <a:gd name="T21" fmla="*/ 18 h 34"/>
                  <a:gd name="T22" fmla="*/ 51 w 54"/>
                  <a:gd name="T23" fmla="*/ 4 h 34"/>
                  <a:gd name="T24" fmla="*/ 47 w 54"/>
                  <a:gd name="T25" fmla="*/ 1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34">
                    <a:moveTo>
                      <a:pt x="47" y="1"/>
                    </a:moveTo>
                    <a:cubicBezTo>
                      <a:pt x="34" y="0"/>
                      <a:pt x="20" y="1"/>
                      <a:pt x="6" y="1"/>
                    </a:cubicBezTo>
                    <a:cubicBezTo>
                      <a:pt x="4" y="1"/>
                      <a:pt x="3" y="2"/>
                      <a:pt x="2" y="4"/>
                    </a:cubicBezTo>
                    <a:cubicBezTo>
                      <a:pt x="2" y="6"/>
                      <a:pt x="1" y="7"/>
                      <a:pt x="0" y="9"/>
                    </a:cubicBezTo>
                    <a:cubicBezTo>
                      <a:pt x="0" y="10"/>
                      <a:pt x="0" y="12"/>
                      <a:pt x="0" y="13"/>
                    </a:cubicBezTo>
                    <a:cubicBezTo>
                      <a:pt x="3" y="19"/>
                      <a:pt x="6" y="26"/>
                      <a:pt x="10" y="32"/>
                    </a:cubicBezTo>
                    <a:cubicBezTo>
                      <a:pt x="10" y="33"/>
                      <a:pt x="11" y="34"/>
                      <a:pt x="12" y="34"/>
                    </a:cubicBezTo>
                    <a:cubicBezTo>
                      <a:pt x="17" y="34"/>
                      <a:pt x="22" y="34"/>
                      <a:pt x="27" y="34"/>
                    </a:cubicBezTo>
                    <a:cubicBezTo>
                      <a:pt x="32" y="34"/>
                      <a:pt x="36" y="34"/>
                      <a:pt x="41" y="34"/>
                    </a:cubicBezTo>
                    <a:cubicBezTo>
                      <a:pt x="43" y="34"/>
                      <a:pt x="43" y="33"/>
                      <a:pt x="44" y="32"/>
                    </a:cubicBezTo>
                    <a:cubicBezTo>
                      <a:pt x="46" y="27"/>
                      <a:pt x="48" y="22"/>
                      <a:pt x="51" y="18"/>
                    </a:cubicBezTo>
                    <a:cubicBezTo>
                      <a:pt x="54" y="13"/>
                      <a:pt x="54" y="9"/>
                      <a:pt x="51" y="4"/>
                    </a:cubicBezTo>
                    <a:cubicBezTo>
                      <a:pt x="50" y="2"/>
                      <a:pt x="49" y="1"/>
                      <a:pt x="47"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E"/>
              </a:p>
            </p:txBody>
          </p:sp>
          <p:sp>
            <p:nvSpPr>
              <p:cNvPr id="25" name="Freeform 10"/>
              <p:cNvSpPr>
                <a:spLocks/>
              </p:cNvSpPr>
              <p:nvPr/>
            </p:nvSpPr>
            <p:spPr bwMode="auto">
              <a:xfrm>
                <a:off x="6991351" y="4371975"/>
                <a:ext cx="249238" cy="215900"/>
              </a:xfrm>
              <a:custGeom>
                <a:avLst/>
                <a:gdLst>
                  <a:gd name="T0" fmla="*/ 407 w 492"/>
                  <a:gd name="T1" fmla="*/ 0 h 426"/>
                  <a:gd name="T2" fmla="*/ 330 w 492"/>
                  <a:gd name="T3" fmla="*/ 0 h 426"/>
                  <a:gd name="T4" fmla="*/ 276 w 492"/>
                  <a:gd name="T5" fmla="*/ 104 h 426"/>
                  <a:gd name="T6" fmla="*/ 270 w 492"/>
                  <a:gd name="T7" fmla="*/ 79 h 426"/>
                  <a:gd name="T8" fmla="*/ 262 w 492"/>
                  <a:gd name="T9" fmla="*/ 40 h 426"/>
                  <a:gd name="T10" fmla="*/ 231 w 492"/>
                  <a:gd name="T11" fmla="*/ 40 h 426"/>
                  <a:gd name="T12" fmla="*/ 230 w 492"/>
                  <a:gd name="T13" fmla="*/ 42 h 426"/>
                  <a:gd name="T14" fmla="*/ 218 w 492"/>
                  <a:gd name="T15" fmla="*/ 98 h 426"/>
                  <a:gd name="T16" fmla="*/ 216 w 492"/>
                  <a:gd name="T17" fmla="*/ 104 h 426"/>
                  <a:gd name="T18" fmla="*/ 162 w 492"/>
                  <a:gd name="T19" fmla="*/ 0 h 426"/>
                  <a:gd name="T20" fmla="*/ 85 w 492"/>
                  <a:gd name="T21" fmla="*/ 0 h 426"/>
                  <a:gd name="T22" fmla="*/ 0 w 492"/>
                  <a:gd name="T23" fmla="*/ 89 h 426"/>
                  <a:gd name="T24" fmla="*/ 0 w 492"/>
                  <a:gd name="T25" fmla="*/ 349 h 426"/>
                  <a:gd name="T26" fmla="*/ 76 w 492"/>
                  <a:gd name="T27" fmla="*/ 426 h 426"/>
                  <a:gd name="T28" fmla="*/ 416 w 492"/>
                  <a:gd name="T29" fmla="*/ 426 h 426"/>
                  <a:gd name="T30" fmla="*/ 492 w 492"/>
                  <a:gd name="T31" fmla="*/ 349 h 426"/>
                  <a:gd name="T32" fmla="*/ 492 w 492"/>
                  <a:gd name="T33" fmla="*/ 89 h 426"/>
                  <a:gd name="T34" fmla="*/ 407 w 492"/>
                  <a:gd name="T35" fmla="*/ 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2" h="426">
                    <a:moveTo>
                      <a:pt x="407" y="0"/>
                    </a:moveTo>
                    <a:cubicBezTo>
                      <a:pt x="330" y="0"/>
                      <a:pt x="330" y="0"/>
                      <a:pt x="330" y="0"/>
                    </a:cubicBezTo>
                    <a:cubicBezTo>
                      <a:pt x="276" y="104"/>
                      <a:pt x="276" y="104"/>
                      <a:pt x="276" y="104"/>
                    </a:cubicBezTo>
                    <a:cubicBezTo>
                      <a:pt x="274" y="96"/>
                      <a:pt x="272" y="87"/>
                      <a:pt x="270" y="79"/>
                    </a:cubicBezTo>
                    <a:cubicBezTo>
                      <a:pt x="267" y="66"/>
                      <a:pt x="264" y="53"/>
                      <a:pt x="262" y="40"/>
                    </a:cubicBezTo>
                    <a:cubicBezTo>
                      <a:pt x="251" y="40"/>
                      <a:pt x="241" y="40"/>
                      <a:pt x="231" y="40"/>
                    </a:cubicBezTo>
                    <a:cubicBezTo>
                      <a:pt x="230" y="40"/>
                      <a:pt x="230" y="41"/>
                      <a:pt x="230" y="42"/>
                    </a:cubicBezTo>
                    <a:cubicBezTo>
                      <a:pt x="226" y="61"/>
                      <a:pt x="222" y="79"/>
                      <a:pt x="218" y="98"/>
                    </a:cubicBezTo>
                    <a:cubicBezTo>
                      <a:pt x="217" y="100"/>
                      <a:pt x="217" y="102"/>
                      <a:pt x="216" y="104"/>
                    </a:cubicBezTo>
                    <a:cubicBezTo>
                      <a:pt x="162" y="0"/>
                      <a:pt x="162" y="0"/>
                      <a:pt x="162" y="0"/>
                    </a:cubicBezTo>
                    <a:cubicBezTo>
                      <a:pt x="85" y="0"/>
                      <a:pt x="85" y="0"/>
                      <a:pt x="85" y="0"/>
                    </a:cubicBezTo>
                    <a:cubicBezTo>
                      <a:pt x="38" y="0"/>
                      <a:pt x="0" y="40"/>
                      <a:pt x="0" y="89"/>
                    </a:cubicBezTo>
                    <a:cubicBezTo>
                      <a:pt x="0" y="349"/>
                      <a:pt x="0" y="349"/>
                      <a:pt x="0" y="349"/>
                    </a:cubicBezTo>
                    <a:cubicBezTo>
                      <a:pt x="0" y="391"/>
                      <a:pt x="34" y="426"/>
                      <a:pt x="76" y="426"/>
                    </a:cubicBezTo>
                    <a:cubicBezTo>
                      <a:pt x="416" y="426"/>
                      <a:pt x="416" y="426"/>
                      <a:pt x="416" y="426"/>
                    </a:cubicBezTo>
                    <a:cubicBezTo>
                      <a:pt x="458" y="426"/>
                      <a:pt x="492" y="391"/>
                      <a:pt x="492" y="349"/>
                    </a:cubicBezTo>
                    <a:cubicBezTo>
                      <a:pt x="492" y="89"/>
                      <a:pt x="492" y="89"/>
                      <a:pt x="492" y="89"/>
                    </a:cubicBezTo>
                    <a:cubicBezTo>
                      <a:pt x="492" y="40"/>
                      <a:pt x="454" y="0"/>
                      <a:pt x="40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E"/>
              </a:p>
            </p:txBody>
          </p:sp>
          <p:sp>
            <p:nvSpPr>
              <p:cNvPr id="26" name="Freeform 11"/>
              <p:cNvSpPr>
                <a:spLocks/>
              </p:cNvSpPr>
              <p:nvPr/>
            </p:nvSpPr>
            <p:spPr bwMode="auto">
              <a:xfrm>
                <a:off x="6804026" y="3794125"/>
                <a:ext cx="146050" cy="169863"/>
              </a:xfrm>
              <a:custGeom>
                <a:avLst/>
                <a:gdLst>
                  <a:gd name="T0" fmla="*/ 145 w 290"/>
                  <a:gd name="T1" fmla="*/ 335 h 335"/>
                  <a:gd name="T2" fmla="*/ 290 w 290"/>
                  <a:gd name="T3" fmla="*/ 155 h 335"/>
                  <a:gd name="T4" fmla="*/ 145 w 290"/>
                  <a:gd name="T5" fmla="*/ 0 h 335"/>
                  <a:gd name="T6" fmla="*/ 0 w 290"/>
                  <a:gd name="T7" fmla="*/ 155 h 335"/>
                  <a:gd name="T8" fmla="*/ 145 w 290"/>
                  <a:gd name="T9" fmla="*/ 335 h 335"/>
                </a:gdLst>
                <a:ahLst/>
                <a:cxnLst>
                  <a:cxn ang="0">
                    <a:pos x="T0" y="T1"/>
                  </a:cxn>
                  <a:cxn ang="0">
                    <a:pos x="T2" y="T3"/>
                  </a:cxn>
                  <a:cxn ang="0">
                    <a:pos x="T4" y="T5"/>
                  </a:cxn>
                  <a:cxn ang="0">
                    <a:pos x="T6" y="T7"/>
                  </a:cxn>
                  <a:cxn ang="0">
                    <a:pos x="T8" y="T9"/>
                  </a:cxn>
                </a:cxnLst>
                <a:rect l="0" t="0" r="r" b="b"/>
                <a:pathLst>
                  <a:path w="290" h="335">
                    <a:moveTo>
                      <a:pt x="145" y="335"/>
                    </a:moveTo>
                    <a:cubicBezTo>
                      <a:pt x="226" y="334"/>
                      <a:pt x="290" y="238"/>
                      <a:pt x="290" y="155"/>
                    </a:cubicBezTo>
                    <a:cubicBezTo>
                      <a:pt x="290" y="72"/>
                      <a:pt x="225" y="2"/>
                      <a:pt x="145" y="0"/>
                    </a:cubicBezTo>
                    <a:cubicBezTo>
                      <a:pt x="65" y="2"/>
                      <a:pt x="0" y="72"/>
                      <a:pt x="0" y="155"/>
                    </a:cubicBezTo>
                    <a:cubicBezTo>
                      <a:pt x="0" y="238"/>
                      <a:pt x="63" y="334"/>
                      <a:pt x="145" y="3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E"/>
              </a:p>
            </p:txBody>
          </p:sp>
          <p:sp>
            <p:nvSpPr>
              <p:cNvPr id="27" name="Freeform 12"/>
              <p:cNvSpPr>
                <a:spLocks/>
              </p:cNvSpPr>
              <p:nvPr/>
            </p:nvSpPr>
            <p:spPr bwMode="auto">
              <a:xfrm>
                <a:off x="6862763" y="3976688"/>
                <a:ext cx="28575" cy="17463"/>
              </a:xfrm>
              <a:custGeom>
                <a:avLst/>
                <a:gdLst>
                  <a:gd name="T0" fmla="*/ 47 w 54"/>
                  <a:gd name="T1" fmla="*/ 1 h 34"/>
                  <a:gd name="T2" fmla="*/ 6 w 54"/>
                  <a:gd name="T3" fmla="*/ 1 h 34"/>
                  <a:gd name="T4" fmla="*/ 2 w 54"/>
                  <a:gd name="T5" fmla="*/ 4 h 34"/>
                  <a:gd name="T6" fmla="*/ 0 w 54"/>
                  <a:gd name="T7" fmla="*/ 9 h 34"/>
                  <a:gd name="T8" fmla="*/ 0 w 54"/>
                  <a:gd name="T9" fmla="*/ 13 h 34"/>
                  <a:gd name="T10" fmla="*/ 10 w 54"/>
                  <a:gd name="T11" fmla="*/ 32 h 34"/>
                  <a:gd name="T12" fmla="*/ 12 w 54"/>
                  <a:gd name="T13" fmla="*/ 34 h 34"/>
                  <a:gd name="T14" fmla="*/ 27 w 54"/>
                  <a:gd name="T15" fmla="*/ 34 h 34"/>
                  <a:gd name="T16" fmla="*/ 41 w 54"/>
                  <a:gd name="T17" fmla="*/ 34 h 34"/>
                  <a:gd name="T18" fmla="*/ 44 w 54"/>
                  <a:gd name="T19" fmla="*/ 32 h 34"/>
                  <a:gd name="T20" fmla="*/ 51 w 54"/>
                  <a:gd name="T21" fmla="*/ 18 h 34"/>
                  <a:gd name="T22" fmla="*/ 51 w 54"/>
                  <a:gd name="T23" fmla="*/ 4 h 34"/>
                  <a:gd name="T24" fmla="*/ 47 w 54"/>
                  <a:gd name="T25" fmla="*/ 1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34">
                    <a:moveTo>
                      <a:pt x="47" y="1"/>
                    </a:moveTo>
                    <a:cubicBezTo>
                      <a:pt x="34" y="0"/>
                      <a:pt x="20" y="0"/>
                      <a:pt x="6" y="1"/>
                    </a:cubicBezTo>
                    <a:cubicBezTo>
                      <a:pt x="4" y="1"/>
                      <a:pt x="3" y="2"/>
                      <a:pt x="2" y="4"/>
                    </a:cubicBezTo>
                    <a:cubicBezTo>
                      <a:pt x="2" y="6"/>
                      <a:pt x="1" y="7"/>
                      <a:pt x="0" y="9"/>
                    </a:cubicBezTo>
                    <a:cubicBezTo>
                      <a:pt x="0" y="10"/>
                      <a:pt x="0" y="12"/>
                      <a:pt x="0" y="13"/>
                    </a:cubicBezTo>
                    <a:cubicBezTo>
                      <a:pt x="3" y="19"/>
                      <a:pt x="6" y="26"/>
                      <a:pt x="10" y="32"/>
                    </a:cubicBezTo>
                    <a:cubicBezTo>
                      <a:pt x="10" y="33"/>
                      <a:pt x="11" y="34"/>
                      <a:pt x="12" y="34"/>
                    </a:cubicBezTo>
                    <a:cubicBezTo>
                      <a:pt x="17" y="34"/>
                      <a:pt x="22" y="34"/>
                      <a:pt x="27" y="34"/>
                    </a:cubicBezTo>
                    <a:cubicBezTo>
                      <a:pt x="32" y="34"/>
                      <a:pt x="37" y="34"/>
                      <a:pt x="41" y="34"/>
                    </a:cubicBezTo>
                    <a:cubicBezTo>
                      <a:pt x="43" y="34"/>
                      <a:pt x="43" y="33"/>
                      <a:pt x="44" y="32"/>
                    </a:cubicBezTo>
                    <a:cubicBezTo>
                      <a:pt x="46" y="27"/>
                      <a:pt x="48" y="22"/>
                      <a:pt x="51" y="18"/>
                    </a:cubicBezTo>
                    <a:cubicBezTo>
                      <a:pt x="54" y="13"/>
                      <a:pt x="54" y="9"/>
                      <a:pt x="51" y="4"/>
                    </a:cubicBezTo>
                    <a:cubicBezTo>
                      <a:pt x="50" y="2"/>
                      <a:pt x="49" y="1"/>
                      <a:pt x="47"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E"/>
              </a:p>
            </p:txBody>
          </p:sp>
          <p:sp>
            <p:nvSpPr>
              <p:cNvPr id="28" name="Freeform 13"/>
              <p:cNvSpPr>
                <a:spLocks/>
              </p:cNvSpPr>
              <p:nvPr/>
            </p:nvSpPr>
            <p:spPr bwMode="auto">
              <a:xfrm>
                <a:off x="6751637" y="3976688"/>
                <a:ext cx="250825" cy="215900"/>
              </a:xfrm>
              <a:custGeom>
                <a:avLst/>
                <a:gdLst>
                  <a:gd name="T0" fmla="*/ 492 w 492"/>
                  <a:gd name="T1" fmla="*/ 89 h 425"/>
                  <a:gd name="T2" fmla="*/ 407 w 492"/>
                  <a:gd name="T3" fmla="*/ 0 h 425"/>
                  <a:gd name="T4" fmla="*/ 330 w 492"/>
                  <a:gd name="T5" fmla="*/ 0 h 425"/>
                  <a:gd name="T6" fmla="*/ 276 w 492"/>
                  <a:gd name="T7" fmla="*/ 104 h 425"/>
                  <a:gd name="T8" fmla="*/ 270 w 492"/>
                  <a:gd name="T9" fmla="*/ 79 h 425"/>
                  <a:gd name="T10" fmla="*/ 262 w 492"/>
                  <a:gd name="T11" fmla="*/ 40 h 425"/>
                  <a:gd name="T12" fmla="*/ 231 w 492"/>
                  <a:gd name="T13" fmla="*/ 40 h 425"/>
                  <a:gd name="T14" fmla="*/ 230 w 492"/>
                  <a:gd name="T15" fmla="*/ 42 h 425"/>
                  <a:gd name="T16" fmla="*/ 218 w 492"/>
                  <a:gd name="T17" fmla="*/ 98 h 425"/>
                  <a:gd name="T18" fmla="*/ 216 w 492"/>
                  <a:gd name="T19" fmla="*/ 104 h 425"/>
                  <a:gd name="T20" fmla="*/ 162 w 492"/>
                  <a:gd name="T21" fmla="*/ 0 h 425"/>
                  <a:gd name="T22" fmla="*/ 85 w 492"/>
                  <a:gd name="T23" fmla="*/ 0 h 425"/>
                  <a:gd name="T24" fmla="*/ 0 w 492"/>
                  <a:gd name="T25" fmla="*/ 89 h 425"/>
                  <a:gd name="T26" fmla="*/ 0 w 492"/>
                  <a:gd name="T27" fmla="*/ 349 h 425"/>
                  <a:gd name="T28" fmla="*/ 77 w 492"/>
                  <a:gd name="T29" fmla="*/ 425 h 425"/>
                  <a:gd name="T30" fmla="*/ 416 w 492"/>
                  <a:gd name="T31" fmla="*/ 425 h 425"/>
                  <a:gd name="T32" fmla="*/ 492 w 492"/>
                  <a:gd name="T33" fmla="*/ 349 h 425"/>
                  <a:gd name="T34" fmla="*/ 492 w 492"/>
                  <a:gd name="T35" fmla="*/ 89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2" h="425">
                    <a:moveTo>
                      <a:pt x="492" y="89"/>
                    </a:moveTo>
                    <a:cubicBezTo>
                      <a:pt x="492" y="39"/>
                      <a:pt x="454" y="0"/>
                      <a:pt x="407" y="0"/>
                    </a:cubicBezTo>
                    <a:cubicBezTo>
                      <a:pt x="330" y="0"/>
                      <a:pt x="330" y="0"/>
                      <a:pt x="330" y="0"/>
                    </a:cubicBezTo>
                    <a:cubicBezTo>
                      <a:pt x="276" y="104"/>
                      <a:pt x="276" y="104"/>
                      <a:pt x="276" y="104"/>
                    </a:cubicBezTo>
                    <a:cubicBezTo>
                      <a:pt x="274" y="96"/>
                      <a:pt x="272" y="87"/>
                      <a:pt x="270" y="79"/>
                    </a:cubicBezTo>
                    <a:cubicBezTo>
                      <a:pt x="267" y="66"/>
                      <a:pt x="264" y="53"/>
                      <a:pt x="262" y="40"/>
                    </a:cubicBezTo>
                    <a:cubicBezTo>
                      <a:pt x="251" y="40"/>
                      <a:pt x="241" y="40"/>
                      <a:pt x="231" y="40"/>
                    </a:cubicBezTo>
                    <a:cubicBezTo>
                      <a:pt x="230" y="40"/>
                      <a:pt x="230" y="41"/>
                      <a:pt x="230" y="42"/>
                    </a:cubicBezTo>
                    <a:cubicBezTo>
                      <a:pt x="226" y="61"/>
                      <a:pt x="222" y="79"/>
                      <a:pt x="218" y="98"/>
                    </a:cubicBezTo>
                    <a:cubicBezTo>
                      <a:pt x="217" y="100"/>
                      <a:pt x="217" y="102"/>
                      <a:pt x="216" y="104"/>
                    </a:cubicBezTo>
                    <a:cubicBezTo>
                      <a:pt x="162" y="0"/>
                      <a:pt x="162" y="0"/>
                      <a:pt x="162" y="0"/>
                    </a:cubicBezTo>
                    <a:cubicBezTo>
                      <a:pt x="85" y="0"/>
                      <a:pt x="85" y="0"/>
                      <a:pt x="85" y="0"/>
                    </a:cubicBezTo>
                    <a:cubicBezTo>
                      <a:pt x="38" y="0"/>
                      <a:pt x="0" y="39"/>
                      <a:pt x="0" y="89"/>
                    </a:cubicBezTo>
                    <a:cubicBezTo>
                      <a:pt x="0" y="349"/>
                      <a:pt x="0" y="349"/>
                      <a:pt x="0" y="349"/>
                    </a:cubicBezTo>
                    <a:cubicBezTo>
                      <a:pt x="0" y="391"/>
                      <a:pt x="34" y="425"/>
                      <a:pt x="77" y="425"/>
                    </a:cubicBezTo>
                    <a:cubicBezTo>
                      <a:pt x="416" y="425"/>
                      <a:pt x="416" y="425"/>
                      <a:pt x="416" y="425"/>
                    </a:cubicBezTo>
                    <a:cubicBezTo>
                      <a:pt x="458" y="425"/>
                      <a:pt x="492" y="391"/>
                      <a:pt x="492" y="349"/>
                    </a:cubicBezTo>
                    <a:lnTo>
                      <a:pt x="492" y="8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E"/>
              </a:p>
            </p:txBody>
          </p:sp>
          <p:sp>
            <p:nvSpPr>
              <p:cNvPr id="32" name="Freeform 14"/>
              <p:cNvSpPr>
                <a:spLocks/>
              </p:cNvSpPr>
              <p:nvPr/>
            </p:nvSpPr>
            <p:spPr bwMode="auto">
              <a:xfrm>
                <a:off x="6788151" y="4254500"/>
                <a:ext cx="177800" cy="203200"/>
              </a:xfrm>
              <a:custGeom>
                <a:avLst/>
                <a:gdLst>
                  <a:gd name="T0" fmla="*/ 223 w 352"/>
                  <a:gd name="T1" fmla="*/ 204 h 399"/>
                  <a:gd name="T2" fmla="*/ 223 w 352"/>
                  <a:gd name="T3" fmla="*/ 47 h 399"/>
                  <a:gd name="T4" fmla="*/ 176 w 352"/>
                  <a:gd name="T5" fmla="*/ 0 h 399"/>
                  <a:gd name="T6" fmla="*/ 129 w 352"/>
                  <a:gd name="T7" fmla="*/ 47 h 399"/>
                  <a:gd name="T8" fmla="*/ 129 w 352"/>
                  <a:gd name="T9" fmla="*/ 204 h 399"/>
                  <a:gd name="T10" fmla="*/ 18 w 352"/>
                  <a:gd name="T11" fmla="*/ 315 h 399"/>
                  <a:gd name="T12" fmla="*/ 18 w 352"/>
                  <a:gd name="T13" fmla="*/ 381 h 399"/>
                  <a:gd name="T14" fmla="*/ 85 w 352"/>
                  <a:gd name="T15" fmla="*/ 381 h 399"/>
                  <a:gd name="T16" fmla="*/ 176 w 352"/>
                  <a:gd name="T17" fmla="*/ 290 h 399"/>
                  <a:gd name="T18" fmla="*/ 268 w 352"/>
                  <a:gd name="T19" fmla="*/ 381 h 399"/>
                  <a:gd name="T20" fmla="*/ 334 w 352"/>
                  <a:gd name="T21" fmla="*/ 381 h 399"/>
                  <a:gd name="T22" fmla="*/ 334 w 352"/>
                  <a:gd name="T23" fmla="*/ 315 h 399"/>
                  <a:gd name="T24" fmla="*/ 223 w 352"/>
                  <a:gd name="T25" fmla="*/ 204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2" h="399">
                    <a:moveTo>
                      <a:pt x="223" y="204"/>
                    </a:moveTo>
                    <a:cubicBezTo>
                      <a:pt x="223" y="47"/>
                      <a:pt x="223" y="47"/>
                      <a:pt x="223" y="47"/>
                    </a:cubicBezTo>
                    <a:cubicBezTo>
                      <a:pt x="223" y="21"/>
                      <a:pt x="202" y="0"/>
                      <a:pt x="176" y="0"/>
                    </a:cubicBezTo>
                    <a:cubicBezTo>
                      <a:pt x="150" y="0"/>
                      <a:pt x="129" y="21"/>
                      <a:pt x="129" y="47"/>
                    </a:cubicBezTo>
                    <a:cubicBezTo>
                      <a:pt x="129" y="204"/>
                      <a:pt x="129" y="204"/>
                      <a:pt x="129" y="204"/>
                    </a:cubicBezTo>
                    <a:cubicBezTo>
                      <a:pt x="18" y="315"/>
                      <a:pt x="18" y="315"/>
                      <a:pt x="18" y="315"/>
                    </a:cubicBezTo>
                    <a:cubicBezTo>
                      <a:pt x="0" y="333"/>
                      <a:pt x="0" y="363"/>
                      <a:pt x="18" y="381"/>
                    </a:cubicBezTo>
                    <a:cubicBezTo>
                      <a:pt x="37" y="399"/>
                      <a:pt x="66" y="399"/>
                      <a:pt x="85" y="381"/>
                    </a:cubicBezTo>
                    <a:cubicBezTo>
                      <a:pt x="176" y="290"/>
                      <a:pt x="176" y="290"/>
                      <a:pt x="176" y="290"/>
                    </a:cubicBezTo>
                    <a:cubicBezTo>
                      <a:pt x="268" y="381"/>
                      <a:pt x="268" y="381"/>
                      <a:pt x="268" y="381"/>
                    </a:cubicBezTo>
                    <a:cubicBezTo>
                      <a:pt x="286" y="399"/>
                      <a:pt x="316" y="399"/>
                      <a:pt x="334" y="381"/>
                    </a:cubicBezTo>
                    <a:cubicBezTo>
                      <a:pt x="352" y="363"/>
                      <a:pt x="352" y="333"/>
                      <a:pt x="334" y="315"/>
                    </a:cubicBezTo>
                    <a:lnTo>
                      <a:pt x="223" y="20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E"/>
              </a:p>
            </p:txBody>
          </p:sp>
        </p:grpSp>
        <p:sp>
          <p:nvSpPr>
            <p:cNvPr id="19" name="TextBox 18"/>
            <p:cNvSpPr txBox="1"/>
            <p:nvPr/>
          </p:nvSpPr>
          <p:spPr>
            <a:xfrm>
              <a:off x="317172" y="4633395"/>
              <a:ext cx="1315304" cy="387798"/>
            </a:xfrm>
            <a:prstGeom prst="rect">
              <a:avLst/>
            </a:prstGeom>
          </p:spPr>
          <p:txBody>
            <a:bodyPr vert="horz" wrap="square" lIns="0" tIns="0" rIns="0" bIns="0" rtlCol="0" anchor="b">
              <a:spAutoFit/>
            </a:bodyPr>
            <a:lstStyle>
              <a:lvl1pPr indent="0" defTabSz="1734634">
                <a:lnSpc>
                  <a:spcPct val="90000"/>
                </a:lnSpc>
                <a:spcBef>
                  <a:spcPts val="800"/>
                </a:spcBef>
                <a:buFont typeface="Arial" charset="0"/>
                <a:buNone/>
                <a:defRPr sz="2400" b="0" i="0" cap="all" spc="-133" baseline="0">
                  <a:solidFill>
                    <a:schemeClr val="accent4"/>
                  </a:solidFill>
                  <a:latin typeface="Arial Black" charset="0"/>
                  <a:ea typeface="Arial Black" charset="0"/>
                  <a:cs typeface="Arial Black" charset="0"/>
                </a:defRPr>
              </a:lvl1pPr>
              <a:lvl2pPr marL="182875" indent="-182875" defTabSz="1734634">
                <a:lnSpc>
                  <a:spcPct val="90000"/>
                </a:lnSpc>
                <a:spcBef>
                  <a:spcPts val="800"/>
                </a:spcBef>
                <a:buFont typeface="Arial" charset="0"/>
                <a:buChar char="•"/>
                <a:defRPr b="1" i="0" cap="none" baseline="0">
                  <a:solidFill>
                    <a:schemeClr val="bg2"/>
                  </a:solidFill>
                  <a:ea typeface="Arial Black" charset="0"/>
                  <a:cs typeface="Arial Black" charset="0"/>
                </a:defRPr>
              </a:lvl2pPr>
              <a:lvl3pPr marL="365751" indent="-182875" defTabSz="1734634">
                <a:lnSpc>
                  <a:spcPct val="90000"/>
                </a:lnSpc>
                <a:spcBef>
                  <a:spcPts val="800"/>
                </a:spcBef>
                <a:buFont typeface="Arial" charset="0"/>
                <a:buChar char="•"/>
                <a:defRPr b="1" i="0" cap="none" baseline="0">
                  <a:solidFill>
                    <a:schemeClr val="bg2"/>
                  </a:solidFill>
                  <a:ea typeface="Arial Black" charset="0"/>
                  <a:cs typeface="Arial Black" charset="0"/>
                </a:defRPr>
              </a:lvl3pPr>
              <a:lvl4pPr marL="0" indent="0" defTabSz="1734634">
                <a:lnSpc>
                  <a:spcPct val="90000"/>
                </a:lnSpc>
                <a:spcBef>
                  <a:spcPts val="800"/>
                </a:spcBef>
                <a:buFont typeface="Arial" charset="0"/>
                <a:buNone/>
                <a:defRPr b="0" i="0" cap="none" baseline="0">
                  <a:solidFill>
                    <a:schemeClr val="bg2"/>
                  </a:solidFill>
                  <a:ea typeface="Arial Black" charset="0"/>
                  <a:cs typeface="Arial Black" charset="0"/>
                </a:defRPr>
              </a:lvl4pPr>
              <a:lvl5pPr marL="182875" indent="-182875" defTabSz="1734634">
                <a:lnSpc>
                  <a:spcPct val="90000"/>
                </a:lnSpc>
                <a:spcBef>
                  <a:spcPts val="800"/>
                </a:spcBef>
                <a:buFont typeface="Arial" charset="0"/>
                <a:buChar char="•"/>
                <a:defRPr b="0" i="0" cap="none" baseline="0">
                  <a:solidFill>
                    <a:schemeClr val="bg2"/>
                  </a:solidFill>
                  <a:ea typeface="Arial Black" charset="0"/>
                  <a:cs typeface="Arial Black" charset="0"/>
                </a:defRPr>
              </a:lvl5pPr>
              <a:lvl6pPr marL="365751" indent="-182875" defTabSz="1734634">
                <a:lnSpc>
                  <a:spcPct val="90000"/>
                </a:lnSpc>
                <a:spcBef>
                  <a:spcPts val="800"/>
                </a:spcBef>
                <a:buFont typeface="Arial" charset="0"/>
                <a:buChar char="•"/>
                <a:defRPr sz="2133" b="1" i="0" cap="none" baseline="0">
                  <a:solidFill>
                    <a:schemeClr val="tx2"/>
                  </a:solidFill>
                  <a:latin typeface="Arial Bold" charset="0"/>
                  <a:ea typeface="Arial Bold" charset="0"/>
                  <a:cs typeface="Arial Bold" charset="0"/>
                </a:defRPr>
              </a:lvl6pPr>
              <a:lvl7pPr marL="0" indent="0" defTabSz="1734634">
                <a:lnSpc>
                  <a:spcPct val="90000"/>
                </a:lnSpc>
                <a:spcBef>
                  <a:spcPts val="800"/>
                </a:spcBef>
                <a:buFont typeface="Arial" charset="0"/>
                <a:buNone/>
                <a:defRPr sz="1867" b="1" i="0" cap="none" baseline="0">
                  <a:latin typeface="Arial Bold" charset="0"/>
                  <a:ea typeface="Arial Bold" charset="0"/>
                  <a:cs typeface="Arial Bold" charset="0"/>
                </a:defRPr>
              </a:lvl7pPr>
              <a:lvl8pPr marL="182875" indent="-182875" defTabSz="1734634">
                <a:lnSpc>
                  <a:spcPct val="90000"/>
                </a:lnSpc>
                <a:spcBef>
                  <a:spcPts val="800"/>
                </a:spcBef>
                <a:buFont typeface="Arial" charset="0"/>
                <a:buChar char="•"/>
                <a:defRPr sz="1867" b="1" i="0" cap="none" baseline="0">
                  <a:latin typeface="Arial Bold" charset="0"/>
                  <a:ea typeface="Arial Bold" charset="0"/>
                  <a:cs typeface="Arial Bold" charset="0"/>
                </a:defRPr>
              </a:lvl8pPr>
              <a:lvl9pPr marL="365751" indent="-182875" defTabSz="1734634">
                <a:lnSpc>
                  <a:spcPct val="90000"/>
                </a:lnSpc>
                <a:spcBef>
                  <a:spcPts val="800"/>
                </a:spcBef>
                <a:buFont typeface="Arial" charset="0"/>
                <a:buChar char="•"/>
                <a:defRPr sz="1867" b="1" i="0" cap="none" baseline="0">
                  <a:latin typeface="Arial Bold" charset="0"/>
                  <a:ea typeface="Arial Black" charset="0"/>
                  <a:cs typeface="Arial Black" charset="0"/>
                </a:defRPr>
              </a:lvl9pPr>
            </a:lstStyle>
            <a:p>
              <a:r>
                <a:rPr lang="en-US" sz="1400" dirty="0" smtClean="0">
                  <a:solidFill>
                    <a:srgbClr val="1BC544"/>
                  </a:solidFill>
                </a:rPr>
                <a:t>User Community</a:t>
              </a:r>
              <a:endParaRPr lang="en-US" sz="1400" dirty="0">
                <a:solidFill>
                  <a:srgbClr val="1BC544"/>
                </a:solidFill>
              </a:endParaRPr>
            </a:p>
          </p:txBody>
        </p:sp>
      </p:grpSp>
      <p:pic>
        <p:nvPicPr>
          <p:cNvPr id="33" name="Picture 32"/>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5071486" y="2633042"/>
            <a:ext cx="6657457" cy="2966398"/>
          </a:xfrm>
          <a:prstGeom prst="rect">
            <a:avLst/>
          </a:prstGeom>
        </p:spPr>
      </p:pic>
      <p:sp>
        <p:nvSpPr>
          <p:cNvPr id="34" name="Rectangle 33"/>
          <p:cNvSpPr/>
          <p:nvPr/>
        </p:nvSpPr>
        <p:spPr>
          <a:xfrm>
            <a:off x="4803487" y="2465007"/>
            <a:ext cx="2012738" cy="295466"/>
          </a:xfrm>
          <a:prstGeom prst="rect">
            <a:avLst/>
          </a:prstGeom>
        </p:spPr>
        <p:txBody>
          <a:bodyPr wrap="square" lIns="0" tIns="0" rIns="0" bIns="0" anchor="b">
            <a:spAutoFit/>
          </a:bodyPr>
          <a:lstStyle/>
          <a:p>
            <a:pPr>
              <a:lnSpc>
                <a:spcPct val="80000"/>
              </a:lnSpc>
            </a:pPr>
            <a:r>
              <a:rPr lang="en-US" sz="1200" b="1" dirty="0">
                <a:solidFill>
                  <a:schemeClr val="bg2"/>
                </a:solidFill>
              </a:rPr>
              <a:t>Domain Knowledge Graph</a:t>
            </a:r>
          </a:p>
          <a:p>
            <a:pPr>
              <a:lnSpc>
                <a:spcPct val="80000"/>
              </a:lnSpc>
            </a:pPr>
            <a:r>
              <a:rPr lang="en-US" sz="1200" dirty="0">
                <a:solidFill>
                  <a:schemeClr val="bg2"/>
                </a:solidFill>
              </a:rPr>
              <a:t>Smart Water</a:t>
            </a:r>
          </a:p>
        </p:txBody>
      </p:sp>
      <p:sp>
        <p:nvSpPr>
          <p:cNvPr id="35" name="Rectangle 34"/>
          <p:cNvSpPr/>
          <p:nvPr/>
        </p:nvSpPr>
        <p:spPr>
          <a:xfrm>
            <a:off x="9325193" y="2465007"/>
            <a:ext cx="1800000" cy="147733"/>
          </a:xfrm>
          <a:prstGeom prst="rect">
            <a:avLst/>
          </a:prstGeom>
        </p:spPr>
        <p:txBody>
          <a:bodyPr wrap="square" lIns="0" tIns="0" rIns="0" bIns="0" anchor="b">
            <a:spAutoFit/>
          </a:bodyPr>
          <a:lstStyle/>
          <a:p>
            <a:pPr>
              <a:lnSpc>
                <a:spcPct val="80000"/>
              </a:lnSpc>
            </a:pPr>
            <a:r>
              <a:rPr lang="en-US" sz="1200" b="1" dirty="0">
                <a:solidFill>
                  <a:schemeClr val="bg2"/>
                </a:solidFill>
              </a:rPr>
              <a:t>System Metadata</a:t>
            </a:r>
            <a:endParaRPr lang="en-US" sz="1200" dirty="0">
              <a:solidFill>
                <a:schemeClr val="bg2"/>
              </a:solidFill>
            </a:endParaRPr>
          </a:p>
        </p:txBody>
      </p:sp>
      <p:sp>
        <p:nvSpPr>
          <p:cNvPr id="36" name="Text Placeholder 40"/>
          <p:cNvSpPr txBox="1">
            <a:spLocks/>
          </p:cNvSpPr>
          <p:nvPr/>
        </p:nvSpPr>
        <p:spPr>
          <a:xfrm>
            <a:off x="365080" y="1711959"/>
            <a:ext cx="4548564" cy="221599"/>
          </a:xfrm>
          <a:prstGeom prst="rect">
            <a:avLst/>
          </a:prstGeom>
        </p:spPr>
        <p:txBody>
          <a:bodyPr wrap="square" lIns="0" tIns="0" rIns="0" bIns="0">
            <a:spAutoFit/>
          </a:bodyPr>
          <a:lstStyle>
            <a:lvl1pPr marL="0" indent="0" algn="l" rtl="0" eaLnBrk="1" fontAlgn="base" hangingPunct="1">
              <a:spcBef>
                <a:spcPts val="0"/>
              </a:spcBef>
              <a:spcAft>
                <a:spcPts val="533"/>
              </a:spcAft>
              <a:buSzPct val="80000"/>
              <a:buFont typeface="Arial" pitchFamily="34" charset="0"/>
              <a:buNone/>
              <a:defRPr sz="2667" kern="1200">
                <a:solidFill>
                  <a:schemeClr val="tx1"/>
                </a:solidFill>
                <a:latin typeface="+mn-lt"/>
                <a:ea typeface="Arial" pitchFamily="-105" charset="-52"/>
                <a:cs typeface="Arial" pitchFamily="34" charset="0"/>
              </a:defRPr>
            </a:lvl1pPr>
            <a:lvl2pPr marL="457250" indent="-230425" algn="l" rtl="0" eaLnBrk="1" fontAlgn="base" hangingPunct="1">
              <a:spcBef>
                <a:spcPts val="0"/>
              </a:spcBef>
              <a:spcAft>
                <a:spcPts val="533"/>
              </a:spcAft>
              <a:buSzPct val="80000"/>
              <a:buFont typeface="Arial" pitchFamily="34" charset="0"/>
              <a:buChar char="–"/>
              <a:defRPr sz="2400" kern="1200">
                <a:solidFill>
                  <a:schemeClr val="tx1"/>
                </a:solidFill>
                <a:latin typeface="+mn-lt"/>
                <a:ea typeface="Arial" pitchFamily="-105" charset="-52"/>
                <a:cs typeface="Arial" pitchFamily="34" charset="0"/>
              </a:defRPr>
            </a:lvl2pPr>
            <a:lvl3pPr marL="687675" indent="-230425" algn="l" rtl="0" eaLnBrk="1" fontAlgn="base" hangingPunct="1">
              <a:spcBef>
                <a:spcPts val="0"/>
              </a:spcBef>
              <a:spcAft>
                <a:spcPts val="533"/>
              </a:spcAft>
              <a:buSzPct val="80000"/>
              <a:buFont typeface="Arial" pitchFamily="34" charset="0"/>
              <a:buChar char="•"/>
              <a:defRPr sz="2000" kern="1200">
                <a:solidFill>
                  <a:schemeClr val="tx1"/>
                </a:solidFill>
                <a:latin typeface="+mn-lt"/>
                <a:ea typeface="Arial" pitchFamily="-105" charset="-52"/>
                <a:cs typeface="Arial" pitchFamily="34" charset="0"/>
              </a:defRPr>
            </a:lvl3pPr>
            <a:lvl4pPr marL="910899" indent="-226825" algn="l" rtl="0" eaLnBrk="1" fontAlgn="base" hangingPunct="1">
              <a:spcBef>
                <a:spcPts val="0"/>
              </a:spcBef>
              <a:spcAft>
                <a:spcPts val="533"/>
              </a:spcAft>
              <a:buSzPct val="80000"/>
              <a:buFont typeface="Arial" pitchFamily="34" charset="0"/>
              <a:buChar char="–"/>
              <a:defRPr sz="1867" kern="1200">
                <a:solidFill>
                  <a:schemeClr val="tx1"/>
                </a:solidFill>
                <a:latin typeface="+mn-lt"/>
                <a:ea typeface="Arial" pitchFamily="-105" charset="-52"/>
                <a:cs typeface="Arial" pitchFamily="34" charset="0"/>
              </a:defRPr>
            </a:lvl4pPr>
            <a:lvl5pPr marL="1144923" indent="-230425" algn="l" rtl="0" eaLnBrk="1" fontAlgn="base" hangingPunct="1">
              <a:spcBef>
                <a:spcPts val="0"/>
              </a:spcBef>
              <a:spcAft>
                <a:spcPts val="533"/>
              </a:spcAft>
              <a:buSzPct val="80000"/>
              <a:buFont typeface="Arial" pitchFamily="34" charset="0"/>
              <a:buChar char="•"/>
              <a:defRPr sz="1600" kern="1200">
                <a:solidFill>
                  <a:schemeClr val="tx1"/>
                </a:solidFill>
                <a:latin typeface="+mn-lt"/>
                <a:ea typeface="Arial" pitchFamily="-105" charset="-52"/>
                <a:cs typeface="Arial" pitchFamily="34" charset="0"/>
              </a:defRPr>
            </a:lvl5pPr>
            <a:lvl6pPr marL="2514872" indent="-228625" algn="l" defTabSz="91449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2122" indent="-228625" algn="l" defTabSz="91449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372" indent="-228625" algn="l" defTabSz="91449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621" indent="-228625" algn="l" defTabSz="91449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80000"/>
              </a:lnSpc>
            </a:pPr>
            <a:r>
              <a:rPr lang="en-GB" sz="1800" dirty="0" smtClean="0">
                <a:solidFill>
                  <a:schemeClr val="accent6"/>
                </a:solidFill>
                <a:latin typeface="Arial Black" panose="020B0A04020102020204"/>
              </a:rPr>
              <a:t>PUTTING THE “INTERNET” IN </a:t>
            </a:r>
            <a:r>
              <a:rPr lang="en-GB" sz="1800" dirty="0" err="1" smtClean="0">
                <a:solidFill>
                  <a:schemeClr val="accent6"/>
                </a:solidFill>
                <a:latin typeface="Arial Black" panose="020B0A04020102020204"/>
              </a:rPr>
              <a:t>IoT</a:t>
            </a:r>
            <a:endParaRPr lang="en-GB" sz="1800" dirty="0">
              <a:solidFill>
                <a:schemeClr val="accent6"/>
              </a:solidFill>
              <a:latin typeface="Arial Black" panose="020B0A04020102020204"/>
            </a:endParaRPr>
          </a:p>
        </p:txBody>
      </p:sp>
    </p:spTree>
    <p:extLst>
      <p:ext uri="{BB962C8B-B14F-4D97-AF65-F5344CB8AC3E}">
        <p14:creationId xmlns:p14="http://schemas.microsoft.com/office/powerpoint/2010/main" val="33710314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6388952" y="2302011"/>
            <a:ext cx="729795" cy="729795"/>
            <a:chOff x="6331801" y="2256018"/>
            <a:chExt cx="831842" cy="831842"/>
          </a:xfrm>
        </p:grpSpPr>
        <p:sp>
          <p:nvSpPr>
            <p:cNvPr id="139" name="Oval 138"/>
            <p:cNvSpPr/>
            <p:nvPr/>
          </p:nvSpPr>
          <p:spPr>
            <a:xfrm>
              <a:off x="6331801" y="2256018"/>
              <a:ext cx="831842" cy="831842"/>
            </a:xfrm>
            <a:prstGeom prst="ellipse">
              <a:avLst/>
            </a:prstGeom>
            <a:solidFill>
              <a:schemeClr val="tx2"/>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dirty="0"/>
            </a:p>
          </p:txBody>
        </p:sp>
        <p:grpSp>
          <p:nvGrpSpPr>
            <p:cNvPr id="171" name="Group 140"/>
            <p:cNvGrpSpPr>
              <a:grpSpLocks noChangeAspect="1"/>
            </p:cNvGrpSpPr>
            <p:nvPr/>
          </p:nvGrpSpPr>
          <p:grpSpPr bwMode="auto">
            <a:xfrm>
              <a:off x="6473037" y="2401923"/>
              <a:ext cx="546100" cy="546100"/>
              <a:chOff x="920" y="2263"/>
              <a:chExt cx="344" cy="344"/>
            </a:xfrm>
            <a:solidFill>
              <a:schemeClr val="bg1"/>
            </a:solidFill>
          </p:grpSpPr>
          <p:sp>
            <p:nvSpPr>
              <p:cNvPr id="172" name="Freeform 141"/>
              <p:cNvSpPr>
                <a:spLocks/>
              </p:cNvSpPr>
              <p:nvPr/>
            </p:nvSpPr>
            <p:spPr bwMode="auto">
              <a:xfrm>
                <a:off x="1115" y="2385"/>
                <a:ext cx="73" cy="86"/>
              </a:xfrm>
              <a:custGeom>
                <a:avLst/>
                <a:gdLst>
                  <a:gd name="T0" fmla="*/ 6 w 61"/>
                  <a:gd name="T1" fmla="*/ 72 h 72"/>
                  <a:gd name="T2" fmla="*/ 0 w 61"/>
                  <a:gd name="T3" fmla="*/ 68 h 72"/>
                  <a:gd name="T4" fmla="*/ 5 w 61"/>
                  <a:gd name="T5" fmla="*/ 60 h 72"/>
                  <a:gd name="T6" fmla="*/ 47 w 61"/>
                  <a:gd name="T7" fmla="*/ 50 h 72"/>
                  <a:gd name="T8" fmla="*/ 37 w 61"/>
                  <a:gd name="T9" fmla="*/ 8 h 72"/>
                  <a:gd name="T10" fmla="*/ 41 w 61"/>
                  <a:gd name="T11" fmla="*/ 1 h 72"/>
                  <a:gd name="T12" fmla="*/ 48 w 61"/>
                  <a:gd name="T13" fmla="*/ 5 h 72"/>
                  <a:gd name="T14" fmla="*/ 60 w 61"/>
                  <a:gd name="T15" fmla="*/ 53 h 72"/>
                  <a:gd name="T16" fmla="*/ 55 w 61"/>
                  <a:gd name="T17" fmla="*/ 60 h 72"/>
                  <a:gd name="T18" fmla="*/ 8 w 61"/>
                  <a:gd name="T19" fmla="*/ 72 h 72"/>
                  <a:gd name="T20" fmla="*/ 6 w 61"/>
                  <a:gd name="T21"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 h="72">
                    <a:moveTo>
                      <a:pt x="6" y="72"/>
                    </a:moveTo>
                    <a:cubicBezTo>
                      <a:pt x="3" y="72"/>
                      <a:pt x="1" y="70"/>
                      <a:pt x="0" y="68"/>
                    </a:cubicBezTo>
                    <a:cubicBezTo>
                      <a:pt x="0" y="64"/>
                      <a:pt x="1" y="61"/>
                      <a:pt x="5" y="60"/>
                    </a:cubicBezTo>
                    <a:cubicBezTo>
                      <a:pt x="47" y="50"/>
                      <a:pt x="47" y="50"/>
                      <a:pt x="47" y="50"/>
                    </a:cubicBezTo>
                    <a:cubicBezTo>
                      <a:pt x="37" y="8"/>
                      <a:pt x="37" y="8"/>
                      <a:pt x="37" y="8"/>
                    </a:cubicBezTo>
                    <a:cubicBezTo>
                      <a:pt x="36" y="5"/>
                      <a:pt x="38" y="2"/>
                      <a:pt x="41" y="1"/>
                    </a:cubicBezTo>
                    <a:cubicBezTo>
                      <a:pt x="44" y="0"/>
                      <a:pt x="48" y="2"/>
                      <a:pt x="48" y="5"/>
                    </a:cubicBezTo>
                    <a:cubicBezTo>
                      <a:pt x="60" y="53"/>
                      <a:pt x="60" y="53"/>
                      <a:pt x="60" y="53"/>
                    </a:cubicBezTo>
                    <a:cubicBezTo>
                      <a:pt x="61" y="56"/>
                      <a:pt x="59" y="59"/>
                      <a:pt x="55" y="60"/>
                    </a:cubicBezTo>
                    <a:cubicBezTo>
                      <a:pt x="8" y="72"/>
                      <a:pt x="8" y="72"/>
                      <a:pt x="8" y="72"/>
                    </a:cubicBezTo>
                    <a:cubicBezTo>
                      <a:pt x="7" y="72"/>
                      <a:pt x="7" y="72"/>
                      <a:pt x="6" y="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73" name="Oval 142"/>
              <p:cNvSpPr>
                <a:spLocks noChangeArrowheads="1"/>
              </p:cNvSpPr>
              <p:nvPr/>
            </p:nvSpPr>
            <p:spPr bwMode="auto">
              <a:xfrm>
                <a:off x="1221" y="2292"/>
                <a:ext cx="14" cy="1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74" name="Oval 143"/>
              <p:cNvSpPr>
                <a:spLocks noChangeArrowheads="1"/>
              </p:cNvSpPr>
              <p:nvPr/>
            </p:nvSpPr>
            <p:spPr bwMode="auto">
              <a:xfrm>
                <a:off x="1192" y="2292"/>
                <a:ext cx="15" cy="1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75" name="Oval 144"/>
              <p:cNvSpPr>
                <a:spLocks noChangeArrowheads="1"/>
              </p:cNvSpPr>
              <p:nvPr/>
            </p:nvSpPr>
            <p:spPr bwMode="auto">
              <a:xfrm>
                <a:off x="1164" y="2292"/>
                <a:ext cx="14" cy="1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76" name="Oval 145"/>
              <p:cNvSpPr>
                <a:spLocks noChangeArrowheads="1"/>
              </p:cNvSpPr>
              <p:nvPr/>
            </p:nvSpPr>
            <p:spPr bwMode="auto">
              <a:xfrm>
                <a:off x="1135" y="2292"/>
                <a:ext cx="14" cy="1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77" name="Oval 146"/>
              <p:cNvSpPr>
                <a:spLocks noChangeArrowheads="1"/>
              </p:cNvSpPr>
              <p:nvPr/>
            </p:nvSpPr>
            <p:spPr bwMode="auto">
              <a:xfrm>
                <a:off x="1221" y="2578"/>
                <a:ext cx="14" cy="1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78" name="Oval 147"/>
              <p:cNvSpPr>
                <a:spLocks noChangeArrowheads="1"/>
              </p:cNvSpPr>
              <p:nvPr/>
            </p:nvSpPr>
            <p:spPr bwMode="auto">
              <a:xfrm>
                <a:off x="1192" y="2578"/>
                <a:ext cx="15" cy="1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79" name="Oval 148"/>
              <p:cNvSpPr>
                <a:spLocks noChangeArrowheads="1"/>
              </p:cNvSpPr>
              <p:nvPr/>
            </p:nvSpPr>
            <p:spPr bwMode="auto">
              <a:xfrm>
                <a:off x="1164" y="2578"/>
                <a:ext cx="14" cy="1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80" name="Oval 149"/>
              <p:cNvSpPr>
                <a:spLocks noChangeArrowheads="1"/>
              </p:cNvSpPr>
              <p:nvPr/>
            </p:nvSpPr>
            <p:spPr bwMode="auto">
              <a:xfrm>
                <a:off x="1135" y="2578"/>
                <a:ext cx="14" cy="1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81" name="Oval 150"/>
              <p:cNvSpPr>
                <a:spLocks noChangeArrowheads="1"/>
              </p:cNvSpPr>
              <p:nvPr/>
            </p:nvSpPr>
            <p:spPr bwMode="auto">
              <a:xfrm>
                <a:off x="1106" y="2292"/>
                <a:ext cx="15" cy="1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82" name="Oval 151"/>
              <p:cNvSpPr>
                <a:spLocks noChangeArrowheads="1"/>
              </p:cNvSpPr>
              <p:nvPr/>
            </p:nvSpPr>
            <p:spPr bwMode="auto">
              <a:xfrm>
                <a:off x="1106" y="2578"/>
                <a:ext cx="15" cy="1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83" name="Oval 152"/>
              <p:cNvSpPr>
                <a:spLocks noChangeArrowheads="1"/>
              </p:cNvSpPr>
              <p:nvPr/>
            </p:nvSpPr>
            <p:spPr bwMode="auto">
              <a:xfrm>
                <a:off x="1250" y="2292"/>
                <a:ext cx="14" cy="1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84" name="Oval 153"/>
              <p:cNvSpPr>
                <a:spLocks noChangeArrowheads="1"/>
              </p:cNvSpPr>
              <p:nvPr/>
            </p:nvSpPr>
            <p:spPr bwMode="auto">
              <a:xfrm>
                <a:off x="1250" y="2320"/>
                <a:ext cx="14" cy="1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85" name="Oval 154"/>
              <p:cNvSpPr>
                <a:spLocks noChangeArrowheads="1"/>
              </p:cNvSpPr>
              <p:nvPr/>
            </p:nvSpPr>
            <p:spPr bwMode="auto">
              <a:xfrm>
                <a:off x="1250" y="2349"/>
                <a:ext cx="14" cy="1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86" name="Oval 155"/>
              <p:cNvSpPr>
                <a:spLocks noChangeArrowheads="1"/>
              </p:cNvSpPr>
              <p:nvPr/>
            </p:nvSpPr>
            <p:spPr bwMode="auto">
              <a:xfrm>
                <a:off x="1250" y="2378"/>
                <a:ext cx="14" cy="1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87" name="Oval 156"/>
              <p:cNvSpPr>
                <a:spLocks noChangeArrowheads="1"/>
              </p:cNvSpPr>
              <p:nvPr/>
            </p:nvSpPr>
            <p:spPr bwMode="auto">
              <a:xfrm>
                <a:off x="1250" y="2406"/>
                <a:ext cx="14" cy="1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88" name="Oval 157"/>
              <p:cNvSpPr>
                <a:spLocks noChangeArrowheads="1"/>
              </p:cNvSpPr>
              <p:nvPr/>
            </p:nvSpPr>
            <p:spPr bwMode="auto">
              <a:xfrm>
                <a:off x="1250" y="2435"/>
                <a:ext cx="14" cy="1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89" name="Oval 158"/>
              <p:cNvSpPr>
                <a:spLocks noChangeArrowheads="1"/>
              </p:cNvSpPr>
              <p:nvPr/>
            </p:nvSpPr>
            <p:spPr bwMode="auto">
              <a:xfrm>
                <a:off x="1250" y="2464"/>
                <a:ext cx="14" cy="1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90" name="Oval 159"/>
              <p:cNvSpPr>
                <a:spLocks noChangeArrowheads="1"/>
              </p:cNvSpPr>
              <p:nvPr/>
            </p:nvSpPr>
            <p:spPr bwMode="auto">
              <a:xfrm>
                <a:off x="1250" y="2492"/>
                <a:ext cx="14" cy="1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91" name="Oval 160"/>
              <p:cNvSpPr>
                <a:spLocks noChangeArrowheads="1"/>
              </p:cNvSpPr>
              <p:nvPr/>
            </p:nvSpPr>
            <p:spPr bwMode="auto">
              <a:xfrm>
                <a:off x="1250" y="2521"/>
                <a:ext cx="14" cy="1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92" name="Oval 161"/>
              <p:cNvSpPr>
                <a:spLocks noChangeArrowheads="1"/>
              </p:cNvSpPr>
              <p:nvPr/>
            </p:nvSpPr>
            <p:spPr bwMode="auto">
              <a:xfrm>
                <a:off x="1250" y="2550"/>
                <a:ext cx="14" cy="1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93" name="Oval 162"/>
              <p:cNvSpPr>
                <a:spLocks noChangeArrowheads="1"/>
              </p:cNvSpPr>
              <p:nvPr/>
            </p:nvSpPr>
            <p:spPr bwMode="auto">
              <a:xfrm>
                <a:off x="1250" y="2578"/>
                <a:ext cx="14" cy="1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94" name="Freeform 163"/>
              <p:cNvSpPr>
                <a:spLocks/>
              </p:cNvSpPr>
              <p:nvPr/>
            </p:nvSpPr>
            <p:spPr bwMode="auto">
              <a:xfrm>
                <a:off x="920" y="2292"/>
                <a:ext cx="143" cy="300"/>
              </a:xfrm>
              <a:custGeom>
                <a:avLst/>
                <a:gdLst>
                  <a:gd name="T0" fmla="*/ 114 w 120"/>
                  <a:gd name="T1" fmla="*/ 252 h 252"/>
                  <a:gd name="T2" fmla="*/ 6 w 120"/>
                  <a:gd name="T3" fmla="*/ 252 h 252"/>
                  <a:gd name="T4" fmla="*/ 0 w 120"/>
                  <a:gd name="T5" fmla="*/ 246 h 252"/>
                  <a:gd name="T6" fmla="*/ 0 w 120"/>
                  <a:gd name="T7" fmla="*/ 6 h 252"/>
                  <a:gd name="T8" fmla="*/ 6 w 120"/>
                  <a:gd name="T9" fmla="*/ 0 h 252"/>
                  <a:gd name="T10" fmla="*/ 114 w 120"/>
                  <a:gd name="T11" fmla="*/ 0 h 252"/>
                  <a:gd name="T12" fmla="*/ 120 w 120"/>
                  <a:gd name="T13" fmla="*/ 6 h 252"/>
                  <a:gd name="T14" fmla="*/ 114 w 120"/>
                  <a:gd name="T15" fmla="*/ 12 h 252"/>
                  <a:gd name="T16" fmla="*/ 12 w 120"/>
                  <a:gd name="T17" fmla="*/ 12 h 252"/>
                  <a:gd name="T18" fmla="*/ 12 w 120"/>
                  <a:gd name="T19" fmla="*/ 240 h 252"/>
                  <a:gd name="T20" fmla="*/ 114 w 120"/>
                  <a:gd name="T21" fmla="*/ 240 h 252"/>
                  <a:gd name="T22" fmla="*/ 120 w 120"/>
                  <a:gd name="T23" fmla="*/ 246 h 252"/>
                  <a:gd name="T24" fmla="*/ 114 w 120"/>
                  <a:gd name="T25" fmla="*/ 252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0" h="252">
                    <a:moveTo>
                      <a:pt x="114" y="252"/>
                    </a:moveTo>
                    <a:cubicBezTo>
                      <a:pt x="6" y="252"/>
                      <a:pt x="6" y="252"/>
                      <a:pt x="6" y="252"/>
                    </a:cubicBezTo>
                    <a:cubicBezTo>
                      <a:pt x="2" y="252"/>
                      <a:pt x="0" y="250"/>
                      <a:pt x="0" y="246"/>
                    </a:cubicBezTo>
                    <a:cubicBezTo>
                      <a:pt x="0" y="6"/>
                      <a:pt x="0" y="6"/>
                      <a:pt x="0" y="6"/>
                    </a:cubicBezTo>
                    <a:cubicBezTo>
                      <a:pt x="0" y="3"/>
                      <a:pt x="2" y="0"/>
                      <a:pt x="6" y="0"/>
                    </a:cubicBezTo>
                    <a:cubicBezTo>
                      <a:pt x="114" y="0"/>
                      <a:pt x="114" y="0"/>
                      <a:pt x="114" y="0"/>
                    </a:cubicBezTo>
                    <a:cubicBezTo>
                      <a:pt x="117" y="0"/>
                      <a:pt x="120" y="3"/>
                      <a:pt x="120" y="6"/>
                    </a:cubicBezTo>
                    <a:cubicBezTo>
                      <a:pt x="120" y="10"/>
                      <a:pt x="117" y="12"/>
                      <a:pt x="114" y="12"/>
                    </a:cubicBezTo>
                    <a:cubicBezTo>
                      <a:pt x="12" y="12"/>
                      <a:pt x="12" y="12"/>
                      <a:pt x="12" y="12"/>
                    </a:cubicBezTo>
                    <a:cubicBezTo>
                      <a:pt x="12" y="240"/>
                      <a:pt x="12" y="240"/>
                      <a:pt x="12" y="240"/>
                    </a:cubicBezTo>
                    <a:cubicBezTo>
                      <a:pt x="114" y="240"/>
                      <a:pt x="114" y="240"/>
                      <a:pt x="114" y="240"/>
                    </a:cubicBezTo>
                    <a:cubicBezTo>
                      <a:pt x="117" y="240"/>
                      <a:pt x="120" y="243"/>
                      <a:pt x="120" y="246"/>
                    </a:cubicBezTo>
                    <a:cubicBezTo>
                      <a:pt x="120" y="250"/>
                      <a:pt x="117" y="252"/>
                      <a:pt x="114" y="2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95" name="Freeform 164"/>
              <p:cNvSpPr>
                <a:spLocks/>
              </p:cNvSpPr>
              <p:nvPr/>
            </p:nvSpPr>
            <p:spPr bwMode="auto">
              <a:xfrm>
                <a:off x="1078" y="2449"/>
                <a:ext cx="14" cy="158"/>
              </a:xfrm>
              <a:custGeom>
                <a:avLst/>
                <a:gdLst>
                  <a:gd name="T0" fmla="*/ 6 w 12"/>
                  <a:gd name="T1" fmla="*/ 132 h 132"/>
                  <a:gd name="T2" fmla="*/ 0 w 12"/>
                  <a:gd name="T3" fmla="*/ 126 h 132"/>
                  <a:gd name="T4" fmla="*/ 0 w 12"/>
                  <a:gd name="T5" fmla="*/ 6 h 132"/>
                  <a:gd name="T6" fmla="*/ 6 w 12"/>
                  <a:gd name="T7" fmla="*/ 0 h 132"/>
                  <a:gd name="T8" fmla="*/ 12 w 12"/>
                  <a:gd name="T9" fmla="*/ 6 h 132"/>
                  <a:gd name="T10" fmla="*/ 12 w 12"/>
                  <a:gd name="T11" fmla="*/ 126 h 132"/>
                  <a:gd name="T12" fmla="*/ 6 w 12"/>
                  <a:gd name="T13" fmla="*/ 132 h 132"/>
                </a:gdLst>
                <a:ahLst/>
                <a:cxnLst>
                  <a:cxn ang="0">
                    <a:pos x="T0" y="T1"/>
                  </a:cxn>
                  <a:cxn ang="0">
                    <a:pos x="T2" y="T3"/>
                  </a:cxn>
                  <a:cxn ang="0">
                    <a:pos x="T4" y="T5"/>
                  </a:cxn>
                  <a:cxn ang="0">
                    <a:pos x="T6" y="T7"/>
                  </a:cxn>
                  <a:cxn ang="0">
                    <a:pos x="T8" y="T9"/>
                  </a:cxn>
                  <a:cxn ang="0">
                    <a:pos x="T10" y="T11"/>
                  </a:cxn>
                  <a:cxn ang="0">
                    <a:pos x="T12" y="T13"/>
                  </a:cxn>
                </a:cxnLst>
                <a:rect l="0" t="0" r="r" b="b"/>
                <a:pathLst>
                  <a:path w="12" h="132">
                    <a:moveTo>
                      <a:pt x="6" y="132"/>
                    </a:moveTo>
                    <a:cubicBezTo>
                      <a:pt x="2" y="132"/>
                      <a:pt x="0" y="130"/>
                      <a:pt x="0" y="126"/>
                    </a:cubicBezTo>
                    <a:cubicBezTo>
                      <a:pt x="0" y="6"/>
                      <a:pt x="0" y="6"/>
                      <a:pt x="0" y="6"/>
                    </a:cubicBezTo>
                    <a:cubicBezTo>
                      <a:pt x="0" y="3"/>
                      <a:pt x="2" y="0"/>
                      <a:pt x="6" y="0"/>
                    </a:cubicBezTo>
                    <a:cubicBezTo>
                      <a:pt x="9" y="0"/>
                      <a:pt x="12" y="3"/>
                      <a:pt x="12" y="6"/>
                    </a:cubicBezTo>
                    <a:cubicBezTo>
                      <a:pt x="12" y="126"/>
                      <a:pt x="12" y="126"/>
                      <a:pt x="12" y="126"/>
                    </a:cubicBezTo>
                    <a:cubicBezTo>
                      <a:pt x="12" y="130"/>
                      <a:pt x="9" y="132"/>
                      <a:pt x="6" y="13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97" name="Freeform 165"/>
              <p:cNvSpPr>
                <a:spLocks/>
              </p:cNvSpPr>
              <p:nvPr/>
            </p:nvSpPr>
            <p:spPr bwMode="auto">
              <a:xfrm>
                <a:off x="1078" y="2263"/>
                <a:ext cx="14" cy="115"/>
              </a:xfrm>
              <a:custGeom>
                <a:avLst/>
                <a:gdLst>
                  <a:gd name="T0" fmla="*/ 6 w 12"/>
                  <a:gd name="T1" fmla="*/ 96 h 96"/>
                  <a:gd name="T2" fmla="*/ 0 w 12"/>
                  <a:gd name="T3" fmla="*/ 90 h 96"/>
                  <a:gd name="T4" fmla="*/ 0 w 12"/>
                  <a:gd name="T5" fmla="*/ 6 h 96"/>
                  <a:gd name="T6" fmla="*/ 6 w 12"/>
                  <a:gd name="T7" fmla="*/ 0 h 96"/>
                  <a:gd name="T8" fmla="*/ 12 w 12"/>
                  <a:gd name="T9" fmla="*/ 6 h 96"/>
                  <a:gd name="T10" fmla="*/ 12 w 12"/>
                  <a:gd name="T11" fmla="*/ 90 h 96"/>
                  <a:gd name="T12" fmla="*/ 6 w 12"/>
                  <a:gd name="T13" fmla="*/ 96 h 96"/>
                </a:gdLst>
                <a:ahLst/>
                <a:cxnLst>
                  <a:cxn ang="0">
                    <a:pos x="T0" y="T1"/>
                  </a:cxn>
                  <a:cxn ang="0">
                    <a:pos x="T2" y="T3"/>
                  </a:cxn>
                  <a:cxn ang="0">
                    <a:pos x="T4" y="T5"/>
                  </a:cxn>
                  <a:cxn ang="0">
                    <a:pos x="T6" y="T7"/>
                  </a:cxn>
                  <a:cxn ang="0">
                    <a:pos x="T8" y="T9"/>
                  </a:cxn>
                  <a:cxn ang="0">
                    <a:pos x="T10" y="T11"/>
                  </a:cxn>
                  <a:cxn ang="0">
                    <a:pos x="T12" y="T13"/>
                  </a:cxn>
                </a:cxnLst>
                <a:rect l="0" t="0" r="r" b="b"/>
                <a:pathLst>
                  <a:path w="12" h="96">
                    <a:moveTo>
                      <a:pt x="6" y="96"/>
                    </a:moveTo>
                    <a:cubicBezTo>
                      <a:pt x="2" y="96"/>
                      <a:pt x="0" y="94"/>
                      <a:pt x="0" y="90"/>
                    </a:cubicBezTo>
                    <a:cubicBezTo>
                      <a:pt x="0" y="6"/>
                      <a:pt x="0" y="6"/>
                      <a:pt x="0" y="6"/>
                    </a:cubicBezTo>
                    <a:cubicBezTo>
                      <a:pt x="0" y="3"/>
                      <a:pt x="2" y="0"/>
                      <a:pt x="6" y="0"/>
                    </a:cubicBezTo>
                    <a:cubicBezTo>
                      <a:pt x="9" y="0"/>
                      <a:pt x="12" y="3"/>
                      <a:pt x="12" y="6"/>
                    </a:cubicBezTo>
                    <a:cubicBezTo>
                      <a:pt x="12" y="90"/>
                      <a:pt x="12" y="90"/>
                      <a:pt x="12" y="90"/>
                    </a:cubicBezTo>
                    <a:cubicBezTo>
                      <a:pt x="12" y="94"/>
                      <a:pt x="9" y="96"/>
                      <a:pt x="6" y="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99" name="Freeform 166"/>
              <p:cNvSpPr>
                <a:spLocks/>
              </p:cNvSpPr>
              <p:nvPr/>
            </p:nvSpPr>
            <p:spPr bwMode="auto">
              <a:xfrm>
                <a:off x="982" y="2406"/>
                <a:ext cx="206" cy="50"/>
              </a:xfrm>
              <a:custGeom>
                <a:avLst/>
                <a:gdLst>
                  <a:gd name="T0" fmla="*/ 165 w 172"/>
                  <a:gd name="T1" fmla="*/ 42 h 42"/>
                  <a:gd name="T2" fmla="*/ 161 w 172"/>
                  <a:gd name="T3" fmla="*/ 41 h 42"/>
                  <a:gd name="T4" fmla="*/ 86 w 172"/>
                  <a:gd name="T5" fmla="*/ 12 h 42"/>
                  <a:gd name="T6" fmla="*/ 11 w 172"/>
                  <a:gd name="T7" fmla="*/ 40 h 42"/>
                  <a:gd name="T8" fmla="*/ 2 w 172"/>
                  <a:gd name="T9" fmla="*/ 40 h 42"/>
                  <a:gd name="T10" fmla="*/ 3 w 172"/>
                  <a:gd name="T11" fmla="*/ 31 h 42"/>
                  <a:gd name="T12" fmla="*/ 86 w 172"/>
                  <a:gd name="T13" fmla="*/ 0 h 42"/>
                  <a:gd name="T14" fmla="*/ 169 w 172"/>
                  <a:gd name="T15" fmla="*/ 32 h 42"/>
                  <a:gd name="T16" fmla="*/ 170 w 172"/>
                  <a:gd name="T17" fmla="*/ 40 h 42"/>
                  <a:gd name="T18" fmla="*/ 165 w 172"/>
                  <a:gd name="T19"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2" h="42">
                    <a:moveTo>
                      <a:pt x="165" y="42"/>
                    </a:moveTo>
                    <a:cubicBezTo>
                      <a:pt x="164" y="42"/>
                      <a:pt x="162" y="42"/>
                      <a:pt x="161" y="41"/>
                    </a:cubicBezTo>
                    <a:cubicBezTo>
                      <a:pt x="140" y="22"/>
                      <a:pt x="113" y="12"/>
                      <a:pt x="86" y="12"/>
                    </a:cubicBezTo>
                    <a:cubicBezTo>
                      <a:pt x="58" y="12"/>
                      <a:pt x="32" y="22"/>
                      <a:pt x="11" y="40"/>
                    </a:cubicBezTo>
                    <a:cubicBezTo>
                      <a:pt x="8" y="42"/>
                      <a:pt x="4" y="42"/>
                      <a:pt x="2" y="40"/>
                    </a:cubicBezTo>
                    <a:cubicBezTo>
                      <a:pt x="0" y="37"/>
                      <a:pt x="0" y="33"/>
                      <a:pt x="3" y="31"/>
                    </a:cubicBezTo>
                    <a:cubicBezTo>
                      <a:pt x="26" y="11"/>
                      <a:pt x="55" y="0"/>
                      <a:pt x="86" y="0"/>
                    </a:cubicBezTo>
                    <a:cubicBezTo>
                      <a:pt x="116" y="0"/>
                      <a:pt x="146" y="11"/>
                      <a:pt x="169" y="32"/>
                    </a:cubicBezTo>
                    <a:cubicBezTo>
                      <a:pt x="172" y="34"/>
                      <a:pt x="172" y="38"/>
                      <a:pt x="170" y="40"/>
                    </a:cubicBezTo>
                    <a:cubicBezTo>
                      <a:pt x="168" y="42"/>
                      <a:pt x="167" y="42"/>
                      <a:pt x="165" y="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grpSp>
      <p:sp>
        <p:nvSpPr>
          <p:cNvPr id="142" name="Oval 141"/>
          <p:cNvSpPr/>
          <p:nvPr/>
        </p:nvSpPr>
        <p:spPr>
          <a:xfrm>
            <a:off x="6385555" y="3816595"/>
            <a:ext cx="730800" cy="730800"/>
          </a:xfrm>
          <a:prstGeom prst="ellipse">
            <a:avLst/>
          </a:prstGeom>
          <a:solidFill>
            <a:schemeClr val="tx2"/>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dirty="0"/>
          </a:p>
        </p:txBody>
      </p:sp>
      <p:grpSp>
        <p:nvGrpSpPr>
          <p:cNvPr id="156" name="Group 124"/>
          <p:cNvGrpSpPr>
            <a:grpSpLocks noChangeAspect="1"/>
          </p:cNvGrpSpPr>
          <p:nvPr/>
        </p:nvGrpSpPr>
        <p:grpSpPr bwMode="auto">
          <a:xfrm>
            <a:off x="6522229" y="3982834"/>
            <a:ext cx="478372" cy="439321"/>
            <a:chOff x="6692" y="3361"/>
            <a:chExt cx="343" cy="315"/>
          </a:xfrm>
          <a:solidFill>
            <a:schemeClr val="bg1"/>
          </a:solidFill>
        </p:grpSpPr>
        <p:sp>
          <p:nvSpPr>
            <p:cNvPr id="157" name="Freeform 125"/>
            <p:cNvSpPr>
              <a:spLocks/>
            </p:cNvSpPr>
            <p:nvPr/>
          </p:nvSpPr>
          <p:spPr bwMode="auto">
            <a:xfrm>
              <a:off x="6692" y="3389"/>
              <a:ext cx="214" cy="15"/>
            </a:xfrm>
            <a:custGeom>
              <a:avLst/>
              <a:gdLst>
                <a:gd name="T0" fmla="*/ 173 w 179"/>
                <a:gd name="T1" fmla="*/ 12 h 12"/>
                <a:gd name="T2" fmla="*/ 6 w 179"/>
                <a:gd name="T3" fmla="*/ 12 h 12"/>
                <a:gd name="T4" fmla="*/ 0 w 179"/>
                <a:gd name="T5" fmla="*/ 6 h 12"/>
                <a:gd name="T6" fmla="*/ 6 w 179"/>
                <a:gd name="T7" fmla="*/ 0 h 12"/>
                <a:gd name="T8" fmla="*/ 173 w 179"/>
                <a:gd name="T9" fmla="*/ 0 h 12"/>
                <a:gd name="T10" fmla="*/ 179 w 179"/>
                <a:gd name="T11" fmla="*/ 6 h 12"/>
                <a:gd name="T12" fmla="*/ 173 w 179"/>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179" h="12">
                  <a:moveTo>
                    <a:pt x="173" y="12"/>
                  </a:moveTo>
                  <a:cubicBezTo>
                    <a:pt x="6" y="12"/>
                    <a:pt x="6" y="12"/>
                    <a:pt x="6" y="12"/>
                  </a:cubicBezTo>
                  <a:cubicBezTo>
                    <a:pt x="3" y="12"/>
                    <a:pt x="0" y="9"/>
                    <a:pt x="0" y="6"/>
                  </a:cubicBezTo>
                  <a:cubicBezTo>
                    <a:pt x="0" y="3"/>
                    <a:pt x="3" y="0"/>
                    <a:pt x="6" y="0"/>
                  </a:cubicBezTo>
                  <a:cubicBezTo>
                    <a:pt x="173" y="0"/>
                    <a:pt x="173" y="0"/>
                    <a:pt x="173" y="0"/>
                  </a:cubicBezTo>
                  <a:cubicBezTo>
                    <a:pt x="177" y="0"/>
                    <a:pt x="179" y="3"/>
                    <a:pt x="179" y="6"/>
                  </a:cubicBezTo>
                  <a:cubicBezTo>
                    <a:pt x="179" y="9"/>
                    <a:pt x="177" y="12"/>
                    <a:pt x="173"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solidFill>
                  <a:schemeClr val="tx2"/>
                </a:solidFill>
              </a:endParaRPr>
            </a:p>
          </p:txBody>
        </p:sp>
        <p:sp>
          <p:nvSpPr>
            <p:cNvPr id="159" name="Freeform 126"/>
            <p:cNvSpPr>
              <a:spLocks/>
            </p:cNvSpPr>
            <p:nvPr/>
          </p:nvSpPr>
          <p:spPr bwMode="auto">
            <a:xfrm>
              <a:off x="6791" y="3461"/>
              <a:ext cx="15" cy="215"/>
            </a:xfrm>
            <a:custGeom>
              <a:avLst/>
              <a:gdLst>
                <a:gd name="T0" fmla="*/ 6 w 12"/>
                <a:gd name="T1" fmla="*/ 180 h 180"/>
                <a:gd name="T2" fmla="*/ 0 w 12"/>
                <a:gd name="T3" fmla="*/ 174 h 180"/>
                <a:gd name="T4" fmla="*/ 0 w 12"/>
                <a:gd name="T5" fmla="*/ 6 h 180"/>
                <a:gd name="T6" fmla="*/ 6 w 12"/>
                <a:gd name="T7" fmla="*/ 0 h 180"/>
                <a:gd name="T8" fmla="*/ 12 w 12"/>
                <a:gd name="T9" fmla="*/ 6 h 180"/>
                <a:gd name="T10" fmla="*/ 12 w 12"/>
                <a:gd name="T11" fmla="*/ 174 h 180"/>
                <a:gd name="T12" fmla="*/ 6 w 12"/>
                <a:gd name="T13" fmla="*/ 180 h 180"/>
              </a:gdLst>
              <a:ahLst/>
              <a:cxnLst>
                <a:cxn ang="0">
                  <a:pos x="T0" y="T1"/>
                </a:cxn>
                <a:cxn ang="0">
                  <a:pos x="T2" y="T3"/>
                </a:cxn>
                <a:cxn ang="0">
                  <a:pos x="T4" y="T5"/>
                </a:cxn>
                <a:cxn ang="0">
                  <a:pos x="T6" y="T7"/>
                </a:cxn>
                <a:cxn ang="0">
                  <a:pos x="T8" y="T9"/>
                </a:cxn>
                <a:cxn ang="0">
                  <a:pos x="T10" y="T11"/>
                </a:cxn>
                <a:cxn ang="0">
                  <a:pos x="T12" y="T13"/>
                </a:cxn>
              </a:cxnLst>
              <a:rect l="0" t="0" r="r" b="b"/>
              <a:pathLst>
                <a:path w="12" h="180">
                  <a:moveTo>
                    <a:pt x="6" y="180"/>
                  </a:moveTo>
                  <a:cubicBezTo>
                    <a:pt x="3" y="180"/>
                    <a:pt x="0" y="177"/>
                    <a:pt x="0" y="174"/>
                  </a:cubicBezTo>
                  <a:cubicBezTo>
                    <a:pt x="0" y="6"/>
                    <a:pt x="0" y="6"/>
                    <a:pt x="0" y="6"/>
                  </a:cubicBezTo>
                  <a:cubicBezTo>
                    <a:pt x="0" y="3"/>
                    <a:pt x="3" y="0"/>
                    <a:pt x="6" y="0"/>
                  </a:cubicBezTo>
                  <a:cubicBezTo>
                    <a:pt x="10" y="0"/>
                    <a:pt x="12" y="3"/>
                    <a:pt x="12" y="6"/>
                  </a:cubicBezTo>
                  <a:cubicBezTo>
                    <a:pt x="12" y="174"/>
                    <a:pt x="12" y="174"/>
                    <a:pt x="12" y="174"/>
                  </a:cubicBezTo>
                  <a:cubicBezTo>
                    <a:pt x="12" y="177"/>
                    <a:pt x="10" y="180"/>
                    <a:pt x="6" y="1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solidFill>
                  <a:schemeClr val="tx2"/>
                </a:solidFill>
              </a:endParaRPr>
            </a:p>
          </p:txBody>
        </p:sp>
        <p:sp>
          <p:nvSpPr>
            <p:cNvPr id="160" name="Freeform 127"/>
            <p:cNvSpPr>
              <a:spLocks/>
            </p:cNvSpPr>
            <p:nvPr/>
          </p:nvSpPr>
          <p:spPr bwMode="auto">
            <a:xfrm>
              <a:off x="6705" y="3361"/>
              <a:ext cx="15" cy="43"/>
            </a:xfrm>
            <a:custGeom>
              <a:avLst/>
              <a:gdLst>
                <a:gd name="T0" fmla="*/ 6 w 12"/>
                <a:gd name="T1" fmla="*/ 36 h 36"/>
                <a:gd name="T2" fmla="*/ 0 w 12"/>
                <a:gd name="T3" fmla="*/ 30 h 36"/>
                <a:gd name="T4" fmla="*/ 0 w 12"/>
                <a:gd name="T5" fmla="*/ 6 h 36"/>
                <a:gd name="T6" fmla="*/ 6 w 12"/>
                <a:gd name="T7" fmla="*/ 0 h 36"/>
                <a:gd name="T8" fmla="*/ 12 w 12"/>
                <a:gd name="T9" fmla="*/ 6 h 36"/>
                <a:gd name="T10" fmla="*/ 12 w 12"/>
                <a:gd name="T11" fmla="*/ 30 h 36"/>
                <a:gd name="T12" fmla="*/ 6 w 12"/>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12" h="36">
                  <a:moveTo>
                    <a:pt x="6" y="36"/>
                  </a:moveTo>
                  <a:cubicBezTo>
                    <a:pt x="3" y="36"/>
                    <a:pt x="0" y="33"/>
                    <a:pt x="0" y="30"/>
                  </a:cubicBezTo>
                  <a:cubicBezTo>
                    <a:pt x="0" y="6"/>
                    <a:pt x="0" y="6"/>
                    <a:pt x="0" y="6"/>
                  </a:cubicBezTo>
                  <a:cubicBezTo>
                    <a:pt x="0" y="3"/>
                    <a:pt x="3" y="0"/>
                    <a:pt x="6" y="0"/>
                  </a:cubicBezTo>
                  <a:cubicBezTo>
                    <a:pt x="10" y="0"/>
                    <a:pt x="12" y="3"/>
                    <a:pt x="12" y="6"/>
                  </a:cubicBezTo>
                  <a:cubicBezTo>
                    <a:pt x="12" y="30"/>
                    <a:pt x="12" y="30"/>
                    <a:pt x="12" y="30"/>
                  </a:cubicBezTo>
                  <a:cubicBezTo>
                    <a:pt x="12" y="33"/>
                    <a:pt x="10" y="36"/>
                    <a:pt x="6"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solidFill>
                  <a:schemeClr val="tx2"/>
                </a:solidFill>
              </a:endParaRPr>
            </a:p>
          </p:txBody>
        </p:sp>
        <p:sp>
          <p:nvSpPr>
            <p:cNvPr id="161" name="Freeform 128"/>
            <p:cNvSpPr>
              <a:spLocks/>
            </p:cNvSpPr>
            <p:nvPr/>
          </p:nvSpPr>
          <p:spPr bwMode="auto">
            <a:xfrm>
              <a:off x="6734" y="3361"/>
              <a:ext cx="14" cy="43"/>
            </a:xfrm>
            <a:custGeom>
              <a:avLst/>
              <a:gdLst>
                <a:gd name="T0" fmla="*/ 6 w 12"/>
                <a:gd name="T1" fmla="*/ 36 h 36"/>
                <a:gd name="T2" fmla="*/ 0 w 12"/>
                <a:gd name="T3" fmla="*/ 30 h 36"/>
                <a:gd name="T4" fmla="*/ 0 w 12"/>
                <a:gd name="T5" fmla="*/ 6 h 36"/>
                <a:gd name="T6" fmla="*/ 6 w 12"/>
                <a:gd name="T7" fmla="*/ 0 h 36"/>
                <a:gd name="T8" fmla="*/ 12 w 12"/>
                <a:gd name="T9" fmla="*/ 6 h 36"/>
                <a:gd name="T10" fmla="*/ 12 w 12"/>
                <a:gd name="T11" fmla="*/ 30 h 36"/>
                <a:gd name="T12" fmla="*/ 6 w 12"/>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12" h="36">
                  <a:moveTo>
                    <a:pt x="6" y="36"/>
                  </a:moveTo>
                  <a:cubicBezTo>
                    <a:pt x="3" y="36"/>
                    <a:pt x="0" y="33"/>
                    <a:pt x="0" y="30"/>
                  </a:cubicBezTo>
                  <a:cubicBezTo>
                    <a:pt x="0" y="6"/>
                    <a:pt x="0" y="6"/>
                    <a:pt x="0" y="6"/>
                  </a:cubicBezTo>
                  <a:cubicBezTo>
                    <a:pt x="0" y="3"/>
                    <a:pt x="3" y="0"/>
                    <a:pt x="6" y="0"/>
                  </a:cubicBezTo>
                  <a:cubicBezTo>
                    <a:pt x="10" y="0"/>
                    <a:pt x="12" y="3"/>
                    <a:pt x="12" y="6"/>
                  </a:cubicBezTo>
                  <a:cubicBezTo>
                    <a:pt x="12" y="30"/>
                    <a:pt x="12" y="30"/>
                    <a:pt x="12" y="30"/>
                  </a:cubicBezTo>
                  <a:cubicBezTo>
                    <a:pt x="12" y="33"/>
                    <a:pt x="10" y="36"/>
                    <a:pt x="6"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solidFill>
                  <a:schemeClr val="tx2"/>
                </a:solidFill>
              </a:endParaRPr>
            </a:p>
          </p:txBody>
        </p:sp>
        <p:sp>
          <p:nvSpPr>
            <p:cNvPr id="162" name="Freeform 129"/>
            <p:cNvSpPr>
              <a:spLocks/>
            </p:cNvSpPr>
            <p:nvPr/>
          </p:nvSpPr>
          <p:spPr bwMode="auto">
            <a:xfrm>
              <a:off x="6849" y="3361"/>
              <a:ext cx="14" cy="43"/>
            </a:xfrm>
            <a:custGeom>
              <a:avLst/>
              <a:gdLst>
                <a:gd name="T0" fmla="*/ 6 w 12"/>
                <a:gd name="T1" fmla="*/ 36 h 36"/>
                <a:gd name="T2" fmla="*/ 0 w 12"/>
                <a:gd name="T3" fmla="*/ 30 h 36"/>
                <a:gd name="T4" fmla="*/ 0 w 12"/>
                <a:gd name="T5" fmla="*/ 6 h 36"/>
                <a:gd name="T6" fmla="*/ 6 w 12"/>
                <a:gd name="T7" fmla="*/ 0 h 36"/>
                <a:gd name="T8" fmla="*/ 12 w 12"/>
                <a:gd name="T9" fmla="*/ 6 h 36"/>
                <a:gd name="T10" fmla="*/ 12 w 12"/>
                <a:gd name="T11" fmla="*/ 30 h 36"/>
                <a:gd name="T12" fmla="*/ 6 w 12"/>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12" h="36">
                  <a:moveTo>
                    <a:pt x="6" y="36"/>
                  </a:moveTo>
                  <a:cubicBezTo>
                    <a:pt x="3" y="36"/>
                    <a:pt x="0" y="33"/>
                    <a:pt x="0" y="30"/>
                  </a:cubicBezTo>
                  <a:cubicBezTo>
                    <a:pt x="0" y="6"/>
                    <a:pt x="0" y="6"/>
                    <a:pt x="0" y="6"/>
                  </a:cubicBezTo>
                  <a:cubicBezTo>
                    <a:pt x="0" y="3"/>
                    <a:pt x="3" y="0"/>
                    <a:pt x="6" y="0"/>
                  </a:cubicBezTo>
                  <a:cubicBezTo>
                    <a:pt x="10" y="0"/>
                    <a:pt x="12" y="3"/>
                    <a:pt x="12" y="6"/>
                  </a:cubicBezTo>
                  <a:cubicBezTo>
                    <a:pt x="12" y="30"/>
                    <a:pt x="12" y="30"/>
                    <a:pt x="12" y="30"/>
                  </a:cubicBezTo>
                  <a:cubicBezTo>
                    <a:pt x="12" y="33"/>
                    <a:pt x="10" y="36"/>
                    <a:pt x="6"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solidFill>
                  <a:schemeClr val="tx2"/>
                </a:solidFill>
              </a:endParaRPr>
            </a:p>
          </p:txBody>
        </p:sp>
        <p:sp>
          <p:nvSpPr>
            <p:cNvPr id="163" name="Freeform 130"/>
            <p:cNvSpPr>
              <a:spLocks/>
            </p:cNvSpPr>
            <p:nvPr/>
          </p:nvSpPr>
          <p:spPr bwMode="auto">
            <a:xfrm>
              <a:off x="6877" y="3361"/>
              <a:ext cx="15" cy="43"/>
            </a:xfrm>
            <a:custGeom>
              <a:avLst/>
              <a:gdLst>
                <a:gd name="T0" fmla="*/ 6 w 12"/>
                <a:gd name="T1" fmla="*/ 36 h 36"/>
                <a:gd name="T2" fmla="*/ 0 w 12"/>
                <a:gd name="T3" fmla="*/ 30 h 36"/>
                <a:gd name="T4" fmla="*/ 0 w 12"/>
                <a:gd name="T5" fmla="*/ 6 h 36"/>
                <a:gd name="T6" fmla="*/ 6 w 12"/>
                <a:gd name="T7" fmla="*/ 0 h 36"/>
                <a:gd name="T8" fmla="*/ 12 w 12"/>
                <a:gd name="T9" fmla="*/ 6 h 36"/>
                <a:gd name="T10" fmla="*/ 12 w 12"/>
                <a:gd name="T11" fmla="*/ 30 h 36"/>
                <a:gd name="T12" fmla="*/ 6 w 12"/>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12" h="36">
                  <a:moveTo>
                    <a:pt x="6" y="36"/>
                  </a:moveTo>
                  <a:cubicBezTo>
                    <a:pt x="3" y="36"/>
                    <a:pt x="0" y="33"/>
                    <a:pt x="0" y="30"/>
                  </a:cubicBezTo>
                  <a:cubicBezTo>
                    <a:pt x="0" y="6"/>
                    <a:pt x="0" y="6"/>
                    <a:pt x="0" y="6"/>
                  </a:cubicBezTo>
                  <a:cubicBezTo>
                    <a:pt x="0" y="3"/>
                    <a:pt x="3" y="0"/>
                    <a:pt x="6" y="0"/>
                  </a:cubicBezTo>
                  <a:cubicBezTo>
                    <a:pt x="10" y="0"/>
                    <a:pt x="12" y="3"/>
                    <a:pt x="12" y="6"/>
                  </a:cubicBezTo>
                  <a:cubicBezTo>
                    <a:pt x="12" y="30"/>
                    <a:pt x="12" y="30"/>
                    <a:pt x="12" y="30"/>
                  </a:cubicBezTo>
                  <a:cubicBezTo>
                    <a:pt x="12" y="33"/>
                    <a:pt x="10" y="36"/>
                    <a:pt x="6"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solidFill>
                  <a:schemeClr val="tx2"/>
                </a:solidFill>
              </a:endParaRPr>
            </a:p>
          </p:txBody>
        </p:sp>
        <p:sp>
          <p:nvSpPr>
            <p:cNvPr id="164" name="Freeform 131"/>
            <p:cNvSpPr>
              <a:spLocks/>
            </p:cNvSpPr>
            <p:nvPr/>
          </p:nvSpPr>
          <p:spPr bwMode="auto">
            <a:xfrm>
              <a:off x="6734" y="3388"/>
              <a:ext cx="130" cy="87"/>
            </a:xfrm>
            <a:custGeom>
              <a:avLst/>
              <a:gdLst>
                <a:gd name="T0" fmla="*/ 54 w 109"/>
                <a:gd name="T1" fmla="*/ 73 h 73"/>
                <a:gd name="T2" fmla="*/ 54 w 109"/>
                <a:gd name="T3" fmla="*/ 73 h 73"/>
                <a:gd name="T4" fmla="*/ 50 w 109"/>
                <a:gd name="T5" fmla="*/ 71 h 73"/>
                <a:gd name="T6" fmla="*/ 2 w 109"/>
                <a:gd name="T7" fmla="*/ 11 h 73"/>
                <a:gd name="T8" fmla="*/ 3 w 109"/>
                <a:gd name="T9" fmla="*/ 2 h 73"/>
                <a:gd name="T10" fmla="*/ 12 w 109"/>
                <a:gd name="T11" fmla="*/ 3 h 73"/>
                <a:gd name="T12" fmla="*/ 54 w 109"/>
                <a:gd name="T13" fmla="*/ 57 h 73"/>
                <a:gd name="T14" fmla="*/ 98 w 109"/>
                <a:gd name="T15" fmla="*/ 3 h 73"/>
                <a:gd name="T16" fmla="*/ 106 w 109"/>
                <a:gd name="T17" fmla="*/ 2 h 73"/>
                <a:gd name="T18" fmla="*/ 107 w 109"/>
                <a:gd name="T19" fmla="*/ 11 h 73"/>
                <a:gd name="T20" fmla="*/ 59 w 109"/>
                <a:gd name="T21" fmla="*/ 71 h 73"/>
                <a:gd name="T22" fmla="*/ 54 w 109"/>
                <a:gd name="T23"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9" h="73">
                  <a:moveTo>
                    <a:pt x="54" y="73"/>
                  </a:moveTo>
                  <a:cubicBezTo>
                    <a:pt x="54" y="73"/>
                    <a:pt x="54" y="73"/>
                    <a:pt x="54" y="73"/>
                  </a:cubicBezTo>
                  <a:cubicBezTo>
                    <a:pt x="53" y="73"/>
                    <a:pt x="51" y="72"/>
                    <a:pt x="50" y="71"/>
                  </a:cubicBezTo>
                  <a:cubicBezTo>
                    <a:pt x="2" y="11"/>
                    <a:pt x="2" y="11"/>
                    <a:pt x="2" y="11"/>
                  </a:cubicBezTo>
                  <a:cubicBezTo>
                    <a:pt x="0" y="8"/>
                    <a:pt x="1" y="4"/>
                    <a:pt x="3" y="2"/>
                  </a:cubicBezTo>
                  <a:cubicBezTo>
                    <a:pt x="6" y="0"/>
                    <a:pt x="10" y="1"/>
                    <a:pt x="12" y="3"/>
                  </a:cubicBezTo>
                  <a:cubicBezTo>
                    <a:pt x="54" y="57"/>
                    <a:pt x="54" y="57"/>
                    <a:pt x="54" y="57"/>
                  </a:cubicBezTo>
                  <a:cubicBezTo>
                    <a:pt x="98" y="3"/>
                    <a:pt x="98" y="3"/>
                    <a:pt x="98" y="3"/>
                  </a:cubicBezTo>
                  <a:cubicBezTo>
                    <a:pt x="100" y="1"/>
                    <a:pt x="103" y="0"/>
                    <a:pt x="106" y="2"/>
                  </a:cubicBezTo>
                  <a:cubicBezTo>
                    <a:pt x="109" y="4"/>
                    <a:pt x="109" y="8"/>
                    <a:pt x="107" y="11"/>
                  </a:cubicBezTo>
                  <a:cubicBezTo>
                    <a:pt x="59" y="71"/>
                    <a:pt x="59" y="71"/>
                    <a:pt x="59" y="71"/>
                  </a:cubicBezTo>
                  <a:cubicBezTo>
                    <a:pt x="58" y="72"/>
                    <a:pt x="56" y="73"/>
                    <a:pt x="54" y="7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solidFill>
                  <a:schemeClr val="tx2"/>
                </a:solidFill>
              </a:endParaRPr>
            </a:p>
          </p:txBody>
        </p:sp>
        <p:sp>
          <p:nvSpPr>
            <p:cNvPr id="165" name="Freeform 132"/>
            <p:cNvSpPr>
              <a:spLocks/>
            </p:cNvSpPr>
            <p:nvPr/>
          </p:nvSpPr>
          <p:spPr bwMode="auto">
            <a:xfrm>
              <a:off x="6850" y="3490"/>
              <a:ext cx="185" cy="14"/>
            </a:xfrm>
            <a:custGeom>
              <a:avLst/>
              <a:gdLst>
                <a:gd name="T0" fmla="*/ 149 w 155"/>
                <a:gd name="T1" fmla="*/ 12 h 12"/>
                <a:gd name="T2" fmla="*/ 6 w 155"/>
                <a:gd name="T3" fmla="*/ 12 h 12"/>
                <a:gd name="T4" fmla="*/ 0 w 155"/>
                <a:gd name="T5" fmla="*/ 6 h 12"/>
                <a:gd name="T6" fmla="*/ 6 w 155"/>
                <a:gd name="T7" fmla="*/ 0 h 12"/>
                <a:gd name="T8" fmla="*/ 149 w 155"/>
                <a:gd name="T9" fmla="*/ 0 h 12"/>
                <a:gd name="T10" fmla="*/ 155 w 155"/>
                <a:gd name="T11" fmla="*/ 6 h 12"/>
                <a:gd name="T12" fmla="*/ 149 w 155"/>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155" h="12">
                  <a:moveTo>
                    <a:pt x="149" y="12"/>
                  </a:moveTo>
                  <a:cubicBezTo>
                    <a:pt x="6" y="12"/>
                    <a:pt x="6" y="12"/>
                    <a:pt x="6" y="12"/>
                  </a:cubicBezTo>
                  <a:cubicBezTo>
                    <a:pt x="3" y="12"/>
                    <a:pt x="0" y="9"/>
                    <a:pt x="0" y="6"/>
                  </a:cubicBezTo>
                  <a:cubicBezTo>
                    <a:pt x="0" y="3"/>
                    <a:pt x="3" y="0"/>
                    <a:pt x="6" y="0"/>
                  </a:cubicBezTo>
                  <a:cubicBezTo>
                    <a:pt x="149" y="0"/>
                    <a:pt x="149" y="0"/>
                    <a:pt x="149" y="0"/>
                  </a:cubicBezTo>
                  <a:cubicBezTo>
                    <a:pt x="153" y="0"/>
                    <a:pt x="155" y="3"/>
                    <a:pt x="155" y="6"/>
                  </a:cubicBezTo>
                  <a:cubicBezTo>
                    <a:pt x="155" y="9"/>
                    <a:pt x="153" y="12"/>
                    <a:pt x="149"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solidFill>
                  <a:schemeClr val="tx2"/>
                </a:solidFill>
              </a:endParaRPr>
            </a:p>
          </p:txBody>
        </p:sp>
        <p:sp>
          <p:nvSpPr>
            <p:cNvPr id="166" name="Freeform 133"/>
            <p:cNvSpPr>
              <a:spLocks/>
            </p:cNvSpPr>
            <p:nvPr/>
          </p:nvSpPr>
          <p:spPr bwMode="auto">
            <a:xfrm>
              <a:off x="6935" y="3547"/>
              <a:ext cx="14" cy="129"/>
            </a:xfrm>
            <a:custGeom>
              <a:avLst/>
              <a:gdLst>
                <a:gd name="T0" fmla="*/ 6 w 12"/>
                <a:gd name="T1" fmla="*/ 108 h 108"/>
                <a:gd name="T2" fmla="*/ 0 w 12"/>
                <a:gd name="T3" fmla="*/ 102 h 108"/>
                <a:gd name="T4" fmla="*/ 0 w 12"/>
                <a:gd name="T5" fmla="*/ 6 h 108"/>
                <a:gd name="T6" fmla="*/ 6 w 12"/>
                <a:gd name="T7" fmla="*/ 0 h 108"/>
                <a:gd name="T8" fmla="*/ 12 w 12"/>
                <a:gd name="T9" fmla="*/ 6 h 108"/>
                <a:gd name="T10" fmla="*/ 12 w 12"/>
                <a:gd name="T11" fmla="*/ 102 h 108"/>
                <a:gd name="T12" fmla="*/ 6 w 12"/>
                <a:gd name="T13" fmla="*/ 108 h 108"/>
              </a:gdLst>
              <a:ahLst/>
              <a:cxnLst>
                <a:cxn ang="0">
                  <a:pos x="T0" y="T1"/>
                </a:cxn>
                <a:cxn ang="0">
                  <a:pos x="T2" y="T3"/>
                </a:cxn>
                <a:cxn ang="0">
                  <a:pos x="T4" y="T5"/>
                </a:cxn>
                <a:cxn ang="0">
                  <a:pos x="T6" y="T7"/>
                </a:cxn>
                <a:cxn ang="0">
                  <a:pos x="T8" y="T9"/>
                </a:cxn>
                <a:cxn ang="0">
                  <a:pos x="T10" y="T11"/>
                </a:cxn>
                <a:cxn ang="0">
                  <a:pos x="T12" y="T13"/>
                </a:cxn>
              </a:cxnLst>
              <a:rect l="0" t="0" r="r" b="b"/>
              <a:pathLst>
                <a:path w="12" h="108">
                  <a:moveTo>
                    <a:pt x="6" y="108"/>
                  </a:moveTo>
                  <a:cubicBezTo>
                    <a:pt x="3" y="108"/>
                    <a:pt x="0" y="105"/>
                    <a:pt x="0" y="102"/>
                  </a:cubicBezTo>
                  <a:cubicBezTo>
                    <a:pt x="0" y="6"/>
                    <a:pt x="0" y="6"/>
                    <a:pt x="0" y="6"/>
                  </a:cubicBezTo>
                  <a:cubicBezTo>
                    <a:pt x="0" y="3"/>
                    <a:pt x="3" y="0"/>
                    <a:pt x="6" y="0"/>
                  </a:cubicBezTo>
                  <a:cubicBezTo>
                    <a:pt x="10" y="0"/>
                    <a:pt x="12" y="3"/>
                    <a:pt x="12" y="6"/>
                  </a:cubicBezTo>
                  <a:cubicBezTo>
                    <a:pt x="12" y="102"/>
                    <a:pt x="12" y="102"/>
                    <a:pt x="12" y="102"/>
                  </a:cubicBezTo>
                  <a:cubicBezTo>
                    <a:pt x="12" y="105"/>
                    <a:pt x="10" y="108"/>
                    <a:pt x="6" y="10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solidFill>
                  <a:schemeClr val="tx2"/>
                </a:solidFill>
              </a:endParaRPr>
            </a:p>
          </p:txBody>
        </p:sp>
        <p:sp>
          <p:nvSpPr>
            <p:cNvPr id="167" name="Freeform 134"/>
            <p:cNvSpPr>
              <a:spLocks/>
            </p:cNvSpPr>
            <p:nvPr/>
          </p:nvSpPr>
          <p:spPr bwMode="auto">
            <a:xfrm>
              <a:off x="6863" y="3475"/>
              <a:ext cx="14" cy="29"/>
            </a:xfrm>
            <a:custGeom>
              <a:avLst/>
              <a:gdLst>
                <a:gd name="T0" fmla="*/ 6 w 12"/>
                <a:gd name="T1" fmla="*/ 24 h 24"/>
                <a:gd name="T2" fmla="*/ 0 w 12"/>
                <a:gd name="T3" fmla="*/ 18 h 24"/>
                <a:gd name="T4" fmla="*/ 0 w 12"/>
                <a:gd name="T5" fmla="*/ 6 h 24"/>
                <a:gd name="T6" fmla="*/ 6 w 12"/>
                <a:gd name="T7" fmla="*/ 0 h 24"/>
                <a:gd name="T8" fmla="*/ 12 w 12"/>
                <a:gd name="T9" fmla="*/ 6 h 24"/>
                <a:gd name="T10" fmla="*/ 12 w 12"/>
                <a:gd name="T11" fmla="*/ 18 h 24"/>
                <a:gd name="T12" fmla="*/ 6 w 12"/>
                <a:gd name="T13" fmla="*/ 24 h 24"/>
              </a:gdLst>
              <a:ahLst/>
              <a:cxnLst>
                <a:cxn ang="0">
                  <a:pos x="T0" y="T1"/>
                </a:cxn>
                <a:cxn ang="0">
                  <a:pos x="T2" y="T3"/>
                </a:cxn>
                <a:cxn ang="0">
                  <a:pos x="T4" y="T5"/>
                </a:cxn>
                <a:cxn ang="0">
                  <a:pos x="T6" y="T7"/>
                </a:cxn>
                <a:cxn ang="0">
                  <a:pos x="T8" y="T9"/>
                </a:cxn>
                <a:cxn ang="0">
                  <a:pos x="T10" y="T11"/>
                </a:cxn>
                <a:cxn ang="0">
                  <a:pos x="T12" y="T13"/>
                </a:cxn>
              </a:cxnLst>
              <a:rect l="0" t="0" r="r" b="b"/>
              <a:pathLst>
                <a:path w="12" h="24">
                  <a:moveTo>
                    <a:pt x="6" y="24"/>
                  </a:moveTo>
                  <a:cubicBezTo>
                    <a:pt x="3" y="24"/>
                    <a:pt x="0" y="21"/>
                    <a:pt x="0" y="18"/>
                  </a:cubicBezTo>
                  <a:cubicBezTo>
                    <a:pt x="0" y="6"/>
                    <a:pt x="0" y="6"/>
                    <a:pt x="0" y="6"/>
                  </a:cubicBezTo>
                  <a:cubicBezTo>
                    <a:pt x="0" y="3"/>
                    <a:pt x="3" y="0"/>
                    <a:pt x="6" y="0"/>
                  </a:cubicBezTo>
                  <a:cubicBezTo>
                    <a:pt x="10" y="0"/>
                    <a:pt x="12" y="3"/>
                    <a:pt x="12" y="6"/>
                  </a:cubicBezTo>
                  <a:cubicBezTo>
                    <a:pt x="12" y="18"/>
                    <a:pt x="12" y="18"/>
                    <a:pt x="12" y="18"/>
                  </a:cubicBezTo>
                  <a:cubicBezTo>
                    <a:pt x="12" y="21"/>
                    <a:pt x="10" y="24"/>
                    <a:pt x="6"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solidFill>
                  <a:schemeClr val="tx2"/>
                </a:solidFill>
              </a:endParaRPr>
            </a:p>
          </p:txBody>
        </p:sp>
        <p:sp>
          <p:nvSpPr>
            <p:cNvPr id="168" name="Freeform 135"/>
            <p:cNvSpPr>
              <a:spLocks/>
            </p:cNvSpPr>
            <p:nvPr/>
          </p:nvSpPr>
          <p:spPr bwMode="auto">
            <a:xfrm>
              <a:off x="6892" y="3475"/>
              <a:ext cx="14" cy="29"/>
            </a:xfrm>
            <a:custGeom>
              <a:avLst/>
              <a:gdLst>
                <a:gd name="T0" fmla="*/ 6 w 12"/>
                <a:gd name="T1" fmla="*/ 24 h 24"/>
                <a:gd name="T2" fmla="*/ 0 w 12"/>
                <a:gd name="T3" fmla="*/ 18 h 24"/>
                <a:gd name="T4" fmla="*/ 0 w 12"/>
                <a:gd name="T5" fmla="*/ 6 h 24"/>
                <a:gd name="T6" fmla="*/ 6 w 12"/>
                <a:gd name="T7" fmla="*/ 0 h 24"/>
                <a:gd name="T8" fmla="*/ 12 w 12"/>
                <a:gd name="T9" fmla="*/ 6 h 24"/>
                <a:gd name="T10" fmla="*/ 12 w 12"/>
                <a:gd name="T11" fmla="*/ 18 h 24"/>
                <a:gd name="T12" fmla="*/ 6 w 12"/>
                <a:gd name="T13" fmla="*/ 24 h 24"/>
              </a:gdLst>
              <a:ahLst/>
              <a:cxnLst>
                <a:cxn ang="0">
                  <a:pos x="T0" y="T1"/>
                </a:cxn>
                <a:cxn ang="0">
                  <a:pos x="T2" y="T3"/>
                </a:cxn>
                <a:cxn ang="0">
                  <a:pos x="T4" y="T5"/>
                </a:cxn>
                <a:cxn ang="0">
                  <a:pos x="T6" y="T7"/>
                </a:cxn>
                <a:cxn ang="0">
                  <a:pos x="T8" y="T9"/>
                </a:cxn>
                <a:cxn ang="0">
                  <a:pos x="T10" y="T11"/>
                </a:cxn>
                <a:cxn ang="0">
                  <a:pos x="T12" y="T13"/>
                </a:cxn>
              </a:cxnLst>
              <a:rect l="0" t="0" r="r" b="b"/>
              <a:pathLst>
                <a:path w="12" h="24">
                  <a:moveTo>
                    <a:pt x="6" y="24"/>
                  </a:moveTo>
                  <a:cubicBezTo>
                    <a:pt x="3" y="24"/>
                    <a:pt x="0" y="21"/>
                    <a:pt x="0" y="18"/>
                  </a:cubicBezTo>
                  <a:cubicBezTo>
                    <a:pt x="0" y="6"/>
                    <a:pt x="0" y="6"/>
                    <a:pt x="0" y="6"/>
                  </a:cubicBezTo>
                  <a:cubicBezTo>
                    <a:pt x="0" y="3"/>
                    <a:pt x="3" y="0"/>
                    <a:pt x="6" y="0"/>
                  </a:cubicBezTo>
                  <a:cubicBezTo>
                    <a:pt x="10" y="0"/>
                    <a:pt x="12" y="3"/>
                    <a:pt x="12" y="6"/>
                  </a:cubicBezTo>
                  <a:cubicBezTo>
                    <a:pt x="12" y="18"/>
                    <a:pt x="12" y="18"/>
                    <a:pt x="12" y="18"/>
                  </a:cubicBezTo>
                  <a:cubicBezTo>
                    <a:pt x="12" y="21"/>
                    <a:pt x="10" y="24"/>
                    <a:pt x="6"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solidFill>
                  <a:schemeClr val="tx2"/>
                </a:solidFill>
              </a:endParaRPr>
            </a:p>
          </p:txBody>
        </p:sp>
        <p:sp>
          <p:nvSpPr>
            <p:cNvPr id="169" name="Freeform 136"/>
            <p:cNvSpPr>
              <a:spLocks/>
            </p:cNvSpPr>
            <p:nvPr/>
          </p:nvSpPr>
          <p:spPr bwMode="auto">
            <a:xfrm>
              <a:off x="7006" y="3475"/>
              <a:ext cx="14" cy="29"/>
            </a:xfrm>
            <a:custGeom>
              <a:avLst/>
              <a:gdLst>
                <a:gd name="T0" fmla="*/ 6 w 12"/>
                <a:gd name="T1" fmla="*/ 24 h 24"/>
                <a:gd name="T2" fmla="*/ 0 w 12"/>
                <a:gd name="T3" fmla="*/ 18 h 24"/>
                <a:gd name="T4" fmla="*/ 0 w 12"/>
                <a:gd name="T5" fmla="*/ 6 h 24"/>
                <a:gd name="T6" fmla="*/ 6 w 12"/>
                <a:gd name="T7" fmla="*/ 0 h 24"/>
                <a:gd name="T8" fmla="*/ 12 w 12"/>
                <a:gd name="T9" fmla="*/ 6 h 24"/>
                <a:gd name="T10" fmla="*/ 12 w 12"/>
                <a:gd name="T11" fmla="*/ 18 h 24"/>
                <a:gd name="T12" fmla="*/ 6 w 12"/>
                <a:gd name="T13" fmla="*/ 24 h 24"/>
              </a:gdLst>
              <a:ahLst/>
              <a:cxnLst>
                <a:cxn ang="0">
                  <a:pos x="T0" y="T1"/>
                </a:cxn>
                <a:cxn ang="0">
                  <a:pos x="T2" y="T3"/>
                </a:cxn>
                <a:cxn ang="0">
                  <a:pos x="T4" y="T5"/>
                </a:cxn>
                <a:cxn ang="0">
                  <a:pos x="T6" y="T7"/>
                </a:cxn>
                <a:cxn ang="0">
                  <a:pos x="T8" y="T9"/>
                </a:cxn>
                <a:cxn ang="0">
                  <a:pos x="T10" y="T11"/>
                </a:cxn>
                <a:cxn ang="0">
                  <a:pos x="T12" y="T13"/>
                </a:cxn>
              </a:cxnLst>
              <a:rect l="0" t="0" r="r" b="b"/>
              <a:pathLst>
                <a:path w="12" h="24">
                  <a:moveTo>
                    <a:pt x="6" y="24"/>
                  </a:moveTo>
                  <a:cubicBezTo>
                    <a:pt x="3" y="24"/>
                    <a:pt x="0" y="21"/>
                    <a:pt x="0" y="18"/>
                  </a:cubicBezTo>
                  <a:cubicBezTo>
                    <a:pt x="0" y="6"/>
                    <a:pt x="0" y="6"/>
                    <a:pt x="0" y="6"/>
                  </a:cubicBezTo>
                  <a:cubicBezTo>
                    <a:pt x="0" y="3"/>
                    <a:pt x="3" y="0"/>
                    <a:pt x="6" y="0"/>
                  </a:cubicBezTo>
                  <a:cubicBezTo>
                    <a:pt x="10" y="0"/>
                    <a:pt x="12" y="3"/>
                    <a:pt x="12" y="6"/>
                  </a:cubicBezTo>
                  <a:cubicBezTo>
                    <a:pt x="12" y="18"/>
                    <a:pt x="12" y="18"/>
                    <a:pt x="12" y="18"/>
                  </a:cubicBezTo>
                  <a:cubicBezTo>
                    <a:pt x="12" y="21"/>
                    <a:pt x="10" y="24"/>
                    <a:pt x="6"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solidFill>
                  <a:schemeClr val="tx2"/>
                </a:solidFill>
              </a:endParaRPr>
            </a:p>
          </p:txBody>
        </p:sp>
        <p:sp>
          <p:nvSpPr>
            <p:cNvPr id="170" name="Freeform 137"/>
            <p:cNvSpPr>
              <a:spLocks/>
            </p:cNvSpPr>
            <p:nvPr/>
          </p:nvSpPr>
          <p:spPr bwMode="auto">
            <a:xfrm>
              <a:off x="6892" y="3488"/>
              <a:ext cx="101" cy="73"/>
            </a:xfrm>
            <a:custGeom>
              <a:avLst/>
              <a:gdLst>
                <a:gd name="T0" fmla="*/ 42 w 85"/>
                <a:gd name="T1" fmla="*/ 61 h 61"/>
                <a:gd name="T2" fmla="*/ 42 w 85"/>
                <a:gd name="T3" fmla="*/ 61 h 61"/>
                <a:gd name="T4" fmla="*/ 38 w 85"/>
                <a:gd name="T5" fmla="*/ 58 h 61"/>
                <a:gd name="T6" fmla="*/ 2 w 85"/>
                <a:gd name="T7" fmla="*/ 10 h 61"/>
                <a:gd name="T8" fmla="*/ 3 w 85"/>
                <a:gd name="T9" fmla="*/ 2 h 61"/>
                <a:gd name="T10" fmla="*/ 12 w 85"/>
                <a:gd name="T11" fmla="*/ 3 h 61"/>
                <a:gd name="T12" fmla="*/ 42 w 85"/>
                <a:gd name="T13" fmla="*/ 45 h 61"/>
                <a:gd name="T14" fmla="*/ 73 w 85"/>
                <a:gd name="T15" fmla="*/ 3 h 61"/>
                <a:gd name="T16" fmla="*/ 82 w 85"/>
                <a:gd name="T17" fmla="*/ 2 h 61"/>
                <a:gd name="T18" fmla="*/ 83 w 85"/>
                <a:gd name="T19" fmla="*/ 10 h 61"/>
                <a:gd name="T20" fmla="*/ 47 w 85"/>
                <a:gd name="T21" fmla="*/ 58 h 61"/>
                <a:gd name="T22" fmla="*/ 42 w 85"/>
                <a:gd name="T23" fmla="*/ 6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5" h="61">
                  <a:moveTo>
                    <a:pt x="42" y="61"/>
                  </a:moveTo>
                  <a:cubicBezTo>
                    <a:pt x="42" y="61"/>
                    <a:pt x="42" y="61"/>
                    <a:pt x="42" y="61"/>
                  </a:cubicBezTo>
                  <a:cubicBezTo>
                    <a:pt x="41" y="61"/>
                    <a:pt x="39" y="60"/>
                    <a:pt x="38" y="58"/>
                  </a:cubicBezTo>
                  <a:cubicBezTo>
                    <a:pt x="2" y="10"/>
                    <a:pt x="2" y="10"/>
                    <a:pt x="2" y="10"/>
                  </a:cubicBezTo>
                  <a:cubicBezTo>
                    <a:pt x="0" y="8"/>
                    <a:pt x="1" y="4"/>
                    <a:pt x="3" y="2"/>
                  </a:cubicBezTo>
                  <a:cubicBezTo>
                    <a:pt x="6" y="0"/>
                    <a:pt x="10" y="1"/>
                    <a:pt x="12" y="3"/>
                  </a:cubicBezTo>
                  <a:cubicBezTo>
                    <a:pt x="42" y="45"/>
                    <a:pt x="42" y="45"/>
                    <a:pt x="42" y="45"/>
                  </a:cubicBezTo>
                  <a:cubicBezTo>
                    <a:pt x="73" y="3"/>
                    <a:pt x="73" y="3"/>
                    <a:pt x="73" y="3"/>
                  </a:cubicBezTo>
                  <a:cubicBezTo>
                    <a:pt x="75" y="1"/>
                    <a:pt x="79" y="0"/>
                    <a:pt x="82" y="2"/>
                  </a:cubicBezTo>
                  <a:cubicBezTo>
                    <a:pt x="84" y="4"/>
                    <a:pt x="85" y="8"/>
                    <a:pt x="83" y="10"/>
                  </a:cubicBezTo>
                  <a:cubicBezTo>
                    <a:pt x="47" y="58"/>
                    <a:pt x="47" y="58"/>
                    <a:pt x="47" y="58"/>
                  </a:cubicBezTo>
                  <a:cubicBezTo>
                    <a:pt x="46" y="60"/>
                    <a:pt x="44" y="61"/>
                    <a:pt x="42" y="6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solidFill>
                  <a:schemeClr val="tx2"/>
                </a:solidFill>
              </a:endParaRPr>
            </a:p>
          </p:txBody>
        </p:sp>
      </p:grpSp>
      <p:sp>
        <p:nvSpPr>
          <p:cNvPr id="200" name="Oval 199"/>
          <p:cNvSpPr/>
          <p:nvPr/>
        </p:nvSpPr>
        <p:spPr>
          <a:xfrm>
            <a:off x="6383184" y="5318197"/>
            <a:ext cx="730800" cy="730800"/>
          </a:xfrm>
          <a:prstGeom prst="ellipse">
            <a:avLst/>
          </a:prstGeom>
          <a:solidFill>
            <a:schemeClr val="tx2"/>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dirty="0"/>
          </a:p>
        </p:txBody>
      </p:sp>
      <p:grpSp>
        <p:nvGrpSpPr>
          <p:cNvPr id="201" name="Group 200"/>
          <p:cNvGrpSpPr/>
          <p:nvPr/>
        </p:nvGrpSpPr>
        <p:grpSpPr>
          <a:xfrm>
            <a:off x="6507948" y="5532452"/>
            <a:ext cx="502193" cy="335529"/>
            <a:chOff x="14643100" y="2676526"/>
            <a:chExt cx="1085850" cy="725488"/>
          </a:xfrm>
          <a:solidFill>
            <a:schemeClr val="bg1"/>
          </a:solidFill>
        </p:grpSpPr>
        <p:sp>
          <p:nvSpPr>
            <p:cNvPr id="202" name="Freeform 14"/>
            <p:cNvSpPr>
              <a:spLocks/>
            </p:cNvSpPr>
            <p:nvPr/>
          </p:nvSpPr>
          <p:spPr bwMode="auto">
            <a:xfrm>
              <a:off x="14825663" y="2857501"/>
              <a:ext cx="180975" cy="182563"/>
            </a:xfrm>
            <a:custGeom>
              <a:avLst/>
              <a:gdLst>
                <a:gd name="T0" fmla="*/ 57 w 114"/>
                <a:gd name="T1" fmla="*/ 0 h 115"/>
                <a:gd name="T2" fmla="*/ 100 w 114"/>
                <a:gd name="T3" fmla="*/ 0 h 115"/>
                <a:gd name="T4" fmla="*/ 105 w 114"/>
                <a:gd name="T5" fmla="*/ 1 h 115"/>
                <a:gd name="T6" fmla="*/ 109 w 114"/>
                <a:gd name="T7" fmla="*/ 3 h 115"/>
                <a:gd name="T8" fmla="*/ 112 w 114"/>
                <a:gd name="T9" fmla="*/ 6 h 115"/>
                <a:gd name="T10" fmla="*/ 114 w 114"/>
                <a:gd name="T11" fmla="*/ 10 h 115"/>
                <a:gd name="T12" fmla="*/ 114 w 114"/>
                <a:gd name="T13" fmla="*/ 14 h 115"/>
                <a:gd name="T14" fmla="*/ 114 w 114"/>
                <a:gd name="T15" fmla="*/ 19 h 115"/>
                <a:gd name="T16" fmla="*/ 112 w 114"/>
                <a:gd name="T17" fmla="*/ 23 h 115"/>
                <a:gd name="T18" fmla="*/ 109 w 114"/>
                <a:gd name="T19" fmla="*/ 26 h 115"/>
                <a:gd name="T20" fmla="*/ 105 w 114"/>
                <a:gd name="T21" fmla="*/ 28 h 115"/>
                <a:gd name="T22" fmla="*/ 100 w 114"/>
                <a:gd name="T23" fmla="*/ 28 h 115"/>
                <a:gd name="T24" fmla="*/ 66 w 114"/>
                <a:gd name="T25" fmla="*/ 28 h 115"/>
                <a:gd name="T26" fmla="*/ 26 w 114"/>
                <a:gd name="T27" fmla="*/ 107 h 115"/>
                <a:gd name="T28" fmla="*/ 24 w 114"/>
                <a:gd name="T29" fmla="*/ 110 h 115"/>
                <a:gd name="T30" fmla="*/ 21 w 114"/>
                <a:gd name="T31" fmla="*/ 113 h 115"/>
                <a:gd name="T32" fmla="*/ 18 w 114"/>
                <a:gd name="T33" fmla="*/ 114 h 115"/>
                <a:gd name="T34" fmla="*/ 14 w 114"/>
                <a:gd name="T35" fmla="*/ 115 h 115"/>
                <a:gd name="T36" fmla="*/ 11 w 114"/>
                <a:gd name="T37" fmla="*/ 114 h 115"/>
                <a:gd name="T38" fmla="*/ 8 w 114"/>
                <a:gd name="T39" fmla="*/ 113 h 115"/>
                <a:gd name="T40" fmla="*/ 2 w 114"/>
                <a:gd name="T41" fmla="*/ 108 h 115"/>
                <a:gd name="T42" fmla="*/ 0 w 114"/>
                <a:gd name="T43" fmla="*/ 101 h 115"/>
                <a:gd name="T44" fmla="*/ 1 w 114"/>
                <a:gd name="T45" fmla="*/ 93 h 115"/>
                <a:gd name="T46" fmla="*/ 44 w 114"/>
                <a:gd name="T47" fmla="*/ 8 h 115"/>
                <a:gd name="T48" fmla="*/ 47 w 114"/>
                <a:gd name="T49" fmla="*/ 5 h 115"/>
                <a:gd name="T50" fmla="*/ 50 w 114"/>
                <a:gd name="T51" fmla="*/ 2 h 115"/>
                <a:gd name="T52" fmla="*/ 53 w 114"/>
                <a:gd name="T53" fmla="*/ 1 h 115"/>
                <a:gd name="T54" fmla="*/ 57 w 114"/>
                <a:gd name="T55" fmla="*/ 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4" h="115">
                  <a:moveTo>
                    <a:pt x="57" y="0"/>
                  </a:moveTo>
                  <a:lnTo>
                    <a:pt x="100" y="0"/>
                  </a:lnTo>
                  <a:lnTo>
                    <a:pt x="105" y="1"/>
                  </a:lnTo>
                  <a:lnTo>
                    <a:pt x="109" y="3"/>
                  </a:lnTo>
                  <a:lnTo>
                    <a:pt x="112" y="6"/>
                  </a:lnTo>
                  <a:lnTo>
                    <a:pt x="114" y="10"/>
                  </a:lnTo>
                  <a:lnTo>
                    <a:pt x="114" y="14"/>
                  </a:lnTo>
                  <a:lnTo>
                    <a:pt x="114" y="19"/>
                  </a:lnTo>
                  <a:lnTo>
                    <a:pt x="112" y="23"/>
                  </a:lnTo>
                  <a:lnTo>
                    <a:pt x="109" y="26"/>
                  </a:lnTo>
                  <a:lnTo>
                    <a:pt x="105" y="28"/>
                  </a:lnTo>
                  <a:lnTo>
                    <a:pt x="100" y="28"/>
                  </a:lnTo>
                  <a:lnTo>
                    <a:pt x="66" y="28"/>
                  </a:lnTo>
                  <a:lnTo>
                    <a:pt x="26" y="107"/>
                  </a:lnTo>
                  <a:lnTo>
                    <a:pt x="24" y="110"/>
                  </a:lnTo>
                  <a:lnTo>
                    <a:pt x="21" y="113"/>
                  </a:lnTo>
                  <a:lnTo>
                    <a:pt x="18" y="114"/>
                  </a:lnTo>
                  <a:lnTo>
                    <a:pt x="14" y="115"/>
                  </a:lnTo>
                  <a:lnTo>
                    <a:pt x="11" y="114"/>
                  </a:lnTo>
                  <a:lnTo>
                    <a:pt x="8" y="113"/>
                  </a:lnTo>
                  <a:lnTo>
                    <a:pt x="2" y="108"/>
                  </a:lnTo>
                  <a:lnTo>
                    <a:pt x="0" y="101"/>
                  </a:lnTo>
                  <a:lnTo>
                    <a:pt x="1" y="93"/>
                  </a:lnTo>
                  <a:lnTo>
                    <a:pt x="44" y="8"/>
                  </a:lnTo>
                  <a:lnTo>
                    <a:pt x="47" y="5"/>
                  </a:lnTo>
                  <a:lnTo>
                    <a:pt x="50" y="2"/>
                  </a:lnTo>
                  <a:lnTo>
                    <a:pt x="53" y="1"/>
                  </a:lnTo>
                  <a:lnTo>
                    <a:pt x="5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3" name="Freeform 15"/>
            <p:cNvSpPr>
              <a:spLocks noEditPoints="1"/>
            </p:cNvSpPr>
            <p:nvPr/>
          </p:nvSpPr>
          <p:spPr bwMode="auto">
            <a:xfrm>
              <a:off x="14643100" y="2676526"/>
              <a:ext cx="1085850" cy="725488"/>
            </a:xfrm>
            <a:custGeom>
              <a:avLst/>
              <a:gdLst>
                <a:gd name="T0" fmla="*/ 518 w 684"/>
                <a:gd name="T1" fmla="*/ 352 h 457"/>
                <a:gd name="T2" fmla="*/ 501 w 684"/>
                <a:gd name="T3" fmla="*/ 386 h 457"/>
                <a:gd name="T4" fmla="*/ 518 w 684"/>
                <a:gd name="T5" fmla="*/ 421 h 457"/>
                <a:gd name="T6" fmla="*/ 557 w 684"/>
                <a:gd name="T7" fmla="*/ 427 h 457"/>
                <a:gd name="T8" fmla="*/ 584 w 684"/>
                <a:gd name="T9" fmla="*/ 399 h 457"/>
                <a:gd name="T10" fmla="*/ 578 w 684"/>
                <a:gd name="T11" fmla="*/ 361 h 457"/>
                <a:gd name="T12" fmla="*/ 544 w 684"/>
                <a:gd name="T13" fmla="*/ 342 h 457"/>
                <a:gd name="T14" fmla="*/ 118 w 684"/>
                <a:gd name="T15" fmla="*/ 352 h 457"/>
                <a:gd name="T16" fmla="*/ 101 w 684"/>
                <a:gd name="T17" fmla="*/ 386 h 457"/>
                <a:gd name="T18" fmla="*/ 118 w 684"/>
                <a:gd name="T19" fmla="*/ 421 h 457"/>
                <a:gd name="T20" fmla="*/ 157 w 684"/>
                <a:gd name="T21" fmla="*/ 427 h 457"/>
                <a:gd name="T22" fmla="*/ 184 w 684"/>
                <a:gd name="T23" fmla="*/ 399 h 457"/>
                <a:gd name="T24" fmla="*/ 178 w 684"/>
                <a:gd name="T25" fmla="*/ 361 h 457"/>
                <a:gd name="T26" fmla="*/ 144 w 684"/>
                <a:gd name="T27" fmla="*/ 342 h 457"/>
                <a:gd name="T28" fmla="*/ 73 w 684"/>
                <a:gd name="T29" fmla="*/ 372 h 457"/>
                <a:gd name="T30" fmla="*/ 29 w 684"/>
                <a:gd name="T31" fmla="*/ 342 h 457"/>
                <a:gd name="T32" fmla="*/ 285 w 684"/>
                <a:gd name="T33" fmla="*/ 342 h 457"/>
                <a:gd name="T34" fmla="*/ 214 w 684"/>
                <a:gd name="T35" fmla="*/ 372 h 457"/>
                <a:gd name="T36" fmla="*/ 491 w 684"/>
                <a:gd name="T37" fmla="*/ 337 h 457"/>
                <a:gd name="T38" fmla="*/ 544 w 684"/>
                <a:gd name="T39" fmla="*/ 314 h 457"/>
                <a:gd name="T40" fmla="*/ 638 w 684"/>
                <a:gd name="T41" fmla="*/ 226 h 457"/>
                <a:gd name="T42" fmla="*/ 82 w 684"/>
                <a:gd name="T43" fmla="*/ 210 h 457"/>
                <a:gd name="T44" fmla="*/ 283 w 684"/>
                <a:gd name="T45" fmla="*/ 314 h 457"/>
                <a:gd name="T46" fmla="*/ 152 w 684"/>
                <a:gd name="T47" fmla="*/ 85 h 457"/>
                <a:gd name="T48" fmla="*/ 649 w 684"/>
                <a:gd name="T49" fmla="*/ 191 h 457"/>
                <a:gd name="T50" fmla="*/ 411 w 684"/>
                <a:gd name="T51" fmla="*/ 57 h 457"/>
                <a:gd name="T52" fmla="*/ 464 w 684"/>
                <a:gd name="T53" fmla="*/ 57 h 457"/>
                <a:gd name="T54" fmla="*/ 435 w 684"/>
                <a:gd name="T55" fmla="*/ 263 h 457"/>
                <a:gd name="T56" fmla="*/ 324 w 684"/>
                <a:gd name="T57" fmla="*/ 57 h 457"/>
                <a:gd name="T58" fmla="*/ 262 w 684"/>
                <a:gd name="T59" fmla="*/ 0 h 457"/>
                <a:gd name="T60" fmla="*/ 586 w 684"/>
                <a:gd name="T61" fmla="*/ 28 h 457"/>
                <a:gd name="T62" fmla="*/ 598 w 684"/>
                <a:gd name="T63" fmla="*/ 32 h 457"/>
                <a:gd name="T64" fmla="*/ 682 w 684"/>
                <a:gd name="T65" fmla="*/ 193 h 457"/>
                <a:gd name="T66" fmla="*/ 683 w 684"/>
                <a:gd name="T67" fmla="*/ 195 h 457"/>
                <a:gd name="T68" fmla="*/ 684 w 684"/>
                <a:gd name="T69" fmla="*/ 199 h 457"/>
                <a:gd name="T70" fmla="*/ 682 w 684"/>
                <a:gd name="T71" fmla="*/ 206 h 457"/>
                <a:gd name="T72" fmla="*/ 610 w 684"/>
                <a:gd name="T73" fmla="*/ 358 h 457"/>
                <a:gd name="T74" fmla="*/ 613 w 684"/>
                <a:gd name="T75" fmla="*/ 404 h 457"/>
                <a:gd name="T76" fmla="*/ 580 w 684"/>
                <a:gd name="T77" fmla="*/ 447 h 457"/>
                <a:gd name="T78" fmla="*/ 523 w 684"/>
                <a:gd name="T79" fmla="*/ 454 h 457"/>
                <a:gd name="T80" fmla="*/ 481 w 684"/>
                <a:gd name="T81" fmla="*/ 419 h 457"/>
                <a:gd name="T82" fmla="*/ 206 w 684"/>
                <a:gd name="T83" fmla="*/ 419 h 457"/>
                <a:gd name="T84" fmla="*/ 164 w 684"/>
                <a:gd name="T85" fmla="*/ 454 h 457"/>
                <a:gd name="T86" fmla="*/ 106 w 684"/>
                <a:gd name="T87" fmla="*/ 446 h 457"/>
                <a:gd name="T88" fmla="*/ 73 w 684"/>
                <a:gd name="T89" fmla="*/ 400 h 457"/>
                <a:gd name="T90" fmla="*/ 6 w 684"/>
                <a:gd name="T91" fmla="*/ 397 h 457"/>
                <a:gd name="T92" fmla="*/ 0 w 684"/>
                <a:gd name="T93" fmla="*/ 386 h 457"/>
                <a:gd name="T94" fmla="*/ 2 w 684"/>
                <a:gd name="T95" fmla="*/ 250 h 457"/>
                <a:gd name="T96" fmla="*/ 131 w 684"/>
                <a:gd name="T97" fmla="*/ 64 h 457"/>
                <a:gd name="T98" fmla="*/ 139 w 684"/>
                <a:gd name="T99" fmla="*/ 57 h 457"/>
                <a:gd name="T100" fmla="*/ 247 w 684"/>
                <a:gd name="T101" fmla="*/ 57 h 457"/>
                <a:gd name="T102" fmla="*/ 256 w 684"/>
                <a:gd name="T103" fmla="*/ 65 h 457"/>
                <a:gd name="T104" fmla="*/ 290 w 684"/>
                <a:gd name="T105" fmla="*/ 52 h 457"/>
                <a:gd name="T106" fmla="*/ 182 w 684"/>
                <a:gd name="T107" fmla="*/ 27 h 457"/>
                <a:gd name="T108" fmla="*/ 173 w 684"/>
                <a:gd name="T109" fmla="*/ 18 h 457"/>
                <a:gd name="T110" fmla="*/ 175 w 684"/>
                <a:gd name="T111" fmla="*/ 5 h 457"/>
                <a:gd name="T112" fmla="*/ 186 w 684"/>
                <a:gd name="T113" fmla="*/ 0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84" h="457">
                  <a:moveTo>
                    <a:pt x="544" y="342"/>
                  </a:moveTo>
                  <a:lnTo>
                    <a:pt x="531" y="346"/>
                  </a:lnTo>
                  <a:lnTo>
                    <a:pt x="518" y="352"/>
                  </a:lnTo>
                  <a:lnTo>
                    <a:pt x="509" y="361"/>
                  </a:lnTo>
                  <a:lnTo>
                    <a:pt x="503" y="372"/>
                  </a:lnTo>
                  <a:lnTo>
                    <a:pt x="501" y="386"/>
                  </a:lnTo>
                  <a:lnTo>
                    <a:pt x="503" y="399"/>
                  </a:lnTo>
                  <a:lnTo>
                    <a:pt x="509" y="412"/>
                  </a:lnTo>
                  <a:lnTo>
                    <a:pt x="518" y="421"/>
                  </a:lnTo>
                  <a:lnTo>
                    <a:pt x="531" y="427"/>
                  </a:lnTo>
                  <a:lnTo>
                    <a:pt x="544" y="429"/>
                  </a:lnTo>
                  <a:lnTo>
                    <a:pt x="557" y="427"/>
                  </a:lnTo>
                  <a:lnTo>
                    <a:pt x="569" y="421"/>
                  </a:lnTo>
                  <a:lnTo>
                    <a:pt x="578" y="412"/>
                  </a:lnTo>
                  <a:lnTo>
                    <a:pt x="584" y="399"/>
                  </a:lnTo>
                  <a:lnTo>
                    <a:pt x="586" y="386"/>
                  </a:lnTo>
                  <a:lnTo>
                    <a:pt x="584" y="372"/>
                  </a:lnTo>
                  <a:lnTo>
                    <a:pt x="578" y="361"/>
                  </a:lnTo>
                  <a:lnTo>
                    <a:pt x="569" y="352"/>
                  </a:lnTo>
                  <a:lnTo>
                    <a:pt x="557" y="346"/>
                  </a:lnTo>
                  <a:lnTo>
                    <a:pt x="544" y="342"/>
                  </a:lnTo>
                  <a:close/>
                  <a:moveTo>
                    <a:pt x="144" y="342"/>
                  </a:moveTo>
                  <a:lnTo>
                    <a:pt x="130" y="346"/>
                  </a:lnTo>
                  <a:lnTo>
                    <a:pt x="118" y="352"/>
                  </a:lnTo>
                  <a:lnTo>
                    <a:pt x="109" y="361"/>
                  </a:lnTo>
                  <a:lnTo>
                    <a:pt x="103" y="372"/>
                  </a:lnTo>
                  <a:lnTo>
                    <a:pt x="101" y="386"/>
                  </a:lnTo>
                  <a:lnTo>
                    <a:pt x="103" y="399"/>
                  </a:lnTo>
                  <a:lnTo>
                    <a:pt x="109" y="412"/>
                  </a:lnTo>
                  <a:lnTo>
                    <a:pt x="118" y="421"/>
                  </a:lnTo>
                  <a:lnTo>
                    <a:pt x="130" y="427"/>
                  </a:lnTo>
                  <a:lnTo>
                    <a:pt x="144" y="429"/>
                  </a:lnTo>
                  <a:lnTo>
                    <a:pt x="157" y="427"/>
                  </a:lnTo>
                  <a:lnTo>
                    <a:pt x="169" y="421"/>
                  </a:lnTo>
                  <a:lnTo>
                    <a:pt x="178" y="412"/>
                  </a:lnTo>
                  <a:lnTo>
                    <a:pt x="184" y="399"/>
                  </a:lnTo>
                  <a:lnTo>
                    <a:pt x="186" y="386"/>
                  </a:lnTo>
                  <a:lnTo>
                    <a:pt x="184" y="372"/>
                  </a:lnTo>
                  <a:lnTo>
                    <a:pt x="178" y="361"/>
                  </a:lnTo>
                  <a:lnTo>
                    <a:pt x="169" y="352"/>
                  </a:lnTo>
                  <a:lnTo>
                    <a:pt x="157" y="346"/>
                  </a:lnTo>
                  <a:lnTo>
                    <a:pt x="144" y="342"/>
                  </a:lnTo>
                  <a:close/>
                  <a:moveTo>
                    <a:pt x="29" y="342"/>
                  </a:moveTo>
                  <a:lnTo>
                    <a:pt x="29" y="372"/>
                  </a:lnTo>
                  <a:lnTo>
                    <a:pt x="73" y="372"/>
                  </a:lnTo>
                  <a:lnTo>
                    <a:pt x="78" y="357"/>
                  </a:lnTo>
                  <a:lnTo>
                    <a:pt x="87" y="342"/>
                  </a:lnTo>
                  <a:lnTo>
                    <a:pt x="29" y="342"/>
                  </a:lnTo>
                  <a:close/>
                  <a:moveTo>
                    <a:pt x="638" y="226"/>
                  </a:moveTo>
                  <a:lnTo>
                    <a:pt x="289" y="342"/>
                  </a:lnTo>
                  <a:lnTo>
                    <a:pt x="285" y="342"/>
                  </a:lnTo>
                  <a:lnTo>
                    <a:pt x="200" y="342"/>
                  </a:lnTo>
                  <a:lnTo>
                    <a:pt x="209" y="357"/>
                  </a:lnTo>
                  <a:lnTo>
                    <a:pt x="214" y="372"/>
                  </a:lnTo>
                  <a:lnTo>
                    <a:pt x="474" y="372"/>
                  </a:lnTo>
                  <a:lnTo>
                    <a:pt x="481" y="353"/>
                  </a:lnTo>
                  <a:lnTo>
                    <a:pt x="491" y="337"/>
                  </a:lnTo>
                  <a:lnTo>
                    <a:pt x="506" y="325"/>
                  </a:lnTo>
                  <a:lnTo>
                    <a:pt x="523" y="317"/>
                  </a:lnTo>
                  <a:lnTo>
                    <a:pt x="544" y="314"/>
                  </a:lnTo>
                  <a:lnTo>
                    <a:pt x="563" y="317"/>
                  </a:lnTo>
                  <a:lnTo>
                    <a:pt x="581" y="325"/>
                  </a:lnTo>
                  <a:lnTo>
                    <a:pt x="638" y="226"/>
                  </a:lnTo>
                  <a:close/>
                  <a:moveTo>
                    <a:pt x="152" y="85"/>
                  </a:moveTo>
                  <a:lnTo>
                    <a:pt x="85" y="206"/>
                  </a:lnTo>
                  <a:lnTo>
                    <a:pt x="82" y="210"/>
                  </a:lnTo>
                  <a:lnTo>
                    <a:pt x="29" y="263"/>
                  </a:lnTo>
                  <a:lnTo>
                    <a:pt x="29" y="314"/>
                  </a:lnTo>
                  <a:lnTo>
                    <a:pt x="283" y="314"/>
                  </a:lnTo>
                  <a:lnTo>
                    <a:pt x="332" y="298"/>
                  </a:lnTo>
                  <a:lnTo>
                    <a:pt x="234" y="85"/>
                  </a:lnTo>
                  <a:lnTo>
                    <a:pt x="152" y="85"/>
                  </a:lnTo>
                  <a:close/>
                  <a:moveTo>
                    <a:pt x="496" y="57"/>
                  </a:moveTo>
                  <a:lnTo>
                    <a:pt x="582" y="213"/>
                  </a:lnTo>
                  <a:lnTo>
                    <a:pt x="649" y="191"/>
                  </a:lnTo>
                  <a:lnTo>
                    <a:pt x="578" y="57"/>
                  </a:lnTo>
                  <a:lnTo>
                    <a:pt x="496" y="57"/>
                  </a:lnTo>
                  <a:close/>
                  <a:moveTo>
                    <a:pt x="411" y="57"/>
                  </a:moveTo>
                  <a:lnTo>
                    <a:pt x="508" y="239"/>
                  </a:lnTo>
                  <a:lnTo>
                    <a:pt x="555" y="223"/>
                  </a:lnTo>
                  <a:lnTo>
                    <a:pt x="464" y="57"/>
                  </a:lnTo>
                  <a:lnTo>
                    <a:pt x="411" y="57"/>
                  </a:lnTo>
                  <a:close/>
                  <a:moveTo>
                    <a:pt x="324" y="57"/>
                  </a:moveTo>
                  <a:lnTo>
                    <a:pt x="435" y="263"/>
                  </a:lnTo>
                  <a:lnTo>
                    <a:pt x="481" y="248"/>
                  </a:lnTo>
                  <a:lnTo>
                    <a:pt x="378" y="57"/>
                  </a:lnTo>
                  <a:lnTo>
                    <a:pt x="324" y="57"/>
                  </a:lnTo>
                  <a:close/>
                  <a:moveTo>
                    <a:pt x="186" y="0"/>
                  </a:moveTo>
                  <a:lnTo>
                    <a:pt x="258" y="0"/>
                  </a:lnTo>
                  <a:lnTo>
                    <a:pt x="262" y="0"/>
                  </a:lnTo>
                  <a:lnTo>
                    <a:pt x="265" y="2"/>
                  </a:lnTo>
                  <a:lnTo>
                    <a:pt x="306" y="28"/>
                  </a:lnTo>
                  <a:lnTo>
                    <a:pt x="586" y="28"/>
                  </a:lnTo>
                  <a:lnTo>
                    <a:pt x="591" y="28"/>
                  </a:lnTo>
                  <a:lnTo>
                    <a:pt x="595" y="30"/>
                  </a:lnTo>
                  <a:lnTo>
                    <a:pt x="598" y="32"/>
                  </a:lnTo>
                  <a:lnTo>
                    <a:pt x="600" y="36"/>
                  </a:lnTo>
                  <a:lnTo>
                    <a:pt x="682" y="193"/>
                  </a:lnTo>
                  <a:lnTo>
                    <a:pt x="682" y="193"/>
                  </a:lnTo>
                  <a:lnTo>
                    <a:pt x="682" y="193"/>
                  </a:lnTo>
                  <a:lnTo>
                    <a:pt x="682" y="194"/>
                  </a:lnTo>
                  <a:lnTo>
                    <a:pt x="683" y="195"/>
                  </a:lnTo>
                  <a:lnTo>
                    <a:pt x="683" y="196"/>
                  </a:lnTo>
                  <a:lnTo>
                    <a:pt x="683" y="197"/>
                  </a:lnTo>
                  <a:lnTo>
                    <a:pt x="684" y="199"/>
                  </a:lnTo>
                  <a:lnTo>
                    <a:pt x="684" y="200"/>
                  </a:lnTo>
                  <a:lnTo>
                    <a:pt x="683" y="203"/>
                  </a:lnTo>
                  <a:lnTo>
                    <a:pt x="682" y="206"/>
                  </a:lnTo>
                  <a:lnTo>
                    <a:pt x="682" y="207"/>
                  </a:lnTo>
                  <a:lnTo>
                    <a:pt x="603" y="344"/>
                  </a:lnTo>
                  <a:lnTo>
                    <a:pt x="610" y="358"/>
                  </a:lnTo>
                  <a:lnTo>
                    <a:pt x="614" y="371"/>
                  </a:lnTo>
                  <a:lnTo>
                    <a:pt x="615" y="386"/>
                  </a:lnTo>
                  <a:lnTo>
                    <a:pt x="613" y="404"/>
                  </a:lnTo>
                  <a:lnTo>
                    <a:pt x="606" y="422"/>
                  </a:lnTo>
                  <a:lnTo>
                    <a:pt x="595" y="436"/>
                  </a:lnTo>
                  <a:lnTo>
                    <a:pt x="580" y="447"/>
                  </a:lnTo>
                  <a:lnTo>
                    <a:pt x="563" y="454"/>
                  </a:lnTo>
                  <a:lnTo>
                    <a:pt x="544" y="457"/>
                  </a:lnTo>
                  <a:lnTo>
                    <a:pt x="523" y="454"/>
                  </a:lnTo>
                  <a:lnTo>
                    <a:pt x="506" y="446"/>
                  </a:lnTo>
                  <a:lnTo>
                    <a:pt x="491" y="434"/>
                  </a:lnTo>
                  <a:lnTo>
                    <a:pt x="481" y="419"/>
                  </a:lnTo>
                  <a:lnTo>
                    <a:pt x="474" y="400"/>
                  </a:lnTo>
                  <a:lnTo>
                    <a:pt x="214" y="400"/>
                  </a:lnTo>
                  <a:lnTo>
                    <a:pt x="206" y="419"/>
                  </a:lnTo>
                  <a:lnTo>
                    <a:pt x="196" y="434"/>
                  </a:lnTo>
                  <a:lnTo>
                    <a:pt x="181" y="446"/>
                  </a:lnTo>
                  <a:lnTo>
                    <a:pt x="164" y="454"/>
                  </a:lnTo>
                  <a:lnTo>
                    <a:pt x="144" y="457"/>
                  </a:lnTo>
                  <a:lnTo>
                    <a:pt x="123" y="454"/>
                  </a:lnTo>
                  <a:lnTo>
                    <a:pt x="106" y="446"/>
                  </a:lnTo>
                  <a:lnTo>
                    <a:pt x="91" y="434"/>
                  </a:lnTo>
                  <a:lnTo>
                    <a:pt x="80" y="419"/>
                  </a:lnTo>
                  <a:lnTo>
                    <a:pt x="73" y="400"/>
                  </a:lnTo>
                  <a:lnTo>
                    <a:pt x="14" y="400"/>
                  </a:lnTo>
                  <a:lnTo>
                    <a:pt x="10" y="399"/>
                  </a:lnTo>
                  <a:lnTo>
                    <a:pt x="6" y="397"/>
                  </a:lnTo>
                  <a:lnTo>
                    <a:pt x="3" y="394"/>
                  </a:lnTo>
                  <a:lnTo>
                    <a:pt x="1" y="390"/>
                  </a:lnTo>
                  <a:lnTo>
                    <a:pt x="0" y="386"/>
                  </a:lnTo>
                  <a:lnTo>
                    <a:pt x="0" y="257"/>
                  </a:lnTo>
                  <a:lnTo>
                    <a:pt x="1" y="253"/>
                  </a:lnTo>
                  <a:lnTo>
                    <a:pt x="2" y="250"/>
                  </a:lnTo>
                  <a:lnTo>
                    <a:pt x="4" y="247"/>
                  </a:lnTo>
                  <a:lnTo>
                    <a:pt x="60" y="191"/>
                  </a:lnTo>
                  <a:lnTo>
                    <a:pt x="131" y="64"/>
                  </a:lnTo>
                  <a:lnTo>
                    <a:pt x="133" y="61"/>
                  </a:lnTo>
                  <a:lnTo>
                    <a:pt x="136" y="59"/>
                  </a:lnTo>
                  <a:lnTo>
                    <a:pt x="139" y="57"/>
                  </a:lnTo>
                  <a:lnTo>
                    <a:pt x="144" y="57"/>
                  </a:lnTo>
                  <a:lnTo>
                    <a:pt x="243" y="57"/>
                  </a:lnTo>
                  <a:lnTo>
                    <a:pt x="247" y="57"/>
                  </a:lnTo>
                  <a:lnTo>
                    <a:pt x="251" y="59"/>
                  </a:lnTo>
                  <a:lnTo>
                    <a:pt x="254" y="62"/>
                  </a:lnTo>
                  <a:lnTo>
                    <a:pt x="256" y="65"/>
                  </a:lnTo>
                  <a:lnTo>
                    <a:pt x="360" y="289"/>
                  </a:lnTo>
                  <a:lnTo>
                    <a:pt x="408" y="272"/>
                  </a:lnTo>
                  <a:lnTo>
                    <a:pt x="290" y="52"/>
                  </a:lnTo>
                  <a:lnTo>
                    <a:pt x="253" y="28"/>
                  </a:lnTo>
                  <a:lnTo>
                    <a:pt x="186" y="28"/>
                  </a:lnTo>
                  <a:lnTo>
                    <a:pt x="182" y="27"/>
                  </a:lnTo>
                  <a:lnTo>
                    <a:pt x="178" y="25"/>
                  </a:lnTo>
                  <a:lnTo>
                    <a:pt x="175" y="22"/>
                  </a:lnTo>
                  <a:lnTo>
                    <a:pt x="173" y="18"/>
                  </a:lnTo>
                  <a:lnTo>
                    <a:pt x="172" y="14"/>
                  </a:lnTo>
                  <a:lnTo>
                    <a:pt x="173" y="9"/>
                  </a:lnTo>
                  <a:lnTo>
                    <a:pt x="175" y="5"/>
                  </a:lnTo>
                  <a:lnTo>
                    <a:pt x="178" y="2"/>
                  </a:lnTo>
                  <a:lnTo>
                    <a:pt x="182" y="0"/>
                  </a:lnTo>
                  <a:lnTo>
                    <a:pt x="1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Slide Number Placeholder 1"/>
          <p:cNvSpPr>
            <a:spLocks noGrp="1"/>
          </p:cNvSpPr>
          <p:nvPr>
            <p:ph type="sldNum" sz="quarter" idx="12"/>
          </p:nvPr>
        </p:nvSpPr>
        <p:spPr/>
        <p:txBody>
          <a:bodyPr/>
          <a:lstStyle/>
          <a:p>
            <a:fld id="{0D558541-60C9-42A2-8392-FF12533A6B7A}" type="slidenum">
              <a:rPr lang="en-US" smtClean="0">
                <a:solidFill>
                  <a:srgbClr val="6C6C6C">
                    <a:lumMod val="60000"/>
                    <a:lumOff val="40000"/>
                  </a:srgbClr>
                </a:solidFill>
              </a:rPr>
              <a:pPr/>
              <a:t>13</a:t>
            </a:fld>
            <a:endParaRPr lang="en-US" dirty="0">
              <a:solidFill>
                <a:srgbClr val="6C6C6C">
                  <a:lumMod val="60000"/>
                  <a:lumOff val="40000"/>
                </a:srgbClr>
              </a:solidFill>
            </a:endParaRPr>
          </a:p>
        </p:txBody>
      </p:sp>
      <p:sp>
        <p:nvSpPr>
          <p:cNvPr id="3" name="Title 2"/>
          <p:cNvSpPr>
            <a:spLocks noGrp="1"/>
          </p:cNvSpPr>
          <p:nvPr>
            <p:ph type="title"/>
          </p:nvPr>
        </p:nvSpPr>
        <p:spPr/>
        <p:txBody>
          <a:bodyPr/>
          <a:lstStyle/>
          <a:p>
            <a:r>
              <a:rPr lang="en-US" dirty="0" smtClean="0"/>
              <a:t>optimization</a:t>
            </a:r>
            <a:endParaRPr lang="en-US" dirty="0">
              <a:solidFill>
                <a:schemeClr val="accent4"/>
              </a:solidFill>
            </a:endParaRPr>
          </a:p>
        </p:txBody>
      </p:sp>
      <p:sp>
        <p:nvSpPr>
          <p:cNvPr id="89" name="Text Placeholder 40"/>
          <p:cNvSpPr txBox="1">
            <a:spLocks/>
          </p:cNvSpPr>
          <p:nvPr/>
        </p:nvSpPr>
        <p:spPr>
          <a:xfrm>
            <a:off x="345018" y="1364949"/>
            <a:ext cx="4056294" cy="398764"/>
          </a:xfrm>
          <a:prstGeom prst="rect">
            <a:avLst/>
          </a:prstGeom>
        </p:spPr>
        <p:txBody>
          <a:bodyPr wrap="square" lIns="0" tIns="0" rIns="0" bIns="0">
            <a:spAutoFit/>
          </a:bodyPr>
          <a:lstStyle>
            <a:lvl1pPr marL="0" indent="0" algn="l" rtl="0" eaLnBrk="1" fontAlgn="base" hangingPunct="1">
              <a:spcBef>
                <a:spcPts val="0"/>
              </a:spcBef>
              <a:spcAft>
                <a:spcPts val="533"/>
              </a:spcAft>
              <a:buSzPct val="80000"/>
              <a:buFont typeface="Arial" pitchFamily="34" charset="0"/>
              <a:buNone/>
              <a:defRPr sz="2667" kern="1200">
                <a:solidFill>
                  <a:schemeClr val="tx1"/>
                </a:solidFill>
                <a:latin typeface="+mn-lt"/>
                <a:ea typeface="Arial" pitchFamily="-105" charset="-52"/>
                <a:cs typeface="Arial" pitchFamily="34" charset="0"/>
              </a:defRPr>
            </a:lvl1pPr>
            <a:lvl2pPr marL="457250" indent="-230425" algn="l" rtl="0" eaLnBrk="1" fontAlgn="base" hangingPunct="1">
              <a:spcBef>
                <a:spcPts val="0"/>
              </a:spcBef>
              <a:spcAft>
                <a:spcPts val="533"/>
              </a:spcAft>
              <a:buSzPct val="80000"/>
              <a:buFont typeface="Arial" pitchFamily="34" charset="0"/>
              <a:buChar char="–"/>
              <a:defRPr sz="2400" kern="1200">
                <a:solidFill>
                  <a:schemeClr val="tx1"/>
                </a:solidFill>
                <a:latin typeface="+mn-lt"/>
                <a:ea typeface="Arial" pitchFamily="-105" charset="-52"/>
                <a:cs typeface="Arial" pitchFamily="34" charset="0"/>
              </a:defRPr>
            </a:lvl2pPr>
            <a:lvl3pPr marL="687675" indent="-230425" algn="l" rtl="0" eaLnBrk="1" fontAlgn="base" hangingPunct="1">
              <a:spcBef>
                <a:spcPts val="0"/>
              </a:spcBef>
              <a:spcAft>
                <a:spcPts val="533"/>
              </a:spcAft>
              <a:buSzPct val="80000"/>
              <a:buFont typeface="Arial" pitchFamily="34" charset="0"/>
              <a:buChar char="•"/>
              <a:defRPr sz="2000" kern="1200">
                <a:solidFill>
                  <a:schemeClr val="tx1"/>
                </a:solidFill>
                <a:latin typeface="+mn-lt"/>
                <a:ea typeface="Arial" pitchFamily="-105" charset="-52"/>
                <a:cs typeface="Arial" pitchFamily="34" charset="0"/>
              </a:defRPr>
            </a:lvl3pPr>
            <a:lvl4pPr marL="910899" indent="-226825" algn="l" rtl="0" eaLnBrk="1" fontAlgn="base" hangingPunct="1">
              <a:spcBef>
                <a:spcPts val="0"/>
              </a:spcBef>
              <a:spcAft>
                <a:spcPts val="533"/>
              </a:spcAft>
              <a:buSzPct val="80000"/>
              <a:buFont typeface="Arial" pitchFamily="34" charset="0"/>
              <a:buChar char="–"/>
              <a:defRPr sz="1867" kern="1200">
                <a:solidFill>
                  <a:schemeClr val="tx1"/>
                </a:solidFill>
                <a:latin typeface="+mn-lt"/>
                <a:ea typeface="Arial" pitchFamily="-105" charset="-52"/>
                <a:cs typeface="Arial" pitchFamily="34" charset="0"/>
              </a:defRPr>
            </a:lvl4pPr>
            <a:lvl5pPr marL="1144923" indent="-230425" algn="l" rtl="0" eaLnBrk="1" fontAlgn="base" hangingPunct="1">
              <a:spcBef>
                <a:spcPts val="0"/>
              </a:spcBef>
              <a:spcAft>
                <a:spcPts val="533"/>
              </a:spcAft>
              <a:buSzPct val="80000"/>
              <a:buFont typeface="Arial" pitchFamily="34" charset="0"/>
              <a:buChar char="•"/>
              <a:defRPr sz="1600" kern="1200">
                <a:solidFill>
                  <a:schemeClr val="tx1"/>
                </a:solidFill>
                <a:latin typeface="+mn-lt"/>
                <a:ea typeface="Arial" pitchFamily="-105" charset="-52"/>
                <a:cs typeface="Arial" pitchFamily="34" charset="0"/>
              </a:defRPr>
            </a:lvl5pPr>
            <a:lvl6pPr marL="2514872" indent="-228625" algn="l" defTabSz="91449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2122" indent="-228625" algn="l" defTabSz="91449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372" indent="-228625" algn="l" defTabSz="91449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621" indent="-228625" algn="l" defTabSz="91449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80000"/>
              </a:lnSpc>
            </a:pPr>
            <a:r>
              <a:rPr lang="en-GB" sz="1600" dirty="0">
                <a:solidFill>
                  <a:schemeClr val="accent6"/>
                </a:solidFill>
                <a:latin typeface="Arial Black" panose="020B0A04020102020204"/>
              </a:rPr>
              <a:t>SCALE THE </a:t>
            </a:r>
            <a:r>
              <a:rPr lang="en-GB" sz="1600" dirty="0" err="1">
                <a:solidFill>
                  <a:schemeClr val="accent6"/>
                </a:solidFill>
                <a:latin typeface="Arial Black" panose="020B0A04020102020204"/>
              </a:rPr>
              <a:t>IoT</a:t>
            </a:r>
            <a:r>
              <a:rPr lang="en-GB" sz="1600" dirty="0">
                <a:solidFill>
                  <a:schemeClr val="accent6"/>
                </a:solidFill>
                <a:latin typeface="Arial Black" panose="020B0A04020102020204"/>
              </a:rPr>
              <a:t> PLATFORM</a:t>
            </a:r>
            <a:br>
              <a:rPr lang="en-GB" sz="1600" dirty="0">
                <a:solidFill>
                  <a:schemeClr val="accent6"/>
                </a:solidFill>
                <a:latin typeface="Arial Black" panose="020B0A04020102020204"/>
              </a:rPr>
            </a:br>
            <a:r>
              <a:rPr lang="en-GB" sz="1600" dirty="0">
                <a:solidFill>
                  <a:schemeClr val="accent6"/>
                </a:solidFill>
                <a:latin typeface="Arial Black" panose="020B0A04020102020204"/>
              </a:rPr>
              <a:t>WITH NEW APPLICATIONS</a:t>
            </a:r>
          </a:p>
        </p:txBody>
      </p:sp>
      <p:sp>
        <p:nvSpPr>
          <p:cNvPr id="90" name="Text Placeholder 40"/>
          <p:cNvSpPr txBox="1">
            <a:spLocks/>
          </p:cNvSpPr>
          <p:nvPr/>
        </p:nvSpPr>
        <p:spPr>
          <a:xfrm>
            <a:off x="7275830" y="1364949"/>
            <a:ext cx="4056294" cy="398764"/>
          </a:xfrm>
          <a:prstGeom prst="rect">
            <a:avLst/>
          </a:prstGeom>
        </p:spPr>
        <p:txBody>
          <a:bodyPr wrap="square" lIns="0" tIns="0" rIns="0" bIns="0">
            <a:spAutoFit/>
          </a:bodyPr>
          <a:lstStyle>
            <a:lvl1pPr marL="0" indent="0" algn="l" rtl="0" eaLnBrk="1" fontAlgn="base" hangingPunct="1">
              <a:spcBef>
                <a:spcPts val="0"/>
              </a:spcBef>
              <a:spcAft>
                <a:spcPts val="533"/>
              </a:spcAft>
              <a:buSzPct val="80000"/>
              <a:buFont typeface="Arial" pitchFamily="34" charset="0"/>
              <a:buNone/>
              <a:defRPr sz="2667" kern="1200">
                <a:solidFill>
                  <a:schemeClr val="tx1"/>
                </a:solidFill>
                <a:latin typeface="+mn-lt"/>
                <a:ea typeface="Arial" pitchFamily="-105" charset="-52"/>
                <a:cs typeface="Arial" pitchFamily="34" charset="0"/>
              </a:defRPr>
            </a:lvl1pPr>
            <a:lvl2pPr marL="457250" indent="-230425" algn="l" rtl="0" eaLnBrk="1" fontAlgn="base" hangingPunct="1">
              <a:spcBef>
                <a:spcPts val="0"/>
              </a:spcBef>
              <a:spcAft>
                <a:spcPts val="533"/>
              </a:spcAft>
              <a:buSzPct val="80000"/>
              <a:buFont typeface="Arial" pitchFamily="34" charset="0"/>
              <a:buChar char="–"/>
              <a:defRPr sz="2400" kern="1200">
                <a:solidFill>
                  <a:schemeClr val="tx1"/>
                </a:solidFill>
                <a:latin typeface="+mn-lt"/>
                <a:ea typeface="Arial" pitchFamily="-105" charset="-52"/>
                <a:cs typeface="Arial" pitchFamily="34" charset="0"/>
              </a:defRPr>
            </a:lvl2pPr>
            <a:lvl3pPr marL="687675" indent="-230425" algn="l" rtl="0" eaLnBrk="1" fontAlgn="base" hangingPunct="1">
              <a:spcBef>
                <a:spcPts val="0"/>
              </a:spcBef>
              <a:spcAft>
                <a:spcPts val="533"/>
              </a:spcAft>
              <a:buSzPct val="80000"/>
              <a:buFont typeface="Arial" pitchFamily="34" charset="0"/>
              <a:buChar char="•"/>
              <a:defRPr sz="2000" kern="1200">
                <a:solidFill>
                  <a:schemeClr val="tx1"/>
                </a:solidFill>
                <a:latin typeface="+mn-lt"/>
                <a:ea typeface="Arial" pitchFamily="-105" charset="-52"/>
                <a:cs typeface="Arial" pitchFamily="34" charset="0"/>
              </a:defRPr>
            </a:lvl3pPr>
            <a:lvl4pPr marL="910899" indent="-226825" algn="l" rtl="0" eaLnBrk="1" fontAlgn="base" hangingPunct="1">
              <a:spcBef>
                <a:spcPts val="0"/>
              </a:spcBef>
              <a:spcAft>
                <a:spcPts val="533"/>
              </a:spcAft>
              <a:buSzPct val="80000"/>
              <a:buFont typeface="Arial" pitchFamily="34" charset="0"/>
              <a:buChar char="–"/>
              <a:defRPr sz="1867" kern="1200">
                <a:solidFill>
                  <a:schemeClr val="tx1"/>
                </a:solidFill>
                <a:latin typeface="+mn-lt"/>
                <a:ea typeface="Arial" pitchFamily="-105" charset="-52"/>
                <a:cs typeface="Arial" pitchFamily="34" charset="0"/>
              </a:defRPr>
            </a:lvl4pPr>
            <a:lvl5pPr marL="1144923" indent="-230425" algn="l" rtl="0" eaLnBrk="1" fontAlgn="base" hangingPunct="1">
              <a:spcBef>
                <a:spcPts val="0"/>
              </a:spcBef>
              <a:spcAft>
                <a:spcPts val="533"/>
              </a:spcAft>
              <a:buSzPct val="80000"/>
              <a:buFont typeface="Arial" pitchFamily="34" charset="0"/>
              <a:buChar char="•"/>
              <a:defRPr sz="1600" kern="1200">
                <a:solidFill>
                  <a:schemeClr val="tx1"/>
                </a:solidFill>
                <a:latin typeface="+mn-lt"/>
                <a:ea typeface="Arial" pitchFamily="-105" charset="-52"/>
                <a:cs typeface="Arial" pitchFamily="34" charset="0"/>
              </a:defRPr>
            </a:lvl5pPr>
            <a:lvl6pPr marL="2514872" indent="-228625" algn="l" defTabSz="91449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2122" indent="-228625" algn="l" defTabSz="91449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372" indent="-228625" algn="l" defTabSz="91449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621" indent="-228625" algn="l" defTabSz="91449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80000"/>
              </a:lnSpc>
            </a:pPr>
            <a:r>
              <a:rPr lang="en-GB" sz="1600" dirty="0">
                <a:solidFill>
                  <a:schemeClr val="accent6"/>
                </a:solidFill>
                <a:latin typeface="Arial Black" panose="020B0A04020102020204"/>
              </a:rPr>
              <a:t>SCALE NEW APPLICATIONS</a:t>
            </a:r>
            <a:br>
              <a:rPr lang="en-GB" sz="1600" dirty="0">
                <a:solidFill>
                  <a:schemeClr val="accent6"/>
                </a:solidFill>
                <a:latin typeface="Arial Black" panose="020B0A04020102020204"/>
              </a:rPr>
            </a:br>
            <a:r>
              <a:rPr lang="en-GB" sz="1600" dirty="0">
                <a:solidFill>
                  <a:schemeClr val="accent6"/>
                </a:solidFill>
                <a:latin typeface="Arial Black" panose="020B0A04020102020204"/>
              </a:rPr>
              <a:t>WITH AN </a:t>
            </a:r>
            <a:r>
              <a:rPr lang="en-GB" sz="1600" dirty="0" err="1">
                <a:solidFill>
                  <a:schemeClr val="accent6"/>
                </a:solidFill>
                <a:latin typeface="Arial Black" panose="020B0A04020102020204"/>
              </a:rPr>
              <a:t>IoT</a:t>
            </a:r>
            <a:r>
              <a:rPr lang="en-GB" sz="1600" dirty="0">
                <a:solidFill>
                  <a:schemeClr val="accent6"/>
                </a:solidFill>
                <a:latin typeface="Arial Black" panose="020B0A04020102020204"/>
              </a:rPr>
              <a:t> PLATFORM</a:t>
            </a:r>
          </a:p>
        </p:txBody>
      </p:sp>
      <p:sp>
        <p:nvSpPr>
          <p:cNvPr id="91" name="Rectangle 90"/>
          <p:cNvSpPr/>
          <p:nvPr/>
        </p:nvSpPr>
        <p:spPr>
          <a:xfrm>
            <a:off x="334963" y="1921035"/>
            <a:ext cx="3672000" cy="4136865"/>
          </a:xfrm>
          <a:prstGeom prst="rect">
            <a:avLst/>
          </a:prstGeom>
          <a:solidFill>
            <a:schemeClr val="bg2">
              <a:lumMod val="20000"/>
              <a:lumOff val="80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en-US" sz="1400" b="1" dirty="0">
                <a:solidFill>
                  <a:srgbClr val="F0F0F0"/>
                </a:solidFill>
                <a:latin typeface="+mj-lt"/>
              </a:rPr>
              <a:t>THE PLATFORM CORE CAPABILITIES </a:t>
            </a:r>
          </a:p>
        </p:txBody>
      </p:sp>
      <p:pic>
        <p:nvPicPr>
          <p:cNvPr id="219" name="Picture 218"/>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275830" y="4763294"/>
            <a:ext cx="2071370" cy="1294606"/>
          </a:xfrm>
          <a:prstGeom prst="rect">
            <a:avLst/>
          </a:prstGeom>
        </p:spPr>
      </p:pic>
      <p:pic>
        <p:nvPicPr>
          <p:cNvPr id="220" name="Picture 219"/>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275830" y="1921035"/>
            <a:ext cx="2071370" cy="1294606"/>
          </a:xfrm>
          <a:prstGeom prst="rect">
            <a:avLst/>
          </a:prstGeom>
        </p:spPr>
      </p:pic>
      <p:pic>
        <p:nvPicPr>
          <p:cNvPr id="221" name="Picture 220"/>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7275830" y="3323892"/>
            <a:ext cx="2071370" cy="1331151"/>
          </a:xfrm>
          <a:prstGeom prst="rect">
            <a:avLst/>
          </a:prstGeom>
        </p:spPr>
      </p:pic>
      <p:sp>
        <p:nvSpPr>
          <p:cNvPr id="19" name="TextBox 18"/>
          <p:cNvSpPr txBox="1"/>
          <p:nvPr/>
        </p:nvSpPr>
        <p:spPr>
          <a:xfrm>
            <a:off x="9369179" y="1901371"/>
            <a:ext cx="376706" cy="677108"/>
          </a:xfrm>
          <a:prstGeom prst="rect">
            <a:avLst/>
          </a:prstGeom>
        </p:spPr>
        <p:txBody>
          <a:bodyPr vert="horz" wrap="none" lIns="0" tIns="0" rIns="0" bIns="0" rtlCol="0">
            <a:spAutoFit/>
          </a:bodyPr>
          <a:lstStyle/>
          <a:p>
            <a:r>
              <a:rPr lang="en-AU" sz="4400" dirty="0">
                <a:solidFill>
                  <a:schemeClr val="accent4">
                    <a:lumMod val="20000"/>
                    <a:lumOff val="80000"/>
                    <a:alpha val="50000"/>
                  </a:schemeClr>
                </a:solidFill>
                <a:latin typeface="Arial Black" panose="020B0A04020102020204"/>
              </a:rPr>
              <a:t>1</a:t>
            </a:r>
            <a:endParaRPr lang="en-GB" sz="4400" dirty="0" err="1">
              <a:solidFill>
                <a:schemeClr val="accent4">
                  <a:lumMod val="20000"/>
                  <a:lumOff val="80000"/>
                  <a:alpha val="50000"/>
                </a:schemeClr>
              </a:solidFill>
              <a:latin typeface="Arial Black" panose="020B0A04020102020204"/>
            </a:endParaRPr>
          </a:p>
        </p:txBody>
      </p:sp>
      <p:sp>
        <p:nvSpPr>
          <p:cNvPr id="226" name="TextBox 225"/>
          <p:cNvSpPr txBox="1"/>
          <p:nvPr/>
        </p:nvSpPr>
        <p:spPr>
          <a:xfrm>
            <a:off x="9369179" y="3402551"/>
            <a:ext cx="376706" cy="677108"/>
          </a:xfrm>
          <a:prstGeom prst="rect">
            <a:avLst/>
          </a:prstGeom>
        </p:spPr>
        <p:txBody>
          <a:bodyPr vert="horz" wrap="none" lIns="0" tIns="0" rIns="0" bIns="0" rtlCol="0">
            <a:spAutoFit/>
          </a:bodyPr>
          <a:lstStyle/>
          <a:p>
            <a:r>
              <a:rPr lang="en-AU" sz="4400" dirty="0">
                <a:solidFill>
                  <a:schemeClr val="accent4">
                    <a:lumMod val="20000"/>
                    <a:lumOff val="80000"/>
                    <a:alpha val="50000"/>
                  </a:schemeClr>
                </a:solidFill>
                <a:latin typeface="Arial Black" panose="020B0A04020102020204"/>
              </a:rPr>
              <a:t>2</a:t>
            </a:r>
            <a:endParaRPr lang="en-GB" sz="4400" dirty="0" err="1">
              <a:solidFill>
                <a:schemeClr val="accent4">
                  <a:lumMod val="20000"/>
                  <a:lumOff val="80000"/>
                  <a:alpha val="50000"/>
                </a:schemeClr>
              </a:solidFill>
              <a:latin typeface="Arial Black" panose="020B0A04020102020204"/>
            </a:endParaRPr>
          </a:p>
        </p:txBody>
      </p:sp>
      <p:sp>
        <p:nvSpPr>
          <p:cNvPr id="222" name="TextBox 221"/>
          <p:cNvSpPr txBox="1"/>
          <p:nvPr/>
        </p:nvSpPr>
        <p:spPr>
          <a:xfrm>
            <a:off x="9506790" y="2243837"/>
            <a:ext cx="2336780" cy="829458"/>
          </a:xfrm>
          <a:prstGeom prst="rect">
            <a:avLst/>
          </a:prstGeom>
        </p:spPr>
        <p:txBody>
          <a:bodyPr vert="horz" wrap="square" lIns="0" tIns="0" rIns="0" bIns="0" rtlCol="0">
            <a:spAutoFit/>
          </a:bodyPr>
          <a:lstStyle/>
          <a:p>
            <a:pPr>
              <a:lnSpc>
                <a:spcPct val="80000"/>
              </a:lnSpc>
              <a:spcAft>
                <a:spcPts val="300"/>
              </a:spcAft>
            </a:pPr>
            <a:r>
              <a:rPr lang="en-US" sz="1600" spc="-80" dirty="0">
                <a:solidFill>
                  <a:srgbClr val="205AAB"/>
                </a:solidFill>
                <a:latin typeface="Arial Black" panose="020B0A04020102020204"/>
              </a:rPr>
              <a:t>SMART WATER</a:t>
            </a:r>
          </a:p>
          <a:p>
            <a:pPr>
              <a:lnSpc>
                <a:spcPct val="80000"/>
              </a:lnSpc>
              <a:spcAft>
                <a:spcPts val="300"/>
              </a:spcAft>
            </a:pPr>
            <a:r>
              <a:rPr lang="en-US" sz="1400" b="1" dirty="0">
                <a:solidFill>
                  <a:srgbClr val="6C6C6C"/>
                </a:solidFill>
              </a:rPr>
              <a:t>12 weeks</a:t>
            </a:r>
          </a:p>
          <a:p>
            <a:pPr>
              <a:lnSpc>
                <a:spcPct val="80000"/>
              </a:lnSpc>
              <a:spcAft>
                <a:spcPts val="300"/>
              </a:spcAft>
            </a:pPr>
            <a:r>
              <a:rPr lang="en-US" sz="1400" dirty="0">
                <a:solidFill>
                  <a:srgbClr val="6C6C6C"/>
                </a:solidFill>
              </a:rPr>
              <a:t>Initial real-time streaming</a:t>
            </a:r>
          </a:p>
          <a:p>
            <a:pPr>
              <a:lnSpc>
                <a:spcPct val="80000"/>
              </a:lnSpc>
              <a:spcAft>
                <a:spcPts val="300"/>
              </a:spcAft>
            </a:pPr>
            <a:r>
              <a:rPr lang="en-US" sz="1400" dirty="0">
                <a:solidFill>
                  <a:srgbClr val="6C6C6C"/>
                </a:solidFill>
              </a:rPr>
              <a:t>Base set of components</a:t>
            </a:r>
          </a:p>
        </p:txBody>
      </p:sp>
      <p:sp>
        <p:nvSpPr>
          <p:cNvPr id="224" name="TextBox 223"/>
          <p:cNvSpPr txBox="1"/>
          <p:nvPr/>
        </p:nvSpPr>
        <p:spPr>
          <a:xfrm>
            <a:off x="9506790" y="3777797"/>
            <a:ext cx="2336780" cy="829458"/>
          </a:xfrm>
          <a:prstGeom prst="rect">
            <a:avLst/>
          </a:prstGeom>
        </p:spPr>
        <p:txBody>
          <a:bodyPr vert="horz" wrap="square" lIns="0" tIns="0" rIns="0" bIns="0" rtlCol="0">
            <a:spAutoFit/>
          </a:bodyPr>
          <a:lstStyle/>
          <a:p>
            <a:pPr>
              <a:lnSpc>
                <a:spcPct val="80000"/>
              </a:lnSpc>
              <a:spcAft>
                <a:spcPts val="300"/>
              </a:spcAft>
            </a:pPr>
            <a:r>
              <a:rPr lang="en-US" sz="1600" spc="-80" dirty="0">
                <a:solidFill>
                  <a:srgbClr val="205AAB"/>
                </a:solidFill>
                <a:latin typeface="Arial Black" panose="020B0A04020102020204"/>
              </a:rPr>
              <a:t>SMART GRID</a:t>
            </a:r>
          </a:p>
          <a:p>
            <a:pPr>
              <a:lnSpc>
                <a:spcPct val="80000"/>
              </a:lnSpc>
              <a:spcAft>
                <a:spcPts val="300"/>
              </a:spcAft>
            </a:pPr>
            <a:r>
              <a:rPr lang="en-US" sz="1400" b="1" dirty="0">
                <a:solidFill>
                  <a:srgbClr val="6C6C6C"/>
                </a:solidFill>
              </a:rPr>
              <a:t>8 weeks</a:t>
            </a:r>
          </a:p>
          <a:p>
            <a:pPr>
              <a:lnSpc>
                <a:spcPct val="80000"/>
              </a:lnSpc>
              <a:spcAft>
                <a:spcPts val="300"/>
              </a:spcAft>
            </a:pPr>
            <a:r>
              <a:rPr lang="en-US" sz="1400" dirty="0">
                <a:solidFill>
                  <a:srgbClr val="6C6C6C"/>
                </a:solidFill>
              </a:rPr>
              <a:t>Leverage existing base</a:t>
            </a:r>
          </a:p>
          <a:p>
            <a:pPr>
              <a:lnSpc>
                <a:spcPct val="80000"/>
              </a:lnSpc>
              <a:spcAft>
                <a:spcPts val="300"/>
              </a:spcAft>
            </a:pPr>
            <a:r>
              <a:rPr lang="en-US" sz="1400" dirty="0">
                <a:solidFill>
                  <a:srgbClr val="6C6C6C"/>
                </a:solidFill>
              </a:rPr>
              <a:t>Contribute new components</a:t>
            </a:r>
          </a:p>
        </p:txBody>
      </p:sp>
      <p:sp>
        <p:nvSpPr>
          <p:cNvPr id="227" name="TextBox 226"/>
          <p:cNvSpPr txBox="1"/>
          <p:nvPr/>
        </p:nvSpPr>
        <p:spPr>
          <a:xfrm>
            <a:off x="9369179" y="4743630"/>
            <a:ext cx="376706" cy="677108"/>
          </a:xfrm>
          <a:prstGeom prst="rect">
            <a:avLst/>
          </a:prstGeom>
        </p:spPr>
        <p:txBody>
          <a:bodyPr vert="horz" wrap="none" lIns="0" tIns="0" rIns="0" bIns="0" rtlCol="0">
            <a:spAutoFit/>
          </a:bodyPr>
          <a:lstStyle/>
          <a:p>
            <a:pPr>
              <a:spcAft>
                <a:spcPts val="300"/>
              </a:spcAft>
            </a:pPr>
            <a:r>
              <a:rPr lang="en-AU" sz="4400" dirty="0">
                <a:solidFill>
                  <a:schemeClr val="accent4">
                    <a:lumMod val="20000"/>
                    <a:lumOff val="80000"/>
                    <a:alpha val="50000"/>
                  </a:schemeClr>
                </a:solidFill>
                <a:latin typeface="Arial Black" panose="020B0A04020102020204"/>
              </a:rPr>
              <a:t>3</a:t>
            </a:r>
            <a:endParaRPr lang="en-GB" sz="4400" dirty="0" err="1">
              <a:solidFill>
                <a:schemeClr val="accent4">
                  <a:lumMod val="20000"/>
                  <a:lumOff val="80000"/>
                  <a:alpha val="50000"/>
                </a:schemeClr>
              </a:solidFill>
              <a:latin typeface="Arial Black" panose="020B0A04020102020204"/>
            </a:endParaRPr>
          </a:p>
        </p:txBody>
      </p:sp>
      <p:sp>
        <p:nvSpPr>
          <p:cNvPr id="223" name="TextBox 222"/>
          <p:cNvSpPr txBox="1"/>
          <p:nvPr/>
        </p:nvSpPr>
        <p:spPr>
          <a:xfrm>
            <a:off x="9506790" y="5061380"/>
            <a:ext cx="2376000" cy="829458"/>
          </a:xfrm>
          <a:prstGeom prst="rect">
            <a:avLst/>
          </a:prstGeom>
        </p:spPr>
        <p:txBody>
          <a:bodyPr vert="horz" wrap="square" lIns="0" tIns="0" rIns="0" bIns="0" rtlCol="0">
            <a:spAutoFit/>
          </a:bodyPr>
          <a:lstStyle/>
          <a:p>
            <a:pPr>
              <a:lnSpc>
                <a:spcPct val="80000"/>
              </a:lnSpc>
              <a:spcAft>
                <a:spcPts val="300"/>
              </a:spcAft>
            </a:pPr>
            <a:r>
              <a:rPr lang="en-US" sz="1600" spc="-80" dirty="0">
                <a:solidFill>
                  <a:srgbClr val="205AAB"/>
                </a:solidFill>
                <a:latin typeface="Arial Black" panose="020B0A04020102020204"/>
              </a:rPr>
              <a:t>OIL &amp; GAS</a:t>
            </a:r>
          </a:p>
          <a:p>
            <a:pPr>
              <a:lnSpc>
                <a:spcPct val="80000"/>
              </a:lnSpc>
              <a:spcAft>
                <a:spcPts val="300"/>
              </a:spcAft>
            </a:pPr>
            <a:r>
              <a:rPr lang="en-US" sz="1400" b="1" dirty="0">
                <a:solidFill>
                  <a:srgbClr val="6C6C6C"/>
                </a:solidFill>
              </a:rPr>
              <a:t>2 weeks</a:t>
            </a:r>
          </a:p>
          <a:p>
            <a:pPr>
              <a:lnSpc>
                <a:spcPct val="80000"/>
              </a:lnSpc>
              <a:spcAft>
                <a:spcPts val="300"/>
              </a:spcAft>
            </a:pPr>
            <a:r>
              <a:rPr lang="en-US" sz="1400" dirty="0">
                <a:solidFill>
                  <a:srgbClr val="6C6C6C"/>
                </a:solidFill>
              </a:rPr>
              <a:t>Main focus on domain specific</a:t>
            </a:r>
          </a:p>
          <a:p>
            <a:pPr>
              <a:lnSpc>
                <a:spcPct val="80000"/>
              </a:lnSpc>
              <a:spcAft>
                <a:spcPts val="300"/>
              </a:spcAft>
            </a:pPr>
            <a:r>
              <a:rPr lang="en-US" sz="1400" dirty="0">
                <a:solidFill>
                  <a:srgbClr val="6C6C6C"/>
                </a:solidFill>
              </a:rPr>
              <a:t>Heavy reuse of components</a:t>
            </a:r>
          </a:p>
        </p:txBody>
      </p:sp>
      <p:sp>
        <p:nvSpPr>
          <p:cNvPr id="158" name="TextBox 157"/>
          <p:cNvSpPr txBox="1"/>
          <p:nvPr/>
        </p:nvSpPr>
        <p:spPr>
          <a:xfrm>
            <a:off x="383874" y="2575455"/>
            <a:ext cx="1053173" cy="184666"/>
          </a:xfrm>
          <a:prstGeom prst="rect">
            <a:avLst/>
          </a:prstGeom>
          <a:ln>
            <a:noFill/>
          </a:ln>
        </p:spPr>
        <p:txBody>
          <a:bodyPr vert="horz" wrap="none" lIns="0" tIns="0" rIns="0" bIns="0" rtlCol="0">
            <a:spAutoFit/>
          </a:bodyPr>
          <a:lstStyle/>
          <a:p>
            <a:r>
              <a:rPr lang="en-US" sz="1200" dirty="0">
                <a:solidFill>
                  <a:srgbClr val="6C6C6C"/>
                </a:solidFill>
                <a:latin typeface="Arial Black" panose="020B0A04020102020204"/>
              </a:rPr>
              <a:t>Applications</a:t>
            </a:r>
          </a:p>
        </p:txBody>
      </p:sp>
      <p:pic>
        <p:nvPicPr>
          <p:cNvPr id="198" name="Picture 197"/>
          <p:cNvPicPr>
            <a:picLocks noChangeAspect="1"/>
          </p:cNvPicPr>
          <p:nvPr/>
        </p:nvPicPr>
        <p:blipFill rotWithShape="1">
          <a:blip r:embed="rId6" cstate="print">
            <a:duotone>
              <a:schemeClr val="bg2">
                <a:shade val="45000"/>
                <a:satMod val="135000"/>
              </a:schemeClr>
              <a:prstClr val="white"/>
            </a:duotone>
            <a:extLst>
              <a:ext uri="{BEBA8EAE-BF5A-486C-A8C5-ECC9F3942E4B}">
                <a14:imgProps xmlns:a14="http://schemas.microsoft.com/office/drawing/2010/main">
                  <a14:imgLayer r:embed="rId7">
                    <a14:imgEffect>
                      <a14:backgroundRemoval t="32174" b="65652" l="22374" r="75342"/>
                    </a14:imgEffect>
                  </a14:imgLayer>
                </a14:imgProps>
              </a:ext>
              <a:ext uri="{28A0092B-C50C-407E-A947-70E740481C1C}">
                <a14:useLocalDpi xmlns:a14="http://schemas.microsoft.com/office/drawing/2010/main"/>
              </a:ext>
            </a:extLst>
          </a:blip>
          <a:srcRect l="22125" t="32180" r="23924" b="33144"/>
          <a:stretch/>
        </p:blipFill>
        <p:spPr>
          <a:xfrm>
            <a:off x="2159064" y="2523119"/>
            <a:ext cx="428650" cy="289338"/>
          </a:xfrm>
          <a:prstGeom prst="rect">
            <a:avLst/>
          </a:prstGeom>
        </p:spPr>
      </p:pic>
      <p:sp>
        <p:nvSpPr>
          <p:cNvPr id="20" name="Oval 19"/>
          <p:cNvSpPr/>
          <p:nvPr/>
        </p:nvSpPr>
        <p:spPr>
          <a:xfrm>
            <a:off x="2139389" y="2433788"/>
            <a:ext cx="468000" cy="468000"/>
          </a:xfrm>
          <a:prstGeom prst="ellipse">
            <a:avLst/>
          </a:prstGeom>
          <a:noFill/>
          <a:ln w="2540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rgbClr val="FFFFFF"/>
              </a:solidFill>
            </a:endParaRPr>
          </a:p>
        </p:txBody>
      </p:sp>
      <p:pic>
        <p:nvPicPr>
          <p:cNvPr id="196" name="Picture 195"/>
          <p:cNvPicPr>
            <a:picLocks noChangeAspect="1"/>
          </p:cNvPicPr>
          <p:nvPr/>
        </p:nvPicPr>
        <p:blipFill>
          <a:blip r:embed="rId8" cstate="print">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2825328" y="2543160"/>
            <a:ext cx="345462" cy="249256"/>
          </a:xfrm>
          <a:prstGeom prst="rect">
            <a:avLst/>
          </a:prstGeom>
        </p:spPr>
      </p:pic>
      <p:sp>
        <p:nvSpPr>
          <p:cNvPr id="248" name="Oval 247"/>
          <p:cNvSpPr/>
          <p:nvPr/>
        </p:nvSpPr>
        <p:spPr>
          <a:xfrm>
            <a:off x="2764059" y="2433788"/>
            <a:ext cx="468000" cy="468000"/>
          </a:xfrm>
          <a:prstGeom prst="ellipse">
            <a:avLst/>
          </a:prstGeom>
          <a:noFill/>
          <a:ln w="2540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rgbClr val="FFFFFF"/>
              </a:solidFill>
            </a:endParaRPr>
          </a:p>
        </p:txBody>
      </p:sp>
      <p:sp>
        <p:nvSpPr>
          <p:cNvPr id="100" name="TextBox 99"/>
          <p:cNvSpPr txBox="1"/>
          <p:nvPr/>
        </p:nvSpPr>
        <p:spPr>
          <a:xfrm>
            <a:off x="383874" y="5592290"/>
            <a:ext cx="479298" cy="184666"/>
          </a:xfrm>
          <a:prstGeom prst="rect">
            <a:avLst/>
          </a:prstGeom>
          <a:ln>
            <a:noFill/>
          </a:ln>
        </p:spPr>
        <p:txBody>
          <a:bodyPr vert="horz" wrap="none" lIns="0" tIns="0" rIns="0" bIns="0" rtlCol="0">
            <a:spAutoFit/>
          </a:bodyPr>
          <a:lstStyle/>
          <a:p>
            <a:r>
              <a:rPr lang="en-US" sz="1200" dirty="0">
                <a:solidFill>
                  <a:srgbClr val="6C6C6C"/>
                </a:solidFill>
                <a:latin typeface="Arial Black" panose="020B0A04020102020204"/>
              </a:rPr>
              <a:t>Cloud</a:t>
            </a:r>
          </a:p>
        </p:txBody>
      </p:sp>
      <p:pic>
        <p:nvPicPr>
          <p:cNvPr id="214" name="Picture 2" descr="http://vignette3.wikia.nocookie.net/logopedia/images/7/77/Vmware-logo.png/revision/latest?cb=20130907154026"/>
          <p:cNvPicPr>
            <a:picLocks noChangeAspect="1" noChangeArrowheads="1"/>
          </p:cNvPicPr>
          <p:nvPr/>
        </p:nvPicPr>
        <p:blipFill>
          <a:blip r:embed="rId9" cstate="print">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2174606" y="5652222"/>
            <a:ext cx="397566" cy="64803"/>
          </a:xfrm>
          <a:prstGeom prst="rect">
            <a:avLst/>
          </a:prstGeom>
          <a:noFill/>
          <a:extLst>
            <a:ext uri="{909E8E84-426E-40DD-AFC4-6F175D3DCCD1}">
              <a14:hiddenFill xmlns:a14="http://schemas.microsoft.com/office/drawing/2010/main">
                <a:solidFill>
                  <a:srgbClr val="FFFFFF"/>
                </a:solidFill>
              </a14:hiddenFill>
            </a:ext>
          </a:extLst>
        </p:spPr>
      </p:pic>
      <p:sp>
        <p:nvSpPr>
          <p:cNvPr id="247" name="Oval 246"/>
          <p:cNvSpPr/>
          <p:nvPr/>
        </p:nvSpPr>
        <p:spPr>
          <a:xfrm>
            <a:off x="2139389" y="5450623"/>
            <a:ext cx="468000" cy="468000"/>
          </a:xfrm>
          <a:prstGeom prst="ellipse">
            <a:avLst/>
          </a:prstGeom>
          <a:noFill/>
          <a:ln w="2540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rgbClr val="FFFFFF"/>
              </a:solidFill>
            </a:endParaRPr>
          </a:p>
        </p:txBody>
      </p:sp>
      <p:pic>
        <p:nvPicPr>
          <p:cNvPr id="213" name="Picture 32" descr="https://blog.xamarin.com/wp-content/uploads/2014/08/amazon-web-services-logo-large.png"/>
          <p:cNvPicPr>
            <a:picLocks noChangeAspect="1" noChangeArrowheads="1"/>
          </p:cNvPicPr>
          <p:nvPr/>
        </p:nvPicPr>
        <p:blipFill>
          <a:blip r:embed="rId10" cstate="print">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2809877" y="5616011"/>
            <a:ext cx="376364" cy="137224"/>
          </a:xfrm>
          <a:prstGeom prst="rect">
            <a:avLst/>
          </a:prstGeom>
          <a:noFill/>
          <a:extLst>
            <a:ext uri="{909E8E84-426E-40DD-AFC4-6F175D3DCCD1}">
              <a14:hiddenFill xmlns:a14="http://schemas.microsoft.com/office/drawing/2010/main">
                <a:solidFill>
                  <a:srgbClr val="FFFFFF"/>
                </a:solidFill>
              </a14:hiddenFill>
            </a:ext>
          </a:extLst>
        </p:spPr>
      </p:pic>
      <p:sp>
        <p:nvSpPr>
          <p:cNvPr id="250" name="Oval 249"/>
          <p:cNvSpPr/>
          <p:nvPr/>
        </p:nvSpPr>
        <p:spPr>
          <a:xfrm>
            <a:off x="2764059" y="5450623"/>
            <a:ext cx="468000" cy="468000"/>
          </a:xfrm>
          <a:prstGeom prst="ellipse">
            <a:avLst/>
          </a:prstGeom>
          <a:noFill/>
          <a:ln w="2540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rgbClr val="FFFFFF"/>
              </a:solidFill>
            </a:endParaRPr>
          </a:p>
        </p:txBody>
      </p:sp>
      <p:sp>
        <p:nvSpPr>
          <p:cNvPr id="137" name="TextBox 136"/>
          <p:cNvSpPr txBox="1"/>
          <p:nvPr/>
        </p:nvSpPr>
        <p:spPr>
          <a:xfrm>
            <a:off x="383874" y="4083873"/>
            <a:ext cx="391710" cy="184666"/>
          </a:xfrm>
          <a:prstGeom prst="rect">
            <a:avLst/>
          </a:prstGeom>
          <a:ln>
            <a:noFill/>
          </a:ln>
        </p:spPr>
        <p:txBody>
          <a:bodyPr vert="horz" wrap="none" lIns="0" tIns="0" rIns="0" bIns="0" rtlCol="0">
            <a:spAutoFit/>
          </a:bodyPr>
          <a:lstStyle/>
          <a:p>
            <a:r>
              <a:rPr lang="en-US" sz="1200" dirty="0">
                <a:solidFill>
                  <a:srgbClr val="6C6C6C"/>
                </a:solidFill>
                <a:latin typeface="Arial Black" panose="020B0A04020102020204"/>
              </a:rPr>
              <a:t>Data</a:t>
            </a:r>
          </a:p>
        </p:txBody>
      </p:sp>
      <p:pic>
        <p:nvPicPr>
          <p:cNvPr id="1032" name="Picture 8" descr="https://upload.wikimedia.org/wikipedia/commons/thumb/5/5e/Cassandra_logo.svg/500px-Cassandra_logo.svg.png"/>
          <p:cNvPicPr>
            <a:picLocks noChangeAspect="1" noChangeArrowheads="1"/>
          </p:cNvPicPr>
          <p:nvPr/>
        </p:nvPicPr>
        <p:blipFill>
          <a:blip r:embed="rId11" cstate="print">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2189641" y="4053095"/>
            <a:ext cx="367496" cy="246222"/>
          </a:xfrm>
          <a:prstGeom prst="rect">
            <a:avLst/>
          </a:prstGeom>
          <a:noFill/>
          <a:extLst>
            <a:ext uri="{909E8E84-426E-40DD-AFC4-6F175D3DCCD1}">
              <a14:hiddenFill xmlns:a14="http://schemas.microsoft.com/office/drawing/2010/main">
                <a:solidFill>
                  <a:srgbClr val="FFFFFF"/>
                </a:solidFill>
              </a14:hiddenFill>
            </a:ext>
          </a:extLst>
        </p:spPr>
      </p:pic>
      <p:sp>
        <p:nvSpPr>
          <p:cNvPr id="245" name="Oval 244"/>
          <p:cNvSpPr/>
          <p:nvPr/>
        </p:nvSpPr>
        <p:spPr>
          <a:xfrm>
            <a:off x="2139389" y="3942206"/>
            <a:ext cx="468000" cy="468000"/>
          </a:xfrm>
          <a:prstGeom prst="ellipse">
            <a:avLst/>
          </a:prstGeom>
          <a:noFill/>
          <a:ln w="2540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rgbClr val="FFFFFF"/>
              </a:solidFill>
            </a:endParaRPr>
          </a:p>
        </p:txBody>
      </p:sp>
      <p:grpSp>
        <p:nvGrpSpPr>
          <p:cNvPr id="8" name="Group 7"/>
          <p:cNvGrpSpPr/>
          <p:nvPr/>
        </p:nvGrpSpPr>
        <p:grpSpPr>
          <a:xfrm>
            <a:off x="2802360" y="4061098"/>
            <a:ext cx="391399" cy="230216"/>
            <a:chOff x="2794185" y="3841236"/>
            <a:chExt cx="679904" cy="488251"/>
          </a:xfrm>
        </p:grpSpPr>
        <p:pic>
          <p:nvPicPr>
            <p:cNvPr id="1034" name="Picture 10" descr="http://4.bp.blogspot.com/-GNkavwYUIw8/VqBQurjWORI/AAAAAAAAGHs/A-e9MU0qwbY/s1600/DynamoDB%2B%252B%2BAmazon%2BWeb%2BServices.png"/>
            <p:cNvPicPr>
              <a:picLocks noChangeAspect="1" noChangeArrowheads="1"/>
            </p:cNvPicPr>
            <p:nvPr/>
          </p:nvPicPr>
          <p:blipFill rotWithShape="1">
            <a:blip r:embed="rId12" cstate="print">
              <a:duotone>
                <a:schemeClr val="bg2">
                  <a:shade val="45000"/>
                  <a:satMod val="135000"/>
                </a:schemeClr>
                <a:prstClr val="white"/>
              </a:duotone>
              <a:extLst>
                <a:ext uri="{28A0092B-C50C-407E-A947-70E740481C1C}">
                  <a14:useLocalDpi xmlns:a14="http://schemas.microsoft.com/office/drawing/2010/main"/>
                </a:ext>
              </a:extLst>
            </a:blip>
            <a:srcRect/>
            <a:stretch/>
          </p:blipFill>
          <p:spPr bwMode="auto">
            <a:xfrm>
              <a:off x="2978785" y="3841236"/>
              <a:ext cx="310705" cy="330929"/>
            </a:xfrm>
            <a:prstGeom prst="rect">
              <a:avLst/>
            </a:prstGeom>
            <a:noFill/>
            <a:extLst>
              <a:ext uri="{909E8E84-426E-40DD-AFC4-6F175D3DCCD1}">
                <a14:hiddenFill xmlns:a14="http://schemas.microsoft.com/office/drawing/2010/main">
                  <a:solidFill>
                    <a:srgbClr val="FFFFFF"/>
                  </a:solidFill>
                </a14:hiddenFill>
              </a:ext>
            </a:extLst>
          </p:spPr>
        </p:pic>
        <p:pic>
          <p:nvPicPr>
            <p:cNvPr id="216" name="Picture 10" descr="http://4.bp.blogspot.com/-GNkavwYUIw8/VqBQurjWORI/AAAAAAAAGHs/A-e9MU0qwbY/s1600/DynamoDB%2B%252B%2BAmazon%2BWeb%2BServices.png"/>
            <p:cNvPicPr>
              <a:picLocks noChangeAspect="1" noChangeArrowheads="1"/>
            </p:cNvPicPr>
            <p:nvPr/>
          </p:nvPicPr>
          <p:blipFill rotWithShape="1">
            <a:blip r:embed="rId13" cstate="print">
              <a:duotone>
                <a:schemeClr val="bg2">
                  <a:shade val="45000"/>
                  <a:satMod val="135000"/>
                </a:schemeClr>
                <a:prstClr val="white"/>
              </a:duotone>
              <a:extLst>
                <a:ext uri="{28A0092B-C50C-407E-A947-70E740481C1C}">
                  <a14:useLocalDpi xmlns:a14="http://schemas.microsoft.com/office/drawing/2010/main"/>
                </a:ext>
              </a:extLst>
            </a:blip>
            <a:srcRect/>
            <a:stretch/>
          </p:blipFill>
          <p:spPr bwMode="auto">
            <a:xfrm>
              <a:off x="2794185" y="4158657"/>
              <a:ext cx="679904" cy="170830"/>
            </a:xfrm>
            <a:prstGeom prst="rect">
              <a:avLst/>
            </a:prstGeom>
            <a:noFill/>
            <a:extLst>
              <a:ext uri="{909E8E84-426E-40DD-AFC4-6F175D3DCCD1}">
                <a14:hiddenFill xmlns:a14="http://schemas.microsoft.com/office/drawing/2010/main">
                  <a:solidFill>
                    <a:srgbClr val="FFFFFF"/>
                  </a:solidFill>
                </a14:hiddenFill>
              </a:ext>
            </a:extLst>
          </p:spPr>
        </p:pic>
      </p:grpSp>
      <p:sp>
        <p:nvSpPr>
          <p:cNvPr id="249" name="Oval 248"/>
          <p:cNvSpPr/>
          <p:nvPr/>
        </p:nvSpPr>
        <p:spPr>
          <a:xfrm>
            <a:off x="2764059" y="3942206"/>
            <a:ext cx="468000" cy="468000"/>
          </a:xfrm>
          <a:prstGeom prst="ellipse">
            <a:avLst/>
          </a:prstGeom>
          <a:noFill/>
          <a:ln w="2540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rgbClr val="FFFFFF"/>
              </a:solidFill>
            </a:endParaRPr>
          </a:p>
        </p:txBody>
      </p:sp>
      <p:grpSp>
        <p:nvGrpSpPr>
          <p:cNvPr id="30" name="Group 29"/>
          <p:cNvGrpSpPr/>
          <p:nvPr/>
        </p:nvGrpSpPr>
        <p:grpSpPr>
          <a:xfrm>
            <a:off x="3388729" y="3942206"/>
            <a:ext cx="468000" cy="468000"/>
            <a:chOff x="3388729" y="4021089"/>
            <a:chExt cx="468000" cy="468000"/>
          </a:xfrm>
        </p:grpSpPr>
        <p:pic>
          <p:nvPicPr>
            <p:cNvPr id="1036" name="Picture 12" descr="http://www.systutorials.com.hub.hk/wp/files/2015/11/AmazonS3-e1448589113191-630x761.png"/>
            <p:cNvPicPr>
              <a:picLocks noChangeAspect="1" noChangeArrowheads="1"/>
            </p:cNvPicPr>
            <p:nvPr/>
          </p:nvPicPr>
          <p:blipFill>
            <a:blip r:embed="rId14" cstate="print">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3530516" y="4083337"/>
              <a:ext cx="192830" cy="232926"/>
            </a:xfrm>
            <a:prstGeom prst="rect">
              <a:avLst/>
            </a:prstGeom>
            <a:noFill/>
            <a:extLst>
              <a:ext uri="{909E8E84-426E-40DD-AFC4-6F175D3DCCD1}">
                <a14:hiddenFill xmlns:a14="http://schemas.microsoft.com/office/drawing/2010/main">
                  <a:solidFill>
                    <a:srgbClr val="FFFFFF"/>
                  </a:solidFill>
                </a14:hiddenFill>
              </a:ext>
            </a:extLst>
          </p:spPr>
        </p:pic>
        <p:sp>
          <p:nvSpPr>
            <p:cNvPr id="254" name="Oval 253"/>
            <p:cNvSpPr/>
            <p:nvPr/>
          </p:nvSpPr>
          <p:spPr>
            <a:xfrm>
              <a:off x="3388729" y="4021089"/>
              <a:ext cx="468000" cy="468000"/>
            </a:xfrm>
            <a:prstGeom prst="ellipse">
              <a:avLst/>
            </a:prstGeom>
            <a:noFill/>
            <a:ln w="25400">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rgbClr val="FFFFFF"/>
                </a:solidFill>
              </a:endParaRPr>
            </a:p>
          </p:txBody>
        </p:sp>
        <p:pic>
          <p:nvPicPr>
            <p:cNvPr id="21" name="Picture 20"/>
            <p:cNvPicPr>
              <a:picLocks noChangeAspect="1"/>
            </p:cNvPicPr>
            <p:nvPr/>
          </p:nvPicPr>
          <p:blipFill>
            <a:blip r:embed="rId15" cstate="print">
              <a:extLst>
                <a:ext uri="{28A0092B-C50C-407E-A947-70E740481C1C}">
                  <a14:useLocalDpi xmlns:a14="http://schemas.microsoft.com/office/drawing/2010/main"/>
                </a:ext>
              </a:extLst>
            </a:blip>
            <a:stretch>
              <a:fillRect/>
            </a:stretch>
          </p:blipFill>
          <p:spPr>
            <a:xfrm>
              <a:off x="3442140" y="4309297"/>
              <a:ext cx="364102" cy="118088"/>
            </a:xfrm>
            <a:prstGeom prst="rect">
              <a:avLst/>
            </a:prstGeom>
          </p:spPr>
        </p:pic>
      </p:grpSp>
      <p:sp>
        <p:nvSpPr>
          <p:cNvPr id="94" name="TextBox 93"/>
          <p:cNvSpPr txBox="1"/>
          <p:nvPr/>
        </p:nvSpPr>
        <p:spPr>
          <a:xfrm>
            <a:off x="383874" y="4838082"/>
            <a:ext cx="599523" cy="184666"/>
          </a:xfrm>
          <a:prstGeom prst="rect">
            <a:avLst/>
          </a:prstGeom>
          <a:ln>
            <a:noFill/>
          </a:ln>
        </p:spPr>
        <p:txBody>
          <a:bodyPr vert="horz" wrap="none" lIns="0" tIns="0" rIns="0" bIns="0" rtlCol="0">
            <a:spAutoFit/>
          </a:bodyPr>
          <a:lstStyle/>
          <a:p>
            <a:r>
              <a:rPr lang="en-US" sz="1200" dirty="0">
                <a:solidFill>
                  <a:srgbClr val="6C6C6C"/>
                </a:solidFill>
                <a:latin typeface="Arial Black" panose="020B0A04020102020204"/>
              </a:rPr>
              <a:t>Models</a:t>
            </a:r>
          </a:p>
        </p:txBody>
      </p:sp>
      <p:pic>
        <p:nvPicPr>
          <p:cNvPr id="1030" name="Picture 6" descr="https://www.mapr.com/sites/default/files/styles/320x218/public/spark-streaming-logo_0.png?itok=MZkFuqNI"/>
          <p:cNvPicPr>
            <a:picLocks noChangeAspect="1" noChangeArrowheads="1"/>
          </p:cNvPicPr>
          <p:nvPr/>
        </p:nvPicPr>
        <p:blipFill>
          <a:blip r:embed="rId16" cstate="print">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2178664" y="4797759"/>
            <a:ext cx="389451" cy="265313"/>
          </a:xfrm>
          <a:prstGeom prst="rect">
            <a:avLst/>
          </a:prstGeom>
          <a:noFill/>
          <a:extLst>
            <a:ext uri="{909E8E84-426E-40DD-AFC4-6F175D3DCCD1}">
              <a14:hiddenFill xmlns:a14="http://schemas.microsoft.com/office/drawing/2010/main">
                <a:solidFill>
                  <a:srgbClr val="FFFFFF"/>
                </a:solidFill>
              </a14:hiddenFill>
            </a:ext>
          </a:extLst>
        </p:spPr>
      </p:pic>
      <p:sp>
        <p:nvSpPr>
          <p:cNvPr id="246" name="Oval 245"/>
          <p:cNvSpPr/>
          <p:nvPr/>
        </p:nvSpPr>
        <p:spPr>
          <a:xfrm>
            <a:off x="2139389" y="4696415"/>
            <a:ext cx="468000" cy="468000"/>
          </a:xfrm>
          <a:prstGeom prst="ellipse">
            <a:avLst/>
          </a:prstGeom>
          <a:noFill/>
          <a:ln w="2540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rgbClr val="FFFFFF"/>
              </a:solidFill>
            </a:endParaRPr>
          </a:p>
        </p:txBody>
      </p:sp>
      <p:pic>
        <p:nvPicPr>
          <p:cNvPr id="1028" name="Picture 4" descr="https://upload.wikimedia.org/wikipedia/commons/5/53/OpenCV_Logo_with_text.png"/>
          <p:cNvPicPr>
            <a:picLocks noChangeAspect="1" noChangeArrowheads="1"/>
          </p:cNvPicPr>
          <p:nvPr/>
        </p:nvPicPr>
        <p:blipFill>
          <a:blip r:embed="rId17" cstate="print">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3476585" y="4750415"/>
            <a:ext cx="292287" cy="360000"/>
          </a:xfrm>
          <a:prstGeom prst="rect">
            <a:avLst/>
          </a:prstGeom>
          <a:noFill/>
          <a:extLst>
            <a:ext uri="{909E8E84-426E-40DD-AFC4-6F175D3DCCD1}">
              <a14:hiddenFill xmlns:a14="http://schemas.microsoft.com/office/drawing/2010/main">
                <a:solidFill>
                  <a:srgbClr val="FFFFFF"/>
                </a:solidFill>
              </a14:hiddenFill>
            </a:ext>
          </a:extLst>
        </p:spPr>
      </p:pic>
      <p:sp>
        <p:nvSpPr>
          <p:cNvPr id="256" name="Oval 255"/>
          <p:cNvSpPr/>
          <p:nvPr/>
        </p:nvSpPr>
        <p:spPr>
          <a:xfrm>
            <a:off x="3388729" y="4696415"/>
            <a:ext cx="468000" cy="468000"/>
          </a:xfrm>
          <a:prstGeom prst="ellipse">
            <a:avLst/>
          </a:prstGeom>
          <a:noFill/>
          <a:ln w="25400">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rgbClr val="FFFFFF"/>
              </a:solidFill>
            </a:endParaRPr>
          </a:p>
        </p:txBody>
      </p:sp>
      <p:sp>
        <p:nvSpPr>
          <p:cNvPr id="97" name="TextBox 96"/>
          <p:cNvSpPr txBox="1"/>
          <p:nvPr/>
        </p:nvSpPr>
        <p:spPr>
          <a:xfrm>
            <a:off x="383874" y="3329664"/>
            <a:ext cx="664477" cy="184666"/>
          </a:xfrm>
          <a:prstGeom prst="rect">
            <a:avLst/>
          </a:prstGeom>
          <a:ln>
            <a:noFill/>
          </a:ln>
        </p:spPr>
        <p:txBody>
          <a:bodyPr vert="horz" wrap="none" lIns="0" tIns="0" rIns="0" bIns="0" rtlCol="0">
            <a:spAutoFit/>
          </a:bodyPr>
          <a:lstStyle/>
          <a:p>
            <a:r>
              <a:rPr lang="en-US" sz="1200" dirty="0">
                <a:solidFill>
                  <a:srgbClr val="6C6C6C"/>
                </a:solidFill>
                <a:latin typeface="Arial Black" panose="020B0A04020102020204"/>
              </a:rPr>
              <a:t>Devices</a:t>
            </a:r>
          </a:p>
        </p:txBody>
      </p:sp>
      <p:pic>
        <p:nvPicPr>
          <p:cNvPr id="18" name="Picture 17"/>
          <p:cNvPicPr>
            <a:picLocks noChangeAspect="1"/>
          </p:cNvPicPr>
          <p:nvPr/>
        </p:nvPicPr>
        <p:blipFill>
          <a:blip r:embed="rId18" cstate="print">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2184662" y="3241997"/>
            <a:ext cx="377454" cy="360000"/>
          </a:xfrm>
          <a:prstGeom prst="rect">
            <a:avLst/>
          </a:prstGeom>
        </p:spPr>
      </p:pic>
      <p:sp>
        <p:nvSpPr>
          <p:cNvPr id="244" name="Oval 243"/>
          <p:cNvSpPr/>
          <p:nvPr/>
        </p:nvSpPr>
        <p:spPr>
          <a:xfrm>
            <a:off x="2139389" y="3187997"/>
            <a:ext cx="468000" cy="468000"/>
          </a:xfrm>
          <a:prstGeom prst="ellipse">
            <a:avLst/>
          </a:prstGeom>
          <a:noFill/>
          <a:ln w="2540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rgbClr val="FFFFFF"/>
              </a:solidFill>
            </a:endParaRPr>
          </a:p>
        </p:txBody>
      </p:sp>
      <p:sp>
        <p:nvSpPr>
          <p:cNvPr id="257" name="Oval 256"/>
          <p:cNvSpPr/>
          <p:nvPr/>
        </p:nvSpPr>
        <p:spPr>
          <a:xfrm>
            <a:off x="3388729" y="3187997"/>
            <a:ext cx="468000" cy="468000"/>
          </a:xfrm>
          <a:prstGeom prst="ellipse">
            <a:avLst/>
          </a:prstGeom>
          <a:noFill/>
          <a:ln w="25400">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rgbClr val="FFFFFF"/>
              </a:solidFill>
            </a:endParaRPr>
          </a:p>
        </p:txBody>
      </p:sp>
      <p:grpSp>
        <p:nvGrpSpPr>
          <p:cNvPr id="10" name="Group 15"/>
          <p:cNvGrpSpPr>
            <a:grpSpLocks noChangeAspect="1"/>
          </p:cNvGrpSpPr>
          <p:nvPr/>
        </p:nvGrpSpPr>
        <p:grpSpPr bwMode="auto">
          <a:xfrm>
            <a:off x="3505474" y="3307095"/>
            <a:ext cx="263398" cy="229805"/>
            <a:chOff x="3263" y="2169"/>
            <a:chExt cx="345" cy="301"/>
          </a:xfrm>
          <a:solidFill>
            <a:schemeClr val="bg2"/>
          </a:solidFill>
        </p:grpSpPr>
        <p:sp>
          <p:nvSpPr>
            <p:cNvPr id="12" name="Freeform 16"/>
            <p:cNvSpPr>
              <a:spLocks noEditPoints="1"/>
            </p:cNvSpPr>
            <p:nvPr/>
          </p:nvSpPr>
          <p:spPr bwMode="auto">
            <a:xfrm>
              <a:off x="3321" y="2169"/>
              <a:ext cx="287" cy="114"/>
            </a:xfrm>
            <a:custGeom>
              <a:avLst/>
              <a:gdLst>
                <a:gd name="T0" fmla="*/ 138 w 240"/>
                <a:gd name="T1" fmla="*/ 96 h 96"/>
                <a:gd name="T2" fmla="*/ 6 w 240"/>
                <a:gd name="T3" fmla="*/ 96 h 96"/>
                <a:gd name="T4" fmla="*/ 0 w 240"/>
                <a:gd name="T5" fmla="*/ 90 h 96"/>
                <a:gd name="T6" fmla="*/ 0 w 240"/>
                <a:gd name="T7" fmla="*/ 36 h 96"/>
                <a:gd name="T8" fmla="*/ 36 w 240"/>
                <a:gd name="T9" fmla="*/ 0 h 96"/>
                <a:gd name="T10" fmla="*/ 234 w 240"/>
                <a:gd name="T11" fmla="*/ 0 h 96"/>
                <a:gd name="T12" fmla="*/ 239 w 240"/>
                <a:gd name="T13" fmla="*/ 2 h 96"/>
                <a:gd name="T14" fmla="*/ 239 w 240"/>
                <a:gd name="T15" fmla="*/ 8 h 96"/>
                <a:gd name="T16" fmla="*/ 227 w 240"/>
                <a:gd name="T17" fmla="*/ 44 h 96"/>
                <a:gd name="T18" fmla="*/ 223 w 240"/>
                <a:gd name="T19" fmla="*/ 48 h 96"/>
                <a:gd name="T20" fmla="*/ 144 w 240"/>
                <a:gd name="T21" fmla="*/ 70 h 96"/>
                <a:gd name="T22" fmla="*/ 144 w 240"/>
                <a:gd name="T23" fmla="*/ 90 h 96"/>
                <a:gd name="T24" fmla="*/ 138 w 240"/>
                <a:gd name="T25" fmla="*/ 96 h 96"/>
                <a:gd name="T26" fmla="*/ 12 w 240"/>
                <a:gd name="T27" fmla="*/ 84 h 96"/>
                <a:gd name="T28" fmla="*/ 132 w 240"/>
                <a:gd name="T29" fmla="*/ 84 h 96"/>
                <a:gd name="T30" fmla="*/ 132 w 240"/>
                <a:gd name="T31" fmla="*/ 66 h 96"/>
                <a:gd name="T32" fmla="*/ 136 w 240"/>
                <a:gd name="T33" fmla="*/ 60 h 96"/>
                <a:gd name="T34" fmla="*/ 217 w 240"/>
                <a:gd name="T35" fmla="*/ 37 h 96"/>
                <a:gd name="T36" fmla="*/ 225 w 240"/>
                <a:gd name="T37" fmla="*/ 12 h 96"/>
                <a:gd name="T38" fmla="*/ 36 w 240"/>
                <a:gd name="T39" fmla="*/ 12 h 96"/>
                <a:gd name="T40" fmla="*/ 12 w 240"/>
                <a:gd name="T41" fmla="*/ 36 h 96"/>
                <a:gd name="T42" fmla="*/ 12 w 240"/>
                <a:gd name="T43" fmla="*/ 84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0" h="96">
                  <a:moveTo>
                    <a:pt x="138" y="96"/>
                  </a:moveTo>
                  <a:cubicBezTo>
                    <a:pt x="6" y="96"/>
                    <a:pt x="6" y="96"/>
                    <a:pt x="6" y="96"/>
                  </a:cubicBezTo>
                  <a:cubicBezTo>
                    <a:pt x="2" y="96"/>
                    <a:pt x="0" y="93"/>
                    <a:pt x="0" y="90"/>
                  </a:cubicBezTo>
                  <a:cubicBezTo>
                    <a:pt x="0" y="36"/>
                    <a:pt x="0" y="36"/>
                    <a:pt x="0" y="36"/>
                  </a:cubicBezTo>
                  <a:cubicBezTo>
                    <a:pt x="0" y="16"/>
                    <a:pt x="16" y="0"/>
                    <a:pt x="36" y="0"/>
                  </a:cubicBezTo>
                  <a:cubicBezTo>
                    <a:pt x="234" y="0"/>
                    <a:pt x="234" y="0"/>
                    <a:pt x="234" y="0"/>
                  </a:cubicBezTo>
                  <a:cubicBezTo>
                    <a:pt x="236" y="0"/>
                    <a:pt x="237" y="1"/>
                    <a:pt x="239" y="2"/>
                  </a:cubicBezTo>
                  <a:cubicBezTo>
                    <a:pt x="240" y="4"/>
                    <a:pt x="240" y="6"/>
                    <a:pt x="239" y="8"/>
                  </a:cubicBezTo>
                  <a:cubicBezTo>
                    <a:pt x="227" y="44"/>
                    <a:pt x="227" y="44"/>
                    <a:pt x="227" y="44"/>
                  </a:cubicBezTo>
                  <a:cubicBezTo>
                    <a:pt x="227" y="46"/>
                    <a:pt x="225" y="47"/>
                    <a:pt x="223" y="48"/>
                  </a:cubicBezTo>
                  <a:cubicBezTo>
                    <a:pt x="144" y="70"/>
                    <a:pt x="144" y="70"/>
                    <a:pt x="144" y="70"/>
                  </a:cubicBezTo>
                  <a:cubicBezTo>
                    <a:pt x="144" y="90"/>
                    <a:pt x="144" y="90"/>
                    <a:pt x="144" y="90"/>
                  </a:cubicBezTo>
                  <a:cubicBezTo>
                    <a:pt x="144" y="93"/>
                    <a:pt x="141" y="96"/>
                    <a:pt x="138" y="96"/>
                  </a:cubicBezTo>
                  <a:close/>
                  <a:moveTo>
                    <a:pt x="12" y="84"/>
                  </a:moveTo>
                  <a:cubicBezTo>
                    <a:pt x="132" y="84"/>
                    <a:pt x="132" y="84"/>
                    <a:pt x="132" y="84"/>
                  </a:cubicBezTo>
                  <a:cubicBezTo>
                    <a:pt x="132" y="66"/>
                    <a:pt x="132" y="66"/>
                    <a:pt x="132" y="66"/>
                  </a:cubicBezTo>
                  <a:cubicBezTo>
                    <a:pt x="132" y="63"/>
                    <a:pt x="133" y="61"/>
                    <a:pt x="136" y="60"/>
                  </a:cubicBezTo>
                  <a:cubicBezTo>
                    <a:pt x="217" y="37"/>
                    <a:pt x="217" y="37"/>
                    <a:pt x="217" y="37"/>
                  </a:cubicBezTo>
                  <a:cubicBezTo>
                    <a:pt x="225" y="12"/>
                    <a:pt x="225" y="12"/>
                    <a:pt x="225" y="12"/>
                  </a:cubicBezTo>
                  <a:cubicBezTo>
                    <a:pt x="36" y="12"/>
                    <a:pt x="36" y="12"/>
                    <a:pt x="36" y="12"/>
                  </a:cubicBezTo>
                  <a:cubicBezTo>
                    <a:pt x="22" y="12"/>
                    <a:pt x="12" y="23"/>
                    <a:pt x="12" y="36"/>
                  </a:cubicBezTo>
                  <a:lnTo>
                    <a:pt x="12" y="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3" name="Freeform 17"/>
            <p:cNvSpPr>
              <a:spLocks/>
            </p:cNvSpPr>
            <p:nvPr/>
          </p:nvSpPr>
          <p:spPr bwMode="auto">
            <a:xfrm>
              <a:off x="3336" y="2224"/>
              <a:ext cx="215" cy="88"/>
            </a:xfrm>
            <a:custGeom>
              <a:avLst/>
              <a:gdLst>
                <a:gd name="T0" fmla="*/ 174 w 180"/>
                <a:gd name="T1" fmla="*/ 74 h 74"/>
                <a:gd name="T2" fmla="*/ 30 w 180"/>
                <a:gd name="T3" fmla="*/ 74 h 74"/>
                <a:gd name="T4" fmla="*/ 0 w 180"/>
                <a:gd name="T5" fmla="*/ 45 h 74"/>
                <a:gd name="T6" fmla="*/ 6 w 180"/>
                <a:gd name="T7" fmla="*/ 39 h 74"/>
                <a:gd name="T8" fmla="*/ 12 w 180"/>
                <a:gd name="T9" fmla="*/ 45 h 74"/>
                <a:gd name="T10" fmla="*/ 30 w 180"/>
                <a:gd name="T11" fmla="*/ 62 h 74"/>
                <a:gd name="T12" fmla="*/ 168 w 180"/>
                <a:gd name="T13" fmla="*/ 62 h 74"/>
                <a:gd name="T14" fmla="*/ 168 w 180"/>
                <a:gd name="T15" fmla="*/ 6 h 74"/>
                <a:gd name="T16" fmla="*/ 174 w 180"/>
                <a:gd name="T17" fmla="*/ 0 h 74"/>
                <a:gd name="T18" fmla="*/ 180 w 180"/>
                <a:gd name="T19" fmla="*/ 6 h 74"/>
                <a:gd name="T20" fmla="*/ 180 w 180"/>
                <a:gd name="T21" fmla="*/ 68 h 74"/>
                <a:gd name="T22" fmla="*/ 174 w 180"/>
                <a:gd name="T23" fmla="*/ 74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0" h="74">
                  <a:moveTo>
                    <a:pt x="174" y="74"/>
                  </a:moveTo>
                  <a:cubicBezTo>
                    <a:pt x="30" y="74"/>
                    <a:pt x="30" y="74"/>
                    <a:pt x="30" y="74"/>
                  </a:cubicBezTo>
                  <a:cubicBezTo>
                    <a:pt x="13" y="74"/>
                    <a:pt x="0" y="61"/>
                    <a:pt x="0" y="45"/>
                  </a:cubicBezTo>
                  <a:cubicBezTo>
                    <a:pt x="0" y="41"/>
                    <a:pt x="2" y="39"/>
                    <a:pt x="6" y="39"/>
                  </a:cubicBezTo>
                  <a:cubicBezTo>
                    <a:pt x="9" y="39"/>
                    <a:pt x="12" y="41"/>
                    <a:pt x="12" y="45"/>
                  </a:cubicBezTo>
                  <a:cubicBezTo>
                    <a:pt x="12" y="54"/>
                    <a:pt x="19" y="62"/>
                    <a:pt x="30" y="62"/>
                  </a:cubicBezTo>
                  <a:cubicBezTo>
                    <a:pt x="168" y="62"/>
                    <a:pt x="168" y="62"/>
                    <a:pt x="168" y="62"/>
                  </a:cubicBezTo>
                  <a:cubicBezTo>
                    <a:pt x="168" y="6"/>
                    <a:pt x="168" y="6"/>
                    <a:pt x="168" y="6"/>
                  </a:cubicBezTo>
                  <a:cubicBezTo>
                    <a:pt x="168" y="3"/>
                    <a:pt x="170" y="0"/>
                    <a:pt x="174" y="0"/>
                  </a:cubicBezTo>
                  <a:cubicBezTo>
                    <a:pt x="177" y="0"/>
                    <a:pt x="180" y="3"/>
                    <a:pt x="180" y="6"/>
                  </a:cubicBezTo>
                  <a:cubicBezTo>
                    <a:pt x="180" y="68"/>
                    <a:pt x="180" y="68"/>
                    <a:pt x="180" y="68"/>
                  </a:cubicBezTo>
                  <a:cubicBezTo>
                    <a:pt x="180" y="71"/>
                    <a:pt x="177" y="74"/>
                    <a:pt x="174" y="7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4" name="Freeform 18"/>
            <p:cNvSpPr>
              <a:spLocks/>
            </p:cNvSpPr>
            <p:nvPr/>
          </p:nvSpPr>
          <p:spPr bwMode="auto">
            <a:xfrm>
              <a:off x="3565" y="2248"/>
              <a:ext cx="14" cy="43"/>
            </a:xfrm>
            <a:custGeom>
              <a:avLst/>
              <a:gdLst>
                <a:gd name="T0" fmla="*/ 6 w 12"/>
                <a:gd name="T1" fmla="*/ 36 h 36"/>
                <a:gd name="T2" fmla="*/ 0 w 12"/>
                <a:gd name="T3" fmla="*/ 30 h 36"/>
                <a:gd name="T4" fmla="*/ 0 w 12"/>
                <a:gd name="T5" fmla="*/ 6 h 36"/>
                <a:gd name="T6" fmla="*/ 6 w 12"/>
                <a:gd name="T7" fmla="*/ 0 h 36"/>
                <a:gd name="T8" fmla="*/ 12 w 12"/>
                <a:gd name="T9" fmla="*/ 6 h 36"/>
                <a:gd name="T10" fmla="*/ 12 w 12"/>
                <a:gd name="T11" fmla="*/ 30 h 36"/>
                <a:gd name="T12" fmla="*/ 6 w 12"/>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12" h="36">
                  <a:moveTo>
                    <a:pt x="6" y="36"/>
                  </a:moveTo>
                  <a:cubicBezTo>
                    <a:pt x="2" y="36"/>
                    <a:pt x="0" y="33"/>
                    <a:pt x="0" y="30"/>
                  </a:cubicBezTo>
                  <a:cubicBezTo>
                    <a:pt x="0" y="6"/>
                    <a:pt x="0" y="6"/>
                    <a:pt x="0" y="6"/>
                  </a:cubicBezTo>
                  <a:cubicBezTo>
                    <a:pt x="0" y="3"/>
                    <a:pt x="2" y="0"/>
                    <a:pt x="6" y="0"/>
                  </a:cubicBezTo>
                  <a:cubicBezTo>
                    <a:pt x="9" y="0"/>
                    <a:pt x="12" y="3"/>
                    <a:pt x="12" y="6"/>
                  </a:cubicBezTo>
                  <a:cubicBezTo>
                    <a:pt x="12" y="30"/>
                    <a:pt x="12" y="30"/>
                    <a:pt x="12" y="30"/>
                  </a:cubicBezTo>
                  <a:cubicBezTo>
                    <a:pt x="12" y="33"/>
                    <a:pt x="9" y="36"/>
                    <a:pt x="6"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5" name="Freeform 19"/>
            <p:cNvSpPr>
              <a:spLocks/>
            </p:cNvSpPr>
            <p:nvPr/>
          </p:nvSpPr>
          <p:spPr bwMode="auto">
            <a:xfrm>
              <a:off x="3379" y="2326"/>
              <a:ext cx="71" cy="15"/>
            </a:xfrm>
            <a:custGeom>
              <a:avLst/>
              <a:gdLst>
                <a:gd name="T0" fmla="*/ 54 w 60"/>
                <a:gd name="T1" fmla="*/ 12 h 12"/>
                <a:gd name="T2" fmla="*/ 6 w 60"/>
                <a:gd name="T3" fmla="*/ 12 h 12"/>
                <a:gd name="T4" fmla="*/ 0 w 60"/>
                <a:gd name="T5" fmla="*/ 6 h 12"/>
                <a:gd name="T6" fmla="*/ 6 w 60"/>
                <a:gd name="T7" fmla="*/ 0 h 12"/>
                <a:gd name="T8" fmla="*/ 54 w 60"/>
                <a:gd name="T9" fmla="*/ 0 h 12"/>
                <a:gd name="T10" fmla="*/ 60 w 60"/>
                <a:gd name="T11" fmla="*/ 6 h 12"/>
                <a:gd name="T12" fmla="*/ 54 w 60"/>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60" h="12">
                  <a:moveTo>
                    <a:pt x="54" y="12"/>
                  </a:moveTo>
                  <a:cubicBezTo>
                    <a:pt x="6" y="12"/>
                    <a:pt x="6" y="12"/>
                    <a:pt x="6" y="12"/>
                  </a:cubicBezTo>
                  <a:cubicBezTo>
                    <a:pt x="2" y="12"/>
                    <a:pt x="0" y="9"/>
                    <a:pt x="0" y="6"/>
                  </a:cubicBezTo>
                  <a:cubicBezTo>
                    <a:pt x="0" y="3"/>
                    <a:pt x="2" y="0"/>
                    <a:pt x="6" y="0"/>
                  </a:cubicBezTo>
                  <a:cubicBezTo>
                    <a:pt x="54" y="0"/>
                    <a:pt x="54" y="0"/>
                    <a:pt x="54" y="0"/>
                  </a:cubicBezTo>
                  <a:cubicBezTo>
                    <a:pt x="57" y="0"/>
                    <a:pt x="60" y="3"/>
                    <a:pt x="60" y="6"/>
                  </a:cubicBezTo>
                  <a:cubicBezTo>
                    <a:pt x="60" y="9"/>
                    <a:pt x="57" y="12"/>
                    <a:pt x="5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6" name="Freeform 20"/>
            <p:cNvSpPr>
              <a:spLocks/>
            </p:cNvSpPr>
            <p:nvPr/>
          </p:nvSpPr>
          <p:spPr bwMode="auto">
            <a:xfrm>
              <a:off x="3263" y="2326"/>
              <a:ext cx="159" cy="115"/>
            </a:xfrm>
            <a:custGeom>
              <a:avLst/>
              <a:gdLst>
                <a:gd name="T0" fmla="*/ 7 w 133"/>
                <a:gd name="T1" fmla="*/ 96 h 96"/>
                <a:gd name="T2" fmla="*/ 1 w 133"/>
                <a:gd name="T3" fmla="*/ 91 h 96"/>
                <a:gd name="T4" fmla="*/ 5 w 133"/>
                <a:gd name="T5" fmla="*/ 84 h 96"/>
                <a:gd name="T6" fmla="*/ 121 w 133"/>
                <a:gd name="T7" fmla="*/ 61 h 96"/>
                <a:gd name="T8" fmla="*/ 121 w 133"/>
                <a:gd name="T9" fmla="*/ 6 h 96"/>
                <a:gd name="T10" fmla="*/ 127 w 133"/>
                <a:gd name="T11" fmla="*/ 0 h 96"/>
                <a:gd name="T12" fmla="*/ 133 w 133"/>
                <a:gd name="T13" fmla="*/ 6 h 96"/>
                <a:gd name="T14" fmla="*/ 133 w 133"/>
                <a:gd name="T15" fmla="*/ 66 h 96"/>
                <a:gd name="T16" fmla="*/ 128 w 133"/>
                <a:gd name="T17" fmla="*/ 72 h 96"/>
                <a:gd name="T18" fmla="*/ 8 w 133"/>
                <a:gd name="T19" fmla="*/ 96 h 96"/>
                <a:gd name="T20" fmla="*/ 7 w 133"/>
                <a:gd name="T21"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96">
                  <a:moveTo>
                    <a:pt x="7" y="96"/>
                  </a:moveTo>
                  <a:cubicBezTo>
                    <a:pt x="4" y="96"/>
                    <a:pt x="1" y="94"/>
                    <a:pt x="1" y="91"/>
                  </a:cubicBezTo>
                  <a:cubicBezTo>
                    <a:pt x="0" y="88"/>
                    <a:pt x="2" y="85"/>
                    <a:pt x="5" y="84"/>
                  </a:cubicBezTo>
                  <a:cubicBezTo>
                    <a:pt x="121" y="61"/>
                    <a:pt x="121" y="61"/>
                    <a:pt x="121" y="61"/>
                  </a:cubicBezTo>
                  <a:cubicBezTo>
                    <a:pt x="121" y="6"/>
                    <a:pt x="121" y="6"/>
                    <a:pt x="121" y="6"/>
                  </a:cubicBezTo>
                  <a:cubicBezTo>
                    <a:pt x="121" y="3"/>
                    <a:pt x="123" y="0"/>
                    <a:pt x="127" y="0"/>
                  </a:cubicBezTo>
                  <a:cubicBezTo>
                    <a:pt x="130" y="0"/>
                    <a:pt x="133" y="3"/>
                    <a:pt x="133" y="6"/>
                  </a:cubicBezTo>
                  <a:cubicBezTo>
                    <a:pt x="133" y="66"/>
                    <a:pt x="133" y="66"/>
                    <a:pt x="133" y="66"/>
                  </a:cubicBezTo>
                  <a:cubicBezTo>
                    <a:pt x="133" y="69"/>
                    <a:pt x="131" y="71"/>
                    <a:pt x="128" y="72"/>
                  </a:cubicBezTo>
                  <a:cubicBezTo>
                    <a:pt x="8" y="96"/>
                    <a:pt x="8" y="96"/>
                    <a:pt x="8" y="96"/>
                  </a:cubicBezTo>
                  <a:cubicBezTo>
                    <a:pt x="7" y="96"/>
                    <a:pt x="7" y="96"/>
                    <a:pt x="7" y="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7" name="Freeform 21"/>
            <p:cNvSpPr>
              <a:spLocks/>
            </p:cNvSpPr>
            <p:nvPr/>
          </p:nvSpPr>
          <p:spPr bwMode="auto">
            <a:xfrm>
              <a:off x="3264" y="2398"/>
              <a:ext cx="14" cy="72"/>
            </a:xfrm>
            <a:custGeom>
              <a:avLst/>
              <a:gdLst>
                <a:gd name="T0" fmla="*/ 6 w 12"/>
                <a:gd name="T1" fmla="*/ 60 h 60"/>
                <a:gd name="T2" fmla="*/ 0 w 12"/>
                <a:gd name="T3" fmla="*/ 54 h 60"/>
                <a:gd name="T4" fmla="*/ 0 w 12"/>
                <a:gd name="T5" fmla="*/ 6 h 60"/>
                <a:gd name="T6" fmla="*/ 6 w 12"/>
                <a:gd name="T7" fmla="*/ 0 h 60"/>
                <a:gd name="T8" fmla="*/ 12 w 12"/>
                <a:gd name="T9" fmla="*/ 6 h 60"/>
                <a:gd name="T10" fmla="*/ 12 w 12"/>
                <a:gd name="T11" fmla="*/ 54 h 60"/>
                <a:gd name="T12" fmla="*/ 6 w 12"/>
                <a:gd name="T13" fmla="*/ 60 h 60"/>
              </a:gdLst>
              <a:ahLst/>
              <a:cxnLst>
                <a:cxn ang="0">
                  <a:pos x="T0" y="T1"/>
                </a:cxn>
                <a:cxn ang="0">
                  <a:pos x="T2" y="T3"/>
                </a:cxn>
                <a:cxn ang="0">
                  <a:pos x="T4" y="T5"/>
                </a:cxn>
                <a:cxn ang="0">
                  <a:pos x="T6" y="T7"/>
                </a:cxn>
                <a:cxn ang="0">
                  <a:pos x="T8" y="T9"/>
                </a:cxn>
                <a:cxn ang="0">
                  <a:pos x="T10" y="T11"/>
                </a:cxn>
                <a:cxn ang="0">
                  <a:pos x="T12" y="T13"/>
                </a:cxn>
              </a:cxnLst>
              <a:rect l="0" t="0" r="r" b="b"/>
              <a:pathLst>
                <a:path w="12" h="60">
                  <a:moveTo>
                    <a:pt x="6" y="60"/>
                  </a:moveTo>
                  <a:cubicBezTo>
                    <a:pt x="2" y="60"/>
                    <a:pt x="0" y="57"/>
                    <a:pt x="0" y="54"/>
                  </a:cubicBezTo>
                  <a:cubicBezTo>
                    <a:pt x="0" y="6"/>
                    <a:pt x="0" y="6"/>
                    <a:pt x="0" y="6"/>
                  </a:cubicBezTo>
                  <a:cubicBezTo>
                    <a:pt x="0" y="3"/>
                    <a:pt x="2" y="0"/>
                    <a:pt x="6" y="0"/>
                  </a:cubicBezTo>
                  <a:cubicBezTo>
                    <a:pt x="9" y="0"/>
                    <a:pt x="12" y="3"/>
                    <a:pt x="12" y="6"/>
                  </a:cubicBezTo>
                  <a:cubicBezTo>
                    <a:pt x="12" y="54"/>
                    <a:pt x="12" y="54"/>
                    <a:pt x="12" y="54"/>
                  </a:cubicBezTo>
                  <a:cubicBezTo>
                    <a:pt x="12" y="57"/>
                    <a:pt x="9" y="60"/>
                    <a:pt x="6"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grpSp>
      <p:cxnSp>
        <p:nvCxnSpPr>
          <p:cNvPr id="35" name="Straight Arrow Connector 34"/>
          <p:cNvCxnSpPr/>
          <p:nvPr/>
        </p:nvCxnSpPr>
        <p:spPr>
          <a:xfrm>
            <a:off x="6747723" y="3169997"/>
            <a:ext cx="0" cy="504000"/>
          </a:xfrm>
          <a:prstGeom prst="straightConnector1">
            <a:avLst/>
          </a:prstGeom>
          <a:ln w="25400">
            <a:solidFill>
              <a:schemeClr val="bg2">
                <a:lumMod val="60000"/>
                <a:lumOff val="40000"/>
              </a:schemeClr>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61" name="Straight Arrow Connector 260"/>
          <p:cNvCxnSpPr/>
          <p:nvPr/>
        </p:nvCxnSpPr>
        <p:spPr>
          <a:xfrm>
            <a:off x="6747723" y="4678415"/>
            <a:ext cx="0" cy="504000"/>
          </a:xfrm>
          <a:prstGeom prst="straightConnector1">
            <a:avLst/>
          </a:prstGeom>
          <a:ln w="25400">
            <a:solidFill>
              <a:schemeClr val="bg2">
                <a:lumMod val="60000"/>
                <a:lumOff val="40000"/>
              </a:schemeClr>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62" name="Straight Arrow Connector 261"/>
          <p:cNvCxnSpPr/>
          <p:nvPr/>
        </p:nvCxnSpPr>
        <p:spPr>
          <a:xfrm flipV="1">
            <a:off x="4146680" y="2447637"/>
            <a:ext cx="2072938" cy="1"/>
          </a:xfrm>
          <a:prstGeom prst="straightConnector1">
            <a:avLst/>
          </a:prstGeom>
          <a:ln w="25400">
            <a:solidFill>
              <a:schemeClr val="bg2">
                <a:lumMod val="60000"/>
                <a:lumOff val="40000"/>
              </a:schemeClr>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63" name="Straight Arrow Connector 262"/>
          <p:cNvCxnSpPr/>
          <p:nvPr/>
        </p:nvCxnSpPr>
        <p:spPr>
          <a:xfrm flipH="1" flipV="1">
            <a:off x="4146680" y="2779939"/>
            <a:ext cx="2072938" cy="1"/>
          </a:xfrm>
          <a:prstGeom prst="straightConnector1">
            <a:avLst/>
          </a:prstGeom>
          <a:ln w="25400">
            <a:solidFill>
              <a:schemeClr val="bg2">
                <a:lumMod val="60000"/>
                <a:lumOff val="40000"/>
              </a:schemeClr>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sp>
        <p:nvSpPr>
          <p:cNvPr id="264" name="Oval 263"/>
          <p:cNvSpPr/>
          <p:nvPr/>
        </p:nvSpPr>
        <p:spPr>
          <a:xfrm>
            <a:off x="4439026" y="2671939"/>
            <a:ext cx="216000" cy="216000"/>
          </a:xfrm>
          <a:prstGeom prst="ellipse">
            <a:avLst/>
          </a:prstGeom>
          <a:solidFill>
            <a:schemeClr val="bg1"/>
          </a:solidFill>
          <a:ln w="2540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rgbClr val="FFFFFF"/>
              </a:solidFill>
            </a:endParaRPr>
          </a:p>
        </p:txBody>
      </p:sp>
      <p:sp>
        <p:nvSpPr>
          <p:cNvPr id="265" name="Oval 264"/>
          <p:cNvSpPr/>
          <p:nvPr/>
        </p:nvSpPr>
        <p:spPr>
          <a:xfrm>
            <a:off x="4795820" y="2671939"/>
            <a:ext cx="216000" cy="216000"/>
          </a:xfrm>
          <a:prstGeom prst="ellipse">
            <a:avLst/>
          </a:prstGeom>
          <a:solidFill>
            <a:schemeClr val="bg1"/>
          </a:solidFill>
          <a:ln w="2540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rgbClr val="FFFFFF"/>
              </a:solidFill>
            </a:endParaRPr>
          </a:p>
        </p:txBody>
      </p:sp>
      <p:sp>
        <p:nvSpPr>
          <p:cNvPr id="266" name="Oval 265"/>
          <p:cNvSpPr/>
          <p:nvPr/>
        </p:nvSpPr>
        <p:spPr>
          <a:xfrm>
            <a:off x="5152615" y="2671939"/>
            <a:ext cx="216000" cy="216000"/>
          </a:xfrm>
          <a:prstGeom prst="ellipse">
            <a:avLst/>
          </a:prstGeom>
          <a:solidFill>
            <a:schemeClr val="bg1"/>
          </a:solidFill>
          <a:ln w="2540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rgbClr val="FFFFFF"/>
              </a:solidFill>
            </a:endParaRPr>
          </a:p>
        </p:txBody>
      </p:sp>
      <p:sp>
        <p:nvSpPr>
          <p:cNvPr id="267" name="Oval 266"/>
          <p:cNvSpPr/>
          <p:nvPr/>
        </p:nvSpPr>
        <p:spPr>
          <a:xfrm>
            <a:off x="5509410" y="2671939"/>
            <a:ext cx="216000" cy="216000"/>
          </a:xfrm>
          <a:prstGeom prst="ellipse">
            <a:avLst/>
          </a:prstGeom>
          <a:solidFill>
            <a:schemeClr val="bg1"/>
          </a:solidFill>
          <a:ln w="2540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rgbClr val="FFFFFF"/>
              </a:solidFill>
            </a:endParaRPr>
          </a:p>
        </p:txBody>
      </p:sp>
      <p:sp>
        <p:nvSpPr>
          <p:cNvPr id="268" name="Oval 267"/>
          <p:cNvSpPr/>
          <p:nvPr/>
        </p:nvSpPr>
        <p:spPr>
          <a:xfrm>
            <a:off x="5866204" y="2671939"/>
            <a:ext cx="216000" cy="216000"/>
          </a:xfrm>
          <a:prstGeom prst="ellipse">
            <a:avLst/>
          </a:prstGeom>
          <a:solidFill>
            <a:schemeClr val="bg1"/>
          </a:solidFill>
          <a:ln w="2540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rgbClr val="FFFFFF"/>
              </a:solidFill>
            </a:endParaRPr>
          </a:p>
        </p:txBody>
      </p:sp>
      <p:cxnSp>
        <p:nvCxnSpPr>
          <p:cNvPr id="270" name="Straight Arrow Connector 269"/>
          <p:cNvCxnSpPr/>
          <p:nvPr/>
        </p:nvCxnSpPr>
        <p:spPr>
          <a:xfrm flipV="1">
            <a:off x="4146680" y="3956055"/>
            <a:ext cx="2072938" cy="1"/>
          </a:xfrm>
          <a:prstGeom prst="straightConnector1">
            <a:avLst/>
          </a:prstGeom>
          <a:ln w="25400">
            <a:solidFill>
              <a:schemeClr val="bg2">
                <a:lumMod val="60000"/>
                <a:lumOff val="40000"/>
              </a:schemeClr>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71" name="Straight Arrow Connector 270"/>
          <p:cNvCxnSpPr/>
          <p:nvPr/>
        </p:nvCxnSpPr>
        <p:spPr>
          <a:xfrm flipH="1" flipV="1">
            <a:off x="4146680" y="4288357"/>
            <a:ext cx="2072938" cy="1"/>
          </a:xfrm>
          <a:prstGeom prst="straightConnector1">
            <a:avLst/>
          </a:prstGeom>
          <a:ln w="25400">
            <a:solidFill>
              <a:schemeClr val="bg2">
                <a:lumMod val="60000"/>
                <a:lumOff val="40000"/>
              </a:schemeClr>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sp>
        <p:nvSpPr>
          <p:cNvPr id="272" name="Oval 271"/>
          <p:cNvSpPr/>
          <p:nvPr/>
        </p:nvSpPr>
        <p:spPr>
          <a:xfrm>
            <a:off x="4439026" y="4180357"/>
            <a:ext cx="216000" cy="216000"/>
          </a:xfrm>
          <a:prstGeom prst="ellipse">
            <a:avLst/>
          </a:prstGeom>
          <a:solidFill>
            <a:schemeClr val="bg1"/>
          </a:solidFill>
          <a:ln w="2540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rgbClr val="FFFFFF"/>
              </a:solidFill>
            </a:endParaRPr>
          </a:p>
        </p:txBody>
      </p:sp>
      <p:sp>
        <p:nvSpPr>
          <p:cNvPr id="273" name="Oval 272"/>
          <p:cNvSpPr/>
          <p:nvPr/>
        </p:nvSpPr>
        <p:spPr>
          <a:xfrm>
            <a:off x="4795820" y="4180357"/>
            <a:ext cx="216000" cy="216000"/>
          </a:xfrm>
          <a:prstGeom prst="ellipse">
            <a:avLst/>
          </a:prstGeom>
          <a:solidFill>
            <a:schemeClr val="bg1"/>
          </a:solidFill>
          <a:ln w="2540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rgbClr val="FFFFFF"/>
              </a:solidFill>
            </a:endParaRPr>
          </a:p>
        </p:txBody>
      </p:sp>
      <p:sp>
        <p:nvSpPr>
          <p:cNvPr id="274" name="Oval 273"/>
          <p:cNvSpPr/>
          <p:nvPr/>
        </p:nvSpPr>
        <p:spPr>
          <a:xfrm>
            <a:off x="5152615" y="4180357"/>
            <a:ext cx="216000" cy="216000"/>
          </a:xfrm>
          <a:prstGeom prst="ellipse">
            <a:avLst/>
          </a:prstGeom>
          <a:solidFill>
            <a:schemeClr val="bg1"/>
          </a:solidFill>
          <a:ln w="2540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rgbClr val="FFFFFF"/>
              </a:solidFill>
            </a:endParaRPr>
          </a:p>
        </p:txBody>
      </p:sp>
      <p:cxnSp>
        <p:nvCxnSpPr>
          <p:cNvPr id="278" name="Straight Arrow Connector 277"/>
          <p:cNvCxnSpPr/>
          <p:nvPr/>
        </p:nvCxnSpPr>
        <p:spPr>
          <a:xfrm flipV="1">
            <a:off x="4146680" y="5464472"/>
            <a:ext cx="2072938" cy="1"/>
          </a:xfrm>
          <a:prstGeom prst="straightConnector1">
            <a:avLst/>
          </a:prstGeom>
          <a:ln w="25400">
            <a:solidFill>
              <a:schemeClr val="bg2">
                <a:lumMod val="60000"/>
                <a:lumOff val="40000"/>
              </a:schemeClr>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79" name="Straight Arrow Connector 278"/>
          <p:cNvCxnSpPr/>
          <p:nvPr/>
        </p:nvCxnSpPr>
        <p:spPr>
          <a:xfrm flipH="1" flipV="1">
            <a:off x="4146680" y="5796774"/>
            <a:ext cx="2072938" cy="1"/>
          </a:xfrm>
          <a:prstGeom prst="straightConnector1">
            <a:avLst/>
          </a:prstGeom>
          <a:ln w="25400">
            <a:solidFill>
              <a:schemeClr val="bg2">
                <a:lumMod val="60000"/>
                <a:lumOff val="40000"/>
              </a:schemeClr>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sp>
        <p:nvSpPr>
          <p:cNvPr id="280" name="Oval 279"/>
          <p:cNvSpPr/>
          <p:nvPr/>
        </p:nvSpPr>
        <p:spPr>
          <a:xfrm>
            <a:off x="4439026" y="5688774"/>
            <a:ext cx="216000" cy="216000"/>
          </a:xfrm>
          <a:prstGeom prst="ellipse">
            <a:avLst/>
          </a:prstGeom>
          <a:solidFill>
            <a:schemeClr val="bg1"/>
          </a:solidFill>
          <a:ln w="25400">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rgbClr val="FFFFFF"/>
              </a:solidFill>
            </a:endParaRPr>
          </a:p>
        </p:txBody>
      </p:sp>
      <p:sp>
        <p:nvSpPr>
          <p:cNvPr id="281" name="Oval 280"/>
          <p:cNvSpPr/>
          <p:nvPr/>
        </p:nvSpPr>
        <p:spPr>
          <a:xfrm>
            <a:off x="4795820" y="5688774"/>
            <a:ext cx="216000" cy="216000"/>
          </a:xfrm>
          <a:prstGeom prst="ellipse">
            <a:avLst/>
          </a:prstGeom>
          <a:solidFill>
            <a:schemeClr val="bg1"/>
          </a:solidFill>
          <a:ln w="25400">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rgbClr val="FFFFFF"/>
              </a:solidFill>
            </a:endParaRPr>
          </a:p>
        </p:txBody>
      </p:sp>
      <p:sp>
        <p:nvSpPr>
          <p:cNvPr id="282" name="Oval 281"/>
          <p:cNvSpPr/>
          <p:nvPr/>
        </p:nvSpPr>
        <p:spPr>
          <a:xfrm>
            <a:off x="5152615" y="5688774"/>
            <a:ext cx="216000" cy="216000"/>
          </a:xfrm>
          <a:prstGeom prst="ellipse">
            <a:avLst/>
          </a:prstGeom>
          <a:solidFill>
            <a:schemeClr val="bg1"/>
          </a:solidFill>
          <a:ln w="25400">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rgbClr val="FFFFFF"/>
              </a:solidFill>
            </a:endParaRPr>
          </a:p>
        </p:txBody>
      </p:sp>
      <p:sp>
        <p:nvSpPr>
          <p:cNvPr id="285" name="Oval 284"/>
          <p:cNvSpPr/>
          <p:nvPr/>
        </p:nvSpPr>
        <p:spPr>
          <a:xfrm>
            <a:off x="5152615" y="3845392"/>
            <a:ext cx="216000" cy="216000"/>
          </a:xfrm>
          <a:prstGeom prst="ellipse">
            <a:avLst/>
          </a:prstGeom>
          <a:solidFill>
            <a:schemeClr val="bg1"/>
          </a:solidFill>
          <a:ln w="2540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rgbClr val="FFFFFF"/>
              </a:solidFill>
            </a:endParaRPr>
          </a:p>
        </p:txBody>
      </p:sp>
      <p:sp>
        <p:nvSpPr>
          <p:cNvPr id="286" name="Oval 285"/>
          <p:cNvSpPr/>
          <p:nvPr/>
        </p:nvSpPr>
        <p:spPr>
          <a:xfrm>
            <a:off x="5509410" y="3845392"/>
            <a:ext cx="216000" cy="216000"/>
          </a:xfrm>
          <a:prstGeom prst="ellipse">
            <a:avLst/>
          </a:prstGeom>
          <a:solidFill>
            <a:schemeClr val="bg1"/>
          </a:solidFill>
          <a:ln w="2540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rgbClr val="FFFFFF"/>
              </a:solidFill>
            </a:endParaRPr>
          </a:p>
        </p:txBody>
      </p:sp>
      <p:sp>
        <p:nvSpPr>
          <p:cNvPr id="287" name="Oval 286"/>
          <p:cNvSpPr/>
          <p:nvPr/>
        </p:nvSpPr>
        <p:spPr>
          <a:xfrm>
            <a:off x="5866204" y="3845392"/>
            <a:ext cx="216000" cy="216000"/>
          </a:xfrm>
          <a:prstGeom prst="ellipse">
            <a:avLst/>
          </a:prstGeom>
          <a:solidFill>
            <a:schemeClr val="bg1"/>
          </a:solidFill>
          <a:ln w="2540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rgbClr val="FFFFFF"/>
              </a:solidFill>
            </a:endParaRPr>
          </a:p>
        </p:txBody>
      </p:sp>
      <p:sp>
        <p:nvSpPr>
          <p:cNvPr id="288" name="Oval 287"/>
          <p:cNvSpPr/>
          <p:nvPr/>
        </p:nvSpPr>
        <p:spPr>
          <a:xfrm>
            <a:off x="4439026" y="5347827"/>
            <a:ext cx="216000" cy="216000"/>
          </a:xfrm>
          <a:prstGeom prst="ellipse">
            <a:avLst/>
          </a:prstGeom>
          <a:solidFill>
            <a:schemeClr val="bg1"/>
          </a:solidFill>
          <a:ln w="2540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rgbClr val="FFFFFF"/>
              </a:solidFill>
            </a:endParaRPr>
          </a:p>
        </p:txBody>
      </p:sp>
      <p:sp>
        <p:nvSpPr>
          <p:cNvPr id="289" name="Oval 288"/>
          <p:cNvSpPr/>
          <p:nvPr/>
        </p:nvSpPr>
        <p:spPr>
          <a:xfrm>
            <a:off x="4795820" y="5347827"/>
            <a:ext cx="216000" cy="216000"/>
          </a:xfrm>
          <a:prstGeom prst="ellipse">
            <a:avLst/>
          </a:prstGeom>
          <a:solidFill>
            <a:schemeClr val="bg1"/>
          </a:solidFill>
          <a:ln w="2540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rgbClr val="FFFFFF"/>
              </a:solidFill>
            </a:endParaRPr>
          </a:p>
        </p:txBody>
      </p:sp>
      <p:sp>
        <p:nvSpPr>
          <p:cNvPr id="290" name="Oval 289"/>
          <p:cNvSpPr/>
          <p:nvPr/>
        </p:nvSpPr>
        <p:spPr>
          <a:xfrm>
            <a:off x="5152615" y="5347827"/>
            <a:ext cx="216000" cy="216000"/>
          </a:xfrm>
          <a:prstGeom prst="ellipse">
            <a:avLst/>
          </a:prstGeom>
          <a:solidFill>
            <a:schemeClr val="bg1"/>
          </a:solidFill>
          <a:ln w="2540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rgbClr val="FFFFFF"/>
              </a:solidFill>
            </a:endParaRPr>
          </a:p>
        </p:txBody>
      </p:sp>
      <p:sp>
        <p:nvSpPr>
          <p:cNvPr id="291" name="Oval 290"/>
          <p:cNvSpPr/>
          <p:nvPr/>
        </p:nvSpPr>
        <p:spPr>
          <a:xfrm>
            <a:off x="5509410" y="5347827"/>
            <a:ext cx="216000" cy="216000"/>
          </a:xfrm>
          <a:prstGeom prst="ellipse">
            <a:avLst/>
          </a:prstGeom>
          <a:solidFill>
            <a:schemeClr val="bg1"/>
          </a:solidFill>
          <a:ln w="2540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rgbClr val="FFFFFF"/>
              </a:solidFill>
            </a:endParaRPr>
          </a:p>
        </p:txBody>
      </p:sp>
      <p:sp>
        <p:nvSpPr>
          <p:cNvPr id="292" name="Oval 291"/>
          <p:cNvSpPr/>
          <p:nvPr/>
        </p:nvSpPr>
        <p:spPr>
          <a:xfrm>
            <a:off x="5866204" y="5347827"/>
            <a:ext cx="216000" cy="216000"/>
          </a:xfrm>
          <a:prstGeom prst="ellipse">
            <a:avLst/>
          </a:prstGeom>
          <a:solidFill>
            <a:schemeClr val="bg1"/>
          </a:solidFill>
          <a:ln w="2540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rgbClr val="FFFFFF"/>
              </a:solidFill>
            </a:endParaRPr>
          </a:p>
        </p:txBody>
      </p:sp>
      <p:sp>
        <p:nvSpPr>
          <p:cNvPr id="294" name="TextBox 293"/>
          <p:cNvSpPr txBox="1"/>
          <p:nvPr/>
        </p:nvSpPr>
        <p:spPr>
          <a:xfrm>
            <a:off x="4151951" y="2150794"/>
            <a:ext cx="383118" cy="153888"/>
          </a:xfrm>
          <a:prstGeom prst="rect">
            <a:avLst/>
          </a:prstGeom>
          <a:ln>
            <a:noFill/>
          </a:ln>
        </p:spPr>
        <p:txBody>
          <a:bodyPr vert="horz" wrap="none" lIns="0" tIns="0" rIns="0" bIns="0" rtlCol="0">
            <a:spAutoFit/>
          </a:bodyPr>
          <a:lstStyle/>
          <a:p>
            <a:r>
              <a:rPr lang="en-US" sz="1000" b="1" dirty="0">
                <a:solidFill>
                  <a:srgbClr val="6C6C6C"/>
                </a:solidFill>
              </a:rPr>
              <a:t>Reuse</a:t>
            </a:r>
          </a:p>
        </p:txBody>
      </p:sp>
      <p:sp>
        <p:nvSpPr>
          <p:cNvPr id="300" name="TextBox 299"/>
          <p:cNvSpPr txBox="1"/>
          <p:nvPr/>
        </p:nvSpPr>
        <p:spPr>
          <a:xfrm>
            <a:off x="5751538" y="2934647"/>
            <a:ext cx="468078" cy="153888"/>
          </a:xfrm>
          <a:prstGeom prst="rect">
            <a:avLst/>
          </a:prstGeom>
          <a:ln>
            <a:noFill/>
          </a:ln>
        </p:spPr>
        <p:txBody>
          <a:bodyPr vert="horz" wrap="none" lIns="0" tIns="0" rIns="0" bIns="0" rtlCol="0">
            <a:spAutoFit/>
          </a:bodyPr>
          <a:lstStyle/>
          <a:p>
            <a:pPr algn="r"/>
            <a:r>
              <a:rPr lang="en-US" sz="1000" b="1" dirty="0">
                <a:solidFill>
                  <a:srgbClr val="6C6C6C"/>
                </a:solidFill>
              </a:rPr>
              <a:t>Harvest</a:t>
            </a:r>
          </a:p>
        </p:txBody>
      </p:sp>
      <p:sp>
        <p:nvSpPr>
          <p:cNvPr id="301" name="TextBox 300"/>
          <p:cNvSpPr txBox="1"/>
          <p:nvPr/>
        </p:nvSpPr>
        <p:spPr>
          <a:xfrm>
            <a:off x="5751538" y="4393693"/>
            <a:ext cx="468078" cy="153888"/>
          </a:xfrm>
          <a:prstGeom prst="rect">
            <a:avLst/>
          </a:prstGeom>
          <a:ln>
            <a:noFill/>
          </a:ln>
        </p:spPr>
        <p:txBody>
          <a:bodyPr vert="horz" wrap="none" lIns="0" tIns="0" rIns="0" bIns="0" rtlCol="0">
            <a:spAutoFit/>
          </a:bodyPr>
          <a:lstStyle/>
          <a:p>
            <a:pPr algn="r"/>
            <a:r>
              <a:rPr lang="en-US" sz="1000" b="1" dirty="0">
                <a:solidFill>
                  <a:srgbClr val="6C6C6C"/>
                </a:solidFill>
              </a:rPr>
              <a:t>Harvest</a:t>
            </a:r>
          </a:p>
        </p:txBody>
      </p:sp>
      <p:sp>
        <p:nvSpPr>
          <p:cNvPr id="302" name="TextBox 301"/>
          <p:cNvSpPr txBox="1"/>
          <p:nvPr/>
        </p:nvSpPr>
        <p:spPr>
          <a:xfrm>
            <a:off x="5751538" y="5918623"/>
            <a:ext cx="468078" cy="153888"/>
          </a:xfrm>
          <a:prstGeom prst="rect">
            <a:avLst/>
          </a:prstGeom>
          <a:ln>
            <a:noFill/>
          </a:ln>
        </p:spPr>
        <p:txBody>
          <a:bodyPr vert="horz" wrap="none" lIns="0" tIns="0" rIns="0" bIns="0" rtlCol="0">
            <a:spAutoFit/>
          </a:bodyPr>
          <a:lstStyle/>
          <a:p>
            <a:pPr algn="r"/>
            <a:r>
              <a:rPr lang="en-US" sz="1000" b="1" dirty="0">
                <a:solidFill>
                  <a:srgbClr val="6C6C6C"/>
                </a:solidFill>
              </a:rPr>
              <a:t>Harvest</a:t>
            </a:r>
          </a:p>
        </p:txBody>
      </p:sp>
      <p:sp>
        <p:nvSpPr>
          <p:cNvPr id="303" name="TextBox 302"/>
          <p:cNvSpPr txBox="1"/>
          <p:nvPr/>
        </p:nvSpPr>
        <p:spPr>
          <a:xfrm>
            <a:off x="4151951" y="3694167"/>
            <a:ext cx="383118" cy="153888"/>
          </a:xfrm>
          <a:prstGeom prst="rect">
            <a:avLst/>
          </a:prstGeom>
          <a:ln>
            <a:noFill/>
          </a:ln>
        </p:spPr>
        <p:txBody>
          <a:bodyPr vert="horz" wrap="none" lIns="0" tIns="0" rIns="0" bIns="0" rtlCol="0">
            <a:spAutoFit/>
          </a:bodyPr>
          <a:lstStyle/>
          <a:p>
            <a:r>
              <a:rPr lang="en-US" sz="1000" b="1" dirty="0">
                <a:solidFill>
                  <a:srgbClr val="6C6C6C"/>
                </a:solidFill>
              </a:rPr>
              <a:t>Reuse</a:t>
            </a:r>
          </a:p>
        </p:txBody>
      </p:sp>
      <p:sp>
        <p:nvSpPr>
          <p:cNvPr id="304" name="TextBox 303"/>
          <p:cNvSpPr txBox="1"/>
          <p:nvPr/>
        </p:nvSpPr>
        <p:spPr>
          <a:xfrm>
            <a:off x="4151951" y="5182273"/>
            <a:ext cx="383118" cy="153888"/>
          </a:xfrm>
          <a:prstGeom prst="rect">
            <a:avLst/>
          </a:prstGeom>
          <a:ln>
            <a:noFill/>
          </a:ln>
        </p:spPr>
        <p:txBody>
          <a:bodyPr vert="horz" wrap="none" lIns="0" tIns="0" rIns="0" bIns="0" rtlCol="0">
            <a:spAutoFit/>
          </a:bodyPr>
          <a:lstStyle/>
          <a:p>
            <a:r>
              <a:rPr lang="en-US" sz="1000" b="1" dirty="0">
                <a:solidFill>
                  <a:srgbClr val="6C6C6C"/>
                </a:solidFill>
              </a:rPr>
              <a:t>Reuse</a:t>
            </a:r>
          </a:p>
        </p:txBody>
      </p:sp>
      <p:grpSp>
        <p:nvGrpSpPr>
          <p:cNvPr id="312" name="Group 311"/>
          <p:cNvGrpSpPr/>
          <p:nvPr/>
        </p:nvGrpSpPr>
        <p:grpSpPr>
          <a:xfrm>
            <a:off x="1500321" y="2416622"/>
            <a:ext cx="496588" cy="496588"/>
            <a:chOff x="7182950" y="1249682"/>
            <a:chExt cx="831842" cy="831842"/>
          </a:xfrm>
        </p:grpSpPr>
        <p:sp>
          <p:nvSpPr>
            <p:cNvPr id="313" name="Oval 312"/>
            <p:cNvSpPr/>
            <p:nvPr/>
          </p:nvSpPr>
          <p:spPr>
            <a:xfrm>
              <a:off x="7182950" y="1249682"/>
              <a:ext cx="831842" cy="831842"/>
            </a:xfrm>
            <a:prstGeom prst="ellipse">
              <a:avLst/>
            </a:prstGeom>
            <a:solidFill>
              <a:schemeClr val="accent4"/>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dirty="0"/>
            </a:p>
          </p:txBody>
        </p:sp>
        <p:grpSp>
          <p:nvGrpSpPr>
            <p:cNvPr id="314" name="Group 72"/>
            <p:cNvGrpSpPr>
              <a:grpSpLocks noChangeAspect="1"/>
            </p:cNvGrpSpPr>
            <p:nvPr/>
          </p:nvGrpSpPr>
          <p:grpSpPr bwMode="auto">
            <a:xfrm>
              <a:off x="7342511" y="1474811"/>
              <a:ext cx="546100" cy="431800"/>
              <a:chOff x="4695" y="2174"/>
              <a:chExt cx="344" cy="272"/>
            </a:xfrm>
            <a:solidFill>
              <a:schemeClr val="bg1"/>
            </a:solidFill>
          </p:grpSpPr>
          <p:sp>
            <p:nvSpPr>
              <p:cNvPr id="315" name="Freeform 73"/>
              <p:cNvSpPr>
                <a:spLocks/>
              </p:cNvSpPr>
              <p:nvPr/>
            </p:nvSpPr>
            <p:spPr bwMode="auto">
              <a:xfrm>
                <a:off x="4695" y="2231"/>
                <a:ext cx="286" cy="14"/>
              </a:xfrm>
              <a:custGeom>
                <a:avLst/>
                <a:gdLst>
                  <a:gd name="T0" fmla="*/ 234 w 240"/>
                  <a:gd name="T1" fmla="*/ 12 h 12"/>
                  <a:gd name="T2" fmla="*/ 6 w 240"/>
                  <a:gd name="T3" fmla="*/ 12 h 12"/>
                  <a:gd name="T4" fmla="*/ 0 w 240"/>
                  <a:gd name="T5" fmla="*/ 6 h 12"/>
                  <a:gd name="T6" fmla="*/ 6 w 240"/>
                  <a:gd name="T7" fmla="*/ 0 h 12"/>
                  <a:gd name="T8" fmla="*/ 234 w 240"/>
                  <a:gd name="T9" fmla="*/ 0 h 12"/>
                  <a:gd name="T10" fmla="*/ 240 w 240"/>
                  <a:gd name="T11" fmla="*/ 6 h 12"/>
                  <a:gd name="T12" fmla="*/ 234 w 240"/>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240" h="12">
                    <a:moveTo>
                      <a:pt x="234" y="12"/>
                    </a:moveTo>
                    <a:cubicBezTo>
                      <a:pt x="6" y="12"/>
                      <a:pt x="6" y="12"/>
                      <a:pt x="6" y="12"/>
                    </a:cubicBezTo>
                    <a:cubicBezTo>
                      <a:pt x="3" y="12"/>
                      <a:pt x="0" y="9"/>
                      <a:pt x="0" y="6"/>
                    </a:cubicBezTo>
                    <a:cubicBezTo>
                      <a:pt x="0" y="3"/>
                      <a:pt x="3" y="0"/>
                      <a:pt x="6" y="0"/>
                    </a:cubicBezTo>
                    <a:cubicBezTo>
                      <a:pt x="234" y="0"/>
                      <a:pt x="234" y="0"/>
                      <a:pt x="234" y="0"/>
                    </a:cubicBezTo>
                    <a:cubicBezTo>
                      <a:pt x="237" y="0"/>
                      <a:pt x="240" y="3"/>
                      <a:pt x="240" y="6"/>
                    </a:cubicBezTo>
                    <a:cubicBezTo>
                      <a:pt x="240" y="9"/>
                      <a:pt x="237" y="12"/>
                      <a:pt x="23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16" name="Oval 74"/>
              <p:cNvSpPr>
                <a:spLocks noChangeArrowheads="1"/>
              </p:cNvSpPr>
              <p:nvPr/>
            </p:nvSpPr>
            <p:spPr bwMode="auto">
              <a:xfrm>
                <a:off x="4738" y="2202"/>
                <a:ext cx="14" cy="1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17" name="Oval 75"/>
              <p:cNvSpPr>
                <a:spLocks noChangeArrowheads="1"/>
              </p:cNvSpPr>
              <p:nvPr/>
            </p:nvSpPr>
            <p:spPr bwMode="auto">
              <a:xfrm>
                <a:off x="4767" y="2202"/>
                <a:ext cx="14" cy="1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18" name="Oval 76"/>
              <p:cNvSpPr>
                <a:spLocks noChangeArrowheads="1"/>
              </p:cNvSpPr>
              <p:nvPr/>
            </p:nvSpPr>
            <p:spPr bwMode="auto">
              <a:xfrm>
                <a:off x="4795" y="2202"/>
                <a:ext cx="14" cy="1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19" name="Freeform 77"/>
              <p:cNvSpPr>
                <a:spLocks noEditPoints="1"/>
              </p:cNvSpPr>
              <p:nvPr/>
            </p:nvSpPr>
            <p:spPr bwMode="auto">
              <a:xfrm>
                <a:off x="4695" y="2174"/>
                <a:ext cx="286" cy="215"/>
              </a:xfrm>
              <a:custGeom>
                <a:avLst/>
                <a:gdLst>
                  <a:gd name="T0" fmla="*/ 210 w 240"/>
                  <a:gd name="T1" fmla="*/ 180 h 180"/>
                  <a:gd name="T2" fmla="*/ 30 w 240"/>
                  <a:gd name="T3" fmla="*/ 180 h 180"/>
                  <a:gd name="T4" fmla="*/ 0 w 240"/>
                  <a:gd name="T5" fmla="*/ 150 h 180"/>
                  <a:gd name="T6" fmla="*/ 0 w 240"/>
                  <a:gd name="T7" fmla="*/ 30 h 180"/>
                  <a:gd name="T8" fmla="*/ 30 w 240"/>
                  <a:gd name="T9" fmla="*/ 0 h 180"/>
                  <a:gd name="T10" fmla="*/ 210 w 240"/>
                  <a:gd name="T11" fmla="*/ 0 h 180"/>
                  <a:gd name="T12" fmla="*/ 240 w 240"/>
                  <a:gd name="T13" fmla="*/ 30 h 180"/>
                  <a:gd name="T14" fmla="*/ 240 w 240"/>
                  <a:gd name="T15" fmla="*/ 150 h 180"/>
                  <a:gd name="T16" fmla="*/ 210 w 240"/>
                  <a:gd name="T17" fmla="*/ 180 h 180"/>
                  <a:gd name="T18" fmla="*/ 30 w 240"/>
                  <a:gd name="T19" fmla="*/ 12 h 180"/>
                  <a:gd name="T20" fmla="*/ 12 w 240"/>
                  <a:gd name="T21" fmla="*/ 30 h 180"/>
                  <a:gd name="T22" fmla="*/ 12 w 240"/>
                  <a:gd name="T23" fmla="*/ 150 h 180"/>
                  <a:gd name="T24" fmla="*/ 30 w 240"/>
                  <a:gd name="T25" fmla="*/ 168 h 180"/>
                  <a:gd name="T26" fmla="*/ 210 w 240"/>
                  <a:gd name="T27" fmla="*/ 168 h 180"/>
                  <a:gd name="T28" fmla="*/ 228 w 240"/>
                  <a:gd name="T29" fmla="*/ 150 h 180"/>
                  <a:gd name="T30" fmla="*/ 228 w 240"/>
                  <a:gd name="T31" fmla="*/ 30 h 180"/>
                  <a:gd name="T32" fmla="*/ 210 w 240"/>
                  <a:gd name="T33" fmla="*/ 12 h 180"/>
                  <a:gd name="T34" fmla="*/ 30 w 240"/>
                  <a:gd name="T35" fmla="*/ 12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0" h="180">
                    <a:moveTo>
                      <a:pt x="210" y="180"/>
                    </a:moveTo>
                    <a:cubicBezTo>
                      <a:pt x="30" y="180"/>
                      <a:pt x="30" y="180"/>
                      <a:pt x="30" y="180"/>
                    </a:cubicBezTo>
                    <a:cubicBezTo>
                      <a:pt x="13" y="180"/>
                      <a:pt x="0" y="167"/>
                      <a:pt x="0" y="150"/>
                    </a:cubicBezTo>
                    <a:cubicBezTo>
                      <a:pt x="0" y="30"/>
                      <a:pt x="0" y="30"/>
                      <a:pt x="0" y="30"/>
                    </a:cubicBezTo>
                    <a:cubicBezTo>
                      <a:pt x="0" y="13"/>
                      <a:pt x="13" y="0"/>
                      <a:pt x="30" y="0"/>
                    </a:cubicBezTo>
                    <a:cubicBezTo>
                      <a:pt x="210" y="0"/>
                      <a:pt x="210" y="0"/>
                      <a:pt x="210" y="0"/>
                    </a:cubicBezTo>
                    <a:cubicBezTo>
                      <a:pt x="227" y="0"/>
                      <a:pt x="240" y="13"/>
                      <a:pt x="240" y="30"/>
                    </a:cubicBezTo>
                    <a:cubicBezTo>
                      <a:pt x="240" y="150"/>
                      <a:pt x="240" y="150"/>
                      <a:pt x="240" y="150"/>
                    </a:cubicBezTo>
                    <a:cubicBezTo>
                      <a:pt x="240" y="167"/>
                      <a:pt x="227" y="180"/>
                      <a:pt x="210" y="180"/>
                    </a:cubicBezTo>
                    <a:close/>
                    <a:moveTo>
                      <a:pt x="30" y="12"/>
                    </a:moveTo>
                    <a:cubicBezTo>
                      <a:pt x="20" y="12"/>
                      <a:pt x="12" y="20"/>
                      <a:pt x="12" y="30"/>
                    </a:cubicBezTo>
                    <a:cubicBezTo>
                      <a:pt x="12" y="150"/>
                      <a:pt x="12" y="150"/>
                      <a:pt x="12" y="150"/>
                    </a:cubicBezTo>
                    <a:cubicBezTo>
                      <a:pt x="12" y="160"/>
                      <a:pt x="20" y="168"/>
                      <a:pt x="30" y="168"/>
                    </a:cubicBezTo>
                    <a:cubicBezTo>
                      <a:pt x="210" y="168"/>
                      <a:pt x="210" y="168"/>
                      <a:pt x="210" y="168"/>
                    </a:cubicBezTo>
                    <a:cubicBezTo>
                      <a:pt x="220" y="168"/>
                      <a:pt x="228" y="160"/>
                      <a:pt x="228" y="150"/>
                    </a:cubicBezTo>
                    <a:cubicBezTo>
                      <a:pt x="228" y="30"/>
                      <a:pt x="228" y="30"/>
                      <a:pt x="228" y="30"/>
                    </a:cubicBezTo>
                    <a:cubicBezTo>
                      <a:pt x="228" y="20"/>
                      <a:pt x="220" y="12"/>
                      <a:pt x="210" y="12"/>
                    </a:cubicBezTo>
                    <a:lnTo>
                      <a:pt x="30"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20" name="Freeform 78"/>
              <p:cNvSpPr>
                <a:spLocks/>
              </p:cNvSpPr>
              <p:nvPr/>
            </p:nvSpPr>
            <p:spPr bwMode="auto">
              <a:xfrm>
                <a:off x="4724" y="2202"/>
                <a:ext cx="286" cy="215"/>
              </a:xfrm>
              <a:custGeom>
                <a:avLst/>
                <a:gdLst>
                  <a:gd name="T0" fmla="*/ 210 w 240"/>
                  <a:gd name="T1" fmla="*/ 180 h 180"/>
                  <a:gd name="T2" fmla="*/ 30 w 240"/>
                  <a:gd name="T3" fmla="*/ 180 h 180"/>
                  <a:gd name="T4" fmla="*/ 0 w 240"/>
                  <a:gd name="T5" fmla="*/ 150 h 180"/>
                  <a:gd name="T6" fmla="*/ 6 w 240"/>
                  <a:gd name="T7" fmla="*/ 144 h 180"/>
                  <a:gd name="T8" fmla="*/ 12 w 240"/>
                  <a:gd name="T9" fmla="*/ 150 h 180"/>
                  <a:gd name="T10" fmla="*/ 30 w 240"/>
                  <a:gd name="T11" fmla="*/ 168 h 180"/>
                  <a:gd name="T12" fmla="*/ 210 w 240"/>
                  <a:gd name="T13" fmla="*/ 168 h 180"/>
                  <a:gd name="T14" fmla="*/ 228 w 240"/>
                  <a:gd name="T15" fmla="*/ 150 h 180"/>
                  <a:gd name="T16" fmla="*/ 228 w 240"/>
                  <a:gd name="T17" fmla="*/ 30 h 180"/>
                  <a:gd name="T18" fmla="*/ 210 w 240"/>
                  <a:gd name="T19" fmla="*/ 12 h 180"/>
                  <a:gd name="T20" fmla="*/ 204 w 240"/>
                  <a:gd name="T21" fmla="*/ 6 h 180"/>
                  <a:gd name="T22" fmla="*/ 210 w 240"/>
                  <a:gd name="T23" fmla="*/ 0 h 180"/>
                  <a:gd name="T24" fmla="*/ 240 w 240"/>
                  <a:gd name="T25" fmla="*/ 30 h 180"/>
                  <a:gd name="T26" fmla="*/ 240 w 240"/>
                  <a:gd name="T27" fmla="*/ 150 h 180"/>
                  <a:gd name="T28" fmla="*/ 210 w 240"/>
                  <a:gd name="T29" fmla="*/ 18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0" h="180">
                    <a:moveTo>
                      <a:pt x="210" y="180"/>
                    </a:moveTo>
                    <a:cubicBezTo>
                      <a:pt x="30" y="180"/>
                      <a:pt x="30" y="180"/>
                      <a:pt x="30" y="180"/>
                    </a:cubicBezTo>
                    <a:cubicBezTo>
                      <a:pt x="13" y="180"/>
                      <a:pt x="0" y="167"/>
                      <a:pt x="0" y="150"/>
                    </a:cubicBezTo>
                    <a:cubicBezTo>
                      <a:pt x="0" y="147"/>
                      <a:pt x="3" y="144"/>
                      <a:pt x="6" y="144"/>
                    </a:cubicBezTo>
                    <a:cubicBezTo>
                      <a:pt x="9" y="144"/>
                      <a:pt x="12" y="147"/>
                      <a:pt x="12" y="150"/>
                    </a:cubicBezTo>
                    <a:cubicBezTo>
                      <a:pt x="12" y="160"/>
                      <a:pt x="20" y="168"/>
                      <a:pt x="30" y="168"/>
                    </a:cubicBezTo>
                    <a:cubicBezTo>
                      <a:pt x="210" y="168"/>
                      <a:pt x="210" y="168"/>
                      <a:pt x="210" y="168"/>
                    </a:cubicBezTo>
                    <a:cubicBezTo>
                      <a:pt x="220" y="168"/>
                      <a:pt x="228" y="160"/>
                      <a:pt x="228" y="150"/>
                    </a:cubicBezTo>
                    <a:cubicBezTo>
                      <a:pt x="228" y="30"/>
                      <a:pt x="228" y="30"/>
                      <a:pt x="228" y="30"/>
                    </a:cubicBezTo>
                    <a:cubicBezTo>
                      <a:pt x="228" y="20"/>
                      <a:pt x="220" y="12"/>
                      <a:pt x="210" y="12"/>
                    </a:cubicBezTo>
                    <a:cubicBezTo>
                      <a:pt x="207" y="12"/>
                      <a:pt x="204" y="9"/>
                      <a:pt x="204" y="6"/>
                    </a:cubicBezTo>
                    <a:cubicBezTo>
                      <a:pt x="204" y="3"/>
                      <a:pt x="207" y="0"/>
                      <a:pt x="210" y="0"/>
                    </a:cubicBezTo>
                    <a:cubicBezTo>
                      <a:pt x="227" y="0"/>
                      <a:pt x="240" y="13"/>
                      <a:pt x="240" y="30"/>
                    </a:cubicBezTo>
                    <a:cubicBezTo>
                      <a:pt x="240" y="150"/>
                      <a:pt x="240" y="150"/>
                      <a:pt x="240" y="150"/>
                    </a:cubicBezTo>
                    <a:cubicBezTo>
                      <a:pt x="240" y="167"/>
                      <a:pt x="227" y="180"/>
                      <a:pt x="210" y="1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21" name="Freeform 79"/>
              <p:cNvSpPr>
                <a:spLocks/>
              </p:cNvSpPr>
              <p:nvPr/>
            </p:nvSpPr>
            <p:spPr bwMode="auto">
              <a:xfrm>
                <a:off x="4752" y="2231"/>
                <a:ext cx="287" cy="215"/>
              </a:xfrm>
              <a:custGeom>
                <a:avLst/>
                <a:gdLst>
                  <a:gd name="T0" fmla="*/ 210 w 240"/>
                  <a:gd name="T1" fmla="*/ 180 h 180"/>
                  <a:gd name="T2" fmla="*/ 30 w 240"/>
                  <a:gd name="T3" fmla="*/ 180 h 180"/>
                  <a:gd name="T4" fmla="*/ 0 w 240"/>
                  <a:gd name="T5" fmla="*/ 150 h 180"/>
                  <a:gd name="T6" fmla="*/ 6 w 240"/>
                  <a:gd name="T7" fmla="*/ 144 h 180"/>
                  <a:gd name="T8" fmla="*/ 12 w 240"/>
                  <a:gd name="T9" fmla="*/ 150 h 180"/>
                  <a:gd name="T10" fmla="*/ 30 w 240"/>
                  <a:gd name="T11" fmla="*/ 168 h 180"/>
                  <a:gd name="T12" fmla="*/ 210 w 240"/>
                  <a:gd name="T13" fmla="*/ 168 h 180"/>
                  <a:gd name="T14" fmla="*/ 228 w 240"/>
                  <a:gd name="T15" fmla="*/ 150 h 180"/>
                  <a:gd name="T16" fmla="*/ 228 w 240"/>
                  <a:gd name="T17" fmla="*/ 30 h 180"/>
                  <a:gd name="T18" fmla="*/ 210 w 240"/>
                  <a:gd name="T19" fmla="*/ 12 h 180"/>
                  <a:gd name="T20" fmla="*/ 204 w 240"/>
                  <a:gd name="T21" fmla="*/ 6 h 180"/>
                  <a:gd name="T22" fmla="*/ 210 w 240"/>
                  <a:gd name="T23" fmla="*/ 0 h 180"/>
                  <a:gd name="T24" fmla="*/ 240 w 240"/>
                  <a:gd name="T25" fmla="*/ 30 h 180"/>
                  <a:gd name="T26" fmla="*/ 240 w 240"/>
                  <a:gd name="T27" fmla="*/ 150 h 180"/>
                  <a:gd name="T28" fmla="*/ 210 w 240"/>
                  <a:gd name="T29" fmla="*/ 18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0" h="180">
                    <a:moveTo>
                      <a:pt x="210" y="180"/>
                    </a:moveTo>
                    <a:cubicBezTo>
                      <a:pt x="30" y="180"/>
                      <a:pt x="30" y="180"/>
                      <a:pt x="30" y="180"/>
                    </a:cubicBezTo>
                    <a:cubicBezTo>
                      <a:pt x="13" y="180"/>
                      <a:pt x="0" y="167"/>
                      <a:pt x="0" y="150"/>
                    </a:cubicBezTo>
                    <a:cubicBezTo>
                      <a:pt x="0" y="147"/>
                      <a:pt x="3" y="144"/>
                      <a:pt x="6" y="144"/>
                    </a:cubicBezTo>
                    <a:cubicBezTo>
                      <a:pt x="9" y="144"/>
                      <a:pt x="12" y="147"/>
                      <a:pt x="12" y="150"/>
                    </a:cubicBezTo>
                    <a:cubicBezTo>
                      <a:pt x="12" y="160"/>
                      <a:pt x="20" y="168"/>
                      <a:pt x="30" y="168"/>
                    </a:cubicBezTo>
                    <a:cubicBezTo>
                      <a:pt x="210" y="168"/>
                      <a:pt x="210" y="168"/>
                      <a:pt x="210" y="168"/>
                    </a:cubicBezTo>
                    <a:cubicBezTo>
                      <a:pt x="220" y="168"/>
                      <a:pt x="228" y="160"/>
                      <a:pt x="228" y="150"/>
                    </a:cubicBezTo>
                    <a:cubicBezTo>
                      <a:pt x="228" y="30"/>
                      <a:pt x="228" y="30"/>
                      <a:pt x="228" y="30"/>
                    </a:cubicBezTo>
                    <a:cubicBezTo>
                      <a:pt x="228" y="20"/>
                      <a:pt x="220" y="12"/>
                      <a:pt x="210" y="12"/>
                    </a:cubicBezTo>
                    <a:cubicBezTo>
                      <a:pt x="207" y="12"/>
                      <a:pt x="204" y="9"/>
                      <a:pt x="204" y="6"/>
                    </a:cubicBezTo>
                    <a:cubicBezTo>
                      <a:pt x="204" y="3"/>
                      <a:pt x="207" y="0"/>
                      <a:pt x="210" y="0"/>
                    </a:cubicBezTo>
                    <a:cubicBezTo>
                      <a:pt x="227" y="0"/>
                      <a:pt x="240" y="13"/>
                      <a:pt x="240" y="30"/>
                    </a:cubicBezTo>
                    <a:cubicBezTo>
                      <a:pt x="240" y="150"/>
                      <a:pt x="240" y="150"/>
                      <a:pt x="240" y="150"/>
                    </a:cubicBezTo>
                    <a:cubicBezTo>
                      <a:pt x="240" y="167"/>
                      <a:pt x="227" y="180"/>
                      <a:pt x="210" y="1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grpSp>
      <p:grpSp>
        <p:nvGrpSpPr>
          <p:cNvPr id="322" name="Group 321"/>
          <p:cNvGrpSpPr/>
          <p:nvPr/>
        </p:nvGrpSpPr>
        <p:grpSpPr>
          <a:xfrm>
            <a:off x="1494995" y="4677176"/>
            <a:ext cx="496800" cy="496800"/>
            <a:chOff x="7182950" y="2159147"/>
            <a:chExt cx="831842" cy="831842"/>
          </a:xfrm>
        </p:grpSpPr>
        <p:sp>
          <p:nvSpPr>
            <p:cNvPr id="323" name="Oval 322"/>
            <p:cNvSpPr/>
            <p:nvPr/>
          </p:nvSpPr>
          <p:spPr>
            <a:xfrm>
              <a:off x="7182950" y="2159147"/>
              <a:ext cx="831842" cy="831842"/>
            </a:xfrm>
            <a:prstGeom prst="ellipse">
              <a:avLst/>
            </a:prstGeom>
            <a:solidFill>
              <a:schemeClr val="accent4"/>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dirty="0"/>
            </a:p>
          </p:txBody>
        </p:sp>
        <p:grpSp>
          <p:nvGrpSpPr>
            <p:cNvPr id="324" name="Group 82"/>
            <p:cNvGrpSpPr>
              <a:grpSpLocks noChangeAspect="1"/>
            </p:cNvGrpSpPr>
            <p:nvPr/>
          </p:nvGrpSpPr>
          <p:grpSpPr bwMode="auto">
            <a:xfrm>
              <a:off x="7388549" y="2317804"/>
              <a:ext cx="546100" cy="546100"/>
              <a:chOff x="5398" y="2494"/>
              <a:chExt cx="344" cy="344"/>
            </a:xfrm>
            <a:solidFill>
              <a:schemeClr val="bg1"/>
            </a:solidFill>
          </p:grpSpPr>
          <p:sp>
            <p:nvSpPr>
              <p:cNvPr id="325" name="Freeform 83"/>
              <p:cNvSpPr>
                <a:spLocks noEditPoints="1"/>
              </p:cNvSpPr>
              <p:nvPr/>
            </p:nvSpPr>
            <p:spPr bwMode="auto">
              <a:xfrm>
                <a:off x="5398" y="2494"/>
                <a:ext cx="201" cy="57"/>
              </a:xfrm>
              <a:custGeom>
                <a:avLst/>
                <a:gdLst>
                  <a:gd name="T0" fmla="*/ 162 w 168"/>
                  <a:gd name="T1" fmla="*/ 48 h 48"/>
                  <a:gd name="T2" fmla="*/ 6 w 168"/>
                  <a:gd name="T3" fmla="*/ 48 h 48"/>
                  <a:gd name="T4" fmla="*/ 0 w 168"/>
                  <a:gd name="T5" fmla="*/ 42 h 48"/>
                  <a:gd name="T6" fmla="*/ 0 w 168"/>
                  <a:gd name="T7" fmla="*/ 6 h 48"/>
                  <a:gd name="T8" fmla="*/ 6 w 168"/>
                  <a:gd name="T9" fmla="*/ 0 h 48"/>
                  <a:gd name="T10" fmla="*/ 162 w 168"/>
                  <a:gd name="T11" fmla="*/ 0 h 48"/>
                  <a:gd name="T12" fmla="*/ 168 w 168"/>
                  <a:gd name="T13" fmla="*/ 6 h 48"/>
                  <a:gd name="T14" fmla="*/ 168 w 168"/>
                  <a:gd name="T15" fmla="*/ 42 h 48"/>
                  <a:gd name="T16" fmla="*/ 162 w 168"/>
                  <a:gd name="T17" fmla="*/ 48 h 48"/>
                  <a:gd name="T18" fmla="*/ 12 w 168"/>
                  <a:gd name="T19" fmla="*/ 36 h 48"/>
                  <a:gd name="T20" fmla="*/ 156 w 168"/>
                  <a:gd name="T21" fmla="*/ 36 h 48"/>
                  <a:gd name="T22" fmla="*/ 156 w 168"/>
                  <a:gd name="T23" fmla="*/ 12 h 48"/>
                  <a:gd name="T24" fmla="*/ 12 w 168"/>
                  <a:gd name="T25" fmla="*/ 12 h 48"/>
                  <a:gd name="T26" fmla="*/ 12 w 168"/>
                  <a:gd name="T27" fmla="*/ 3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8" h="48">
                    <a:moveTo>
                      <a:pt x="162" y="48"/>
                    </a:moveTo>
                    <a:cubicBezTo>
                      <a:pt x="6" y="48"/>
                      <a:pt x="6" y="48"/>
                      <a:pt x="6" y="48"/>
                    </a:cubicBezTo>
                    <a:cubicBezTo>
                      <a:pt x="2" y="48"/>
                      <a:pt x="0" y="46"/>
                      <a:pt x="0" y="42"/>
                    </a:cubicBezTo>
                    <a:cubicBezTo>
                      <a:pt x="0" y="6"/>
                      <a:pt x="0" y="6"/>
                      <a:pt x="0" y="6"/>
                    </a:cubicBezTo>
                    <a:cubicBezTo>
                      <a:pt x="0" y="3"/>
                      <a:pt x="2" y="0"/>
                      <a:pt x="6" y="0"/>
                    </a:cubicBezTo>
                    <a:cubicBezTo>
                      <a:pt x="162" y="0"/>
                      <a:pt x="162" y="0"/>
                      <a:pt x="162" y="0"/>
                    </a:cubicBezTo>
                    <a:cubicBezTo>
                      <a:pt x="165" y="0"/>
                      <a:pt x="168" y="3"/>
                      <a:pt x="168" y="6"/>
                    </a:cubicBezTo>
                    <a:cubicBezTo>
                      <a:pt x="168" y="42"/>
                      <a:pt x="168" y="42"/>
                      <a:pt x="168" y="42"/>
                    </a:cubicBezTo>
                    <a:cubicBezTo>
                      <a:pt x="168" y="46"/>
                      <a:pt x="165" y="48"/>
                      <a:pt x="162" y="48"/>
                    </a:cubicBezTo>
                    <a:close/>
                    <a:moveTo>
                      <a:pt x="12" y="36"/>
                    </a:moveTo>
                    <a:cubicBezTo>
                      <a:pt x="156" y="36"/>
                      <a:pt x="156" y="36"/>
                      <a:pt x="156" y="36"/>
                    </a:cubicBezTo>
                    <a:cubicBezTo>
                      <a:pt x="156" y="12"/>
                      <a:pt x="156" y="12"/>
                      <a:pt x="156" y="12"/>
                    </a:cubicBezTo>
                    <a:cubicBezTo>
                      <a:pt x="12" y="12"/>
                      <a:pt x="12" y="12"/>
                      <a:pt x="12" y="12"/>
                    </a:cubicBezTo>
                    <a:lnTo>
                      <a:pt x="12"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26" name="Freeform 84"/>
              <p:cNvSpPr>
                <a:spLocks noEditPoints="1"/>
              </p:cNvSpPr>
              <p:nvPr/>
            </p:nvSpPr>
            <p:spPr bwMode="auto">
              <a:xfrm>
                <a:off x="5541" y="2652"/>
                <a:ext cx="201" cy="57"/>
              </a:xfrm>
              <a:custGeom>
                <a:avLst/>
                <a:gdLst>
                  <a:gd name="T0" fmla="*/ 162 w 168"/>
                  <a:gd name="T1" fmla="*/ 48 h 48"/>
                  <a:gd name="T2" fmla="*/ 6 w 168"/>
                  <a:gd name="T3" fmla="*/ 48 h 48"/>
                  <a:gd name="T4" fmla="*/ 0 w 168"/>
                  <a:gd name="T5" fmla="*/ 42 h 48"/>
                  <a:gd name="T6" fmla="*/ 0 w 168"/>
                  <a:gd name="T7" fmla="*/ 6 h 48"/>
                  <a:gd name="T8" fmla="*/ 6 w 168"/>
                  <a:gd name="T9" fmla="*/ 0 h 48"/>
                  <a:gd name="T10" fmla="*/ 162 w 168"/>
                  <a:gd name="T11" fmla="*/ 0 h 48"/>
                  <a:gd name="T12" fmla="*/ 168 w 168"/>
                  <a:gd name="T13" fmla="*/ 6 h 48"/>
                  <a:gd name="T14" fmla="*/ 168 w 168"/>
                  <a:gd name="T15" fmla="*/ 42 h 48"/>
                  <a:gd name="T16" fmla="*/ 162 w 168"/>
                  <a:gd name="T17" fmla="*/ 48 h 48"/>
                  <a:gd name="T18" fmla="*/ 12 w 168"/>
                  <a:gd name="T19" fmla="*/ 36 h 48"/>
                  <a:gd name="T20" fmla="*/ 156 w 168"/>
                  <a:gd name="T21" fmla="*/ 36 h 48"/>
                  <a:gd name="T22" fmla="*/ 156 w 168"/>
                  <a:gd name="T23" fmla="*/ 12 h 48"/>
                  <a:gd name="T24" fmla="*/ 12 w 168"/>
                  <a:gd name="T25" fmla="*/ 12 h 48"/>
                  <a:gd name="T26" fmla="*/ 12 w 168"/>
                  <a:gd name="T27" fmla="*/ 3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8" h="48">
                    <a:moveTo>
                      <a:pt x="162" y="48"/>
                    </a:moveTo>
                    <a:cubicBezTo>
                      <a:pt x="6" y="48"/>
                      <a:pt x="6" y="48"/>
                      <a:pt x="6" y="48"/>
                    </a:cubicBezTo>
                    <a:cubicBezTo>
                      <a:pt x="2" y="48"/>
                      <a:pt x="0" y="46"/>
                      <a:pt x="0" y="42"/>
                    </a:cubicBezTo>
                    <a:cubicBezTo>
                      <a:pt x="0" y="6"/>
                      <a:pt x="0" y="6"/>
                      <a:pt x="0" y="6"/>
                    </a:cubicBezTo>
                    <a:cubicBezTo>
                      <a:pt x="0" y="3"/>
                      <a:pt x="2" y="0"/>
                      <a:pt x="6" y="0"/>
                    </a:cubicBezTo>
                    <a:cubicBezTo>
                      <a:pt x="162" y="0"/>
                      <a:pt x="162" y="0"/>
                      <a:pt x="162" y="0"/>
                    </a:cubicBezTo>
                    <a:cubicBezTo>
                      <a:pt x="165" y="0"/>
                      <a:pt x="168" y="3"/>
                      <a:pt x="168" y="6"/>
                    </a:cubicBezTo>
                    <a:cubicBezTo>
                      <a:pt x="168" y="42"/>
                      <a:pt x="168" y="42"/>
                      <a:pt x="168" y="42"/>
                    </a:cubicBezTo>
                    <a:cubicBezTo>
                      <a:pt x="168" y="46"/>
                      <a:pt x="165" y="48"/>
                      <a:pt x="162" y="48"/>
                    </a:cubicBezTo>
                    <a:close/>
                    <a:moveTo>
                      <a:pt x="12" y="36"/>
                    </a:moveTo>
                    <a:cubicBezTo>
                      <a:pt x="156" y="36"/>
                      <a:pt x="156" y="36"/>
                      <a:pt x="156" y="36"/>
                    </a:cubicBezTo>
                    <a:cubicBezTo>
                      <a:pt x="156" y="12"/>
                      <a:pt x="156" y="12"/>
                      <a:pt x="156" y="12"/>
                    </a:cubicBezTo>
                    <a:cubicBezTo>
                      <a:pt x="12" y="12"/>
                      <a:pt x="12" y="12"/>
                      <a:pt x="12" y="12"/>
                    </a:cubicBezTo>
                    <a:lnTo>
                      <a:pt x="12"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27" name="Freeform 85"/>
              <p:cNvSpPr>
                <a:spLocks noEditPoints="1"/>
              </p:cNvSpPr>
              <p:nvPr/>
            </p:nvSpPr>
            <p:spPr bwMode="auto">
              <a:xfrm>
                <a:off x="5398" y="2781"/>
                <a:ext cx="201" cy="57"/>
              </a:xfrm>
              <a:custGeom>
                <a:avLst/>
                <a:gdLst>
                  <a:gd name="T0" fmla="*/ 162 w 168"/>
                  <a:gd name="T1" fmla="*/ 48 h 48"/>
                  <a:gd name="T2" fmla="*/ 6 w 168"/>
                  <a:gd name="T3" fmla="*/ 48 h 48"/>
                  <a:gd name="T4" fmla="*/ 0 w 168"/>
                  <a:gd name="T5" fmla="*/ 42 h 48"/>
                  <a:gd name="T6" fmla="*/ 0 w 168"/>
                  <a:gd name="T7" fmla="*/ 6 h 48"/>
                  <a:gd name="T8" fmla="*/ 6 w 168"/>
                  <a:gd name="T9" fmla="*/ 0 h 48"/>
                  <a:gd name="T10" fmla="*/ 162 w 168"/>
                  <a:gd name="T11" fmla="*/ 0 h 48"/>
                  <a:gd name="T12" fmla="*/ 168 w 168"/>
                  <a:gd name="T13" fmla="*/ 6 h 48"/>
                  <a:gd name="T14" fmla="*/ 168 w 168"/>
                  <a:gd name="T15" fmla="*/ 42 h 48"/>
                  <a:gd name="T16" fmla="*/ 162 w 168"/>
                  <a:gd name="T17" fmla="*/ 48 h 48"/>
                  <a:gd name="T18" fmla="*/ 12 w 168"/>
                  <a:gd name="T19" fmla="*/ 36 h 48"/>
                  <a:gd name="T20" fmla="*/ 156 w 168"/>
                  <a:gd name="T21" fmla="*/ 36 h 48"/>
                  <a:gd name="T22" fmla="*/ 156 w 168"/>
                  <a:gd name="T23" fmla="*/ 12 h 48"/>
                  <a:gd name="T24" fmla="*/ 12 w 168"/>
                  <a:gd name="T25" fmla="*/ 12 h 48"/>
                  <a:gd name="T26" fmla="*/ 12 w 168"/>
                  <a:gd name="T27" fmla="*/ 3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8" h="48">
                    <a:moveTo>
                      <a:pt x="162" y="48"/>
                    </a:moveTo>
                    <a:cubicBezTo>
                      <a:pt x="6" y="48"/>
                      <a:pt x="6" y="48"/>
                      <a:pt x="6" y="48"/>
                    </a:cubicBezTo>
                    <a:cubicBezTo>
                      <a:pt x="2" y="48"/>
                      <a:pt x="0" y="46"/>
                      <a:pt x="0" y="42"/>
                    </a:cubicBezTo>
                    <a:cubicBezTo>
                      <a:pt x="0" y="6"/>
                      <a:pt x="0" y="6"/>
                      <a:pt x="0" y="6"/>
                    </a:cubicBezTo>
                    <a:cubicBezTo>
                      <a:pt x="0" y="3"/>
                      <a:pt x="2" y="0"/>
                      <a:pt x="6" y="0"/>
                    </a:cubicBezTo>
                    <a:cubicBezTo>
                      <a:pt x="162" y="0"/>
                      <a:pt x="162" y="0"/>
                      <a:pt x="162" y="0"/>
                    </a:cubicBezTo>
                    <a:cubicBezTo>
                      <a:pt x="165" y="0"/>
                      <a:pt x="168" y="3"/>
                      <a:pt x="168" y="6"/>
                    </a:cubicBezTo>
                    <a:cubicBezTo>
                      <a:pt x="168" y="42"/>
                      <a:pt x="168" y="42"/>
                      <a:pt x="168" y="42"/>
                    </a:cubicBezTo>
                    <a:cubicBezTo>
                      <a:pt x="168" y="46"/>
                      <a:pt x="165" y="48"/>
                      <a:pt x="162" y="48"/>
                    </a:cubicBezTo>
                    <a:close/>
                    <a:moveTo>
                      <a:pt x="12" y="36"/>
                    </a:moveTo>
                    <a:cubicBezTo>
                      <a:pt x="156" y="36"/>
                      <a:pt x="156" y="36"/>
                      <a:pt x="156" y="36"/>
                    </a:cubicBezTo>
                    <a:cubicBezTo>
                      <a:pt x="156" y="12"/>
                      <a:pt x="156" y="12"/>
                      <a:pt x="156" y="12"/>
                    </a:cubicBezTo>
                    <a:cubicBezTo>
                      <a:pt x="12" y="12"/>
                      <a:pt x="12" y="12"/>
                      <a:pt x="12" y="12"/>
                    </a:cubicBezTo>
                    <a:lnTo>
                      <a:pt x="12"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28" name="Freeform 86"/>
              <p:cNvSpPr>
                <a:spLocks/>
              </p:cNvSpPr>
              <p:nvPr/>
            </p:nvSpPr>
            <p:spPr bwMode="auto">
              <a:xfrm>
                <a:off x="5498" y="2537"/>
                <a:ext cx="101" cy="129"/>
              </a:xfrm>
              <a:custGeom>
                <a:avLst/>
                <a:gdLst>
                  <a:gd name="T0" fmla="*/ 78 w 84"/>
                  <a:gd name="T1" fmla="*/ 108 h 108"/>
                  <a:gd name="T2" fmla="*/ 72 w 84"/>
                  <a:gd name="T3" fmla="*/ 102 h 108"/>
                  <a:gd name="T4" fmla="*/ 72 w 84"/>
                  <a:gd name="T5" fmla="*/ 84 h 108"/>
                  <a:gd name="T6" fmla="*/ 60 w 84"/>
                  <a:gd name="T7" fmla="*/ 72 h 108"/>
                  <a:gd name="T8" fmla="*/ 24 w 84"/>
                  <a:gd name="T9" fmla="*/ 72 h 108"/>
                  <a:gd name="T10" fmla="*/ 0 w 84"/>
                  <a:gd name="T11" fmla="*/ 48 h 108"/>
                  <a:gd name="T12" fmla="*/ 0 w 84"/>
                  <a:gd name="T13" fmla="*/ 6 h 108"/>
                  <a:gd name="T14" fmla="*/ 6 w 84"/>
                  <a:gd name="T15" fmla="*/ 0 h 108"/>
                  <a:gd name="T16" fmla="*/ 12 w 84"/>
                  <a:gd name="T17" fmla="*/ 6 h 108"/>
                  <a:gd name="T18" fmla="*/ 12 w 84"/>
                  <a:gd name="T19" fmla="*/ 48 h 108"/>
                  <a:gd name="T20" fmla="*/ 24 w 84"/>
                  <a:gd name="T21" fmla="*/ 60 h 108"/>
                  <a:gd name="T22" fmla="*/ 60 w 84"/>
                  <a:gd name="T23" fmla="*/ 60 h 108"/>
                  <a:gd name="T24" fmla="*/ 84 w 84"/>
                  <a:gd name="T25" fmla="*/ 84 h 108"/>
                  <a:gd name="T26" fmla="*/ 84 w 84"/>
                  <a:gd name="T27" fmla="*/ 102 h 108"/>
                  <a:gd name="T28" fmla="*/ 78 w 84"/>
                  <a:gd name="T29" fmla="*/ 10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4" h="108">
                    <a:moveTo>
                      <a:pt x="78" y="108"/>
                    </a:moveTo>
                    <a:cubicBezTo>
                      <a:pt x="74" y="108"/>
                      <a:pt x="72" y="106"/>
                      <a:pt x="72" y="102"/>
                    </a:cubicBezTo>
                    <a:cubicBezTo>
                      <a:pt x="72" y="84"/>
                      <a:pt x="72" y="84"/>
                      <a:pt x="72" y="84"/>
                    </a:cubicBezTo>
                    <a:cubicBezTo>
                      <a:pt x="72" y="78"/>
                      <a:pt x="66" y="72"/>
                      <a:pt x="60" y="72"/>
                    </a:cubicBezTo>
                    <a:cubicBezTo>
                      <a:pt x="24" y="72"/>
                      <a:pt x="24" y="72"/>
                      <a:pt x="24" y="72"/>
                    </a:cubicBezTo>
                    <a:cubicBezTo>
                      <a:pt x="10" y="72"/>
                      <a:pt x="0" y="61"/>
                      <a:pt x="0" y="48"/>
                    </a:cubicBezTo>
                    <a:cubicBezTo>
                      <a:pt x="0" y="6"/>
                      <a:pt x="0" y="6"/>
                      <a:pt x="0" y="6"/>
                    </a:cubicBezTo>
                    <a:cubicBezTo>
                      <a:pt x="0" y="3"/>
                      <a:pt x="2" y="0"/>
                      <a:pt x="6" y="0"/>
                    </a:cubicBezTo>
                    <a:cubicBezTo>
                      <a:pt x="9" y="0"/>
                      <a:pt x="12" y="3"/>
                      <a:pt x="12" y="6"/>
                    </a:cubicBezTo>
                    <a:cubicBezTo>
                      <a:pt x="12" y="48"/>
                      <a:pt x="12" y="48"/>
                      <a:pt x="12" y="48"/>
                    </a:cubicBezTo>
                    <a:cubicBezTo>
                      <a:pt x="12" y="55"/>
                      <a:pt x="17" y="60"/>
                      <a:pt x="24" y="60"/>
                    </a:cubicBezTo>
                    <a:cubicBezTo>
                      <a:pt x="60" y="60"/>
                      <a:pt x="60" y="60"/>
                      <a:pt x="60" y="60"/>
                    </a:cubicBezTo>
                    <a:cubicBezTo>
                      <a:pt x="73" y="60"/>
                      <a:pt x="84" y="71"/>
                      <a:pt x="84" y="84"/>
                    </a:cubicBezTo>
                    <a:cubicBezTo>
                      <a:pt x="84" y="102"/>
                      <a:pt x="84" y="102"/>
                      <a:pt x="84" y="102"/>
                    </a:cubicBezTo>
                    <a:cubicBezTo>
                      <a:pt x="84" y="106"/>
                      <a:pt x="81" y="108"/>
                      <a:pt x="78" y="10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29" name="Freeform 87"/>
              <p:cNvSpPr>
                <a:spLocks/>
              </p:cNvSpPr>
              <p:nvPr/>
            </p:nvSpPr>
            <p:spPr bwMode="auto">
              <a:xfrm>
                <a:off x="5584" y="2695"/>
                <a:ext cx="86" cy="114"/>
              </a:xfrm>
              <a:custGeom>
                <a:avLst/>
                <a:gdLst>
                  <a:gd name="T0" fmla="*/ 48 w 72"/>
                  <a:gd name="T1" fmla="*/ 96 h 96"/>
                  <a:gd name="T2" fmla="*/ 6 w 72"/>
                  <a:gd name="T3" fmla="*/ 96 h 96"/>
                  <a:gd name="T4" fmla="*/ 0 w 72"/>
                  <a:gd name="T5" fmla="*/ 90 h 96"/>
                  <a:gd name="T6" fmla="*/ 6 w 72"/>
                  <a:gd name="T7" fmla="*/ 84 h 96"/>
                  <a:gd name="T8" fmla="*/ 48 w 72"/>
                  <a:gd name="T9" fmla="*/ 84 h 96"/>
                  <a:gd name="T10" fmla="*/ 60 w 72"/>
                  <a:gd name="T11" fmla="*/ 72 h 96"/>
                  <a:gd name="T12" fmla="*/ 60 w 72"/>
                  <a:gd name="T13" fmla="*/ 6 h 96"/>
                  <a:gd name="T14" fmla="*/ 66 w 72"/>
                  <a:gd name="T15" fmla="*/ 0 h 96"/>
                  <a:gd name="T16" fmla="*/ 72 w 72"/>
                  <a:gd name="T17" fmla="*/ 6 h 96"/>
                  <a:gd name="T18" fmla="*/ 72 w 72"/>
                  <a:gd name="T19" fmla="*/ 72 h 96"/>
                  <a:gd name="T20" fmla="*/ 48 w 72"/>
                  <a:gd name="T21"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2" h="96">
                    <a:moveTo>
                      <a:pt x="48" y="96"/>
                    </a:moveTo>
                    <a:cubicBezTo>
                      <a:pt x="6" y="96"/>
                      <a:pt x="6" y="96"/>
                      <a:pt x="6" y="96"/>
                    </a:cubicBezTo>
                    <a:cubicBezTo>
                      <a:pt x="2" y="96"/>
                      <a:pt x="0" y="94"/>
                      <a:pt x="0" y="90"/>
                    </a:cubicBezTo>
                    <a:cubicBezTo>
                      <a:pt x="0" y="87"/>
                      <a:pt x="2" y="84"/>
                      <a:pt x="6" y="84"/>
                    </a:cubicBezTo>
                    <a:cubicBezTo>
                      <a:pt x="48" y="84"/>
                      <a:pt x="48" y="84"/>
                      <a:pt x="48" y="84"/>
                    </a:cubicBezTo>
                    <a:cubicBezTo>
                      <a:pt x="54" y="84"/>
                      <a:pt x="60" y="79"/>
                      <a:pt x="60" y="72"/>
                    </a:cubicBezTo>
                    <a:cubicBezTo>
                      <a:pt x="60" y="6"/>
                      <a:pt x="60" y="6"/>
                      <a:pt x="60" y="6"/>
                    </a:cubicBezTo>
                    <a:cubicBezTo>
                      <a:pt x="60" y="3"/>
                      <a:pt x="62" y="0"/>
                      <a:pt x="66" y="0"/>
                    </a:cubicBezTo>
                    <a:cubicBezTo>
                      <a:pt x="69" y="0"/>
                      <a:pt x="72" y="3"/>
                      <a:pt x="72" y="6"/>
                    </a:cubicBezTo>
                    <a:cubicBezTo>
                      <a:pt x="72" y="72"/>
                      <a:pt x="72" y="72"/>
                      <a:pt x="72" y="72"/>
                    </a:cubicBezTo>
                    <a:cubicBezTo>
                      <a:pt x="72" y="85"/>
                      <a:pt x="61" y="96"/>
                      <a:pt x="48" y="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grpSp>
      <p:grpSp>
        <p:nvGrpSpPr>
          <p:cNvPr id="330" name="Group 329"/>
          <p:cNvGrpSpPr/>
          <p:nvPr/>
        </p:nvGrpSpPr>
        <p:grpSpPr>
          <a:xfrm>
            <a:off x="1494995" y="5432526"/>
            <a:ext cx="496800" cy="496800"/>
            <a:chOff x="7182950" y="4887543"/>
            <a:chExt cx="831842" cy="831842"/>
          </a:xfrm>
        </p:grpSpPr>
        <p:sp>
          <p:nvSpPr>
            <p:cNvPr id="331" name="Oval 330"/>
            <p:cNvSpPr/>
            <p:nvPr/>
          </p:nvSpPr>
          <p:spPr>
            <a:xfrm>
              <a:off x="7182950" y="4887543"/>
              <a:ext cx="831842" cy="831842"/>
            </a:xfrm>
            <a:prstGeom prst="ellipse">
              <a:avLst/>
            </a:prstGeom>
            <a:solidFill>
              <a:schemeClr val="accent4"/>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dirty="0"/>
            </a:p>
          </p:txBody>
        </p:sp>
        <p:sp>
          <p:nvSpPr>
            <p:cNvPr id="332" name="Freeform 109"/>
            <p:cNvSpPr>
              <a:spLocks noEditPoints="1"/>
            </p:cNvSpPr>
            <p:nvPr/>
          </p:nvSpPr>
          <p:spPr bwMode="auto">
            <a:xfrm>
              <a:off x="7325821" y="5132808"/>
              <a:ext cx="546100" cy="341313"/>
            </a:xfrm>
            <a:custGeom>
              <a:avLst/>
              <a:gdLst>
                <a:gd name="T0" fmla="*/ 54 w 288"/>
                <a:gd name="T1" fmla="*/ 180 h 180"/>
                <a:gd name="T2" fmla="*/ 14 w 288"/>
                <a:gd name="T3" fmla="*/ 164 h 180"/>
                <a:gd name="T4" fmla="*/ 0 w 288"/>
                <a:gd name="T5" fmla="*/ 129 h 180"/>
                <a:gd name="T6" fmla="*/ 19 w 288"/>
                <a:gd name="T7" fmla="*/ 89 h 180"/>
                <a:gd name="T8" fmla="*/ 55 w 288"/>
                <a:gd name="T9" fmla="*/ 78 h 180"/>
                <a:gd name="T10" fmla="*/ 144 w 288"/>
                <a:gd name="T11" fmla="*/ 0 h 180"/>
                <a:gd name="T12" fmla="*/ 224 w 288"/>
                <a:gd name="T13" fmla="*/ 48 h 180"/>
                <a:gd name="T14" fmla="*/ 268 w 288"/>
                <a:gd name="T15" fmla="*/ 66 h 180"/>
                <a:gd name="T16" fmla="*/ 288 w 288"/>
                <a:gd name="T17" fmla="*/ 114 h 180"/>
                <a:gd name="T18" fmla="*/ 229 w 288"/>
                <a:gd name="T19" fmla="*/ 180 h 180"/>
                <a:gd name="T20" fmla="*/ 228 w 288"/>
                <a:gd name="T21" fmla="*/ 180 h 180"/>
                <a:gd name="T22" fmla="*/ 54 w 288"/>
                <a:gd name="T23" fmla="*/ 180 h 180"/>
                <a:gd name="T24" fmla="*/ 54 w 288"/>
                <a:gd name="T25" fmla="*/ 180 h 180"/>
                <a:gd name="T26" fmla="*/ 51 w 288"/>
                <a:gd name="T27" fmla="*/ 90 h 180"/>
                <a:gd name="T28" fmla="*/ 27 w 288"/>
                <a:gd name="T29" fmla="*/ 99 h 180"/>
                <a:gd name="T30" fmla="*/ 12 w 288"/>
                <a:gd name="T31" fmla="*/ 129 h 180"/>
                <a:gd name="T32" fmla="*/ 22 w 288"/>
                <a:gd name="T33" fmla="*/ 156 h 180"/>
                <a:gd name="T34" fmla="*/ 54 w 288"/>
                <a:gd name="T35" fmla="*/ 168 h 180"/>
                <a:gd name="T36" fmla="*/ 54 w 288"/>
                <a:gd name="T37" fmla="*/ 168 h 180"/>
                <a:gd name="T38" fmla="*/ 228 w 288"/>
                <a:gd name="T39" fmla="*/ 168 h 180"/>
                <a:gd name="T40" fmla="*/ 276 w 288"/>
                <a:gd name="T41" fmla="*/ 114 h 180"/>
                <a:gd name="T42" fmla="*/ 260 w 288"/>
                <a:gd name="T43" fmla="*/ 75 h 180"/>
                <a:gd name="T44" fmla="*/ 220 w 288"/>
                <a:gd name="T45" fmla="*/ 60 h 180"/>
                <a:gd name="T46" fmla="*/ 215 w 288"/>
                <a:gd name="T47" fmla="*/ 57 h 180"/>
                <a:gd name="T48" fmla="*/ 144 w 288"/>
                <a:gd name="T49" fmla="*/ 12 h 180"/>
                <a:gd name="T50" fmla="*/ 66 w 288"/>
                <a:gd name="T51" fmla="*/ 85 h 180"/>
                <a:gd name="T52" fmla="*/ 64 w 288"/>
                <a:gd name="T53" fmla="*/ 90 h 180"/>
                <a:gd name="T54" fmla="*/ 59 w 288"/>
                <a:gd name="T55" fmla="*/ 91 h 180"/>
                <a:gd name="T56" fmla="*/ 51 w 288"/>
                <a:gd name="T57" fmla="*/ 9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88" h="180">
                  <a:moveTo>
                    <a:pt x="54" y="180"/>
                  </a:moveTo>
                  <a:cubicBezTo>
                    <a:pt x="51" y="180"/>
                    <a:pt x="29" y="179"/>
                    <a:pt x="14" y="164"/>
                  </a:cubicBezTo>
                  <a:cubicBezTo>
                    <a:pt x="5" y="156"/>
                    <a:pt x="0" y="144"/>
                    <a:pt x="0" y="129"/>
                  </a:cubicBezTo>
                  <a:cubicBezTo>
                    <a:pt x="0" y="113"/>
                    <a:pt x="7" y="99"/>
                    <a:pt x="19" y="89"/>
                  </a:cubicBezTo>
                  <a:cubicBezTo>
                    <a:pt x="29" y="81"/>
                    <a:pt x="42" y="77"/>
                    <a:pt x="55" y="78"/>
                  </a:cubicBezTo>
                  <a:cubicBezTo>
                    <a:pt x="61" y="34"/>
                    <a:pt x="99" y="0"/>
                    <a:pt x="144" y="0"/>
                  </a:cubicBezTo>
                  <a:cubicBezTo>
                    <a:pt x="177" y="0"/>
                    <a:pt x="208" y="19"/>
                    <a:pt x="224" y="48"/>
                  </a:cubicBezTo>
                  <a:cubicBezTo>
                    <a:pt x="240" y="48"/>
                    <a:pt x="256" y="55"/>
                    <a:pt x="268" y="66"/>
                  </a:cubicBezTo>
                  <a:cubicBezTo>
                    <a:pt x="281" y="79"/>
                    <a:pt x="288" y="96"/>
                    <a:pt x="288" y="114"/>
                  </a:cubicBezTo>
                  <a:cubicBezTo>
                    <a:pt x="288" y="171"/>
                    <a:pt x="230" y="180"/>
                    <a:pt x="229" y="180"/>
                  </a:cubicBezTo>
                  <a:cubicBezTo>
                    <a:pt x="229" y="180"/>
                    <a:pt x="228" y="180"/>
                    <a:pt x="228" y="180"/>
                  </a:cubicBezTo>
                  <a:cubicBezTo>
                    <a:pt x="54" y="180"/>
                    <a:pt x="54" y="180"/>
                    <a:pt x="54" y="180"/>
                  </a:cubicBezTo>
                  <a:cubicBezTo>
                    <a:pt x="54" y="180"/>
                    <a:pt x="54" y="180"/>
                    <a:pt x="54" y="180"/>
                  </a:cubicBezTo>
                  <a:close/>
                  <a:moveTo>
                    <a:pt x="51" y="90"/>
                  </a:moveTo>
                  <a:cubicBezTo>
                    <a:pt x="42" y="90"/>
                    <a:pt x="34" y="93"/>
                    <a:pt x="27" y="99"/>
                  </a:cubicBezTo>
                  <a:cubicBezTo>
                    <a:pt x="17" y="106"/>
                    <a:pt x="12" y="117"/>
                    <a:pt x="12" y="129"/>
                  </a:cubicBezTo>
                  <a:cubicBezTo>
                    <a:pt x="12" y="140"/>
                    <a:pt x="16" y="149"/>
                    <a:pt x="22" y="156"/>
                  </a:cubicBezTo>
                  <a:cubicBezTo>
                    <a:pt x="34" y="168"/>
                    <a:pt x="53" y="168"/>
                    <a:pt x="54" y="168"/>
                  </a:cubicBezTo>
                  <a:cubicBezTo>
                    <a:pt x="54" y="168"/>
                    <a:pt x="54" y="168"/>
                    <a:pt x="54" y="168"/>
                  </a:cubicBezTo>
                  <a:cubicBezTo>
                    <a:pt x="228" y="168"/>
                    <a:pt x="228" y="168"/>
                    <a:pt x="228" y="168"/>
                  </a:cubicBezTo>
                  <a:cubicBezTo>
                    <a:pt x="233" y="167"/>
                    <a:pt x="276" y="159"/>
                    <a:pt x="276" y="114"/>
                  </a:cubicBezTo>
                  <a:cubicBezTo>
                    <a:pt x="276" y="99"/>
                    <a:pt x="270" y="85"/>
                    <a:pt x="260" y="75"/>
                  </a:cubicBezTo>
                  <a:cubicBezTo>
                    <a:pt x="249" y="65"/>
                    <a:pt x="235" y="59"/>
                    <a:pt x="220" y="60"/>
                  </a:cubicBezTo>
                  <a:cubicBezTo>
                    <a:pt x="218" y="60"/>
                    <a:pt x="216" y="59"/>
                    <a:pt x="215" y="57"/>
                  </a:cubicBezTo>
                  <a:cubicBezTo>
                    <a:pt x="202" y="29"/>
                    <a:pt x="174" y="12"/>
                    <a:pt x="144" y="12"/>
                  </a:cubicBezTo>
                  <a:cubicBezTo>
                    <a:pt x="103" y="12"/>
                    <a:pt x="69" y="44"/>
                    <a:pt x="66" y="85"/>
                  </a:cubicBezTo>
                  <a:cubicBezTo>
                    <a:pt x="66" y="87"/>
                    <a:pt x="66" y="88"/>
                    <a:pt x="64" y="90"/>
                  </a:cubicBezTo>
                  <a:cubicBezTo>
                    <a:pt x="63" y="91"/>
                    <a:pt x="61" y="91"/>
                    <a:pt x="59" y="91"/>
                  </a:cubicBezTo>
                  <a:cubicBezTo>
                    <a:pt x="57" y="90"/>
                    <a:pt x="54" y="90"/>
                    <a:pt x="51" y="9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AU"/>
            </a:p>
          </p:txBody>
        </p:sp>
      </p:grpSp>
      <p:grpSp>
        <p:nvGrpSpPr>
          <p:cNvPr id="333" name="Group 332"/>
          <p:cNvGrpSpPr/>
          <p:nvPr/>
        </p:nvGrpSpPr>
        <p:grpSpPr>
          <a:xfrm>
            <a:off x="1496269" y="3922967"/>
            <a:ext cx="496800" cy="496800"/>
            <a:chOff x="12783650" y="3603178"/>
            <a:chExt cx="831842" cy="831842"/>
          </a:xfrm>
        </p:grpSpPr>
        <p:sp>
          <p:nvSpPr>
            <p:cNvPr id="334" name="Oval 333"/>
            <p:cNvSpPr/>
            <p:nvPr/>
          </p:nvSpPr>
          <p:spPr>
            <a:xfrm>
              <a:off x="12783650" y="3603178"/>
              <a:ext cx="831842" cy="831842"/>
            </a:xfrm>
            <a:prstGeom prst="ellipse">
              <a:avLst/>
            </a:prstGeom>
            <a:solidFill>
              <a:schemeClr val="accent4"/>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dirty="0"/>
            </a:p>
          </p:txBody>
        </p:sp>
        <p:grpSp>
          <p:nvGrpSpPr>
            <p:cNvPr id="335" name="Group 90"/>
            <p:cNvGrpSpPr>
              <a:grpSpLocks noChangeAspect="1"/>
            </p:cNvGrpSpPr>
            <p:nvPr/>
          </p:nvGrpSpPr>
          <p:grpSpPr bwMode="auto">
            <a:xfrm>
              <a:off x="12926521" y="3780974"/>
              <a:ext cx="546100" cy="476250"/>
              <a:chOff x="4683" y="2918"/>
              <a:chExt cx="344" cy="300"/>
            </a:xfrm>
            <a:solidFill>
              <a:schemeClr val="bg1"/>
            </a:solidFill>
          </p:grpSpPr>
          <p:sp>
            <p:nvSpPr>
              <p:cNvPr id="336" name="Freeform 91"/>
              <p:cNvSpPr>
                <a:spLocks/>
              </p:cNvSpPr>
              <p:nvPr/>
            </p:nvSpPr>
            <p:spPr bwMode="auto">
              <a:xfrm>
                <a:off x="4791" y="2957"/>
                <a:ext cx="21" cy="66"/>
              </a:xfrm>
              <a:custGeom>
                <a:avLst/>
                <a:gdLst>
                  <a:gd name="T0" fmla="*/ 12 w 18"/>
                  <a:gd name="T1" fmla="*/ 55 h 55"/>
                  <a:gd name="T2" fmla="*/ 6 w 18"/>
                  <a:gd name="T3" fmla="*/ 49 h 55"/>
                  <a:gd name="T4" fmla="*/ 6 w 18"/>
                  <a:gd name="T5" fmla="*/ 18 h 55"/>
                  <a:gd name="T6" fmla="*/ 3 w 18"/>
                  <a:gd name="T7" fmla="*/ 16 h 55"/>
                  <a:gd name="T8" fmla="*/ 3 w 18"/>
                  <a:gd name="T9" fmla="*/ 7 h 55"/>
                  <a:gd name="T10" fmla="*/ 8 w 18"/>
                  <a:gd name="T11" fmla="*/ 3 h 55"/>
                  <a:gd name="T12" fmla="*/ 14 w 18"/>
                  <a:gd name="T13" fmla="*/ 1 h 55"/>
                  <a:gd name="T14" fmla="*/ 18 w 18"/>
                  <a:gd name="T15" fmla="*/ 7 h 55"/>
                  <a:gd name="T16" fmla="*/ 18 w 18"/>
                  <a:gd name="T17" fmla="*/ 49 h 55"/>
                  <a:gd name="T18" fmla="*/ 12 w 18"/>
                  <a:gd name="T19" fmla="*/ 5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55">
                    <a:moveTo>
                      <a:pt x="12" y="55"/>
                    </a:moveTo>
                    <a:cubicBezTo>
                      <a:pt x="9" y="55"/>
                      <a:pt x="6" y="52"/>
                      <a:pt x="6" y="49"/>
                    </a:cubicBezTo>
                    <a:cubicBezTo>
                      <a:pt x="6" y="18"/>
                      <a:pt x="6" y="18"/>
                      <a:pt x="6" y="18"/>
                    </a:cubicBezTo>
                    <a:cubicBezTo>
                      <a:pt x="5" y="17"/>
                      <a:pt x="3" y="17"/>
                      <a:pt x="3" y="16"/>
                    </a:cubicBezTo>
                    <a:cubicBezTo>
                      <a:pt x="0" y="13"/>
                      <a:pt x="0" y="10"/>
                      <a:pt x="3" y="7"/>
                    </a:cubicBezTo>
                    <a:cubicBezTo>
                      <a:pt x="8" y="3"/>
                      <a:pt x="8" y="3"/>
                      <a:pt x="8" y="3"/>
                    </a:cubicBezTo>
                    <a:cubicBezTo>
                      <a:pt x="10" y="1"/>
                      <a:pt x="12" y="0"/>
                      <a:pt x="14" y="1"/>
                    </a:cubicBezTo>
                    <a:cubicBezTo>
                      <a:pt x="16" y="2"/>
                      <a:pt x="18" y="4"/>
                      <a:pt x="18" y="7"/>
                    </a:cubicBezTo>
                    <a:cubicBezTo>
                      <a:pt x="18" y="49"/>
                      <a:pt x="18" y="49"/>
                      <a:pt x="18" y="49"/>
                    </a:cubicBezTo>
                    <a:cubicBezTo>
                      <a:pt x="18" y="52"/>
                      <a:pt x="15" y="55"/>
                      <a:pt x="12"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37" name="Freeform 92"/>
              <p:cNvSpPr>
                <a:spLocks/>
              </p:cNvSpPr>
              <p:nvPr/>
            </p:nvSpPr>
            <p:spPr bwMode="auto">
              <a:xfrm>
                <a:off x="4742" y="3027"/>
                <a:ext cx="20" cy="66"/>
              </a:xfrm>
              <a:custGeom>
                <a:avLst/>
                <a:gdLst>
                  <a:gd name="T0" fmla="*/ 11 w 17"/>
                  <a:gd name="T1" fmla="*/ 55 h 55"/>
                  <a:gd name="T2" fmla="*/ 5 w 17"/>
                  <a:gd name="T3" fmla="*/ 49 h 55"/>
                  <a:gd name="T4" fmla="*/ 5 w 17"/>
                  <a:gd name="T5" fmla="*/ 18 h 55"/>
                  <a:gd name="T6" fmla="*/ 2 w 17"/>
                  <a:gd name="T7" fmla="*/ 16 h 55"/>
                  <a:gd name="T8" fmla="*/ 2 w 17"/>
                  <a:gd name="T9" fmla="*/ 7 h 55"/>
                  <a:gd name="T10" fmla="*/ 7 w 17"/>
                  <a:gd name="T11" fmla="*/ 3 h 55"/>
                  <a:gd name="T12" fmla="*/ 14 w 17"/>
                  <a:gd name="T13" fmla="*/ 1 h 55"/>
                  <a:gd name="T14" fmla="*/ 17 w 17"/>
                  <a:gd name="T15" fmla="*/ 7 h 55"/>
                  <a:gd name="T16" fmla="*/ 17 w 17"/>
                  <a:gd name="T17" fmla="*/ 49 h 55"/>
                  <a:gd name="T18" fmla="*/ 11 w 17"/>
                  <a:gd name="T19" fmla="*/ 5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55">
                    <a:moveTo>
                      <a:pt x="11" y="55"/>
                    </a:moveTo>
                    <a:cubicBezTo>
                      <a:pt x="8" y="55"/>
                      <a:pt x="5" y="52"/>
                      <a:pt x="5" y="49"/>
                    </a:cubicBezTo>
                    <a:cubicBezTo>
                      <a:pt x="5" y="18"/>
                      <a:pt x="5" y="18"/>
                      <a:pt x="5" y="18"/>
                    </a:cubicBezTo>
                    <a:cubicBezTo>
                      <a:pt x="4" y="17"/>
                      <a:pt x="3" y="17"/>
                      <a:pt x="2" y="16"/>
                    </a:cubicBezTo>
                    <a:cubicBezTo>
                      <a:pt x="0" y="13"/>
                      <a:pt x="0" y="10"/>
                      <a:pt x="2" y="7"/>
                    </a:cubicBezTo>
                    <a:cubicBezTo>
                      <a:pt x="7" y="3"/>
                      <a:pt x="7" y="3"/>
                      <a:pt x="7" y="3"/>
                    </a:cubicBezTo>
                    <a:cubicBezTo>
                      <a:pt x="9" y="1"/>
                      <a:pt x="11" y="0"/>
                      <a:pt x="14" y="1"/>
                    </a:cubicBezTo>
                    <a:cubicBezTo>
                      <a:pt x="16" y="2"/>
                      <a:pt x="17" y="4"/>
                      <a:pt x="17" y="7"/>
                    </a:cubicBezTo>
                    <a:cubicBezTo>
                      <a:pt x="17" y="49"/>
                      <a:pt x="17" y="49"/>
                      <a:pt x="17" y="49"/>
                    </a:cubicBezTo>
                    <a:cubicBezTo>
                      <a:pt x="17" y="52"/>
                      <a:pt x="15" y="55"/>
                      <a:pt x="11"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38" name="Freeform 93"/>
              <p:cNvSpPr>
                <a:spLocks/>
              </p:cNvSpPr>
              <p:nvPr/>
            </p:nvSpPr>
            <p:spPr bwMode="auto">
              <a:xfrm>
                <a:off x="4940" y="2957"/>
                <a:ext cx="21" cy="66"/>
              </a:xfrm>
              <a:custGeom>
                <a:avLst/>
                <a:gdLst>
                  <a:gd name="T0" fmla="*/ 12 w 18"/>
                  <a:gd name="T1" fmla="*/ 55 h 55"/>
                  <a:gd name="T2" fmla="*/ 6 w 18"/>
                  <a:gd name="T3" fmla="*/ 49 h 55"/>
                  <a:gd name="T4" fmla="*/ 6 w 18"/>
                  <a:gd name="T5" fmla="*/ 18 h 55"/>
                  <a:gd name="T6" fmla="*/ 3 w 18"/>
                  <a:gd name="T7" fmla="*/ 16 h 55"/>
                  <a:gd name="T8" fmla="*/ 3 w 18"/>
                  <a:gd name="T9" fmla="*/ 7 h 55"/>
                  <a:gd name="T10" fmla="*/ 8 w 18"/>
                  <a:gd name="T11" fmla="*/ 2 h 55"/>
                  <a:gd name="T12" fmla="*/ 14 w 18"/>
                  <a:gd name="T13" fmla="*/ 1 h 55"/>
                  <a:gd name="T14" fmla="*/ 18 w 18"/>
                  <a:gd name="T15" fmla="*/ 7 h 55"/>
                  <a:gd name="T16" fmla="*/ 18 w 18"/>
                  <a:gd name="T17" fmla="*/ 49 h 55"/>
                  <a:gd name="T18" fmla="*/ 12 w 18"/>
                  <a:gd name="T19" fmla="*/ 5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55">
                    <a:moveTo>
                      <a:pt x="12" y="55"/>
                    </a:moveTo>
                    <a:cubicBezTo>
                      <a:pt x="9" y="55"/>
                      <a:pt x="6" y="52"/>
                      <a:pt x="6" y="49"/>
                    </a:cubicBezTo>
                    <a:cubicBezTo>
                      <a:pt x="6" y="18"/>
                      <a:pt x="6" y="18"/>
                      <a:pt x="6" y="18"/>
                    </a:cubicBezTo>
                    <a:cubicBezTo>
                      <a:pt x="5" y="17"/>
                      <a:pt x="4" y="17"/>
                      <a:pt x="3" y="16"/>
                    </a:cubicBezTo>
                    <a:cubicBezTo>
                      <a:pt x="0" y="13"/>
                      <a:pt x="0" y="10"/>
                      <a:pt x="3" y="7"/>
                    </a:cubicBezTo>
                    <a:cubicBezTo>
                      <a:pt x="8" y="2"/>
                      <a:pt x="8" y="2"/>
                      <a:pt x="8" y="2"/>
                    </a:cubicBezTo>
                    <a:cubicBezTo>
                      <a:pt x="10" y="1"/>
                      <a:pt x="12" y="0"/>
                      <a:pt x="14" y="1"/>
                    </a:cubicBezTo>
                    <a:cubicBezTo>
                      <a:pt x="17" y="2"/>
                      <a:pt x="18" y="4"/>
                      <a:pt x="18" y="7"/>
                    </a:cubicBezTo>
                    <a:cubicBezTo>
                      <a:pt x="18" y="49"/>
                      <a:pt x="18" y="49"/>
                      <a:pt x="18" y="49"/>
                    </a:cubicBezTo>
                    <a:cubicBezTo>
                      <a:pt x="18" y="52"/>
                      <a:pt x="15" y="55"/>
                      <a:pt x="12"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39" name="Freeform 94"/>
              <p:cNvSpPr>
                <a:spLocks/>
              </p:cNvSpPr>
              <p:nvPr/>
            </p:nvSpPr>
            <p:spPr bwMode="auto">
              <a:xfrm>
                <a:off x="4940" y="3027"/>
                <a:ext cx="21" cy="66"/>
              </a:xfrm>
              <a:custGeom>
                <a:avLst/>
                <a:gdLst>
                  <a:gd name="T0" fmla="*/ 12 w 18"/>
                  <a:gd name="T1" fmla="*/ 55 h 55"/>
                  <a:gd name="T2" fmla="*/ 6 w 18"/>
                  <a:gd name="T3" fmla="*/ 49 h 55"/>
                  <a:gd name="T4" fmla="*/ 6 w 18"/>
                  <a:gd name="T5" fmla="*/ 18 h 55"/>
                  <a:gd name="T6" fmla="*/ 3 w 18"/>
                  <a:gd name="T7" fmla="*/ 16 h 55"/>
                  <a:gd name="T8" fmla="*/ 3 w 18"/>
                  <a:gd name="T9" fmla="*/ 7 h 55"/>
                  <a:gd name="T10" fmla="*/ 8 w 18"/>
                  <a:gd name="T11" fmla="*/ 3 h 55"/>
                  <a:gd name="T12" fmla="*/ 14 w 18"/>
                  <a:gd name="T13" fmla="*/ 1 h 55"/>
                  <a:gd name="T14" fmla="*/ 18 w 18"/>
                  <a:gd name="T15" fmla="*/ 7 h 55"/>
                  <a:gd name="T16" fmla="*/ 18 w 18"/>
                  <a:gd name="T17" fmla="*/ 49 h 55"/>
                  <a:gd name="T18" fmla="*/ 12 w 18"/>
                  <a:gd name="T19" fmla="*/ 5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55">
                    <a:moveTo>
                      <a:pt x="12" y="55"/>
                    </a:moveTo>
                    <a:cubicBezTo>
                      <a:pt x="9" y="55"/>
                      <a:pt x="6" y="52"/>
                      <a:pt x="6" y="49"/>
                    </a:cubicBezTo>
                    <a:cubicBezTo>
                      <a:pt x="6" y="18"/>
                      <a:pt x="6" y="18"/>
                      <a:pt x="6" y="18"/>
                    </a:cubicBezTo>
                    <a:cubicBezTo>
                      <a:pt x="5" y="17"/>
                      <a:pt x="4" y="17"/>
                      <a:pt x="3" y="16"/>
                    </a:cubicBezTo>
                    <a:cubicBezTo>
                      <a:pt x="0" y="13"/>
                      <a:pt x="0" y="10"/>
                      <a:pt x="3" y="7"/>
                    </a:cubicBezTo>
                    <a:cubicBezTo>
                      <a:pt x="8" y="3"/>
                      <a:pt x="8" y="3"/>
                      <a:pt x="8" y="3"/>
                    </a:cubicBezTo>
                    <a:cubicBezTo>
                      <a:pt x="10" y="1"/>
                      <a:pt x="12" y="0"/>
                      <a:pt x="14" y="1"/>
                    </a:cubicBezTo>
                    <a:cubicBezTo>
                      <a:pt x="17" y="2"/>
                      <a:pt x="18" y="4"/>
                      <a:pt x="18" y="7"/>
                    </a:cubicBezTo>
                    <a:cubicBezTo>
                      <a:pt x="18" y="49"/>
                      <a:pt x="18" y="49"/>
                      <a:pt x="18" y="49"/>
                    </a:cubicBezTo>
                    <a:cubicBezTo>
                      <a:pt x="18" y="52"/>
                      <a:pt x="15" y="55"/>
                      <a:pt x="12"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40" name="Freeform 95"/>
              <p:cNvSpPr>
                <a:spLocks/>
              </p:cNvSpPr>
              <p:nvPr/>
            </p:nvSpPr>
            <p:spPr bwMode="auto">
              <a:xfrm>
                <a:off x="4891" y="2957"/>
                <a:ext cx="20" cy="66"/>
              </a:xfrm>
              <a:custGeom>
                <a:avLst/>
                <a:gdLst>
                  <a:gd name="T0" fmla="*/ 11 w 17"/>
                  <a:gd name="T1" fmla="*/ 55 h 55"/>
                  <a:gd name="T2" fmla="*/ 5 w 17"/>
                  <a:gd name="T3" fmla="*/ 49 h 55"/>
                  <a:gd name="T4" fmla="*/ 5 w 17"/>
                  <a:gd name="T5" fmla="*/ 18 h 55"/>
                  <a:gd name="T6" fmla="*/ 2 w 17"/>
                  <a:gd name="T7" fmla="*/ 16 h 55"/>
                  <a:gd name="T8" fmla="*/ 2 w 17"/>
                  <a:gd name="T9" fmla="*/ 7 h 55"/>
                  <a:gd name="T10" fmla="*/ 7 w 17"/>
                  <a:gd name="T11" fmla="*/ 3 h 55"/>
                  <a:gd name="T12" fmla="*/ 14 w 17"/>
                  <a:gd name="T13" fmla="*/ 1 h 55"/>
                  <a:gd name="T14" fmla="*/ 17 w 17"/>
                  <a:gd name="T15" fmla="*/ 7 h 55"/>
                  <a:gd name="T16" fmla="*/ 17 w 17"/>
                  <a:gd name="T17" fmla="*/ 49 h 55"/>
                  <a:gd name="T18" fmla="*/ 11 w 17"/>
                  <a:gd name="T19" fmla="*/ 5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55">
                    <a:moveTo>
                      <a:pt x="11" y="55"/>
                    </a:moveTo>
                    <a:cubicBezTo>
                      <a:pt x="8" y="55"/>
                      <a:pt x="5" y="52"/>
                      <a:pt x="5" y="49"/>
                    </a:cubicBezTo>
                    <a:cubicBezTo>
                      <a:pt x="5" y="18"/>
                      <a:pt x="5" y="18"/>
                      <a:pt x="5" y="18"/>
                    </a:cubicBezTo>
                    <a:cubicBezTo>
                      <a:pt x="4" y="17"/>
                      <a:pt x="3" y="17"/>
                      <a:pt x="2" y="16"/>
                    </a:cubicBezTo>
                    <a:cubicBezTo>
                      <a:pt x="0" y="13"/>
                      <a:pt x="0" y="10"/>
                      <a:pt x="2" y="7"/>
                    </a:cubicBezTo>
                    <a:cubicBezTo>
                      <a:pt x="7" y="3"/>
                      <a:pt x="7" y="3"/>
                      <a:pt x="7" y="3"/>
                    </a:cubicBezTo>
                    <a:cubicBezTo>
                      <a:pt x="9" y="1"/>
                      <a:pt x="12" y="0"/>
                      <a:pt x="14" y="1"/>
                    </a:cubicBezTo>
                    <a:cubicBezTo>
                      <a:pt x="16" y="2"/>
                      <a:pt x="17" y="4"/>
                      <a:pt x="17" y="7"/>
                    </a:cubicBezTo>
                    <a:cubicBezTo>
                      <a:pt x="17" y="49"/>
                      <a:pt x="17" y="49"/>
                      <a:pt x="17" y="49"/>
                    </a:cubicBezTo>
                    <a:cubicBezTo>
                      <a:pt x="17" y="52"/>
                      <a:pt x="15" y="55"/>
                      <a:pt x="11"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41" name="Freeform 96"/>
              <p:cNvSpPr>
                <a:spLocks/>
              </p:cNvSpPr>
              <p:nvPr/>
            </p:nvSpPr>
            <p:spPr bwMode="auto">
              <a:xfrm>
                <a:off x="4841" y="3027"/>
                <a:ext cx="21" cy="66"/>
              </a:xfrm>
              <a:custGeom>
                <a:avLst/>
                <a:gdLst>
                  <a:gd name="T0" fmla="*/ 12 w 18"/>
                  <a:gd name="T1" fmla="*/ 55 h 55"/>
                  <a:gd name="T2" fmla="*/ 6 w 18"/>
                  <a:gd name="T3" fmla="*/ 49 h 55"/>
                  <a:gd name="T4" fmla="*/ 6 w 18"/>
                  <a:gd name="T5" fmla="*/ 18 h 55"/>
                  <a:gd name="T6" fmla="*/ 2 w 18"/>
                  <a:gd name="T7" fmla="*/ 16 h 55"/>
                  <a:gd name="T8" fmla="*/ 2 w 18"/>
                  <a:gd name="T9" fmla="*/ 7 h 55"/>
                  <a:gd name="T10" fmla="*/ 7 w 18"/>
                  <a:gd name="T11" fmla="*/ 3 h 55"/>
                  <a:gd name="T12" fmla="*/ 14 w 18"/>
                  <a:gd name="T13" fmla="*/ 1 h 55"/>
                  <a:gd name="T14" fmla="*/ 18 w 18"/>
                  <a:gd name="T15" fmla="*/ 7 h 55"/>
                  <a:gd name="T16" fmla="*/ 18 w 18"/>
                  <a:gd name="T17" fmla="*/ 49 h 55"/>
                  <a:gd name="T18" fmla="*/ 12 w 18"/>
                  <a:gd name="T19" fmla="*/ 5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55">
                    <a:moveTo>
                      <a:pt x="12" y="55"/>
                    </a:moveTo>
                    <a:cubicBezTo>
                      <a:pt x="8" y="55"/>
                      <a:pt x="6" y="52"/>
                      <a:pt x="6" y="49"/>
                    </a:cubicBezTo>
                    <a:cubicBezTo>
                      <a:pt x="6" y="18"/>
                      <a:pt x="6" y="18"/>
                      <a:pt x="6" y="18"/>
                    </a:cubicBezTo>
                    <a:cubicBezTo>
                      <a:pt x="4" y="17"/>
                      <a:pt x="3" y="17"/>
                      <a:pt x="2" y="16"/>
                    </a:cubicBezTo>
                    <a:cubicBezTo>
                      <a:pt x="0" y="13"/>
                      <a:pt x="0" y="10"/>
                      <a:pt x="2" y="7"/>
                    </a:cubicBezTo>
                    <a:cubicBezTo>
                      <a:pt x="7" y="3"/>
                      <a:pt x="7" y="3"/>
                      <a:pt x="7" y="3"/>
                    </a:cubicBezTo>
                    <a:cubicBezTo>
                      <a:pt x="9" y="1"/>
                      <a:pt x="12" y="0"/>
                      <a:pt x="14" y="1"/>
                    </a:cubicBezTo>
                    <a:cubicBezTo>
                      <a:pt x="16" y="2"/>
                      <a:pt x="18" y="4"/>
                      <a:pt x="18" y="7"/>
                    </a:cubicBezTo>
                    <a:cubicBezTo>
                      <a:pt x="18" y="49"/>
                      <a:pt x="18" y="49"/>
                      <a:pt x="18" y="49"/>
                    </a:cubicBezTo>
                    <a:cubicBezTo>
                      <a:pt x="18" y="52"/>
                      <a:pt x="15" y="55"/>
                      <a:pt x="12"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42" name="Freeform 97"/>
              <p:cNvSpPr>
                <a:spLocks noEditPoints="1"/>
              </p:cNvSpPr>
              <p:nvPr/>
            </p:nvSpPr>
            <p:spPr bwMode="auto">
              <a:xfrm>
                <a:off x="4732" y="2957"/>
                <a:ext cx="41" cy="66"/>
              </a:xfrm>
              <a:custGeom>
                <a:avLst/>
                <a:gdLst>
                  <a:gd name="T0" fmla="*/ 17 w 34"/>
                  <a:gd name="T1" fmla="*/ 55 h 55"/>
                  <a:gd name="T2" fmla="*/ 0 w 34"/>
                  <a:gd name="T3" fmla="*/ 28 h 55"/>
                  <a:gd name="T4" fmla="*/ 17 w 34"/>
                  <a:gd name="T5" fmla="*/ 0 h 55"/>
                  <a:gd name="T6" fmla="*/ 34 w 34"/>
                  <a:gd name="T7" fmla="*/ 28 h 55"/>
                  <a:gd name="T8" fmla="*/ 17 w 34"/>
                  <a:gd name="T9" fmla="*/ 55 h 55"/>
                  <a:gd name="T10" fmla="*/ 17 w 34"/>
                  <a:gd name="T11" fmla="*/ 12 h 55"/>
                  <a:gd name="T12" fmla="*/ 12 w 34"/>
                  <a:gd name="T13" fmla="*/ 28 h 55"/>
                  <a:gd name="T14" fmla="*/ 17 w 34"/>
                  <a:gd name="T15" fmla="*/ 43 h 55"/>
                  <a:gd name="T16" fmla="*/ 22 w 34"/>
                  <a:gd name="T17" fmla="*/ 28 h 55"/>
                  <a:gd name="T18" fmla="*/ 17 w 34"/>
                  <a:gd name="T19" fmla="*/ 12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55">
                    <a:moveTo>
                      <a:pt x="17" y="55"/>
                    </a:moveTo>
                    <a:cubicBezTo>
                      <a:pt x="0" y="55"/>
                      <a:pt x="0" y="35"/>
                      <a:pt x="0" y="28"/>
                    </a:cubicBezTo>
                    <a:cubicBezTo>
                      <a:pt x="0" y="20"/>
                      <a:pt x="0" y="0"/>
                      <a:pt x="17" y="0"/>
                    </a:cubicBezTo>
                    <a:cubicBezTo>
                      <a:pt x="34" y="0"/>
                      <a:pt x="34" y="20"/>
                      <a:pt x="34" y="28"/>
                    </a:cubicBezTo>
                    <a:cubicBezTo>
                      <a:pt x="34" y="35"/>
                      <a:pt x="34" y="55"/>
                      <a:pt x="17" y="55"/>
                    </a:cubicBezTo>
                    <a:close/>
                    <a:moveTo>
                      <a:pt x="17" y="12"/>
                    </a:moveTo>
                    <a:cubicBezTo>
                      <a:pt x="15" y="12"/>
                      <a:pt x="12" y="12"/>
                      <a:pt x="12" y="28"/>
                    </a:cubicBezTo>
                    <a:cubicBezTo>
                      <a:pt x="12" y="43"/>
                      <a:pt x="15" y="43"/>
                      <a:pt x="17" y="43"/>
                    </a:cubicBezTo>
                    <a:cubicBezTo>
                      <a:pt x="18" y="43"/>
                      <a:pt x="22" y="43"/>
                      <a:pt x="22" y="28"/>
                    </a:cubicBezTo>
                    <a:cubicBezTo>
                      <a:pt x="22" y="12"/>
                      <a:pt x="18" y="12"/>
                      <a:pt x="17"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43" name="Freeform 98"/>
              <p:cNvSpPr>
                <a:spLocks noEditPoints="1"/>
              </p:cNvSpPr>
              <p:nvPr/>
            </p:nvSpPr>
            <p:spPr bwMode="auto">
              <a:xfrm>
                <a:off x="4831" y="2957"/>
                <a:ext cx="41" cy="66"/>
              </a:xfrm>
              <a:custGeom>
                <a:avLst/>
                <a:gdLst>
                  <a:gd name="T0" fmla="*/ 17 w 34"/>
                  <a:gd name="T1" fmla="*/ 55 h 55"/>
                  <a:gd name="T2" fmla="*/ 0 w 34"/>
                  <a:gd name="T3" fmla="*/ 28 h 55"/>
                  <a:gd name="T4" fmla="*/ 17 w 34"/>
                  <a:gd name="T5" fmla="*/ 0 h 55"/>
                  <a:gd name="T6" fmla="*/ 34 w 34"/>
                  <a:gd name="T7" fmla="*/ 28 h 55"/>
                  <a:gd name="T8" fmla="*/ 17 w 34"/>
                  <a:gd name="T9" fmla="*/ 55 h 55"/>
                  <a:gd name="T10" fmla="*/ 17 w 34"/>
                  <a:gd name="T11" fmla="*/ 12 h 55"/>
                  <a:gd name="T12" fmla="*/ 12 w 34"/>
                  <a:gd name="T13" fmla="*/ 28 h 55"/>
                  <a:gd name="T14" fmla="*/ 17 w 34"/>
                  <a:gd name="T15" fmla="*/ 43 h 55"/>
                  <a:gd name="T16" fmla="*/ 22 w 34"/>
                  <a:gd name="T17" fmla="*/ 28 h 55"/>
                  <a:gd name="T18" fmla="*/ 17 w 34"/>
                  <a:gd name="T19" fmla="*/ 12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55">
                    <a:moveTo>
                      <a:pt x="17" y="55"/>
                    </a:moveTo>
                    <a:cubicBezTo>
                      <a:pt x="0" y="55"/>
                      <a:pt x="0" y="35"/>
                      <a:pt x="0" y="28"/>
                    </a:cubicBezTo>
                    <a:cubicBezTo>
                      <a:pt x="0" y="20"/>
                      <a:pt x="0" y="0"/>
                      <a:pt x="17" y="0"/>
                    </a:cubicBezTo>
                    <a:cubicBezTo>
                      <a:pt x="34" y="0"/>
                      <a:pt x="34" y="20"/>
                      <a:pt x="34" y="28"/>
                    </a:cubicBezTo>
                    <a:cubicBezTo>
                      <a:pt x="34" y="35"/>
                      <a:pt x="34" y="55"/>
                      <a:pt x="17" y="55"/>
                    </a:cubicBezTo>
                    <a:close/>
                    <a:moveTo>
                      <a:pt x="17" y="12"/>
                    </a:moveTo>
                    <a:cubicBezTo>
                      <a:pt x="15" y="12"/>
                      <a:pt x="12" y="12"/>
                      <a:pt x="12" y="28"/>
                    </a:cubicBezTo>
                    <a:cubicBezTo>
                      <a:pt x="12" y="43"/>
                      <a:pt x="15" y="43"/>
                      <a:pt x="17" y="43"/>
                    </a:cubicBezTo>
                    <a:cubicBezTo>
                      <a:pt x="19" y="43"/>
                      <a:pt x="22" y="43"/>
                      <a:pt x="22" y="28"/>
                    </a:cubicBezTo>
                    <a:cubicBezTo>
                      <a:pt x="22" y="12"/>
                      <a:pt x="19" y="12"/>
                      <a:pt x="17"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44" name="Freeform 99"/>
              <p:cNvSpPr>
                <a:spLocks noEditPoints="1"/>
              </p:cNvSpPr>
              <p:nvPr/>
            </p:nvSpPr>
            <p:spPr bwMode="auto">
              <a:xfrm>
                <a:off x="4881" y="3027"/>
                <a:ext cx="41" cy="66"/>
              </a:xfrm>
              <a:custGeom>
                <a:avLst/>
                <a:gdLst>
                  <a:gd name="T0" fmla="*/ 17 w 34"/>
                  <a:gd name="T1" fmla="*/ 55 h 55"/>
                  <a:gd name="T2" fmla="*/ 0 w 34"/>
                  <a:gd name="T3" fmla="*/ 28 h 55"/>
                  <a:gd name="T4" fmla="*/ 17 w 34"/>
                  <a:gd name="T5" fmla="*/ 0 h 55"/>
                  <a:gd name="T6" fmla="*/ 34 w 34"/>
                  <a:gd name="T7" fmla="*/ 28 h 55"/>
                  <a:gd name="T8" fmla="*/ 17 w 34"/>
                  <a:gd name="T9" fmla="*/ 55 h 55"/>
                  <a:gd name="T10" fmla="*/ 17 w 34"/>
                  <a:gd name="T11" fmla="*/ 12 h 55"/>
                  <a:gd name="T12" fmla="*/ 12 w 34"/>
                  <a:gd name="T13" fmla="*/ 28 h 55"/>
                  <a:gd name="T14" fmla="*/ 17 w 34"/>
                  <a:gd name="T15" fmla="*/ 43 h 55"/>
                  <a:gd name="T16" fmla="*/ 22 w 34"/>
                  <a:gd name="T17" fmla="*/ 28 h 55"/>
                  <a:gd name="T18" fmla="*/ 17 w 34"/>
                  <a:gd name="T19" fmla="*/ 12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55">
                    <a:moveTo>
                      <a:pt x="17" y="55"/>
                    </a:moveTo>
                    <a:cubicBezTo>
                      <a:pt x="0" y="55"/>
                      <a:pt x="0" y="35"/>
                      <a:pt x="0" y="28"/>
                    </a:cubicBezTo>
                    <a:cubicBezTo>
                      <a:pt x="0" y="20"/>
                      <a:pt x="0" y="0"/>
                      <a:pt x="17" y="0"/>
                    </a:cubicBezTo>
                    <a:cubicBezTo>
                      <a:pt x="34" y="0"/>
                      <a:pt x="34" y="20"/>
                      <a:pt x="34" y="28"/>
                    </a:cubicBezTo>
                    <a:cubicBezTo>
                      <a:pt x="34" y="35"/>
                      <a:pt x="34" y="55"/>
                      <a:pt x="17" y="55"/>
                    </a:cubicBezTo>
                    <a:close/>
                    <a:moveTo>
                      <a:pt x="17" y="12"/>
                    </a:moveTo>
                    <a:cubicBezTo>
                      <a:pt x="15" y="12"/>
                      <a:pt x="12" y="12"/>
                      <a:pt x="12" y="28"/>
                    </a:cubicBezTo>
                    <a:cubicBezTo>
                      <a:pt x="12" y="43"/>
                      <a:pt x="15" y="43"/>
                      <a:pt x="17" y="43"/>
                    </a:cubicBezTo>
                    <a:cubicBezTo>
                      <a:pt x="19" y="43"/>
                      <a:pt x="22" y="43"/>
                      <a:pt x="22" y="28"/>
                    </a:cubicBezTo>
                    <a:cubicBezTo>
                      <a:pt x="22" y="12"/>
                      <a:pt x="19" y="12"/>
                      <a:pt x="17"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45" name="Freeform 100"/>
              <p:cNvSpPr>
                <a:spLocks noEditPoints="1"/>
              </p:cNvSpPr>
              <p:nvPr/>
            </p:nvSpPr>
            <p:spPr bwMode="auto">
              <a:xfrm>
                <a:off x="4781" y="3027"/>
                <a:ext cx="41" cy="66"/>
              </a:xfrm>
              <a:custGeom>
                <a:avLst/>
                <a:gdLst>
                  <a:gd name="T0" fmla="*/ 17 w 34"/>
                  <a:gd name="T1" fmla="*/ 55 h 55"/>
                  <a:gd name="T2" fmla="*/ 0 w 34"/>
                  <a:gd name="T3" fmla="*/ 28 h 55"/>
                  <a:gd name="T4" fmla="*/ 17 w 34"/>
                  <a:gd name="T5" fmla="*/ 0 h 55"/>
                  <a:gd name="T6" fmla="*/ 34 w 34"/>
                  <a:gd name="T7" fmla="*/ 28 h 55"/>
                  <a:gd name="T8" fmla="*/ 17 w 34"/>
                  <a:gd name="T9" fmla="*/ 55 h 55"/>
                  <a:gd name="T10" fmla="*/ 17 w 34"/>
                  <a:gd name="T11" fmla="*/ 12 h 55"/>
                  <a:gd name="T12" fmla="*/ 12 w 34"/>
                  <a:gd name="T13" fmla="*/ 28 h 55"/>
                  <a:gd name="T14" fmla="*/ 17 w 34"/>
                  <a:gd name="T15" fmla="*/ 43 h 55"/>
                  <a:gd name="T16" fmla="*/ 22 w 34"/>
                  <a:gd name="T17" fmla="*/ 28 h 55"/>
                  <a:gd name="T18" fmla="*/ 17 w 34"/>
                  <a:gd name="T19" fmla="*/ 12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55">
                    <a:moveTo>
                      <a:pt x="17" y="55"/>
                    </a:moveTo>
                    <a:cubicBezTo>
                      <a:pt x="0" y="55"/>
                      <a:pt x="0" y="35"/>
                      <a:pt x="0" y="28"/>
                    </a:cubicBezTo>
                    <a:cubicBezTo>
                      <a:pt x="0" y="20"/>
                      <a:pt x="0" y="0"/>
                      <a:pt x="17" y="0"/>
                    </a:cubicBezTo>
                    <a:cubicBezTo>
                      <a:pt x="34" y="0"/>
                      <a:pt x="34" y="20"/>
                      <a:pt x="34" y="28"/>
                    </a:cubicBezTo>
                    <a:cubicBezTo>
                      <a:pt x="34" y="35"/>
                      <a:pt x="34" y="55"/>
                      <a:pt x="17" y="55"/>
                    </a:cubicBezTo>
                    <a:close/>
                    <a:moveTo>
                      <a:pt x="17" y="12"/>
                    </a:moveTo>
                    <a:cubicBezTo>
                      <a:pt x="16" y="12"/>
                      <a:pt x="12" y="12"/>
                      <a:pt x="12" y="28"/>
                    </a:cubicBezTo>
                    <a:cubicBezTo>
                      <a:pt x="12" y="43"/>
                      <a:pt x="16" y="43"/>
                      <a:pt x="17" y="43"/>
                    </a:cubicBezTo>
                    <a:cubicBezTo>
                      <a:pt x="19" y="43"/>
                      <a:pt x="22" y="43"/>
                      <a:pt x="22" y="28"/>
                    </a:cubicBezTo>
                    <a:cubicBezTo>
                      <a:pt x="22" y="12"/>
                      <a:pt x="19" y="12"/>
                      <a:pt x="17"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46" name="Freeform 101"/>
              <p:cNvSpPr>
                <a:spLocks noEditPoints="1"/>
              </p:cNvSpPr>
              <p:nvPr/>
            </p:nvSpPr>
            <p:spPr bwMode="auto">
              <a:xfrm>
                <a:off x="4683" y="2918"/>
                <a:ext cx="344" cy="272"/>
              </a:xfrm>
              <a:custGeom>
                <a:avLst/>
                <a:gdLst>
                  <a:gd name="T0" fmla="*/ 264 w 288"/>
                  <a:gd name="T1" fmla="*/ 228 h 228"/>
                  <a:gd name="T2" fmla="*/ 24 w 288"/>
                  <a:gd name="T3" fmla="*/ 228 h 228"/>
                  <a:gd name="T4" fmla="*/ 0 w 288"/>
                  <a:gd name="T5" fmla="*/ 203 h 228"/>
                  <a:gd name="T6" fmla="*/ 0 w 288"/>
                  <a:gd name="T7" fmla="*/ 25 h 228"/>
                  <a:gd name="T8" fmla="*/ 24 w 288"/>
                  <a:gd name="T9" fmla="*/ 0 h 228"/>
                  <a:gd name="T10" fmla="*/ 264 w 288"/>
                  <a:gd name="T11" fmla="*/ 0 h 228"/>
                  <a:gd name="T12" fmla="*/ 288 w 288"/>
                  <a:gd name="T13" fmla="*/ 25 h 228"/>
                  <a:gd name="T14" fmla="*/ 288 w 288"/>
                  <a:gd name="T15" fmla="*/ 203 h 228"/>
                  <a:gd name="T16" fmla="*/ 264 w 288"/>
                  <a:gd name="T17" fmla="*/ 228 h 228"/>
                  <a:gd name="T18" fmla="*/ 24 w 288"/>
                  <a:gd name="T19" fmla="*/ 12 h 228"/>
                  <a:gd name="T20" fmla="*/ 12 w 288"/>
                  <a:gd name="T21" fmla="*/ 25 h 228"/>
                  <a:gd name="T22" fmla="*/ 12 w 288"/>
                  <a:gd name="T23" fmla="*/ 203 h 228"/>
                  <a:gd name="T24" fmla="*/ 24 w 288"/>
                  <a:gd name="T25" fmla="*/ 216 h 228"/>
                  <a:gd name="T26" fmla="*/ 264 w 288"/>
                  <a:gd name="T27" fmla="*/ 216 h 228"/>
                  <a:gd name="T28" fmla="*/ 276 w 288"/>
                  <a:gd name="T29" fmla="*/ 203 h 228"/>
                  <a:gd name="T30" fmla="*/ 276 w 288"/>
                  <a:gd name="T31" fmla="*/ 25 h 228"/>
                  <a:gd name="T32" fmla="*/ 264 w 288"/>
                  <a:gd name="T33" fmla="*/ 12 h 228"/>
                  <a:gd name="T34" fmla="*/ 24 w 288"/>
                  <a:gd name="T35" fmla="*/ 12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8" h="228">
                    <a:moveTo>
                      <a:pt x="264" y="228"/>
                    </a:moveTo>
                    <a:cubicBezTo>
                      <a:pt x="24" y="228"/>
                      <a:pt x="24" y="228"/>
                      <a:pt x="24" y="228"/>
                    </a:cubicBezTo>
                    <a:cubicBezTo>
                      <a:pt x="10" y="228"/>
                      <a:pt x="0" y="217"/>
                      <a:pt x="0" y="203"/>
                    </a:cubicBezTo>
                    <a:cubicBezTo>
                      <a:pt x="0" y="25"/>
                      <a:pt x="0" y="25"/>
                      <a:pt x="0" y="25"/>
                    </a:cubicBezTo>
                    <a:cubicBezTo>
                      <a:pt x="0" y="11"/>
                      <a:pt x="10" y="0"/>
                      <a:pt x="24" y="0"/>
                    </a:cubicBezTo>
                    <a:cubicBezTo>
                      <a:pt x="264" y="0"/>
                      <a:pt x="264" y="0"/>
                      <a:pt x="264" y="0"/>
                    </a:cubicBezTo>
                    <a:cubicBezTo>
                      <a:pt x="277" y="0"/>
                      <a:pt x="288" y="11"/>
                      <a:pt x="288" y="25"/>
                    </a:cubicBezTo>
                    <a:cubicBezTo>
                      <a:pt x="288" y="203"/>
                      <a:pt x="288" y="203"/>
                      <a:pt x="288" y="203"/>
                    </a:cubicBezTo>
                    <a:cubicBezTo>
                      <a:pt x="288" y="217"/>
                      <a:pt x="277" y="228"/>
                      <a:pt x="264" y="228"/>
                    </a:cubicBezTo>
                    <a:close/>
                    <a:moveTo>
                      <a:pt x="24" y="12"/>
                    </a:moveTo>
                    <a:cubicBezTo>
                      <a:pt x="17" y="12"/>
                      <a:pt x="12" y="18"/>
                      <a:pt x="12" y="25"/>
                    </a:cubicBezTo>
                    <a:cubicBezTo>
                      <a:pt x="12" y="203"/>
                      <a:pt x="12" y="203"/>
                      <a:pt x="12" y="203"/>
                    </a:cubicBezTo>
                    <a:cubicBezTo>
                      <a:pt x="12" y="210"/>
                      <a:pt x="17" y="216"/>
                      <a:pt x="24" y="216"/>
                    </a:cubicBezTo>
                    <a:cubicBezTo>
                      <a:pt x="264" y="216"/>
                      <a:pt x="264" y="216"/>
                      <a:pt x="264" y="216"/>
                    </a:cubicBezTo>
                    <a:cubicBezTo>
                      <a:pt x="270" y="216"/>
                      <a:pt x="276" y="210"/>
                      <a:pt x="276" y="203"/>
                    </a:cubicBezTo>
                    <a:cubicBezTo>
                      <a:pt x="276" y="25"/>
                      <a:pt x="276" y="25"/>
                      <a:pt x="276" y="25"/>
                    </a:cubicBezTo>
                    <a:cubicBezTo>
                      <a:pt x="276" y="18"/>
                      <a:pt x="270" y="12"/>
                      <a:pt x="264" y="12"/>
                    </a:cubicBezTo>
                    <a:lnTo>
                      <a:pt x="24"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47" name="Freeform 102"/>
              <p:cNvSpPr>
                <a:spLocks/>
              </p:cNvSpPr>
              <p:nvPr/>
            </p:nvSpPr>
            <p:spPr bwMode="auto">
              <a:xfrm>
                <a:off x="4748" y="3204"/>
                <a:ext cx="214" cy="14"/>
              </a:xfrm>
              <a:custGeom>
                <a:avLst/>
                <a:gdLst>
                  <a:gd name="T0" fmla="*/ 174 w 180"/>
                  <a:gd name="T1" fmla="*/ 12 h 12"/>
                  <a:gd name="T2" fmla="*/ 6 w 180"/>
                  <a:gd name="T3" fmla="*/ 12 h 12"/>
                  <a:gd name="T4" fmla="*/ 0 w 180"/>
                  <a:gd name="T5" fmla="*/ 6 h 12"/>
                  <a:gd name="T6" fmla="*/ 6 w 180"/>
                  <a:gd name="T7" fmla="*/ 0 h 12"/>
                  <a:gd name="T8" fmla="*/ 174 w 180"/>
                  <a:gd name="T9" fmla="*/ 0 h 12"/>
                  <a:gd name="T10" fmla="*/ 180 w 180"/>
                  <a:gd name="T11" fmla="*/ 6 h 12"/>
                  <a:gd name="T12" fmla="*/ 174 w 180"/>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180" h="12">
                    <a:moveTo>
                      <a:pt x="174" y="12"/>
                    </a:moveTo>
                    <a:cubicBezTo>
                      <a:pt x="6" y="12"/>
                      <a:pt x="6" y="12"/>
                      <a:pt x="6" y="12"/>
                    </a:cubicBezTo>
                    <a:cubicBezTo>
                      <a:pt x="2" y="12"/>
                      <a:pt x="0" y="10"/>
                      <a:pt x="0" y="6"/>
                    </a:cubicBezTo>
                    <a:cubicBezTo>
                      <a:pt x="0" y="3"/>
                      <a:pt x="2" y="0"/>
                      <a:pt x="6" y="0"/>
                    </a:cubicBezTo>
                    <a:cubicBezTo>
                      <a:pt x="174" y="0"/>
                      <a:pt x="174" y="0"/>
                      <a:pt x="174" y="0"/>
                    </a:cubicBezTo>
                    <a:cubicBezTo>
                      <a:pt x="177" y="0"/>
                      <a:pt x="180" y="3"/>
                      <a:pt x="180" y="6"/>
                    </a:cubicBezTo>
                    <a:cubicBezTo>
                      <a:pt x="180" y="10"/>
                      <a:pt x="177" y="12"/>
                      <a:pt x="17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48" name="Freeform 103"/>
              <p:cNvSpPr>
                <a:spLocks/>
              </p:cNvSpPr>
              <p:nvPr/>
            </p:nvSpPr>
            <p:spPr bwMode="auto">
              <a:xfrm>
                <a:off x="4841" y="3175"/>
                <a:ext cx="14" cy="43"/>
              </a:xfrm>
              <a:custGeom>
                <a:avLst/>
                <a:gdLst>
                  <a:gd name="T0" fmla="*/ 6 w 12"/>
                  <a:gd name="T1" fmla="*/ 36 h 36"/>
                  <a:gd name="T2" fmla="*/ 0 w 12"/>
                  <a:gd name="T3" fmla="*/ 30 h 36"/>
                  <a:gd name="T4" fmla="*/ 0 w 12"/>
                  <a:gd name="T5" fmla="*/ 6 h 36"/>
                  <a:gd name="T6" fmla="*/ 6 w 12"/>
                  <a:gd name="T7" fmla="*/ 0 h 36"/>
                  <a:gd name="T8" fmla="*/ 12 w 12"/>
                  <a:gd name="T9" fmla="*/ 6 h 36"/>
                  <a:gd name="T10" fmla="*/ 12 w 12"/>
                  <a:gd name="T11" fmla="*/ 30 h 36"/>
                  <a:gd name="T12" fmla="*/ 6 w 12"/>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12" h="36">
                    <a:moveTo>
                      <a:pt x="6" y="36"/>
                    </a:moveTo>
                    <a:cubicBezTo>
                      <a:pt x="2" y="36"/>
                      <a:pt x="0" y="34"/>
                      <a:pt x="0" y="30"/>
                    </a:cubicBezTo>
                    <a:cubicBezTo>
                      <a:pt x="0" y="6"/>
                      <a:pt x="0" y="6"/>
                      <a:pt x="0" y="6"/>
                    </a:cubicBezTo>
                    <a:cubicBezTo>
                      <a:pt x="0" y="3"/>
                      <a:pt x="2" y="0"/>
                      <a:pt x="6" y="0"/>
                    </a:cubicBezTo>
                    <a:cubicBezTo>
                      <a:pt x="9" y="0"/>
                      <a:pt x="12" y="3"/>
                      <a:pt x="12" y="6"/>
                    </a:cubicBezTo>
                    <a:cubicBezTo>
                      <a:pt x="12" y="30"/>
                      <a:pt x="12" y="30"/>
                      <a:pt x="12" y="30"/>
                    </a:cubicBezTo>
                    <a:cubicBezTo>
                      <a:pt x="12" y="34"/>
                      <a:pt x="9" y="36"/>
                      <a:pt x="6"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49" name="Oval 104"/>
              <p:cNvSpPr>
                <a:spLocks noChangeArrowheads="1"/>
              </p:cNvSpPr>
              <p:nvPr/>
            </p:nvSpPr>
            <p:spPr bwMode="auto">
              <a:xfrm>
                <a:off x="4841" y="3140"/>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50" name="Rectangle 105"/>
              <p:cNvSpPr>
                <a:spLocks noChangeArrowheads="1"/>
              </p:cNvSpPr>
              <p:nvPr/>
            </p:nvSpPr>
            <p:spPr bwMode="auto">
              <a:xfrm>
                <a:off x="4690" y="3118"/>
                <a:ext cx="330" cy="1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grpSp>
      <p:grpSp>
        <p:nvGrpSpPr>
          <p:cNvPr id="351" name="Group 350"/>
          <p:cNvGrpSpPr/>
          <p:nvPr/>
        </p:nvGrpSpPr>
        <p:grpSpPr>
          <a:xfrm>
            <a:off x="1502597" y="3173563"/>
            <a:ext cx="497075" cy="497075"/>
            <a:chOff x="12754305" y="4637975"/>
            <a:chExt cx="831842" cy="831842"/>
          </a:xfrm>
        </p:grpSpPr>
        <p:sp>
          <p:nvSpPr>
            <p:cNvPr id="352" name="Oval 351"/>
            <p:cNvSpPr/>
            <p:nvPr/>
          </p:nvSpPr>
          <p:spPr>
            <a:xfrm>
              <a:off x="12754305" y="4637975"/>
              <a:ext cx="831842" cy="831842"/>
            </a:xfrm>
            <a:prstGeom prst="ellipse">
              <a:avLst/>
            </a:prstGeom>
            <a:solidFill>
              <a:schemeClr val="accent4"/>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dirty="0"/>
            </a:p>
          </p:txBody>
        </p:sp>
        <p:grpSp>
          <p:nvGrpSpPr>
            <p:cNvPr id="353" name="Group 352"/>
            <p:cNvGrpSpPr>
              <a:grpSpLocks noChangeAspect="1"/>
            </p:cNvGrpSpPr>
            <p:nvPr/>
          </p:nvGrpSpPr>
          <p:grpSpPr bwMode="auto">
            <a:xfrm>
              <a:off x="12897967" y="4780846"/>
              <a:ext cx="544513" cy="546100"/>
              <a:chOff x="5406" y="1799"/>
              <a:chExt cx="343" cy="344"/>
            </a:xfrm>
            <a:solidFill>
              <a:schemeClr val="bg1"/>
            </a:solidFill>
          </p:grpSpPr>
          <p:sp>
            <p:nvSpPr>
              <p:cNvPr id="354" name="Freeform 65"/>
              <p:cNvSpPr>
                <a:spLocks/>
              </p:cNvSpPr>
              <p:nvPr/>
            </p:nvSpPr>
            <p:spPr bwMode="auto">
              <a:xfrm>
                <a:off x="5406" y="1799"/>
                <a:ext cx="343" cy="258"/>
              </a:xfrm>
              <a:custGeom>
                <a:avLst/>
                <a:gdLst>
                  <a:gd name="T0" fmla="*/ 90 w 288"/>
                  <a:gd name="T1" fmla="*/ 216 h 216"/>
                  <a:gd name="T2" fmla="*/ 30 w 288"/>
                  <a:gd name="T3" fmla="*/ 216 h 216"/>
                  <a:gd name="T4" fmla="*/ 0 w 288"/>
                  <a:gd name="T5" fmla="*/ 186 h 216"/>
                  <a:gd name="T6" fmla="*/ 0 w 288"/>
                  <a:gd name="T7" fmla="*/ 30 h 216"/>
                  <a:gd name="T8" fmla="*/ 30 w 288"/>
                  <a:gd name="T9" fmla="*/ 0 h 216"/>
                  <a:gd name="T10" fmla="*/ 258 w 288"/>
                  <a:gd name="T11" fmla="*/ 0 h 216"/>
                  <a:gd name="T12" fmla="*/ 288 w 288"/>
                  <a:gd name="T13" fmla="*/ 30 h 216"/>
                  <a:gd name="T14" fmla="*/ 288 w 288"/>
                  <a:gd name="T15" fmla="*/ 138 h 216"/>
                  <a:gd name="T16" fmla="*/ 282 w 288"/>
                  <a:gd name="T17" fmla="*/ 144 h 216"/>
                  <a:gd name="T18" fmla="*/ 276 w 288"/>
                  <a:gd name="T19" fmla="*/ 138 h 216"/>
                  <a:gd name="T20" fmla="*/ 276 w 288"/>
                  <a:gd name="T21" fmla="*/ 30 h 216"/>
                  <a:gd name="T22" fmla="*/ 258 w 288"/>
                  <a:gd name="T23" fmla="*/ 12 h 216"/>
                  <a:gd name="T24" fmla="*/ 30 w 288"/>
                  <a:gd name="T25" fmla="*/ 12 h 216"/>
                  <a:gd name="T26" fmla="*/ 12 w 288"/>
                  <a:gd name="T27" fmla="*/ 30 h 216"/>
                  <a:gd name="T28" fmla="*/ 12 w 288"/>
                  <a:gd name="T29" fmla="*/ 186 h 216"/>
                  <a:gd name="T30" fmla="*/ 30 w 288"/>
                  <a:gd name="T31" fmla="*/ 204 h 216"/>
                  <a:gd name="T32" fmla="*/ 90 w 288"/>
                  <a:gd name="T33" fmla="*/ 204 h 216"/>
                  <a:gd name="T34" fmla="*/ 96 w 288"/>
                  <a:gd name="T35" fmla="*/ 210 h 216"/>
                  <a:gd name="T36" fmla="*/ 90 w 288"/>
                  <a:gd name="T37" fmla="*/ 21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8" h="216">
                    <a:moveTo>
                      <a:pt x="90" y="216"/>
                    </a:moveTo>
                    <a:cubicBezTo>
                      <a:pt x="30" y="216"/>
                      <a:pt x="30" y="216"/>
                      <a:pt x="30" y="216"/>
                    </a:cubicBezTo>
                    <a:cubicBezTo>
                      <a:pt x="13" y="216"/>
                      <a:pt x="0" y="203"/>
                      <a:pt x="0" y="186"/>
                    </a:cubicBezTo>
                    <a:cubicBezTo>
                      <a:pt x="0" y="30"/>
                      <a:pt x="0" y="30"/>
                      <a:pt x="0" y="30"/>
                    </a:cubicBezTo>
                    <a:cubicBezTo>
                      <a:pt x="0" y="14"/>
                      <a:pt x="13" y="0"/>
                      <a:pt x="30" y="0"/>
                    </a:cubicBezTo>
                    <a:cubicBezTo>
                      <a:pt x="258" y="0"/>
                      <a:pt x="258" y="0"/>
                      <a:pt x="258" y="0"/>
                    </a:cubicBezTo>
                    <a:cubicBezTo>
                      <a:pt x="275" y="0"/>
                      <a:pt x="288" y="14"/>
                      <a:pt x="288" y="30"/>
                    </a:cubicBezTo>
                    <a:cubicBezTo>
                      <a:pt x="288" y="138"/>
                      <a:pt x="288" y="138"/>
                      <a:pt x="288" y="138"/>
                    </a:cubicBezTo>
                    <a:cubicBezTo>
                      <a:pt x="288" y="142"/>
                      <a:pt x="285" y="144"/>
                      <a:pt x="282" y="144"/>
                    </a:cubicBezTo>
                    <a:cubicBezTo>
                      <a:pt x="279" y="144"/>
                      <a:pt x="276" y="142"/>
                      <a:pt x="276" y="138"/>
                    </a:cubicBezTo>
                    <a:cubicBezTo>
                      <a:pt x="276" y="30"/>
                      <a:pt x="276" y="30"/>
                      <a:pt x="276" y="30"/>
                    </a:cubicBezTo>
                    <a:cubicBezTo>
                      <a:pt x="276" y="20"/>
                      <a:pt x="268" y="12"/>
                      <a:pt x="258" y="12"/>
                    </a:cubicBezTo>
                    <a:cubicBezTo>
                      <a:pt x="30" y="12"/>
                      <a:pt x="30" y="12"/>
                      <a:pt x="30" y="12"/>
                    </a:cubicBezTo>
                    <a:cubicBezTo>
                      <a:pt x="20" y="12"/>
                      <a:pt x="12" y="20"/>
                      <a:pt x="12" y="30"/>
                    </a:cubicBezTo>
                    <a:cubicBezTo>
                      <a:pt x="12" y="186"/>
                      <a:pt x="12" y="186"/>
                      <a:pt x="12" y="186"/>
                    </a:cubicBezTo>
                    <a:cubicBezTo>
                      <a:pt x="12" y="196"/>
                      <a:pt x="20" y="204"/>
                      <a:pt x="30" y="204"/>
                    </a:cubicBezTo>
                    <a:cubicBezTo>
                      <a:pt x="90" y="204"/>
                      <a:pt x="90" y="204"/>
                      <a:pt x="90" y="204"/>
                    </a:cubicBezTo>
                    <a:cubicBezTo>
                      <a:pt x="93" y="204"/>
                      <a:pt x="96" y="207"/>
                      <a:pt x="96" y="210"/>
                    </a:cubicBezTo>
                    <a:cubicBezTo>
                      <a:pt x="96" y="214"/>
                      <a:pt x="93" y="216"/>
                      <a:pt x="90" y="2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55" name="Freeform 66"/>
              <p:cNvSpPr>
                <a:spLocks/>
              </p:cNvSpPr>
              <p:nvPr/>
            </p:nvSpPr>
            <p:spPr bwMode="auto">
              <a:xfrm>
                <a:off x="5463" y="1828"/>
                <a:ext cx="243" cy="200"/>
              </a:xfrm>
              <a:custGeom>
                <a:avLst/>
                <a:gdLst>
                  <a:gd name="T0" fmla="*/ 42 w 204"/>
                  <a:gd name="T1" fmla="*/ 168 h 168"/>
                  <a:gd name="T2" fmla="*/ 6 w 204"/>
                  <a:gd name="T3" fmla="*/ 168 h 168"/>
                  <a:gd name="T4" fmla="*/ 0 w 204"/>
                  <a:gd name="T5" fmla="*/ 162 h 168"/>
                  <a:gd name="T6" fmla="*/ 0 w 204"/>
                  <a:gd name="T7" fmla="*/ 6 h 168"/>
                  <a:gd name="T8" fmla="*/ 6 w 204"/>
                  <a:gd name="T9" fmla="*/ 0 h 168"/>
                  <a:gd name="T10" fmla="*/ 198 w 204"/>
                  <a:gd name="T11" fmla="*/ 0 h 168"/>
                  <a:gd name="T12" fmla="*/ 204 w 204"/>
                  <a:gd name="T13" fmla="*/ 6 h 168"/>
                  <a:gd name="T14" fmla="*/ 204 w 204"/>
                  <a:gd name="T15" fmla="*/ 114 h 168"/>
                  <a:gd name="T16" fmla="*/ 198 w 204"/>
                  <a:gd name="T17" fmla="*/ 120 h 168"/>
                  <a:gd name="T18" fmla="*/ 192 w 204"/>
                  <a:gd name="T19" fmla="*/ 114 h 168"/>
                  <a:gd name="T20" fmla="*/ 192 w 204"/>
                  <a:gd name="T21" fmla="*/ 12 h 168"/>
                  <a:gd name="T22" fmla="*/ 12 w 204"/>
                  <a:gd name="T23" fmla="*/ 12 h 168"/>
                  <a:gd name="T24" fmla="*/ 12 w 204"/>
                  <a:gd name="T25" fmla="*/ 156 h 168"/>
                  <a:gd name="T26" fmla="*/ 42 w 204"/>
                  <a:gd name="T27" fmla="*/ 156 h 168"/>
                  <a:gd name="T28" fmla="*/ 48 w 204"/>
                  <a:gd name="T29" fmla="*/ 162 h 168"/>
                  <a:gd name="T30" fmla="*/ 42 w 204"/>
                  <a:gd name="T31" fmla="*/ 16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4" h="168">
                    <a:moveTo>
                      <a:pt x="42" y="168"/>
                    </a:moveTo>
                    <a:cubicBezTo>
                      <a:pt x="6" y="168"/>
                      <a:pt x="6" y="168"/>
                      <a:pt x="6" y="168"/>
                    </a:cubicBezTo>
                    <a:cubicBezTo>
                      <a:pt x="3" y="168"/>
                      <a:pt x="0" y="166"/>
                      <a:pt x="0" y="162"/>
                    </a:cubicBezTo>
                    <a:cubicBezTo>
                      <a:pt x="0" y="6"/>
                      <a:pt x="0" y="6"/>
                      <a:pt x="0" y="6"/>
                    </a:cubicBezTo>
                    <a:cubicBezTo>
                      <a:pt x="0" y="3"/>
                      <a:pt x="3" y="0"/>
                      <a:pt x="6" y="0"/>
                    </a:cubicBezTo>
                    <a:cubicBezTo>
                      <a:pt x="198" y="0"/>
                      <a:pt x="198" y="0"/>
                      <a:pt x="198" y="0"/>
                    </a:cubicBezTo>
                    <a:cubicBezTo>
                      <a:pt x="201" y="0"/>
                      <a:pt x="204" y="3"/>
                      <a:pt x="204" y="6"/>
                    </a:cubicBezTo>
                    <a:cubicBezTo>
                      <a:pt x="204" y="114"/>
                      <a:pt x="204" y="114"/>
                      <a:pt x="204" y="114"/>
                    </a:cubicBezTo>
                    <a:cubicBezTo>
                      <a:pt x="204" y="118"/>
                      <a:pt x="201" y="120"/>
                      <a:pt x="198" y="120"/>
                    </a:cubicBezTo>
                    <a:cubicBezTo>
                      <a:pt x="195" y="120"/>
                      <a:pt x="192" y="118"/>
                      <a:pt x="192" y="114"/>
                    </a:cubicBezTo>
                    <a:cubicBezTo>
                      <a:pt x="192" y="12"/>
                      <a:pt x="192" y="12"/>
                      <a:pt x="192" y="12"/>
                    </a:cubicBezTo>
                    <a:cubicBezTo>
                      <a:pt x="12" y="12"/>
                      <a:pt x="12" y="12"/>
                      <a:pt x="12" y="12"/>
                    </a:cubicBezTo>
                    <a:cubicBezTo>
                      <a:pt x="12" y="156"/>
                      <a:pt x="12" y="156"/>
                      <a:pt x="12" y="156"/>
                    </a:cubicBezTo>
                    <a:cubicBezTo>
                      <a:pt x="42" y="156"/>
                      <a:pt x="42" y="156"/>
                      <a:pt x="42" y="156"/>
                    </a:cubicBezTo>
                    <a:cubicBezTo>
                      <a:pt x="45" y="156"/>
                      <a:pt x="48" y="159"/>
                      <a:pt x="48" y="162"/>
                    </a:cubicBezTo>
                    <a:cubicBezTo>
                      <a:pt x="48" y="166"/>
                      <a:pt x="45" y="168"/>
                      <a:pt x="42" y="16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56" name="Oval 67"/>
              <p:cNvSpPr>
                <a:spLocks noChangeArrowheads="1"/>
              </p:cNvSpPr>
              <p:nvPr/>
            </p:nvSpPr>
            <p:spPr bwMode="auto">
              <a:xfrm>
                <a:off x="5713" y="1921"/>
                <a:ext cx="14" cy="1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57" name="Freeform 68"/>
              <p:cNvSpPr>
                <a:spLocks noEditPoints="1"/>
              </p:cNvSpPr>
              <p:nvPr/>
            </p:nvSpPr>
            <p:spPr bwMode="auto">
              <a:xfrm>
                <a:off x="5540" y="1892"/>
                <a:ext cx="209" cy="251"/>
              </a:xfrm>
              <a:custGeom>
                <a:avLst/>
                <a:gdLst>
                  <a:gd name="T0" fmla="*/ 140 w 175"/>
                  <a:gd name="T1" fmla="*/ 210 h 210"/>
                  <a:gd name="T2" fmla="*/ 63 w 175"/>
                  <a:gd name="T3" fmla="*/ 210 h 210"/>
                  <a:gd name="T4" fmla="*/ 48 w 175"/>
                  <a:gd name="T5" fmla="*/ 201 h 210"/>
                  <a:gd name="T6" fmla="*/ 3 w 175"/>
                  <a:gd name="T7" fmla="*/ 120 h 210"/>
                  <a:gd name="T8" fmla="*/ 4 w 175"/>
                  <a:gd name="T9" fmla="*/ 102 h 210"/>
                  <a:gd name="T10" fmla="*/ 19 w 175"/>
                  <a:gd name="T11" fmla="*/ 94 h 210"/>
                  <a:gd name="T12" fmla="*/ 31 w 175"/>
                  <a:gd name="T13" fmla="*/ 93 h 210"/>
                  <a:gd name="T14" fmla="*/ 31 w 175"/>
                  <a:gd name="T15" fmla="*/ 93 h 210"/>
                  <a:gd name="T16" fmla="*/ 45 w 175"/>
                  <a:gd name="T17" fmla="*/ 100 h 210"/>
                  <a:gd name="T18" fmla="*/ 55 w 175"/>
                  <a:gd name="T19" fmla="*/ 112 h 210"/>
                  <a:gd name="T20" fmla="*/ 55 w 175"/>
                  <a:gd name="T21" fmla="*/ 18 h 210"/>
                  <a:gd name="T22" fmla="*/ 71 w 175"/>
                  <a:gd name="T23" fmla="*/ 0 h 210"/>
                  <a:gd name="T24" fmla="*/ 88 w 175"/>
                  <a:gd name="T25" fmla="*/ 0 h 210"/>
                  <a:gd name="T26" fmla="*/ 103 w 175"/>
                  <a:gd name="T27" fmla="*/ 18 h 210"/>
                  <a:gd name="T28" fmla="*/ 103 w 175"/>
                  <a:gd name="T29" fmla="*/ 78 h 210"/>
                  <a:gd name="T30" fmla="*/ 164 w 175"/>
                  <a:gd name="T31" fmla="*/ 100 h 210"/>
                  <a:gd name="T32" fmla="*/ 175 w 175"/>
                  <a:gd name="T33" fmla="*/ 117 h 210"/>
                  <a:gd name="T34" fmla="*/ 175 w 175"/>
                  <a:gd name="T35" fmla="*/ 118 h 210"/>
                  <a:gd name="T36" fmla="*/ 157 w 175"/>
                  <a:gd name="T37" fmla="*/ 198 h 210"/>
                  <a:gd name="T38" fmla="*/ 156 w 175"/>
                  <a:gd name="T39" fmla="*/ 199 h 210"/>
                  <a:gd name="T40" fmla="*/ 140 w 175"/>
                  <a:gd name="T41" fmla="*/ 210 h 210"/>
                  <a:gd name="T42" fmla="*/ 31 w 175"/>
                  <a:gd name="T43" fmla="*/ 105 h 210"/>
                  <a:gd name="T44" fmla="*/ 19 w 175"/>
                  <a:gd name="T45" fmla="*/ 106 h 210"/>
                  <a:gd name="T46" fmla="*/ 14 w 175"/>
                  <a:gd name="T47" fmla="*/ 108 h 210"/>
                  <a:gd name="T48" fmla="*/ 14 w 175"/>
                  <a:gd name="T49" fmla="*/ 114 h 210"/>
                  <a:gd name="T50" fmla="*/ 59 w 175"/>
                  <a:gd name="T51" fmla="*/ 195 h 210"/>
                  <a:gd name="T52" fmla="*/ 63 w 175"/>
                  <a:gd name="T53" fmla="*/ 198 h 210"/>
                  <a:gd name="T54" fmla="*/ 140 w 175"/>
                  <a:gd name="T55" fmla="*/ 198 h 210"/>
                  <a:gd name="T56" fmla="*/ 145 w 175"/>
                  <a:gd name="T57" fmla="*/ 195 h 210"/>
                  <a:gd name="T58" fmla="*/ 163 w 175"/>
                  <a:gd name="T59" fmla="*/ 116 h 210"/>
                  <a:gd name="T60" fmla="*/ 160 w 175"/>
                  <a:gd name="T61" fmla="*/ 111 h 210"/>
                  <a:gd name="T62" fmla="*/ 95 w 175"/>
                  <a:gd name="T63" fmla="*/ 88 h 210"/>
                  <a:gd name="T64" fmla="*/ 91 w 175"/>
                  <a:gd name="T65" fmla="*/ 82 h 210"/>
                  <a:gd name="T66" fmla="*/ 91 w 175"/>
                  <a:gd name="T67" fmla="*/ 18 h 210"/>
                  <a:gd name="T68" fmla="*/ 88 w 175"/>
                  <a:gd name="T69" fmla="*/ 12 h 210"/>
                  <a:gd name="T70" fmla="*/ 71 w 175"/>
                  <a:gd name="T71" fmla="*/ 12 h 210"/>
                  <a:gd name="T72" fmla="*/ 67 w 175"/>
                  <a:gd name="T73" fmla="*/ 18 h 210"/>
                  <a:gd name="T74" fmla="*/ 67 w 175"/>
                  <a:gd name="T75" fmla="*/ 129 h 210"/>
                  <a:gd name="T76" fmla="*/ 63 w 175"/>
                  <a:gd name="T77" fmla="*/ 134 h 210"/>
                  <a:gd name="T78" fmla="*/ 56 w 175"/>
                  <a:gd name="T79" fmla="*/ 132 h 210"/>
                  <a:gd name="T80" fmla="*/ 36 w 175"/>
                  <a:gd name="T81" fmla="*/ 108 h 210"/>
                  <a:gd name="T82" fmla="*/ 31 w 175"/>
                  <a:gd name="T83" fmla="*/ 105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5" h="210">
                    <a:moveTo>
                      <a:pt x="140" y="210"/>
                    </a:moveTo>
                    <a:cubicBezTo>
                      <a:pt x="63" y="210"/>
                      <a:pt x="63" y="210"/>
                      <a:pt x="63" y="210"/>
                    </a:cubicBezTo>
                    <a:cubicBezTo>
                      <a:pt x="57" y="210"/>
                      <a:pt x="51" y="207"/>
                      <a:pt x="48" y="201"/>
                    </a:cubicBezTo>
                    <a:cubicBezTo>
                      <a:pt x="3" y="120"/>
                      <a:pt x="3" y="120"/>
                      <a:pt x="3" y="120"/>
                    </a:cubicBezTo>
                    <a:cubicBezTo>
                      <a:pt x="0" y="114"/>
                      <a:pt x="0" y="108"/>
                      <a:pt x="4" y="102"/>
                    </a:cubicBezTo>
                    <a:cubicBezTo>
                      <a:pt x="7" y="97"/>
                      <a:pt x="13" y="94"/>
                      <a:pt x="19" y="94"/>
                    </a:cubicBezTo>
                    <a:cubicBezTo>
                      <a:pt x="31" y="93"/>
                      <a:pt x="31" y="93"/>
                      <a:pt x="31" y="93"/>
                    </a:cubicBezTo>
                    <a:cubicBezTo>
                      <a:pt x="31" y="93"/>
                      <a:pt x="31" y="93"/>
                      <a:pt x="31" y="93"/>
                    </a:cubicBezTo>
                    <a:cubicBezTo>
                      <a:pt x="36" y="93"/>
                      <a:pt x="42" y="96"/>
                      <a:pt x="45" y="100"/>
                    </a:cubicBezTo>
                    <a:cubicBezTo>
                      <a:pt x="55" y="112"/>
                      <a:pt x="55" y="112"/>
                      <a:pt x="55" y="112"/>
                    </a:cubicBezTo>
                    <a:cubicBezTo>
                      <a:pt x="55" y="18"/>
                      <a:pt x="55" y="18"/>
                      <a:pt x="55" y="18"/>
                    </a:cubicBezTo>
                    <a:cubicBezTo>
                      <a:pt x="55" y="7"/>
                      <a:pt x="61" y="0"/>
                      <a:pt x="71" y="0"/>
                    </a:cubicBezTo>
                    <a:cubicBezTo>
                      <a:pt x="88" y="0"/>
                      <a:pt x="88" y="0"/>
                      <a:pt x="88" y="0"/>
                    </a:cubicBezTo>
                    <a:cubicBezTo>
                      <a:pt x="97" y="0"/>
                      <a:pt x="103" y="7"/>
                      <a:pt x="103" y="18"/>
                    </a:cubicBezTo>
                    <a:cubicBezTo>
                      <a:pt x="103" y="78"/>
                      <a:pt x="103" y="78"/>
                      <a:pt x="103" y="78"/>
                    </a:cubicBezTo>
                    <a:cubicBezTo>
                      <a:pt x="164" y="100"/>
                      <a:pt x="164" y="100"/>
                      <a:pt x="164" y="100"/>
                    </a:cubicBezTo>
                    <a:cubicBezTo>
                      <a:pt x="171" y="102"/>
                      <a:pt x="175" y="108"/>
                      <a:pt x="175" y="117"/>
                    </a:cubicBezTo>
                    <a:cubicBezTo>
                      <a:pt x="175" y="117"/>
                      <a:pt x="175" y="118"/>
                      <a:pt x="175" y="118"/>
                    </a:cubicBezTo>
                    <a:cubicBezTo>
                      <a:pt x="157" y="198"/>
                      <a:pt x="157" y="198"/>
                      <a:pt x="157" y="198"/>
                    </a:cubicBezTo>
                    <a:cubicBezTo>
                      <a:pt x="157" y="199"/>
                      <a:pt x="156" y="199"/>
                      <a:pt x="156" y="199"/>
                    </a:cubicBezTo>
                    <a:cubicBezTo>
                      <a:pt x="154" y="206"/>
                      <a:pt x="147" y="210"/>
                      <a:pt x="140" y="210"/>
                    </a:cubicBezTo>
                    <a:close/>
                    <a:moveTo>
                      <a:pt x="31" y="105"/>
                    </a:moveTo>
                    <a:cubicBezTo>
                      <a:pt x="19" y="106"/>
                      <a:pt x="19" y="106"/>
                      <a:pt x="19" y="106"/>
                    </a:cubicBezTo>
                    <a:cubicBezTo>
                      <a:pt x="17" y="106"/>
                      <a:pt x="15" y="107"/>
                      <a:pt x="14" y="108"/>
                    </a:cubicBezTo>
                    <a:cubicBezTo>
                      <a:pt x="13" y="110"/>
                      <a:pt x="13" y="112"/>
                      <a:pt x="14" y="114"/>
                    </a:cubicBezTo>
                    <a:cubicBezTo>
                      <a:pt x="59" y="195"/>
                      <a:pt x="59" y="195"/>
                      <a:pt x="59" y="195"/>
                    </a:cubicBezTo>
                    <a:cubicBezTo>
                      <a:pt x="60" y="197"/>
                      <a:pt x="61" y="198"/>
                      <a:pt x="63" y="198"/>
                    </a:cubicBezTo>
                    <a:cubicBezTo>
                      <a:pt x="140" y="198"/>
                      <a:pt x="140" y="198"/>
                      <a:pt x="140" y="198"/>
                    </a:cubicBezTo>
                    <a:cubicBezTo>
                      <a:pt x="142" y="198"/>
                      <a:pt x="144" y="197"/>
                      <a:pt x="145" y="195"/>
                    </a:cubicBezTo>
                    <a:cubicBezTo>
                      <a:pt x="163" y="116"/>
                      <a:pt x="163" y="116"/>
                      <a:pt x="163" y="116"/>
                    </a:cubicBezTo>
                    <a:cubicBezTo>
                      <a:pt x="163" y="114"/>
                      <a:pt x="162" y="112"/>
                      <a:pt x="160" y="111"/>
                    </a:cubicBezTo>
                    <a:cubicBezTo>
                      <a:pt x="95" y="88"/>
                      <a:pt x="95" y="88"/>
                      <a:pt x="95" y="88"/>
                    </a:cubicBezTo>
                    <a:cubicBezTo>
                      <a:pt x="93" y="87"/>
                      <a:pt x="91" y="84"/>
                      <a:pt x="91" y="82"/>
                    </a:cubicBezTo>
                    <a:cubicBezTo>
                      <a:pt x="91" y="18"/>
                      <a:pt x="91" y="18"/>
                      <a:pt x="91" y="18"/>
                    </a:cubicBezTo>
                    <a:cubicBezTo>
                      <a:pt x="91" y="12"/>
                      <a:pt x="89" y="12"/>
                      <a:pt x="88" y="12"/>
                    </a:cubicBezTo>
                    <a:cubicBezTo>
                      <a:pt x="71" y="12"/>
                      <a:pt x="71" y="12"/>
                      <a:pt x="71" y="12"/>
                    </a:cubicBezTo>
                    <a:cubicBezTo>
                      <a:pt x="68" y="12"/>
                      <a:pt x="67" y="15"/>
                      <a:pt x="67" y="18"/>
                    </a:cubicBezTo>
                    <a:cubicBezTo>
                      <a:pt x="67" y="129"/>
                      <a:pt x="67" y="129"/>
                      <a:pt x="67" y="129"/>
                    </a:cubicBezTo>
                    <a:cubicBezTo>
                      <a:pt x="67" y="131"/>
                      <a:pt x="65" y="133"/>
                      <a:pt x="63" y="134"/>
                    </a:cubicBezTo>
                    <a:cubicBezTo>
                      <a:pt x="61" y="135"/>
                      <a:pt x="58" y="134"/>
                      <a:pt x="56" y="132"/>
                    </a:cubicBezTo>
                    <a:cubicBezTo>
                      <a:pt x="36" y="108"/>
                      <a:pt x="36" y="108"/>
                      <a:pt x="36" y="108"/>
                    </a:cubicBezTo>
                    <a:cubicBezTo>
                      <a:pt x="35" y="106"/>
                      <a:pt x="33" y="105"/>
                      <a:pt x="31" y="1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58" name="Freeform 69"/>
              <p:cNvSpPr>
                <a:spLocks noEditPoints="1"/>
              </p:cNvSpPr>
              <p:nvPr/>
            </p:nvSpPr>
            <p:spPr bwMode="auto">
              <a:xfrm>
                <a:off x="5427" y="1914"/>
                <a:ext cx="29" cy="28"/>
              </a:xfrm>
              <a:custGeom>
                <a:avLst/>
                <a:gdLst>
                  <a:gd name="T0" fmla="*/ 12 w 24"/>
                  <a:gd name="T1" fmla="*/ 24 h 24"/>
                  <a:gd name="T2" fmla="*/ 0 w 24"/>
                  <a:gd name="T3" fmla="*/ 12 h 24"/>
                  <a:gd name="T4" fmla="*/ 12 w 24"/>
                  <a:gd name="T5" fmla="*/ 0 h 24"/>
                  <a:gd name="T6" fmla="*/ 24 w 24"/>
                  <a:gd name="T7" fmla="*/ 12 h 24"/>
                  <a:gd name="T8" fmla="*/ 12 w 24"/>
                  <a:gd name="T9" fmla="*/ 24 h 24"/>
                  <a:gd name="T10" fmla="*/ 12 w 24"/>
                  <a:gd name="T11" fmla="*/ 12 h 24"/>
                  <a:gd name="T12" fmla="*/ 12 w 24"/>
                  <a:gd name="T13" fmla="*/ 12 h 24"/>
                </a:gdLst>
                <a:ahLst/>
                <a:cxnLst>
                  <a:cxn ang="0">
                    <a:pos x="T0" y="T1"/>
                  </a:cxn>
                  <a:cxn ang="0">
                    <a:pos x="T2" y="T3"/>
                  </a:cxn>
                  <a:cxn ang="0">
                    <a:pos x="T4" y="T5"/>
                  </a:cxn>
                  <a:cxn ang="0">
                    <a:pos x="T6" y="T7"/>
                  </a:cxn>
                  <a:cxn ang="0">
                    <a:pos x="T8" y="T9"/>
                  </a:cxn>
                  <a:cxn ang="0">
                    <a:pos x="T10" y="T11"/>
                  </a:cxn>
                  <a:cxn ang="0">
                    <a:pos x="T12" y="T13"/>
                  </a:cxn>
                </a:cxnLst>
                <a:rect l="0" t="0" r="r" b="b"/>
                <a:pathLst>
                  <a:path w="24" h="24">
                    <a:moveTo>
                      <a:pt x="12" y="24"/>
                    </a:moveTo>
                    <a:cubicBezTo>
                      <a:pt x="5" y="24"/>
                      <a:pt x="0" y="19"/>
                      <a:pt x="0" y="12"/>
                    </a:cubicBezTo>
                    <a:cubicBezTo>
                      <a:pt x="0" y="6"/>
                      <a:pt x="5" y="0"/>
                      <a:pt x="12" y="0"/>
                    </a:cubicBezTo>
                    <a:cubicBezTo>
                      <a:pt x="19" y="0"/>
                      <a:pt x="24" y="6"/>
                      <a:pt x="24" y="12"/>
                    </a:cubicBezTo>
                    <a:cubicBezTo>
                      <a:pt x="24" y="19"/>
                      <a:pt x="19" y="24"/>
                      <a:pt x="12" y="24"/>
                    </a:cubicBezTo>
                    <a:close/>
                    <a:moveTo>
                      <a:pt x="12" y="12"/>
                    </a:moveTo>
                    <a:cubicBezTo>
                      <a:pt x="12" y="12"/>
                      <a:pt x="12" y="12"/>
                      <a:pt x="12"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grpSp>
      <p:grpSp>
        <p:nvGrpSpPr>
          <p:cNvPr id="146" name="Group 112"/>
          <p:cNvGrpSpPr>
            <a:grpSpLocks noChangeAspect="1"/>
          </p:cNvGrpSpPr>
          <p:nvPr/>
        </p:nvGrpSpPr>
        <p:grpSpPr bwMode="auto">
          <a:xfrm>
            <a:off x="10211517" y="6094400"/>
            <a:ext cx="749305" cy="501652"/>
            <a:chOff x="6596" y="1722"/>
            <a:chExt cx="472" cy="316"/>
          </a:xfrm>
          <a:solidFill>
            <a:schemeClr val="bg1"/>
          </a:solidFill>
        </p:grpSpPr>
        <p:sp>
          <p:nvSpPr>
            <p:cNvPr id="147" name="Rectangle 113"/>
            <p:cNvSpPr>
              <a:spLocks noChangeArrowheads="1"/>
            </p:cNvSpPr>
            <p:nvPr/>
          </p:nvSpPr>
          <p:spPr bwMode="auto">
            <a:xfrm flipH="1" flipV="1">
              <a:off x="6932" y="1965"/>
              <a:ext cx="136" cy="7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a:solidFill>
                  <a:schemeClr val="accent6"/>
                </a:solidFill>
              </a:endParaRPr>
            </a:p>
          </p:txBody>
        </p:sp>
        <p:sp>
          <p:nvSpPr>
            <p:cNvPr id="148" name="Freeform 114"/>
            <p:cNvSpPr>
              <a:spLocks noEditPoints="1"/>
            </p:cNvSpPr>
            <p:nvPr/>
          </p:nvSpPr>
          <p:spPr bwMode="auto">
            <a:xfrm>
              <a:off x="6596" y="1722"/>
              <a:ext cx="194" cy="229"/>
            </a:xfrm>
            <a:custGeom>
              <a:avLst/>
              <a:gdLst>
                <a:gd name="T0" fmla="*/ 156 w 163"/>
                <a:gd name="T1" fmla="*/ 192 h 192"/>
                <a:gd name="T2" fmla="*/ 6 w 163"/>
                <a:gd name="T3" fmla="*/ 192 h 192"/>
                <a:gd name="T4" fmla="*/ 1 w 163"/>
                <a:gd name="T5" fmla="*/ 189 h 192"/>
                <a:gd name="T6" fmla="*/ 2 w 163"/>
                <a:gd name="T7" fmla="*/ 182 h 192"/>
                <a:gd name="T8" fmla="*/ 42 w 163"/>
                <a:gd name="T9" fmla="*/ 132 h 192"/>
                <a:gd name="T10" fmla="*/ 24 w 163"/>
                <a:gd name="T11" fmla="*/ 132 h 192"/>
                <a:gd name="T12" fmla="*/ 19 w 163"/>
                <a:gd name="T13" fmla="*/ 129 h 192"/>
                <a:gd name="T14" fmla="*/ 20 w 163"/>
                <a:gd name="T15" fmla="*/ 123 h 192"/>
                <a:gd name="T16" fmla="*/ 55 w 163"/>
                <a:gd name="T17" fmla="*/ 72 h 192"/>
                <a:gd name="T18" fmla="*/ 48 w 163"/>
                <a:gd name="T19" fmla="*/ 72 h 192"/>
                <a:gd name="T20" fmla="*/ 43 w 163"/>
                <a:gd name="T21" fmla="*/ 69 h 192"/>
                <a:gd name="T22" fmla="*/ 43 w 163"/>
                <a:gd name="T23" fmla="*/ 63 h 192"/>
                <a:gd name="T24" fmla="*/ 73 w 163"/>
                <a:gd name="T25" fmla="*/ 3 h 192"/>
                <a:gd name="T26" fmla="*/ 78 w 163"/>
                <a:gd name="T27" fmla="*/ 0 h 192"/>
                <a:gd name="T28" fmla="*/ 84 w 163"/>
                <a:gd name="T29" fmla="*/ 3 h 192"/>
                <a:gd name="T30" fmla="*/ 120 w 163"/>
                <a:gd name="T31" fmla="*/ 63 h 192"/>
                <a:gd name="T32" fmla="*/ 120 w 163"/>
                <a:gd name="T33" fmla="*/ 69 h 192"/>
                <a:gd name="T34" fmla="*/ 114 w 163"/>
                <a:gd name="T35" fmla="*/ 72 h 192"/>
                <a:gd name="T36" fmla="*/ 108 w 163"/>
                <a:gd name="T37" fmla="*/ 72 h 192"/>
                <a:gd name="T38" fmla="*/ 143 w 163"/>
                <a:gd name="T39" fmla="*/ 123 h 192"/>
                <a:gd name="T40" fmla="*/ 144 w 163"/>
                <a:gd name="T41" fmla="*/ 129 h 192"/>
                <a:gd name="T42" fmla="*/ 138 w 163"/>
                <a:gd name="T43" fmla="*/ 132 h 192"/>
                <a:gd name="T44" fmla="*/ 121 w 163"/>
                <a:gd name="T45" fmla="*/ 132 h 192"/>
                <a:gd name="T46" fmla="*/ 161 w 163"/>
                <a:gd name="T47" fmla="*/ 182 h 192"/>
                <a:gd name="T48" fmla="*/ 162 w 163"/>
                <a:gd name="T49" fmla="*/ 189 h 192"/>
                <a:gd name="T50" fmla="*/ 156 w 163"/>
                <a:gd name="T51" fmla="*/ 192 h 192"/>
                <a:gd name="T52" fmla="*/ 19 w 163"/>
                <a:gd name="T53" fmla="*/ 180 h 192"/>
                <a:gd name="T54" fmla="*/ 144 w 163"/>
                <a:gd name="T55" fmla="*/ 180 h 192"/>
                <a:gd name="T56" fmla="*/ 104 w 163"/>
                <a:gd name="T57" fmla="*/ 130 h 192"/>
                <a:gd name="T58" fmla="*/ 103 w 163"/>
                <a:gd name="T59" fmla="*/ 123 h 192"/>
                <a:gd name="T60" fmla="*/ 108 w 163"/>
                <a:gd name="T61" fmla="*/ 120 h 192"/>
                <a:gd name="T62" fmla="*/ 127 w 163"/>
                <a:gd name="T63" fmla="*/ 120 h 192"/>
                <a:gd name="T64" fmla="*/ 92 w 163"/>
                <a:gd name="T65" fmla="*/ 69 h 192"/>
                <a:gd name="T66" fmla="*/ 91 w 163"/>
                <a:gd name="T67" fmla="*/ 63 h 192"/>
                <a:gd name="T68" fmla="*/ 96 w 163"/>
                <a:gd name="T69" fmla="*/ 60 h 192"/>
                <a:gd name="T70" fmla="*/ 104 w 163"/>
                <a:gd name="T71" fmla="*/ 60 h 192"/>
                <a:gd name="T72" fmla="*/ 79 w 163"/>
                <a:gd name="T73" fmla="*/ 18 h 192"/>
                <a:gd name="T74" fmla="*/ 58 w 163"/>
                <a:gd name="T75" fmla="*/ 60 h 192"/>
                <a:gd name="T76" fmla="*/ 66 w 163"/>
                <a:gd name="T77" fmla="*/ 60 h 192"/>
                <a:gd name="T78" fmla="*/ 72 w 163"/>
                <a:gd name="T79" fmla="*/ 63 h 192"/>
                <a:gd name="T80" fmla="*/ 71 w 163"/>
                <a:gd name="T81" fmla="*/ 69 h 192"/>
                <a:gd name="T82" fmla="*/ 36 w 163"/>
                <a:gd name="T83" fmla="*/ 120 h 192"/>
                <a:gd name="T84" fmla="*/ 54 w 163"/>
                <a:gd name="T85" fmla="*/ 120 h 192"/>
                <a:gd name="T86" fmla="*/ 60 w 163"/>
                <a:gd name="T87" fmla="*/ 123 h 192"/>
                <a:gd name="T88" fmla="*/ 59 w 163"/>
                <a:gd name="T89" fmla="*/ 130 h 192"/>
                <a:gd name="T90" fmla="*/ 19 w 163"/>
                <a:gd name="T91" fmla="*/ 18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63" h="192">
                  <a:moveTo>
                    <a:pt x="156" y="192"/>
                  </a:moveTo>
                  <a:cubicBezTo>
                    <a:pt x="6" y="192"/>
                    <a:pt x="6" y="192"/>
                    <a:pt x="6" y="192"/>
                  </a:cubicBezTo>
                  <a:cubicBezTo>
                    <a:pt x="4" y="192"/>
                    <a:pt x="2" y="191"/>
                    <a:pt x="1" y="189"/>
                  </a:cubicBezTo>
                  <a:cubicBezTo>
                    <a:pt x="0" y="187"/>
                    <a:pt x="0" y="184"/>
                    <a:pt x="2" y="182"/>
                  </a:cubicBezTo>
                  <a:cubicBezTo>
                    <a:pt x="42" y="132"/>
                    <a:pt x="42" y="132"/>
                    <a:pt x="42" y="132"/>
                  </a:cubicBezTo>
                  <a:cubicBezTo>
                    <a:pt x="24" y="132"/>
                    <a:pt x="24" y="132"/>
                    <a:pt x="24" y="132"/>
                  </a:cubicBezTo>
                  <a:cubicBezTo>
                    <a:pt x="22" y="132"/>
                    <a:pt x="20" y="131"/>
                    <a:pt x="19" y="129"/>
                  </a:cubicBezTo>
                  <a:cubicBezTo>
                    <a:pt x="18" y="127"/>
                    <a:pt x="18" y="124"/>
                    <a:pt x="20" y="123"/>
                  </a:cubicBezTo>
                  <a:cubicBezTo>
                    <a:pt x="55" y="72"/>
                    <a:pt x="55" y="72"/>
                    <a:pt x="55" y="72"/>
                  </a:cubicBezTo>
                  <a:cubicBezTo>
                    <a:pt x="48" y="72"/>
                    <a:pt x="48" y="72"/>
                    <a:pt x="48" y="72"/>
                  </a:cubicBezTo>
                  <a:cubicBezTo>
                    <a:pt x="46" y="72"/>
                    <a:pt x="44" y="71"/>
                    <a:pt x="43" y="69"/>
                  </a:cubicBezTo>
                  <a:cubicBezTo>
                    <a:pt x="42" y="67"/>
                    <a:pt x="42" y="65"/>
                    <a:pt x="43" y="63"/>
                  </a:cubicBezTo>
                  <a:cubicBezTo>
                    <a:pt x="73" y="3"/>
                    <a:pt x="73" y="3"/>
                    <a:pt x="73" y="3"/>
                  </a:cubicBezTo>
                  <a:cubicBezTo>
                    <a:pt x="74" y="1"/>
                    <a:pt x="76" y="0"/>
                    <a:pt x="78" y="0"/>
                  </a:cubicBezTo>
                  <a:cubicBezTo>
                    <a:pt x="81" y="0"/>
                    <a:pt x="82" y="1"/>
                    <a:pt x="84" y="3"/>
                  </a:cubicBezTo>
                  <a:cubicBezTo>
                    <a:pt x="120" y="63"/>
                    <a:pt x="120" y="63"/>
                    <a:pt x="120" y="63"/>
                  </a:cubicBezTo>
                  <a:cubicBezTo>
                    <a:pt x="121" y="65"/>
                    <a:pt x="121" y="67"/>
                    <a:pt x="120" y="69"/>
                  </a:cubicBezTo>
                  <a:cubicBezTo>
                    <a:pt x="119" y="71"/>
                    <a:pt x="117" y="72"/>
                    <a:pt x="114" y="72"/>
                  </a:cubicBezTo>
                  <a:cubicBezTo>
                    <a:pt x="108" y="72"/>
                    <a:pt x="108" y="72"/>
                    <a:pt x="108" y="72"/>
                  </a:cubicBezTo>
                  <a:cubicBezTo>
                    <a:pt x="143" y="123"/>
                    <a:pt x="143" y="123"/>
                    <a:pt x="143" y="123"/>
                  </a:cubicBezTo>
                  <a:cubicBezTo>
                    <a:pt x="145" y="124"/>
                    <a:pt x="145" y="127"/>
                    <a:pt x="144" y="129"/>
                  </a:cubicBezTo>
                  <a:cubicBezTo>
                    <a:pt x="143" y="131"/>
                    <a:pt x="141" y="132"/>
                    <a:pt x="138" y="132"/>
                  </a:cubicBezTo>
                  <a:cubicBezTo>
                    <a:pt x="121" y="132"/>
                    <a:pt x="121" y="132"/>
                    <a:pt x="121" y="132"/>
                  </a:cubicBezTo>
                  <a:cubicBezTo>
                    <a:pt x="161" y="182"/>
                    <a:pt x="161" y="182"/>
                    <a:pt x="161" y="182"/>
                  </a:cubicBezTo>
                  <a:cubicBezTo>
                    <a:pt x="163" y="184"/>
                    <a:pt x="163" y="187"/>
                    <a:pt x="162" y="189"/>
                  </a:cubicBezTo>
                  <a:cubicBezTo>
                    <a:pt x="161" y="191"/>
                    <a:pt x="159" y="192"/>
                    <a:pt x="156" y="192"/>
                  </a:cubicBezTo>
                  <a:close/>
                  <a:moveTo>
                    <a:pt x="19" y="180"/>
                  </a:moveTo>
                  <a:cubicBezTo>
                    <a:pt x="144" y="180"/>
                    <a:pt x="144" y="180"/>
                    <a:pt x="144" y="180"/>
                  </a:cubicBezTo>
                  <a:cubicBezTo>
                    <a:pt x="104" y="130"/>
                    <a:pt x="104" y="130"/>
                    <a:pt x="104" y="130"/>
                  </a:cubicBezTo>
                  <a:cubicBezTo>
                    <a:pt x="102" y="128"/>
                    <a:pt x="102" y="126"/>
                    <a:pt x="103" y="123"/>
                  </a:cubicBezTo>
                  <a:cubicBezTo>
                    <a:pt x="104" y="121"/>
                    <a:pt x="106" y="120"/>
                    <a:pt x="108" y="120"/>
                  </a:cubicBezTo>
                  <a:cubicBezTo>
                    <a:pt x="127" y="120"/>
                    <a:pt x="127" y="120"/>
                    <a:pt x="127" y="120"/>
                  </a:cubicBezTo>
                  <a:cubicBezTo>
                    <a:pt x="92" y="69"/>
                    <a:pt x="92" y="69"/>
                    <a:pt x="92" y="69"/>
                  </a:cubicBezTo>
                  <a:cubicBezTo>
                    <a:pt x="90" y="68"/>
                    <a:pt x="90" y="65"/>
                    <a:pt x="91" y="63"/>
                  </a:cubicBezTo>
                  <a:cubicBezTo>
                    <a:pt x="92" y="61"/>
                    <a:pt x="94" y="60"/>
                    <a:pt x="96" y="60"/>
                  </a:cubicBezTo>
                  <a:cubicBezTo>
                    <a:pt x="104" y="60"/>
                    <a:pt x="104" y="60"/>
                    <a:pt x="104" y="60"/>
                  </a:cubicBezTo>
                  <a:cubicBezTo>
                    <a:pt x="79" y="18"/>
                    <a:pt x="79" y="18"/>
                    <a:pt x="79" y="18"/>
                  </a:cubicBezTo>
                  <a:cubicBezTo>
                    <a:pt x="58" y="60"/>
                    <a:pt x="58" y="60"/>
                    <a:pt x="58" y="60"/>
                  </a:cubicBezTo>
                  <a:cubicBezTo>
                    <a:pt x="66" y="60"/>
                    <a:pt x="66" y="60"/>
                    <a:pt x="66" y="60"/>
                  </a:cubicBezTo>
                  <a:cubicBezTo>
                    <a:pt x="69" y="60"/>
                    <a:pt x="71" y="61"/>
                    <a:pt x="72" y="63"/>
                  </a:cubicBezTo>
                  <a:cubicBezTo>
                    <a:pt x="73" y="65"/>
                    <a:pt x="73" y="68"/>
                    <a:pt x="71" y="69"/>
                  </a:cubicBezTo>
                  <a:cubicBezTo>
                    <a:pt x="36" y="120"/>
                    <a:pt x="36" y="120"/>
                    <a:pt x="36" y="120"/>
                  </a:cubicBezTo>
                  <a:cubicBezTo>
                    <a:pt x="54" y="120"/>
                    <a:pt x="54" y="120"/>
                    <a:pt x="54" y="120"/>
                  </a:cubicBezTo>
                  <a:cubicBezTo>
                    <a:pt x="57" y="120"/>
                    <a:pt x="59" y="121"/>
                    <a:pt x="60" y="123"/>
                  </a:cubicBezTo>
                  <a:cubicBezTo>
                    <a:pt x="61" y="126"/>
                    <a:pt x="61" y="128"/>
                    <a:pt x="59" y="130"/>
                  </a:cubicBezTo>
                  <a:lnTo>
                    <a:pt x="19" y="1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solidFill>
                  <a:schemeClr val="accent6"/>
                </a:solidFill>
              </a:endParaRPr>
            </a:p>
          </p:txBody>
        </p:sp>
        <p:sp>
          <p:nvSpPr>
            <p:cNvPr id="149" name="Freeform 115"/>
            <p:cNvSpPr>
              <a:spLocks/>
            </p:cNvSpPr>
            <p:nvPr/>
          </p:nvSpPr>
          <p:spPr bwMode="auto">
            <a:xfrm>
              <a:off x="6682" y="1937"/>
              <a:ext cx="14" cy="85"/>
            </a:xfrm>
            <a:custGeom>
              <a:avLst/>
              <a:gdLst>
                <a:gd name="T0" fmla="*/ 6 w 12"/>
                <a:gd name="T1" fmla="*/ 72 h 72"/>
                <a:gd name="T2" fmla="*/ 0 w 12"/>
                <a:gd name="T3" fmla="*/ 66 h 72"/>
                <a:gd name="T4" fmla="*/ 0 w 12"/>
                <a:gd name="T5" fmla="*/ 6 h 72"/>
                <a:gd name="T6" fmla="*/ 6 w 12"/>
                <a:gd name="T7" fmla="*/ 0 h 72"/>
                <a:gd name="T8" fmla="*/ 12 w 12"/>
                <a:gd name="T9" fmla="*/ 6 h 72"/>
                <a:gd name="T10" fmla="*/ 12 w 12"/>
                <a:gd name="T11" fmla="*/ 66 h 72"/>
                <a:gd name="T12" fmla="*/ 6 w 12"/>
                <a:gd name="T13" fmla="*/ 72 h 72"/>
              </a:gdLst>
              <a:ahLst/>
              <a:cxnLst>
                <a:cxn ang="0">
                  <a:pos x="T0" y="T1"/>
                </a:cxn>
                <a:cxn ang="0">
                  <a:pos x="T2" y="T3"/>
                </a:cxn>
                <a:cxn ang="0">
                  <a:pos x="T4" y="T5"/>
                </a:cxn>
                <a:cxn ang="0">
                  <a:pos x="T6" y="T7"/>
                </a:cxn>
                <a:cxn ang="0">
                  <a:pos x="T8" y="T9"/>
                </a:cxn>
                <a:cxn ang="0">
                  <a:pos x="T10" y="T11"/>
                </a:cxn>
                <a:cxn ang="0">
                  <a:pos x="T12" y="T13"/>
                </a:cxn>
              </a:cxnLst>
              <a:rect l="0" t="0" r="r" b="b"/>
              <a:pathLst>
                <a:path w="12" h="72">
                  <a:moveTo>
                    <a:pt x="6" y="72"/>
                  </a:moveTo>
                  <a:cubicBezTo>
                    <a:pt x="3" y="72"/>
                    <a:pt x="0" y="69"/>
                    <a:pt x="0" y="66"/>
                  </a:cubicBezTo>
                  <a:cubicBezTo>
                    <a:pt x="0" y="6"/>
                    <a:pt x="0" y="6"/>
                    <a:pt x="0" y="6"/>
                  </a:cubicBezTo>
                  <a:cubicBezTo>
                    <a:pt x="0" y="3"/>
                    <a:pt x="3" y="0"/>
                    <a:pt x="6" y="0"/>
                  </a:cubicBezTo>
                  <a:cubicBezTo>
                    <a:pt x="10" y="0"/>
                    <a:pt x="12" y="3"/>
                    <a:pt x="12" y="6"/>
                  </a:cubicBezTo>
                  <a:cubicBezTo>
                    <a:pt x="12" y="66"/>
                    <a:pt x="12" y="66"/>
                    <a:pt x="12" y="66"/>
                  </a:cubicBezTo>
                  <a:cubicBezTo>
                    <a:pt x="12" y="69"/>
                    <a:pt x="10" y="72"/>
                    <a:pt x="6" y="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solidFill>
                  <a:schemeClr val="accent6"/>
                </a:solidFill>
              </a:endParaRPr>
            </a:p>
          </p:txBody>
        </p:sp>
        <p:sp>
          <p:nvSpPr>
            <p:cNvPr id="150" name="Freeform 116"/>
            <p:cNvSpPr>
              <a:spLocks noEditPoints="1"/>
            </p:cNvSpPr>
            <p:nvPr/>
          </p:nvSpPr>
          <p:spPr bwMode="auto">
            <a:xfrm>
              <a:off x="6811" y="1894"/>
              <a:ext cx="128" cy="100"/>
            </a:xfrm>
            <a:custGeom>
              <a:avLst/>
              <a:gdLst>
                <a:gd name="T0" fmla="*/ 102 w 108"/>
                <a:gd name="T1" fmla="*/ 84 h 84"/>
                <a:gd name="T2" fmla="*/ 6 w 108"/>
                <a:gd name="T3" fmla="*/ 84 h 84"/>
                <a:gd name="T4" fmla="*/ 0 w 108"/>
                <a:gd name="T5" fmla="*/ 78 h 84"/>
                <a:gd name="T6" fmla="*/ 0 w 108"/>
                <a:gd name="T7" fmla="*/ 6 h 84"/>
                <a:gd name="T8" fmla="*/ 6 w 108"/>
                <a:gd name="T9" fmla="*/ 0 h 84"/>
                <a:gd name="T10" fmla="*/ 102 w 108"/>
                <a:gd name="T11" fmla="*/ 0 h 84"/>
                <a:gd name="T12" fmla="*/ 108 w 108"/>
                <a:gd name="T13" fmla="*/ 6 h 84"/>
                <a:gd name="T14" fmla="*/ 108 w 108"/>
                <a:gd name="T15" fmla="*/ 78 h 84"/>
                <a:gd name="T16" fmla="*/ 102 w 108"/>
                <a:gd name="T17" fmla="*/ 84 h 84"/>
                <a:gd name="T18" fmla="*/ 12 w 108"/>
                <a:gd name="T19" fmla="*/ 72 h 84"/>
                <a:gd name="T20" fmla="*/ 96 w 108"/>
                <a:gd name="T21" fmla="*/ 72 h 84"/>
                <a:gd name="T22" fmla="*/ 96 w 108"/>
                <a:gd name="T23" fmla="*/ 12 h 84"/>
                <a:gd name="T24" fmla="*/ 12 w 108"/>
                <a:gd name="T25" fmla="*/ 12 h 84"/>
                <a:gd name="T26" fmla="*/ 12 w 108"/>
                <a:gd name="T27" fmla="*/ 72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8" h="84">
                  <a:moveTo>
                    <a:pt x="102" y="84"/>
                  </a:moveTo>
                  <a:cubicBezTo>
                    <a:pt x="6" y="84"/>
                    <a:pt x="6" y="84"/>
                    <a:pt x="6" y="84"/>
                  </a:cubicBezTo>
                  <a:cubicBezTo>
                    <a:pt x="3" y="84"/>
                    <a:pt x="0" y="81"/>
                    <a:pt x="0" y="78"/>
                  </a:cubicBezTo>
                  <a:cubicBezTo>
                    <a:pt x="0" y="6"/>
                    <a:pt x="0" y="6"/>
                    <a:pt x="0" y="6"/>
                  </a:cubicBezTo>
                  <a:cubicBezTo>
                    <a:pt x="0" y="3"/>
                    <a:pt x="3" y="0"/>
                    <a:pt x="6" y="0"/>
                  </a:cubicBezTo>
                  <a:cubicBezTo>
                    <a:pt x="102" y="0"/>
                    <a:pt x="102" y="0"/>
                    <a:pt x="102" y="0"/>
                  </a:cubicBezTo>
                  <a:cubicBezTo>
                    <a:pt x="106" y="0"/>
                    <a:pt x="108" y="3"/>
                    <a:pt x="108" y="6"/>
                  </a:cubicBezTo>
                  <a:cubicBezTo>
                    <a:pt x="108" y="78"/>
                    <a:pt x="108" y="78"/>
                    <a:pt x="108" y="78"/>
                  </a:cubicBezTo>
                  <a:cubicBezTo>
                    <a:pt x="108" y="81"/>
                    <a:pt x="106" y="84"/>
                    <a:pt x="102" y="84"/>
                  </a:cubicBezTo>
                  <a:close/>
                  <a:moveTo>
                    <a:pt x="12" y="72"/>
                  </a:moveTo>
                  <a:cubicBezTo>
                    <a:pt x="96" y="72"/>
                    <a:pt x="96" y="72"/>
                    <a:pt x="96" y="72"/>
                  </a:cubicBezTo>
                  <a:cubicBezTo>
                    <a:pt x="96" y="12"/>
                    <a:pt x="96" y="12"/>
                    <a:pt x="96" y="12"/>
                  </a:cubicBezTo>
                  <a:cubicBezTo>
                    <a:pt x="12" y="12"/>
                    <a:pt x="12" y="12"/>
                    <a:pt x="12" y="12"/>
                  </a:cubicBezTo>
                  <a:lnTo>
                    <a:pt x="12" y="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solidFill>
                  <a:schemeClr val="accent6"/>
                </a:solidFill>
              </a:endParaRPr>
            </a:p>
          </p:txBody>
        </p:sp>
        <p:sp>
          <p:nvSpPr>
            <p:cNvPr id="151" name="Rectangle 117"/>
            <p:cNvSpPr>
              <a:spLocks noChangeArrowheads="1"/>
            </p:cNvSpPr>
            <p:nvPr/>
          </p:nvSpPr>
          <p:spPr bwMode="auto">
            <a:xfrm>
              <a:off x="6825" y="1986"/>
              <a:ext cx="14" cy="3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a:solidFill>
                  <a:schemeClr val="accent6"/>
                </a:solidFill>
              </a:endParaRPr>
            </a:p>
          </p:txBody>
        </p:sp>
        <p:sp>
          <p:nvSpPr>
            <p:cNvPr id="152" name="Rectangle 118"/>
            <p:cNvSpPr>
              <a:spLocks noChangeArrowheads="1"/>
            </p:cNvSpPr>
            <p:nvPr/>
          </p:nvSpPr>
          <p:spPr bwMode="auto">
            <a:xfrm>
              <a:off x="6839" y="1901"/>
              <a:ext cx="15" cy="5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a:solidFill>
                  <a:schemeClr val="accent6"/>
                </a:solidFill>
              </a:endParaRPr>
            </a:p>
          </p:txBody>
        </p:sp>
        <p:sp>
          <p:nvSpPr>
            <p:cNvPr id="153" name="Rectangle 119"/>
            <p:cNvSpPr>
              <a:spLocks noChangeArrowheads="1"/>
            </p:cNvSpPr>
            <p:nvPr/>
          </p:nvSpPr>
          <p:spPr bwMode="auto">
            <a:xfrm>
              <a:off x="6868" y="1901"/>
              <a:ext cx="14" cy="5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a:solidFill>
                  <a:schemeClr val="accent6"/>
                </a:solidFill>
              </a:endParaRPr>
            </a:p>
          </p:txBody>
        </p:sp>
        <p:sp>
          <p:nvSpPr>
            <p:cNvPr id="154" name="Rectangle 120"/>
            <p:cNvSpPr>
              <a:spLocks noChangeArrowheads="1"/>
            </p:cNvSpPr>
            <p:nvPr/>
          </p:nvSpPr>
          <p:spPr bwMode="auto">
            <a:xfrm>
              <a:off x="6897" y="1901"/>
              <a:ext cx="14" cy="5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a:solidFill>
                  <a:schemeClr val="accent6"/>
                </a:solidFill>
              </a:endParaRPr>
            </a:p>
          </p:txBody>
        </p:sp>
        <p:sp>
          <p:nvSpPr>
            <p:cNvPr id="155" name="Rectangle 121"/>
            <p:cNvSpPr>
              <a:spLocks noChangeArrowheads="1"/>
            </p:cNvSpPr>
            <p:nvPr/>
          </p:nvSpPr>
          <p:spPr bwMode="auto">
            <a:xfrm>
              <a:off x="6911" y="1986"/>
              <a:ext cx="14" cy="3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a:solidFill>
                  <a:schemeClr val="accent6"/>
                </a:solidFill>
              </a:endParaRPr>
            </a:p>
          </p:txBody>
        </p:sp>
      </p:grpSp>
      <p:grpSp>
        <p:nvGrpSpPr>
          <p:cNvPr id="204" name="Group 203"/>
          <p:cNvGrpSpPr/>
          <p:nvPr/>
        </p:nvGrpSpPr>
        <p:grpSpPr>
          <a:xfrm>
            <a:off x="406674" y="703333"/>
            <a:ext cx="10950508" cy="387798"/>
            <a:chOff x="306194" y="5164807"/>
            <a:chExt cx="10950508" cy="387798"/>
          </a:xfrm>
        </p:grpSpPr>
        <p:sp>
          <p:nvSpPr>
            <p:cNvPr id="205" name="TextBox 204"/>
            <p:cNvSpPr txBox="1"/>
            <p:nvPr/>
          </p:nvSpPr>
          <p:spPr>
            <a:xfrm>
              <a:off x="2633041" y="5164807"/>
              <a:ext cx="1271374" cy="387798"/>
            </a:xfrm>
            <a:prstGeom prst="rect">
              <a:avLst/>
            </a:prstGeom>
          </p:spPr>
          <p:txBody>
            <a:bodyPr vert="horz" wrap="none" lIns="0" tIns="0" rIns="0" bIns="0" rtlCol="0" anchor="b">
              <a:spAutoFit/>
            </a:bodyPr>
            <a:lstStyle>
              <a:lvl1pPr indent="0" defTabSz="1734634">
                <a:lnSpc>
                  <a:spcPct val="90000"/>
                </a:lnSpc>
                <a:spcBef>
                  <a:spcPts val="800"/>
                </a:spcBef>
                <a:buFont typeface="Arial" charset="0"/>
                <a:buNone/>
                <a:defRPr sz="2400" b="0" i="0" cap="all" spc="-133" baseline="0">
                  <a:solidFill>
                    <a:schemeClr val="accent4"/>
                  </a:solidFill>
                  <a:latin typeface="Arial Black" charset="0"/>
                  <a:ea typeface="Arial Black" charset="0"/>
                  <a:cs typeface="Arial Black" charset="0"/>
                </a:defRPr>
              </a:lvl1pPr>
              <a:lvl2pPr marL="182875" indent="-182875" defTabSz="1734634">
                <a:lnSpc>
                  <a:spcPct val="90000"/>
                </a:lnSpc>
                <a:spcBef>
                  <a:spcPts val="800"/>
                </a:spcBef>
                <a:buFont typeface="Arial" charset="0"/>
                <a:buChar char="•"/>
                <a:defRPr b="1" i="0" cap="none" baseline="0">
                  <a:solidFill>
                    <a:schemeClr val="bg2"/>
                  </a:solidFill>
                  <a:ea typeface="Arial Black" charset="0"/>
                  <a:cs typeface="Arial Black" charset="0"/>
                </a:defRPr>
              </a:lvl2pPr>
              <a:lvl3pPr marL="365751" indent="-182875" defTabSz="1734634">
                <a:lnSpc>
                  <a:spcPct val="90000"/>
                </a:lnSpc>
                <a:spcBef>
                  <a:spcPts val="800"/>
                </a:spcBef>
                <a:buFont typeface="Arial" charset="0"/>
                <a:buChar char="•"/>
                <a:defRPr b="1" i="0" cap="none" baseline="0">
                  <a:solidFill>
                    <a:schemeClr val="bg2"/>
                  </a:solidFill>
                  <a:ea typeface="Arial Black" charset="0"/>
                  <a:cs typeface="Arial Black" charset="0"/>
                </a:defRPr>
              </a:lvl3pPr>
              <a:lvl4pPr marL="0" indent="0" defTabSz="1734634">
                <a:lnSpc>
                  <a:spcPct val="90000"/>
                </a:lnSpc>
                <a:spcBef>
                  <a:spcPts val="800"/>
                </a:spcBef>
                <a:buFont typeface="Arial" charset="0"/>
                <a:buNone/>
                <a:defRPr b="0" i="0" cap="none" baseline="0">
                  <a:solidFill>
                    <a:schemeClr val="bg2"/>
                  </a:solidFill>
                  <a:ea typeface="Arial Black" charset="0"/>
                  <a:cs typeface="Arial Black" charset="0"/>
                </a:defRPr>
              </a:lvl4pPr>
              <a:lvl5pPr marL="182875" indent="-182875" defTabSz="1734634">
                <a:lnSpc>
                  <a:spcPct val="90000"/>
                </a:lnSpc>
                <a:spcBef>
                  <a:spcPts val="800"/>
                </a:spcBef>
                <a:buFont typeface="Arial" charset="0"/>
                <a:buChar char="•"/>
                <a:defRPr b="0" i="0" cap="none" baseline="0">
                  <a:solidFill>
                    <a:schemeClr val="bg2"/>
                  </a:solidFill>
                  <a:ea typeface="Arial Black" charset="0"/>
                  <a:cs typeface="Arial Black" charset="0"/>
                </a:defRPr>
              </a:lvl5pPr>
              <a:lvl6pPr marL="365751" indent="-182875" defTabSz="1734634">
                <a:lnSpc>
                  <a:spcPct val="90000"/>
                </a:lnSpc>
                <a:spcBef>
                  <a:spcPts val="800"/>
                </a:spcBef>
                <a:buFont typeface="Arial" charset="0"/>
                <a:buChar char="•"/>
                <a:defRPr sz="2133" b="1" i="0" cap="none" baseline="0">
                  <a:solidFill>
                    <a:schemeClr val="tx2"/>
                  </a:solidFill>
                  <a:latin typeface="Arial Bold" charset="0"/>
                  <a:ea typeface="Arial Bold" charset="0"/>
                  <a:cs typeface="Arial Bold" charset="0"/>
                </a:defRPr>
              </a:lvl6pPr>
              <a:lvl7pPr marL="0" indent="0" defTabSz="1734634">
                <a:lnSpc>
                  <a:spcPct val="90000"/>
                </a:lnSpc>
                <a:spcBef>
                  <a:spcPts val="800"/>
                </a:spcBef>
                <a:buFont typeface="Arial" charset="0"/>
                <a:buNone/>
                <a:defRPr sz="1867" b="1" i="0" cap="none" baseline="0">
                  <a:latin typeface="Arial Bold" charset="0"/>
                  <a:ea typeface="Arial Bold" charset="0"/>
                  <a:cs typeface="Arial Bold" charset="0"/>
                </a:defRPr>
              </a:lvl7pPr>
              <a:lvl8pPr marL="182875" indent="-182875" defTabSz="1734634">
                <a:lnSpc>
                  <a:spcPct val="90000"/>
                </a:lnSpc>
                <a:spcBef>
                  <a:spcPts val="800"/>
                </a:spcBef>
                <a:buFont typeface="Arial" charset="0"/>
                <a:buChar char="•"/>
                <a:defRPr sz="1867" b="1" i="0" cap="none" baseline="0">
                  <a:latin typeface="Arial Bold" charset="0"/>
                  <a:ea typeface="Arial Bold" charset="0"/>
                  <a:cs typeface="Arial Bold" charset="0"/>
                </a:defRPr>
              </a:lvl8pPr>
              <a:lvl9pPr marL="365751" indent="-182875" defTabSz="1734634">
                <a:lnSpc>
                  <a:spcPct val="90000"/>
                </a:lnSpc>
                <a:spcBef>
                  <a:spcPts val="800"/>
                </a:spcBef>
                <a:buFont typeface="Arial" charset="0"/>
                <a:buChar char="•"/>
                <a:defRPr sz="1867" b="1" i="0" cap="none" baseline="0">
                  <a:latin typeface="Arial Bold" charset="0"/>
                  <a:ea typeface="Arial Black" charset="0"/>
                  <a:cs typeface="Arial Black" charset="0"/>
                </a:defRPr>
              </a:lvl9pPr>
            </a:lstStyle>
            <a:p>
              <a:r>
                <a:rPr lang="en-US" sz="1400" dirty="0">
                  <a:solidFill>
                    <a:srgbClr val="259CAB"/>
                  </a:solidFill>
                </a:rPr>
                <a:t>From</a:t>
              </a:r>
              <a:br>
                <a:rPr lang="en-US" sz="1400" dirty="0">
                  <a:solidFill>
                    <a:srgbClr val="259CAB"/>
                  </a:solidFill>
                </a:rPr>
              </a:br>
              <a:r>
                <a:rPr lang="en-US" sz="1400" dirty="0" smtClean="0">
                  <a:solidFill>
                    <a:srgbClr val="259CAB"/>
                  </a:solidFill>
                </a:rPr>
                <a:t>Measured to</a:t>
              </a:r>
              <a:endParaRPr lang="en-US" sz="1400" dirty="0">
                <a:solidFill>
                  <a:srgbClr val="259CAB"/>
                </a:solidFill>
              </a:endParaRPr>
            </a:p>
          </p:txBody>
        </p:sp>
        <p:cxnSp>
          <p:nvCxnSpPr>
            <p:cNvPr id="206" name="Straight Arrow Connector 205"/>
            <p:cNvCxnSpPr/>
            <p:nvPr/>
          </p:nvCxnSpPr>
          <p:spPr>
            <a:xfrm>
              <a:off x="4254795" y="5358706"/>
              <a:ext cx="981818" cy="0"/>
            </a:xfrm>
            <a:prstGeom prst="straightConnector1">
              <a:avLst/>
            </a:prstGeom>
            <a:noFill/>
            <a:ln w="22225">
              <a:solidFill>
                <a:schemeClr val="accent6"/>
              </a:solidFill>
              <a:prstDash val="sysDash"/>
              <a:miter lim="800000"/>
              <a:tailEnd type="triangle"/>
            </a:ln>
          </p:spPr>
          <p:style>
            <a:lnRef idx="2">
              <a:schemeClr val="accent1">
                <a:shade val="50000"/>
              </a:schemeClr>
            </a:lnRef>
            <a:fillRef idx="1">
              <a:schemeClr val="accent1"/>
            </a:fillRef>
            <a:effectRef idx="0">
              <a:schemeClr val="accent1"/>
            </a:effectRef>
            <a:fontRef idx="minor">
              <a:schemeClr val="lt1"/>
            </a:fontRef>
          </p:style>
        </p:cxnSp>
        <p:sp>
          <p:nvSpPr>
            <p:cNvPr id="207" name="TextBox 206"/>
            <p:cNvSpPr txBox="1"/>
            <p:nvPr/>
          </p:nvSpPr>
          <p:spPr>
            <a:xfrm>
              <a:off x="5312318" y="5261757"/>
              <a:ext cx="1047723" cy="193899"/>
            </a:xfrm>
            <a:prstGeom prst="rect">
              <a:avLst/>
            </a:prstGeom>
          </p:spPr>
          <p:txBody>
            <a:bodyPr vert="horz" wrap="none" lIns="0" tIns="0" rIns="0" bIns="0" rtlCol="0" anchor="b">
              <a:spAutoFit/>
            </a:bodyPr>
            <a:lstStyle>
              <a:lvl1pPr indent="0" defTabSz="1734634">
                <a:lnSpc>
                  <a:spcPct val="90000"/>
                </a:lnSpc>
                <a:spcBef>
                  <a:spcPts val="800"/>
                </a:spcBef>
                <a:buFont typeface="Arial" charset="0"/>
                <a:buNone/>
                <a:defRPr sz="2400" b="0" i="0" cap="all" spc="-133" baseline="0">
                  <a:solidFill>
                    <a:schemeClr val="accent4"/>
                  </a:solidFill>
                  <a:latin typeface="Arial Black" charset="0"/>
                  <a:ea typeface="Arial Black" charset="0"/>
                  <a:cs typeface="Arial Black" charset="0"/>
                </a:defRPr>
              </a:lvl1pPr>
              <a:lvl2pPr marL="182875" indent="-182875" defTabSz="1734634">
                <a:lnSpc>
                  <a:spcPct val="90000"/>
                </a:lnSpc>
                <a:spcBef>
                  <a:spcPts val="800"/>
                </a:spcBef>
                <a:buFont typeface="Arial" charset="0"/>
                <a:buChar char="•"/>
                <a:defRPr b="1" i="0" cap="none" baseline="0">
                  <a:solidFill>
                    <a:schemeClr val="bg2"/>
                  </a:solidFill>
                  <a:ea typeface="Arial Black" charset="0"/>
                  <a:cs typeface="Arial Black" charset="0"/>
                </a:defRPr>
              </a:lvl2pPr>
              <a:lvl3pPr marL="365751" indent="-182875" defTabSz="1734634">
                <a:lnSpc>
                  <a:spcPct val="90000"/>
                </a:lnSpc>
                <a:spcBef>
                  <a:spcPts val="800"/>
                </a:spcBef>
                <a:buFont typeface="Arial" charset="0"/>
                <a:buChar char="•"/>
                <a:defRPr b="1" i="0" cap="none" baseline="0">
                  <a:solidFill>
                    <a:schemeClr val="bg2"/>
                  </a:solidFill>
                  <a:ea typeface="Arial Black" charset="0"/>
                  <a:cs typeface="Arial Black" charset="0"/>
                </a:defRPr>
              </a:lvl3pPr>
              <a:lvl4pPr marL="0" indent="0" defTabSz="1734634">
                <a:lnSpc>
                  <a:spcPct val="90000"/>
                </a:lnSpc>
                <a:spcBef>
                  <a:spcPts val="800"/>
                </a:spcBef>
                <a:buFont typeface="Arial" charset="0"/>
                <a:buNone/>
                <a:defRPr b="0" i="0" cap="none" baseline="0">
                  <a:solidFill>
                    <a:schemeClr val="bg2"/>
                  </a:solidFill>
                  <a:ea typeface="Arial Black" charset="0"/>
                  <a:cs typeface="Arial Black" charset="0"/>
                </a:defRPr>
              </a:lvl4pPr>
              <a:lvl5pPr marL="182875" indent="-182875" defTabSz="1734634">
                <a:lnSpc>
                  <a:spcPct val="90000"/>
                </a:lnSpc>
                <a:spcBef>
                  <a:spcPts val="800"/>
                </a:spcBef>
                <a:buFont typeface="Arial" charset="0"/>
                <a:buChar char="•"/>
                <a:defRPr b="0" i="0" cap="none" baseline="0">
                  <a:solidFill>
                    <a:schemeClr val="bg2"/>
                  </a:solidFill>
                  <a:ea typeface="Arial Black" charset="0"/>
                  <a:cs typeface="Arial Black" charset="0"/>
                </a:defRPr>
              </a:lvl5pPr>
              <a:lvl6pPr marL="365751" indent="-182875" defTabSz="1734634">
                <a:lnSpc>
                  <a:spcPct val="90000"/>
                </a:lnSpc>
                <a:spcBef>
                  <a:spcPts val="800"/>
                </a:spcBef>
                <a:buFont typeface="Arial" charset="0"/>
                <a:buChar char="•"/>
                <a:defRPr sz="2133" b="1" i="0" cap="none" baseline="0">
                  <a:solidFill>
                    <a:schemeClr val="tx2"/>
                  </a:solidFill>
                  <a:latin typeface="Arial Bold" charset="0"/>
                  <a:ea typeface="Arial Bold" charset="0"/>
                  <a:cs typeface="Arial Bold" charset="0"/>
                </a:defRPr>
              </a:lvl6pPr>
              <a:lvl7pPr marL="0" indent="0" defTabSz="1734634">
                <a:lnSpc>
                  <a:spcPct val="90000"/>
                </a:lnSpc>
                <a:spcBef>
                  <a:spcPts val="800"/>
                </a:spcBef>
                <a:buFont typeface="Arial" charset="0"/>
                <a:buNone/>
                <a:defRPr sz="1867" b="1" i="0" cap="none" baseline="0">
                  <a:latin typeface="Arial Bold" charset="0"/>
                  <a:ea typeface="Arial Bold" charset="0"/>
                  <a:cs typeface="Arial Bold" charset="0"/>
                </a:defRPr>
              </a:lvl7pPr>
              <a:lvl8pPr marL="182875" indent="-182875" defTabSz="1734634">
                <a:lnSpc>
                  <a:spcPct val="90000"/>
                </a:lnSpc>
                <a:spcBef>
                  <a:spcPts val="800"/>
                </a:spcBef>
                <a:buFont typeface="Arial" charset="0"/>
                <a:buChar char="•"/>
                <a:defRPr sz="1867" b="1" i="0" cap="none" baseline="0">
                  <a:latin typeface="Arial Bold" charset="0"/>
                  <a:ea typeface="Arial Bold" charset="0"/>
                  <a:cs typeface="Arial Bold" charset="0"/>
                </a:defRPr>
              </a:lvl8pPr>
              <a:lvl9pPr marL="365751" indent="-182875" defTabSz="1734634">
                <a:lnSpc>
                  <a:spcPct val="90000"/>
                </a:lnSpc>
                <a:spcBef>
                  <a:spcPts val="800"/>
                </a:spcBef>
                <a:buFont typeface="Arial" charset="0"/>
                <a:buChar char="•"/>
                <a:defRPr sz="1867" b="1" i="0" cap="none" baseline="0">
                  <a:latin typeface="Arial Bold" charset="0"/>
                  <a:ea typeface="Arial Black" charset="0"/>
                  <a:cs typeface="Arial Black" charset="0"/>
                </a:defRPr>
              </a:lvl9pPr>
            </a:lstStyle>
            <a:p>
              <a:r>
                <a:rPr lang="en-US" sz="1400" dirty="0" smtClean="0">
                  <a:solidFill>
                    <a:srgbClr val="259CAB"/>
                  </a:solidFill>
                </a:rPr>
                <a:t>predictive</a:t>
              </a:r>
              <a:endParaRPr lang="en-US" sz="1400" dirty="0">
                <a:solidFill>
                  <a:srgbClr val="259CAB"/>
                </a:solidFill>
              </a:endParaRPr>
            </a:p>
          </p:txBody>
        </p:sp>
        <p:cxnSp>
          <p:nvCxnSpPr>
            <p:cNvPr id="208" name="Straight Arrow Connector 207"/>
            <p:cNvCxnSpPr/>
            <p:nvPr/>
          </p:nvCxnSpPr>
          <p:spPr>
            <a:xfrm>
              <a:off x="6643686" y="5358706"/>
              <a:ext cx="811420" cy="0"/>
            </a:xfrm>
            <a:prstGeom prst="straightConnector1">
              <a:avLst/>
            </a:prstGeom>
            <a:noFill/>
            <a:ln w="22225">
              <a:solidFill>
                <a:schemeClr val="accent6"/>
              </a:solidFill>
              <a:prstDash val="sysDash"/>
              <a:miter lim="800000"/>
              <a:tailEnd type="triangle"/>
            </a:ln>
          </p:spPr>
          <p:style>
            <a:lnRef idx="2">
              <a:schemeClr val="accent1">
                <a:shade val="50000"/>
              </a:schemeClr>
            </a:lnRef>
            <a:fillRef idx="1">
              <a:schemeClr val="accent1"/>
            </a:fillRef>
            <a:effectRef idx="0">
              <a:schemeClr val="accent1"/>
            </a:effectRef>
            <a:fontRef idx="minor">
              <a:schemeClr val="lt1"/>
            </a:fontRef>
          </p:style>
        </p:cxnSp>
        <p:sp>
          <p:nvSpPr>
            <p:cNvPr id="209" name="TextBox 208"/>
            <p:cNvSpPr txBox="1"/>
            <p:nvPr/>
          </p:nvSpPr>
          <p:spPr>
            <a:xfrm>
              <a:off x="7522751" y="5261757"/>
              <a:ext cx="1273297" cy="193899"/>
            </a:xfrm>
            <a:prstGeom prst="rect">
              <a:avLst/>
            </a:prstGeom>
          </p:spPr>
          <p:txBody>
            <a:bodyPr vert="horz" wrap="none" lIns="0" tIns="0" rIns="0" bIns="0" rtlCol="0" anchor="b">
              <a:spAutoFit/>
            </a:bodyPr>
            <a:lstStyle>
              <a:lvl1pPr indent="0" defTabSz="1734634">
                <a:lnSpc>
                  <a:spcPct val="90000"/>
                </a:lnSpc>
                <a:spcBef>
                  <a:spcPts val="800"/>
                </a:spcBef>
                <a:buFont typeface="Arial" charset="0"/>
                <a:buNone/>
                <a:defRPr sz="2400" b="0" i="0" cap="all" spc="-133" baseline="0">
                  <a:solidFill>
                    <a:schemeClr val="accent4"/>
                  </a:solidFill>
                  <a:latin typeface="Arial Black" charset="0"/>
                  <a:ea typeface="Arial Black" charset="0"/>
                  <a:cs typeface="Arial Black" charset="0"/>
                </a:defRPr>
              </a:lvl1pPr>
              <a:lvl2pPr marL="182875" indent="-182875" defTabSz="1734634">
                <a:lnSpc>
                  <a:spcPct val="90000"/>
                </a:lnSpc>
                <a:spcBef>
                  <a:spcPts val="800"/>
                </a:spcBef>
                <a:buFont typeface="Arial" charset="0"/>
                <a:buChar char="•"/>
                <a:defRPr b="1" i="0" cap="none" baseline="0">
                  <a:solidFill>
                    <a:schemeClr val="bg2"/>
                  </a:solidFill>
                  <a:ea typeface="Arial Black" charset="0"/>
                  <a:cs typeface="Arial Black" charset="0"/>
                </a:defRPr>
              </a:lvl2pPr>
              <a:lvl3pPr marL="365751" indent="-182875" defTabSz="1734634">
                <a:lnSpc>
                  <a:spcPct val="90000"/>
                </a:lnSpc>
                <a:spcBef>
                  <a:spcPts val="800"/>
                </a:spcBef>
                <a:buFont typeface="Arial" charset="0"/>
                <a:buChar char="•"/>
                <a:defRPr b="1" i="0" cap="none" baseline="0">
                  <a:solidFill>
                    <a:schemeClr val="bg2"/>
                  </a:solidFill>
                  <a:ea typeface="Arial Black" charset="0"/>
                  <a:cs typeface="Arial Black" charset="0"/>
                </a:defRPr>
              </a:lvl3pPr>
              <a:lvl4pPr marL="0" indent="0" defTabSz="1734634">
                <a:lnSpc>
                  <a:spcPct val="90000"/>
                </a:lnSpc>
                <a:spcBef>
                  <a:spcPts val="800"/>
                </a:spcBef>
                <a:buFont typeface="Arial" charset="0"/>
                <a:buNone/>
                <a:defRPr b="0" i="0" cap="none" baseline="0">
                  <a:solidFill>
                    <a:schemeClr val="bg2"/>
                  </a:solidFill>
                  <a:ea typeface="Arial Black" charset="0"/>
                  <a:cs typeface="Arial Black" charset="0"/>
                </a:defRPr>
              </a:lvl4pPr>
              <a:lvl5pPr marL="182875" indent="-182875" defTabSz="1734634">
                <a:lnSpc>
                  <a:spcPct val="90000"/>
                </a:lnSpc>
                <a:spcBef>
                  <a:spcPts val="800"/>
                </a:spcBef>
                <a:buFont typeface="Arial" charset="0"/>
                <a:buChar char="•"/>
                <a:defRPr b="0" i="0" cap="none" baseline="0">
                  <a:solidFill>
                    <a:schemeClr val="bg2"/>
                  </a:solidFill>
                  <a:ea typeface="Arial Black" charset="0"/>
                  <a:cs typeface="Arial Black" charset="0"/>
                </a:defRPr>
              </a:lvl5pPr>
              <a:lvl6pPr marL="365751" indent="-182875" defTabSz="1734634">
                <a:lnSpc>
                  <a:spcPct val="90000"/>
                </a:lnSpc>
                <a:spcBef>
                  <a:spcPts val="800"/>
                </a:spcBef>
                <a:buFont typeface="Arial" charset="0"/>
                <a:buChar char="•"/>
                <a:defRPr sz="2133" b="1" i="0" cap="none" baseline="0">
                  <a:solidFill>
                    <a:schemeClr val="tx2"/>
                  </a:solidFill>
                  <a:latin typeface="Arial Bold" charset="0"/>
                  <a:ea typeface="Arial Bold" charset="0"/>
                  <a:cs typeface="Arial Bold" charset="0"/>
                </a:defRPr>
              </a:lvl6pPr>
              <a:lvl7pPr marL="0" indent="0" defTabSz="1734634">
                <a:lnSpc>
                  <a:spcPct val="90000"/>
                </a:lnSpc>
                <a:spcBef>
                  <a:spcPts val="800"/>
                </a:spcBef>
                <a:buFont typeface="Arial" charset="0"/>
                <a:buNone/>
                <a:defRPr sz="1867" b="1" i="0" cap="none" baseline="0">
                  <a:latin typeface="Arial Bold" charset="0"/>
                  <a:ea typeface="Arial Bold" charset="0"/>
                  <a:cs typeface="Arial Bold" charset="0"/>
                </a:defRPr>
              </a:lvl7pPr>
              <a:lvl8pPr marL="182875" indent="-182875" defTabSz="1734634">
                <a:lnSpc>
                  <a:spcPct val="90000"/>
                </a:lnSpc>
                <a:spcBef>
                  <a:spcPts val="800"/>
                </a:spcBef>
                <a:buFont typeface="Arial" charset="0"/>
                <a:buChar char="•"/>
                <a:defRPr sz="1867" b="1" i="0" cap="none" baseline="0">
                  <a:latin typeface="Arial Bold" charset="0"/>
                  <a:ea typeface="Arial Bold" charset="0"/>
                  <a:cs typeface="Arial Bold" charset="0"/>
                </a:defRPr>
              </a:lvl8pPr>
              <a:lvl9pPr marL="365751" indent="-182875" defTabSz="1734634">
                <a:lnSpc>
                  <a:spcPct val="90000"/>
                </a:lnSpc>
                <a:spcBef>
                  <a:spcPts val="800"/>
                </a:spcBef>
                <a:buFont typeface="Arial" charset="0"/>
                <a:buChar char="•"/>
                <a:defRPr sz="1867" b="1" i="0" cap="none" baseline="0">
                  <a:latin typeface="Arial Bold" charset="0"/>
                  <a:ea typeface="Arial Black" charset="0"/>
                  <a:cs typeface="Arial Black" charset="0"/>
                </a:defRPr>
              </a:lvl9pPr>
            </a:lstStyle>
            <a:p>
              <a:r>
                <a:rPr lang="en-US" sz="1400" dirty="0" smtClean="0">
                  <a:solidFill>
                    <a:srgbClr val="259CAB"/>
                  </a:solidFill>
                </a:rPr>
                <a:t>prescriptive</a:t>
              </a:r>
              <a:endParaRPr lang="en-US" sz="1400" dirty="0">
                <a:solidFill>
                  <a:srgbClr val="259CAB"/>
                </a:solidFill>
              </a:endParaRPr>
            </a:p>
          </p:txBody>
        </p:sp>
        <p:cxnSp>
          <p:nvCxnSpPr>
            <p:cNvPr id="210" name="Straight Arrow Connector 209"/>
            <p:cNvCxnSpPr/>
            <p:nvPr/>
          </p:nvCxnSpPr>
          <p:spPr>
            <a:xfrm>
              <a:off x="8968141" y="5358706"/>
              <a:ext cx="892562" cy="0"/>
            </a:xfrm>
            <a:prstGeom prst="straightConnector1">
              <a:avLst/>
            </a:prstGeom>
            <a:noFill/>
            <a:ln w="22225">
              <a:solidFill>
                <a:schemeClr val="accent6"/>
              </a:solidFill>
              <a:prstDash val="sysDash"/>
              <a:miter lim="800000"/>
              <a:tailEnd type="triangle"/>
            </a:ln>
          </p:spPr>
          <p:style>
            <a:lnRef idx="2">
              <a:schemeClr val="accent1">
                <a:shade val="50000"/>
              </a:schemeClr>
            </a:lnRef>
            <a:fillRef idx="1">
              <a:schemeClr val="accent1"/>
            </a:fillRef>
            <a:effectRef idx="0">
              <a:schemeClr val="accent1"/>
            </a:effectRef>
            <a:fontRef idx="minor">
              <a:schemeClr val="lt1"/>
            </a:fontRef>
          </p:style>
        </p:cxnSp>
        <p:sp>
          <p:nvSpPr>
            <p:cNvPr id="211" name="TextBox 210"/>
            <p:cNvSpPr txBox="1"/>
            <p:nvPr/>
          </p:nvSpPr>
          <p:spPr>
            <a:xfrm>
              <a:off x="9929039" y="5261757"/>
              <a:ext cx="1327663" cy="193899"/>
            </a:xfrm>
            <a:prstGeom prst="rect">
              <a:avLst/>
            </a:prstGeom>
          </p:spPr>
          <p:txBody>
            <a:bodyPr vert="horz" wrap="square" lIns="0" tIns="0" rIns="0" bIns="0" rtlCol="0" anchor="b">
              <a:spAutoFit/>
            </a:bodyPr>
            <a:lstStyle>
              <a:lvl1pPr indent="0" defTabSz="1734634">
                <a:lnSpc>
                  <a:spcPct val="90000"/>
                </a:lnSpc>
                <a:spcBef>
                  <a:spcPts val="800"/>
                </a:spcBef>
                <a:buFont typeface="Arial" charset="0"/>
                <a:buNone/>
                <a:defRPr sz="2400" b="0" i="0" cap="all" spc="-133" baseline="0">
                  <a:solidFill>
                    <a:schemeClr val="accent4"/>
                  </a:solidFill>
                  <a:latin typeface="Arial Black" charset="0"/>
                  <a:ea typeface="Arial Black" charset="0"/>
                  <a:cs typeface="Arial Black" charset="0"/>
                </a:defRPr>
              </a:lvl1pPr>
              <a:lvl2pPr marL="182875" indent="-182875" defTabSz="1734634">
                <a:lnSpc>
                  <a:spcPct val="90000"/>
                </a:lnSpc>
                <a:spcBef>
                  <a:spcPts val="800"/>
                </a:spcBef>
                <a:buFont typeface="Arial" charset="0"/>
                <a:buChar char="•"/>
                <a:defRPr b="1" i="0" cap="none" baseline="0">
                  <a:solidFill>
                    <a:schemeClr val="bg2"/>
                  </a:solidFill>
                  <a:ea typeface="Arial Black" charset="0"/>
                  <a:cs typeface="Arial Black" charset="0"/>
                </a:defRPr>
              </a:lvl2pPr>
              <a:lvl3pPr marL="365751" indent="-182875" defTabSz="1734634">
                <a:lnSpc>
                  <a:spcPct val="90000"/>
                </a:lnSpc>
                <a:spcBef>
                  <a:spcPts val="800"/>
                </a:spcBef>
                <a:buFont typeface="Arial" charset="0"/>
                <a:buChar char="•"/>
                <a:defRPr b="1" i="0" cap="none" baseline="0">
                  <a:solidFill>
                    <a:schemeClr val="bg2"/>
                  </a:solidFill>
                  <a:ea typeface="Arial Black" charset="0"/>
                  <a:cs typeface="Arial Black" charset="0"/>
                </a:defRPr>
              </a:lvl3pPr>
              <a:lvl4pPr marL="0" indent="0" defTabSz="1734634">
                <a:lnSpc>
                  <a:spcPct val="90000"/>
                </a:lnSpc>
                <a:spcBef>
                  <a:spcPts val="800"/>
                </a:spcBef>
                <a:buFont typeface="Arial" charset="0"/>
                <a:buNone/>
                <a:defRPr b="0" i="0" cap="none" baseline="0">
                  <a:solidFill>
                    <a:schemeClr val="bg2"/>
                  </a:solidFill>
                  <a:ea typeface="Arial Black" charset="0"/>
                  <a:cs typeface="Arial Black" charset="0"/>
                </a:defRPr>
              </a:lvl4pPr>
              <a:lvl5pPr marL="182875" indent="-182875" defTabSz="1734634">
                <a:lnSpc>
                  <a:spcPct val="90000"/>
                </a:lnSpc>
                <a:spcBef>
                  <a:spcPts val="800"/>
                </a:spcBef>
                <a:buFont typeface="Arial" charset="0"/>
                <a:buChar char="•"/>
                <a:defRPr b="0" i="0" cap="none" baseline="0">
                  <a:solidFill>
                    <a:schemeClr val="bg2"/>
                  </a:solidFill>
                  <a:ea typeface="Arial Black" charset="0"/>
                  <a:cs typeface="Arial Black" charset="0"/>
                </a:defRPr>
              </a:lvl5pPr>
              <a:lvl6pPr marL="365751" indent="-182875" defTabSz="1734634">
                <a:lnSpc>
                  <a:spcPct val="90000"/>
                </a:lnSpc>
                <a:spcBef>
                  <a:spcPts val="800"/>
                </a:spcBef>
                <a:buFont typeface="Arial" charset="0"/>
                <a:buChar char="•"/>
                <a:defRPr sz="2133" b="1" i="0" cap="none" baseline="0">
                  <a:solidFill>
                    <a:schemeClr val="tx2"/>
                  </a:solidFill>
                  <a:latin typeface="Arial Bold" charset="0"/>
                  <a:ea typeface="Arial Bold" charset="0"/>
                  <a:cs typeface="Arial Bold" charset="0"/>
                </a:defRPr>
              </a:lvl6pPr>
              <a:lvl7pPr marL="0" indent="0" defTabSz="1734634">
                <a:lnSpc>
                  <a:spcPct val="90000"/>
                </a:lnSpc>
                <a:spcBef>
                  <a:spcPts val="800"/>
                </a:spcBef>
                <a:buFont typeface="Arial" charset="0"/>
                <a:buNone/>
                <a:defRPr sz="1867" b="1" i="0" cap="none" baseline="0">
                  <a:latin typeface="Arial Bold" charset="0"/>
                  <a:ea typeface="Arial Bold" charset="0"/>
                  <a:cs typeface="Arial Bold" charset="0"/>
                </a:defRPr>
              </a:lvl7pPr>
              <a:lvl8pPr marL="182875" indent="-182875" defTabSz="1734634">
                <a:lnSpc>
                  <a:spcPct val="90000"/>
                </a:lnSpc>
                <a:spcBef>
                  <a:spcPts val="800"/>
                </a:spcBef>
                <a:buFont typeface="Arial" charset="0"/>
                <a:buChar char="•"/>
                <a:defRPr sz="1867" b="1" i="0" cap="none" baseline="0">
                  <a:latin typeface="Arial Bold" charset="0"/>
                  <a:ea typeface="Arial Bold" charset="0"/>
                  <a:cs typeface="Arial Bold" charset="0"/>
                </a:defRPr>
              </a:lvl8pPr>
              <a:lvl9pPr marL="365751" indent="-182875" defTabSz="1734634">
                <a:lnSpc>
                  <a:spcPct val="90000"/>
                </a:lnSpc>
                <a:spcBef>
                  <a:spcPts val="800"/>
                </a:spcBef>
                <a:buFont typeface="Arial" charset="0"/>
                <a:buChar char="•"/>
                <a:defRPr sz="1867" b="1" i="0" cap="none" baseline="0">
                  <a:latin typeface="Arial Bold" charset="0"/>
                  <a:ea typeface="Arial Black" charset="0"/>
                  <a:cs typeface="Arial Black" charset="0"/>
                </a:defRPr>
              </a:lvl9pPr>
            </a:lstStyle>
            <a:p>
              <a:r>
                <a:rPr lang="en-US" sz="1400" dirty="0" smtClean="0">
                  <a:solidFill>
                    <a:srgbClr val="259CAB"/>
                  </a:solidFill>
                </a:rPr>
                <a:t>Continuous</a:t>
              </a:r>
            </a:p>
          </p:txBody>
        </p:sp>
        <p:grpSp>
          <p:nvGrpSpPr>
            <p:cNvPr id="212" name="Group 211"/>
            <p:cNvGrpSpPr/>
            <p:nvPr/>
          </p:nvGrpSpPr>
          <p:grpSpPr>
            <a:xfrm>
              <a:off x="1776993" y="5206071"/>
              <a:ext cx="394655" cy="305271"/>
              <a:chOff x="1800455" y="1406035"/>
              <a:chExt cx="914699" cy="774774"/>
            </a:xfrm>
            <a:solidFill>
              <a:srgbClr val="259CAB"/>
            </a:solidFill>
          </p:grpSpPr>
          <p:sp>
            <p:nvSpPr>
              <p:cNvPr id="217" name="Freeform 14"/>
              <p:cNvSpPr>
                <a:spLocks/>
              </p:cNvSpPr>
              <p:nvPr/>
            </p:nvSpPr>
            <p:spPr bwMode="auto">
              <a:xfrm>
                <a:off x="2155451" y="1561507"/>
                <a:ext cx="559703" cy="619302"/>
              </a:xfrm>
              <a:custGeom>
                <a:avLst/>
                <a:gdLst>
                  <a:gd name="T0" fmla="*/ 53 w 91"/>
                  <a:gd name="T1" fmla="*/ 14 h 101"/>
                  <a:gd name="T2" fmla="*/ 46 w 91"/>
                  <a:gd name="T3" fmla="*/ 3 h 101"/>
                  <a:gd name="T4" fmla="*/ 44 w 91"/>
                  <a:gd name="T5" fmla="*/ 0 h 101"/>
                  <a:gd name="T6" fmla="*/ 33 w 91"/>
                  <a:gd name="T7" fmla="*/ 12 h 101"/>
                  <a:gd name="T8" fmla="*/ 34 w 91"/>
                  <a:gd name="T9" fmla="*/ 13 h 101"/>
                  <a:gd name="T10" fmla="*/ 40 w 91"/>
                  <a:gd name="T11" fmla="*/ 25 h 101"/>
                  <a:gd name="T12" fmla="*/ 42 w 91"/>
                  <a:gd name="T13" fmla="*/ 33 h 101"/>
                  <a:gd name="T14" fmla="*/ 50 w 91"/>
                  <a:gd name="T15" fmla="*/ 31 h 101"/>
                  <a:gd name="T16" fmla="*/ 75 w 91"/>
                  <a:gd name="T17" fmla="*/ 49 h 101"/>
                  <a:gd name="T18" fmla="*/ 55 w 91"/>
                  <a:gd name="T19" fmla="*/ 67 h 101"/>
                  <a:gd name="T20" fmla="*/ 23 w 91"/>
                  <a:gd name="T21" fmla="*/ 67 h 101"/>
                  <a:gd name="T22" fmla="*/ 32 w 91"/>
                  <a:gd name="T23" fmla="*/ 57 h 101"/>
                  <a:gd name="T24" fmla="*/ 23 w 91"/>
                  <a:gd name="T25" fmla="*/ 49 h 101"/>
                  <a:gd name="T26" fmla="*/ 0 w 91"/>
                  <a:gd name="T27" fmla="*/ 75 h 101"/>
                  <a:gd name="T28" fmla="*/ 23 w 91"/>
                  <a:gd name="T29" fmla="*/ 101 h 101"/>
                  <a:gd name="T30" fmla="*/ 32 w 91"/>
                  <a:gd name="T31" fmla="*/ 93 h 101"/>
                  <a:gd name="T32" fmla="*/ 23 w 91"/>
                  <a:gd name="T33" fmla="*/ 83 h 101"/>
                  <a:gd name="T34" fmla="*/ 55 w 91"/>
                  <a:gd name="T35" fmla="*/ 83 h 101"/>
                  <a:gd name="T36" fmla="*/ 91 w 91"/>
                  <a:gd name="T37" fmla="*/ 49 h 101"/>
                  <a:gd name="T38" fmla="*/ 53 w 91"/>
                  <a:gd name="T39" fmla="*/ 14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1" h="101">
                    <a:moveTo>
                      <a:pt x="53" y="14"/>
                    </a:moveTo>
                    <a:cubicBezTo>
                      <a:pt x="52" y="10"/>
                      <a:pt x="49" y="6"/>
                      <a:pt x="46" y="3"/>
                    </a:cubicBezTo>
                    <a:cubicBezTo>
                      <a:pt x="46" y="2"/>
                      <a:pt x="45" y="1"/>
                      <a:pt x="44" y="0"/>
                    </a:cubicBezTo>
                    <a:cubicBezTo>
                      <a:pt x="33" y="12"/>
                      <a:pt x="33" y="12"/>
                      <a:pt x="33" y="12"/>
                    </a:cubicBezTo>
                    <a:cubicBezTo>
                      <a:pt x="33" y="12"/>
                      <a:pt x="34" y="13"/>
                      <a:pt x="34" y="13"/>
                    </a:cubicBezTo>
                    <a:cubicBezTo>
                      <a:pt x="37" y="17"/>
                      <a:pt x="39" y="21"/>
                      <a:pt x="40" y="25"/>
                    </a:cubicBezTo>
                    <a:cubicBezTo>
                      <a:pt x="42" y="33"/>
                      <a:pt x="42" y="33"/>
                      <a:pt x="42" y="33"/>
                    </a:cubicBezTo>
                    <a:cubicBezTo>
                      <a:pt x="50" y="31"/>
                      <a:pt x="50" y="31"/>
                      <a:pt x="50" y="31"/>
                    </a:cubicBezTo>
                    <a:cubicBezTo>
                      <a:pt x="63" y="27"/>
                      <a:pt x="75" y="37"/>
                      <a:pt x="75" y="49"/>
                    </a:cubicBezTo>
                    <a:cubicBezTo>
                      <a:pt x="75" y="59"/>
                      <a:pt x="66" y="67"/>
                      <a:pt x="55" y="67"/>
                    </a:cubicBezTo>
                    <a:cubicBezTo>
                      <a:pt x="54" y="67"/>
                      <a:pt x="36" y="67"/>
                      <a:pt x="23" y="67"/>
                    </a:cubicBezTo>
                    <a:cubicBezTo>
                      <a:pt x="32" y="57"/>
                      <a:pt x="32" y="57"/>
                      <a:pt x="32" y="57"/>
                    </a:cubicBezTo>
                    <a:cubicBezTo>
                      <a:pt x="23" y="49"/>
                      <a:pt x="23" y="49"/>
                      <a:pt x="23" y="49"/>
                    </a:cubicBezTo>
                    <a:cubicBezTo>
                      <a:pt x="0" y="75"/>
                      <a:pt x="0" y="75"/>
                      <a:pt x="0" y="75"/>
                    </a:cubicBezTo>
                    <a:cubicBezTo>
                      <a:pt x="23" y="101"/>
                      <a:pt x="23" y="101"/>
                      <a:pt x="23" y="101"/>
                    </a:cubicBezTo>
                    <a:cubicBezTo>
                      <a:pt x="32" y="93"/>
                      <a:pt x="32" y="93"/>
                      <a:pt x="32" y="93"/>
                    </a:cubicBezTo>
                    <a:cubicBezTo>
                      <a:pt x="23" y="83"/>
                      <a:pt x="23" y="83"/>
                      <a:pt x="23" y="83"/>
                    </a:cubicBezTo>
                    <a:cubicBezTo>
                      <a:pt x="36" y="83"/>
                      <a:pt x="54" y="83"/>
                      <a:pt x="55" y="83"/>
                    </a:cubicBezTo>
                    <a:cubicBezTo>
                      <a:pt x="75" y="83"/>
                      <a:pt x="91" y="68"/>
                      <a:pt x="91" y="49"/>
                    </a:cubicBezTo>
                    <a:cubicBezTo>
                      <a:pt x="91" y="29"/>
                      <a:pt x="74" y="13"/>
                      <a:pt x="53" y="14"/>
                    </a:cubicBezTo>
                    <a:close/>
                  </a:path>
                </a:pathLst>
              </a:custGeom>
              <a:grpFill/>
              <a:ln>
                <a:noFill/>
              </a:ln>
              <a:extLst/>
            </p:spPr>
            <p:txBody>
              <a:bodyPr vert="horz" wrap="square" lIns="91440" tIns="45720" rIns="91440" bIns="45720" numCol="1" anchor="t" anchorCtr="0" compatLnSpc="1">
                <a:prstTxWarp prst="textNoShape">
                  <a:avLst/>
                </a:prstTxWarp>
              </a:bodyPr>
              <a:lstStyle/>
              <a:p>
                <a:endParaRPr lang="en-IE"/>
              </a:p>
            </p:txBody>
          </p:sp>
          <p:sp>
            <p:nvSpPr>
              <p:cNvPr id="218" name="Freeform 15"/>
              <p:cNvSpPr>
                <a:spLocks/>
              </p:cNvSpPr>
              <p:nvPr/>
            </p:nvSpPr>
            <p:spPr bwMode="auto">
              <a:xfrm>
                <a:off x="1800455" y="1406035"/>
                <a:ext cx="577842" cy="663352"/>
              </a:xfrm>
              <a:custGeom>
                <a:avLst/>
                <a:gdLst>
                  <a:gd name="T0" fmla="*/ 77 w 94"/>
                  <a:gd name="T1" fmla="*/ 0 h 108"/>
                  <a:gd name="T2" fmla="*/ 67 w 94"/>
                  <a:gd name="T3" fmla="*/ 7 h 108"/>
                  <a:gd name="T4" fmla="*/ 72 w 94"/>
                  <a:gd name="T5" fmla="*/ 12 h 108"/>
                  <a:gd name="T6" fmla="*/ 71 w 94"/>
                  <a:gd name="T7" fmla="*/ 12 h 108"/>
                  <a:gd name="T8" fmla="*/ 27 w 94"/>
                  <a:gd name="T9" fmla="*/ 49 h 108"/>
                  <a:gd name="T10" fmla="*/ 0 w 94"/>
                  <a:gd name="T11" fmla="*/ 78 h 108"/>
                  <a:gd name="T12" fmla="*/ 29 w 94"/>
                  <a:gd name="T13" fmla="*/ 108 h 108"/>
                  <a:gd name="T14" fmla="*/ 56 w 94"/>
                  <a:gd name="T15" fmla="*/ 108 h 108"/>
                  <a:gd name="T16" fmla="*/ 56 w 94"/>
                  <a:gd name="T17" fmla="*/ 108 h 108"/>
                  <a:gd name="T18" fmla="*/ 48 w 94"/>
                  <a:gd name="T19" fmla="*/ 100 h 108"/>
                  <a:gd name="T20" fmla="*/ 56 w 94"/>
                  <a:gd name="T21" fmla="*/ 93 h 108"/>
                  <a:gd name="T22" fmla="*/ 56 w 94"/>
                  <a:gd name="T23" fmla="*/ 92 h 108"/>
                  <a:gd name="T24" fmla="*/ 29 w 94"/>
                  <a:gd name="T25" fmla="*/ 92 h 108"/>
                  <a:gd name="T26" fmla="*/ 16 w 94"/>
                  <a:gd name="T27" fmla="*/ 78 h 108"/>
                  <a:gd name="T28" fmla="*/ 29 w 94"/>
                  <a:gd name="T29" fmla="*/ 65 h 108"/>
                  <a:gd name="T30" fmla="*/ 33 w 94"/>
                  <a:gd name="T31" fmla="*/ 65 h 108"/>
                  <a:gd name="T32" fmla="*/ 42 w 94"/>
                  <a:gd name="T33" fmla="*/ 67 h 108"/>
                  <a:gd name="T34" fmla="*/ 42 w 94"/>
                  <a:gd name="T35" fmla="*/ 57 h 108"/>
                  <a:gd name="T36" fmla="*/ 70 w 94"/>
                  <a:gd name="T37" fmla="*/ 29 h 108"/>
                  <a:gd name="T38" fmla="*/ 66 w 94"/>
                  <a:gd name="T39" fmla="*/ 33 h 108"/>
                  <a:gd name="T40" fmla="*/ 75 w 94"/>
                  <a:gd name="T41" fmla="*/ 41 h 108"/>
                  <a:gd name="T42" fmla="*/ 94 w 94"/>
                  <a:gd name="T43" fmla="*/ 21 h 108"/>
                  <a:gd name="T44" fmla="*/ 77 w 94"/>
                  <a:gd name="T45"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4" h="108">
                    <a:moveTo>
                      <a:pt x="77" y="0"/>
                    </a:moveTo>
                    <a:cubicBezTo>
                      <a:pt x="67" y="7"/>
                      <a:pt x="67" y="7"/>
                      <a:pt x="67" y="7"/>
                    </a:cubicBezTo>
                    <a:cubicBezTo>
                      <a:pt x="72" y="12"/>
                      <a:pt x="72" y="12"/>
                      <a:pt x="72" y="12"/>
                    </a:cubicBezTo>
                    <a:cubicBezTo>
                      <a:pt x="71" y="12"/>
                      <a:pt x="71" y="12"/>
                      <a:pt x="71" y="12"/>
                    </a:cubicBezTo>
                    <a:cubicBezTo>
                      <a:pt x="49" y="12"/>
                      <a:pt x="31" y="28"/>
                      <a:pt x="27" y="49"/>
                    </a:cubicBezTo>
                    <a:cubicBezTo>
                      <a:pt x="12" y="50"/>
                      <a:pt x="0" y="63"/>
                      <a:pt x="0" y="78"/>
                    </a:cubicBezTo>
                    <a:cubicBezTo>
                      <a:pt x="0" y="95"/>
                      <a:pt x="13" y="108"/>
                      <a:pt x="29" y="108"/>
                    </a:cubicBezTo>
                    <a:cubicBezTo>
                      <a:pt x="56" y="108"/>
                      <a:pt x="56" y="108"/>
                      <a:pt x="56" y="108"/>
                    </a:cubicBezTo>
                    <a:cubicBezTo>
                      <a:pt x="56" y="108"/>
                      <a:pt x="56" y="108"/>
                      <a:pt x="56" y="108"/>
                    </a:cubicBezTo>
                    <a:cubicBezTo>
                      <a:pt x="48" y="100"/>
                      <a:pt x="48" y="100"/>
                      <a:pt x="48" y="100"/>
                    </a:cubicBezTo>
                    <a:cubicBezTo>
                      <a:pt x="56" y="93"/>
                      <a:pt x="56" y="93"/>
                      <a:pt x="56" y="93"/>
                    </a:cubicBezTo>
                    <a:cubicBezTo>
                      <a:pt x="56" y="92"/>
                      <a:pt x="56" y="92"/>
                      <a:pt x="56" y="92"/>
                    </a:cubicBezTo>
                    <a:cubicBezTo>
                      <a:pt x="29" y="92"/>
                      <a:pt x="29" y="92"/>
                      <a:pt x="29" y="92"/>
                    </a:cubicBezTo>
                    <a:cubicBezTo>
                      <a:pt x="22" y="92"/>
                      <a:pt x="16" y="86"/>
                      <a:pt x="16" y="78"/>
                    </a:cubicBezTo>
                    <a:cubicBezTo>
                      <a:pt x="16" y="71"/>
                      <a:pt x="22" y="65"/>
                      <a:pt x="29" y="65"/>
                    </a:cubicBezTo>
                    <a:cubicBezTo>
                      <a:pt x="30" y="65"/>
                      <a:pt x="31" y="65"/>
                      <a:pt x="33" y="65"/>
                    </a:cubicBezTo>
                    <a:cubicBezTo>
                      <a:pt x="42" y="67"/>
                      <a:pt x="42" y="67"/>
                      <a:pt x="42" y="67"/>
                    </a:cubicBezTo>
                    <a:cubicBezTo>
                      <a:pt x="42" y="57"/>
                      <a:pt x="42" y="57"/>
                      <a:pt x="42" y="57"/>
                    </a:cubicBezTo>
                    <a:cubicBezTo>
                      <a:pt x="42" y="41"/>
                      <a:pt x="55" y="29"/>
                      <a:pt x="70" y="29"/>
                    </a:cubicBezTo>
                    <a:cubicBezTo>
                      <a:pt x="66" y="33"/>
                      <a:pt x="66" y="33"/>
                      <a:pt x="66" y="33"/>
                    </a:cubicBezTo>
                    <a:cubicBezTo>
                      <a:pt x="75" y="41"/>
                      <a:pt x="75" y="41"/>
                      <a:pt x="75" y="41"/>
                    </a:cubicBezTo>
                    <a:cubicBezTo>
                      <a:pt x="94" y="21"/>
                      <a:pt x="94" y="21"/>
                      <a:pt x="94" y="21"/>
                    </a:cubicBezTo>
                    <a:lnTo>
                      <a:pt x="77" y="0"/>
                    </a:lnTo>
                    <a:close/>
                  </a:path>
                </a:pathLst>
              </a:custGeom>
              <a:grpFill/>
              <a:ln>
                <a:noFill/>
              </a:ln>
              <a:extLst/>
            </p:spPr>
            <p:txBody>
              <a:bodyPr vert="horz" wrap="square" lIns="91440" tIns="45720" rIns="91440" bIns="45720" numCol="1" anchor="t" anchorCtr="0" compatLnSpc="1">
                <a:prstTxWarp prst="textNoShape">
                  <a:avLst/>
                </a:prstTxWarp>
              </a:bodyPr>
              <a:lstStyle/>
              <a:p>
                <a:endParaRPr lang="en-IE"/>
              </a:p>
            </p:txBody>
          </p:sp>
        </p:grpSp>
        <p:sp>
          <p:nvSpPr>
            <p:cNvPr id="215" name="TextBox 214"/>
            <p:cNvSpPr txBox="1"/>
            <p:nvPr/>
          </p:nvSpPr>
          <p:spPr>
            <a:xfrm>
              <a:off x="306194" y="5261757"/>
              <a:ext cx="1270541" cy="193899"/>
            </a:xfrm>
            <a:prstGeom prst="rect">
              <a:avLst/>
            </a:prstGeom>
          </p:spPr>
          <p:txBody>
            <a:bodyPr vert="horz" wrap="none" lIns="0" tIns="0" rIns="0" bIns="0" rtlCol="0" anchor="b">
              <a:spAutoFit/>
            </a:bodyPr>
            <a:lstStyle>
              <a:lvl1pPr indent="0" defTabSz="1734634">
                <a:lnSpc>
                  <a:spcPct val="90000"/>
                </a:lnSpc>
                <a:spcBef>
                  <a:spcPts val="800"/>
                </a:spcBef>
                <a:buFont typeface="Arial" charset="0"/>
                <a:buNone/>
                <a:defRPr sz="2400" b="0" i="0" cap="all" spc="-133" baseline="0">
                  <a:solidFill>
                    <a:schemeClr val="accent4"/>
                  </a:solidFill>
                  <a:latin typeface="Arial Black" charset="0"/>
                  <a:ea typeface="Arial Black" charset="0"/>
                  <a:cs typeface="Arial Black" charset="0"/>
                </a:defRPr>
              </a:lvl1pPr>
              <a:lvl2pPr marL="182875" indent="-182875" defTabSz="1734634">
                <a:lnSpc>
                  <a:spcPct val="90000"/>
                </a:lnSpc>
                <a:spcBef>
                  <a:spcPts val="800"/>
                </a:spcBef>
                <a:buFont typeface="Arial" charset="0"/>
                <a:buChar char="•"/>
                <a:defRPr b="1" i="0" cap="none" baseline="0">
                  <a:solidFill>
                    <a:schemeClr val="bg2"/>
                  </a:solidFill>
                  <a:ea typeface="Arial Black" charset="0"/>
                  <a:cs typeface="Arial Black" charset="0"/>
                </a:defRPr>
              </a:lvl2pPr>
              <a:lvl3pPr marL="365751" indent="-182875" defTabSz="1734634">
                <a:lnSpc>
                  <a:spcPct val="90000"/>
                </a:lnSpc>
                <a:spcBef>
                  <a:spcPts val="800"/>
                </a:spcBef>
                <a:buFont typeface="Arial" charset="0"/>
                <a:buChar char="•"/>
                <a:defRPr b="1" i="0" cap="none" baseline="0">
                  <a:solidFill>
                    <a:schemeClr val="bg2"/>
                  </a:solidFill>
                  <a:ea typeface="Arial Black" charset="0"/>
                  <a:cs typeface="Arial Black" charset="0"/>
                </a:defRPr>
              </a:lvl3pPr>
              <a:lvl4pPr marL="0" indent="0" defTabSz="1734634">
                <a:lnSpc>
                  <a:spcPct val="90000"/>
                </a:lnSpc>
                <a:spcBef>
                  <a:spcPts val="800"/>
                </a:spcBef>
                <a:buFont typeface="Arial" charset="0"/>
                <a:buNone/>
                <a:defRPr b="0" i="0" cap="none" baseline="0">
                  <a:solidFill>
                    <a:schemeClr val="bg2"/>
                  </a:solidFill>
                  <a:ea typeface="Arial Black" charset="0"/>
                  <a:cs typeface="Arial Black" charset="0"/>
                </a:defRPr>
              </a:lvl4pPr>
              <a:lvl5pPr marL="182875" indent="-182875" defTabSz="1734634">
                <a:lnSpc>
                  <a:spcPct val="90000"/>
                </a:lnSpc>
                <a:spcBef>
                  <a:spcPts val="800"/>
                </a:spcBef>
                <a:buFont typeface="Arial" charset="0"/>
                <a:buChar char="•"/>
                <a:defRPr b="0" i="0" cap="none" baseline="0">
                  <a:solidFill>
                    <a:schemeClr val="bg2"/>
                  </a:solidFill>
                  <a:ea typeface="Arial Black" charset="0"/>
                  <a:cs typeface="Arial Black" charset="0"/>
                </a:defRPr>
              </a:lvl5pPr>
              <a:lvl6pPr marL="365751" indent="-182875" defTabSz="1734634">
                <a:lnSpc>
                  <a:spcPct val="90000"/>
                </a:lnSpc>
                <a:spcBef>
                  <a:spcPts val="800"/>
                </a:spcBef>
                <a:buFont typeface="Arial" charset="0"/>
                <a:buChar char="•"/>
                <a:defRPr sz="2133" b="1" i="0" cap="none" baseline="0">
                  <a:solidFill>
                    <a:schemeClr val="tx2"/>
                  </a:solidFill>
                  <a:latin typeface="Arial Bold" charset="0"/>
                  <a:ea typeface="Arial Bold" charset="0"/>
                  <a:cs typeface="Arial Bold" charset="0"/>
                </a:defRPr>
              </a:lvl6pPr>
              <a:lvl7pPr marL="0" indent="0" defTabSz="1734634">
                <a:lnSpc>
                  <a:spcPct val="90000"/>
                </a:lnSpc>
                <a:spcBef>
                  <a:spcPts val="800"/>
                </a:spcBef>
                <a:buFont typeface="Arial" charset="0"/>
                <a:buNone/>
                <a:defRPr sz="1867" b="1" i="0" cap="none" baseline="0">
                  <a:latin typeface="Arial Bold" charset="0"/>
                  <a:ea typeface="Arial Bold" charset="0"/>
                  <a:cs typeface="Arial Bold" charset="0"/>
                </a:defRPr>
              </a:lvl7pPr>
              <a:lvl8pPr marL="182875" indent="-182875" defTabSz="1734634">
                <a:lnSpc>
                  <a:spcPct val="90000"/>
                </a:lnSpc>
                <a:spcBef>
                  <a:spcPts val="800"/>
                </a:spcBef>
                <a:buFont typeface="Arial" charset="0"/>
                <a:buChar char="•"/>
                <a:defRPr sz="1867" b="1" i="0" cap="none" baseline="0">
                  <a:latin typeface="Arial Bold" charset="0"/>
                  <a:ea typeface="Arial Bold" charset="0"/>
                  <a:cs typeface="Arial Bold" charset="0"/>
                </a:defRPr>
              </a:lvl8pPr>
              <a:lvl9pPr marL="365751" indent="-182875" defTabSz="1734634">
                <a:lnSpc>
                  <a:spcPct val="90000"/>
                </a:lnSpc>
                <a:spcBef>
                  <a:spcPts val="800"/>
                </a:spcBef>
                <a:buFont typeface="Arial" charset="0"/>
                <a:buChar char="•"/>
                <a:defRPr sz="1867" b="1" i="0" cap="none" baseline="0">
                  <a:latin typeface="Arial Bold" charset="0"/>
                  <a:ea typeface="Arial Black" charset="0"/>
                  <a:cs typeface="Arial Black" charset="0"/>
                </a:defRPr>
              </a:lvl9pPr>
            </a:lstStyle>
            <a:p>
              <a:r>
                <a:rPr lang="en-US" sz="1400" dirty="0" smtClean="0">
                  <a:solidFill>
                    <a:srgbClr val="259CAB"/>
                  </a:solidFill>
                </a:rPr>
                <a:t>Optimization</a:t>
              </a:r>
              <a:endParaRPr lang="en-US" sz="1400" dirty="0">
                <a:solidFill>
                  <a:srgbClr val="259CAB"/>
                </a:solidFill>
              </a:endParaRPr>
            </a:p>
          </p:txBody>
        </p:sp>
      </p:grpSp>
    </p:spTree>
    <p:extLst>
      <p:ext uri="{BB962C8B-B14F-4D97-AF65-F5344CB8AC3E}">
        <p14:creationId xmlns:p14="http://schemas.microsoft.com/office/powerpoint/2010/main" val="157580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 name="Picture 1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938"/>
            <a:ext cx="12193488" cy="6864937"/>
          </a:xfrm>
          <a:prstGeom prst="rect">
            <a:avLst/>
          </a:prstGeom>
          <a:ln>
            <a:noFill/>
          </a:ln>
        </p:spPr>
      </p:pic>
      <p:sp>
        <p:nvSpPr>
          <p:cNvPr id="141" name="Slide Number Placeholder 4"/>
          <p:cNvSpPr>
            <a:spLocks noGrp="1"/>
          </p:cNvSpPr>
          <p:nvPr>
            <p:ph type="sldNum" sz="quarter" idx="4294967295"/>
          </p:nvPr>
        </p:nvSpPr>
        <p:spPr>
          <a:xfrm flipH="1">
            <a:off x="11344099" y="6537399"/>
            <a:ext cx="677794" cy="161888"/>
          </a:xfrm>
          <a:prstGeom prst="rect">
            <a:avLst/>
          </a:prstGeom>
        </p:spPr>
        <p:txBody>
          <a:bodyPr vert="horz" wrap="square" lIns="121899" tIns="60949" rIns="0" bIns="60949" numCol="1" anchor="ctr" anchorCtr="0" compatLnSpc="1">
            <a:prstTxWarp prst="textNoShape">
              <a:avLst/>
            </a:prstTxWarp>
            <a:noAutofit/>
          </a:bodyPr>
          <a:lstStyle>
            <a:lvl1pPr algn="r">
              <a:defRPr sz="1000">
                <a:solidFill>
                  <a:schemeClr val="bg1"/>
                </a:solidFill>
              </a:defRPr>
            </a:lvl1pPr>
          </a:lstStyle>
          <a:p>
            <a:pPr fontAlgn="base">
              <a:spcBef>
                <a:spcPct val="0"/>
              </a:spcBef>
              <a:spcAft>
                <a:spcPct val="0"/>
              </a:spcAft>
              <a:defRPr/>
            </a:pPr>
            <a:fld id="{A0DA5082-F373-4594-9A73-4197E95BC94B}" type="slidenum">
              <a:rPr lang="en-US" smtClean="0">
                <a:solidFill>
                  <a:srgbClr val="FFFFFF"/>
                </a:solidFill>
                <a:cs typeface="Arial" charset="0"/>
              </a:rPr>
              <a:pPr fontAlgn="base">
                <a:spcBef>
                  <a:spcPct val="0"/>
                </a:spcBef>
                <a:spcAft>
                  <a:spcPct val="0"/>
                </a:spcAft>
                <a:defRPr/>
              </a:pPr>
              <a:t>14</a:t>
            </a:fld>
            <a:endParaRPr lang="en-US" dirty="0">
              <a:solidFill>
                <a:srgbClr val="FFFFFF"/>
              </a:solidFill>
              <a:cs typeface="Arial" charset="0"/>
            </a:endParaRPr>
          </a:p>
        </p:txBody>
      </p:sp>
      <p:sp>
        <p:nvSpPr>
          <p:cNvPr id="71" name="Title 9"/>
          <p:cNvSpPr txBox="1">
            <a:spLocks/>
          </p:cNvSpPr>
          <p:nvPr/>
        </p:nvSpPr>
        <p:spPr>
          <a:xfrm>
            <a:off x="355741" y="554272"/>
            <a:ext cx="11474881" cy="543475"/>
          </a:xfrm>
          <a:prstGeom prst="rect">
            <a:avLst/>
          </a:prstGeom>
        </p:spPr>
        <p:txBody>
          <a:bodyPr/>
          <a:lstStyle>
            <a:lvl1pPr algn="ctr" rtl="0" eaLnBrk="1" fontAlgn="base" hangingPunct="1">
              <a:lnSpc>
                <a:spcPct val="80000"/>
              </a:lnSpc>
              <a:spcBef>
                <a:spcPct val="0"/>
              </a:spcBef>
              <a:spcAft>
                <a:spcPct val="0"/>
              </a:spcAft>
              <a:buFont typeface="Arial" charset="0"/>
              <a:defRPr lang="en-AU" sz="3599" kern="1200" cap="all" spc="0" baseline="0" dirty="0" smtClean="0">
                <a:solidFill>
                  <a:schemeClr val="bg1"/>
                </a:solidFill>
                <a:latin typeface="Arial Black" panose="020B0A04020102020204" pitchFamily="34" charset="0"/>
                <a:ea typeface="Roboto Black" panose="02000000000000000000" pitchFamily="2" charset="0"/>
                <a:cs typeface="Arial" panose="020B0604020202020204" pitchFamily="34" charset="0"/>
              </a:defRPr>
            </a:lvl1pPr>
            <a:lvl2pPr algn="l" rtl="0" eaLnBrk="1" fontAlgn="base" hangingPunct="1">
              <a:lnSpc>
                <a:spcPts val="3465"/>
              </a:lnSpc>
              <a:spcBef>
                <a:spcPct val="0"/>
              </a:spcBef>
              <a:spcAft>
                <a:spcPct val="0"/>
              </a:spcAft>
              <a:buFont typeface="Arial" charset="0"/>
              <a:defRPr sz="3199">
                <a:solidFill>
                  <a:schemeClr val="tx1"/>
                </a:solidFill>
                <a:latin typeface="Arial" pitchFamily="-105" charset="-52"/>
                <a:ea typeface="Arial" pitchFamily="-105" charset="-52"/>
                <a:cs typeface="Arial" pitchFamily="-105" charset="-52"/>
              </a:defRPr>
            </a:lvl2pPr>
            <a:lvl3pPr algn="l" rtl="0" eaLnBrk="1" fontAlgn="base" hangingPunct="1">
              <a:lnSpc>
                <a:spcPts val="3465"/>
              </a:lnSpc>
              <a:spcBef>
                <a:spcPct val="0"/>
              </a:spcBef>
              <a:spcAft>
                <a:spcPct val="0"/>
              </a:spcAft>
              <a:buFont typeface="Arial" charset="0"/>
              <a:defRPr sz="3199">
                <a:solidFill>
                  <a:schemeClr val="tx1"/>
                </a:solidFill>
                <a:latin typeface="Arial" pitchFamily="-105" charset="-52"/>
                <a:ea typeface="Arial" pitchFamily="-105" charset="-52"/>
                <a:cs typeface="Arial" pitchFamily="-105" charset="-52"/>
              </a:defRPr>
            </a:lvl3pPr>
            <a:lvl4pPr algn="l" rtl="0" eaLnBrk="1" fontAlgn="base" hangingPunct="1">
              <a:lnSpc>
                <a:spcPts val="3465"/>
              </a:lnSpc>
              <a:spcBef>
                <a:spcPct val="0"/>
              </a:spcBef>
              <a:spcAft>
                <a:spcPct val="0"/>
              </a:spcAft>
              <a:buFont typeface="Arial" charset="0"/>
              <a:defRPr sz="3199">
                <a:solidFill>
                  <a:schemeClr val="tx1"/>
                </a:solidFill>
                <a:latin typeface="Arial" pitchFamily="-105" charset="-52"/>
                <a:ea typeface="Arial" pitchFamily="-105" charset="-52"/>
                <a:cs typeface="Arial" pitchFamily="-105" charset="-52"/>
              </a:defRPr>
            </a:lvl4pPr>
            <a:lvl5pPr algn="l" rtl="0" eaLnBrk="1" fontAlgn="base" hangingPunct="1">
              <a:lnSpc>
                <a:spcPts val="3465"/>
              </a:lnSpc>
              <a:spcBef>
                <a:spcPct val="0"/>
              </a:spcBef>
              <a:spcAft>
                <a:spcPct val="0"/>
              </a:spcAft>
              <a:buFont typeface="Arial" charset="0"/>
              <a:defRPr sz="3199">
                <a:solidFill>
                  <a:schemeClr val="tx1"/>
                </a:solidFill>
                <a:latin typeface="Arial" pitchFamily="-105" charset="-52"/>
                <a:ea typeface="Arial" pitchFamily="-105" charset="-52"/>
                <a:cs typeface="Arial" pitchFamily="-105" charset="-52"/>
              </a:defRPr>
            </a:lvl5pPr>
            <a:lvl6pPr marL="609321" algn="l" rtl="0" eaLnBrk="1" fontAlgn="base" hangingPunct="1">
              <a:spcBef>
                <a:spcPct val="0"/>
              </a:spcBef>
              <a:spcAft>
                <a:spcPct val="0"/>
              </a:spcAft>
              <a:buFont typeface="Arial" pitchFamily="-105" charset="-52"/>
              <a:defRPr sz="3499">
                <a:solidFill>
                  <a:schemeClr val="tx1"/>
                </a:solidFill>
                <a:latin typeface="Arial" pitchFamily="-105" charset="-52"/>
                <a:ea typeface="Arial" pitchFamily="-105" charset="-52"/>
                <a:cs typeface="Arial" pitchFamily="-105" charset="-52"/>
              </a:defRPr>
            </a:lvl6pPr>
            <a:lvl7pPr marL="1218641" algn="l" rtl="0" eaLnBrk="1" fontAlgn="base" hangingPunct="1">
              <a:spcBef>
                <a:spcPct val="0"/>
              </a:spcBef>
              <a:spcAft>
                <a:spcPct val="0"/>
              </a:spcAft>
              <a:buFont typeface="Arial" pitchFamily="-105" charset="-52"/>
              <a:defRPr sz="3499">
                <a:solidFill>
                  <a:schemeClr val="tx1"/>
                </a:solidFill>
                <a:latin typeface="Arial" pitchFamily="-105" charset="-52"/>
                <a:ea typeface="Arial" pitchFamily="-105" charset="-52"/>
                <a:cs typeface="Arial" pitchFamily="-105" charset="-52"/>
              </a:defRPr>
            </a:lvl7pPr>
            <a:lvl8pPr marL="1827962" algn="l" rtl="0" eaLnBrk="1" fontAlgn="base" hangingPunct="1">
              <a:spcBef>
                <a:spcPct val="0"/>
              </a:spcBef>
              <a:spcAft>
                <a:spcPct val="0"/>
              </a:spcAft>
              <a:buFont typeface="Arial" pitchFamily="-105" charset="-52"/>
              <a:defRPr sz="3499">
                <a:solidFill>
                  <a:schemeClr val="tx1"/>
                </a:solidFill>
                <a:latin typeface="Arial" pitchFamily="-105" charset="-52"/>
                <a:ea typeface="Arial" pitchFamily="-105" charset="-52"/>
                <a:cs typeface="Arial" pitchFamily="-105" charset="-52"/>
              </a:defRPr>
            </a:lvl8pPr>
            <a:lvl9pPr marL="2437283" algn="l" rtl="0" eaLnBrk="1" fontAlgn="base" hangingPunct="1">
              <a:spcBef>
                <a:spcPct val="0"/>
              </a:spcBef>
              <a:spcAft>
                <a:spcPct val="0"/>
              </a:spcAft>
              <a:buFont typeface="Arial" pitchFamily="-105" charset="-52"/>
              <a:defRPr sz="3499">
                <a:solidFill>
                  <a:schemeClr val="tx1"/>
                </a:solidFill>
                <a:latin typeface="Arial" pitchFamily="-105" charset="-52"/>
                <a:ea typeface="Arial" pitchFamily="-105" charset="-52"/>
                <a:cs typeface="Arial" pitchFamily="-105" charset="-52"/>
              </a:defRPr>
            </a:lvl9pPr>
          </a:lstStyle>
          <a:p>
            <a:r>
              <a:rPr lang="en-GB" sz="2000" dirty="0" smtClean="0">
                <a:solidFill>
                  <a:srgbClr val="FFFFFF"/>
                </a:solidFill>
              </a:rPr>
              <a:t>The platform journey</a:t>
            </a:r>
            <a:endParaRPr lang="en-GB" sz="2000" dirty="0">
              <a:solidFill>
                <a:srgbClr val="FFFFFF"/>
              </a:solidFill>
            </a:endParaRPr>
          </a:p>
        </p:txBody>
      </p:sp>
      <p:grpSp>
        <p:nvGrpSpPr>
          <p:cNvPr id="3" name="Group 2"/>
          <p:cNvGrpSpPr/>
          <p:nvPr/>
        </p:nvGrpSpPr>
        <p:grpSpPr>
          <a:xfrm>
            <a:off x="3042361" y="1066767"/>
            <a:ext cx="6101639" cy="5265782"/>
            <a:chOff x="3042361" y="1178736"/>
            <a:chExt cx="6101639" cy="5265782"/>
          </a:xfrm>
        </p:grpSpPr>
        <p:sp>
          <p:nvSpPr>
            <p:cNvPr id="4" name="Freeform 3"/>
            <p:cNvSpPr/>
            <p:nvPr/>
          </p:nvSpPr>
          <p:spPr>
            <a:xfrm>
              <a:off x="6732729" y="1178736"/>
              <a:ext cx="1673036" cy="1341437"/>
            </a:xfrm>
            <a:custGeom>
              <a:avLst/>
              <a:gdLst>
                <a:gd name="connsiteX0" fmla="*/ 0 w 1341437"/>
                <a:gd name="connsiteY0" fmla="*/ 0 h 1341437"/>
                <a:gd name="connsiteX1" fmla="*/ 1341437 w 1341437"/>
                <a:gd name="connsiteY1" fmla="*/ 0 h 1341437"/>
                <a:gd name="connsiteX2" fmla="*/ 1341437 w 1341437"/>
                <a:gd name="connsiteY2" fmla="*/ 1341437 h 1341437"/>
                <a:gd name="connsiteX3" fmla="*/ 0 w 1341437"/>
                <a:gd name="connsiteY3" fmla="*/ 1341437 h 1341437"/>
                <a:gd name="connsiteX4" fmla="*/ 0 w 1341437"/>
                <a:gd name="connsiteY4" fmla="*/ 0 h 13414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1437" h="1341437">
                  <a:moveTo>
                    <a:pt x="0" y="0"/>
                  </a:moveTo>
                  <a:lnTo>
                    <a:pt x="1341437" y="0"/>
                  </a:lnTo>
                  <a:lnTo>
                    <a:pt x="1341437" y="1341437"/>
                  </a:lnTo>
                  <a:lnTo>
                    <a:pt x="0" y="1341437"/>
                  </a:lnTo>
                  <a:lnTo>
                    <a:pt x="0" y="0"/>
                  </a:lnTo>
                  <a:close/>
                </a:path>
              </a:pathLst>
            </a:custGeom>
            <a:ln>
              <a:no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lang="en-US" sz="1600" dirty="0" smtClean="0">
                <a:solidFill>
                  <a:schemeClr val="accent4"/>
                </a:solidFill>
                <a:latin typeface="+mj-lt"/>
              </a:endParaRPr>
            </a:p>
            <a:p>
              <a:pPr lvl="0" algn="ctr" defTabSz="800100">
                <a:lnSpc>
                  <a:spcPct val="90000"/>
                </a:lnSpc>
                <a:spcBef>
                  <a:spcPct val="0"/>
                </a:spcBef>
                <a:spcAft>
                  <a:spcPct val="35000"/>
                </a:spcAft>
              </a:pPr>
              <a:endParaRPr lang="en-US" sz="1600" kern="1200" dirty="0">
                <a:solidFill>
                  <a:schemeClr val="accent4"/>
                </a:solidFill>
                <a:latin typeface="+mj-lt"/>
              </a:endParaRPr>
            </a:p>
            <a:p>
              <a:pPr lvl="0" algn="ctr" defTabSz="800100">
                <a:lnSpc>
                  <a:spcPct val="90000"/>
                </a:lnSpc>
                <a:spcBef>
                  <a:spcPct val="0"/>
                </a:spcBef>
                <a:spcAft>
                  <a:spcPct val="35000"/>
                </a:spcAft>
              </a:pPr>
              <a:r>
                <a:rPr lang="en-US" sz="1600" kern="1200" dirty="0" smtClean="0">
                  <a:solidFill>
                    <a:schemeClr val="accent4"/>
                  </a:solidFill>
                  <a:latin typeface="+mj-lt"/>
                </a:rPr>
                <a:t>Strategy &amp; Governance</a:t>
              </a:r>
            </a:p>
          </p:txBody>
        </p:sp>
        <p:sp>
          <p:nvSpPr>
            <p:cNvPr id="6" name="Circular Arrow 5"/>
            <p:cNvSpPr/>
            <p:nvPr/>
          </p:nvSpPr>
          <p:spPr>
            <a:xfrm>
              <a:off x="3578741" y="1200061"/>
              <a:ext cx="5028878" cy="5028878"/>
            </a:xfrm>
            <a:prstGeom prst="circularArrow">
              <a:avLst>
                <a:gd name="adj1" fmla="val 5202"/>
                <a:gd name="adj2" fmla="val 336015"/>
                <a:gd name="adj3" fmla="val 21292825"/>
                <a:gd name="adj4" fmla="val 19766604"/>
                <a:gd name="adj5" fmla="val 6068"/>
              </a:avLst>
            </a:prstGeom>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7" name="Freeform 6"/>
            <p:cNvSpPr/>
            <p:nvPr/>
          </p:nvSpPr>
          <p:spPr>
            <a:xfrm>
              <a:off x="7544326" y="3733217"/>
              <a:ext cx="1599674" cy="1341437"/>
            </a:xfrm>
            <a:custGeom>
              <a:avLst/>
              <a:gdLst>
                <a:gd name="connsiteX0" fmla="*/ 0 w 1341437"/>
                <a:gd name="connsiteY0" fmla="*/ 0 h 1341437"/>
                <a:gd name="connsiteX1" fmla="*/ 1341437 w 1341437"/>
                <a:gd name="connsiteY1" fmla="*/ 0 h 1341437"/>
                <a:gd name="connsiteX2" fmla="*/ 1341437 w 1341437"/>
                <a:gd name="connsiteY2" fmla="*/ 1341437 h 1341437"/>
                <a:gd name="connsiteX3" fmla="*/ 0 w 1341437"/>
                <a:gd name="connsiteY3" fmla="*/ 1341437 h 1341437"/>
                <a:gd name="connsiteX4" fmla="*/ 0 w 1341437"/>
                <a:gd name="connsiteY4" fmla="*/ 0 h 13414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1437" h="1341437">
                  <a:moveTo>
                    <a:pt x="0" y="0"/>
                  </a:moveTo>
                  <a:lnTo>
                    <a:pt x="1341437" y="0"/>
                  </a:lnTo>
                  <a:lnTo>
                    <a:pt x="1341437" y="1341437"/>
                  </a:lnTo>
                  <a:lnTo>
                    <a:pt x="0" y="1341437"/>
                  </a:lnTo>
                  <a:lnTo>
                    <a:pt x="0" y="0"/>
                  </a:lnTo>
                  <a:close/>
                </a:path>
              </a:pathLst>
            </a:custGeom>
            <a:ln>
              <a:no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lang="en-US" sz="1600" kern="1200" dirty="0" smtClean="0">
                <a:solidFill>
                  <a:schemeClr val="accent2"/>
                </a:solidFill>
                <a:latin typeface="+mj-lt"/>
              </a:endParaRPr>
            </a:p>
            <a:p>
              <a:pPr lvl="0" algn="ctr" defTabSz="800100">
                <a:lnSpc>
                  <a:spcPct val="90000"/>
                </a:lnSpc>
                <a:spcBef>
                  <a:spcPct val="0"/>
                </a:spcBef>
                <a:spcAft>
                  <a:spcPct val="35000"/>
                </a:spcAft>
              </a:pPr>
              <a:endParaRPr lang="en-US" sz="1600" dirty="0">
                <a:solidFill>
                  <a:schemeClr val="accent2"/>
                </a:solidFill>
                <a:latin typeface="+mj-lt"/>
              </a:endParaRPr>
            </a:p>
            <a:p>
              <a:pPr lvl="0" algn="ctr" defTabSz="800100">
                <a:lnSpc>
                  <a:spcPct val="90000"/>
                </a:lnSpc>
                <a:spcBef>
                  <a:spcPct val="0"/>
                </a:spcBef>
                <a:spcAft>
                  <a:spcPct val="35000"/>
                </a:spcAft>
              </a:pPr>
              <a:r>
                <a:rPr lang="en-US" sz="1600" kern="1200" dirty="0" smtClean="0">
                  <a:solidFill>
                    <a:schemeClr val="accent2"/>
                  </a:solidFill>
                  <a:latin typeface="+mj-lt"/>
                </a:rPr>
                <a:t>Architecture</a:t>
              </a:r>
              <a:endParaRPr lang="en-US" sz="1600" kern="1200" dirty="0">
                <a:solidFill>
                  <a:schemeClr val="accent2"/>
                </a:solidFill>
                <a:latin typeface="+mj-lt"/>
              </a:endParaRPr>
            </a:p>
          </p:txBody>
        </p:sp>
        <p:sp>
          <p:nvSpPr>
            <p:cNvPr id="8" name="Circular Arrow 7"/>
            <p:cNvSpPr/>
            <p:nvPr/>
          </p:nvSpPr>
          <p:spPr>
            <a:xfrm>
              <a:off x="3578741" y="1200061"/>
              <a:ext cx="5028878" cy="5028878"/>
            </a:xfrm>
            <a:prstGeom prst="circularArrow">
              <a:avLst>
                <a:gd name="adj1" fmla="val 5202"/>
                <a:gd name="adj2" fmla="val 336015"/>
                <a:gd name="adj3" fmla="val 4014266"/>
                <a:gd name="adj4" fmla="val 2253829"/>
                <a:gd name="adj5" fmla="val 6068"/>
              </a:avLst>
            </a:prstGeom>
            <a:ln>
              <a:noFill/>
            </a:ln>
          </p:spPr>
          <p:style>
            <a:lnRef idx="2">
              <a:schemeClr val="lt1">
                <a:hueOff val="0"/>
                <a:satOff val="0"/>
                <a:lumOff val="0"/>
                <a:alphaOff val="0"/>
              </a:schemeClr>
            </a:lnRef>
            <a:fillRef idx="1">
              <a:schemeClr val="accent2">
                <a:hueOff val="3124859"/>
                <a:satOff val="-11979"/>
                <a:lumOff val="-3137"/>
                <a:alphaOff val="0"/>
              </a:schemeClr>
            </a:fillRef>
            <a:effectRef idx="0">
              <a:schemeClr val="accent2">
                <a:hueOff val="3124859"/>
                <a:satOff val="-11979"/>
                <a:lumOff val="-3137"/>
                <a:alphaOff val="0"/>
              </a:schemeClr>
            </a:effectRef>
            <a:fontRef idx="minor">
              <a:schemeClr val="lt1"/>
            </a:fontRef>
          </p:style>
        </p:sp>
        <p:sp>
          <p:nvSpPr>
            <p:cNvPr id="9" name="Freeform 8"/>
            <p:cNvSpPr/>
            <p:nvPr/>
          </p:nvSpPr>
          <p:spPr>
            <a:xfrm>
              <a:off x="5364052" y="5103081"/>
              <a:ext cx="1545464" cy="1341437"/>
            </a:xfrm>
            <a:custGeom>
              <a:avLst/>
              <a:gdLst>
                <a:gd name="connsiteX0" fmla="*/ 0 w 1341437"/>
                <a:gd name="connsiteY0" fmla="*/ 0 h 1341437"/>
                <a:gd name="connsiteX1" fmla="*/ 1341437 w 1341437"/>
                <a:gd name="connsiteY1" fmla="*/ 0 h 1341437"/>
                <a:gd name="connsiteX2" fmla="*/ 1341437 w 1341437"/>
                <a:gd name="connsiteY2" fmla="*/ 1341437 h 1341437"/>
                <a:gd name="connsiteX3" fmla="*/ 0 w 1341437"/>
                <a:gd name="connsiteY3" fmla="*/ 1341437 h 1341437"/>
                <a:gd name="connsiteX4" fmla="*/ 0 w 1341437"/>
                <a:gd name="connsiteY4" fmla="*/ 0 h 13414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1437" h="1341437">
                  <a:moveTo>
                    <a:pt x="0" y="0"/>
                  </a:moveTo>
                  <a:lnTo>
                    <a:pt x="1341437" y="0"/>
                  </a:lnTo>
                  <a:lnTo>
                    <a:pt x="1341437" y="1341437"/>
                  </a:lnTo>
                  <a:lnTo>
                    <a:pt x="0" y="1341437"/>
                  </a:lnTo>
                  <a:lnTo>
                    <a:pt x="0" y="0"/>
                  </a:lnTo>
                  <a:close/>
                </a:path>
              </a:pathLst>
            </a:custGeom>
            <a:ln>
              <a:no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lang="en-US" sz="1600" kern="1200" dirty="0" smtClean="0">
                <a:solidFill>
                  <a:srgbClr val="92E20E"/>
                </a:solidFill>
                <a:latin typeface="+mj-lt"/>
              </a:endParaRPr>
            </a:p>
            <a:p>
              <a:pPr lvl="0" algn="ctr" defTabSz="800100">
                <a:lnSpc>
                  <a:spcPct val="90000"/>
                </a:lnSpc>
                <a:spcBef>
                  <a:spcPct val="0"/>
                </a:spcBef>
                <a:spcAft>
                  <a:spcPct val="35000"/>
                </a:spcAft>
              </a:pPr>
              <a:endParaRPr lang="en-US" sz="1600" dirty="0">
                <a:solidFill>
                  <a:srgbClr val="92E20E"/>
                </a:solidFill>
                <a:latin typeface="+mj-lt"/>
              </a:endParaRPr>
            </a:p>
            <a:p>
              <a:pPr lvl="0" algn="ctr" defTabSz="800100">
                <a:lnSpc>
                  <a:spcPct val="90000"/>
                </a:lnSpc>
                <a:spcBef>
                  <a:spcPct val="0"/>
                </a:spcBef>
                <a:spcAft>
                  <a:spcPct val="35000"/>
                </a:spcAft>
              </a:pPr>
              <a:endParaRPr lang="en-US" sz="1600" kern="1200" dirty="0" smtClean="0">
                <a:solidFill>
                  <a:srgbClr val="92E20E"/>
                </a:solidFill>
                <a:latin typeface="+mj-lt"/>
              </a:endParaRPr>
            </a:p>
            <a:p>
              <a:pPr lvl="0" algn="ctr" defTabSz="800100">
                <a:lnSpc>
                  <a:spcPct val="90000"/>
                </a:lnSpc>
                <a:spcBef>
                  <a:spcPct val="0"/>
                </a:spcBef>
                <a:spcAft>
                  <a:spcPct val="35000"/>
                </a:spcAft>
              </a:pPr>
              <a:r>
                <a:rPr lang="en-US" sz="1600" kern="1200" dirty="0" smtClean="0">
                  <a:solidFill>
                    <a:srgbClr val="92E20E"/>
                  </a:solidFill>
                  <a:latin typeface="+mj-lt"/>
                </a:rPr>
                <a:t>Development Process</a:t>
              </a:r>
              <a:endParaRPr lang="en-US" sz="1600" kern="1200" dirty="0">
                <a:solidFill>
                  <a:srgbClr val="92E20E"/>
                </a:solidFill>
                <a:latin typeface="+mj-lt"/>
              </a:endParaRPr>
            </a:p>
          </p:txBody>
        </p:sp>
        <p:sp>
          <p:nvSpPr>
            <p:cNvPr id="10" name="Circular Arrow 9"/>
            <p:cNvSpPr/>
            <p:nvPr/>
          </p:nvSpPr>
          <p:spPr>
            <a:xfrm>
              <a:off x="3578741" y="1200061"/>
              <a:ext cx="5028878" cy="5028878"/>
            </a:xfrm>
            <a:prstGeom prst="circularArrow">
              <a:avLst>
                <a:gd name="adj1" fmla="val 5202"/>
                <a:gd name="adj2" fmla="val 336015"/>
                <a:gd name="adj3" fmla="val 8210155"/>
                <a:gd name="adj4" fmla="val 6449719"/>
                <a:gd name="adj5" fmla="val 6068"/>
              </a:avLst>
            </a:prstGeom>
            <a:ln>
              <a:noFill/>
            </a:ln>
          </p:spPr>
          <p:style>
            <a:lnRef idx="2">
              <a:schemeClr val="lt1">
                <a:hueOff val="0"/>
                <a:satOff val="0"/>
                <a:lumOff val="0"/>
                <a:alphaOff val="0"/>
              </a:schemeClr>
            </a:lnRef>
            <a:fillRef idx="1">
              <a:schemeClr val="accent2">
                <a:hueOff val="6249718"/>
                <a:satOff val="-23958"/>
                <a:lumOff val="-6274"/>
                <a:alphaOff val="0"/>
              </a:schemeClr>
            </a:fillRef>
            <a:effectRef idx="0">
              <a:schemeClr val="accent2">
                <a:hueOff val="6249718"/>
                <a:satOff val="-23958"/>
                <a:lumOff val="-6274"/>
                <a:alphaOff val="0"/>
              </a:schemeClr>
            </a:effectRef>
            <a:fontRef idx="minor">
              <a:schemeClr val="lt1"/>
            </a:fontRef>
          </p:style>
        </p:sp>
        <p:sp>
          <p:nvSpPr>
            <p:cNvPr id="11" name="Freeform 10"/>
            <p:cNvSpPr/>
            <p:nvPr/>
          </p:nvSpPr>
          <p:spPr>
            <a:xfrm>
              <a:off x="3042361" y="3778290"/>
              <a:ext cx="1599674" cy="1341437"/>
            </a:xfrm>
            <a:custGeom>
              <a:avLst/>
              <a:gdLst>
                <a:gd name="connsiteX0" fmla="*/ 0 w 1341437"/>
                <a:gd name="connsiteY0" fmla="*/ 0 h 1341437"/>
                <a:gd name="connsiteX1" fmla="*/ 1341437 w 1341437"/>
                <a:gd name="connsiteY1" fmla="*/ 0 h 1341437"/>
                <a:gd name="connsiteX2" fmla="*/ 1341437 w 1341437"/>
                <a:gd name="connsiteY2" fmla="*/ 1341437 h 1341437"/>
                <a:gd name="connsiteX3" fmla="*/ 0 w 1341437"/>
                <a:gd name="connsiteY3" fmla="*/ 1341437 h 1341437"/>
                <a:gd name="connsiteX4" fmla="*/ 0 w 1341437"/>
                <a:gd name="connsiteY4" fmla="*/ 0 h 13414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1437" h="1341437">
                  <a:moveTo>
                    <a:pt x="0" y="0"/>
                  </a:moveTo>
                  <a:lnTo>
                    <a:pt x="1341437" y="0"/>
                  </a:lnTo>
                  <a:lnTo>
                    <a:pt x="1341437" y="1341437"/>
                  </a:lnTo>
                  <a:lnTo>
                    <a:pt x="0" y="1341437"/>
                  </a:lnTo>
                  <a:lnTo>
                    <a:pt x="0" y="0"/>
                  </a:lnTo>
                  <a:close/>
                </a:path>
              </a:pathLst>
            </a:custGeom>
            <a:ln>
              <a:no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lang="en-US" sz="1600" kern="1200" dirty="0" smtClean="0">
                <a:solidFill>
                  <a:srgbClr val="1BC544"/>
                </a:solidFill>
                <a:latin typeface="+mj-lt"/>
              </a:endParaRPr>
            </a:p>
            <a:p>
              <a:pPr lvl="0" algn="ctr" defTabSz="800100">
                <a:lnSpc>
                  <a:spcPct val="90000"/>
                </a:lnSpc>
                <a:spcBef>
                  <a:spcPct val="0"/>
                </a:spcBef>
                <a:spcAft>
                  <a:spcPct val="35000"/>
                </a:spcAft>
              </a:pPr>
              <a:endParaRPr lang="en-US" sz="1600" dirty="0">
                <a:solidFill>
                  <a:srgbClr val="1BC544"/>
                </a:solidFill>
                <a:latin typeface="+mj-lt"/>
              </a:endParaRPr>
            </a:p>
            <a:p>
              <a:pPr lvl="0" algn="ctr" defTabSz="800100">
                <a:lnSpc>
                  <a:spcPct val="90000"/>
                </a:lnSpc>
                <a:spcBef>
                  <a:spcPct val="0"/>
                </a:spcBef>
                <a:spcAft>
                  <a:spcPct val="35000"/>
                </a:spcAft>
              </a:pPr>
              <a:r>
                <a:rPr lang="en-US" sz="1600" kern="1200" dirty="0" smtClean="0">
                  <a:solidFill>
                    <a:srgbClr val="1BC544"/>
                  </a:solidFill>
                  <a:latin typeface="+mj-lt"/>
                </a:rPr>
                <a:t>User Community</a:t>
              </a:r>
              <a:endParaRPr lang="en-US" sz="1600" kern="1200" dirty="0">
                <a:solidFill>
                  <a:srgbClr val="1BC544"/>
                </a:solidFill>
                <a:latin typeface="+mj-lt"/>
              </a:endParaRPr>
            </a:p>
          </p:txBody>
        </p:sp>
        <p:sp>
          <p:nvSpPr>
            <p:cNvPr id="12" name="Circular Arrow 11"/>
            <p:cNvSpPr/>
            <p:nvPr/>
          </p:nvSpPr>
          <p:spPr>
            <a:xfrm>
              <a:off x="3578741" y="1200061"/>
              <a:ext cx="5028878" cy="5028878"/>
            </a:xfrm>
            <a:prstGeom prst="circularArrow">
              <a:avLst>
                <a:gd name="adj1" fmla="val 5202"/>
                <a:gd name="adj2" fmla="val 336015"/>
                <a:gd name="adj3" fmla="val 12297380"/>
                <a:gd name="adj4" fmla="val 10771160"/>
                <a:gd name="adj5" fmla="val 6068"/>
              </a:avLst>
            </a:prstGeom>
            <a:ln>
              <a:noFill/>
            </a:ln>
          </p:spPr>
          <p:style>
            <a:lnRef idx="2">
              <a:schemeClr val="lt1">
                <a:hueOff val="0"/>
                <a:satOff val="0"/>
                <a:lumOff val="0"/>
                <a:alphaOff val="0"/>
              </a:schemeClr>
            </a:lnRef>
            <a:fillRef idx="1">
              <a:schemeClr val="accent2">
                <a:hueOff val="9374577"/>
                <a:satOff val="-35937"/>
                <a:lumOff val="-9410"/>
                <a:alphaOff val="0"/>
              </a:schemeClr>
            </a:fillRef>
            <a:effectRef idx="0">
              <a:schemeClr val="accent2">
                <a:hueOff val="9374577"/>
                <a:satOff val="-35937"/>
                <a:lumOff val="-9410"/>
                <a:alphaOff val="0"/>
              </a:schemeClr>
            </a:effectRef>
            <a:fontRef idx="minor">
              <a:schemeClr val="lt1"/>
            </a:fontRef>
          </p:style>
        </p:sp>
        <p:sp>
          <p:nvSpPr>
            <p:cNvPr id="13" name="Freeform 12"/>
            <p:cNvSpPr/>
            <p:nvPr/>
          </p:nvSpPr>
          <p:spPr>
            <a:xfrm>
              <a:off x="3918857" y="1406771"/>
              <a:ext cx="1533657" cy="1341437"/>
            </a:xfrm>
            <a:custGeom>
              <a:avLst/>
              <a:gdLst>
                <a:gd name="connsiteX0" fmla="*/ 0 w 1341437"/>
                <a:gd name="connsiteY0" fmla="*/ 0 h 1341437"/>
                <a:gd name="connsiteX1" fmla="*/ 1341437 w 1341437"/>
                <a:gd name="connsiteY1" fmla="*/ 0 h 1341437"/>
                <a:gd name="connsiteX2" fmla="*/ 1341437 w 1341437"/>
                <a:gd name="connsiteY2" fmla="*/ 1341437 h 1341437"/>
                <a:gd name="connsiteX3" fmla="*/ 0 w 1341437"/>
                <a:gd name="connsiteY3" fmla="*/ 1341437 h 1341437"/>
                <a:gd name="connsiteX4" fmla="*/ 0 w 1341437"/>
                <a:gd name="connsiteY4" fmla="*/ 0 h 13414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1437" h="1341437">
                  <a:moveTo>
                    <a:pt x="0" y="0"/>
                  </a:moveTo>
                  <a:lnTo>
                    <a:pt x="1341437" y="0"/>
                  </a:lnTo>
                  <a:lnTo>
                    <a:pt x="1341437" y="1341437"/>
                  </a:lnTo>
                  <a:lnTo>
                    <a:pt x="0" y="1341437"/>
                  </a:lnTo>
                  <a:lnTo>
                    <a:pt x="0" y="0"/>
                  </a:lnTo>
                  <a:close/>
                </a:path>
              </a:pathLst>
            </a:custGeom>
            <a:ln>
              <a:no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600" kern="1200" dirty="0" smtClean="0">
                  <a:solidFill>
                    <a:srgbClr val="259CAB"/>
                  </a:solidFill>
                  <a:latin typeface="+mj-lt"/>
                </a:rPr>
                <a:t>Optimization</a:t>
              </a:r>
              <a:endParaRPr lang="en-US" sz="1600" kern="1200" dirty="0">
                <a:solidFill>
                  <a:srgbClr val="259CAB"/>
                </a:solidFill>
                <a:latin typeface="+mj-lt"/>
              </a:endParaRPr>
            </a:p>
          </p:txBody>
        </p:sp>
        <p:sp>
          <p:nvSpPr>
            <p:cNvPr id="14" name="Circular Arrow 13"/>
            <p:cNvSpPr/>
            <p:nvPr/>
          </p:nvSpPr>
          <p:spPr>
            <a:xfrm>
              <a:off x="3578741" y="1200061"/>
              <a:ext cx="5028878" cy="5028878"/>
            </a:xfrm>
            <a:prstGeom prst="circularArrow">
              <a:avLst>
                <a:gd name="adj1" fmla="val 5202"/>
                <a:gd name="adj2" fmla="val 336015"/>
                <a:gd name="adj3" fmla="val 16865256"/>
                <a:gd name="adj4" fmla="val 15198729"/>
                <a:gd name="adj5" fmla="val 6068"/>
              </a:avLst>
            </a:prstGeom>
            <a:ln>
              <a:noFill/>
            </a:ln>
          </p:spPr>
          <p:style>
            <a:lnRef idx="2">
              <a:schemeClr val="lt1">
                <a:hueOff val="0"/>
                <a:satOff val="0"/>
                <a:lumOff val="0"/>
                <a:alphaOff val="0"/>
              </a:schemeClr>
            </a:lnRef>
            <a:fillRef idx="1">
              <a:schemeClr val="accent2">
                <a:hueOff val="12499437"/>
                <a:satOff val="-47916"/>
                <a:lumOff val="-12547"/>
                <a:alphaOff val="0"/>
              </a:schemeClr>
            </a:fillRef>
            <a:effectRef idx="0">
              <a:schemeClr val="accent2">
                <a:hueOff val="12499437"/>
                <a:satOff val="-47916"/>
                <a:lumOff val="-12547"/>
                <a:alphaOff val="0"/>
              </a:schemeClr>
            </a:effectRef>
            <a:fontRef idx="minor">
              <a:schemeClr val="lt1"/>
            </a:fontRef>
          </p:style>
        </p:sp>
      </p:grpSp>
      <p:sp>
        <p:nvSpPr>
          <p:cNvPr id="15" name="TextBox 14"/>
          <p:cNvSpPr txBox="1"/>
          <p:nvPr/>
        </p:nvSpPr>
        <p:spPr>
          <a:xfrm>
            <a:off x="8485145" y="1568721"/>
            <a:ext cx="2281260" cy="396551"/>
          </a:xfrm>
          <a:prstGeom prst="rect">
            <a:avLst/>
          </a:prstGeom>
        </p:spPr>
        <p:txBody>
          <a:bodyPr vert="horz" wrap="square" lIns="0" tIns="0" rIns="0" bIns="0" rtlCol="0">
            <a:noAutofit/>
          </a:bodyPr>
          <a:lstStyle/>
          <a:p>
            <a:r>
              <a:rPr lang="en-US" sz="1400" dirty="0" smtClean="0">
                <a:solidFill>
                  <a:schemeClr val="bg1"/>
                </a:solidFill>
              </a:rPr>
              <a:t>Business Operating Model</a:t>
            </a:r>
          </a:p>
          <a:p>
            <a:r>
              <a:rPr lang="en-US" sz="1400" dirty="0" smtClean="0">
                <a:solidFill>
                  <a:schemeClr val="bg1"/>
                </a:solidFill>
              </a:rPr>
              <a:t>Organization Structure</a:t>
            </a:r>
            <a:endParaRPr lang="en-US" sz="1400" dirty="0">
              <a:solidFill>
                <a:schemeClr val="bg1"/>
              </a:solidFill>
            </a:endParaRPr>
          </a:p>
        </p:txBody>
      </p:sp>
      <p:sp>
        <p:nvSpPr>
          <p:cNvPr id="137" name="TextBox 136"/>
          <p:cNvSpPr txBox="1"/>
          <p:nvPr/>
        </p:nvSpPr>
        <p:spPr>
          <a:xfrm>
            <a:off x="9143999" y="3886299"/>
            <a:ext cx="1759153" cy="396551"/>
          </a:xfrm>
          <a:prstGeom prst="rect">
            <a:avLst/>
          </a:prstGeom>
        </p:spPr>
        <p:txBody>
          <a:bodyPr vert="horz" wrap="square" lIns="0" tIns="0" rIns="0" bIns="0" rtlCol="0">
            <a:noAutofit/>
          </a:bodyPr>
          <a:lstStyle/>
          <a:p>
            <a:r>
              <a:rPr lang="en-US" sz="1400" dirty="0" smtClean="0">
                <a:solidFill>
                  <a:schemeClr val="bg1"/>
                </a:solidFill>
              </a:rPr>
              <a:t>Tools &amp; Standards</a:t>
            </a:r>
          </a:p>
          <a:p>
            <a:r>
              <a:rPr lang="en-US" sz="1400" dirty="0" smtClean="0">
                <a:solidFill>
                  <a:schemeClr val="bg1"/>
                </a:solidFill>
              </a:rPr>
              <a:t>Operations</a:t>
            </a:r>
          </a:p>
          <a:p>
            <a:r>
              <a:rPr lang="en-US" sz="1400" dirty="0" smtClean="0">
                <a:solidFill>
                  <a:schemeClr val="bg1"/>
                </a:solidFill>
              </a:rPr>
              <a:t>May be 3</a:t>
            </a:r>
            <a:r>
              <a:rPr lang="en-US" sz="1400" baseline="30000" dirty="0" smtClean="0">
                <a:solidFill>
                  <a:schemeClr val="bg1"/>
                </a:solidFill>
              </a:rPr>
              <a:t>rd</a:t>
            </a:r>
            <a:r>
              <a:rPr lang="en-US" sz="1400" dirty="0" smtClean="0">
                <a:solidFill>
                  <a:schemeClr val="bg1"/>
                </a:solidFill>
              </a:rPr>
              <a:t> Party</a:t>
            </a:r>
          </a:p>
        </p:txBody>
      </p:sp>
      <p:sp>
        <p:nvSpPr>
          <p:cNvPr id="138" name="TextBox 137"/>
          <p:cNvSpPr txBox="1"/>
          <p:nvPr/>
        </p:nvSpPr>
        <p:spPr>
          <a:xfrm>
            <a:off x="5398573" y="6364991"/>
            <a:ext cx="2972690" cy="396551"/>
          </a:xfrm>
          <a:prstGeom prst="rect">
            <a:avLst/>
          </a:prstGeom>
        </p:spPr>
        <p:txBody>
          <a:bodyPr vert="horz" wrap="square" lIns="0" tIns="0" rIns="0" bIns="0" rtlCol="0">
            <a:noAutofit/>
          </a:bodyPr>
          <a:lstStyle/>
          <a:p>
            <a:r>
              <a:rPr lang="en-US" sz="1400" dirty="0" smtClean="0">
                <a:solidFill>
                  <a:schemeClr val="bg1"/>
                </a:solidFill>
              </a:rPr>
              <a:t>DevOps for Apps, Models, Data</a:t>
            </a:r>
            <a:endParaRPr lang="en-US" sz="1400" dirty="0">
              <a:solidFill>
                <a:schemeClr val="bg1"/>
              </a:solidFill>
            </a:endParaRPr>
          </a:p>
        </p:txBody>
      </p:sp>
      <p:sp>
        <p:nvSpPr>
          <p:cNvPr id="148" name="TextBox 147"/>
          <p:cNvSpPr txBox="1"/>
          <p:nvPr/>
        </p:nvSpPr>
        <p:spPr>
          <a:xfrm>
            <a:off x="1661707" y="3799883"/>
            <a:ext cx="1537074" cy="396551"/>
          </a:xfrm>
          <a:prstGeom prst="rect">
            <a:avLst/>
          </a:prstGeom>
        </p:spPr>
        <p:txBody>
          <a:bodyPr vert="horz" wrap="square" lIns="0" tIns="0" rIns="0" bIns="0" rtlCol="0">
            <a:noAutofit/>
          </a:bodyPr>
          <a:lstStyle/>
          <a:p>
            <a:pPr algn="r"/>
            <a:r>
              <a:rPr lang="en-US" sz="1400" dirty="0" smtClean="0">
                <a:solidFill>
                  <a:schemeClr val="bg1"/>
                </a:solidFill>
              </a:rPr>
              <a:t>Development Standards</a:t>
            </a:r>
          </a:p>
          <a:p>
            <a:pPr algn="r"/>
            <a:r>
              <a:rPr lang="en-US" sz="1400" dirty="0" smtClean="0">
                <a:solidFill>
                  <a:schemeClr val="bg1"/>
                </a:solidFill>
              </a:rPr>
              <a:t>Ways of Working</a:t>
            </a:r>
            <a:endParaRPr lang="en-US" sz="1400" dirty="0">
              <a:solidFill>
                <a:schemeClr val="bg1"/>
              </a:solidFill>
            </a:endParaRPr>
          </a:p>
        </p:txBody>
      </p:sp>
      <p:sp>
        <p:nvSpPr>
          <p:cNvPr id="149" name="TextBox 148"/>
          <p:cNvSpPr txBox="1"/>
          <p:nvPr/>
        </p:nvSpPr>
        <p:spPr>
          <a:xfrm>
            <a:off x="2211725" y="1486859"/>
            <a:ext cx="1537074" cy="396551"/>
          </a:xfrm>
          <a:prstGeom prst="rect">
            <a:avLst/>
          </a:prstGeom>
        </p:spPr>
        <p:txBody>
          <a:bodyPr vert="horz" wrap="square" lIns="0" tIns="0" rIns="0" bIns="0" rtlCol="0">
            <a:noAutofit/>
          </a:bodyPr>
          <a:lstStyle/>
          <a:p>
            <a:pPr algn="r"/>
            <a:r>
              <a:rPr lang="en-US" sz="1400" dirty="0" smtClean="0">
                <a:solidFill>
                  <a:schemeClr val="bg1"/>
                </a:solidFill>
              </a:rPr>
              <a:t>Continuous Demand Sensing</a:t>
            </a:r>
            <a:endParaRPr lang="en-US" sz="1400" dirty="0">
              <a:solidFill>
                <a:schemeClr val="bg1"/>
              </a:solidFill>
            </a:endParaRPr>
          </a:p>
        </p:txBody>
      </p:sp>
      <p:sp>
        <p:nvSpPr>
          <p:cNvPr id="21" name="Freeform 62"/>
          <p:cNvSpPr>
            <a:spLocks/>
          </p:cNvSpPr>
          <p:nvPr/>
        </p:nvSpPr>
        <p:spPr bwMode="auto">
          <a:xfrm>
            <a:off x="7288365" y="1278098"/>
            <a:ext cx="476470" cy="488898"/>
          </a:xfrm>
          <a:custGeom>
            <a:avLst/>
            <a:gdLst>
              <a:gd name="T0" fmla="*/ 192 w 218"/>
              <a:gd name="T1" fmla="*/ 174 h 288"/>
              <a:gd name="T2" fmla="*/ 159 w 218"/>
              <a:gd name="T3" fmla="*/ 142 h 288"/>
              <a:gd name="T4" fmla="*/ 192 w 218"/>
              <a:gd name="T5" fmla="*/ 109 h 288"/>
              <a:gd name="T6" fmla="*/ 218 w 218"/>
              <a:gd name="T7" fmla="*/ 117 h 288"/>
              <a:gd name="T8" fmla="*/ 218 w 218"/>
              <a:gd name="T9" fmla="*/ 109 h 288"/>
              <a:gd name="T10" fmla="*/ 218 w 218"/>
              <a:gd name="T11" fmla="*/ 79 h 288"/>
              <a:gd name="T12" fmla="*/ 208 w 218"/>
              <a:gd name="T13" fmla="*/ 69 h 288"/>
              <a:gd name="T14" fmla="*/ 163 w 218"/>
              <a:gd name="T15" fmla="*/ 69 h 288"/>
              <a:gd name="T16" fmla="*/ 173 w 218"/>
              <a:gd name="T17" fmla="*/ 32 h 288"/>
              <a:gd name="T18" fmla="*/ 140 w 218"/>
              <a:gd name="T19" fmla="*/ 0 h 288"/>
              <a:gd name="T20" fmla="*/ 107 w 218"/>
              <a:gd name="T21" fmla="*/ 32 h 288"/>
              <a:gd name="T22" fmla="*/ 117 w 218"/>
              <a:gd name="T23" fmla="*/ 69 h 288"/>
              <a:gd name="T24" fmla="*/ 72 w 218"/>
              <a:gd name="T25" fmla="*/ 69 h 288"/>
              <a:gd name="T26" fmla="*/ 62 w 218"/>
              <a:gd name="T27" fmla="*/ 79 h 288"/>
              <a:gd name="T28" fmla="*/ 62 w 218"/>
              <a:gd name="T29" fmla="*/ 119 h 288"/>
              <a:gd name="T30" fmla="*/ 33 w 218"/>
              <a:gd name="T31" fmla="*/ 112 h 288"/>
              <a:gd name="T32" fmla="*/ 0 w 218"/>
              <a:gd name="T33" fmla="*/ 144 h 288"/>
              <a:gd name="T34" fmla="*/ 33 w 218"/>
              <a:gd name="T35" fmla="*/ 177 h 288"/>
              <a:gd name="T36" fmla="*/ 62 w 218"/>
              <a:gd name="T37" fmla="*/ 170 h 288"/>
              <a:gd name="T38" fmla="*/ 62 w 218"/>
              <a:gd name="T39" fmla="*/ 215 h 288"/>
              <a:gd name="T40" fmla="*/ 72 w 218"/>
              <a:gd name="T41" fmla="*/ 225 h 288"/>
              <a:gd name="T42" fmla="*/ 116 w 218"/>
              <a:gd name="T43" fmla="*/ 225 h 288"/>
              <a:gd name="T44" fmla="*/ 107 w 218"/>
              <a:gd name="T45" fmla="*/ 256 h 288"/>
              <a:gd name="T46" fmla="*/ 140 w 218"/>
              <a:gd name="T47" fmla="*/ 288 h 288"/>
              <a:gd name="T48" fmla="*/ 173 w 218"/>
              <a:gd name="T49" fmla="*/ 256 h 288"/>
              <a:gd name="T50" fmla="*/ 164 w 218"/>
              <a:gd name="T51" fmla="*/ 225 h 288"/>
              <a:gd name="T52" fmla="*/ 208 w 218"/>
              <a:gd name="T53" fmla="*/ 225 h 288"/>
              <a:gd name="T54" fmla="*/ 218 w 218"/>
              <a:gd name="T55" fmla="*/ 215 h 288"/>
              <a:gd name="T56" fmla="*/ 218 w 218"/>
              <a:gd name="T57" fmla="*/ 180 h 288"/>
              <a:gd name="T58" fmla="*/ 218 w 218"/>
              <a:gd name="T59" fmla="*/ 165 h 288"/>
              <a:gd name="T60" fmla="*/ 192 w 218"/>
              <a:gd name="T61" fmla="*/ 174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18" h="288">
                <a:moveTo>
                  <a:pt x="192" y="174"/>
                </a:moveTo>
                <a:cubicBezTo>
                  <a:pt x="174" y="174"/>
                  <a:pt x="159" y="160"/>
                  <a:pt x="159" y="142"/>
                </a:cubicBezTo>
                <a:cubicBezTo>
                  <a:pt x="159" y="123"/>
                  <a:pt x="174" y="109"/>
                  <a:pt x="192" y="109"/>
                </a:cubicBezTo>
                <a:cubicBezTo>
                  <a:pt x="199" y="109"/>
                  <a:pt x="211" y="119"/>
                  <a:pt x="218" y="117"/>
                </a:cubicBezTo>
                <a:cubicBezTo>
                  <a:pt x="218" y="109"/>
                  <a:pt x="218" y="109"/>
                  <a:pt x="218" y="109"/>
                </a:cubicBezTo>
                <a:cubicBezTo>
                  <a:pt x="218" y="79"/>
                  <a:pt x="218" y="79"/>
                  <a:pt x="218" y="79"/>
                </a:cubicBezTo>
                <a:cubicBezTo>
                  <a:pt x="218" y="73"/>
                  <a:pt x="213" y="69"/>
                  <a:pt x="208" y="69"/>
                </a:cubicBezTo>
                <a:cubicBezTo>
                  <a:pt x="208" y="69"/>
                  <a:pt x="169" y="76"/>
                  <a:pt x="163" y="69"/>
                </a:cubicBezTo>
                <a:cubicBezTo>
                  <a:pt x="156" y="62"/>
                  <a:pt x="173" y="41"/>
                  <a:pt x="173" y="32"/>
                </a:cubicBezTo>
                <a:cubicBezTo>
                  <a:pt x="173" y="14"/>
                  <a:pt x="158" y="0"/>
                  <a:pt x="140" y="0"/>
                </a:cubicBezTo>
                <a:cubicBezTo>
                  <a:pt x="122" y="0"/>
                  <a:pt x="107" y="14"/>
                  <a:pt x="107" y="32"/>
                </a:cubicBezTo>
                <a:cubicBezTo>
                  <a:pt x="107" y="41"/>
                  <a:pt x="125" y="61"/>
                  <a:pt x="117" y="69"/>
                </a:cubicBezTo>
                <a:cubicBezTo>
                  <a:pt x="109" y="77"/>
                  <a:pt x="72" y="69"/>
                  <a:pt x="72" y="69"/>
                </a:cubicBezTo>
                <a:cubicBezTo>
                  <a:pt x="66" y="69"/>
                  <a:pt x="62" y="73"/>
                  <a:pt x="62" y="79"/>
                </a:cubicBezTo>
                <a:cubicBezTo>
                  <a:pt x="62" y="79"/>
                  <a:pt x="69" y="112"/>
                  <a:pt x="62" y="119"/>
                </a:cubicBezTo>
                <a:cubicBezTo>
                  <a:pt x="55" y="125"/>
                  <a:pt x="41" y="112"/>
                  <a:pt x="33" y="112"/>
                </a:cubicBezTo>
                <a:cubicBezTo>
                  <a:pt x="15" y="112"/>
                  <a:pt x="0" y="126"/>
                  <a:pt x="0" y="144"/>
                </a:cubicBezTo>
                <a:cubicBezTo>
                  <a:pt x="0" y="162"/>
                  <a:pt x="15" y="177"/>
                  <a:pt x="33" y="177"/>
                </a:cubicBezTo>
                <a:cubicBezTo>
                  <a:pt x="41" y="177"/>
                  <a:pt x="54" y="162"/>
                  <a:pt x="62" y="170"/>
                </a:cubicBezTo>
                <a:cubicBezTo>
                  <a:pt x="70" y="178"/>
                  <a:pt x="62" y="215"/>
                  <a:pt x="62" y="215"/>
                </a:cubicBezTo>
                <a:cubicBezTo>
                  <a:pt x="62" y="220"/>
                  <a:pt x="66" y="225"/>
                  <a:pt x="72" y="225"/>
                </a:cubicBezTo>
                <a:cubicBezTo>
                  <a:pt x="72" y="225"/>
                  <a:pt x="109" y="218"/>
                  <a:pt x="116" y="225"/>
                </a:cubicBezTo>
                <a:cubicBezTo>
                  <a:pt x="123" y="232"/>
                  <a:pt x="107" y="247"/>
                  <a:pt x="107" y="256"/>
                </a:cubicBezTo>
                <a:cubicBezTo>
                  <a:pt x="107" y="274"/>
                  <a:pt x="122" y="288"/>
                  <a:pt x="140" y="288"/>
                </a:cubicBezTo>
                <a:cubicBezTo>
                  <a:pt x="158" y="288"/>
                  <a:pt x="173" y="274"/>
                  <a:pt x="173" y="256"/>
                </a:cubicBezTo>
                <a:cubicBezTo>
                  <a:pt x="173" y="247"/>
                  <a:pt x="155" y="233"/>
                  <a:pt x="164" y="225"/>
                </a:cubicBezTo>
                <a:cubicBezTo>
                  <a:pt x="173" y="216"/>
                  <a:pt x="208" y="225"/>
                  <a:pt x="208" y="225"/>
                </a:cubicBezTo>
                <a:cubicBezTo>
                  <a:pt x="213" y="225"/>
                  <a:pt x="218" y="220"/>
                  <a:pt x="218" y="215"/>
                </a:cubicBezTo>
                <a:cubicBezTo>
                  <a:pt x="218" y="180"/>
                  <a:pt x="218" y="180"/>
                  <a:pt x="218" y="180"/>
                </a:cubicBezTo>
                <a:cubicBezTo>
                  <a:pt x="218" y="165"/>
                  <a:pt x="218" y="165"/>
                  <a:pt x="218" y="165"/>
                </a:cubicBezTo>
                <a:cubicBezTo>
                  <a:pt x="210" y="162"/>
                  <a:pt x="199" y="174"/>
                  <a:pt x="192" y="174"/>
                </a:cubicBezTo>
                <a:close/>
              </a:path>
            </a:pathLst>
          </a:custGeom>
          <a:solidFill>
            <a:srgbClr val="3165AE"/>
          </a:solidFill>
          <a:ln>
            <a:noFill/>
          </a:ln>
          <a:extLst/>
        </p:spPr>
        <p:txBody>
          <a:bodyPr vert="horz" wrap="square" lIns="91440" tIns="45720" rIns="91440" bIns="45720" numCol="1" anchor="t" anchorCtr="0" compatLnSpc="1">
            <a:prstTxWarp prst="textNoShape">
              <a:avLst/>
            </a:prstTxWarp>
          </a:bodyPr>
          <a:lstStyle/>
          <a:p>
            <a:endParaRPr lang="en-IE"/>
          </a:p>
        </p:txBody>
      </p:sp>
      <p:grpSp>
        <p:nvGrpSpPr>
          <p:cNvPr id="22" name="Group 21"/>
          <p:cNvGrpSpPr/>
          <p:nvPr/>
        </p:nvGrpSpPr>
        <p:grpSpPr>
          <a:xfrm>
            <a:off x="8067699" y="3831676"/>
            <a:ext cx="552927" cy="366815"/>
            <a:chOff x="5878173" y="2189465"/>
            <a:chExt cx="595157" cy="411276"/>
          </a:xfrm>
          <a:solidFill>
            <a:srgbClr val="FF8201"/>
          </a:solidFill>
        </p:grpSpPr>
        <p:sp>
          <p:nvSpPr>
            <p:cNvPr id="23" name="Freeform 73"/>
            <p:cNvSpPr>
              <a:spLocks noEditPoints="1"/>
            </p:cNvSpPr>
            <p:nvPr/>
          </p:nvSpPr>
          <p:spPr bwMode="auto">
            <a:xfrm>
              <a:off x="5878173" y="2189465"/>
              <a:ext cx="366358" cy="411276"/>
            </a:xfrm>
            <a:custGeom>
              <a:avLst/>
              <a:gdLst>
                <a:gd name="T0" fmla="*/ 106 w 111"/>
                <a:gd name="T1" fmla="*/ 91 h 124"/>
                <a:gd name="T2" fmla="*/ 106 w 111"/>
                <a:gd name="T3" fmla="*/ 91 h 124"/>
                <a:gd name="T4" fmla="*/ 107 w 111"/>
                <a:gd name="T5" fmla="*/ 90 h 124"/>
                <a:gd name="T6" fmla="*/ 108 w 111"/>
                <a:gd name="T7" fmla="*/ 88 h 124"/>
                <a:gd name="T8" fmla="*/ 102 w 111"/>
                <a:gd name="T9" fmla="*/ 88 h 124"/>
                <a:gd name="T10" fmla="*/ 98 w 111"/>
                <a:gd name="T11" fmla="*/ 71 h 124"/>
                <a:gd name="T12" fmla="*/ 102 w 111"/>
                <a:gd name="T13" fmla="*/ 68 h 124"/>
                <a:gd name="T14" fmla="*/ 98 w 111"/>
                <a:gd name="T15" fmla="*/ 65 h 124"/>
                <a:gd name="T16" fmla="*/ 102 w 111"/>
                <a:gd name="T17" fmla="*/ 49 h 124"/>
                <a:gd name="T18" fmla="*/ 108 w 111"/>
                <a:gd name="T19" fmla="*/ 48 h 124"/>
                <a:gd name="T20" fmla="*/ 105 w 111"/>
                <a:gd name="T21" fmla="*/ 44 h 124"/>
                <a:gd name="T22" fmla="*/ 110 w 111"/>
                <a:gd name="T23" fmla="*/ 39 h 124"/>
                <a:gd name="T24" fmla="*/ 106 w 111"/>
                <a:gd name="T25" fmla="*/ 33 h 124"/>
                <a:gd name="T26" fmla="*/ 111 w 111"/>
                <a:gd name="T27" fmla="*/ 24 h 124"/>
                <a:gd name="T28" fmla="*/ 106 w 111"/>
                <a:gd name="T29" fmla="*/ 18 h 124"/>
                <a:gd name="T30" fmla="*/ 101 w 111"/>
                <a:gd name="T31" fmla="*/ 13 h 124"/>
                <a:gd name="T32" fmla="*/ 91 w 111"/>
                <a:gd name="T33" fmla="*/ 18 h 124"/>
                <a:gd name="T34" fmla="*/ 86 w 111"/>
                <a:gd name="T35" fmla="*/ 15 h 124"/>
                <a:gd name="T36" fmla="*/ 85 w 111"/>
                <a:gd name="T37" fmla="*/ 4 h 124"/>
                <a:gd name="T38" fmla="*/ 71 w 111"/>
                <a:gd name="T39" fmla="*/ 0 h 124"/>
                <a:gd name="T40" fmla="*/ 65 w 111"/>
                <a:gd name="T41" fmla="*/ 9 h 124"/>
                <a:gd name="T42" fmla="*/ 59 w 111"/>
                <a:gd name="T43" fmla="*/ 9 h 124"/>
                <a:gd name="T44" fmla="*/ 53 w 111"/>
                <a:gd name="T45" fmla="*/ 0 h 124"/>
                <a:gd name="T46" fmla="*/ 39 w 111"/>
                <a:gd name="T47" fmla="*/ 4 h 124"/>
                <a:gd name="T48" fmla="*/ 38 w 111"/>
                <a:gd name="T49" fmla="*/ 15 h 124"/>
                <a:gd name="T50" fmla="*/ 33 w 111"/>
                <a:gd name="T51" fmla="*/ 18 h 124"/>
                <a:gd name="T52" fmla="*/ 24 w 111"/>
                <a:gd name="T53" fmla="*/ 13 h 124"/>
                <a:gd name="T54" fmla="*/ 18 w 111"/>
                <a:gd name="T55" fmla="*/ 18 h 124"/>
                <a:gd name="T56" fmla="*/ 13 w 111"/>
                <a:gd name="T57" fmla="*/ 23 h 124"/>
                <a:gd name="T58" fmla="*/ 18 w 111"/>
                <a:gd name="T59" fmla="*/ 33 h 124"/>
                <a:gd name="T60" fmla="*/ 15 w 111"/>
                <a:gd name="T61" fmla="*/ 38 h 124"/>
                <a:gd name="T62" fmla="*/ 4 w 111"/>
                <a:gd name="T63" fmla="*/ 39 h 124"/>
                <a:gd name="T64" fmla="*/ 0 w 111"/>
                <a:gd name="T65" fmla="*/ 53 h 124"/>
                <a:gd name="T66" fmla="*/ 9 w 111"/>
                <a:gd name="T67" fmla="*/ 59 h 124"/>
                <a:gd name="T68" fmla="*/ 9 w 111"/>
                <a:gd name="T69" fmla="*/ 65 h 124"/>
                <a:gd name="T70" fmla="*/ 0 w 111"/>
                <a:gd name="T71" fmla="*/ 71 h 124"/>
                <a:gd name="T72" fmla="*/ 4 w 111"/>
                <a:gd name="T73" fmla="*/ 85 h 124"/>
                <a:gd name="T74" fmla="*/ 15 w 111"/>
                <a:gd name="T75" fmla="*/ 86 h 124"/>
                <a:gd name="T76" fmla="*/ 18 w 111"/>
                <a:gd name="T77" fmla="*/ 91 h 124"/>
                <a:gd name="T78" fmla="*/ 13 w 111"/>
                <a:gd name="T79" fmla="*/ 101 h 124"/>
                <a:gd name="T80" fmla="*/ 18 w 111"/>
                <a:gd name="T81" fmla="*/ 106 h 124"/>
                <a:gd name="T82" fmla="*/ 23 w 111"/>
                <a:gd name="T83" fmla="*/ 111 h 124"/>
                <a:gd name="T84" fmla="*/ 33 w 111"/>
                <a:gd name="T85" fmla="*/ 106 h 124"/>
                <a:gd name="T86" fmla="*/ 38 w 111"/>
                <a:gd name="T87" fmla="*/ 109 h 124"/>
                <a:gd name="T88" fmla="*/ 39 w 111"/>
                <a:gd name="T89" fmla="*/ 120 h 124"/>
                <a:gd name="T90" fmla="*/ 53 w 111"/>
                <a:gd name="T91" fmla="*/ 124 h 124"/>
                <a:gd name="T92" fmla="*/ 59 w 111"/>
                <a:gd name="T93" fmla="*/ 115 h 124"/>
                <a:gd name="T94" fmla="*/ 65 w 111"/>
                <a:gd name="T95" fmla="*/ 115 h 124"/>
                <a:gd name="T96" fmla="*/ 71 w 111"/>
                <a:gd name="T97" fmla="*/ 124 h 124"/>
                <a:gd name="T98" fmla="*/ 85 w 111"/>
                <a:gd name="T99" fmla="*/ 120 h 124"/>
                <a:gd name="T100" fmla="*/ 86 w 111"/>
                <a:gd name="T101" fmla="*/ 109 h 124"/>
                <a:gd name="T102" fmla="*/ 91 w 111"/>
                <a:gd name="T103" fmla="*/ 106 h 124"/>
                <a:gd name="T104" fmla="*/ 101 w 111"/>
                <a:gd name="T105" fmla="*/ 111 h 124"/>
                <a:gd name="T106" fmla="*/ 106 w 111"/>
                <a:gd name="T107" fmla="*/ 106 h 124"/>
                <a:gd name="T108" fmla="*/ 111 w 111"/>
                <a:gd name="T109" fmla="*/ 101 h 124"/>
                <a:gd name="T110" fmla="*/ 109 w 111"/>
                <a:gd name="T111" fmla="*/ 97 h 124"/>
                <a:gd name="T112" fmla="*/ 105 w 111"/>
                <a:gd name="T113" fmla="*/ 93 h 124"/>
                <a:gd name="T114" fmla="*/ 106 w 111"/>
                <a:gd name="T115" fmla="*/ 91 h 124"/>
                <a:gd name="T116" fmla="*/ 52 w 111"/>
                <a:gd name="T117" fmla="*/ 72 h 124"/>
                <a:gd name="T118" fmla="*/ 52 w 111"/>
                <a:gd name="T119" fmla="*/ 52 h 124"/>
                <a:gd name="T120" fmla="*/ 72 w 111"/>
                <a:gd name="T121" fmla="*/ 52 h 124"/>
                <a:gd name="T122" fmla="*/ 72 w 111"/>
                <a:gd name="T123" fmla="*/ 72 h 124"/>
                <a:gd name="T124" fmla="*/ 52 w 111"/>
                <a:gd name="T125" fmla="*/ 72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1" h="124">
                  <a:moveTo>
                    <a:pt x="106" y="91"/>
                  </a:moveTo>
                  <a:cubicBezTo>
                    <a:pt x="106" y="91"/>
                    <a:pt x="106" y="91"/>
                    <a:pt x="106" y="91"/>
                  </a:cubicBezTo>
                  <a:cubicBezTo>
                    <a:pt x="106" y="91"/>
                    <a:pt x="107" y="90"/>
                    <a:pt x="107" y="90"/>
                  </a:cubicBezTo>
                  <a:cubicBezTo>
                    <a:pt x="108" y="88"/>
                    <a:pt x="108" y="88"/>
                    <a:pt x="108" y="88"/>
                  </a:cubicBezTo>
                  <a:cubicBezTo>
                    <a:pt x="102" y="88"/>
                    <a:pt x="102" y="88"/>
                    <a:pt x="102" y="88"/>
                  </a:cubicBezTo>
                  <a:cubicBezTo>
                    <a:pt x="98" y="71"/>
                    <a:pt x="98" y="71"/>
                    <a:pt x="98" y="71"/>
                  </a:cubicBezTo>
                  <a:cubicBezTo>
                    <a:pt x="102" y="68"/>
                    <a:pt x="102" y="68"/>
                    <a:pt x="102" y="68"/>
                  </a:cubicBezTo>
                  <a:cubicBezTo>
                    <a:pt x="98" y="65"/>
                    <a:pt x="98" y="65"/>
                    <a:pt x="98" y="65"/>
                  </a:cubicBezTo>
                  <a:cubicBezTo>
                    <a:pt x="102" y="49"/>
                    <a:pt x="102" y="49"/>
                    <a:pt x="102" y="49"/>
                  </a:cubicBezTo>
                  <a:cubicBezTo>
                    <a:pt x="108" y="48"/>
                    <a:pt x="108" y="48"/>
                    <a:pt x="108" y="48"/>
                  </a:cubicBezTo>
                  <a:cubicBezTo>
                    <a:pt x="105" y="44"/>
                    <a:pt x="105" y="44"/>
                    <a:pt x="105" y="44"/>
                  </a:cubicBezTo>
                  <a:cubicBezTo>
                    <a:pt x="110" y="39"/>
                    <a:pt x="110" y="39"/>
                    <a:pt x="110" y="39"/>
                  </a:cubicBezTo>
                  <a:cubicBezTo>
                    <a:pt x="110" y="39"/>
                    <a:pt x="107" y="35"/>
                    <a:pt x="106" y="33"/>
                  </a:cubicBezTo>
                  <a:cubicBezTo>
                    <a:pt x="111" y="24"/>
                    <a:pt x="111" y="24"/>
                    <a:pt x="111" y="24"/>
                  </a:cubicBezTo>
                  <a:cubicBezTo>
                    <a:pt x="106" y="18"/>
                    <a:pt x="106" y="18"/>
                    <a:pt x="106" y="18"/>
                  </a:cubicBezTo>
                  <a:cubicBezTo>
                    <a:pt x="101" y="13"/>
                    <a:pt x="101" y="13"/>
                    <a:pt x="101" y="13"/>
                  </a:cubicBezTo>
                  <a:cubicBezTo>
                    <a:pt x="91" y="18"/>
                    <a:pt x="91" y="18"/>
                    <a:pt x="91" y="18"/>
                  </a:cubicBezTo>
                  <a:cubicBezTo>
                    <a:pt x="89" y="17"/>
                    <a:pt x="88" y="16"/>
                    <a:pt x="86" y="15"/>
                  </a:cubicBezTo>
                  <a:cubicBezTo>
                    <a:pt x="85" y="4"/>
                    <a:pt x="85" y="4"/>
                    <a:pt x="85" y="4"/>
                  </a:cubicBezTo>
                  <a:cubicBezTo>
                    <a:pt x="71" y="0"/>
                    <a:pt x="71" y="0"/>
                    <a:pt x="71" y="0"/>
                  </a:cubicBezTo>
                  <a:cubicBezTo>
                    <a:pt x="65" y="9"/>
                    <a:pt x="65" y="9"/>
                    <a:pt x="65" y="9"/>
                  </a:cubicBezTo>
                  <a:cubicBezTo>
                    <a:pt x="63" y="9"/>
                    <a:pt x="61" y="9"/>
                    <a:pt x="59" y="9"/>
                  </a:cubicBezTo>
                  <a:cubicBezTo>
                    <a:pt x="53" y="0"/>
                    <a:pt x="53" y="0"/>
                    <a:pt x="53" y="0"/>
                  </a:cubicBezTo>
                  <a:cubicBezTo>
                    <a:pt x="39" y="4"/>
                    <a:pt x="39" y="4"/>
                    <a:pt x="39" y="4"/>
                  </a:cubicBezTo>
                  <a:cubicBezTo>
                    <a:pt x="38" y="15"/>
                    <a:pt x="38" y="15"/>
                    <a:pt x="38" y="15"/>
                  </a:cubicBezTo>
                  <a:cubicBezTo>
                    <a:pt x="37" y="16"/>
                    <a:pt x="35" y="17"/>
                    <a:pt x="33" y="18"/>
                  </a:cubicBezTo>
                  <a:cubicBezTo>
                    <a:pt x="24" y="13"/>
                    <a:pt x="24" y="13"/>
                    <a:pt x="24" y="13"/>
                  </a:cubicBezTo>
                  <a:cubicBezTo>
                    <a:pt x="18" y="18"/>
                    <a:pt x="18" y="18"/>
                    <a:pt x="18" y="18"/>
                  </a:cubicBezTo>
                  <a:cubicBezTo>
                    <a:pt x="13" y="23"/>
                    <a:pt x="13" y="23"/>
                    <a:pt x="13" y="23"/>
                  </a:cubicBezTo>
                  <a:cubicBezTo>
                    <a:pt x="18" y="33"/>
                    <a:pt x="18" y="33"/>
                    <a:pt x="18" y="33"/>
                  </a:cubicBezTo>
                  <a:cubicBezTo>
                    <a:pt x="17" y="35"/>
                    <a:pt x="16" y="36"/>
                    <a:pt x="15" y="38"/>
                  </a:cubicBezTo>
                  <a:cubicBezTo>
                    <a:pt x="4" y="39"/>
                    <a:pt x="4" y="39"/>
                    <a:pt x="4" y="39"/>
                  </a:cubicBezTo>
                  <a:cubicBezTo>
                    <a:pt x="0" y="53"/>
                    <a:pt x="0" y="53"/>
                    <a:pt x="0" y="53"/>
                  </a:cubicBezTo>
                  <a:cubicBezTo>
                    <a:pt x="9" y="59"/>
                    <a:pt x="9" y="59"/>
                    <a:pt x="9" y="59"/>
                  </a:cubicBezTo>
                  <a:cubicBezTo>
                    <a:pt x="9" y="61"/>
                    <a:pt x="9" y="63"/>
                    <a:pt x="9" y="65"/>
                  </a:cubicBezTo>
                  <a:cubicBezTo>
                    <a:pt x="0" y="71"/>
                    <a:pt x="0" y="71"/>
                    <a:pt x="0" y="71"/>
                  </a:cubicBezTo>
                  <a:cubicBezTo>
                    <a:pt x="4" y="85"/>
                    <a:pt x="4" y="85"/>
                    <a:pt x="4" y="85"/>
                  </a:cubicBezTo>
                  <a:cubicBezTo>
                    <a:pt x="15" y="86"/>
                    <a:pt x="15" y="86"/>
                    <a:pt x="15" y="86"/>
                  </a:cubicBezTo>
                  <a:cubicBezTo>
                    <a:pt x="16" y="87"/>
                    <a:pt x="17" y="89"/>
                    <a:pt x="18" y="91"/>
                  </a:cubicBezTo>
                  <a:cubicBezTo>
                    <a:pt x="13" y="101"/>
                    <a:pt x="13" y="101"/>
                    <a:pt x="13" y="101"/>
                  </a:cubicBezTo>
                  <a:cubicBezTo>
                    <a:pt x="18" y="106"/>
                    <a:pt x="18" y="106"/>
                    <a:pt x="18" y="106"/>
                  </a:cubicBezTo>
                  <a:cubicBezTo>
                    <a:pt x="23" y="111"/>
                    <a:pt x="23" y="111"/>
                    <a:pt x="23" y="111"/>
                  </a:cubicBezTo>
                  <a:cubicBezTo>
                    <a:pt x="33" y="106"/>
                    <a:pt x="33" y="106"/>
                    <a:pt x="33" y="106"/>
                  </a:cubicBezTo>
                  <a:cubicBezTo>
                    <a:pt x="35" y="107"/>
                    <a:pt x="36" y="108"/>
                    <a:pt x="38" y="109"/>
                  </a:cubicBezTo>
                  <a:cubicBezTo>
                    <a:pt x="39" y="120"/>
                    <a:pt x="39" y="120"/>
                    <a:pt x="39" y="120"/>
                  </a:cubicBezTo>
                  <a:cubicBezTo>
                    <a:pt x="53" y="124"/>
                    <a:pt x="53" y="124"/>
                    <a:pt x="53" y="124"/>
                  </a:cubicBezTo>
                  <a:cubicBezTo>
                    <a:pt x="59" y="115"/>
                    <a:pt x="59" y="115"/>
                    <a:pt x="59" y="115"/>
                  </a:cubicBezTo>
                  <a:cubicBezTo>
                    <a:pt x="61" y="115"/>
                    <a:pt x="63" y="115"/>
                    <a:pt x="65" y="115"/>
                  </a:cubicBezTo>
                  <a:cubicBezTo>
                    <a:pt x="71" y="124"/>
                    <a:pt x="71" y="124"/>
                    <a:pt x="71" y="124"/>
                  </a:cubicBezTo>
                  <a:cubicBezTo>
                    <a:pt x="85" y="120"/>
                    <a:pt x="85" y="120"/>
                    <a:pt x="85" y="120"/>
                  </a:cubicBezTo>
                  <a:cubicBezTo>
                    <a:pt x="86" y="109"/>
                    <a:pt x="86" y="109"/>
                    <a:pt x="86" y="109"/>
                  </a:cubicBezTo>
                  <a:cubicBezTo>
                    <a:pt x="87" y="108"/>
                    <a:pt x="89" y="107"/>
                    <a:pt x="91" y="106"/>
                  </a:cubicBezTo>
                  <a:cubicBezTo>
                    <a:pt x="101" y="111"/>
                    <a:pt x="101" y="111"/>
                    <a:pt x="101" y="111"/>
                  </a:cubicBezTo>
                  <a:cubicBezTo>
                    <a:pt x="106" y="106"/>
                    <a:pt x="106" y="106"/>
                    <a:pt x="106" y="106"/>
                  </a:cubicBezTo>
                  <a:cubicBezTo>
                    <a:pt x="111" y="101"/>
                    <a:pt x="111" y="101"/>
                    <a:pt x="111" y="101"/>
                  </a:cubicBezTo>
                  <a:cubicBezTo>
                    <a:pt x="109" y="97"/>
                    <a:pt x="109" y="97"/>
                    <a:pt x="109" y="97"/>
                  </a:cubicBezTo>
                  <a:cubicBezTo>
                    <a:pt x="105" y="93"/>
                    <a:pt x="105" y="93"/>
                    <a:pt x="105" y="93"/>
                  </a:cubicBezTo>
                  <a:lnTo>
                    <a:pt x="106" y="91"/>
                  </a:lnTo>
                  <a:close/>
                  <a:moveTo>
                    <a:pt x="52" y="72"/>
                  </a:moveTo>
                  <a:cubicBezTo>
                    <a:pt x="47" y="66"/>
                    <a:pt x="47" y="58"/>
                    <a:pt x="52" y="52"/>
                  </a:cubicBezTo>
                  <a:cubicBezTo>
                    <a:pt x="58" y="47"/>
                    <a:pt x="67" y="47"/>
                    <a:pt x="72" y="52"/>
                  </a:cubicBezTo>
                  <a:cubicBezTo>
                    <a:pt x="77" y="58"/>
                    <a:pt x="77" y="66"/>
                    <a:pt x="72" y="72"/>
                  </a:cubicBezTo>
                  <a:cubicBezTo>
                    <a:pt x="66" y="77"/>
                    <a:pt x="58" y="77"/>
                    <a:pt x="52" y="72"/>
                  </a:cubicBezTo>
                  <a:close/>
                </a:path>
              </a:pathLst>
            </a:custGeom>
            <a:grpFill/>
            <a:ln>
              <a:noFill/>
            </a:ln>
            <a:extLst/>
          </p:spPr>
          <p:txBody>
            <a:bodyPr vert="horz" wrap="square" lIns="91440" tIns="45720" rIns="91440" bIns="45720" numCol="1" anchor="t" anchorCtr="0" compatLnSpc="1">
              <a:prstTxWarp prst="textNoShape">
                <a:avLst/>
              </a:prstTxWarp>
            </a:bodyPr>
            <a:lstStyle/>
            <a:p>
              <a:endParaRPr lang="en-IE"/>
            </a:p>
          </p:txBody>
        </p:sp>
        <p:sp>
          <p:nvSpPr>
            <p:cNvPr id="24" name="Freeform 74"/>
            <p:cNvSpPr>
              <a:spLocks noEditPoints="1"/>
            </p:cNvSpPr>
            <p:nvPr/>
          </p:nvSpPr>
          <p:spPr bwMode="auto">
            <a:xfrm>
              <a:off x="6224880" y="2291932"/>
              <a:ext cx="248450" cy="248450"/>
            </a:xfrm>
            <a:custGeom>
              <a:avLst/>
              <a:gdLst>
                <a:gd name="T0" fmla="*/ 64 w 75"/>
                <a:gd name="T1" fmla="*/ 55 h 75"/>
                <a:gd name="T2" fmla="*/ 66 w 75"/>
                <a:gd name="T3" fmla="*/ 52 h 75"/>
                <a:gd name="T4" fmla="*/ 72 w 75"/>
                <a:gd name="T5" fmla="*/ 52 h 75"/>
                <a:gd name="T6" fmla="*/ 75 w 75"/>
                <a:gd name="T7" fmla="*/ 43 h 75"/>
                <a:gd name="T8" fmla="*/ 69 w 75"/>
                <a:gd name="T9" fmla="*/ 39 h 75"/>
                <a:gd name="T10" fmla="*/ 69 w 75"/>
                <a:gd name="T11" fmla="*/ 36 h 75"/>
                <a:gd name="T12" fmla="*/ 75 w 75"/>
                <a:gd name="T13" fmla="*/ 32 h 75"/>
                <a:gd name="T14" fmla="*/ 72 w 75"/>
                <a:gd name="T15" fmla="*/ 23 h 75"/>
                <a:gd name="T16" fmla="*/ 66 w 75"/>
                <a:gd name="T17" fmla="*/ 23 h 75"/>
                <a:gd name="T18" fmla="*/ 64 w 75"/>
                <a:gd name="T19" fmla="*/ 20 h 75"/>
                <a:gd name="T20" fmla="*/ 67 w 75"/>
                <a:gd name="T21" fmla="*/ 14 h 75"/>
                <a:gd name="T22" fmla="*/ 64 w 75"/>
                <a:gd name="T23" fmla="*/ 11 h 75"/>
                <a:gd name="T24" fmla="*/ 61 w 75"/>
                <a:gd name="T25" fmla="*/ 8 h 75"/>
                <a:gd name="T26" fmla="*/ 55 w 75"/>
                <a:gd name="T27" fmla="*/ 11 h 75"/>
                <a:gd name="T28" fmla="*/ 52 w 75"/>
                <a:gd name="T29" fmla="*/ 9 h 75"/>
                <a:gd name="T30" fmla="*/ 51 w 75"/>
                <a:gd name="T31" fmla="*/ 2 h 75"/>
                <a:gd name="T32" fmla="*/ 43 w 75"/>
                <a:gd name="T33" fmla="*/ 0 h 75"/>
                <a:gd name="T34" fmla="*/ 39 w 75"/>
                <a:gd name="T35" fmla="*/ 5 h 75"/>
                <a:gd name="T36" fmla="*/ 35 w 75"/>
                <a:gd name="T37" fmla="*/ 5 h 75"/>
                <a:gd name="T38" fmla="*/ 32 w 75"/>
                <a:gd name="T39" fmla="*/ 0 h 75"/>
                <a:gd name="T40" fmla="*/ 23 w 75"/>
                <a:gd name="T41" fmla="*/ 2 h 75"/>
                <a:gd name="T42" fmla="*/ 23 w 75"/>
                <a:gd name="T43" fmla="*/ 9 h 75"/>
                <a:gd name="T44" fmla="*/ 20 w 75"/>
                <a:gd name="T45" fmla="*/ 11 h 75"/>
                <a:gd name="T46" fmla="*/ 13 w 75"/>
                <a:gd name="T47" fmla="*/ 8 h 75"/>
                <a:gd name="T48" fmla="*/ 7 w 75"/>
                <a:gd name="T49" fmla="*/ 14 h 75"/>
                <a:gd name="T50" fmla="*/ 10 w 75"/>
                <a:gd name="T51" fmla="*/ 20 h 75"/>
                <a:gd name="T52" fmla="*/ 9 w 75"/>
                <a:gd name="T53" fmla="*/ 23 h 75"/>
                <a:gd name="T54" fmla="*/ 2 w 75"/>
                <a:gd name="T55" fmla="*/ 23 h 75"/>
                <a:gd name="T56" fmla="*/ 0 w 75"/>
                <a:gd name="T57" fmla="*/ 32 h 75"/>
                <a:gd name="T58" fmla="*/ 5 w 75"/>
                <a:gd name="T59" fmla="*/ 36 h 75"/>
                <a:gd name="T60" fmla="*/ 5 w 75"/>
                <a:gd name="T61" fmla="*/ 39 h 75"/>
                <a:gd name="T62" fmla="*/ 0 w 75"/>
                <a:gd name="T63" fmla="*/ 43 h 75"/>
                <a:gd name="T64" fmla="*/ 2 w 75"/>
                <a:gd name="T65" fmla="*/ 51 h 75"/>
                <a:gd name="T66" fmla="*/ 8 w 75"/>
                <a:gd name="T67" fmla="*/ 52 h 75"/>
                <a:gd name="T68" fmla="*/ 10 w 75"/>
                <a:gd name="T69" fmla="*/ 55 h 75"/>
                <a:gd name="T70" fmla="*/ 7 w 75"/>
                <a:gd name="T71" fmla="*/ 61 h 75"/>
                <a:gd name="T72" fmla="*/ 14 w 75"/>
                <a:gd name="T73" fmla="*/ 67 h 75"/>
                <a:gd name="T74" fmla="*/ 19 w 75"/>
                <a:gd name="T75" fmla="*/ 64 h 75"/>
                <a:gd name="T76" fmla="*/ 23 w 75"/>
                <a:gd name="T77" fmla="*/ 66 h 75"/>
                <a:gd name="T78" fmla="*/ 23 w 75"/>
                <a:gd name="T79" fmla="*/ 73 h 75"/>
                <a:gd name="T80" fmla="*/ 32 w 75"/>
                <a:gd name="T81" fmla="*/ 75 h 75"/>
                <a:gd name="T82" fmla="*/ 35 w 75"/>
                <a:gd name="T83" fmla="*/ 69 h 75"/>
                <a:gd name="T84" fmla="*/ 39 w 75"/>
                <a:gd name="T85" fmla="*/ 69 h 75"/>
                <a:gd name="T86" fmla="*/ 42 w 75"/>
                <a:gd name="T87" fmla="*/ 75 h 75"/>
                <a:gd name="T88" fmla="*/ 51 w 75"/>
                <a:gd name="T89" fmla="*/ 73 h 75"/>
                <a:gd name="T90" fmla="*/ 52 w 75"/>
                <a:gd name="T91" fmla="*/ 66 h 75"/>
                <a:gd name="T92" fmla="*/ 55 w 75"/>
                <a:gd name="T93" fmla="*/ 64 h 75"/>
                <a:gd name="T94" fmla="*/ 60 w 75"/>
                <a:gd name="T95" fmla="*/ 67 h 75"/>
                <a:gd name="T96" fmla="*/ 64 w 75"/>
                <a:gd name="T97" fmla="*/ 64 h 75"/>
                <a:gd name="T98" fmla="*/ 67 w 75"/>
                <a:gd name="T99" fmla="*/ 61 h 75"/>
                <a:gd name="T100" fmla="*/ 64 w 75"/>
                <a:gd name="T101" fmla="*/ 55 h 75"/>
                <a:gd name="T102" fmla="*/ 31 w 75"/>
                <a:gd name="T103" fmla="*/ 43 h 75"/>
                <a:gd name="T104" fmla="*/ 31 w 75"/>
                <a:gd name="T105" fmla="*/ 31 h 75"/>
                <a:gd name="T106" fmla="*/ 43 w 75"/>
                <a:gd name="T107" fmla="*/ 31 h 75"/>
                <a:gd name="T108" fmla="*/ 43 w 75"/>
                <a:gd name="T109" fmla="*/ 43 h 75"/>
                <a:gd name="T110" fmla="*/ 31 w 75"/>
                <a:gd name="T111" fmla="*/ 43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 h="75">
                  <a:moveTo>
                    <a:pt x="64" y="55"/>
                  </a:moveTo>
                  <a:cubicBezTo>
                    <a:pt x="64" y="54"/>
                    <a:pt x="65" y="53"/>
                    <a:pt x="66" y="52"/>
                  </a:cubicBezTo>
                  <a:cubicBezTo>
                    <a:pt x="72" y="52"/>
                    <a:pt x="72" y="52"/>
                    <a:pt x="72" y="52"/>
                  </a:cubicBezTo>
                  <a:cubicBezTo>
                    <a:pt x="75" y="43"/>
                    <a:pt x="75" y="43"/>
                    <a:pt x="75" y="43"/>
                  </a:cubicBezTo>
                  <a:cubicBezTo>
                    <a:pt x="69" y="39"/>
                    <a:pt x="69" y="39"/>
                    <a:pt x="69" y="39"/>
                  </a:cubicBezTo>
                  <a:cubicBezTo>
                    <a:pt x="69" y="38"/>
                    <a:pt x="69" y="37"/>
                    <a:pt x="69" y="36"/>
                  </a:cubicBezTo>
                  <a:cubicBezTo>
                    <a:pt x="75" y="32"/>
                    <a:pt x="75" y="32"/>
                    <a:pt x="75" y="32"/>
                  </a:cubicBezTo>
                  <a:cubicBezTo>
                    <a:pt x="72" y="23"/>
                    <a:pt x="72" y="23"/>
                    <a:pt x="72" y="23"/>
                  </a:cubicBezTo>
                  <a:cubicBezTo>
                    <a:pt x="66" y="23"/>
                    <a:pt x="66" y="23"/>
                    <a:pt x="66" y="23"/>
                  </a:cubicBezTo>
                  <a:cubicBezTo>
                    <a:pt x="65" y="22"/>
                    <a:pt x="65" y="21"/>
                    <a:pt x="64" y="20"/>
                  </a:cubicBezTo>
                  <a:cubicBezTo>
                    <a:pt x="67" y="14"/>
                    <a:pt x="67" y="14"/>
                    <a:pt x="67" y="14"/>
                  </a:cubicBezTo>
                  <a:cubicBezTo>
                    <a:pt x="64" y="11"/>
                    <a:pt x="64" y="11"/>
                    <a:pt x="64" y="11"/>
                  </a:cubicBezTo>
                  <a:cubicBezTo>
                    <a:pt x="61" y="8"/>
                    <a:pt x="61" y="8"/>
                    <a:pt x="61" y="8"/>
                  </a:cubicBezTo>
                  <a:cubicBezTo>
                    <a:pt x="55" y="11"/>
                    <a:pt x="55" y="11"/>
                    <a:pt x="55" y="11"/>
                  </a:cubicBezTo>
                  <a:cubicBezTo>
                    <a:pt x="54" y="10"/>
                    <a:pt x="53" y="9"/>
                    <a:pt x="52" y="9"/>
                  </a:cubicBezTo>
                  <a:cubicBezTo>
                    <a:pt x="51" y="2"/>
                    <a:pt x="51" y="2"/>
                    <a:pt x="51" y="2"/>
                  </a:cubicBezTo>
                  <a:cubicBezTo>
                    <a:pt x="43" y="0"/>
                    <a:pt x="43" y="0"/>
                    <a:pt x="43" y="0"/>
                  </a:cubicBezTo>
                  <a:cubicBezTo>
                    <a:pt x="39" y="5"/>
                    <a:pt x="39" y="5"/>
                    <a:pt x="39" y="5"/>
                  </a:cubicBezTo>
                  <a:cubicBezTo>
                    <a:pt x="38" y="5"/>
                    <a:pt x="37" y="5"/>
                    <a:pt x="35" y="5"/>
                  </a:cubicBezTo>
                  <a:cubicBezTo>
                    <a:pt x="32" y="0"/>
                    <a:pt x="32" y="0"/>
                    <a:pt x="32" y="0"/>
                  </a:cubicBezTo>
                  <a:cubicBezTo>
                    <a:pt x="23" y="2"/>
                    <a:pt x="23" y="2"/>
                    <a:pt x="23" y="2"/>
                  </a:cubicBezTo>
                  <a:cubicBezTo>
                    <a:pt x="23" y="9"/>
                    <a:pt x="23" y="9"/>
                    <a:pt x="23" y="9"/>
                  </a:cubicBezTo>
                  <a:cubicBezTo>
                    <a:pt x="22" y="9"/>
                    <a:pt x="21" y="10"/>
                    <a:pt x="20" y="11"/>
                  </a:cubicBezTo>
                  <a:cubicBezTo>
                    <a:pt x="13" y="8"/>
                    <a:pt x="13" y="8"/>
                    <a:pt x="13" y="8"/>
                  </a:cubicBezTo>
                  <a:cubicBezTo>
                    <a:pt x="7" y="14"/>
                    <a:pt x="7" y="14"/>
                    <a:pt x="7" y="14"/>
                  </a:cubicBezTo>
                  <a:cubicBezTo>
                    <a:pt x="10" y="20"/>
                    <a:pt x="10" y="20"/>
                    <a:pt x="10" y="20"/>
                  </a:cubicBezTo>
                  <a:cubicBezTo>
                    <a:pt x="10" y="21"/>
                    <a:pt x="9" y="22"/>
                    <a:pt x="9" y="23"/>
                  </a:cubicBezTo>
                  <a:cubicBezTo>
                    <a:pt x="2" y="23"/>
                    <a:pt x="2" y="23"/>
                    <a:pt x="2" y="23"/>
                  </a:cubicBezTo>
                  <a:cubicBezTo>
                    <a:pt x="0" y="32"/>
                    <a:pt x="0" y="32"/>
                    <a:pt x="0" y="32"/>
                  </a:cubicBezTo>
                  <a:cubicBezTo>
                    <a:pt x="5" y="36"/>
                    <a:pt x="5" y="36"/>
                    <a:pt x="5" y="36"/>
                  </a:cubicBezTo>
                  <a:cubicBezTo>
                    <a:pt x="5" y="37"/>
                    <a:pt x="5" y="38"/>
                    <a:pt x="5" y="39"/>
                  </a:cubicBezTo>
                  <a:cubicBezTo>
                    <a:pt x="0" y="43"/>
                    <a:pt x="0" y="43"/>
                    <a:pt x="0" y="43"/>
                  </a:cubicBezTo>
                  <a:cubicBezTo>
                    <a:pt x="2" y="51"/>
                    <a:pt x="2" y="51"/>
                    <a:pt x="2" y="51"/>
                  </a:cubicBezTo>
                  <a:cubicBezTo>
                    <a:pt x="8" y="52"/>
                    <a:pt x="8" y="52"/>
                    <a:pt x="8" y="52"/>
                  </a:cubicBezTo>
                  <a:cubicBezTo>
                    <a:pt x="9" y="53"/>
                    <a:pt x="10" y="55"/>
                    <a:pt x="10" y="55"/>
                  </a:cubicBezTo>
                  <a:cubicBezTo>
                    <a:pt x="7" y="61"/>
                    <a:pt x="7" y="61"/>
                    <a:pt x="7" y="61"/>
                  </a:cubicBezTo>
                  <a:cubicBezTo>
                    <a:pt x="14" y="67"/>
                    <a:pt x="14" y="67"/>
                    <a:pt x="14" y="67"/>
                  </a:cubicBezTo>
                  <a:cubicBezTo>
                    <a:pt x="19" y="64"/>
                    <a:pt x="19" y="64"/>
                    <a:pt x="19" y="64"/>
                  </a:cubicBezTo>
                  <a:cubicBezTo>
                    <a:pt x="20" y="65"/>
                    <a:pt x="21" y="65"/>
                    <a:pt x="23" y="66"/>
                  </a:cubicBezTo>
                  <a:cubicBezTo>
                    <a:pt x="23" y="73"/>
                    <a:pt x="23" y="73"/>
                    <a:pt x="23" y="73"/>
                  </a:cubicBezTo>
                  <a:cubicBezTo>
                    <a:pt x="32" y="75"/>
                    <a:pt x="32" y="75"/>
                    <a:pt x="32" y="75"/>
                  </a:cubicBezTo>
                  <a:cubicBezTo>
                    <a:pt x="35" y="69"/>
                    <a:pt x="35" y="69"/>
                    <a:pt x="35" y="69"/>
                  </a:cubicBezTo>
                  <a:cubicBezTo>
                    <a:pt x="36" y="69"/>
                    <a:pt x="38" y="69"/>
                    <a:pt x="39" y="69"/>
                  </a:cubicBezTo>
                  <a:cubicBezTo>
                    <a:pt x="42" y="75"/>
                    <a:pt x="42" y="75"/>
                    <a:pt x="42" y="75"/>
                  </a:cubicBezTo>
                  <a:cubicBezTo>
                    <a:pt x="51" y="73"/>
                    <a:pt x="51" y="73"/>
                    <a:pt x="51" y="73"/>
                  </a:cubicBezTo>
                  <a:cubicBezTo>
                    <a:pt x="52" y="66"/>
                    <a:pt x="52" y="66"/>
                    <a:pt x="52" y="66"/>
                  </a:cubicBezTo>
                  <a:cubicBezTo>
                    <a:pt x="53" y="65"/>
                    <a:pt x="54" y="65"/>
                    <a:pt x="55" y="64"/>
                  </a:cubicBezTo>
                  <a:cubicBezTo>
                    <a:pt x="60" y="67"/>
                    <a:pt x="60" y="67"/>
                    <a:pt x="60" y="67"/>
                  </a:cubicBezTo>
                  <a:cubicBezTo>
                    <a:pt x="64" y="64"/>
                    <a:pt x="64" y="64"/>
                    <a:pt x="64" y="64"/>
                  </a:cubicBezTo>
                  <a:cubicBezTo>
                    <a:pt x="67" y="61"/>
                    <a:pt x="67" y="61"/>
                    <a:pt x="67" y="61"/>
                  </a:cubicBezTo>
                  <a:lnTo>
                    <a:pt x="64" y="55"/>
                  </a:lnTo>
                  <a:close/>
                  <a:moveTo>
                    <a:pt x="31" y="43"/>
                  </a:moveTo>
                  <a:cubicBezTo>
                    <a:pt x="28" y="40"/>
                    <a:pt x="28" y="35"/>
                    <a:pt x="31" y="31"/>
                  </a:cubicBezTo>
                  <a:cubicBezTo>
                    <a:pt x="34" y="28"/>
                    <a:pt x="40" y="28"/>
                    <a:pt x="43" y="31"/>
                  </a:cubicBezTo>
                  <a:cubicBezTo>
                    <a:pt x="46" y="35"/>
                    <a:pt x="46" y="40"/>
                    <a:pt x="43" y="43"/>
                  </a:cubicBezTo>
                  <a:cubicBezTo>
                    <a:pt x="40" y="47"/>
                    <a:pt x="34" y="47"/>
                    <a:pt x="31" y="43"/>
                  </a:cubicBezTo>
                  <a:close/>
                </a:path>
              </a:pathLst>
            </a:custGeom>
            <a:grpFill/>
            <a:ln>
              <a:noFill/>
            </a:ln>
            <a:extLst/>
          </p:spPr>
          <p:txBody>
            <a:bodyPr vert="horz" wrap="square" lIns="91440" tIns="45720" rIns="91440" bIns="45720" numCol="1" anchor="t" anchorCtr="0" compatLnSpc="1">
              <a:prstTxWarp prst="textNoShape">
                <a:avLst/>
              </a:prstTxWarp>
            </a:bodyPr>
            <a:lstStyle/>
            <a:p>
              <a:endParaRPr lang="en-IE"/>
            </a:p>
          </p:txBody>
        </p:sp>
      </p:grpSp>
      <p:grpSp>
        <p:nvGrpSpPr>
          <p:cNvPr id="25" name="Group 24"/>
          <p:cNvGrpSpPr/>
          <p:nvPr/>
        </p:nvGrpSpPr>
        <p:grpSpPr>
          <a:xfrm>
            <a:off x="3645755" y="3875261"/>
            <a:ext cx="423431" cy="412858"/>
            <a:chOff x="6513513" y="3794125"/>
            <a:chExt cx="727076" cy="793750"/>
          </a:xfrm>
          <a:solidFill>
            <a:srgbClr val="1BC544"/>
          </a:solidFill>
        </p:grpSpPr>
        <p:sp>
          <p:nvSpPr>
            <p:cNvPr id="26" name="Freeform 5"/>
            <p:cNvSpPr>
              <a:spLocks/>
            </p:cNvSpPr>
            <p:nvPr/>
          </p:nvSpPr>
          <p:spPr bwMode="auto">
            <a:xfrm>
              <a:off x="6565901" y="4189413"/>
              <a:ext cx="146050" cy="169863"/>
            </a:xfrm>
            <a:custGeom>
              <a:avLst/>
              <a:gdLst>
                <a:gd name="T0" fmla="*/ 145 w 290"/>
                <a:gd name="T1" fmla="*/ 335 h 335"/>
                <a:gd name="T2" fmla="*/ 290 w 290"/>
                <a:gd name="T3" fmla="*/ 155 h 335"/>
                <a:gd name="T4" fmla="*/ 145 w 290"/>
                <a:gd name="T5" fmla="*/ 0 h 335"/>
                <a:gd name="T6" fmla="*/ 0 w 290"/>
                <a:gd name="T7" fmla="*/ 155 h 335"/>
                <a:gd name="T8" fmla="*/ 145 w 290"/>
                <a:gd name="T9" fmla="*/ 335 h 335"/>
              </a:gdLst>
              <a:ahLst/>
              <a:cxnLst>
                <a:cxn ang="0">
                  <a:pos x="T0" y="T1"/>
                </a:cxn>
                <a:cxn ang="0">
                  <a:pos x="T2" y="T3"/>
                </a:cxn>
                <a:cxn ang="0">
                  <a:pos x="T4" y="T5"/>
                </a:cxn>
                <a:cxn ang="0">
                  <a:pos x="T6" y="T7"/>
                </a:cxn>
                <a:cxn ang="0">
                  <a:pos x="T8" y="T9"/>
                </a:cxn>
              </a:cxnLst>
              <a:rect l="0" t="0" r="r" b="b"/>
              <a:pathLst>
                <a:path w="290" h="335">
                  <a:moveTo>
                    <a:pt x="145" y="335"/>
                  </a:moveTo>
                  <a:cubicBezTo>
                    <a:pt x="226" y="334"/>
                    <a:pt x="290" y="238"/>
                    <a:pt x="290" y="155"/>
                  </a:cubicBezTo>
                  <a:cubicBezTo>
                    <a:pt x="290" y="72"/>
                    <a:pt x="225" y="2"/>
                    <a:pt x="145" y="0"/>
                  </a:cubicBezTo>
                  <a:cubicBezTo>
                    <a:pt x="65" y="2"/>
                    <a:pt x="0" y="72"/>
                    <a:pt x="0" y="155"/>
                  </a:cubicBezTo>
                  <a:cubicBezTo>
                    <a:pt x="0" y="238"/>
                    <a:pt x="63" y="334"/>
                    <a:pt x="145" y="3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E"/>
            </a:p>
          </p:txBody>
        </p:sp>
        <p:sp>
          <p:nvSpPr>
            <p:cNvPr id="27" name="Freeform 6"/>
            <p:cNvSpPr>
              <a:spLocks/>
            </p:cNvSpPr>
            <p:nvPr/>
          </p:nvSpPr>
          <p:spPr bwMode="auto">
            <a:xfrm>
              <a:off x="6624638" y="4371975"/>
              <a:ext cx="26988" cy="15875"/>
            </a:xfrm>
            <a:custGeom>
              <a:avLst/>
              <a:gdLst>
                <a:gd name="T0" fmla="*/ 47 w 54"/>
                <a:gd name="T1" fmla="*/ 1 h 34"/>
                <a:gd name="T2" fmla="*/ 6 w 54"/>
                <a:gd name="T3" fmla="*/ 1 h 34"/>
                <a:gd name="T4" fmla="*/ 2 w 54"/>
                <a:gd name="T5" fmla="*/ 4 h 34"/>
                <a:gd name="T6" fmla="*/ 0 w 54"/>
                <a:gd name="T7" fmla="*/ 9 h 34"/>
                <a:gd name="T8" fmla="*/ 0 w 54"/>
                <a:gd name="T9" fmla="*/ 13 h 34"/>
                <a:gd name="T10" fmla="*/ 10 w 54"/>
                <a:gd name="T11" fmla="*/ 32 h 34"/>
                <a:gd name="T12" fmla="*/ 12 w 54"/>
                <a:gd name="T13" fmla="*/ 34 h 34"/>
                <a:gd name="T14" fmla="*/ 27 w 54"/>
                <a:gd name="T15" fmla="*/ 34 h 34"/>
                <a:gd name="T16" fmla="*/ 41 w 54"/>
                <a:gd name="T17" fmla="*/ 34 h 34"/>
                <a:gd name="T18" fmla="*/ 44 w 54"/>
                <a:gd name="T19" fmla="*/ 32 h 34"/>
                <a:gd name="T20" fmla="*/ 51 w 54"/>
                <a:gd name="T21" fmla="*/ 18 h 34"/>
                <a:gd name="T22" fmla="*/ 51 w 54"/>
                <a:gd name="T23" fmla="*/ 4 h 34"/>
                <a:gd name="T24" fmla="*/ 47 w 54"/>
                <a:gd name="T25" fmla="*/ 1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34">
                  <a:moveTo>
                    <a:pt x="47" y="1"/>
                  </a:moveTo>
                  <a:cubicBezTo>
                    <a:pt x="34" y="0"/>
                    <a:pt x="20" y="1"/>
                    <a:pt x="6" y="1"/>
                  </a:cubicBezTo>
                  <a:cubicBezTo>
                    <a:pt x="4" y="1"/>
                    <a:pt x="3" y="2"/>
                    <a:pt x="2" y="4"/>
                  </a:cubicBezTo>
                  <a:cubicBezTo>
                    <a:pt x="2" y="6"/>
                    <a:pt x="1" y="7"/>
                    <a:pt x="0" y="9"/>
                  </a:cubicBezTo>
                  <a:cubicBezTo>
                    <a:pt x="0" y="10"/>
                    <a:pt x="0" y="12"/>
                    <a:pt x="0" y="13"/>
                  </a:cubicBezTo>
                  <a:cubicBezTo>
                    <a:pt x="3" y="19"/>
                    <a:pt x="7" y="26"/>
                    <a:pt x="10" y="32"/>
                  </a:cubicBezTo>
                  <a:cubicBezTo>
                    <a:pt x="10" y="33"/>
                    <a:pt x="11" y="34"/>
                    <a:pt x="12" y="34"/>
                  </a:cubicBezTo>
                  <a:cubicBezTo>
                    <a:pt x="17" y="34"/>
                    <a:pt x="22" y="34"/>
                    <a:pt x="27" y="34"/>
                  </a:cubicBezTo>
                  <a:cubicBezTo>
                    <a:pt x="32" y="34"/>
                    <a:pt x="37" y="34"/>
                    <a:pt x="41" y="34"/>
                  </a:cubicBezTo>
                  <a:cubicBezTo>
                    <a:pt x="43" y="34"/>
                    <a:pt x="44" y="33"/>
                    <a:pt x="44" y="32"/>
                  </a:cubicBezTo>
                  <a:cubicBezTo>
                    <a:pt x="46" y="27"/>
                    <a:pt x="48" y="22"/>
                    <a:pt x="51" y="18"/>
                  </a:cubicBezTo>
                  <a:cubicBezTo>
                    <a:pt x="54" y="13"/>
                    <a:pt x="54" y="9"/>
                    <a:pt x="51" y="4"/>
                  </a:cubicBezTo>
                  <a:cubicBezTo>
                    <a:pt x="50" y="2"/>
                    <a:pt x="49" y="1"/>
                    <a:pt x="47"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E"/>
            </a:p>
          </p:txBody>
        </p:sp>
        <p:sp>
          <p:nvSpPr>
            <p:cNvPr id="28" name="Freeform 7"/>
            <p:cNvSpPr>
              <a:spLocks/>
            </p:cNvSpPr>
            <p:nvPr/>
          </p:nvSpPr>
          <p:spPr bwMode="auto">
            <a:xfrm>
              <a:off x="6513513" y="4371975"/>
              <a:ext cx="249238" cy="215900"/>
            </a:xfrm>
            <a:custGeom>
              <a:avLst/>
              <a:gdLst>
                <a:gd name="T0" fmla="*/ 407 w 492"/>
                <a:gd name="T1" fmla="*/ 0 h 426"/>
                <a:gd name="T2" fmla="*/ 330 w 492"/>
                <a:gd name="T3" fmla="*/ 0 h 426"/>
                <a:gd name="T4" fmla="*/ 276 w 492"/>
                <a:gd name="T5" fmla="*/ 104 h 426"/>
                <a:gd name="T6" fmla="*/ 270 w 492"/>
                <a:gd name="T7" fmla="*/ 79 h 426"/>
                <a:gd name="T8" fmla="*/ 262 w 492"/>
                <a:gd name="T9" fmla="*/ 40 h 426"/>
                <a:gd name="T10" fmla="*/ 231 w 492"/>
                <a:gd name="T11" fmla="*/ 40 h 426"/>
                <a:gd name="T12" fmla="*/ 230 w 492"/>
                <a:gd name="T13" fmla="*/ 42 h 426"/>
                <a:gd name="T14" fmla="*/ 218 w 492"/>
                <a:gd name="T15" fmla="*/ 98 h 426"/>
                <a:gd name="T16" fmla="*/ 216 w 492"/>
                <a:gd name="T17" fmla="*/ 104 h 426"/>
                <a:gd name="T18" fmla="*/ 162 w 492"/>
                <a:gd name="T19" fmla="*/ 0 h 426"/>
                <a:gd name="T20" fmla="*/ 85 w 492"/>
                <a:gd name="T21" fmla="*/ 0 h 426"/>
                <a:gd name="T22" fmla="*/ 0 w 492"/>
                <a:gd name="T23" fmla="*/ 89 h 426"/>
                <a:gd name="T24" fmla="*/ 0 w 492"/>
                <a:gd name="T25" fmla="*/ 349 h 426"/>
                <a:gd name="T26" fmla="*/ 77 w 492"/>
                <a:gd name="T27" fmla="*/ 426 h 426"/>
                <a:gd name="T28" fmla="*/ 416 w 492"/>
                <a:gd name="T29" fmla="*/ 426 h 426"/>
                <a:gd name="T30" fmla="*/ 492 w 492"/>
                <a:gd name="T31" fmla="*/ 349 h 426"/>
                <a:gd name="T32" fmla="*/ 492 w 492"/>
                <a:gd name="T33" fmla="*/ 89 h 426"/>
                <a:gd name="T34" fmla="*/ 407 w 492"/>
                <a:gd name="T35" fmla="*/ 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2" h="426">
                  <a:moveTo>
                    <a:pt x="407" y="0"/>
                  </a:moveTo>
                  <a:cubicBezTo>
                    <a:pt x="330" y="0"/>
                    <a:pt x="330" y="0"/>
                    <a:pt x="330" y="0"/>
                  </a:cubicBezTo>
                  <a:cubicBezTo>
                    <a:pt x="276" y="104"/>
                    <a:pt x="276" y="104"/>
                    <a:pt x="276" y="104"/>
                  </a:cubicBezTo>
                  <a:cubicBezTo>
                    <a:pt x="274" y="96"/>
                    <a:pt x="272" y="87"/>
                    <a:pt x="270" y="79"/>
                  </a:cubicBezTo>
                  <a:cubicBezTo>
                    <a:pt x="267" y="66"/>
                    <a:pt x="265" y="53"/>
                    <a:pt x="262" y="40"/>
                  </a:cubicBezTo>
                  <a:cubicBezTo>
                    <a:pt x="251" y="40"/>
                    <a:pt x="241" y="40"/>
                    <a:pt x="231" y="40"/>
                  </a:cubicBezTo>
                  <a:cubicBezTo>
                    <a:pt x="230" y="40"/>
                    <a:pt x="230" y="41"/>
                    <a:pt x="230" y="42"/>
                  </a:cubicBezTo>
                  <a:cubicBezTo>
                    <a:pt x="226" y="61"/>
                    <a:pt x="222" y="79"/>
                    <a:pt x="218" y="98"/>
                  </a:cubicBezTo>
                  <a:cubicBezTo>
                    <a:pt x="217" y="100"/>
                    <a:pt x="217" y="102"/>
                    <a:pt x="216" y="104"/>
                  </a:cubicBezTo>
                  <a:cubicBezTo>
                    <a:pt x="162" y="0"/>
                    <a:pt x="162" y="0"/>
                    <a:pt x="162" y="0"/>
                  </a:cubicBezTo>
                  <a:cubicBezTo>
                    <a:pt x="85" y="0"/>
                    <a:pt x="85" y="0"/>
                    <a:pt x="85" y="0"/>
                  </a:cubicBezTo>
                  <a:cubicBezTo>
                    <a:pt x="38" y="0"/>
                    <a:pt x="0" y="40"/>
                    <a:pt x="0" y="89"/>
                  </a:cubicBezTo>
                  <a:cubicBezTo>
                    <a:pt x="0" y="349"/>
                    <a:pt x="0" y="349"/>
                    <a:pt x="0" y="349"/>
                  </a:cubicBezTo>
                  <a:cubicBezTo>
                    <a:pt x="0" y="391"/>
                    <a:pt x="34" y="426"/>
                    <a:pt x="77" y="426"/>
                  </a:cubicBezTo>
                  <a:cubicBezTo>
                    <a:pt x="416" y="426"/>
                    <a:pt x="416" y="426"/>
                    <a:pt x="416" y="426"/>
                  </a:cubicBezTo>
                  <a:cubicBezTo>
                    <a:pt x="458" y="426"/>
                    <a:pt x="492" y="391"/>
                    <a:pt x="492" y="349"/>
                  </a:cubicBezTo>
                  <a:cubicBezTo>
                    <a:pt x="492" y="89"/>
                    <a:pt x="492" y="89"/>
                    <a:pt x="492" y="89"/>
                  </a:cubicBezTo>
                  <a:cubicBezTo>
                    <a:pt x="492" y="40"/>
                    <a:pt x="454" y="0"/>
                    <a:pt x="40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E"/>
            </a:p>
          </p:txBody>
        </p:sp>
        <p:sp>
          <p:nvSpPr>
            <p:cNvPr id="29" name="Freeform 8"/>
            <p:cNvSpPr>
              <a:spLocks/>
            </p:cNvSpPr>
            <p:nvPr/>
          </p:nvSpPr>
          <p:spPr bwMode="auto">
            <a:xfrm>
              <a:off x="7042151" y="4189413"/>
              <a:ext cx="147638" cy="169863"/>
            </a:xfrm>
            <a:custGeom>
              <a:avLst/>
              <a:gdLst>
                <a:gd name="T0" fmla="*/ 146 w 291"/>
                <a:gd name="T1" fmla="*/ 335 h 335"/>
                <a:gd name="T2" fmla="*/ 291 w 291"/>
                <a:gd name="T3" fmla="*/ 155 h 335"/>
                <a:gd name="T4" fmla="*/ 146 w 291"/>
                <a:gd name="T5" fmla="*/ 0 h 335"/>
                <a:gd name="T6" fmla="*/ 1 w 291"/>
                <a:gd name="T7" fmla="*/ 155 h 335"/>
                <a:gd name="T8" fmla="*/ 146 w 291"/>
                <a:gd name="T9" fmla="*/ 335 h 335"/>
              </a:gdLst>
              <a:ahLst/>
              <a:cxnLst>
                <a:cxn ang="0">
                  <a:pos x="T0" y="T1"/>
                </a:cxn>
                <a:cxn ang="0">
                  <a:pos x="T2" y="T3"/>
                </a:cxn>
                <a:cxn ang="0">
                  <a:pos x="T4" y="T5"/>
                </a:cxn>
                <a:cxn ang="0">
                  <a:pos x="T6" y="T7"/>
                </a:cxn>
                <a:cxn ang="0">
                  <a:pos x="T8" y="T9"/>
                </a:cxn>
              </a:cxnLst>
              <a:rect l="0" t="0" r="r" b="b"/>
              <a:pathLst>
                <a:path w="291" h="335">
                  <a:moveTo>
                    <a:pt x="146" y="335"/>
                  </a:moveTo>
                  <a:cubicBezTo>
                    <a:pt x="227" y="334"/>
                    <a:pt x="291" y="238"/>
                    <a:pt x="291" y="155"/>
                  </a:cubicBezTo>
                  <a:cubicBezTo>
                    <a:pt x="291" y="72"/>
                    <a:pt x="226" y="2"/>
                    <a:pt x="146" y="0"/>
                  </a:cubicBezTo>
                  <a:cubicBezTo>
                    <a:pt x="66" y="2"/>
                    <a:pt x="0" y="72"/>
                    <a:pt x="1" y="155"/>
                  </a:cubicBezTo>
                  <a:cubicBezTo>
                    <a:pt x="1" y="238"/>
                    <a:pt x="64" y="334"/>
                    <a:pt x="146" y="3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E"/>
            </a:p>
          </p:txBody>
        </p:sp>
        <p:sp>
          <p:nvSpPr>
            <p:cNvPr id="30" name="Freeform 9"/>
            <p:cNvSpPr>
              <a:spLocks/>
            </p:cNvSpPr>
            <p:nvPr/>
          </p:nvSpPr>
          <p:spPr bwMode="auto">
            <a:xfrm>
              <a:off x="7102476" y="4371975"/>
              <a:ext cx="26988" cy="15875"/>
            </a:xfrm>
            <a:custGeom>
              <a:avLst/>
              <a:gdLst>
                <a:gd name="T0" fmla="*/ 47 w 54"/>
                <a:gd name="T1" fmla="*/ 1 h 34"/>
                <a:gd name="T2" fmla="*/ 6 w 54"/>
                <a:gd name="T3" fmla="*/ 1 h 34"/>
                <a:gd name="T4" fmla="*/ 2 w 54"/>
                <a:gd name="T5" fmla="*/ 4 h 34"/>
                <a:gd name="T6" fmla="*/ 0 w 54"/>
                <a:gd name="T7" fmla="*/ 9 h 34"/>
                <a:gd name="T8" fmla="*/ 0 w 54"/>
                <a:gd name="T9" fmla="*/ 13 h 34"/>
                <a:gd name="T10" fmla="*/ 10 w 54"/>
                <a:gd name="T11" fmla="*/ 32 h 34"/>
                <a:gd name="T12" fmla="*/ 12 w 54"/>
                <a:gd name="T13" fmla="*/ 34 h 34"/>
                <a:gd name="T14" fmla="*/ 27 w 54"/>
                <a:gd name="T15" fmla="*/ 34 h 34"/>
                <a:gd name="T16" fmla="*/ 41 w 54"/>
                <a:gd name="T17" fmla="*/ 34 h 34"/>
                <a:gd name="T18" fmla="*/ 44 w 54"/>
                <a:gd name="T19" fmla="*/ 32 h 34"/>
                <a:gd name="T20" fmla="*/ 51 w 54"/>
                <a:gd name="T21" fmla="*/ 18 h 34"/>
                <a:gd name="T22" fmla="*/ 51 w 54"/>
                <a:gd name="T23" fmla="*/ 4 h 34"/>
                <a:gd name="T24" fmla="*/ 47 w 54"/>
                <a:gd name="T25" fmla="*/ 1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34">
                  <a:moveTo>
                    <a:pt x="47" y="1"/>
                  </a:moveTo>
                  <a:cubicBezTo>
                    <a:pt x="34" y="0"/>
                    <a:pt x="20" y="1"/>
                    <a:pt x="6" y="1"/>
                  </a:cubicBezTo>
                  <a:cubicBezTo>
                    <a:pt x="4" y="1"/>
                    <a:pt x="3" y="2"/>
                    <a:pt x="2" y="4"/>
                  </a:cubicBezTo>
                  <a:cubicBezTo>
                    <a:pt x="2" y="6"/>
                    <a:pt x="1" y="7"/>
                    <a:pt x="0" y="9"/>
                  </a:cubicBezTo>
                  <a:cubicBezTo>
                    <a:pt x="0" y="10"/>
                    <a:pt x="0" y="12"/>
                    <a:pt x="0" y="13"/>
                  </a:cubicBezTo>
                  <a:cubicBezTo>
                    <a:pt x="3" y="19"/>
                    <a:pt x="6" y="26"/>
                    <a:pt x="10" y="32"/>
                  </a:cubicBezTo>
                  <a:cubicBezTo>
                    <a:pt x="10" y="33"/>
                    <a:pt x="11" y="34"/>
                    <a:pt x="12" y="34"/>
                  </a:cubicBezTo>
                  <a:cubicBezTo>
                    <a:pt x="17" y="34"/>
                    <a:pt x="22" y="34"/>
                    <a:pt x="27" y="34"/>
                  </a:cubicBezTo>
                  <a:cubicBezTo>
                    <a:pt x="32" y="34"/>
                    <a:pt x="36" y="34"/>
                    <a:pt x="41" y="34"/>
                  </a:cubicBezTo>
                  <a:cubicBezTo>
                    <a:pt x="43" y="34"/>
                    <a:pt x="43" y="33"/>
                    <a:pt x="44" y="32"/>
                  </a:cubicBezTo>
                  <a:cubicBezTo>
                    <a:pt x="46" y="27"/>
                    <a:pt x="48" y="22"/>
                    <a:pt x="51" y="18"/>
                  </a:cubicBezTo>
                  <a:cubicBezTo>
                    <a:pt x="54" y="13"/>
                    <a:pt x="54" y="9"/>
                    <a:pt x="51" y="4"/>
                  </a:cubicBezTo>
                  <a:cubicBezTo>
                    <a:pt x="50" y="2"/>
                    <a:pt x="49" y="1"/>
                    <a:pt x="47"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E"/>
            </a:p>
          </p:txBody>
        </p:sp>
        <p:sp>
          <p:nvSpPr>
            <p:cNvPr id="31" name="Freeform 10"/>
            <p:cNvSpPr>
              <a:spLocks/>
            </p:cNvSpPr>
            <p:nvPr/>
          </p:nvSpPr>
          <p:spPr bwMode="auto">
            <a:xfrm>
              <a:off x="6991351" y="4371975"/>
              <a:ext cx="249238" cy="215900"/>
            </a:xfrm>
            <a:custGeom>
              <a:avLst/>
              <a:gdLst>
                <a:gd name="T0" fmla="*/ 407 w 492"/>
                <a:gd name="T1" fmla="*/ 0 h 426"/>
                <a:gd name="T2" fmla="*/ 330 w 492"/>
                <a:gd name="T3" fmla="*/ 0 h 426"/>
                <a:gd name="T4" fmla="*/ 276 w 492"/>
                <a:gd name="T5" fmla="*/ 104 h 426"/>
                <a:gd name="T6" fmla="*/ 270 w 492"/>
                <a:gd name="T7" fmla="*/ 79 h 426"/>
                <a:gd name="T8" fmla="*/ 262 w 492"/>
                <a:gd name="T9" fmla="*/ 40 h 426"/>
                <a:gd name="T10" fmla="*/ 231 w 492"/>
                <a:gd name="T11" fmla="*/ 40 h 426"/>
                <a:gd name="T12" fmla="*/ 230 w 492"/>
                <a:gd name="T13" fmla="*/ 42 h 426"/>
                <a:gd name="T14" fmla="*/ 218 w 492"/>
                <a:gd name="T15" fmla="*/ 98 h 426"/>
                <a:gd name="T16" fmla="*/ 216 w 492"/>
                <a:gd name="T17" fmla="*/ 104 h 426"/>
                <a:gd name="T18" fmla="*/ 162 w 492"/>
                <a:gd name="T19" fmla="*/ 0 h 426"/>
                <a:gd name="T20" fmla="*/ 85 w 492"/>
                <a:gd name="T21" fmla="*/ 0 h 426"/>
                <a:gd name="T22" fmla="*/ 0 w 492"/>
                <a:gd name="T23" fmla="*/ 89 h 426"/>
                <a:gd name="T24" fmla="*/ 0 w 492"/>
                <a:gd name="T25" fmla="*/ 349 h 426"/>
                <a:gd name="T26" fmla="*/ 76 w 492"/>
                <a:gd name="T27" fmla="*/ 426 h 426"/>
                <a:gd name="T28" fmla="*/ 416 w 492"/>
                <a:gd name="T29" fmla="*/ 426 h 426"/>
                <a:gd name="T30" fmla="*/ 492 w 492"/>
                <a:gd name="T31" fmla="*/ 349 h 426"/>
                <a:gd name="T32" fmla="*/ 492 w 492"/>
                <a:gd name="T33" fmla="*/ 89 h 426"/>
                <a:gd name="T34" fmla="*/ 407 w 492"/>
                <a:gd name="T35" fmla="*/ 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2" h="426">
                  <a:moveTo>
                    <a:pt x="407" y="0"/>
                  </a:moveTo>
                  <a:cubicBezTo>
                    <a:pt x="330" y="0"/>
                    <a:pt x="330" y="0"/>
                    <a:pt x="330" y="0"/>
                  </a:cubicBezTo>
                  <a:cubicBezTo>
                    <a:pt x="276" y="104"/>
                    <a:pt x="276" y="104"/>
                    <a:pt x="276" y="104"/>
                  </a:cubicBezTo>
                  <a:cubicBezTo>
                    <a:pt x="274" y="96"/>
                    <a:pt x="272" y="87"/>
                    <a:pt x="270" y="79"/>
                  </a:cubicBezTo>
                  <a:cubicBezTo>
                    <a:pt x="267" y="66"/>
                    <a:pt x="264" y="53"/>
                    <a:pt x="262" y="40"/>
                  </a:cubicBezTo>
                  <a:cubicBezTo>
                    <a:pt x="251" y="40"/>
                    <a:pt x="241" y="40"/>
                    <a:pt x="231" y="40"/>
                  </a:cubicBezTo>
                  <a:cubicBezTo>
                    <a:pt x="230" y="40"/>
                    <a:pt x="230" y="41"/>
                    <a:pt x="230" y="42"/>
                  </a:cubicBezTo>
                  <a:cubicBezTo>
                    <a:pt x="226" y="61"/>
                    <a:pt x="222" y="79"/>
                    <a:pt x="218" y="98"/>
                  </a:cubicBezTo>
                  <a:cubicBezTo>
                    <a:pt x="217" y="100"/>
                    <a:pt x="217" y="102"/>
                    <a:pt x="216" y="104"/>
                  </a:cubicBezTo>
                  <a:cubicBezTo>
                    <a:pt x="162" y="0"/>
                    <a:pt x="162" y="0"/>
                    <a:pt x="162" y="0"/>
                  </a:cubicBezTo>
                  <a:cubicBezTo>
                    <a:pt x="85" y="0"/>
                    <a:pt x="85" y="0"/>
                    <a:pt x="85" y="0"/>
                  </a:cubicBezTo>
                  <a:cubicBezTo>
                    <a:pt x="38" y="0"/>
                    <a:pt x="0" y="40"/>
                    <a:pt x="0" y="89"/>
                  </a:cubicBezTo>
                  <a:cubicBezTo>
                    <a:pt x="0" y="349"/>
                    <a:pt x="0" y="349"/>
                    <a:pt x="0" y="349"/>
                  </a:cubicBezTo>
                  <a:cubicBezTo>
                    <a:pt x="0" y="391"/>
                    <a:pt x="34" y="426"/>
                    <a:pt x="76" y="426"/>
                  </a:cubicBezTo>
                  <a:cubicBezTo>
                    <a:pt x="416" y="426"/>
                    <a:pt x="416" y="426"/>
                    <a:pt x="416" y="426"/>
                  </a:cubicBezTo>
                  <a:cubicBezTo>
                    <a:pt x="458" y="426"/>
                    <a:pt x="492" y="391"/>
                    <a:pt x="492" y="349"/>
                  </a:cubicBezTo>
                  <a:cubicBezTo>
                    <a:pt x="492" y="89"/>
                    <a:pt x="492" y="89"/>
                    <a:pt x="492" y="89"/>
                  </a:cubicBezTo>
                  <a:cubicBezTo>
                    <a:pt x="492" y="40"/>
                    <a:pt x="454" y="0"/>
                    <a:pt x="40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E"/>
            </a:p>
          </p:txBody>
        </p:sp>
        <p:sp>
          <p:nvSpPr>
            <p:cNvPr id="32" name="Freeform 11"/>
            <p:cNvSpPr>
              <a:spLocks/>
            </p:cNvSpPr>
            <p:nvPr/>
          </p:nvSpPr>
          <p:spPr bwMode="auto">
            <a:xfrm>
              <a:off x="6804026" y="3794125"/>
              <a:ext cx="146050" cy="169863"/>
            </a:xfrm>
            <a:custGeom>
              <a:avLst/>
              <a:gdLst>
                <a:gd name="T0" fmla="*/ 145 w 290"/>
                <a:gd name="T1" fmla="*/ 335 h 335"/>
                <a:gd name="T2" fmla="*/ 290 w 290"/>
                <a:gd name="T3" fmla="*/ 155 h 335"/>
                <a:gd name="T4" fmla="*/ 145 w 290"/>
                <a:gd name="T5" fmla="*/ 0 h 335"/>
                <a:gd name="T6" fmla="*/ 0 w 290"/>
                <a:gd name="T7" fmla="*/ 155 h 335"/>
                <a:gd name="T8" fmla="*/ 145 w 290"/>
                <a:gd name="T9" fmla="*/ 335 h 335"/>
              </a:gdLst>
              <a:ahLst/>
              <a:cxnLst>
                <a:cxn ang="0">
                  <a:pos x="T0" y="T1"/>
                </a:cxn>
                <a:cxn ang="0">
                  <a:pos x="T2" y="T3"/>
                </a:cxn>
                <a:cxn ang="0">
                  <a:pos x="T4" y="T5"/>
                </a:cxn>
                <a:cxn ang="0">
                  <a:pos x="T6" y="T7"/>
                </a:cxn>
                <a:cxn ang="0">
                  <a:pos x="T8" y="T9"/>
                </a:cxn>
              </a:cxnLst>
              <a:rect l="0" t="0" r="r" b="b"/>
              <a:pathLst>
                <a:path w="290" h="335">
                  <a:moveTo>
                    <a:pt x="145" y="335"/>
                  </a:moveTo>
                  <a:cubicBezTo>
                    <a:pt x="226" y="334"/>
                    <a:pt x="290" y="238"/>
                    <a:pt x="290" y="155"/>
                  </a:cubicBezTo>
                  <a:cubicBezTo>
                    <a:pt x="290" y="72"/>
                    <a:pt x="225" y="2"/>
                    <a:pt x="145" y="0"/>
                  </a:cubicBezTo>
                  <a:cubicBezTo>
                    <a:pt x="65" y="2"/>
                    <a:pt x="0" y="72"/>
                    <a:pt x="0" y="155"/>
                  </a:cubicBezTo>
                  <a:cubicBezTo>
                    <a:pt x="0" y="238"/>
                    <a:pt x="63" y="334"/>
                    <a:pt x="145" y="3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E"/>
            </a:p>
          </p:txBody>
        </p:sp>
        <p:sp>
          <p:nvSpPr>
            <p:cNvPr id="33" name="Freeform 12"/>
            <p:cNvSpPr>
              <a:spLocks/>
            </p:cNvSpPr>
            <p:nvPr/>
          </p:nvSpPr>
          <p:spPr bwMode="auto">
            <a:xfrm>
              <a:off x="6862763" y="3976688"/>
              <a:ext cx="28575" cy="17463"/>
            </a:xfrm>
            <a:custGeom>
              <a:avLst/>
              <a:gdLst>
                <a:gd name="T0" fmla="*/ 47 w 54"/>
                <a:gd name="T1" fmla="*/ 1 h 34"/>
                <a:gd name="T2" fmla="*/ 6 w 54"/>
                <a:gd name="T3" fmla="*/ 1 h 34"/>
                <a:gd name="T4" fmla="*/ 2 w 54"/>
                <a:gd name="T5" fmla="*/ 4 h 34"/>
                <a:gd name="T6" fmla="*/ 0 w 54"/>
                <a:gd name="T7" fmla="*/ 9 h 34"/>
                <a:gd name="T8" fmla="*/ 0 w 54"/>
                <a:gd name="T9" fmla="*/ 13 h 34"/>
                <a:gd name="T10" fmla="*/ 10 w 54"/>
                <a:gd name="T11" fmla="*/ 32 h 34"/>
                <a:gd name="T12" fmla="*/ 12 w 54"/>
                <a:gd name="T13" fmla="*/ 34 h 34"/>
                <a:gd name="T14" fmla="*/ 27 w 54"/>
                <a:gd name="T15" fmla="*/ 34 h 34"/>
                <a:gd name="T16" fmla="*/ 41 w 54"/>
                <a:gd name="T17" fmla="*/ 34 h 34"/>
                <a:gd name="T18" fmla="*/ 44 w 54"/>
                <a:gd name="T19" fmla="*/ 32 h 34"/>
                <a:gd name="T20" fmla="*/ 51 w 54"/>
                <a:gd name="T21" fmla="*/ 18 h 34"/>
                <a:gd name="T22" fmla="*/ 51 w 54"/>
                <a:gd name="T23" fmla="*/ 4 h 34"/>
                <a:gd name="T24" fmla="*/ 47 w 54"/>
                <a:gd name="T25" fmla="*/ 1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34">
                  <a:moveTo>
                    <a:pt x="47" y="1"/>
                  </a:moveTo>
                  <a:cubicBezTo>
                    <a:pt x="34" y="0"/>
                    <a:pt x="20" y="0"/>
                    <a:pt x="6" y="1"/>
                  </a:cubicBezTo>
                  <a:cubicBezTo>
                    <a:pt x="4" y="1"/>
                    <a:pt x="3" y="2"/>
                    <a:pt x="2" y="4"/>
                  </a:cubicBezTo>
                  <a:cubicBezTo>
                    <a:pt x="2" y="6"/>
                    <a:pt x="1" y="7"/>
                    <a:pt x="0" y="9"/>
                  </a:cubicBezTo>
                  <a:cubicBezTo>
                    <a:pt x="0" y="10"/>
                    <a:pt x="0" y="12"/>
                    <a:pt x="0" y="13"/>
                  </a:cubicBezTo>
                  <a:cubicBezTo>
                    <a:pt x="3" y="19"/>
                    <a:pt x="6" y="26"/>
                    <a:pt x="10" y="32"/>
                  </a:cubicBezTo>
                  <a:cubicBezTo>
                    <a:pt x="10" y="33"/>
                    <a:pt x="11" y="34"/>
                    <a:pt x="12" y="34"/>
                  </a:cubicBezTo>
                  <a:cubicBezTo>
                    <a:pt x="17" y="34"/>
                    <a:pt x="22" y="34"/>
                    <a:pt x="27" y="34"/>
                  </a:cubicBezTo>
                  <a:cubicBezTo>
                    <a:pt x="32" y="34"/>
                    <a:pt x="37" y="34"/>
                    <a:pt x="41" y="34"/>
                  </a:cubicBezTo>
                  <a:cubicBezTo>
                    <a:pt x="43" y="34"/>
                    <a:pt x="43" y="33"/>
                    <a:pt x="44" y="32"/>
                  </a:cubicBezTo>
                  <a:cubicBezTo>
                    <a:pt x="46" y="27"/>
                    <a:pt x="48" y="22"/>
                    <a:pt x="51" y="18"/>
                  </a:cubicBezTo>
                  <a:cubicBezTo>
                    <a:pt x="54" y="13"/>
                    <a:pt x="54" y="9"/>
                    <a:pt x="51" y="4"/>
                  </a:cubicBezTo>
                  <a:cubicBezTo>
                    <a:pt x="50" y="2"/>
                    <a:pt x="49" y="1"/>
                    <a:pt x="47"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E"/>
            </a:p>
          </p:txBody>
        </p:sp>
        <p:sp>
          <p:nvSpPr>
            <p:cNvPr id="34" name="Freeform 13"/>
            <p:cNvSpPr>
              <a:spLocks/>
            </p:cNvSpPr>
            <p:nvPr/>
          </p:nvSpPr>
          <p:spPr bwMode="auto">
            <a:xfrm>
              <a:off x="6751637" y="3976688"/>
              <a:ext cx="250825" cy="215900"/>
            </a:xfrm>
            <a:custGeom>
              <a:avLst/>
              <a:gdLst>
                <a:gd name="T0" fmla="*/ 492 w 492"/>
                <a:gd name="T1" fmla="*/ 89 h 425"/>
                <a:gd name="T2" fmla="*/ 407 w 492"/>
                <a:gd name="T3" fmla="*/ 0 h 425"/>
                <a:gd name="T4" fmla="*/ 330 w 492"/>
                <a:gd name="T5" fmla="*/ 0 h 425"/>
                <a:gd name="T6" fmla="*/ 276 w 492"/>
                <a:gd name="T7" fmla="*/ 104 h 425"/>
                <a:gd name="T8" fmla="*/ 270 w 492"/>
                <a:gd name="T9" fmla="*/ 79 h 425"/>
                <a:gd name="T10" fmla="*/ 262 w 492"/>
                <a:gd name="T11" fmla="*/ 40 h 425"/>
                <a:gd name="T12" fmla="*/ 231 w 492"/>
                <a:gd name="T13" fmla="*/ 40 h 425"/>
                <a:gd name="T14" fmla="*/ 230 w 492"/>
                <a:gd name="T15" fmla="*/ 42 h 425"/>
                <a:gd name="T16" fmla="*/ 218 w 492"/>
                <a:gd name="T17" fmla="*/ 98 h 425"/>
                <a:gd name="T18" fmla="*/ 216 w 492"/>
                <a:gd name="T19" fmla="*/ 104 h 425"/>
                <a:gd name="T20" fmla="*/ 162 w 492"/>
                <a:gd name="T21" fmla="*/ 0 h 425"/>
                <a:gd name="T22" fmla="*/ 85 w 492"/>
                <a:gd name="T23" fmla="*/ 0 h 425"/>
                <a:gd name="T24" fmla="*/ 0 w 492"/>
                <a:gd name="T25" fmla="*/ 89 h 425"/>
                <a:gd name="T26" fmla="*/ 0 w 492"/>
                <a:gd name="T27" fmla="*/ 349 h 425"/>
                <a:gd name="T28" fmla="*/ 77 w 492"/>
                <a:gd name="T29" fmla="*/ 425 h 425"/>
                <a:gd name="T30" fmla="*/ 416 w 492"/>
                <a:gd name="T31" fmla="*/ 425 h 425"/>
                <a:gd name="T32" fmla="*/ 492 w 492"/>
                <a:gd name="T33" fmla="*/ 349 h 425"/>
                <a:gd name="T34" fmla="*/ 492 w 492"/>
                <a:gd name="T35" fmla="*/ 89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2" h="425">
                  <a:moveTo>
                    <a:pt x="492" y="89"/>
                  </a:moveTo>
                  <a:cubicBezTo>
                    <a:pt x="492" y="39"/>
                    <a:pt x="454" y="0"/>
                    <a:pt x="407" y="0"/>
                  </a:cubicBezTo>
                  <a:cubicBezTo>
                    <a:pt x="330" y="0"/>
                    <a:pt x="330" y="0"/>
                    <a:pt x="330" y="0"/>
                  </a:cubicBezTo>
                  <a:cubicBezTo>
                    <a:pt x="276" y="104"/>
                    <a:pt x="276" y="104"/>
                    <a:pt x="276" y="104"/>
                  </a:cubicBezTo>
                  <a:cubicBezTo>
                    <a:pt x="274" y="96"/>
                    <a:pt x="272" y="87"/>
                    <a:pt x="270" y="79"/>
                  </a:cubicBezTo>
                  <a:cubicBezTo>
                    <a:pt x="267" y="66"/>
                    <a:pt x="264" y="53"/>
                    <a:pt x="262" y="40"/>
                  </a:cubicBezTo>
                  <a:cubicBezTo>
                    <a:pt x="251" y="40"/>
                    <a:pt x="241" y="40"/>
                    <a:pt x="231" y="40"/>
                  </a:cubicBezTo>
                  <a:cubicBezTo>
                    <a:pt x="230" y="40"/>
                    <a:pt x="230" y="41"/>
                    <a:pt x="230" y="42"/>
                  </a:cubicBezTo>
                  <a:cubicBezTo>
                    <a:pt x="226" y="61"/>
                    <a:pt x="222" y="79"/>
                    <a:pt x="218" y="98"/>
                  </a:cubicBezTo>
                  <a:cubicBezTo>
                    <a:pt x="217" y="100"/>
                    <a:pt x="217" y="102"/>
                    <a:pt x="216" y="104"/>
                  </a:cubicBezTo>
                  <a:cubicBezTo>
                    <a:pt x="162" y="0"/>
                    <a:pt x="162" y="0"/>
                    <a:pt x="162" y="0"/>
                  </a:cubicBezTo>
                  <a:cubicBezTo>
                    <a:pt x="85" y="0"/>
                    <a:pt x="85" y="0"/>
                    <a:pt x="85" y="0"/>
                  </a:cubicBezTo>
                  <a:cubicBezTo>
                    <a:pt x="38" y="0"/>
                    <a:pt x="0" y="39"/>
                    <a:pt x="0" y="89"/>
                  </a:cubicBezTo>
                  <a:cubicBezTo>
                    <a:pt x="0" y="349"/>
                    <a:pt x="0" y="349"/>
                    <a:pt x="0" y="349"/>
                  </a:cubicBezTo>
                  <a:cubicBezTo>
                    <a:pt x="0" y="391"/>
                    <a:pt x="34" y="425"/>
                    <a:pt x="77" y="425"/>
                  </a:cubicBezTo>
                  <a:cubicBezTo>
                    <a:pt x="416" y="425"/>
                    <a:pt x="416" y="425"/>
                    <a:pt x="416" y="425"/>
                  </a:cubicBezTo>
                  <a:cubicBezTo>
                    <a:pt x="458" y="425"/>
                    <a:pt x="492" y="391"/>
                    <a:pt x="492" y="349"/>
                  </a:cubicBezTo>
                  <a:lnTo>
                    <a:pt x="492" y="8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E"/>
            </a:p>
          </p:txBody>
        </p:sp>
        <p:sp>
          <p:nvSpPr>
            <p:cNvPr id="35" name="Freeform 14"/>
            <p:cNvSpPr>
              <a:spLocks/>
            </p:cNvSpPr>
            <p:nvPr/>
          </p:nvSpPr>
          <p:spPr bwMode="auto">
            <a:xfrm>
              <a:off x="6788151" y="4254500"/>
              <a:ext cx="177800" cy="203200"/>
            </a:xfrm>
            <a:custGeom>
              <a:avLst/>
              <a:gdLst>
                <a:gd name="T0" fmla="*/ 223 w 352"/>
                <a:gd name="T1" fmla="*/ 204 h 399"/>
                <a:gd name="T2" fmla="*/ 223 w 352"/>
                <a:gd name="T3" fmla="*/ 47 h 399"/>
                <a:gd name="T4" fmla="*/ 176 w 352"/>
                <a:gd name="T5" fmla="*/ 0 h 399"/>
                <a:gd name="T6" fmla="*/ 129 w 352"/>
                <a:gd name="T7" fmla="*/ 47 h 399"/>
                <a:gd name="T8" fmla="*/ 129 w 352"/>
                <a:gd name="T9" fmla="*/ 204 h 399"/>
                <a:gd name="T10" fmla="*/ 18 w 352"/>
                <a:gd name="T11" fmla="*/ 315 h 399"/>
                <a:gd name="T12" fmla="*/ 18 w 352"/>
                <a:gd name="T13" fmla="*/ 381 h 399"/>
                <a:gd name="T14" fmla="*/ 85 w 352"/>
                <a:gd name="T15" fmla="*/ 381 h 399"/>
                <a:gd name="T16" fmla="*/ 176 w 352"/>
                <a:gd name="T17" fmla="*/ 290 h 399"/>
                <a:gd name="T18" fmla="*/ 268 w 352"/>
                <a:gd name="T19" fmla="*/ 381 h 399"/>
                <a:gd name="T20" fmla="*/ 334 w 352"/>
                <a:gd name="T21" fmla="*/ 381 h 399"/>
                <a:gd name="T22" fmla="*/ 334 w 352"/>
                <a:gd name="T23" fmla="*/ 315 h 399"/>
                <a:gd name="T24" fmla="*/ 223 w 352"/>
                <a:gd name="T25" fmla="*/ 204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2" h="399">
                  <a:moveTo>
                    <a:pt x="223" y="204"/>
                  </a:moveTo>
                  <a:cubicBezTo>
                    <a:pt x="223" y="47"/>
                    <a:pt x="223" y="47"/>
                    <a:pt x="223" y="47"/>
                  </a:cubicBezTo>
                  <a:cubicBezTo>
                    <a:pt x="223" y="21"/>
                    <a:pt x="202" y="0"/>
                    <a:pt x="176" y="0"/>
                  </a:cubicBezTo>
                  <a:cubicBezTo>
                    <a:pt x="150" y="0"/>
                    <a:pt x="129" y="21"/>
                    <a:pt x="129" y="47"/>
                  </a:cubicBezTo>
                  <a:cubicBezTo>
                    <a:pt x="129" y="204"/>
                    <a:pt x="129" y="204"/>
                    <a:pt x="129" y="204"/>
                  </a:cubicBezTo>
                  <a:cubicBezTo>
                    <a:pt x="18" y="315"/>
                    <a:pt x="18" y="315"/>
                    <a:pt x="18" y="315"/>
                  </a:cubicBezTo>
                  <a:cubicBezTo>
                    <a:pt x="0" y="333"/>
                    <a:pt x="0" y="363"/>
                    <a:pt x="18" y="381"/>
                  </a:cubicBezTo>
                  <a:cubicBezTo>
                    <a:pt x="37" y="399"/>
                    <a:pt x="66" y="399"/>
                    <a:pt x="85" y="381"/>
                  </a:cubicBezTo>
                  <a:cubicBezTo>
                    <a:pt x="176" y="290"/>
                    <a:pt x="176" y="290"/>
                    <a:pt x="176" y="290"/>
                  </a:cubicBezTo>
                  <a:cubicBezTo>
                    <a:pt x="268" y="381"/>
                    <a:pt x="268" y="381"/>
                    <a:pt x="268" y="381"/>
                  </a:cubicBezTo>
                  <a:cubicBezTo>
                    <a:pt x="286" y="399"/>
                    <a:pt x="316" y="399"/>
                    <a:pt x="334" y="381"/>
                  </a:cubicBezTo>
                  <a:cubicBezTo>
                    <a:pt x="352" y="363"/>
                    <a:pt x="352" y="333"/>
                    <a:pt x="334" y="315"/>
                  </a:cubicBezTo>
                  <a:lnTo>
                    <a:pt x="223" y="20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E"/>
            </a:p>
          </p:txBody>
        </p:sp>
      </p:grpSp>
      <p:grpSp>
        <p:nvGrpSpPr>
          <p:cNvPr id="36" name="Group 35"/>
          <p:cNvGrpSpPr/>
          <p:nvPr/>
        </p:nvGrpSpPr>
        <p:grpSpPr>
          <a:xfrm>
            <a:off x="5871695" y="5320205"/>
            <a:ext cx="434118" cy="436585"/>
            <a:chOff x="4619626" y="4130675"/>
            <a:chExt cx="625475" cy="711200"/>
          </a:xfrm>
          <a:solidFill>
            <a:srgbClr val="92E20E"/>
          </a:solidFill>
        </p:grpSpPr>
        <p:sp>
          <p:nvSpPr>
            <p:cNvPr id="37" name="Freeform 45"/>
            <p:cNvSpPr>
              <a:spLocks noEditPoints="1"/>
            </p:cNvSpPr>
            <p:nvPr/>
          </p:nvSpPr>
          <p:spPr bwMode="auto">
            <a:xfrm>
              <a:off x="4619626" y="4152900"/>
              <a:ext cx="611188" cy="650875"/>
            </a:xfrm>
            <a:custGeom>
              <a:avLst/>
              <a:gdLst>
                <a:gd name="T0" fmla="*/ 241 w 898"/>
                <a:gd name="T1" fmla="*/ 359 h 956"/>
                <a:gd name="T2" fmla="*/ 200 w 898"/>
                <a:gd name="T3" fmla="*/ 270 h 956"/>
                <a:gd name="T4" fmla="*/ 287 w 898"/>
                <a:gd name="T5" fmla="*/ 385 h 956"/>
                <a:gd name="T6" fmla="*/ 162 w 898"/>
                <a:gd name="T7" fmla="*/ 260 h 956"/>
                <a:gd name="T8" fmla="*/ 271 w 898"/>
                <a:gd name="T9" fmla="*/ 397 h 956"/>
                <a:gd name="T10" fmla="*/ 688 w 898"/>
                <a:gd name="T11" fmla="*/ 314 h 956"/>
                <a:gd name="T12" fmla="*/ 658 w 898"/>
                <a:gd name="T13" fmla="*/ 271 h 956"/>
                <a:gd name="T14" fmla="*/ 700 w 898"/>
                <a:gd name="T15" fmla="*/ 323 h 956"/>
                <a:gd name="T16" fmla="*/ 760 w 898"/>
                <a:gd name="T17" fmla="*/ 355 h 956"/>
                <a:gd name="T18" fmla="*/ 636 w 898"/>
                <a:gd name="T19" fmla="*/ 276 h 956"/>
                <a:gd name="T20" fmla="*/ 592 w 898"/>
                <a:gd name="T21" fmla="*/ 449 h 956"/>
                <a:gd name="T22" fmla="*/ 373 w 898"/>
                <a:gd name="T23" fmla="*/ 495 h 956"/>
                <a:gd name="T24" fmla="*/ 328 w 898"/>
                <a:gd name="T25" fmla="*/ 471 h 956"/>
                <a:gd name="T26" fmla="*/ 374 w 898"/>
                <a:gd name="T27" fmla="*/ 634 h 956"/>
                <a:gd name="T28" fmla="*/ 395 w 898"/>
                <a:gd name="T29" fmla="*/ 637 h 956"/>
                <a:gd name="T30" fmla="*/ 581 w 898"/>
                <a:gd name="T31" fmla="*/ 604 h 956"/>
                <a:gd name="T32" fmla="*/ 600 w 898"/>
                <a:gd name="T33" fmla="*/ 482 h 956"/>
                <a:gd name="T34" fmla="*/ 407 w 898"/>
                <a:gd name="T35" fmla="*/ 472 h 956"/>
                <a:gd name="T36" fmla="*/ 592 w 898"/>
                <a:gd name="T37" fmla="*/ 449 h 956"/>
                <a:gd name="T38" fmla="*/ 557 w 898"/>
                <a:gd name="T39" fmla="*/ 108 h 956"/>
                <a:gd name="T40" fmla="*/ 465 w 898"/>
                <a:gd name="T41" fmla="*/ 333 h 956"/>
                <a:gd name="T42" fmla="*/ 480 w 898"/>
                <a:gd name="T43" fmla="*/ 401 h 956"/>
                <a:gd name="T44" fmla="*/ 651 w 898"/>
                <a:gd name="T45" fmla="*/ 369 h 956"/>
                <a:gd name="T46" fmla="*/ 787 w 898"/>
                <a:gd name="T47" fmla="*/ 204 h 956"/>
                <a:gd name="T48" fmla="*/ 666 w 898"/>
                <a:gd name="T49" fmla="*/ 377 h 956"/>
                <a:gd name="T50" fmla="*/ 638 w 898"/>
                <a:gd name="T51" fmla="*/ 462 h 956"/>
                <a:gd name="T52" fmla="*/ 644 w 898"/>
                <a:gd name="T53" fmla="*/ 680 h 956"/>
                <a:gd name="T54" fmla="*/ 592 w 898"/>
                <a:gd name="T55" fmla="*/ 867 h 956"/>
                <a:gd name="T56" fmla="*/ 629 w 898"/>
                <a:gd name="T57" fmla="*/ 689 h 956"/>
                <a:gd name="T58" fmla="*/ 375 w 898"/>
                <a:gd name="T59" fmla="*/ 664 h 956"/>
                <a:gd name="T60" fmla="*/ 318 w 898"/>
                <a:gd name="T61" fmla="*/ 906 h 956"/>
                <a:gd name="T62" fmla="*/ 200 w 898"/>
                <a:gd name="T63" fmla="*/ 695 h 956"/>
                <a:gd name="T64" fmla="*/ 308 w 898"/>
                <a:gd name="T65" fmla="*/ 886 h 956"/>
                <a:gd name="T66" fmla="*/ 298 w 898"/>
                <a:gd name="T67" fmla="*/ 773 h 956"/>
                <a:gd name="T68" fmla="*/ 334 w 898"/>
                <a:gd name="T69" fmla="*/ 820 h 956"/>
                <a:gd name="T70" fmla="*/ 220 w 898"/>
                <a:gd name="T71" fmla="*/ 848 h 956"/>
                <a:gd name="T72" fmla="*/ 317 w 898"/>
                <a:gd name="T73" fmla="*/ 715 h 956"/>
                <a:gd name="T74" fmla="*/ 209 w 898"/>
                <a:gd name="T75" fmla="*/ 718 h 956"/>
                <a:gd name="T76" fmla="*/ 357 w 898"/>
                <a:gd name="T77" fmla="*/ 661 h 956"/>
                <a:gd name="T78" fmla="*/ 288 w 898"/>
                <a:gd name="T79" fmla="*/ 419 h 956"/>
                <a:gd name="T80" fmla="*/ 343 w 898"/>
                <a:gd name="T81" fmla="*/ 307 h 956"/>
                <a:gd name="T82" fmla="*/ 328 w 898"/>
                <a:gd name="T83" fmla="*/ 438 h 956"/>
                <a:gd name="T84" fmla="*/ 416 w 898"/>
                <a:gd name="T85" fmla="*/ 333 h 956"/>
                <a:gd name="T86" fmla="*/ 448 w 898"/>
                <a:gd name="T87" fmla="*/ 332 h 956"/>
                <a:gd name="T88" fmla="*/ 356 w 898"/>
                <a:gd name="T89" fmla="*/ 98 h 956"/>
                <a:gd name="T90" fmla="*/ 445 w 898"/>
                <a:gd name="T91" fmla="*/ 227 h 956"/>
                <a:gd name="T92" fmla="*/ 463 w 898"/>
                <a:gd name="T93" fmla="*/ 157 h 956"/>
                <a:gd name="T94" fmla="*/ 524 w 898"/>
                <a:gd name="T95" fmla="*/ 99 h 956"/>
                <a:gd name="T96" fmla="*/ 427 w 898"/>
                <a:gd name="T97" fmla="*/ 226 h 956"/>
                <a:gd name="T98" fmla="*/ 781 w 898"/>
                <a:gd name="T99" fmla="*/ 734 h 956"/>
                <a:gd name="T100" fmla="*/ 697 w 898"/>
                <a:gd name="T101" fmla="*/ 760 h 956"/>
                <a:gd name="T102" fmla="*/ 746 w 898"/>
                <a:gd name="T103" fmla="*/ 743 h 956"/>
                <a:gd name="T104" fmla="*/ 649 w 898"/>
                <a:gd name="T105" fmla="*/ 811 h 956"/>
                <a:gd name="T106" fmla="*/ 646 w 898"/>
                <a:gd name="T107" fmla="*/ 714 h 9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98" h="956">
                  <a:moveTo>
                    <a:pt x="271" y="397"/>
                  </a:moveTo>
                  <a:cubicBezTo>
                    <a:pt x="259" y="382"/>
                    <a:pt x="249" y="369"/>
                    <a:pt x="241" y="359"/>
                  </a:cubicBezTo>
                  <a:cubicBezTo>
                    <a:pt x="184" y="409"/>
                    <a:pt x="210" y="394"/>
                    <a:pt x="183" y="280"/>
                  </a:cubicBezTo>
                  <a:cubicBezTo>
                    <a:pt x="180" y="271"/>
                    <a:pt x="192" y="266"/>
                    <a:pt x="200" y="270"/>
                  </a:cubicBezTo>
                  <a:cubicBezTo>
                    <a:pt x="307" y="323"/>
                    <a:pt x="311" y="300"/>
                    <a:pt x="257" y="346"/>
                  </a:cubicBezTo>
                  <a:cubicBezTo>
                    <a:pt x="287" y="385"/>
                    <a:pt x="287" y="385"/>
                    <a:pt x="287" y="385"/>
                  </a:cubicBezTo>
                  <a:cubicBezTo>
                    <a:pt x="308" y="367"/>
                    <a:pt x="320" y="341"/>
                    <a:pt x="322" y="310"/>
                  </a:cubicBezTo>
                  <a:cubicBezTo>
                    <a:pt x="311" y="213"/>
                    <a:pt x="212" y="216"/>
                    <a:pt x="162" y="260"/>
                  </a:cubicBezTo>
                  <a:cubicBezTo>
                    <a:pt x="116" y="300"/>
                    <a:pt x="119" y="377"/>
                    <a:pt x="185" y="403"/>
                  </a:cubicBezTo>
                  <a:cubicBezTo>
                    <a:pt x="214" y="414"/>
                    <a:pt x="246" y="411"/>
                    <a:pt x="271" y="397"/>
                  </a:cubicBezTo>
                  <a:close/>
                  <a:moveTo>
                    <a:pt x="665" y="348"/>
                  </a:moveTo>
                  <a:cubicBezTo>
                    <a:pt x="673" y="337"/>
                    <a:pt x="680" y="325"/>
                    <a:pt x="688" y="314"/>
                  </a:cubicBezTo>
                  <a:cubicBezTo>
                    <a:pt x="662" y="293"/>
                    <a:pt x="662" y="293"/>
                    <a:pt x="662" y="293"/>
                  </a:cubicBezTo>
                  <a:cubicBezTo>
                    <a:pt x="649" y="295"/>
                    <a:pt x="645" y="275"/>
                    <a:pt x="658" y="271"/>
                  </a:cubicBezTo>
                  <a:cubicBezTo>
                    <a:pt x="684" y="263"/>
                    <a:pt x="764" y="222"/>
                    <a:pt x="759" y="250"/>
                  </a:cubicBezTo>
                  <a:cubicBezTo>
                    <a:pt x="738" y="355"/>
                    <a:pt x="762" y="372"/>
                    <a:pt x="700" y="323"/>
                  </a:cubicBezTo>
                  <a:cubicBezTo>
                    <a:pt x="693" y="335"/>
                    <a:pt x="686" y="346"/>
                    <a:pt x="679" y="357"/>
                  </a:cubicBezTo>
                  <a:cubicBezTo>
                    <a:pt x="699" y="366"/>
                    <a:pt x="726" y="367"/>
                    <a:pt x="760" y="355"/>
                  </a:cubicBezTo>
                  <a:cubicBezTo>
                    <a:pt x="820" y="333"/>
                    <a:pt x="815" y="251"/>
                    <a:pt x="777" y="221"/>
                  </a:cubicBezTo>
                  <a:cubicBezTo>
                    <a:pt x="699" y="157"/>
                    <a:pt x="640" y="208"/>
                    <a:pt x="636" y="276"/>
                  </a:cubicBezTo>
                  <a:cubicBezTo>
                    <a:pt x="635" y="303"/>
                    <a:pt x="644" y="331"/>
                    <a:pt x="665" y="348"/>
                  </a:cubicBezTo>
                  <a:close/>
                  <a:moveTo>
                    <a:pt x="592" y="449"/>
                  </a:moveTo>
                  <a:cubicBezTo>
                    <a:pt x="505" y="420"/>
                    <a:pt x="426" y="422"/>
                    <a:pt x="346" y="461"/>
                  </a:cubicBezTo>
                  <a:cubicBezTo>
                    <a:pt x="356" y="475"/>
                    <a:pt x="366" y="486"/>
                    <a:pt x="373" y="495"/>
                  </a:cubicBezTo>
                  <a:cubicBezTo>
                    <a:pt x="385" y="510"/>
                    <a:pt x="365" y="518"/>
                    <a:pt x="357" y="508"/>
                  </a:cubicBezTo>
                  <a:cubicBezTo>
                    <a:pt x="350" y="498"/>
                    <a:pt x="339" y="485"/>
                    <a:pt x="328" y="471"/>
                  </a:cubicBezTo>
                  <a:cubicBezTo>
                    <a:pt x="281" y="497"/>
                    <a:pt x="249" y="532"/>
                    <a:pt x="249" y="561"/>
                  </a:cubicBezTo>
                  <a:cubicBezTo>
                    <a:pt x="249" y="602"/>
                    <a:pt x="312" y="624"/>
                    <a:pt x="374" y="634"/>
                  </a:cubicBezTo>
                  <a:cubicBezTo>
                    <a:pt x="378" y="627"/>
                    <a:pt x="384" y="616"/>
                    <a:pt x="394" y="623"/>
                  </a:cubicBezTo>
                  <a:cubicBezTo>
                    <a:pt x="399" y="627"/>
                    <a:pt x="398" y="632"/>
                    <a:pt x="395" y="637"/>
                  </a:cubicBezTo>
                  <a:cubicBezTo>
                    <a:pt x="469" y="647"/>
                    <a:pt x="529" y="645"/>
                    <a:pt x="589" y="628"/>
                  </a:cubicBezTo>
                  <a:cubicBezTo>
                    <a:pt x="584" y="621"/>
                    <a:pt x="572" y="610"/>
                    <a:pt x="581" y="604"/>
                  </a:cubicBezTo>
                  <a:cubicBezTo>
                    <a:pt x="592" y="596"/>
                    <a:pt x="601" y="617"/>
                    <a:pt x="605" y="623"/>
                  </a:cubicBezTo>
                  <a:cubicBezTo>
                    <a:pt x="710" y="585"/>
                    <a:pt x="707" y="511"/>
                    <a:pt x="600" y="482"/>
                  </a:cubicBezTo>
                  <a:cubicBezTo>
                    <a:pt x="586" y="479"/>
                    <a:pt x="586" y="479"/>
                    <a:pt x="586" y="479"/>
                  </a:cubicBezTo>
                  <a:cubicBezTo>
                    <a:pt x="542" y="469"/>
                    <a:pt x="482" y="466"/>
                    <a:pt x="407" y="472"/>
                  </a:cubicBezTo>
                  <a:cubicBezTo>
                    <a:pt x="389" y="474"/>
                    <a:pt x="385" y="446"/>
                    <a:pt x="403" y="444"/>
                  </a:cubicBezTo>
                  <a:cubicBezTo>
                    <a:pt x="464" y="437"/>
                    <a:pt x="532" y="437"/>
                    <a:pt x="592" y="449"/>
                  </a:cubicBezTo>
                  <a:close/>
                  <a:moveTo>
                    <a:pt x="356" y="98"/>
                  </a:moveTo>
                  <a:cubicBezTo>
                    <a:pt x="395" y="35"/>
                    <a:pt x="508" y="0"/>
                    <a:pt x="557" y="108"/>
                  </a:cubicBezTo>
                  <a:cubicBezTo>
                    <a:pt x="600" y="201"/>
                    <a:pt x="532" y="250"/>
                    <a:pt x="462" y="252"/>
                  </a:cubicBezTo>
                  <a:cubicBezTo>
                    <a:pt x="462" y="284"/>
                    <a:pt x="464" y="315"/>
                    <a:pt x="465" y="333"/>
                  </a:cubicBezTo>
                  <a:cubicBezTo>
                    <a:pt x="491" y="335"/>
                    <a:pt x="522" y="324"/>
                    <a:pt x="513" y="342"/>
                  </a:cubicBezTo>
                  <a:cubicBezTo>
                    <a:pt x="503" y="363"/>
                    <a:pt x="490" y="382"/>
                    <a:pt x="480" y="401"/>
                  </a:cubicBezTo>
                  <a:cubicBezTo>
                    <a:pt x="524" y="400"/>
                    <a:pt x="569" y="408"/>
                    <a:pt x="614" y="428"/>
                  </a:cubicBezTo>
                  <a:cubicBezTo>
                    <a:pt x="624" y="411"/>
                    <a:pt x="637" y="391"/>
                    <a:pt x="651" y="369"/>
                  </a:cubicBezTo>
                  <a:cubicBezTo>
                    <a:pt x="595" y="330"/>
                    <a:pt x="603" y="234"/>
                    <a:pt x="646" y="195"/>
                  </a:cubicBezTo>
                  <a:cubicBezTo>
                    <a:pt x="690" y="156"/>
                    <a:pt x="757" y="176"/>
                    <a:pt x="787" y="204"/>
                  </a:cubicBezTo>
                  <a:cubicBezTo>
                    <a:pt x="838" y="250"/>
                    <a:pt x="860" y="353"/>
                    <a:pt x="756" y="380"/>
                  </a:cubicBezTo>
                  <a:cubicBezTo>
                    <a:pt x="718" y="390"/>
                    <a:pt x="688" y="387"/>
                    <a:pt x="666" y="377"/>
                  </a:cubicBezTo>
                  <a:cubicBezTo>
                    <a:pt x="653" y="397"/>
                    <a:pt x="641" y="416"/>
                    <a:pt x="629" y="435"/>
                  </a:cubicBezTo>
                  <a:cubicBezTo>
                    <a:pt x="639" y="440"/>
                    <a:pt x="651" y="452"/>
                    <a:pt x="638" y="462"/>
                  </a:cubicBezTo>
                  <a:cubicBezTo>
                    <a:pt x="760" y="510"/>
                    <a:pt x="726" y="602"/>
                    <a:pt x="620" y="644"/>
                  </a:cubicBezTo>
                  <a:cubicBezTo>
                    <a:pt x="630" y="658"/>
                    <a:pt x="638" y="670"/>
                    <a:pt x="644" y="680"/>
                  </a:cubicBezTo>
                  <a:cubicBezTo>
                    <a:pt x="702" y="650"/>
                    <a:pt x="780" y="655"/>
                    <a:pt x="820" y="744"/>
                  </a:cubicBezTo>
                  <a:cubicBezTo>
                    <a:pt x="898" y="914"/>
                    <a:pt x="664" y="956"/>
                    <a:pt x="592" y="867"/>
                  </a:cubicBezTo>
                  <a:cubicBezTo>
                    <a:pt x="565" y="834"/>
                    <a:pt x="564" y="768"/>
                    <a:pt x="586" y="733"/>
                  </a:cubicBezTo>
                  <a:cubicBezTo>
                    <a:pt x="596" y="716"/>
                    <a:pt x="611" y="701"/>
                    <a:pt x="629" y="689"/>
                  </a:cubicBezTo>
                  <a:cubicBezTo>
                    <a:pt x="604" y="650"/>
                    <a:pt x="604" y="650"/>
                    <a:pt x="604" y="650"/>
                  </a:cubicBezTo>
                  <a:cubicBezTo>
                    <a:pt x="534" y="674"/>
                    <a:pt x="459" y="676"/>
                    <a:pt x="375" y="664"/>
                  </a:cubicBezTo>
                  <a:cubicBezTo>
                    <a:pt x="366" y="675"/>
                    <a:pt x="356" y="689"/>
                    <a:pt x="343" y="707"/>
                  </a:cubicBezTo>
                  <a:cubicBezTo>
                    <a:pt x="405" y="758"/>
                    <a:pt x="398" y="883"/>
                    <a:pt x="318" y="906"/>
                  </a:cubicBezTo>
                  <a:cubicBezTo>
                    <a:pt x="251" y="926"/>
                    <a:pt x="157" y="910"/>
                    <a:pt x="143" y="829"/>
                  </a:cubicBezTo>
                  <a:cubicBezTo>
                    <a:pt x="134" y="782"/>
                    <a:pt x="147" y="731"/>
                    <a:pt x="200" y="695"/>
                  </a:cubicBezTo>
                  <a:cubicBezTo>
                    <a:pt x="214" y="685"/>
                    <a:pt x="218" y="704"/>
                    <a:pt x="212" y="709"/>
                  </a:cubicBezTo>
                  <a:cubicBezTo>
                    <a:pt x="110" y="794"/>
                    <a:pt x="184" y="925"/>
                    <a:pt x="308" y="886"/>
                  </a:cubicBezTo>
                  <a:cubicBezTo>
                    <a:pt x="376" y="865"/>
                    <a:pt x="380" y="766"/>
                    <a:pt x="331" y="724"/>
                  </a:cubicBezTo>
                  <a:cubicBezTo>
                    <a:pt x="321" y="739"/>
                    <a:pt x="310" y="755"/>
                    <a:pt x="298" y="773"/>
                  </a:cubicBezTo>
                  <a:cubicBezTo>
                    <a:pt x="328" y="796"/>
                    <a:pt x="328" y="796"/>
                    <a:pt x="328" y="796"/>
                  </a:cubicBezTo>
                  <a:cubicBezTo>
                    <a:pt x="343" y="793"/>
                    <a:pt x="348" y="815"/>
                    <a:pt x="334" y="820"/>
                  </a:cubicBezTo>
                  <a:cubicBezTo>
                    <a:pt x="286" y="840"/>
                    <a:pt x="279" y="844"/>
                    <a:pt x="235" y="859"/>
                  </a:cubicBezTo>
                  <a:cubicBezTo>
                    <a:pt x="228" y="861"/>
                    <a:pt x="219" y="855"/>
                    <a:pt x="220" y="848"/>
                  </a:cubicBezTo>
                  <a:cubicBezTo>
                    <a:pt x="241" y="727"/>
                    <a:pt x="214" y="710"/>
                    <a:pt x="284" y="763"/>
                  </a:cubicBezTo>
                  <a:cubicBezTo>
                    <a:pt x="296" y="743"/>
                    <a:pt x="307" y="728"/>
                    <a:pt x="317" y="715"/>
                  </a:cubicBezTo>
                  <a:cubicBezTo>
                    <a:pt x="280" y="695"/>
                    <a:pt x="252" y="705"/>
                    <a:pt x="223" y="730"/>
                  </a:cubicBezTo>
                  <a:cubicBezTo>
                    <a:pt x="215" y="736"/>
                    <a:pt x="200" y="728"/>
                    <a:pt x="209" y="718"/>
                  </a:cubicBezTo>
                  <a:cubicBezTo>
                    <a:pt x="238" y="688"/>
                    <a:pt x="285" y="673"/>
                    <a:pt x="330" y="698"/>
                  </a:cubicBezTo>
                  <a:cubicBezTo>
                    <a:pt x="339" y="686"/>
                    <a:pt x="348" y="675"/>
                    <a:pt x="357" y="661"/>
                  </a:cubicBezTo>
                  <a:cubicBezTo>
                    <a:pt x="169" y="628"/>
                    <a:pt x="193" y="517"/>
                    <a:pt x="310" y="448"/>
                  </a:cubicBezTo>
                  <a:cubicBezTo>
                    <a:pt x="288" y="419"/>
                    <a:pt x="288" y="419"/>
                    <a:pt x="288" y="419"/>
                  </a:cubicBezTo>
                  <a:cubicBezTo>
                    <a:pt x="243" y="447"/>
                    <a:pt x="184" y="443"/>
                    <a:pt x="149" y="407"/>
                  </a:cubicBezTo>
                  <a:cubicBezTo>
                    <a:pt x="0" y="257"/>
                    <a:pt x="318" y="102"/>
                    <a:pt x="343" y="307"/>
                  </a:cubicBezTo>
                  <a:cubicBezTo>
                    <a:pt x="352" y="341"/>
                    <a:pt x="321" y="391"/>
                    <a:pt x="303" y="406"/>
                  </a:cubicBezTo>
                  <a:cubicBezTo>
                    <a:pt x="312" y="417"/>
                    <a:pt x="320" y="428"/>
                    <a:pt x="328" y="438"/>
                  </a:cubicBezTo>
                  <a:cubicBezTo>
                    <a:pt x="364" y="420"/>
                    <a:pt x="406" y="407"/>
                    <a:pt x="451" y="402"/>
                  </a:cubicBezTo>
                  <a:cubicBezTo>
                    <a:pt x="424" y="363"/>
                    <a:pt x="403" y="341"/>
                    <a:pt x="416" y="333"/>
                  </a:cubicBezTo>
                  <a:cubicBezTo>
                    <a:pt x="419" y="331"/>
                    <a:pt x="423" y="331"/>
                    <a:pt x="425" y="333"/>
                  </a:cubicBezTo>
                  <a:cubicBezTo>
                    <a:pt x="431" y="332"/>
                    <a:pt x="443" y="333"/>
                    <a:pt x="448" y="332"/>
                  </a:cubicBezTo>
                  <a:cubicBezTo>
                    <a:pt x="447" y="313"/>
                    <a:pt x="446" y="283"/>
                    <a:pt x="445" y="252"/>
                  </a:cubicBezTo>
                  <a:cubicBezTo>
                    <a:pt x="336" y="244"/>
                    <a:pt x="327" y="144"/>
                    <a:pt x="356" y="98"/>
                  </a:cubicBezTo>
                  <a:close/>
                  <a:moveTo>
                    <a:pt x="427" y="226"/>
                  </a:moveTo>
                  <a:cubicBezTo>
                    <a:pt x="433" y="227"/>
                    <a:pt x="439" y="227"/>
                    <a:pt x="445" y="227"/>
                  </a:cubicBezTo>
                  <a:cubicBezTo>
                    <a:pt x="445" y="202"/>
                    <a:pt x="445" y="177"/>
                    <a:pt x="446" y="157"/>
                  </a:cubicBezTo>
                  <a:cubicBezTo>
                    <a:pt x="446" y="147"/>
                    <a:pt x="463" y="145"/>
                    <a:pt x="463" y="157"/>
                  </a:cubicBezTo>
                  <a:cubicBezTo>
                    <a:pt x="462" y="178"/>
                    <a:pt x="462" y="202"/>
                    <a:pt x="462" y="227"/>
                  </a:cubicBezTo>
                  <a:cubicBezTo>
                    <a:pt x="523" y="222"/>
                    <a:pt x="580" y="178"/>
                    <a:pt x="524" y="99"/>
                  </a:cubicBezTo>
                  <a:cubicBezTo>
                    <a:pt x="474" y="30"/>
                    <a:pt x="376" y="75"/>
                    <a:pt x="366" y="144"/>
                  </a:cubicBezTo>
                  <a:cubicBezTo>
                    <a:pt x="361" y="186"/>
                    <a:pt x="386" y="218"/>
                    <a:pt x="427" y="226"/>
                  </a:cubicBezTo>
                  <a:close/>
                  <a:moveTo>
                    <a:pt x="669" y="881"/>
                  </a:moveTo>
                  <a:cubicBezTo>
                    <a:pt x="750" y="896"/>
                    <a:pt x="860" y="843"/>
                    <a:pt x="781" y="734"/>
                  </a:cubicBezTo>
                  <a:cubicBezTo>
                    <a:pt x="749" y="690"/>
                    <a:pt x="700" y="686"/>
                    <a:pt x="661" y="705"/>
                  </a:cubicBezTo>
                  <a:cubicBezTo>
                    <a:pt x="672" y="722"/>
                    <a:pt x="682" y="738"/>
                    <a:pt x="697" y="760"/>
                  </a:cubicBezTo>
                  <a:cubicBezTo>
                    <a:pt x="713" y="749"/>
                    <a:pt x="720" y="744"/>
                    <a:pt x="729" y="739"/>
                  </a:cubicBezTo>
                  <a:cubicBezTo>
                    <a:pt x="736" y="730"/>
                    <a:pt x="748" y="731"/>
                    <a:pt x="746" y="743"/>
                  </a:cubicBezTo>
                  <a:cubicBezTo>
                    <a:pt x="738" y="791"/>
                    <a:pt x="752" y="863"/>
                    <a:pt x="730" y="850"/>
                  </a:cubicBezTo>
                  <a:cubicBezTo>
                    <a:pt x="702" y="835"/>
                    <a:pt x="678" y="821"/>
                    <a:pt x="649" y="811"/>
                  </a:cubicBezTo>
                  <a:cubicBezTo>
                    <a:pt x="625" y="802"/>
                    <a:pt x="676" y="775"/>
                    <a:pt x="684" y="769"/>
                  </a:cubicBezTo>
                  <a:cubicBezTo>
                    <a:pt x="671" y="751"/>
                    <a:pt x="658" y="732"/>
                    <a:pt x="646" y="714"/>
                  </a:cubicBezTo>
                  <a:cubicBezTo>
                    <a:pt x="579" y="759"/>
                    <a:pt x="578" y="865"/>
                    <a:pt x="669" y="88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E" b="1"/>
            </a:p>
          </p:txBody>
        </p:sp>
        <p:sp>
          <p:nvSpPr>
            <p:cNvPr id="38" name="Freeform 46"/>
            <p:cNvSpPr>
              <a:spLocks noEditPoints="1"/>
            </p:cNvSpPr>
            <p:nvPr/>
          </p:nvSpPr>
          <p:spPr bwMode="auto">
            <a:xfrm>
              <a:off x="4638676" y="4130675"/>
              <a:ext cx="606425" cy="711200"/>
            </a:xfrm>
            <a:custGeom>
              <a:avLst/>
              <a:gdLst>
                <a:gd name="T0" fmla="*/ 163 w 889"/>
                <a:gd name="T1" fmla="*/ 0 h 1046"/>
                <a:gd name="T2" fmla="*/ 861 w 889"/>
                <a:gd name="T3" fmla="*/ 4 h 1046"/>
                <a:gd name="T4" fmla="*/ 877 w 889"/>
                <a:gd name="T5" fmla="*/ 21 h 1046"/>
                <a:gd name="T6" fmla="*/ 888 w 889"/>
                <a:gd name="T7" fmla="*/ 1017 h 1046"/>
                <a:gd name="T8" fmla="*/ 888 w 889"/>
                <a:gd name="T9" fmla="*/ 1017 h 1046"/>
                <a:gd name="T10" fmla="*/ 873 w 889"/>
                <a:gd name="T11" fmla="*/ 1034 h 1046"/>
                <a:gd name="T12" fmla="*/ 48 w 889"/>
                <a:gd name="T13" fmla="*/ 1046 h 1046"/>
                <a:gd name="T14" fmla="*/ 32 w 889"/>
                <a:gd name="T15" fmla="*/ 1032 h 1046"/>
                <a:gd name="T16" fmla="*/ 22 w 889"/>
                <a:gd name="T17" fmla="*/ 115 h 1046"/>
                <a:gd name="T18" fmla="*/ 28 w 889"/>
                <a:gd name="T19" fmla="*/ 104 h 1046"/>
                <a:gd name="T20" fmla="*/ 138 w 889"/>
                <a:gd name="T21" fmla="*/ 8 h 1046"/>
                <a:gd name="T22" fmla="*/ 163 w 889"/>
                <a:gd name="T23" fmla="*/ 0 h 1046"/>
                <a:gd name="T24" fmla="*/ 845 w 889"/>
                <a:gd name="T25" fmla="*/ 36 h 1046"/>
                <a:gd name="T26" fmla="*/ 170 w 889"/>
                <a:gd name="T27" fmla="*/ 31 h 1046"/>
                <a:gd name="T28" fmla="*/ 174 w 889"/>
                <a:gd name="T29" fmla="*/ 110 h 1046"/>
                <a:gd name="T30" fmla="*/ 159 w 889"/>
                <a:gd name="T31" fmla="*/ 126 h 1046"/>
                <a:gd name="T32" fmla="*/ 53 w 889"/>
                <a:gd name="T33" fmla="*/ 131 h 1046"/>
                <a:gd name="T34" fmla="*/ 62 w 889"/>
                <a:gd name="T35" fmla="*/ 1015 h 1046"/>
                <a:gd name="T36" fmla="*/ 856 w 889"/>
                <a:gd name="T37" fmla="*/ 1003 h 1046"/>
                <a:gd name="T38" fmla="*/ 845 w 889"/>
                <a:gd name="T39" fmla="*/ 36 h 1046"/>
                <a:gd name="T40" fmla="*/ 139 w 889"/>
                <a:gd name="T41" fmla="*/ 48 h 1046"/>
                <a:gd name="T42" fmla="*/ 82 w 889"/>
                <a:gd name="T43" fmla="*/ 98 h 1046"/>
                <a:gd name="T44" fmla="*/ 142 w 889"/>
                <a:gd name="T45" fmla="*/ 96 h 1046"/>
                <a:gd name="T46" fmla="*/ 139 w 889"/>
                <a:gd name="T47" fmla="*/ 48 h 10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89" h="1046">
                  <a:moveTo>
                    <a:pt x="163" y="0"/>
                  </a:moveTo>
                  <a:cubicBezTo>
                    <a:pt x="861" y="4"/>
                    <a:pt x="861" y="4"/>
                    <a:pt x="861" y="4"/>
                  </a:cubicBezTo>
                  <a:cubicBezTo>
                    <a:pt x="870" y="4"/>
                    <a:pt x="878" y="12"/>
                    <a:pt x="877" y="21"/>
                  </a:cubicBezTo>
                  <a:cubicBezTo>
                    <a:pt x="856" y="355"/>
                    <a:pt x="856" y="687"/>
                    <a:pt x="888" y="1017"/>
                  </a:cubicBezTo>
                  <a:cubicBezTo>
                    <a:pt x="888" y="1017"/>
                    <a:pt x="888" y="1017"/>
                    <a:pt x="888" y="1017"/>
                  </a:cubicBezTo>
                  <a:cubicBezTo>
                    <a:pt x="889" y="1026"/>
                    <a:pt x="882" y="1034"/>
                    <a:pt x="873" y="1034"/>
                  </a:cubicBezTo>
                  <a:cubicBezTo>
                    <a:pt x="48" y="1046"/>
                    <a:pt x="48" y="1046"/>
                    <a:pt x="48" y="1046"/>
                  </a:cubicBezTo>
                  <a:cubicBezTo>
                    <a:pt x="40" y="1046"/>
                    <a:pt x="33" y="1040"/>
                    <a:pt x="32" y="1032"/>
                  </a:cubicBezTo>
                  <a:cubicBezTo>
                    <a:pt x="0" y="697"/>
                    <a:pt x="0" y="447"/>
                    <a:pt x="22" y="115"/>
                  </a:cubicBezTo>
                  <a:cubicBezTo>
                    <a:pt x="23" y="111"/>
                    <a:pt x="24" y="107"/>
                    <a:pt x="28" y="104"/>
                  </a:cubicBezTo>
                  <a:cubicBezTo>
                    <a:pt x="138" y="8"/>
                    <a:pt x="138" y="8"/>
                    <a:pt x="138" y="8"/>
                  </a:cubicBezTo>
                  <a:cubicBezTo>
                    <a:pt x="146" y="1"/>
                    <a:pt x="151" y="0"/>
                    <a:pt x="163" y="0"/>
                  </a:cubicBezTo>
                  <a:close/>
                  <a:moveTo>
                    <a:pt x="845" y="36"/>
                  </a:moveTo>
                  <a:cubicBezTo>
                    <a:pt x="170" y="31"/>
                    <a:pt x="170" y="31"/>
                    <a:pt x="170" y="31"/>
                  </a:cubicBezTo>
                  <a:cubicBezTo>
                    <a:pt x="174" y="110"/>
                    <a:pt x="174" y="110"/>
                    <a:pt x="174" y="110"/>
                  </a:cubicBezTo>
                  <a:cubicBezTo>
                    <a:pt x="174" y="118"/>
                    <a:pt x="167" y="126"/>
                    <a:pt x="159" y="126"/>
                  </a:cubicBezTo>
                  <a:cubicBezTo>
                    <a:pt x="53" y="131"/>
                    <a:pt x="53" y="131"/>
                    <a:pt x="53" y="131"/>
                  </a:cubicBezTo>
                  <a:cubicBezTo>
                    <a:pt x="30" y="425"/>
                    <a:pt x="34" y="719"/>
                    <a:pt x="62" y="1015"/>
                  </a:cubicBezTo>
                  <a:cubicBezTo>
                    <a:pt x="856" y="1003"/>
                    <a:pt x="856" y="1003"/>
                    <a:pt x="856" y="1003"/>
                  </a:cubicBezTo>
                  <a:cubicBezTo>
                    <a:pt x="826" y="683"/>
                    <a:pt x="825" y="359"/>
                    <a:pt x="845" y="36"/>
                  </a:cubicBezTo>
                  <a:close/>
                  <a:moveTo>
                    <a:pt x="139" y="48"/>
                  </a:moveTo>
                  <a:cubicBezTo>
                    <a:pt x="82" y="98"/>
                    <a:pt x="82" y="98"/>
                    <a:pt x="82" y="98"/>
                  </a:cubicBezTo>
                  <a:cubicBezTo>
                    <a:pt x="142" y="96"/>
                    <a:pt x="142" y="96"/>
                    <a:pt x="142" y="96"/>
                  </a:cubicBezTo>
                  <a:cubicBezTo>
                    <a:pt x="139" y="48"/>
                    <a:pt x="139" y="48"/>
                    <a:pt x="139" y="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E" b="1"/>
            </a:p>
          </p:txBody>
        </p:sp>
      </p:grpSp>
      <p:grpSp>
        <p:nvGrpSpPr>
          <p:cNvPr id="43" name="Group 42"/>
          <p:cNvGrpSpPr/>
          <p:nvPr/>
        </p:nvGrpSpPr>
        <p:grpSpPr>
          <a:xfrm>
            <a:off x="4396777" y="1332015"/>
            <a:ext cx="577814" cy="446948"/>
            <a:chOff x="1800455" y="1406035"/>
            <a:chExt cx="914699" cy="774774"/>
          </a:xfrm>
          <a:solidFill>
            <a:srgbClr val="259CAB"/>
          </a:solidFill>
        </p:grpSpPr>
        <p:sp>
          <p:nvSpPr>
            <p:cNvPr id="44" name="Freeform 14"/>
            <p:cNvSpPr>
              <a:spLocks/>
            </p:cNvSpPr>
            <p:nvPr/>
          </p:nvSpPr>
          <p:spPr bwMode="auto">
            <a:xfrm>
              <a:off x="2155451" y="1561507"/>
              <a:ext cx="559703" cy="619302"/>
            </a:xfrm>
            <a:custGeom>
              <a:avLst/>
              <a:gdLst>
                <a:gd name="T0" fmla="*/ 53 w 91"/>
                <a:gd name="T1" fmla="*/ 14 h 101"/>
                <a:gd name="T2" fmla="*/ 46 w 91"/>
                <a:gd name="T3" fmla="*/ 3 h 101"/>
                <a:gd name="T4" fmla="*/ 44 w 91"/>
                <a:gd name="T5" fmla="*/ 0 h 101"/>
                <a:gd name="T6" fmla="*/ 33 w 91"/>
                <a:gd name="T7" fmla="*/ 12 h 101"/>
                <a:gd name="T8" fmla="*/ 34 w 91"/>
                <a:gd name="T9" fmla="*/ 13 h 101"/>
                <a:gd name="T10" fmla="*/ 40 w 91"/>
                <a:gd name="T11" fmla="*/ 25 h 101"/>
                <a:gd name="T12" fmla="*/ 42 w 91"/>
                <a:gd name="T13" fmla="*/ 33 h 101"/>
                <a:gd name="T14" fmla="*/ 50 w 91"/>
                <a:gd name="T15" fmla="*/ 31 h 101"/>
                <a:gd name="T16" fmla="*/ 75 w 91"/>
                <a:gd name="T17" fmla="*/ 49 h 101"/>
                <a:gd name="T18" fmla="*/ 55 w 91"/>
                <a:gd name="T19" fmla="*/ 67 h 101"/>
                <a:gd name="T20" fmla="*/ 23 w 91"/>
                <a:gd name="T21" fmla="*/ 67 h 101"/>
                <a:gd name="T22" fmla="*/ 32 w 91"/>
                <a:gd name="T23" fmla="*/ 57 h 101"/>
                <a:gd name="T24" fmla="*/ 23 w 91"/>
                <a:gd name="T25" fmla="*/ 49 h 101"/>
                <a:gd name="T26" fmla="*/ 0 w 91"/>
                <a:gd name="T27" fmla="*/ 75 h 101"/>
                <a:gd name="T28" fmla="*/ 23 w 91"/>
                <a:gd name="T29" fmla="*/ 101 h 101"/>
                <a:gd name="T30" fmla="*/ 32 w 91"/>
                <a:gd name="T31" fmla="*/ 93 h 101"/>
                <a:gd name="T32" fmla="*/ 23 w 91"/>
                <a:gd name="T33" fmla="*/ 83 h 101"/>
                <a:gd name="T34" fmla="*/ 55 w 91"/>
                <a:gd name="T35" fmla="*/ 83 h 101"/>
                <a:gd name="T36" fmla="*/ 91 w 91"/>
                <a:gd name="T37" fmla="*/ 49 h 101"/>
                <a:gd name="T38" fmla="*/ 53 w 91"/>
                <a:gd name="T39" fmla="*/ 14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1" h="101">
                  <a:moveTo>
                    <a:pt x="53" y="14"/>
                  </a:moveTo>
                  <a:cubicBezTo>
                    <a:pt x="52" y="10"/>
                    <a:pt x="49" y="6"/>
                    <a:pt x="46" y="3"/>
                  </a:cubicBezTo>
                  <a:cubicBezTo>
                    <a:pt x="46" y="2"/>
                    <a:pt x="45" y="1"/>
                    <a:pt x="44" y="0"/>
                  </a:cubicBezTo>
                  <a:cubicBezTo>
                    <a:pt x="33" y="12"/>
                    <a:pt x="33" y="12"/>
                    <a:pt x="33" y="12"/>
                  </a:cubicBezTo>
                  <a:cubicBezTo>
                    <a:pt x="33" y="12"/>
                    <a:pt x="34" y="13"/>
                    <a:pt x="34" y="13"/>
                  </a:cubicBezTo>
                  <a:cubicBezTo>
                    <a:pt x="37" y="17"/>
                    <a:pt x="39" y="21"/>
                    <a:pt x="40" y="25"/>
                  </a:cubicBezTo>
                  <a:cubicBezTo>
                    <a:pt x="42" y="33"/>
                    <a:pt x="42" y="33"/>
                    <a:pt x="42" y="33"/>
                  </a:cubicBezTo>
                  <a:cubicBezTo>
                    <a:pt x="50" y="31"/>
                    <a:pt x="50" y="31"/>
                    <a:pt x="50" y="31"/>
                  </a:cubicBezTo>
                  <a:cubicBezTo>
                    <a:pt x="63" y="27"/>
                    <a:pt x="75" y="37"/>
                    <a:pt x="75" y="49"/>
                  </a:cubicBezTo>
                  <a:cubicBezTo>
                    <a:pt x="75" y="59"/>
                    <a:pt x="66" y="67"/>
                    <a:pt x="55" y="67"/>
                  </a:cubicBezTo>
                  <a:cubicBezTo>
                    <a:pt x="54" y="67"/>
                    <a:pt x="36" y="67"/>
                    <a:pt x="23" y="67"/>
                  </a:cubicBezTo>
                  <a:cubicBezTo>
                    <a:pt x="32" y="57"/>
                    <a:pt x="32" y="57"/>
                    <a:pt x="32" y="57"/>
                  </a:cubicBezTo>
                  <a:cubicBezTo>
                    <a:pt x="23" y="49"/>
                    <a:pt x="23" y="49"/>
                    <a:pt x="23" y="49"/>
                  </a:cubicBezTo>
                  <a:cubicBezTo>
                    <a:pt x="0" y="75"/>
                    <a:pt x="0" y="75"/>
                    <a:pt x="0" y="75"/>
                  </a:cubicBezTo>
                  <a:cubicBezTo>
                    <a:pt x="23" y="101"/>
                    <a:pt x="23" y="101"/>
                    <a:pt x="23" y="101"/>
                  </a:cubicBezTo>
                  <a:cubicBezTo>
                    <a:pt x="32" y="93"/>
                    <a:pt x="32" y="93"/>
                    <a:pt x="32" y="93"/>
                  </a:cubicBezTo>
                  <a:cubicBezTo>
                    <a:pt x="23" y="83"/>
                    <a:pt x="23" y="83"/>
                    <a:pt x="23" y="83"/>
                  </a:cubicBezTo>
                  <a:cubicBezTo>
                    <a:pt x="36" y="83"/>
                    <a:pt x="54" y="83"/>
                    <a:pt x="55" y="83"/>
                  </a:cubicBezTo>
                  <a:cubicBezTo>
                    <a:pt x="75" y="83"/>
                    <a:pt x="91" y="68"/>
                    <a:pt x="91" y="49"/>
                  </a:cubicBezTo>
                  <a:cubicBezTo>
                    <a:pt x="91" y="29"/>
                    <a:pt x="74" y="13"/>
                    <a:pt x="53" y="14"/>
                  </a:cubicBezTo>
                  <a:close/>
                </a:path>
              </a:pathLst>
            </a:custGeom>
            <a:grpFill/>
            <a:ln>
              <a:noFill/>
            </a:ln>
            <a:extLst/>
          </p:spPr>
          <p:txBody>
            <a:bodyPr vert="horz" wrap="square" lIns="91440" tIns="45720" rIns="91440" bIns="45720" numCol="1" anchor="t" anchorCtr="0" compatLnSpc="1">
              <a:prstTxWarp prst="textNoShape">
                <a:avLst/>
              </a:prstTxWarp>
            </a:bodyPr>
            <a:lstStyle/>
            <a:p>
              <a:endParaRPr lang="en-IE"/>
            </a:p>
          </p:txBody>
        </p:sp>
        <p:sp>
          <p:nvSpPr>
            <p:cNvPr id="45" name="Freeform 15"/>
            <p:cNvSpPr>
              <a:spLocks/>
            </p:cNvSpPr>
            <p:nvPr/>
          </p:nvSpPr>
          <p:spPr bwMode="auto">
            <a:xfrm>
              <a:off x="1800455" y="1406035"/>
              <a:ext cx="577842" cy="663352"/>
            </a:xfrm>
            <a:custGeom>
              <a:avLst/>
              <a:gdLst>
                <a:gd name="T0" fmla="*/ 77 w 94"/>
                <a:gd name="T1" fmla="*/ 0 h 108"/>
                <a:gd name="T2" fmla="*/ 67 w 94"/>
                <a:gd name="T3" fmla="*/ 7 h 108"/>
                <a:gd name="T4" fmla="*/ 72 w 94"/>
                <a:gd name="T5" fmla="*/ 12 h 108"/>
                <a:gd name="T6" fmla="*/ 71 w 94"/>
                <a:gd name="T7" fmla="*/ 12 h 108"/>
                <a:gd name="T8" fmla="*/ 27 w 94"/>
                <a:gd name="T9" fmla="*/ 49 h 108"/>
                <a:gd name="T10" fmla="*/ 0 w 94"/>
                <a:gd name="T11" fmla="*/ 78 h 108"/>
                <a:gd name="T12" fmla="*/ 29 w 94"/>
                <a:gd name="T13" fmla="*/ 108 h 108"/>
                <a:gd name="T14" fmla="*/ 56 w 94"/>
                <a:gd name="T15" fmla="*/ 108 h 108"/>
                <a:gd name="T16" fmla="*/ 56 w 94"/>
                <a:gd name="T17" fmla="*/ 108 h 108"/>
                <a:gd name="T18" fmla="*/ 48 w 94"/>
                <a:gd name="T19" fmla="*/ 100 h 108"/>
                <a:gd name="T20" fmla="*/ 56 w 94"/>
                <a:gd name="T21" fmla="*/ 93 h 108"/>
                <a:gd name="T22" fmla="*/ 56 w 94"/>
                <a:gd name="T23" fmla="*/ 92 h 108"/>
                <a:gd name="T24" fmla="*/ 29 w 94"/>
                <a:gd name="T25" fmla="*/ 92 h 108"/>
                <a:gd name="T26" fmla="*/ 16 w 94"/>
                <a:gd name="T27" fmla="*/ 78 h 108"/>
                <a:gd name="T28" fmla="*/ 29 w 94"/>
                <a:gd name="T29" fmla="*/ 65 h 108"/>
                <a:gd name="T30" fmla="*/ 33 w 94"/>
                <a:gd name="T31" fmla="*/ 65 h 108"/>
                <a:gd name="T32" fmla="*/ 42 w 94"/>
                <a:gd name="T33" fmla="*/ 67 h 108"/>
                <a:gd name="T34" fmla="*/ 42 w 94"/>
                <a:gd name="T35" fmla="*/ 57 h 108"/>
                <a:gd name="T36" fmla="*/ 70 w 94"/>
                <a:gd name="T37" fmla="*/ 29 h 108"/>
                <a:gd name="T38" fmla="*/ 66 w 94"/>
                <a:gd name="T39" fmla="*/ 33 h 108"/>
                <a:gd name="T40" fmla="*/ 75 w 94"/>
                <a:gd name="T41" fmla="*/ 41 h 108"/>
                <a:gd name="T42" fmla="*/ 94 w 94"/>
                <a:gd name="T43" fmla="*/ 21 h 108"/>
                <a:gd name="T44" fmla="*/ 77 w 94"/>
                <a:gd name="T45"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4" h="108">
                  <a:moveTo>
                    <a:pt x="77" y="0"/>
                  </a:moveTo>
                  <a:cubicBezTo>
                    <a:pt x="67" y="7"/>
                    <a:pt x="67" y="7"/>
                    <a:pt x="67" y="7"/>
                  </a:cubicBezTo>
                  <a:cubicBezTo>
                    <a:pt x="72" y="12"/>
                    <a:pt x="72" y="12"/>
                    <a:pt x="72" y="12"/>
                  </a:cubicBezTo>
                  <a:cubicBezTo>
                    <a:pt x="71" y="12"/>
                    <a:pt x="71" y="12"/>
                    <a:pt x="71" y="12"/>
                  </a:cubicBezTo>
                  <a:cubicBezTo>
                    <a:pt x="49" y="12"/>
                    <a:pt x="31" y="28"/>
                    <a:pt x="27" y="49"/>
                  </a:cubicBezTo>
                  <a:cubicBezTo>
                    <a:pt x="12" y="50"/>
                    <a:pt x="0" y="63"/>
                    <a:pt x="0" y="78"/>
                  </a:cubicBezTo>
                  <a:cubicBezTo>
                    <a:pt x="0" y="95"/>
                    <a:pt x="13" y="108"/>
                    <a:pt x="29" y="108"/>
                  </a:cubicBezTo>
                  <a:cubicBezTo>
                    <a:pt x="56" y="108"/>
                    <a:pt x="56" y="108"/>
                    <a:pt x="56" y="108"/>
                  </a:cubicBezTo>
                  <a:cubicBezTo>
                    <a:pt x="56" y="108"/>
                    <a:pt x="56" y="108"/>
                    <a:pt x="56" y="108"/>
                  </a:cubicBezTo>
                  <a:cubicBezTo>
                    <a:pt x="48" y="100"/>
                    <a:pt x="48" y="100"/>
                    <a:pt x="48" y="100"/>
                  </a:cubicBezTo>
                  <a:cubicBezTo>
                    <a:pt x="56" y="93"/>
                    <a:pt x="56" y="93"/>
                    <a:pt x="56" y="93"/>
                  </a:cubicBezTo>
                  <a:cubicBezTo>
                    <a:pt x="56" y="92"/>
                    <a:pt x="56" y="92"/>
                    <a:pt x="56" y="92"/>
                  </a:cubicBezTo>
                  <a:cubicBezTo>
                    <a:pt x="29" y="92"/>
                    <a:pt x="29" y="92"/>
                    <a:pt x="29" y="92"/>
                  </a:cubicBezTo>
                  <a:cubicBezTo>
                    <a:pt x="22" y="92"/>
                    <a:pt x="16" y="86"/>
                    <a:pt x="16" y="78"/>
                  </a:cubicBezTo>
                  <a:cubicBezTo>
                    <a:pt x="16" y="71"/>
                    <a:pt x="22" y="65"/>
                    <a:pt x="29" y="65"/>
                  </a:cubicBezTo>
                  <a:cubicBezTo>
                    <a:pt x="30" y="65"/>
                    <a:pt x="31" y="65"/>
                    <a:pt x="33" y="65"/>
                  </a:cubicBezTo>
                  <a:cubicBezTo>
                    <a:pt x="42" y="67"/>
                    <a:pt x="42" y="67"/>
                    <a:pt x="42" y="67"/>
                  </a:cubicBezTo>
                  <a:cubicBezTo>
                    <a:pt x="42" y="57"/>
                    <a:pt x="42" y="57"/>
                    <a:pt x="42" y="57"/>
                  </a:cubicBezTo>
                  <a:cubicBezTo>
                    <a:pt x="42" y="41"/>
                    <a:pt x="55" y="29"/>
                    <a:pt x="70" y="29"/>
                  </a:cubicBezTo>
                  <a:cubicBezTo>
                    <a:pt x="66" y="33"/>
                    <a:pt x="66" y="33"/>
                    <a:pt x="66" y="33"/>
                  </a:cubicBezTo>
                  <a:cubicBezTo>
                    <a:pt x="75" y="41"/>
                    <a:pt x="75" y="41"/>
                    <a:pt x="75" y="41"/>
                  </a:cubicBezTo>
                  <a:cubicBezTo>
                    <a:pt x="94" y="21"/>
                    <a:pt x="94" y="21"/>
                    <a:pt x="94" y="21"/>
                  </a:cubicBezTo>
                  <a:lnTo>
                    <a:pt x="77" y="0"/>
                  </a:lnTo>
                  <a:close/>
                </a:path>
              </a:pathLst>
            </a:custGeom>
            <a:grpFill/>
            <a:ln>
              <a:noFill/>
            </a:ln>
            <a:extLst/>
          </p:spPr>
          <p:txBody>
            <a:bodyPr vert="horz" wrap="square" lIns="91440" tIns="45720" rIns="91440" bIns="45720" numCol="1" anchor="t" anchorCtr="0" compatLnSpc="1">
              <a:prstTxWarp prst="textNoShape">
                <a:avLst/>
              </a:prstTxWarp>
            </a:bodyPr>
            <a:lstStyle/>
            <a:p>
              <a:endParaRPr lang="en-IE"/>
            </a:p>
          </p:txBody>
        </p:sp>
      </p:grpSp>
    </p:spTree>
    <p:extLst>
      <p:ext uri="{BB962C8B-B14F-4D97-AF65-F5344CB8AC3E}">
        <p14:creationId xmlns:p14="http://schemas.microsoft.com/office/powerpoint/2010/main" val="35063516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Questions?</a:t>
            </a:r>
            <a:br>
              <a:rPr lang="en-US" dirty="0" smtClean="0"/>
            </a:br>
            <a:endParaRPr lang="en-US" dirty="0"/>
          </a:p>
        </p:txBody>
      </p:sp>
    </p:spTree>
    <p:extLst>
      <p:ext uri="{BB962C8B-B14F-4D97-AF65-F5344CB8AC3E}">
        <p14:creationId xmlns:p14="http://schemas.microsoft.com/office/powerpoint/2010/main" val="15068693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9"/>
          <p:cNvGrpSpPr>
            <a:grpSpLocks noChangeAspect="1"/>
          </p:cNvGrpSpPr>
          <p:nvPr/>
        </p:nvGrpSpPr>
        <p:grpSpPr bwMode="auto">
          <a:xfrm>
            <a:off x="9275588" y="1589585"/>
            <a:ext cx="786718" cy="669191"/>
            <a:chOff x="3902" y="3029"/>
            <a:chExt cx="328" cy="279"/>
          </a:xfrm>
          <a:solidFill>
            <a:schemeClr val="bg2">
              <a:lumMod val="20000"/>
              <a:lumOff val="80000"/>
            </a:schemeClr>
          </a:solidFill>
        </p:grpSpPr>
        <p:sp>
          <p:nvSpPr>
            <p:cNvPr id="30" name="Freeform 30"/>
            <p:cNvSpPr>
              <a:spLocks/>
            </p:cNvSpPr>
            <p:nvPr/>
          </p:nvSpPr>
          <p:spPr bwMode="auto">
            <a:xfrm>
              <a:off x="3902" y="3029"/>
              <a:ext cx="328" cy="206"/>
            </a:xfrm>
            <a:custGeom>
              <a:avLst/>
              <a:gdLst>
                <a:gd name="T0" fmla="*/ 218 w 276"/>
                <a:gd name="T1" fmla="*/ 173 h 173"/>
                <a:gd name="T2" fmla="*/ 212 w 276"/>
                <a:gd name="T3" fmla="*/ 167 h 173"/>
                <a:gd name="T4" fmla="*/ 218 w 276"/>
                <a:gd name="T5" fmla="*/ 161 h 173"/>
                <a:gd name="T6" fmla="*/ 264 w 276"/>
                <a:gd name="T7" fmla="*/ 109 h 173"/>
                <a:gd name="T8" fmla="*/ 248 w 276"/>
                <a:gd name="T9" fmla="*/ 72 h 173"/>
                <a:gd name="T10" fmla="*/ 211 w 276"/>
                <a:gd name="T11" fmla="*/ 58 h 173"/>
                <a:gd name="T12" fmla="*/ 205 w 276"/>
                <a:gd name="T13" fmla="*/ 54 h 173"/>
                <a:gd name="T14" fmla="*/ 138 w 276"/>
                <a:gd name="T15" fmla="*/ 12 h 173"/>
                <a:gd name="T16" fmla="*/ 64 w 276"/>
                <a:gd name="T17" fmla="*/ 82 h 173"/>
                <a:gd name="T18" fmla="*/ 62 w 276"/>
                <a:gd name="T19" fmla="*/ 86 h 173"/>
                <a:gd name="T20" fmla="*/ 57 w 276"/>
                <a:gd name="T21" fmla="*/ 87 h 173"/>
                <a:gd name="T22" fmla="*/ 26 w 276"/>
                <a:gd name="T23" fmla="*/ 95 h 173"/>
                <a:gd name="T24" fmla="*/ 12 w 276"/>
                <a:gd name="T25" fmla="*/ 123 h 173"/>
                <a:gd name="T26" fmla="*/ 49 w 276"/>
                <a:gd name="T27" fmla="*/ 160 h 173"/>
                <a:gd name="T28" fmla="*/ 54 w 276"/>
                <a:gd name="T29" fmla="*/ 167 h 173"/>
                <a:gd name="T30" fmla="*/ 48 w 276"/>
                <a:gd name="T31" fmla="*/ 172 h 173"/>
                <a:gd name="T32" fmla="*/ 0 w 276"/>
                <a:gd name="T33" fmla="*/ 123 h 173"/>
                <a:gd name="T34" fmla="*/ 18 w 276"/>
                <a:gd name="T35" fmla="*/ 85 h 173"/>
                <a:gd name="T36" fmla="*/ 53 w 276"/>
                <a:gd name="T37" fmla="*/ 75 h 173"/>
                <a:gd name="T38" fmla="*/ 138 w 276"/>
                <a:gd name="T39" fmla="*/ 0 h 173"/>
                <a:gd name="T40" fmla="*/ 214 w 276"/>
                <a:gd name="T41" fmla="*/ 46 h 173"/>
                <a:gd name="T42" fmla="*/ 257 w 276"/>
                <a:gd name="T43" fmla="*/ 63 h 173"/>
                <a:gd name="T44" fmla="*/ 276 w 276"/>
                <a:gd name="T45" fmla="*/ 109 h 173"/>
                <a:gd name="T46" fmla="*/ 219 w 276"/>
                <a:gd name="T47" fmla="*/ 173 h 173"/>
                <a:gd name="T48" fmla="*/ 218 w 276"/>
                <a:gd name="T49" fmla="*/ 173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76" h="173">
                  <a:moveTo>
                    <a:pt x="218" y="173"/>
                  </a:moveTo>
                  <a:cubicBezTo>
                    <a:pt x="215" y="173"/>
                    <a:pt x="213" y="170"/>
                    <a:pt x="212" y="167"/>
                  </a:cubicBezTo>
                  <a:cubicBezTo>
                    <a:pt x="212" y="164"/>
                    <a:pt x="214" y="161"/>
                    <a:pt x="218" y="161"/>
                  </a:cubicBezTo>
                  <a:cubicBezTo>
                    <a:pt x="219" y="160"/>
                    <a:pt x="264" y="154"/>
                    <a:pt x="264" y="109"/>
                  </a:cubicBezTo>
                  <a:cubicBezTo>
                    <a:pt x="264" y="95"/>
                    <a:pt x="258" y="82"/>
                    <a:pt x="248" y="72"/>
                  </a:cubicBezTo>
                  <a:cubicBezTo>
                    <a:pt x="238" y="62"/>
                    <a:pt x="225" y="57"/>
                    <a:pt x="211" y="58"/>
                  </a:cubicBezTo>
                  <a:cubicBezTo>
                    <a:pt x="208" y="58"/>
                    <a:pt x="206" y="57"/>
                    <a:pt x="205" y="54"/>
                  </a:cubicBezTo>
                  <a:cubicBezTo>
                    <a:pt x="193" y="29"/>
                    <a:pt x="167" y="12"/>
                    <a:pt x="138" y="12"/>
                  </a:cubicBezTo>
                  <a:cubicBezTo>
                    <a:pt x="99" y="12"/>
                    <a:pt x="66" y="43"/>
                    <a:pt x="64" y="82"/>
                  </a:cubicBezTo>
                  <a:cubicBezTo>
                    <a:pt x="64" y="83"/>
                    <a:pt x="63" y="85"/>
                    <a:pt x="62" y="86"/>
                  </a:cubicBezTo>
                  <a:cubicBezTo>
                    <a:pt x="60" y="87"/>
                    <a:pt x="58" y="88"/>
                    <a:pt x="57" y="87"/>
                  </a:cubicBezTo>
                  <a:cubicBezTo>
                    <a:pt x="46" y="85"/>
                    <a:pt x="34" y="88"/>
                    <a:pt x="26" y="95"/>
                  </a:cubicBezTo>
                  <a:cubicBezTo>
                    <a:pt x="17" y="102"/>
                    <a:pt x="12" y="112"/>
                    <a:pt x="12" y="123"/>
                  </a:cubicBezTo>
                  <a:cubicBezTo>
                    <a:pt x="12" y="153"/>
                    <a:pt x="35" y="159"/>
                    <a:pt x="49" y="160"/>
                  </a:cubicBezTo>
                  <a:cubicBezTo>
                    <a:pt x="52" y="161"/>
                    <a:pt x="54" y="164"/>
                    <a:pt x="54" y="167"/>
                  </a:cubicBezTo>
                  <a:cubicBezTo>
                    <a:pt x="54" y="170"/>
                    <a:pt x="51" y="173"/>
                    <a:pt x="48" y="172"/>
                  </a:cubicBezTo>
                  <a:cubicBezTo>
                    <a:pt x="36" y="171"/>
                    <a:pt x="0" y="165"/>
                    <a:pt x="0" y="123"/>
                  </a:cubicBezTo>
                  <a:cubicBezTo>
                    <a:pt x="0" y="109"/>
                    <a:pt x="7" y="95"/>
                    <a:pt x="18" y="85"/>
                  </a:cubicBezTo>
                  <a:cubicBezTo>
                    <a:pt x="28" y="77"/>
                    <a:pt x="40" y="74"/>
                    <a:pt x="53" y="75"/>
                  </a:cubicBezTo>
                  <a:cubicBezTo>
                    <a:pt x="58" y="32"/>
                    <a:pt x="95" y="0"/>
                    <a:pt x="138" y="0"/>
                  </a:cubicBezTo>
                  <a:cubicBezTo>
                    <a:pt x="170" y="0"/>
                    <a:pt x="199" y="18"/>
                    <a:pt x="214" y="46"/>
                  </a:cubicBezTo>
                  <a:cubicBezTo>
                    <a:pt x="230" y="46"/>
                    <a:pt x="245" y="52"/>
                    <a:pt x="257" y="63"/>
                  </a:cubicBezTo>
                  <a:cubicBezTo>
                    <a:pt x="269" y="76"/>
                    <a:pt x="276" y="92"/>
                    <a:pt x="276" y="109"/>
                  </a:cubicBezTo>
                  <a:cubicBezTo>
                    <a:pt x="276" y="164"/>
                    <a:pt x="220" y="172"/>
                    <a:pt x="219" y="173"/>
                  </a:cubicBezTo>
                  <a:cubicBezTo>
                    <a:pt x="219" y="173"/>
                    <a:pt x="219" y="173"/>
                    <a:pt x="218" y="17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1" name="Freeform 31"/>
            <p:cNvSpPr>
              <a:spLocks noEditPoints="1"/>
            </p:cNvSpPr>
            <p:nvPr/>
          </p:nvSpPr>
          <p:spPr bwMode="auto">
            <a:xfrm>
              <a:off x="3981" y="3150"/>
              <a:ext cx="157" cy="158"/>
            </a:xfrm>
            <a:custGeom>
              <a:avLst/>
              <a:gdLst>
                <a:gd name="T0" fmla="*/ 66 w 132"/>
                <a:gd name="T1" fmla="*/ 132 h 132"/>
                <a:gd name="T2" fmla="*/ 0 w 132"/>
                <a:gd name="T3" fmla="*/ 66 h 132"/>
                <a:gd name="T4" fmla="*/ 66 w 132"/>
                <a:gd name="T5" fmla="*/ 0 h 132"/>
                <a:gd name="T6" fmla="*/ 132 w 132"/>
                <a:gd name="T7" fmla="*/ 66 h 132"/>
                <a:gd name="T8" fmla="*/ 66 w 132"/>
                <a:gd name="T9" fmla="*/ 132 h 132"/>
                <a:gd name="T10" fmla="*/ 66 w 132"/>
                <a:gd name="T11" fmla="*/ 12 h 132"/>
                <a:gd name="T12" fmla="*/ 12 w 132"/>
                <a:gd name="T13" fmla="*/ 66 h 132"/>
                <a:gd name="T14" fmla="*/ 66 w 132"/>
                <a:gd name="T15" fmla="*/ 120 h 132"/>
                <a:gd name="T16" fmla="*/ 120 w 132"/>
                <a:gd name="T17" fmla="*/ 66 h 132"/>
                <a:gd name="T18" fmla="*/ 66 w 132"/>
                <a:gd name="T19" fmla="*/ 1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2" h="132">
                  <a:moveTo>
                    <a:pt x="66" y="132"/>
                  </a:moveTo>
                  <a:cubicBezTo>
                    <a:pt x="30" y="132"/>
                    <a:pt x="0" y="102"/>
                    <a:pt x="0" y="66"/>
                  </a:cubicBezTo>
                  <a:cubicBezTo>
                    <a:pt x="0" y="29"/>
                    <a:pt x="30" y="0"/>
                    <a:pt x="66" y="0"/>
                  </a:cubicBezTo>
                  <a:cubicBezTo>
                    <a:pt x="102" y="0"/>
                    <a:pt x="132" y="29"/>
                    <a:pt x="132" y="66"/>
                  </a:cubicBezTo>
                  <a:cubicBezTo>
                    <a:pt x="132" y="102"/>
                    <a:pt x="102" y="132"/>
                    <a:pt x="66" y="132"/>
                  </a:cubicBezTo>
                  <a:close/>
                  <a:moveTo>
                    <a:pt x="66" y="12"/>
                  </a:moveTo>
                  <a:cubicBezTo>
                    <a:pt x="36" y="12"/>
                    <a:pt x="12" y="36"/>
                    <a:pt x="12" y="66"/>
                  </a:cubicBezTo>
                  <a:cubicBezTo>
                    <a:pt x="12" y="96"/>
                    <a:pt x="36" y="120"/>
                    <a:pt x="66" y="120"/>
                  </a:cubicBezTo>
                  <a:cubicBezTo>
                    <a:pt x="96" y="120"/>
                    <a:pt x="120" y="96"/>
                    <a:pt x="120" y="66"/>
                  </a:cubicBezTo>
                  <a:cubicBezTo>
                    <a:pt x="120" y="36"/>
                    <a:pt x="96" y="12"/>
                    <a:pt x="66"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57" name="Freeform 32"/>
            <p:cNvSpPr>
              <a:spLocks/>
            </p:cNvSpPr>
            <p:nvPr/>
          </p:nvSpPr>
          <p:spPr bwMode="auto">
            <a:xfrm>
              <a:off x="4035" y="3187"/>
              <a:ext cx="48" cy="81"/>
            </a:xfrm>
            <a:custGeom>
              <a:avLst/>
              <a:gdLst>
                <a:gd name="T0" fmla="*/ 20 w 40"/>
                <a:gd name="T1" fmla="*/ 68 h 68"/>
                <a:gd name="T2" fmla="*/ 0 w 40"/>
                <a:gd name="T3" fmla="*/ 48 h 68"/>
                <a:gd name="T4" fmla="*/ 6 w 40"/>
                <a:gd name="T5" fmla="*/ 42 h 68"/>
                <a:gd name="T6" fmla="*/ 12 w 40"/>
                <a:gd name="T7" fmla="*/ 48 h 68"/>
                <a:gd name="T8" fmla="*/ 20 w 40"/>
                <a:gd name="T9" fmla="*/ 56 h 68"/>
                <a:gd name="T10" fmla="*/ 28 w 40"/>
                <a:gd name="T11" fmla="*/ 48 h 68"/>
                <a:gd name="T12" fmla="*/ 20 w 40"/>
                <a:gd name="T13" fmla="*/ 40 h 68"/>
                <a:gd name="T14" fmla="*/ 0 w 40"/>
                <a:gd name="T15" fmla="*/ 20 h 68"/>
                <a:gd name="T16" fmla="*/ 20 w 40"/>
                <a:gd name="T17" fmla="*/ 0 h 68"/>
                <a:gd name="T18" fmla="*/ 40 w 40"/>
                <a:gd name="T19" fmla="*/ 20 h 68"/>
                <a:gd name="T20" fmla="*/ 34 w 40"/>
                <a:gd name="T21" fmla="*/ 26 h 68"/>
                <a:gd name="T22" fmla="*/ 28 w 40"/>
                <a:gd name="T23" fmla="*/ 20 h 68"/>
                <a:gd name="T24" fmla="*/ 20 w 40"/>
                <a:gd name="T25" fmla="*/ 12 h 68"/>
                <a:gd name="T26" fmla="*/ 12 w 40"/>
                <a:gd name="T27" fmla="*/ 20 h 68"/>
                <a:gd name="T28" fmla="*/ 20 w 40"/>
                <a:gd name="T29" fmla="*/ 28 h 68"/>
                <a:gd name="T30" fmla="*/ 40 w 40"/>
                <a:gd name="T31" fmla="*/ 48 h 68"/>
                <a:gd name="T32" fmla="*/ 20 w 40"/>
                <a:gd name="T33"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0" h="68">
                  <a:moveTo>
                    <a:pt x="20" y="68"/>
                  </a:moveTo>
                  <a:cubicBezTo>
                    <a:pt x="9" y="68"/>
                    <a:pt x="0" y="59"/>
                    <a:pt x="0" y="48"/>
                  </a:cubicBezTo>
                  <a:cubicBezTo>
                    <a:pt x="0" y="45"/>
                    <a:pt x="3" y="42"/>
                    <a:pt x="6" y="42"/>
                  </a:cubicBezTo>
                  <a:cubicBezTo>
                    <a:pt x="9" y="42"/>
                    <a:pt x="12" y="45"/>
                    <a:pt x="12" y="48"/>
                  </a:cubicBezTo>
                  <a:cubicBezTo>
                    <a:pt x="12" y="52"/>
                    <a:pt x="16" y="56"/>
                    <a:pt x="20" y="56"/>
                  </a:cubicBezTo>
                  <a:cubicBezTo>
                    <a:pt x="24" y="56"/>
                    <a:pt x="28" y="52"/>
                    <a:pt x="28" y="48"/>
                  </a:cubicBezTo>
                  <a:cubicBezTo>
                    <a:pt x="28" y="44"/>
                    <a:pt x="24" y="40"/>
                    <a:pt x="20" y="40"/>
                  </a:cubicBezTo>
                  <a:cubicBezTo>
                    <a:pt x="9" y="40"/>
                    <a:pt x="0" y="31"/>
                    <a:pt x="0" y="20"/>
                  </a:cubicBezTo>
                  <a:cubicBezTo>
                    <a:pt x="0" y="9"/>
                    <a:pt x="9" y="0"/>
                    <a:pt x="20" y="0"/>
                  </a:cubicBezTo>
                  <a:cubicBezTo>
                    <a:pt x="31" y="0"/>
                    <a:pt x="40" y="9"/>
                    <a:pt x="40" y="20"/>
                  </a:cubicBezTo>
                  <a:cubicBezTo>
                    <a:pt x="40" y="24"/>
                    <a:pt x="37" y="26"/>
                    <a:pt x="34" y="26"/>
                  </a:cubicBezTo>
                  <a:cubicBezTo>
                    <a:pt x="31" y="26"/>
                    <a:pt x="28" y="24"/>
                    <a:pt x="28" y="20"/>
                  </a:cubicBezTo>
                  <a:cubicBezTo>
                    <a:pt x="28" y="16"/>
                    <a:pt x="24" y="12"/>
                    <a:pt x="20" y="12"/>
                  </a:cubicBezTo>
                  <a:cubicBezTo>
                    <a:pt x="16" y="12"/>
                    <a:pt x="12" y="16"/>
                    <a:pt x="12" y="20"/>
                  </a:cubicBezTo>
                  <a:cubicBezTo>
                    <a:pt x="12" y="25"/>
                    <a:pt x="16" y="28"/>
                    <a:pt x="20" y="28"/>
                  </a:cubicBezTo>
                  <a:cubicBezTo>
                    <a:pt x="31" y="28"/>
                    <a:pt x="40" y="37"/>
                    <a:pt x="40" y="48"/>
                  </a:cubicBezTo>
                  <a:cubicBezTo>
                    <a:pt x="40" y="59"/>
                    <a:pt x="31" y="68"/>
                    <a:pt x="20" y="6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58" name="Freeform 33"/>
            <p:cNvSpPr>
              <a:spLocks/>
            </p:cNvSpPr>
            <p:nvPr/>
          </p:nvSpPr>
          <p:spPr bwMode="auto">
            <a:xfrm>
              <a:off x="4052" y="3254"/>
              <a:ext cx="14" cy="25"/>
            </a:xfrm>
            <a:custGeom>
              <a:avLst/>
              <a:gdLst>
                <a:gd name="T0" fmla="*/ 6 w 12"/>
                <a:gd name="T1" fmla="*/ 21 h 21"/>
                <a:gd name="T2" fmla="*/ 0 w 12"/>
                <a:gd name="T3" fmla="*/ 15 h 21"/>
                <a:gd name="T4" fmla="*/ 0 w 12"/>
                <a:gd name="T5" fmla="*/ 6 h 21"/>
                <a:gd name="T6" fmla="*/ 6 w 12"/>
                <a:gd name="T7" fmla="*/ 0 h 21"/>
                <a:gd name="T8" fmla="*/ 12 w 12"/>
                <a:gd name="T9" fmla="*/ 6 h 21"/>
                <a:gd name="T10" fmla="*/ 12 w 12"/>
                <a:gd name="T11" fmla="*/ 15 h 21"/>
                <a:gd name="T12" fmla="*/ 6 w 12"/>
                <a:gd name="T13" fmla="*/ 21 h 21"/>
              </a:gdLst>
              <a:ahLst/>
              <a:cxnLst>
                <a:cxn ang="0">
                  <a:pos x="T0" y="T1"/>
                </a:cxn>
                <a:cxn ang="0">
                  <a:pos x="T2" y="T3"/>
                </a:cxn>
                <a:cxn ang="0">
                  <a:pos x="T4" y="T5"/>
                </a:cxn>
                <a:cxn ang="0">
                  <a:pos x="T6" y="T7"/>
                </a:cxn>
                <a:cxn ang="0">
                  <a:pos x="T8" y="T9"/>
                </a:cxn>
                <a:cxn ang="0">
                  <a:pos x="T10" y="T11"/>
                </a:cxn>
                <a:cxn ang="0">
                  <a:pos x="T12" y="T13"/>
                </a:cxn>
              </a:cxnLst>
              <a:rect l="0" t="0" r="r" b="b"/>
              <a:pathLst>
                <a:path w="12" h="21">
                  <a:moveTo>
                    <a:pt x="6" y="21"/>
                  </a:moveTo>
                  <a:cubicBezTo>
                    <a:pt x="3" y="21"/>
                    <a:pt x="0" y="19"/>
                    <a:pt x="0" y="15"/>
                  </a:cubicBezTo>
                  <a:cubicBezTo>
                    <a:pt x="0" y="6"/>
                    <a:pt x="0" y="6"/>
                    <a:pt x="0" y="6"/>
                  </a:cubicBezTo>
                  <a:cubicBezTo>
                    <a:pt x="0" y="3"/>
                    <a:pt x="3" y="0"/>
                    <a:pt x="6" y="0"/>
                  </a:cubicBezTo>
                  <a:cubicBezTo>
                    <a:pt x="9" y="0"/>
                    <a:pt x="12" y="3"/>
                    <a:pt x="12" y="6"/>
                  </a:cubicBezTo>
                  <a:cubicBezTo>
                    <a:pt x="12" y="15"/>
                    <a:pt x="12" y="15"/>
                    <a:pt x="12" y="15"/>
                  </a:cubicBezTo>
                  <a:cubicBezTo>
                    <a:pt x="12" y="19"/>
                    <a:pt x="9" y="21"/>
                    <a:pt x="6"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59" name="Freeform 34"/>
            <p:cNvSpPr>
              <a:spLocks/>
            </p:cNvSpPr>
            <p:nvPr/>
          </p:nvSpPr>
          <p:spPr bwMode="auto">
            <a:xfrm>
              <a:off x="4052" y="3177"/>
              <a:ext cx="14" cy="25"/>
            </a:xfrm>
            <a:custGeom>
              <a:avLst/>
              <a:gdLst>
                <a:gd name="T0" fmla="*/ 6 w 12"/>
                <a:gd name="T1" fmla="*/ 21 h 21"/>
                <a:gd name="T2" fmla="*/ 0 w 12"/>
                <a:gd name="T3" fmla="*/ 15 h 21"/>
                <a:gd name="T4" fmla="*/ 0 w 12"/>
                <a:gd name="T5" fmla="*/ 6 h 21"/>
                <a:gd name="T6" fmla="*/ 6 w 12"/>
                <a:gd name="T7" fmla="*/ 0 h 21"/>
                <a:gd name="T8" fmla="*/ 12 w 12"/>
                <a:gd name="T9" fmla="*/ 6 h 21"/>
                <a:gd name="T10" fmla="*/ 12 w 12"/>
                <a:gd name="T11" fmla="*/ 15 h 21"/>
                <a:gd name="T12" fmla="*/ 6 w 12"/>
                <a:gd name="T13" fmla="*/ 21 h 21"/>
              </a:gdLst>
              <a:ahLst/>
              <a:cxnLst>
                <a:cxn ang="0">
                  <a:pos x="T0" y="T1"/>
                </a:cxn>
                <a:cxn ang="0">
                  <a:pos x="T2" y="T3"/>
                </a:cxn>
                <a:cxn ang="0">
                  <a:pos x="T4" y="T5"/>
                </a:cxn>
                <a:cxn ang="0">
                  <a:pos x="T6" y="T7"/>
                </a:cxn>
                <a:cxn ang="0">
                  <a:pos x="T8" y="T9"/>
                </a:cxn>
                <a:cxn ang="0">
                  <a:pos x="T10" y="T11"/>
                </a:cxn>
                <a:cxn ang="0">
                  <a:pos x="T12" y="T13"/>
                </a:cxn>
              </a:cxnLst>
              <a:rect l="0" t="0" r="r" b="b"/>
              <a:pathLst>
                <a:path w="12" h="21">
                  <a:moveTo>
                    <a:pt x="6" y="21"/>
                  </a:moveTo>
                  <a:cubicBezTo>
                    <a:pt x="3" y="21"/>
                    <a:pt x="0" y="19"/>
                    <a:pt x="0" y="15"/>
                  </a:cubicBezTo>
                  <a:cubicBezTo>
                    <a:pt x="0" y="6"/>
                    <a:pt x="0" y="6"/>
                    <a:pt x="0" y="6"/>
                  </a:cubicBezTo>
                  <a:cubicBezTo>
                    <a:pt x="0" y="3"/>
                    <a:pt x="3" y="0"/>
                    <a:pt x="6" y="0"/>
                  </a:cubicBezTo>
                  <a:cubicBezTo>
                    <a:pt x="9" y="0"/>
                    <a:pt x="12" y="3"/>
                    <a:pt x="12" y="6"/>
                  </a:cubicBezTo>
                  <a:cubicBezTo>
                    <a:pt x="12" y="15"/>
                    <a:pt x="12" y="15"/>
                    <a:pt x="12" y="15"/>
                  </a:cubicBezTo>
                  <a:cubicBezTo>
                    <a:pt x="12" y="19"/>
                    <a:pt x="9" y="21"/>
                    <a:pt x="6"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grpSp>
      <p:grpSp>
        <p:nvGrpSpPr>
          <p:cNvPr id="14" name="Group 13"/>
          <p:cNvGrpSpPr>
            <a:grpSpLocks noChangeAspect="1"/>
          </p:cNvGrpSpPr>
          <p:nvPr/>
        </p:nvGrpSpPr>
        <p:grpSpPr bwMode="auto">
          <a:xfrm>
            <a:off x="7100038" y="2237074"/>
            <a:ext cx="675169" cy="675168"/>
            <a:chOff x="2873" y="1722"/>
            <a:chExt cx="329" cy="329"/>
          </a:xfrm>
          <a:solidFill>
            <a:schemeClr val="bg2">
              <a:lumMod val="20000"/>
              <a:lumOff val="80000"/>
            </a:schemeClr>
          </a:solidFill>
        </p:grpSpPr>
        <p:sp>
          <p:nvSpPr>
            <p:cNvPr id="16" name="Freeform 14"/>
            <p:cNvSpPr>
              <a:spLocks/>
            </p:cNvSpPr>
            <p:nvPr/>
          </p:nvSpPr>
          <p:spPr bwMode="auto">
            <a:xfrm>
              <a:off x="2943" y="1827"/>
              <a:ext cx="77" cy="142"/>
            </a:xfrm>
            <a:custGeom>
              <a:avLst/>
              <a:gdLst>
                <a:gd name="T0" fmla="*/ 32 w 65"/>
                <a:gd name="T1" fmla="*/ 119 h 119"/>
                <a:gd name="T2" fmla="*/ 0 w 65"/>
                <a:gd name="T3" fmla="*/ 86 h 119"/>
                <a:gd name="T4" fmla="*/ 6 w 65"/>
                <a:gd name="T5" fmla="*/ 80 h 119"/>
                <a:gd name="T6" fmla="*/ 12 w 65"/>
                <a:gd name="T7" fmla="*/ 86 h 119"/>
                <a:gd name="T8" fmla="*/ 32 w 65"/>
                <a:gd name="T9" fmla="*/ 107 h 119"/>
                <a:gd name="T10" fmla="*/ 53 w 65"/>
                <a:gd name="T11" fmla="*/ 86 h 119"/>
                <a:gd name="T12" fmla="*/ 32 w 65"/>
                <a:gd name="T13" fmla="*/ 65 h 119"/>
                <a:gd name="T14" fmla="*/ 0 w 65"/>
                <a:gd name="T15" fmla="*/ 33 h 119"/>
                <a:gd name="T16" fmla="*/ 32 w 65"/>
                <a:gd name="T17" fmla="*/ 0 h 119"/>
                <a:gd name="T18" fmla="*/ 65 w 65"/>
                <a:gd name="T19" fmla="*/ 33 h 119"/>
                <a:gd name="T20" fmla="*/ 59 w 65"/>
                <a:gd name="T21" fmla="*/ 39 h 119"/>
                <a:gd name="T22" fmla="*/ 53 w 65"/>
                <a:gd name="T23" fmla="*/ 33 h 119"/>
                <a:gd name="T24" fmla="*/ 32 w 65"/>
                <a:gd name="T25" fmla="*/ 12 h 119"/>
                <a:gd name="T26" fmla="*/ 12 w 65"/>
                <a:gd name="T27" fmla="*/ 33 h 119"/>
                <a:gd name="T28" fmla="*/ 32 w 65"/>
                <a:gd name="T29" fmla="*/ 53 h 119"/>
                <a:gd name="T30" fmla="*/ 65 w 65"/>
                <a:gd name="T31" fmla="*/ 86 h 119"/>
                <a:gd name="T32" fmla="*/ 32 w 65"/>
                <a:gd name="T33" fmla="*/ 11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5" h="119">
                  <a:moveTo>
                    <a:pt x="32" y="119"/>
                  </a:moveTo>
                  <a:cubicBezTo>
                    <a:pt x="15" y="119"/>
                    <a:pt x="0" y="104"/>
                    <a:pt x="0" y="86"/>
                  </a:cubicBezTo>
                  <a:cubicBezTo>
                    <a:pt x="0" y="83"/>
                    <a:pt x="3" y="80"/>
                    <a:pt x="6" y="80"/>
                  </a:cubicBezTo>
                  <a:cubicBezTo>
                    <a:pt x="9" y="80"/>
                    <a:pt x="12" y="83"/>
                    <a:pt x="12" y="86"/>
                  </a:cubicBezTo>
                  <a:cubicBezTo>
                    <a:pt x="12" y="97"/>
                    <a:pt x="21" y="107"/>
                    <a:pt x="32" y="107"/>
                  </a:cubicBezTo>
                  <a:cubicBezTo>
                    <a:pt x="44" y="107"/>
                    <a:pt x="53" y="97"/>
                    <a:pt x="53" y="86"/>
                  </a:cubicBezTo>
                  <a:cubicBezTo>
                    <a:pt x="53" y="75"/>
                    <a:pt x="44" y="65"/>
                    <a:pt x="32" y="65"/>
                  </a:cubicBezTo>
                  <a:cubicBezTo>
                    <a:pt x="15" y="65"/>
                    <a:pt x="0" y="51"/>
                    <a:pt x="0" y="33"/>
                  </a:cubicBezTo>
                  <a:cubicBezTo>
                    <a:pt x="0" y="15"/>
                    <a:pt x="15" y="0"/>
                    <a:pt x="32" y="0"/>
                  </a:cubicBezTo>
                  <a:cubicBezTo>
                    <a:pt x="50" y="0"/>
                    <a:pt x="65" y="15"/>
                    <a:pt x="65" y="33"/>
                  </a:cubicBezTo>
                  <a:cubicBezTo>
                    <a:pt x="65" y="36"/>
                    <a:pt x="62" y="39"/>
                    <a:pt x="59" y="39"/>
                  </a:cubicBezTo>
                  <a:cubicBezTo>
                    <a:pt x="56" y="39"/>
                    <a:pt x="53" y="36"/>
                    <a:pt x="53" y="33"/>
                  </a:cubicBezTo>
                  <a:cubicBezTo>
                    <a:pt x="53" y="22"/>
                    <a:pt x="44" y="12"/>
                    <a:pt x="32" y="12"/>
                  </a:cubicBezTo>
                  <a:cubicBezTo>
                    <a:pt x="21" y="12"/>
                    <a:pt x="12" y="22"/>
                    <a:pt x="12" y="33"/>
                  </a:cubicBezTo>
                  <a:cubicBezTo>
                    <a:pt x="12" y="44"/>
                    <a:pt x="21" y="53"/>
                    <a:pt x="32" y="53"/>
                  </a:cubicBezTo>
                  <a:cubicBezTo>
                    <a:pt x="50" y="53"/>
                    <a:pt x="65" y="68"/>
                    <a:pt x="65" y="86"/>
                  </a:cubicBezTo>
                  <a:cubicBezTo>
                    <a:pt x="65" y="104"/>
                    <a:pt x="50" y="119"/>
                    <a:pt x="32" y="1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7" name="Freeform 15"/>
            <p:cNvSpPr>
              <a:spLocks/>
            </p:cNvSpPr>
            <p:nvPr/>
          </p:nvSpPr>
          <p:spPr bwMode="auto">
            <a:xfrm>
              <a:off x="2973" y="1808"/>
              <a:ext cx="15" cy="179"/>
            </a:xfrm>
            <a:custGeom>
              <a:avLst/>
              <a:gdLst>
                <a:gd name="T0" fmla="*/ 6 w 12"/>
                <a:gd name="T1" fmla="*/ 150 h 150"/>
                <a:gd name="T2" fmla="*/ 0 w 12"/>
                <a:gd name="T3" fmla="*/ 144 h 150"/>
                <a:gd name="T4" fmla="*/ 0 w 12"/>
                <a:gd name="T5" fmla="*/ 6 h 150"/>
                <a:gd name="T6" fmla="*/ 6 w 12"/>
                <a:gd name="T7" fmla="*/ 0 h 150"/>
                <a:gd name="T8" fmla="*/ 12 w 12"/>
                <a:gd name="T9" fmla="*/ 6 h 150"/>
                <a:gd name="T10" fmla="*/ 12 w 12"/>
                <a:gd name="T11" fmla="*/ 144 h 150"/>
                <a:gd name="T12" fmla="*/ 6 w 12"/>
                <a:gd name="T13" fmla="*/ 150 h 150"/>
              </a:gdLst>
              <a:ahLst/>
              <a:cxnLst>
                <a:cxn ang="0">
                  <a:pos x="T0" y="T1"/>
                </a:cxn>
                <a:cxn ang="0">
                  <a:pos x="T2" y="T3"/>
                </a:cxn>
                <a:cxn ang="0">
                  <a:pos x="T4" y="T5"/>
                </a:cxn>
                <a:cxn ang="0">
                  <a:pos x="T6" y="T7"/>
                </a:cxn>
                <a:cxn ang="0">
                  <a:pos x="T8" y="T9"/>
                </a:cxn>
                <a:cxn ang="0">
                  <a:pos x="T10" y="T11"/>
                </a:cxn>
                <a:cxn ang="0">
                  <a:pos x="T12" y="T13"/>
                </a:cxn>
              </a:cxnLst>
              <a:rect l="0" t="0" r="r" b="b"/>
              <a:pathLst>
                <a:path w="12" h="150">
                  <a:moveTo>
                    <a:pt x="6" y="150"/>
                  </a:moveTo>
                  <a:cubicBezTo>
                    <a:pt x="3" y="150"/>
                    <a:pt x="0" y="148"/>
                    <a:pt x="0" y="144"/>
                  </a:cubicBezTo>
                  <a:cubicBezTo>
                    <a:pt x="0" y="6"/>
                    <a:pt x="0" y="6"/>
                    <a:pt x="0" y="6"/>
                  </a:cubicBezTo>
                  <a:cubicBezTo>
                    <a:pt x="0" y="3"/>
                    <a:pt x="3" y="0"/>
                    <a:pt x="6" y="0"/>
                  </a:cubicBezTo>
                  <a:cubicBezTo>
                    <a:pt x="10" y="0"/>
                    <a:pt x="12" y="3"/>
                    <a:pt x="12" y="6"/>
                  </a:cubicBezTo>
                  <a:cubicBezTo>
                    <a:pt x="12" y="144"/>
                    <a:pt x="12" y="144"/>
                    <a:pt x="12" y="144"/>
                  </a:cubicBezTo>
                  <a:cubicBezTo>
                    <a:pt x="12" y="148"/>
                    <a:pt x="10" y="150"/>
                    <a:pt x="6" y="15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8" name="Freeform 16"/>
            <p:cNvSpPr>
              <a:spLocks noEditPoints="1"/>
            </p:cNvSpPr>
            <p:nvPr/>
          </p:nvSpPr>
          <p:spPr bwMode="auto">
            <a:xfrm>
              <a:off x="2873" y="1722"/>
              <a:ext cx="329" cy="329"/>
            </a:xfrm>
            <a:custGeom>
              <a:avLst/>
              <a:gdLst>
                <a:gd name="T0" fmla="*/ 138 w 276"/>
                <a:gd name="T1" fmla="*/ 276 h 276"/>
                <a:gd name="T2" fmla="*/ 0 w 276"/>
                <a:gd name="T3" fmla="*/ 138 h 276"/>
                <a:gd name="T4" fmla="*/ 138 w 276"/>
                <a:gd name="T5" fmla="*/ 0 h 276"/>
                <a:gd name="T6" fmla="*/ 183 w 276"/>
                <a:gd name="T7" fmla="*/ 8 h 276"/>
                <a:gd name="T8" fmla="*/ 187 w 276"/>
                <a:gd name="T9" fmla="*/ 11 h 276"/>
                <a:gd name="T10" fmla="*/ 187 w 276"/>
                <a:gd name="T11" fmla="*/ 16 h 276"/>
                <a:gd name="T12" fmla="*/ 150 w 276"/>
                <a:gd name="T13" fmla="*/ 108 h 276"/>
                <a:gd name="T14" fmla="*/ 174 w 276"/>
                <a:gd name="T15" fmla="*/ 108 h 276"/>
                <a:gd name="T16" fmla="*/ 179 w 276"/>
                <a:gd name="T17" fmla="*/ 111 h 276"/>
                <a:gd name="T18" fmla="*/ 180 w 276"/>
                <a:gd name="T19" fmla="*/ 117 h 276"/>
                <a:gd name="T20" fmla="*/ 164 w 276"/>
                <a:gd name="T21" fmla="*/ 156 h 276"/>
                <a:gd name="T22" fmla="*/ 219 w 276"/>
                <a:gd name="T23" fmla="*/ 96 h 276"/>
                <a:gd name="T24" fmla="*/ 191 w 276"/>
                <a:gd name="T25" fmla="*/ 96 h 276"/>
                <a:gd name="T26" fmla="*/ 186 w 276"/>
                <a:gd name="T27" fmla="*/ 94 h 276"/>
                <a:gd name="T28" fmla="*/ 186 w 276"/>
                <a:gd name="T29" fmla="*/ 88 h 276"/>
                <a:gd name="T30" fmla="*/ 209 w 276"/>
                <a:gd name="T31" fmla="*/ 29 h 276"/>
                <a:gd name="T32" fmla="*/ 213 w 276"/>
                <a:gd name="T33" fmla="*/ 25 h 276"/>
                <a:gd name="T34" fmla="*/ 218 w 276"/>
                <a:gd name="T35" fmla="*/ 26 h 276"/>
                <a:gd name="T36" fmla="*/ 276 w 276"/>
                <a:gd name="T37" fmla="*/ 138 h 276"/>
                <a:gd name="T38" fmla="*/ 138 w 276"/>
                <a:gd name="T39" fmla="*/ 276 h 276"/>
                <a:gd name="T40" fmla="*/ 138 w 276"/>
                <a:gd name="T41" fmla="*/ 12 h 276"/>
                <a:gd name="T42" fmla="*/ 12 w 276"/>
                <a:gd name="T43" fmla="*/ 138 h 276"/>
                <a:gd name="T44" fmla="*/ 138 w 276"/>
                <a:gd name="T45" fmla="*/ 264 h 276"/>
                <a:gd name="T46" fmla="*/ 264 w 276"/>
                <a:gd name="T47" fmla="*/ 138 h 276"/>
                <a:gd name="T48" fmla="*/ 217 w 276"/>
                <a:gd name="T49" fmla="*/ 40 h 276"/>
                <a:gd name="T50" fmla="*/ 200 w 276"/>
                <a:gd name="T51" fmla="*/ 84 h 276"/>
                <a:gd name="T52" fmla="*/ 233 w 276"/>
                <a:gd name="T53" fmla="*/ 84 h 276"/>
                <a:gd name="T54" fmla="*/ 238 w 276"/>
                <a:gd name="T55" fmla="*/ 88 h 276"/>
                <a:gd name="T56" fmla="*/ 237 w 276"/>
                <a:gd name="T57" fmla="*/ 95 h 276"/>
                <a:gd name="T58" fmla="*/ 151 w 276"/>
                <a:gd name="T59" fmla="*/ 188 h 276"/>
                <a:gd name="T60" fmla="*/ 143 w 276"/>
                <a:gd name="T61" fmla="*/ 189 h 276"/>
                <a:gd name="T62" fmla="*/ 141 w 276"/>
                <a:gd name="T63" fmla="*/ 181 h 276"/>
                <a:gd name="T64" fmla="*/ 165 w 276"/>
                <a:gd name="T65" fmla="*/ 120 h 276"/>
                <a:gd name="T66" fmla="*/ 141 w 276"/>
                <a:gd name="T67" fmla="*/ 120 h 276"/>
                <a:gd name="T68" fmla="*/ 136 w 276"/>
                <a:gd name="T69" fmla="*/ 118 h 276"/>
                <a:gd name="T70" fmla="*/ 136 w 276"/>
                <a:gd name="T71" fmla="*/ 112 h 276"/>
                <a:gd name="T72" fmla="*/ 173 w 276"/>
                <a:gd name="T73" fmla="*/ 17 h 276"/>
                <a:gd name="T74" fmla="*/ 138 w 276"/>
                <a:gd name="T75" fmla="*/ 12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76" h="276">
                  <a:moveTo>
                    <a:pt x="138" y="276"/>
                  </a:moveTo>
                  <a:cubicBezTo>
                    <a:pt x="62" y="276"/>
                    <a:pt x="0" y="215"/>
                    <a:pt x="0" y="138"/>
                  </a:cubicBezTo>
                  <a:cubicBezTo>
                    <a:pt x="0" y="62"/>
                    <a:pt x="62" y="0"/>
                    <a:pt x="138" y="0"/>
                  </a:cubicBezTo>
                  <a:cubicBezTo>
                    <a:pt x="154" y="0"/>
                    <a:pt x="169" y="3"/>
                    <a:pt x="183" y="8"/>
                  </a:cubicBezTo>
                  <a:cubicBezTo>
                    <a:pt x="185" y="9"/>
                    <a:pt x="186" y="10"/>
                    <a:pt x="187" y="11"/>
                  </a:cubicBezTo>
                  <a:cubicBezTo>
                    <a:pt x="187" y="13"/>
                    <a:pt x="187" y="14"/>
                    <a:pt x="187" y="16"/>
                  </a:cubicBezTo>
                  <a:cubicBezTo>
                    <a:pt x="150" y="108"/>
                    <a:pt x="150" y="108"/>
                    <a:pt x="150" y="108"/>
                  </a:cubicBezTo>
                  <a:cubicBezTo>
                    <a:pt x="174" y="108"/>
                    <a:pt x="174" y="108"/>
                    <a:pt x="174" y="108"/>
                  </a:cubicBezTo>
                  <a:cubicBezTo>
                    <a:pt x="176" y="108"/>
                    <a:pt x="178" y="109"/>
                    <a:pt x="179" y="111"/>
                  </a:cubicBezTo>
                  <a:cubicBezTo>
                    <a:pt x="180" y="113"/>
                    <a:pt x="180" y="115"/>
                    <a:pt x="180" y="117"/>
                  </a:cubicBezTo>
                  <a:cubicBezTo>
                    <a:pt x="164" y="156"/>
                    <a:pt x="164" y="156"/>
                    <a:pt x="164" y="156"/>
                  </a:cubicBezTo>
                  <a:cubicBezTo>
                    <a:pt x="219" y="96"/>
                    <a:pt x="219" y="96"/>
                    <a:pt x="219" y="96"/>
                  </a:cubicBezTo>
                  <a:cubicBezTo>
                    <a:pt x="191" y="96"/>
                    <a:pt x="191" y="96"/>
                    <a:pt x="191" y="96"/>
                  </a:cubicBezTo>
                  <a:cubicBezTo>
                    <a:pt x="189" y="96"/>
                    <a:pt x="188" y="95"/>
                    <a:pt x="186" y="94"/>
                  </a:cubicBezTo>
                  <a:cubicBezTo>
                    <a:pt x="185" y="92"/>
                    <a:pt x="185" y="90"/>
                    <a:pt x="186" y="88"/>
                  </a:cubicBezTo>
                  <a:cubicBezTo>
                    <a:pt x="209" y="29"/>
                    <a:pt x="209" y="29"/>
                    <a:pt x="209" y="29"/>
                  </a:cubicBezTo>
                  <a:cubicBezTo>
                    <a:pt x="210" y="27"/>
                    <a:pt x="211" y="26"/>
                    <a:pt x="213" y="25"/>
                  </a:cubicBezTo>
                  <a:cubicBezTo>
                    <a:pt x="215" y="25"/>
                    <a:pt x="217" y="25"/>
                    <a:pt x="218" y="26"/>
                  </a:cubicBezTo>
                  <a:cubicBezTo>
                    <a:pt x="255" y="52"/>
                    <a:pt x="276" y="94"/>
                    <a:pt x="276" y="138"/>
                  </a:cubicBezTo>
                  <a:cubicBezTo>
                    <a:pt x="276" y="215"/>
                    <a:pt x="215" y="276"/>
                    <a:pt x="138" y="276"/>
                  </a:cubicBezTo>
                  <a:close/>
                  <a:moveTo>
                    <a:pt x="138" y="12"/>
                  </a:moveTo>
                  <a:cubicBezTo>
                    <a:pt x="69" y="12"/>
                    <a:pt x="12" y="69"/>
                    <a:pt x="12" y="138"/>
                  </a:cubicBezTo>
                  <a:cubicBezTo>
                    <a:pt x="12" y="208"/>
                    <a:pt x="69" y="264"/>
                    <a:pt x="138" y="264"/>
                  </a:cubicBezTo>
                  <a:cubicBezTo>
                    <a:pt x="208" y="264"/>
                    <a:pt x="264" y="208"/>
                    <a:pt x="264" y="138"/>
                  </a:cubicBezTo>
                  <a:cubicBezTo>
                    <a:pt x="264" y="100"/>
                    <a:pt x="247" y="64"/>
                    <a:pt x="217" y="40"/>
                  </a:cubicBezTo>
                  <a:cubicBezTo>
                    <a:pt x="200" y="84"/>
                    <a:pt x="200" y="84"/>
                    <a:pt x="200" y="84"/>
                  </a:cubicBezTo>
                  <a:cubicBezTo>
                    <a:pt x="233" y="84"/>
                    <a:pt x="233" y="84"/>
                    <a:pt x="233" y="84"/>
                  </a:cubicBezTo>
                  <a:cubicBezTo>
                    <a:pt x="235" y="84"/>
                    <a:pt x="237" y="86"/>
                    <a:pt x="238" y="88"/>
                  </a:cubicBezTo>
                  <a:cubicBezTo>
                    <a:pt x="239" y="90"/>
                    <a:pt x="239" y="93"/>
                    <a:pt x="237" y="95"/>
                  </a:cubicBezTo>
                  <a:cubicBezTo>
                    <a:pt x="151" y="188"/>
                    <a:pt x="151" y="188"/>
                    <a:pt x="151" y="188"/>
                  </a:cubicBezTo>
                  <a:cubicBezTo>
                    <a:pt x="149" y="190"/>
                    <a:pt x="145" y="190"/>
                    <a:pt x="143" y="189"/>
                  </a:cubicBezTo>
                  <a:cubicBezTo>
                    <a:pt x="141" y="187"/>
                    <a:pt x="140" y="184"/>
                    <a:pt x="141" y="181"/>
                  </a:cubicBezTo>
                  <a:cubicBezTo>
                    <a:pt x="165" y="120"/>
                    <a:pt x="165" y="120"/>
                    <a:pt x="165" y="120"/>
                  </a:cubicBezTo>
                  <a:cubicBezTo>
                    <a:pt x="141" y="120"/>
                    <a:pt x="141" y="120"/>
                    <a:pt x="141" y="120"/>
                  </a:cubicBezTo>
                  <a:cubicBezTo>
                    <a:pt x="139" y="120"/>
                    <a:pt x="137" y="119"/>
                    <a:pt x="136" y="118"/>
                  </a:cubicBezTo>
                  <a:cubicBezTo>
                    <a:pt x="135" y="116"/>
                    <a:pt x="135" y="114"/>
                    <a:pt x="136" y="112"/>
                  </a:cubicBezTo>
                  <a:cubicBezTo>
                    <a:pt x="173" y="17"/>
                    <a:pt x="173" y="17"/>
                    <a:pt x="173" y="17"/>
                  </a:cubicBezTo>
                  <a:cubicBezTo>
                    <a:pt x="162" y="14"/>
                    <a:pt x="150" y="12"/>
                    <a:pt x="138"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grpSp>
      <p:sp>
        <p:nvSpPr>
          <p:cNvPr id="13" name="Freeform 10"/>
          <p:cNvSpPr>
            <a:spLocks noEditPoints="1"/>
          </p:cNvSpPr>
          <p:nvPr/>
        </p:nvSpPr>
        <p:spPr bwMode="auto">
          <a:xfrm>
            <a:off x="4915668" y="2857328"/>
            <a:ext cx="631021" cy="659532"/>
          </a:xfrm>
          <a:custGeom>
            <a:avLst/>
            <a:gdLst>
              <a:gd name="T0" fmla="*/ 169 w 278"/>
              <a:gd name="T1" fmla="*/ 145 h 291"/>
              <a:gd name="T2" fmla="*/ 145 w 278"/>
              <a:gd name="T3" fmla="*/ 72 h 291"/>
              <a:gd name="T4" fmla="*/ 139 w 278"/>
              <a:gd name="T5" fmla="*/ 0 h 291"/>
              <a:gd name="T6" fmla="*/ 133 w 278"/>
              <a:gd name="T7" fmla="*/ 72 h 291"/>
              <a:gd name="T8" fmla="*/ 102 w 278"/>
              <a:gd name="T9" fmla="*/ 145 h 291"/>
              <a:gd name="T10" fmla="*/ 0 w 278"/>
              <a:gd name="T11" fmla="*/ 253 h 291"/>
              <a:gd name="T12" fmla="*/ 72 w 278"/>
              <a:gd name="T13" fmla="*/ 253 h 291"/>
              <a:gd name="T14" fmla="*/ 102 w 278"/>
              <a:gd name="T15" fmla="*/ 157 h 291"/>
              <a:gd name="T16" fmla="*/ 133 w 278"/>
              <a:gd name="T17" fmla="*/ 212 h 291"/>
              <a:gd name="T18" fmla="*/ 100 w 278"/>
              <a:gd name="T19" fmla="*/ 232 h 291"/>
              <a:gd name="T20" fmla="*/ 97 w 278"/>
              <a:gd name="T21" fmla="*/ 242 h 291"/>
              <a:gd name="T22" fmla="*/ 108 w 278"/>
              <a:gd name="T23" fmla="*/ 283 h 291"/>
              <a:gd name="T24" fmla="*/ 116 w 278"/>
              <a:gd name="T25" fmla="*/ 290 h 291"/>
              <a:gd name="T26" fmla="*/ 161 w 278"/>
              <a:gd name="T27" fmla="*/ 290 h 291"/>
              <a:gd name="T28" fmla="*/ 168 w 278"/>
              <a:gd name="T29" fmla="*/ 289 h 291"/>
              <a:gd name="T30" fmla="*/ 162 w 278"/>
              <a:gd name="T31" fmla="*/ 257 h 291"/>
              <a:gd name="T32" fmla="*/ 182 w 278"/>
              <a:gd name="T33" fmla="*/ 236 h 291"/>
              <a:gd name="T34" fmla="*/ 155 w 278"/>
              <a:gd name="T35" fmla="*/ 232 h 291"/>
              <a:gd name="T36" fmla="*/ 145 w 278"/>
              <a:gd name="T37" fmla="*/ 157 h 291"/>
              <a:gd name="T38" fmla="*/ 235 w 278"/>
              <a:gd name="T39" fmla="*/ 218 h 291"/>
              <a:gd name="T40" fmla="*/ 241 w 278"/>
              <a:gd name="T41" fmla="*/ 290 h 291"/>
              <a:gd name="T42" fmla="*/ 247 w 278"/>
              <a:gd name="T43" fmla="*/ 218 h 291"/>
              <a:gd name="T44" fmla="*/ 36 w 278"/>
              <a:gd name="T45" fmla="*/ 277 h 291"/>
              <a:gd name="T46" fmla="*/ 36 w 278"/>
              <a:gd name="T47" fmla="*/ 229 h 291"/>
              <a:gd name="T48" fmla="*/ 151 w 278"/>
              <a:gd name="T49" fmla="*/ 244 h 291"/>
              <a:gd name="T50" fmla="*/ 152 w 278"/>
              <a:gd name="T51" fmla="*/ 251 h 291"/>
              <a:gd name="T52" fmla="*/ 150 w 278"/>
              <a:gd name="T53" fmla="*/ 257 h 291"/>
              <a:gd name="T54" fmla="*/ 142 w 278"/>
              <a:gd name="T55" fmla="*/ 264 h 291"/>
              <a:gd name="T56" fmla="*/ 136 w 278"/>
              <a:gd name="T57" fmla="*/ 264 h 291"/>
              <a:gd name="T58" fmla="*/ 127 w 278"/>
              <a:gd name="T59" fmla="*/ 257 h 291"/>
              <a:gd name="T60" fmla="*/ 116 w 278"/>
              <a:gd name="T61" fmla="*/ 244 h 291"/>
              <a:gd name="T62" fmla="*/ 131 w 278"/>
              <a:gd name="T63" fmla="*/ 240 h 291"/>
              <a:gd name="T64" fmla="*/ 146 w 278"/>
              <a:gd name="T65" fmla="*/ 240 h 291"/>
              <a:gd name="T66" fmla="*/ 139 w 278"/>
              <a:gd name="T67" fmla="*/ 60 h 291"/>
              <a:gd name="T68" fmla="*/ 139 w 278"/>
              <a:gd name="T69" fmla="*/ 12 h 291"/>
              <a:gd name="T70" fmla="*/ 139 w 278"/>
              <a:gd name="T71" fmla="*/ 60 h 291"/>
              <a:gd name="T72" fmla="*/ 217 w 278"/>
              <a:gd name="T73" fmla="*/ 253 h 291"/>
              <a:gd name="T74" fmla="*/ 265 w 278"/>
              <a:gd name="T75" fmla="*/ 253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78" h="291">
                <a:moveTo>
                  <a:pt x="247" y="218"/>
                </a:moveTo>
                <a:cubicBezTo>
                  <a:pt x="244" y="177"/>
                  <a:pt x="210" y="145"/>
                  <a:pt x="169" y="145"/>
                </a:cubicBezTo>
                <a:cubicBezTo>
                  <a:pt x="145" y="145"/>
                  <a:pt x="145" y="145"/>
                  <a:pt x="145" y="145"/>
                </a:cubicBezTo>
                <a:cubicBezTo>
                  <a:pt x="145" y="72"/>
                  <a:pt x="145" y="72"/>
                  <a:pt x="145" y="72"/>
                </a:cubicBezTo>
                <a:cubicBezTo>
                  <a:pt x="162" y="69"/>
                  <a:pt x="175" y="54"/>
                  <a:pt x="175" y="36"/>
                </a:cubicBezTo>
                <a:cubicBezTo>
                  <a:pt x="175" y="16"/>
                  <a:pt x="159" y="0"/>
                  <a:pt x="139" y="0"/>
                </a:cubicBezTo>
                <a:cubicBezTo>
                  <a:pt x="119" y="0"/>
                  <a:pt x="102" y="16"/>
                  <a:pt x="102" y="36"/>
                </a:cubicBezTo>
                <a:cubicBezTo>
                  <a:pt x="102" y="54"/>
                  <a:pt x="115" y="69"/>
                  <a:pt x="133" y="72"/>
                </a:cubicBezTo>
                <a:cubicBezTo>
                  <a:pt x="133" y="145"/>
                  <a:pt x="133" y="145"/>
                  <a:pt x="133" y="145"/>
                </a:cubicBezTo>
                <a:cubicBezTo>
                  <a:pt x="102" y="145"/>
                  <a:pt x="102" y="145"/>
                  <a:pt x="102" y="145"/>
                </a:cubicBezTo>
                <a:cubicBezTo>
                  <a:pt x="62" y="145"/>
                  <a:pt x="32" y="175"/>
                  <a:pt x="30" y="218"/>
                </a:cubicBezTo>
                <a:cubicBezTo>
                  <a:pt x="13" y="220"/>
                  <a:pt x="0" y="235"/>
                  <a:pt x="0" y="253"/>
                </a:cubicBezTo>
                <a:cubicBezTo>
                  <a:pt x="0" y="273"/>
                  <a:pt x="16" y="290"/>
                  <a:pt x="36" y="290"/>
                </a:cubicBezTo>
                <a:cubicBezTo>
                  <a:pt x="56" y="290"/>
                  <a:pt x="72" y="273"/>
                  <a:pt x="72" y="253"/>
                </a:cubicBezTo>
                <a:cubicBezTo>
                  <a:pt x="72" y="235"/>
                  <a:pt x="59" y="221"/>
                  <a:pt x="42" y="218"/>
                </a:cubicBezTo>
                <a:cubicBezTo>
                  <a:pt x="45" y="182"/>
                  <a:pt x="69" y="157"/>
                  <a:pt x="102" y="157"/>
                </a:cubicBezTo>
                <a:cubicBezTo>
                  <a:pt x="133" y="157"/>
                  <a:pt x="133" y="157"/>
                  <a:pt x="133" y="157"/>
                </a:cubicBezTo>
                <a:cubicBezTo>
                  <a:pt x="133" y="212"/>
                  <a:pt x="133" y="212"/>
                  <a:pt x="133" y="212"/>
                </a:cubicBezTo>
                <a:cubicBezTo>
                  <a:pt x="122" y="232"/>
                  <a:pt x="122" y="232"/>
                  <a:pt x="122" y="232"/>
                </a:cubicBezTo>
                <a:cubicBezTo>
                  <a:pt x="100" y="232"/>
                  <a:pt x="100" y="232"/>
                  <a:pt x="100" y="232"/>
                </a:cubicBezTo>
                <a:cubicBezTo>
                  <a:pt x="98" y="232"/>
                  <a:pt x="96" y="234"/>
                  <a:pt x="95" y="236"/>
                </a:cubicBezTo>
                <a:cubicBezTo>
                  <a:pt x="94" y="238"/>
                  <a:pt x="95" y="241"/>
                  <a:pt x="97" y="242"/>
                </a:cubicBezTo>
                <a:cubicBezTo>
                  <a:pt x="115" y="257"/>
                  <a:pt x="115" y="257"/>
                  <a:pt x="115" y="257"/>
                </a:cubicBezTo>
                <a:cubicBezTo>
                  <a:pt x="108" y="283"/>
                  <a:pt x="108" y="283"/>
                  <a:pt x="108" y="283"/>
                </a:cubicBezTo>
                <a:cubicBezTo>
                  <a:pt x="107" y="286"/>
                  <a:pt x="108" y="288"/>
                  <a:pt x="110" y="289"/>
                </a:cubicBezTo>
                <a:cubicBezTo>
                  <a:pt x="112" y="291"/>
                  <a:pt x="114" y="291"/>
                  <a:pt x="116" y="290"/>
                </a:cubicBezTo>
                <a:cubicBezTo>
                  <a:pt x="139" y="275"/>
                  <a:pt x="139" y="275"/>
                  <a:pt x="139" y="275"/>
                </a:cubicBezTo>
                <a:cubicBezTo>
                  <a:pt x="161" y="290"/>
                  <a:pt x="161" y="290"/>
                  <a:pt x="161" y="290"/>
                </a:cubicBezTo>
                <a:cubicBezTo>
                  <a:pt x="162" y="290"/>
                  <a:pt x="163" y="290"/>
                  <a:pt x="164" y="290"/>
                </a:cubicBezTo>
                <a:cubicBezTo>
                  <a:pt x="165" y="290"/>
                  <a:pt x="167" y="290"/>
                  <a:pt x="168" y="289"/>
                </a:cubicBezTo>
                <a:cubicBezTo>
                  <a:pt x="169" y="288"/>
                  <a:pt x="170" y="286"/>
                  <a:pt x="170" y="283"/>
                </a:cubicBezTo>
                <a:cubicBezTo>
                  <a:pt x="162" y="257"/>
                  <a:pt x="162" y="257"/>
                  <a:pt x="162" y="257"/>
                </a:cubicBezTo>
                <a:cubicBezTo>
                  <a:pt x="180" y="242"/>
                  <a:pt x="180" y="242"/>
                  <a:pt x="180" y="242"/>
                </a:cubicBezTo>
                <a:cubicBezTo>
                  <a:pt x="182" y="241"/>
                  <a:pt x="183" y="238"/>
                  <a:pt x="182" y="236"/>
                </a:cubicBezTo>
                <a:cubicBezTo>
                  <a:pt x="181" y="234"/>
                  <a:pt x="179" y="232"/>
                  <a:pt x="177" y="232"/>
                </a:cubicBezTo>
                <a:cubicBezTo>
                  <a:pt x="155" y="232"/>
                  <a:pt x="155" y="232"/>
                  <a:pt x="155" y="232"/>
                </a:cubicBezTo>
                <a:cubicBezTo>
                  <a:pt x="145" y="212"/>
                  <a:pt x="145" y="212"/>
                  <a:pt x="145" y="212"/>
                </a:cubicBezTo>
                <a:cubicBezTo>
                  <a:pt x="145" y="157"/>
                  <a:pt x="145" y="157"/>
                  <a:pt x="145" y="157"/>
                </a:cubicBezTo>
                <a:cubicBezTo>
                  <a:pt x="169" y="157"/>
                  <a:pt x="169" y="157"/>
                  <a:pt x="169" y="157"/>
                </a:cubicBezTo>
                <a:cubicBezTo>
                  <a:pt x="204" y="157"/>
                  <a:pt x="232" y="184"/>
                  <a:pt x="235" y="218"/>
                </a:cubicBezTo>
                <a:cubicBezTo>
                  <a:pt x="218" y="221"/>
                  <a:pt x="205" y="235"/>
                  <a:pt x="205" y="253"/>
                </a:cubicBezTo>
                <a:cubicBezTo>
                  <a:pt x="205" y="273"/>
                  <a:pt x="221" y="290"/>
                  <a:pt x="241" y="290"/>
                </a:cubicBezTo>
                <a:cubicBezTo>
                  <a:pt x="261" y="290"/>
                  <a:pt x="278" y="273"/>
                  <a:pt x="278" y="253"/>
                </a:cubicBezTo>
                <a:cubicBezTo>
                  <a:pt x="278" y="235"/>
                  <a:pt x="264" y="220"/>
                  <a:pt x="247" y="218"/>
                </a:cubicBezTo>
                <a:close/>
                <a:moveTo>
                  <a:pt x="60" y="253"/>
                </a:moveTo>
                <a:cubicBezTo>
                  <a:pt x="60" y="267"/>
                  <a:pt x="49" y="277"/>
                  <a:pt x="36" y="277"/>
                </a:cubicBezTo>
                <a:cubicBezTo>
                  <a:pt x="23" y="277"/>
                  <a:pt x="12" y="267"/>
                  <a:pt x="12" y="253"/>
                </a:cubicBezTo>
                <a:cubicBezTo>
                  <a:pt x="12" y="240"/>
                  <a:pt x="23" y="229"/>
                  <a:pt x="36" y="229"/>
                </a:cubicBezTo>
                <a:cubicBezTo>
                  <a:pt x="49" y="229"/>
                  <a:pt x="60" y="240"/>
                  <a:pt x="60" y="253"/>
                </a:cubicBezTo>
                <a:close/>
                <a:moveTo>
                  <a:pt x="151" y="244"/>
                </a:moveTo>
                <a:cubicBezTo>
                  <a:pt x="161" y="244"/>
                  <a:pt x="161" y="244"/>
                  <a:pt x="161" y="244"/>
                </a:cubicBezTo>
                <a:cubicBezTo>
                  <a:pt x="152" y="251"/>
                  <a:pt x="152" y="251"/>
                  <a:pt x="152" y="251"/>
                </a:cubicBezTo>
                <a:cubicBezTo>
                  <a:pt x="152" y="251"/>
                  <a:pt x="152" y="251"/>
                  <a:pt x="152" y="251"/>
                </a:cubicBezTo>
                <a:cubicBezTo>
                  <a:pt x="151" y="252"/>
                  <a:pt x="150" y="254"/>
                  <a:pt x="150" y="257"/>
                </a:cubicBezTo>
                <a:cubicBezTo>
                  <a:pt x="155" y="273"/>
                  <a:pt x="155" y="273"/>
                  <a:pt x="155" y="273"/>
                </a:cubicBezTo>
                <a:cubicBezTo>
                  <a:pt x="142" y="264"/>
                  <a:pt x="142" y="264"/>
                  <a:pt x="142" y="264"/>
                </a:cubicBezTo>
                <a:cubicBezTo>
                  <a:pt x="141" y="264"/>
                  <a:pt x="140" y="263"/>
                  <a:pt x="139" y="263"/>
                </a:cubicBezTo>
                <a:cubicBezTo>
                  <a:pt x="138" y="263"/>
                  <a:pt x="137" y="264"/>
                  <a:pt x="136" y="264"/>
                </a:cubicBezTo>
                <a:cubicBezTo>
                  <a:pt x="122" y="273"/>
                  <a:pt x="122" y="273"/>
                  <a:pt x="122" y="273"/>
                </a:cubicBezTo>
                <a:cubicBezTo>
                  <a:pt x="127" y="257"/>
                  <a:pt x="127" y="257"/>
                  <a:pt x="127" y="257"/>
                </a:cubicBezTo>
                <a:cubicBezTo>
                  <a:pt x="128" y="254"/>
                  <a:pt x="127" y="252"/>
                  <a:pt x="125" y="251"/>
                </a:cubicBezTo>
                <a:cubicBezTo>
                  <a:pt x="116" y="244"/>
                  <a:pt x="116" y="244"/>
                  <a:pt x="116" y="244"/>
                </a:cubicBezTo>
                <a:cubicBezTo>
                  <a:pt x="126" y="244"/>
                  <a:pt x="126" y="244"/>
                  <a:pt x="126" y="244"/>
                </a:cubicBezTo>
                <a:cubicBezTo>
                  <a:pt x="128" y="244"/>
                  <a:pt x="130" y="242"/>
                  <a:pt x="131" y="240"/>
                </a:cubicBezTo>
                <a:cubicBezTo>
                  <a:pt x="139" y="225"/>
                  <a:pt x="139" y="225"/>
                  <a:pt x="139" y="225"/>
                </a:cubicBezTo>
                <a:cubicBezTo>
                  <a:pt x="146" y="240"/>
                  <a:pt x="146" y="240"/>
                  <a:pt x="146" y="240"/>
                </a:cubicBezTo>
                <a:cubicBezTo>
                  <a:pt x="147" y="242"/>
                  <a:pt x="149" y="244"/>
                  <a:pt x="151" y="244"/>
                </a:cubicBezTo>
                <a:close/>
                <a:moveTo>
                  <a:pt x="139" y="60"/>
                </a:moveTo>
                <a:cubicBezTo>
                  <a:pt x="125" y="60"/>
                  <a:pt x="114" y="49"/>
                  <a:pt x="114" y="36"/>
                </a:cubicBezTo>
                <a:cubicBezTo>
                  <a:pt x="114" y="23"/>
                  <a:pt x="125" y="12"/>
                  <a:pt x="139" y="12"/>
                </a:cubicBezTo>
                <a:cubicBezTo>
                  <a:pt x="152" y="12"/>
                  <a:pt x="163" y="23"/>
                  <a:pt x="163" y="36"/>
                </a:cubicBezTo>
                <a:cubicBezTo>
                  <a:pt x="163" y="49"/>
                  <a:pt x="152" y="60"/>
                  <a:pt x="139" y="60"/>
                </a:cubicBezTo>
                <a:close/>
                <a:moveTo>
                  <a:pt x="241" y="277"/>
                </a:moveTo>
                <a:cubicBezTo>
                  <a:pt x="228" y="277"/>
                  <a:pt x="217" y="267"/>
                  <a:pt x="217" y="253"/>
                </a:cubicBezTo>
                <a:cubicBezTo>
                  <a:pt x="217" y="240"/>
                  <a:pt x="228" y="229"/>
                  <a:pt x="241" y="229"/>
                </a:cubicBezTo>
                <a:cubicBezTo>
                  <a:pt x="255" y="229"/>
                  <a:pt x="265" y="240"/>
                  <a:pt x="265" y="253"/>
                </a:cubicBezTo>
                <a:cubicBezTo>
                  <a:pt x="265" y="267"/>
                  <a:pt x="255" y="277"/>
                  <a:pt x="241" y="277"/>
                </a:cubicBezTo>
                <a:close/>
              </a:path>
            </a:pathLst>
          </a:custGeom>
          <a:solidFill>
            <a:schemeClr val="bg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grpSp>
        <p:nvGrpSpPr>
          <p:cNvPr id="7" name="Group 4"/>
          <p:cNvGrpSpPr>
            <a:grpSpLocks noChangeAspect="1"/>
          </p:cNvGrpSpPr>
          <p:nvPr/>
        </p:nvGrpSpPr>
        <p:grpSpPr bwMode="auto">
          <a:xfrm>
            <a:off x="3186824" y="3467203"/>
            <a:ext cx="659532" cy="659532"/>
            <a:chOff x="2865" y="437"/>
            <a:chExt cx="344" cy="344"/>
          </a:xfrm>
          <a:solidFill>
            <a:schemeClr val="bg2">
              <a:lumMod val="20000"/>
              <a:lumOff val="80000"/>
            </a:schemeClr>
          </a:solidFill>
        </p:grpSpPr>
        <p:sp>
          <p:nvSpPr>
            <p:cNvPr id="9" name="Freeform 5"/>
            <p:cNvSpPr>
              <a:spLocks noEditPoints="1"/>
            </p:cNvSpPr>
            <p:nvPr/>
          </p:nvSpPr>
          <p:spPr bwMode="auto">
            <a:xfrm>
              <a:off x="2865" y="437"/>
              <a:ext cx="344" cy="344"/>
            </a:xfrm>
            <a:custGeom>
              <a:avLst/>
              <a:gdLst>
                <a:gd name="T0" fmla="*/ 126 w 288"/>
                <a:gd name="T1" fmla="*/ 288 h 288"/>
                <a:gd name="T2" fmla="*/ 120 w 288"/>
                <a:gd name="T3" fmla="*/ 247 h 288"/>
                <a:gd name="T4" fmla="*/ 67 w 288"/>
                <a:gd name="T5" fmla="*/ 262 h 288"/>
                <a:gd name="T6" fmla="*/ 25 w 288"/>
                <a:gd name="T7" fmla="*/ 229 h 288"/>
                <a:gd name="T8" fmla="*/ 25 w 288"/>
                <a:gd name="T9" fmla="*/ 220 h 288"/>
                <a:gd name="T10" fmla="*/ 40 w 288"/>
                <a:gd name="T11" fmla="*/ 168 h 288"/>
                <a:gd name="T12" fmla="*/ 0 w 288"/>
                <a:gd name="T13" fmla="*/ 162 h 288"/>
                <a:gd name="T14" fmla="*/ 6 w 288"/>
                <a:gd name="T15" fmla="*/ 120 h 288"/>
                <a:gd name="T16" fmla="*/ 49 w 288"/>
                <a:gd name="T17" fmla="*/ 92 h 288"/>
                <a:gd name="T18" fmla="*/ 23 w 288"/>
                <a:gd name="T19" fmla="*/ 63 h 288"/>
                <a:gd name="T20" fmla="*/ 59 w 288"/>
                <a:gd name="T21" fmla="*/ 25 h 288"/>
                <a:gd name="T22" fmla="*/ 92 w 288"/>
                <a:gd name="T23" fmla="*/ 49 h 288"/>
                <a:gd name="T24" fmla="*/ 120 w 288"/>
                <a:gd name="T25" fmla="*/ 6 h 288"/>
                <a:gd name="T26" fmla="*/ 162 w 288"/>
                <a:gd name="T27" fmla="*/ 0 h 288"/>
                <a:gd name="T28" fmla="*/ 168 w 288"/>
                <a:gd name="T29" fmla="*/ 40 h 288"/>
                <a:gd name="T30" fmla="*/ 220 w 288"/>
                <a:gd name="T31" fmla="*/ 25 h 288"/>
                <a:gd name="T32" fmla="*/ 262 w 288"/>
                <a:gd name="T33" fmla="*/ 59 h 288"/>
                <a:gd name="T34" fmla="*/ 262 w 288"/>
                <a:gd name="T35" fmla="*/ 67 h 288"/>
                <a:gd name="T36" fmla="*/ 247 w 288"/>
                <a:gd name="T37" fmla="*/ 120 h 288"/>
                <a:gd name="T38" fmla="*/ 288 w 288"/>
                <a:gd name="T39" fmla="*/ 126 h 288"/>
                <a:gd name="T40" fmla="*/ 282 w 288"/>
                <a:gd name="T41" fmla="*/ 168 h 288"/>
                <a:gd name="T42" fmla="*/ 238 w 288"/>
                <a:gd name="T43" fmla="*/ 196 h 288"/>
                <a:gd name="T44" fmla="*/ 262 w 288"/>
                <a:gd name="T45" fmla="*/ 229 h 288"/>
                <a:gd name="T46" fmla="*/ 220 w 288"/>
                <a:gd name="T47" fmla="*/ 262 h 288"/>
                <a:gd name="T48" fmla="*/ 168 w 288"/>
                <a:gd name="T49" fmla="*/ 247 h 288"/>
                <a:gd name="T50" fmla="*/ 162 w 288"/>
                <a:gd name="T51" fmla="*/ 288 h 288"/>
                <a:gd name="T52" fmla="*/ 156 w 288"/>
                <a:gd name="T53" fmla="*/ 276 h 288"/>
                <a:gd name="T54" fmla="*/ 160 w 288"/>
                <a:gd name="T55" fmla="*/ 237 h 288"/>
                <a:gd name="T56" fmla="*/ 201 w 288"/>
                <a:gd name="T57" fmla="*/ 226 h 288"/>
                <a:gd name="T58" fmla="*/ 250 w 288"/>
                <a:gd name="T59" fmla="*/ 224 h 288"/>
                <a:gd name="T60" fmla="*/ 226 w 288"/>
                <a:gd name="T61" fmla="*/ 194 h 288"/>
                <a:gd name="T62" fmla="*/ 243 w 288"/>
                <a:gd name="T63" fmla="*/ 156 h 288"/>
                <a:gd name="T64" fmla="*/ 276 w 288"/>
                <a:gd name="T65" fmla="*/ 132 h 288"/>
                <a:gd name="T66" fmla="*/ 237 w 288"/>
                <a:gd name="T67" fmla="*/ 127 h 288"/>
                <a:gd name="T68" fmla="*/ 226 w 288"/>
                <a:gd name="T69" fmla="*/ 86 h 288"/>
                <a:gd name="T70" fmla="*/ 224 w 288"/>
                <a:gd name="T71" fmla="*/ 38 h 288"/>
                <a:gd name="T72" fmla="*/ 194 w 288"/>
                <a:gd name="T73" fmla="*/ 62 h 288"/>
                <a:gd name="T74" fmla="*/ 156 w 288"/>
                <a:gd name="T75" fmla="*/ 45 h 288"/>
                <a:gd name="T76" fmla="*/ 132 w 288"/>
                <a:gd name="T77" fmla="*/ 12 h 288"/>
                <a:gd name="T78" fmla="*/ 127 w 288"/>
                <a:gd name="T79" fmla="*/ 50 h 288"/>
                <a:gd name="T80" fmla="*/ 86 w 288"/>
                <a:gd name="T81" fmla="*/ 61 h 288"/>
                <a:gd name="T82" fmla="*/ 38 w 288"/>
                <a:gd name="T83" fmla="*/ 63 h 288"/>
                <a:gd name="T84" fmla="*/ 62 w 288"/>
                <a:gd name="T85" fmla="*/ 94 h 288"/>
                <a:gd name="T86" fmla="*/ 45 w 288"/>
                <a:gd name="T87" fmla="*/ 132 h 288"/>
                <a:gd name="T88" fmla="*/ 12 w 288"/>
                <a:gd name="T89" fmla="*/ 156 h 288"/>
                <a:gd name="T90" fmla="*/ 50 w 288"/>
                <a:gd name="T91" fmla="*/ 160 h 288"/>
                <a:gd name="T92" fmla="*/ 61 w 288"/>
                <a:gd name="T93" fmla="*/ 201 h 288"/>
                <a:gd name="T94" fmla="*/ 63 w 288"/>
                <a:gd name="T95" fmla="*/ 250 h 288"/>
                <a:gd name="T96" fmla="*/ 94 w 288"/>
                <a:gd name="T97" fmla="*/ 226 h 288"/>
                <a:gd name="T98" fmla="*/ 132 w 288"/>
                <a:gd name="T99" fmla="*/ 243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8" h="288">
                  <a:moveTo>
                    <a:pt x="162" y="288"/>
                  </a:moveTo>
                  <a:cubicBezTo>
                    <a:pt x="126" y="288"/>
                    <a:pt x="126" y="288"/>
                    <a:pt x="126" y="288"/>
                  </a:cubicBezTo>
                  <a:cubicBezTo>
                    <a:pt x="122" y="288"/>
                    <a:pt x="120" y="285"/>
                    <a:pt x="120" y="282"/>
                  </a:cubicBezTo>
                  <a:cubicBezTo>
                    <a:pt x="120" y="247"/>
                    <a:pt x="120" y="247"/>
                    <a:pt x="120" y="247"/>
                  </a:cubicBezTo>
                  <a:cubicBezTo>
                    <a:pt x="110" y="245"/>
                    <a:pt x="100" y="242"/>
                    <a:pt x="92" y="238"/>
                  </a:cubicBezTo>
                  <a:cubicBezTo>
                    <a:pt x="67" y="262"/>
                    <a:pt x="67" y="262"/>
                    <a:pt x="67" y="262"/>
                  </a:cubicBezTo>
                  <a:cubicBezTo>
                    <a:pt x="65" y="265"/>
                    <a:pt x="61" y="265"/>
                    <a:pt x="59" y="262"/>
                  </a:cubicBezTo>
                  <a:cubicBezTo>
                    <a:pt x="25" y="229"/>
                    <a:pt x="25" y="229"/>
                    <a:pt x="25" y="229"/>
                  </a:cubicBezTo>
                  <a:cubicBezTo>
                    <a:pt x="24" y="227"/>
                    <a:pt x="23" y="226"/>
                    <a:pt x="23" y="224"/>
                  </a:cubicBezTo>
                  <a:cubicBezTo>
                    <a:pt x="23" y="223"/>
                    <a:pt x="24" y="221"/>
                    <a:pt x="25" y="220"/>
                  </a:cubicBezTo>
                  <a:cubicBezTo>
                    <a:pt x="49" y="196"/>
                    <a:pt x="49" y="196"/>
                    <a:pt x="49" y="196"/>
                  </a:cubicBezTo>
                  <a:cubicBezTo>
                    <a:pt x="45" y="188"/>
                    <a:pt x="42" y="177"/>
                    <a:pt x="40" y="168"/>
                  </a:cubicBezTo>
                  <a:cubicBezTo>
                    <a:pt x="6" y="168"/>
                    <a:pt x="6" y="168"/>
                    <a:pt x="6" y="168"/>
                  </a:cubicBezTo>
                  <a:cubicBezTo>
                    <a:pt x="2" y="168"/>
                    <a:pt x="0" y="165"/>
                    <a:pt x="0" y="162"/>
                  </a:cubicBezTo>
                  <a:cubicBezTo>
                    <a:pt x="0" y="126"/>
                    <a:pt x="0" y="126"/>
                    <a:pt x="0" y="126"/>
                  </a:cubicBezTo>
                  <a:cubicBezTo>
                    <a:pt x="0" y="122"/>
                    <a:pt x="2" y="120"/>
                    <a:pt x="6" y="120"/>
                  </a:cubicBezTo>
                  <a:cubicBezTo>
                    <a:pt x="40" y="120"/>
                    <a:pt x="40" y="120"/>
                    <a:pt x="40" y="120"/>
                  </a:cubicBezTo>
                  <a:cubicBezTo>
                    <a:pt x="42" y="110"/>
                    <a:pt x="45" y="100"/>
                    <a:pt x="49" y="92"/>
                  </a:cubicBezTo>
                  <a:cubicBezTo>
                    <a:pt x="25" y="67"/>
                    <a:pt x="25" y="67"/>
                    <a:pt x="25" y="67"/>
                  </a:cubicBezTo>
                  <a:cubicBezTo>
                    <a:pt x="24" y="66"/>
                    <a:pt x="23" y="65"/>
                    <a:pt x="23" y="63"/>
                  </a:cubicBezTo>
                  <a:cubicBezTo>
                    <a:pt x="23" y="61"/>
                    <a:pt x="24" y="60"/>
                    <a:pt x="25" y="59"/>
                  </a:cubicBezTo>
                  <a:cubicBezTo>
                    <a:pt x="59" y="25"/>
                    <a:pt x="59" y="25"/>
                    <a:pt x="59" y="25"/>
                  </a:cubicBezTo>
                  <a:cubicBezTo>
                    <a:pt x="61" y="23"/>
                    <a:pt x="65" y="23"/>
                    <a:pt x="67" y="25"/>
                  </a:cubicBezTo>
                  <a:cubicBezTo>
                    <a:pt x="92" y="49"/>
                    <a:pt x="92" y="49"/>
                    <a:pt x="92" y="49"/>
                  </a:cubicBezTo>
                  <a:cubicBezTo>
                    <a:pt x="100" y="45"/>
                    <a:pt x="110" y="42"/>
                    <a:pt x="120" y="40"/>
                  </a:cubicBezTo>
                  <a:cubicBezTo>
                    <a:pt x="120" y="6"/>
                    <a:pt x="120" y="6"/>
                    <a:pt x="120" y="6"/>
                  </a:cubicBezTo>
                  <a:cubicBezTo>
                    <a:pt x="120" y="2"/>
                    <a:pt x="122" y="0"/>
                    <a:pt x="126" y="0"/>
                  </a:cubicBezTo>
                  <a:cubicBezTo>
                    <a:pt x="162" y="0"/>
                    <a:pt x="162" y="0"/>
                    <a:pt x="162" y="0"/>
                  </a:cubicBezTo>
                  <a:cubicBezTo>
                    <a:pt x="165" y="0"/>
                    <a:pt x="168" y="2"/>
                    <a:pt x="168" y="6"/>
                  </a:cubicBezTo>
                  <a:cubicBezTo>
                    <a:pt x="168" y="40"/>
                    <a:pt x="168" y="40"/>
                    <a:pt x="168" y="40"/>
                  </a:cubicBezTo>
                  <a:cubicBezTo>
                    <a:pt x="177" y="42"/>
                    <a:pt x="188" y="45"/>
                    <a:pt x="196" y="49"/>
                  </a:cubicBezTo>
                  <a:cubicBezTo>
                    <a:pt x="220" y="25"/>
                    <a:pt x="220" y="25"/>
                    <a:pt x="220" y="25"/>
                  </a:cubicBezTo>
                  <a:cubicBezTo>
                    <a:pt x="222" y="23"/>
                    <a:pt x="226" y="23"/>
                    <a:pt x="228" y="25"/>
                  </a:cubicBezTo>
                  <a:cubicBezTo>
                    <a:pt x="262" y="59"/>
                    <a:pt x="262" y="59"/>
                    <a:pt x="262" y="59"/>
                  </a:cubicBezTo>
                  <a:cubicBezTo>
                    <a:pt x="264" y="60"/>
                    <a:pt x="264" y="61"/>
                    <a:pt x="264" y="63"/>
                  </a:cubicBezTo>
                  <a:cubicBezTo>
                    <a:pt x="264" y="65"/>
                    <a:pt x="264" y="66"/>
                    <a:pt x="262" y="67"/>
                  </a:cubicBezTo>
                  <a:cubicBezTo>
                    <a:pt x="238" y="92"/>
                    <a:pt x="238" y="92"/>
                    <a:pt x="238" y="92"/>
                  </a:cubicBezTo>
                  <a:cubicBezTo>
                    <a:pt x="242" y="100"/>
                    <a:pt x="245" y="110"/>
                    <a:pt x="247" y="120"/>
                  </a:cubicBezTo>
                  <a:cubicBezTo>
                    <a:pt x="282" y="120"/>
                    <a:pt x="282" y="120"/>
                    <a:pt x="282" y="120"/>
                  </a:cubicBezTo>
                  <a:cubicBezTo>
                    <a:pt x="285" y="120"/>
                    <a:pt x="288" y="122"/>
                    <a:pt x="288" y="126"/>
                  </a:cubicBezTo>
                  <a:cubicBezTo>
                    <a:pt x="288" y="162"/>
                    <a:pt x="288" y="162"/>
                    <a:pt x="288" y="162"/>
                  </a:cubicBezTo>
                  <a:cubicBezTo>
                    <a:pt x="288" y="165"/>
                    <a:pt x="285" y="168"/>
                    <a:pt x="282" y="168"/>
                  </a:cubicBezTo>
                  <a:cubicBezTo>
                    <a:pt x="247" y="168"/>
                    <a:pt x="247" y="168"/>
                    <a:pt x="247" y="168"/>
                  </a:cubicBezTo>
                  <a:cubicBezTo>
                    <a:pt x="245" y="177"/>
                    <a:pt x="242" y="188"/>
                    <a:pt x="238" y="196"/>
                  </a:cubicBezTo>
                  <a:cubicBezTo>
                    <a:pt x="262" y="220"/>
                    <a:pt x="262" y="220"/>
                    <a:pt x="262" y="220"/>
                  </a:cubicBezTo>
                  <a:cubicBezTo>
                    <a:pt x="265" y="222"/>
                    <a:pt x="265" y="226"/>
                    <a:pt x="262" y="229"/>
                  </a:cubicBezTo>
                  <a:cubicBezTo>
                    <a:pt x="228" y="262"/>
                    <a:pt x="228" y="262"/>
                    <a:pt x="228" y="262"/>
                  </a:cubicBezTo>
                  <a:cubicBezTo>
                    <a:pt x="226" y="265"/>
                    <a:pt x="222" y="265"/>
                    <a:pt x="220" y="262"/>
                  </a:cubicBezTo>
                  <a:cubicBezTo>
                    <a:pt x="196" y="238"/>
                    <a:pt x="196" y="238"/>
                    <a:pt x="196" y="238"/>
                  </a:cubicBezTo>
                  <a:cubicBezTo>
                    <a:pt x="188" y="242"/>
                    <a:pt x="177" y="245"/>
                    <a:pt x="168" y="247"/>
                  </a:cubicBezTo>
                  <a:cubicBezTo>
                    <a:pt x="168" y="282"/>
                    <a:pt x="168" y="282"/>
                    <a:pt x="168" y="282"/>
                  </a:cubicBezTo>
                  <a:cubicBezTo>
                    <a:pt x="168" y="285"/>
                    <a:pt x="165" y="288"/>
                    <a:pt x="162" y="288"/>
                  </a:cubicBezTo>
                  <a:close/>
                  <a:moveTo>
                    <a:pt x="132" y="276"/>
                  </a:moveTo>
                  <a:cubicBezTo>
                    <a:pt x="156" y="276"/>
                    <a:pt x="156" y="276"/>
                    <a:pt x="156" y="276"/>
                  </a:cubicBezTo>
                  <a:cubicBezTo>
                    <a:pt x="156" y="243"/>
                    <a:pt x="156" y="243"/>
                    <a:pt x="156" y="243"/>
                  </a:cubicBezTo>
                  <a:cubicBezTo>
                    <a:pt x="156" y="240"/>
                    <a:pt x="158" y="238"/>
                    <a:pt x="160" y="237"/>
                  </a:cubicBezTo>
                  <a:cubicBezTo>
                    <a:pt x="167" y="235"/>
                    <a:pt x="185" y="231"/>
                    <a:pt x="194" y="226"/>
                  </a:cubicBezTo>
                  <a:cubicBezTo>
                    <a:pt x="196" y="224"/>
                    <a:pt x="199" y="224"/>
                    <a:pt x="201" y="226"/>
                  </a:cubicBezTo>
                  <a:cubicBezTo>
                    <a:pt x="224" y="250"/>
                    <a:pt x="224" y="250"/>
                    <a:pt x="224" y="250"/>
                  </a:cubicBezTo>
                  <a:cubicBezTo>
                    <a:pt x="250" y="224"/>
                    <a:pt x="250" y="224"/>
                    <a:pt x="250" y="224"/>
                  </a:cubicBezTo>
                  <a:cubicBezTo>
                    <a:pt x="226" y="201"/>
                    <a:pt x="226" y="201"/>
                    <a:pt x="226" y="201"/>
                  </a:cubicBezTo>
                  <a:cubicBezTo>
                    <a:pt x="224" y="199"/>
                    <a:pt x="224" y="196"/>
                    <a:pt x="226" y="194"/>
                  </a:cubicBezTo>
                  <a:cubicBezTo>
                    <a:pt x="231" y="185"/>
                    <a:pt x="235" y="167"/>
                    <a:pt x="237" y="160"/>
                  </a:cubicBezTo>
                  <a:cubicBezTo>
                    <a:pt x="238" y="158"/>
                    <a:pt x="240" y="156"/>
                    <a:pt x="243" y="156"/>
                  </a:cubicBezTo>
                  <a:cubicBezTo>
                    <a:pt x="276" y="156"/>
                    <a:pt x="276" y="156"/>
                    <a:pt x="276" y="156"/>
                  </a:cubicBezTo>
                  <a:cubicBezTo>
                    <a:pt x="276" y="132"/>
                    <a:pt x="276" y="132"/>
                    <a:pt x="276" y="132"/>
                  </a:cubicBezTo>
                  <a:cubicBezTo>
                    <a:pt x="243" y="132"/>
                    <a:pt x="243" y="132"/>
                    <a:pt x="243" y="132"/>
                  </a:cubicBezTo>
                  <a:cubicBezTo>
                    <a:pt x="240" y="132"/>
                    <a:pt x="237" y="130"/>
                    <a:pt x="237" y="127"/>
                  </a:cubicBezTo>
                  <a:cubicBezTo>
                    <a:pt x="235" y="120"/>
                    <a:pt x="231" y="103"/>
                    <a:pt x="226" y="94"/>
                  </a:cubicBezTo>
                  <a:cubicBezTo>
                    <a:pt x="224" y="91"/>
                    <a:pt x="224" y="88"/>
                    <a:pt x="226" y="86"/>
                  </a:cubicBezTo>
                  <a:cubicBezTo>
                    <a:pt x="250" y="63"/>
                    <a:pt x="250" y="63"/>
                    <a:pt x="250" y="63"/>
                  </a:cubicBezTo>
                  <a:cubicBezTo>
                    <a:pt x="224" y="38"/>
                    <a:pt x="224" y="38"/>
                    <a:pt x="224" y="38"/>
                  </a:cubicBezTo>
                  <a:cubicBezTo>
                    <a:pt x="201" y="61"/>
                    <a:pt x="201" y="61"/>
                    <a:pt x="201" y="61"/>
                  </a:cubicBezTo>
                  <a:cubicBezTo>
                    <a:pt x="199" y="63"/>
                    <a:pt x="196" y="63"/>
                    <a:pt x="194" y="62"/>
                  </a:cubicBezTo>
                  <a:cubicBezTo>
                    <a:pt x="185" y="56"/>
                    <a:pt x="167" y="52"/>
                    <a:pt x="160" y="50"/>
                  </a:cubicBezTo>
                  <a:cubicBezTo>
                    <a:pt x="158" y="50"/>
                    <a:pt x="156" y="47"/>
                    <a:pt x="156" y="45"/>
                  </a:cubicBezTo>
                  <a:cubicBezTo>
                    <a:pt x="156" y="12"/>
                    <a:pt x="156" y="12"/>
                    <a:pt x="156" y="12"/>
                  </a:cubicBezTo>
                  <a:cubicBezTo>
                    <a:pt x="132" y="12"/>
                    <a:pt x="132" y="12"/>
                    <a:pt x="132" y="12"/>
                  </a:cubicBezTo>
                  <a:cubicBezTo>
                    <a:pt x="132" y="45"/>
                    <a:pt x="132" y="45"/>
                    <a:pt x="132" y="45"/>
                  </a:cubicBezTo>
                  <a:cubicBezTo>
                    <a:pt x="132" y="47"/>
                    <a:pt x="130" y="50"/>
                    <a:pt x="127" y="50"/>
                  </a:cubicBezTo>
                  <a:cubicBezTo>
                    <a:pt x="120" y="52"/>
                    <a:pt x="103" y="56"/>
                    <a:pt x="94" y="62"/>
                  </a:cubicBezTo>
                  <a:cubicBezTo>
                    <a:pt x="91" y="63"/>
                    <a:pt x="88" y="63"/>
                    <a:pt x="86" y="61"/>
                  </a:cubicBezTo>
                  <a:cubicBezTo>
                    <a:pt x="63" y="38"/>
                    <a:pt x="63" y="38"/>
                    <a:pt x="63" y="38"/>
                  </a:cubicBezTo>
                  <a:cubicBezTo>
                    <a:pt x="38" y="63"/>
                    <a:pt x="38" y="63"/>
                    <a:pt x="38" y="63"/>
                  </a:cubicBezTo>
                  <a:cubicBezTo>
                    <a:pt x="61" y="86"/>
                    <a:pt x="61" y="86"/>
                    <a:pt x="61" y="86"/>
                  </a:cubicBezTo>
                  <a:cubicBezTo>
                    <a:pt x="63" y="88"/>
                    <a:pt x="63" y="91"/>
                    <a:pt x="62" y="94"/>
                  </a:cubicBezTo>
                  <a:cubicBezTo>
                    <a:pt x="56" y="103"/>
                    <a:pt x="52" y="120"/>
                    <a:pt x="50" y="127"/>
                  </a:cubicBezTo>
                  <a:cubicBezTo>
                    <a:pt x="50" y="130"/>
                    <a:pt x="47" y="132"/>
                    <a:pt x="45" y="132"/>
                  </a:cubicBezTo>
                  <a:cubicBezTo>
                    <a:pt x="12" y="132"/>
                    <a:pt x="12" y="132"/>
                    <a:pt x="12" y="132"/>
                  </a:cubicBezTo>
                  <a:cubicBezTo>
                    <a:pt x="12" y="156"/>
                    <a:pt x="12" y="156"/>
                    <a:pt x="12" y="156"/>
                  </a:cubicBezTo>
                  <a:cubicBezTo>
                    <a:pt x="45" y="156"/>
                    <a:pt x="45" y="156"/>
                    <a:pt x="45" y="156"/>
                  </a:cubicBezTo>
                  <a:cubicBezTo>
                    <a:pt x="47" y="156"/>
                    <a:pt x="50" y="158"/>
                    <a:pt x="50" y="160"/>
                  </a:cubicBezTo>
                  <a:cubicBezTo>
                    <a:pt x="52" y="167"/>
                    <a:pt x="56" y="185"/>
                    <a:pt x="62" y="194"/>
                  </a:cubicBezTo>
                  <a:cubicBezTo>
                    <a:pt x="63" y="196"/>
                    <a:pt x="63" y="199"/>
                    <a:pt x="61" y="201"/>
                  </a:cubicBezTo>
                  <a:cubicBezTo>
                    <a:pt x="38" y="224"/>
                    <a:pt x="38" y="224"/>
                    <a:pt x="38" y="224"/>
                  </a:cubicBezTo>
                  <a:cubicBezTo>
                    <a:pt x="63" y="250"/>
                    <a:pt x="63" y="250"/>
                    <a:pt x="63" y="250"/>
                  </a:cubicBezTo>
                  <a:cubicBezTo>
                    <a:pt x="86" y="226"/>
                    <a:pt x="86" y="226"/>
                    <a:pt x="86" y="226"/>
                  </a:cubicBezTo>
                  <a:cubicBezTo>
                    <a:pt x="88" y="224"/>
                    <a:pt x="91" y="224"/>
                    <a:pt x="94" y="226"/>
                  </a:cubicBezTo>
                  <a:cubicBezTo>
                    <a:pt x="103" y="231"/>
                    <a:pt x="120" y="235"/>
                    <a:pt x="127" y="237"/>
                  </a:cubicBezTo>
                  <a:cubicBezTo>
                    <a:pt x="130" y="238"/>
                    <a:pt x="132" y="240"/>
                    <a:pt x="132" y="243"/>
                  </a:cubicBezTo>
                  <a:lnTo>
                    <a:pt x="132" y="2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0" name="Freeform 6"/>
            <p:cNvSpPr>
              <a:spLocks noEditPoints="1"/>
            </p:cNvSpPr>
            <p:nvPr/>
          </p:nvSpPr>
          <p:spPr bwMode="auto">
            <a:xfrm>
              <a:off x="2965" y="537"/>
              <a:ext cx="144" cy="144"/>
            </a:xfrm>
            <a:custGeom>
              <a:avLst/>
              <a:gdLst>
                <a:gd name="T0" fmla="*/ 60 w 120"/>
                <a:gd name="T1" fmla="*/ 120 h 120"/>
                <a:gd name="T2" fmla="*/ 0 w 120"/>
                <a:gd name="T3" fmla="*/ 60 h 120"/>
                <a:gd name="T4" fmla="*/ 60 w 120"/>
                <a:gd name="T5" fmla="*/ 0 h 120"/>
                <a:gd name="T6" fmla="*/ 120 w 120"/>
                <a:gd name="T7" fmla="*/ 60 h 120"/>
                <a:gd name="T8" fmla="*/ 60 w 120"/>
                <a:gd name="T9" fmla="*/ 120 h 120"/>
                <a:gd name="T10" fmla="*/ 60 w 120"/>
                <a:gd name="T11" fmla="*/ 12 h 120"/>
                <a:gd name="T12" fmla="*/ 12 w 120"/>
                <a:gd name="T13" fmla="*/ 60 h 120"/>
                <a:gd name="T14" fmla="*/ 60 w 120"/>
                <a:gd name="T15" fmla="*/ 108 h 120"/>
                <a:gd name="T16" fmla="*/ 108 w 120"/>
                <a:gd name="T17" fmla="*/ 60 h 120"/>
                <a:gd name="T18" fmla="*/ 60 w 120"/>
                <a:gd name="T19" fmla="*/ 1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0" h="120">
                  <a:moveTo>
                    <a:pt x="60" y="120"/>
                  </a:moveTo>
                  <a:cubicBezTo>
                    <a:pt x="27" y="120"/>
                    <a:pt x="0" y="93"/>
                    <a:pt x="0" y="60"/>
                  </a:cubicBezTo>
                  <a:cubicBezTo>
                    <a:pt x="0" y="27"/>
                    <a:pt x="27" y="0"/>
                    <a:pt x="60" y="0"/>
                  </a:cubicBezTo>
                  <a:cubicBezTo>
                    <a:pt x="93" y="0"/>
                    <a:pt x="120" y="27"/>
                    <a:pt x="120" y="60"/>
                  </a:cubicBezTo>
                  <a:cubicBezTo>
                    <a:pt x="120" y="93"/>
                    <a:pt x="93" y="120"/>
                    <a:pt x="60" y="120"/>
                  </a:cubicBezTo>
                  <a:close/>
                  <a:moveTo>
                    <a:pt x="60" y="12"/>
                  </a:moveTo>
                  <a:cubicBezTo>
                    <a:pt x="33" y="12"/>
                    <a:pt x="12" y="33"/>
                    <a:pt x="12" y="60"/>
                  </a:cubicBezTo>
                  <a:cubicBezTo>
                    <a:pt x="12" y="86"/>
                    <a:pt x="33" y="108"/>
                    <a:pt x="60" y="108"/>
                  </a:cubicBezTo>
                  <a:cubicBezTo>
                    <a:pt x="86" y="108"/>
                    <a:pt x="108" y="86"/>
                    <a:pt x="108" y="60"/>
                  </a:cubicBezTo>
                  <a:cubicBezTo>
                    <a:pt x="108" y="33"/>
                    <a:pt x="86" y="12"/>
                    <a:pt x="60"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grpSp>
      <p:sp>
        <p:nvSpPr>
          <p:cNvPr id="100" name="Freeform 99"/>
          <p:cNvSpPr/>
          <p:nvPr/>
        </p:nvSpPr>
        <p:spPr>
          <a:xfrm>
            <a:off x="3097161" y="2180678"/>
            <a:ext cx="8746409" cy="1896520"/>
          </a:xfrm>
          <a:custGeom>
            <a:avLst/>
            <a:gdLst>
              <a:gd name="connsiteX0" fmla="*/ 0 w 10934700"/>
              <a:gd name="connsiteY0" fmla="*/ 2305050 h 2305050"/>
              <a:gd name="connsiteX1" fmla="*/ 2743200 w 10934700"/>
              <a:gd name="connsiteY1" fmla="*/ 2305050 h 2305050"/>
              <a:gd name="connsiteX2" fmla="*/ 2743200 w 10934700"/>
              <a:gd name="connsiteY2" fmla="*/ 1543050 h 2305050"/>
              <a:gd name="connsiteX3" fmla="*/ 5486400 w 10934700"/>
              <a:gd name="connsiteY3" fmla="*/ 1543050 h 2305050"/>
              <a:gd name="connsiteX4" fmla="*/ 5486400 w 10934700"/>
              <a:gd name="connsiteY4" fmla="*/ 762000 h 2305050"/>
              <a:gd name="connsiteX5" fmla="*/ 8248650 w 10934700"/>
              <a:gd name="connsiteY5" fmla="*/ 762000 h 2305050"/>
              <a:gd name="connsiteX6" fmla="*/ 8248650 w 10934700"/>
              <a:gd name="connsiteY6" fmla="*/ 0 h 2305050"/>
              <a:gd name="connsiteX7" fmla="*/ 10934700 w 10934700"/>
              <a:gd name="connsiteY7" fmla="*/ 0 h 230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34700" h="2305050">
                <a:moveTo>
                  <a:pt x="0" y="2305050"/>
                </a:moveTo>
                <a:lnTo>
                  <a:pt x="2743200" y="2305050"/>
                </a:lnTo>
                <a:lnTo>
                  <a:pt x="2743200" y="1543050"/>
                </a:lnTo>
                <a:lnTo>
                  <a:pt x="5486400" y="1543050"/>
                </a:lnTo>
                <a:lnTo>
                  <a:pt x="5486400" y="762000"/>
                </a:lnTo>
                <a:lnTo>
                  <a:pt x="8248650" y="762000"/>
                </a:lnTo>
                <a:lnTo>
                  <a:pt x="8248650" y="0"/>
                </a:lnTo>
                <a:lnTo>
                  <a:pt x="10934700" y="0"/>
                </a:lnTo>
              </a:path>
            </a:pathLst>
          </a:custGeom>
          <a:noFill/>
          <a:ln w="25400">
            <a:solidFill>
              <a:schemeClr val="accent2"/>
            </a:solidFill>
            <a:prstDash val="sysDash"/>
            <a:miter lim="800000"/>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rgbClr val="000000"/>
              </a:solidFill>
            </a:endParaRPr>
          </a:p>
        </p:txBody>
      </p:sp>
      <p:sp>
        <p:nvSpPr>
          <p:cNvPr id="2" name="Slide Number Placeholder 1"/>
          <p:cNvSpPr>
            <a:spLocks noGrp="1"/>
          </p:cNvSpPr>
          <p:nvPr>
            <p:ph type="sldNum" sz="quarter" idx="12"/>
          </p:nvPr>
        </p:nvSpPr>
        <p:spPr/>
        <p:txBody>
          <a:bodyPr/>
          <a:lstStyle/>
          <a:p>
            <a:fld id="{0D558541-60C9-42A2-8392-FF12533A6B7A}" type="slidenum">
              <a:rPr lang="en-US" smtClean="0">
                <a:solidFill>
                  <a:srgbClr val="6C6C6C">
                    <a:lumMod val="60000"/>
                    <a:lumOff val="40000"/>
                  </a:srgbClr>
                </a:solidFill>
              </a:rPr>
              <a:pPr/>
              <a:t>2</a:t>
            </a:fld>
            <a:endParaRPr lang="en-US" dirty="0">
              <a:solidFill>
                <a:srgbClr val="6C6C6C">
                  <a:lumMod val="60000"/>
                  <a:lumOff val="40000"/>
                </a:srgbClr>
              </a:solidFill>
            </a:endParaRPr>
          </a:p>
        </p:txBody>
      </p:sp>
      <p:sp>
        <p:nvSpPr>
          <p:cNvPr id="3" name="Title 2"/>
          <p:cNvSpPr>
            <a:spLocks noGrp="1"/>
          </p:cNvSpPr>
          <p:nvPr>
            <p:ph type="title"/>
          </p:nvPr>
        </p:nvSpPr>
        <p:spPr/>
        <p:txBody>
          <a:bodyPr/>
          <a:lstStyle/>
          <a:p>
            <a:r>
              <a:rPr lang="en-US" dirty="0"/>
              <a:t>The promise of </a:t>
            </a:r>
            <a:r>
              <a:rPr lang="en-US" dirty="0" err="1"/>
              <a:t>I</a:t>
            </a:r>
            <a:r>
              <a:rPr lang="en-US" cap="none" dirty="0" err="1"/>
              <a:t>o</a:t>
            </a:r>
            <a:r>
              <a:rPr lang="en-US" dirty="0" err="1"/>
              <a:t>T</a:t>
            </a:r>
            <a:endParaRPr lang="en-US" dirty="0"/>
          </a:p>
        </p:txBody>
      </p:sp>
      <p:sp>
        <p:nvSpPr>
          <p:cNvPr id="4" name="Text Placeholder 3"/>
          <p:cNvSpPr>
            <a:spLocks noGrp="1"/>
          </p:cNvSpPr>
          <p:nvPr>
            <p:ph type="body" sz="quarter" idx="4294967295"/>
          </p:nvPr>
        </p:nvSpPr>
        <p:spPr>
          <a:xfrm>
            <a:off x="345019" y="1106262"/>
            <a:ext cx="4103156" cy="893578"/>
          </a:xfrm>
        </p:spPr>
        <p:txBody>
          <a:bodyPr wrap="square" anchor="b">
            <a:spAutoFit/>
          </a:bodyPr>
          <a:lstStyle/>
          <a:p>
            <a:pPr>
              <a:lnSpc>
                <a:spcPct val="80000"/>
              </a:lnSpc>
            </a:pPr>
            <a:r>
              <a:rPr lang="en-US" sz="2400" b="0" cap="all" spc="-133" dirty="0">
                <a:solidFill>
                  <a:schemeClr val="accent4"/>
                </a:solidFill>
                <a:latin typeface="Arial Black" charset="0"/>
              </a:rPr>
              <a:t>Driving to Outcomes and an Autonomous Pull Economy</a:t>
            </a:r>
          </a:p>
        </p:txBody>
      </p:sp>
      <p:grpSp>
        <p:nvGrpSpPr>
          <p:cNvPr id="15" name="Group 14"/>
          <p:cNvGrpSpPr/>
          <p:nvPr/>
        </p:nvGrpSpPr>
        <p:grpSpPr>
          <a:xfrm>
            <a:off x="7609080" y="67009"/>
            <a:ext cx="4650433" cy="821424"/>
            <a:chOff x="4800838" y="67009"/>
            <a:chExt cx="4650433" cy="821424"/>
          </a:xfrm>
        </p:grpSpPr>
        <p:sp>
          <p:nvSpPr>
            <p:cNvPr id="78" name="Rectangle 77"/>
            <p:cNvSpPr/>
            <p:nvPr/>
          </p:nvSpPr>
          <p:spPr>
            <a:xfrm>
              <a:off x="4800838" y="642212"/>
              <a:ext cx="4513472" cy="246221"/>
            </a:xfrm>
            <a:prstGeom prst="rect">
              <a:avLst/>
            </a:prstGeom>
          </p:spPr>
          <p:txBody>
            <a:bodyPr wrap="square" lIns="0">
              <a:spAutoFit/>
            </a:bodyPr>
            <a:lstStyle/>
            <a:p>
              <a:r>
                <a:rPr lang="en-US" sz="1000" dirty="0">
                  <a:solidFill>
                    <a:srgbClr val="0070C0"/>
                  </a:solidFill>
                  <a:hlinkClick r:id="rId3"/>
                </a:rPr>
                <a:t>http://www3.weforum.org/docs/WEFUSA_IndustrialInternet_Report2015.pdf</a:t>
              </a:r>
              <a:r>
                <a:rPr lang="en-US" sz="1000" dirty="0">
                  <a:solidFill>
                    <a:srgbClr val="0070C0"/>
                  </a:solidFill>
                </a:rPr>
                <a:t> </a:t>
              </a:r>
            </a:p>
          </p:txBody>
        </p:sp>
        <p:sp>
          <p:nvSpPr>
            <p:cNvPr id="79" name="Title 2"/>
            <p:cNvSpPr txBox="1">
              <a:spLocks/>
            </p:cNvSpPr>
            <p:nvPr/>
          </p:nvSpPr>
          <p:spPr>
            <a:xfrm>
              <a:off x="4800838" y="67009"/>
              <a:ext cx="4650433" cy="605413"/>
            </a:xfrm>
            <a:prstGeom prst="rect">
              <a:avLst/>
            </a:prstGeom>
          </p:spPr>
          <p:txBody>
            <a:bodyPr vert="horz" lIns="0" tIns="60949" rIns="0" bIns="0" rtlCol="0" anchor="b" anchorCtr="0">
              <a:noAutofit/>
            </a:bodyPr>
            <a:lstStyle>
              <a:lvl1pPr algn="l" rtl="0" eaLnBrk="1" fontAlgn="base" hangingPunct="1">
                <a:lnSpc>
                  <a:spcPct val="100000"/>
                </a:lnSpc>
                <a:spcBef>
                  <a:spcPct val="0"/>
                </a:spcBef>
                <a:spcAft>
                  <a:spcPct val="0"/>
                </a:spcAft>
                <a:buFont typeface="Arial" charset="0"/>
                <a:defRPr lang="en-AU" sz="2799" kern="1200" spc="0" baseline="0" dirty="0" smtClean="0">
                  <a:solidFill>
                    <a:schemeClr val="tx1"/>
                  </a:solidFill>
                  <a:latin typeface="+mj-lt"/>
                  <a:ea typeface="Arial" pitchFamily="-105" charset="-52"/>
                  <a:cs typeface="Arial" pitchFamily="34" charset="0"/>
                </a:defRPr>
              </a:lvl1pPr>
              <a:lvl2pPr algn="l" rtl="0" eaLnBrk="1" fontAlgn="base" hangingPunct="1">
                <a:lnSpc>
                  <a:spcPts val="3465"/>
                </a:lnSpc>
                <a:spcBef>
                  <a:spcPct val="0"/>
                </a:spcBef>
                <a:spcAft>
                  <a:spcPct val="0"/>
                </a:spcAft>
                <a:buFont typeface="Arial" charset="0"/>
                <a:defRPr sz="3199">
                  <a:solidFill>
                    <a:schemeClr val="tx1"/>
                  </a:solidFill>
                  <a:latin typeface="Arial" pitchFamily="-105" charset="-52"/>
                  <a:ea typeface="Arial" pitchFamily="-105" charset="-52"/>
                  <a:cs typeface="Arial" pitchFamily="-105" charset="-52"/>
                </a:defRPr>
              </a:lvl2pPr>
              <a:lvl3pPr algn="l" rtl="0" eaLnBrk="1" fontAlgn="base" hangingPunct="1">
                <a:lnSpc>
                  <a:spcPts val="3465"/>
                </a:lnSpc>
                <a:spcBef>
                  <a:spcPct val="0"/>
                </a:spcBef>
                <a:spcAft>
                  <a:spcPct val="0"/>
                </a:spcAft>
                <a:buFont typeface="Arial" charset="0"/>
                <a:defRPr sz="3199">
                  <a:solidFill>
                    <a:schemeClr val="tx1"/>
                  </a:solidFill>
                  <a:latin typeface="Arial" pitchFamily="-105" charset="-52"/>
                  <a:ea typeface="Arial" pitchFamily="-105" charset="-52"/>
                  <a:cs typeface="Arial" pitchFamily="-105" charset="-52"/>
                </a:defRPr>
              </a:lvl3pPr>
              <a:lvl4pPr algn="l" rtl="0" eaLnBrk="1" fontAlgn="base" hangingPunct="1">
                <a:lnSpc>
                  <a:spcPts val="3465"/>
                </a:lnSpc>
                <a:spcBef>
                  <a:spcPct val="0"/>
                </a:spcBef>
                <a:spcAft>
                  <a:spcPct val="0"/>
                </a:spcAft>
                <a:buFont typeface="Arial" charset="0"/>
                <a:defRPr sz="3199">
                  <a:solidFill>
                    <a:schemeClr val="tx1"/>
                  </a:solidFill>
                  <a:latin typeface="Arial" pitchFamily="-105" charset="-52"/>
                  <a:ea typeface="Arial" pitchFamily="-105" charset="-52"/>
                  <a:cs typeface="Arial" pitchFamily="-105" charset="-52"/>
                </a:defRPr>
              </a:lvl4pPr>
              <a:lvl5pPr algn="l" rtl="0" eaLnBrk="1" fontAlgn="base" hangingPunct="1">
                <a:lnSpc>
                  <a:spcPts val="3465"/>
                </a:lnSpc>
                <a:spcBef>
                  <a:spcPct val="0"/>
                </a:spcBef>
                <a:spcAft>
                  <a:spcPct val="0"/>
                </a:spcAft>
                <a:buFont typeface="Arial" charset="0"/>
                <a:defRPr sz="3199">
                  <a:solidFill>
                    <a:schemeClr val="tx1"/>
                  </a:solidFill>
                  <a:latin typeface="Arial" pitchFamily="-105" charset="-52"/>
                  <a:ea typeface="Arial" pitchFamily="-105" charset="-52"/>
                  <a:cs typeface="Arial" pitchFamily="-105" charset="-52"/>
                </a:defRPr>
              </a:lvl5pPr>
              <a:lvl6pPr marL="609371" algn="l" rtl="0" eaLnBrk="1" fontAlgn="base" hangingPunct="1">
                <a:spcBef>
                  <a:spcPct val="0"/>
                </a:spcBef>
                <a:spcAft>
                  <a:spcPct val="0"/>
                </a:spcAft>
                <a:buFont typeface="Arial" pitchFamily="-105" charset="-52"/>
                <a:defRPr sz="3499">
                  <a:solidFill>
                    <a:schemeClr val="tx1"/>
                  </a:solidFill>
                  <a:latin typeface="Arial" pitchFamily="-105" charset="-52"/>
                  <a:ea typeface="Arial" pitchFamily="-105" charset="-52"/>
                  <a:cs typeface="Arial" pitchFamily="-105" charset="-52"/>
                </a:defRPr>
              </a:lvl6pPr>
              <a:lvl7pPr marL="1218743" algn="l" rtl="0" eaLnBrk="1" fontAlgn="base" hangingPunct="1">
                <a:spcBef>
                  <a:spcPct val="0"/>
                </a:spcBef>
                <a:spcAft>
                  <a:spcPct val="0"/>
                </a:spcAft>
                <a:buFont typeface="Arial" pitchFamily="-105" charset="-52"/>
                <a:defRPr sz="3499">
                  <a:solidFill>
                    <a:schemeClr val="tx1"/>
                  </a:solidFill>
                  <a:latin typeface="Arial" pitchFamily="-105" charset="-52"/>
                  <a:ea typeface="Arial" pitchFamily="-105" charset="-52"/>
                  <a:cs typeface="Arial" pitchFamily="-105" charset="-52"/>
                </a:defRPr>
              </a:lvl7pPr>
              <a:lvl8pPr marL="1828114" algn="l" rtl="0" eaLnBrk="1" fontAlgn="base" hangingPunct="1">
                <a:spcBef>
                  <a:spcPct val="0"/>
                </a:spcBef>
                <a:spcAft>
                  <a:spcPct val="0"/>
                </a:spcAft>
                <a:buFont typeface="Arial" pitchFamily="-105" charset="-52"/>
                <a:defRPr sz="3499">
                  <a:solidFill>
                    <a:schemeClr val="tx1"/>
                  </a:solidFill>
                  <a:latin typeface="Arial" pitchFamily="-105" charset="-52"/>
                  <a:ea typeface="Arial" pitchFamily="-105" charset="-52"/>
                  <a:cs typeface="Arial" pitchFamily="-105" charset="-52"/>
                </a:defRPr>
              </a:lvl8pPr>
              <a:lvl9pPr marL="2437485" algn="l" rtl="0" eaLnBrk="1" fontAlgn="base" hangingPunct="1">
                <a:spcBef>
                  <a:spcPct val="0"/>
                </a:spcBef>
                <a:spcAft>
                  <a:spcPct val="0"/>
                </a:spcAft>
                <a:buFont typeface="Arial" pitchFamily="-105" charset="-52"/>
                <a:defRPr sz="3499">
                  <a:solidFill>
                    <a:schemeClr val="tx1"/>
                  </a:solidFill>
                  <a:latin typeface="Arial" pitchFamily="-105" charset="-52"/>
                  <a:ea typeface="Arial" pitchFamily="-105" charset="-52"/>
                  <a:cs typeface="Arial" pitchFamily="-105" charset="-52"/>
                </a:defRPr>
              </a:lvl9pPr>
            </a:lstStyle>
            <a:p>
              <a:pPr>
                <a:lnSpc>
                  <a:spcPct val="80000"/>
                </a:lnSpc>
              </a:pPr>
              <a:r>
                <a:rPr lang="en-US" sz="1400" dirty="0">
                  <a:solidFill>
                    <a:srgbClr val="FFB202"/>
                  </a:solidFill>
                </a:rPr>
                <a:t>FROM </a:t>
              </a:r>
              <a:r>
                <a:rPr lang="en-US" sz="1400" b="1" dirty="0">
                  <a:solidFill>
                    <a:srgbClr val="FFB202"/>
                  </a:solidFill>
                </a:rPr>
                <a:t>WORLD ECONOMIC FORUM REPORT* </a:t>
              </a:r>
              <a:br>
                <a:rPr lang="en-US" sz="1400" b="1" dirty="0">
                  <a:solidFill>
                    <a:srgbClr val="FFB202"/>
                  </a:solidFill>
                </a:rPr>
              </a:br>
              <a:r>
                <a:rPr lang="en-US" sz="1400" dirty="0">
                  <a:solidFill>
                    <a:srgbClr val="FFB202"/>
                  </a:solidFill>
                </a:rPr>
                <a:t>2015: INDUSTRIAL INTERNET OF THINGS…</a:t>
              </a:r>
            </a:p>
          </p:txBody>
        </p:sp>
      </p:grpSp>
      <p:sp>
        <p:nvSpPr>
          <p:cNvPr id="81" name="Footer Placeholder 3"/>
          <p:cNvSpPr txBox="1">
            <a:spLocks/>
          </p:cNvSpPr>
          <p:nvPr/>
        </p:nvSpPr>
        <p:spPr>
          <a:xfrm flipH="1">
            <a:off x="9254116" y="6378321"/>
            <a:ext cx="2069477" cy="153888"/>
          </a:xfrm>
          <a:prstGeom prst="rect">
            <a:avLst/>
          </a:prstGeom>
          <a:noFill/>
        </p:spPr>
        <p:txBody>
          <a:bodyPr wrap="none" lIns="0" tIns="0" rIns="0" bIns="0" anchor="ctr" anchorCtr="0">
            <a:spAutoFit/>
          </a:bodyPr>
          <a:lstStyle>
            <a:defPPr>
              <a:defRPr lang="en-US"/>
            </a:defPPr>
            <a:lvl1pPr marL="0" algn="l" defTabSz="914400" rtl="0" eaLnBrk="1" latinLnBrk="0" hangingPunct="1">
              <a:defRPr lang="en-AU" sz="10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6C6C6C"/>
                </a:solidFill>
              </a:rPr>
              <a:t>*WEF Report authored by Accenture</a:t>
            </a:r>
          </a:p>
        </p:txBody>
      </p:sp>
      <p:sp>
        <p:nvSpPr>
          <p:cNvPr id="85" name="TextBox 84"/>
          <p:cNvSpPr txBox="1"/>
          <p:nvPr/>
        </p:nvSpPr>
        <p:spPr>
          <a:xfrm>
            <a:off x="3343487" y="5667155"/>
            <a:ext cx="1561068" cy="387798"/>
          </a:xfrm>
          <a:prstGeom prst="rect">
            <a:avLst/>
          </a:prstGeom>
        </p:spPr>
        <p:txBody>
          <a:bodyPr vert="horz" wrap="none" lIns="0" tIns="0" rIns="0" bIns="0" rtlCol="0" anchor="b">
            <a:spAutoFit/>
          </a:bodyPr>
          <a:lstStyle>
            <a:lvl1pPr indent="0" defTabSz="1734634">
              <a:lnSpc>
                <a:spcPct val="90000"/>
              </a:lnSpc>
              <a:spcBef>
                <a:spcPts val="800"/>
              </a:spcBef>
              <a:buFont typeface="Arial" charset="0"/>
              <a:buNone/>
              <a:defRPr sz="2400" b="0" i="0" cap="all" spc="-133" baseline="0">
                <a:solidFill>
                  <a:schemeClr val="accent4"/>
                </a:solidFill>
                <a:latin typeface="Arial Black" charset="0"/>
                <a:ea typeface="Arial Black" charset="0"/>
                <a:cs typeface="Arial Black" charset="0"/>
              </a:defRPr>
            </a:lvl1pPr>
            <a:lvl2pPr marL="182875" indent="-182875" defTabSz="1734634">
              <a:lnSpc>
                <a:spcPct val="90000"/>
              </a:lnSpc>
              <a:spcBef>
                <a:spcPts val="800"/>
              </a:spcBef>
              <a:buFont typeface="Arial" charset="0"/>
              <a:buChar char="•"/>
              <a:defRPr b="1" i="0" cap="none" baseline="0">
                <a:solidFill>
                  <a:schemeClr val="bg2"/>
                </a:solidFill>
                <a:ea typeface="Arial Black" charset="0"/>
                <a:cs typeface="Arial Black" charset="0"/>
              </a:defRPr>
            </a:lvl2pPr>
            <a:lvl3pPr marL="365751" indent="-182875" defTabSz="1734634">
              <a:lnSpc>
                <a:spcPct val="90000"/>
              </a:lnSpc>
              <a:spcBef>
                <a:spcPts val="800"/>
              </a:spcBef>
              <a:buFont typeface="Arial" charset="0"/>
              <a:buChar char="•"/>
              <a:defRPr b="1" i="0" cap="none" baseline="0">
                <a:solidFill>
                  <a:schemeClr val="bg2"/>
                </a:solidFill>
                <a:ea typeface="Arial Black" charset="0"/>
                <a:cs typeface="Arial Black" charset="0"/>
              </a:defRPr>
            </a:lvl3pPr>
            <a:lvl4pPr marL="0" indent="0" defTabSz="1734634">
              <a:lnSpc>
                <a:spcPct val="90000"/>
              </a:lnSpc>
              <a:spcBef>
                <a:spcPts val="800"/>
              </a:spcBef>
              <a:buFont typeface="Arial" charset="0"/>
              <a:buNone/>
              <a:defRPr b="0" i="0" cap="none" baseline="0">
                <a:solidFill>
                  <a:schemeClr val="bg2"/>
                </a:solidFill>
                <a:ea typeface="Arial Black" charset="0"/>
                <a:cs typeface="Arial Black" charset="0"/>
              </a:defRPr>
            </a:lvl4pPr>
            <a:lvl5pPr marL="182875" indent="-182875" defTabSz="1734634">
              <a:lnSpc>
                <a:spcPct val="90000"/>
              </a:lnSpc>
              <a:spcBef>
                <a:spcPts val="800"/>
              </a:spcBef>
              <a:buFont typeface="Arial" charset="0"/>
              <a:buChar char="•"/>
              <a:defRPr b="0" i="0" cap="none" baseline="0">
                <a:solidFill>
                  <a:schemeClr val="bg2"/>
                </a:solidFill>
                <a:ea typeface="Arial Black" charset="0"/>
                <a:cs typeface="Arial Black" charset="0"/>
              </a:defRPr>
            </a:lvl5pPr>
            <a:lvl6pPr marL="365751" indent="-182875" defTabSz="1734634">
              <a:lnSpc>
                <a:spcPct val="90000"/>
              </a:lnSpc>
              <a:spcBef>
                <a:spcPts val="800"/>
              </a:spcBef>
              <a:buFont typeface="Arial" charset="0"/>
              <a:buChar char="•"/>
              <a:defRPr sz="2133" b="1" i="0" cap="none" baseline="0">
                <a:solidFill>
                  <a:schemeClr val="tx2"/>
                </a:solidFill>
                <a:latin typeface="Arial Bold" charset="0"/>
                <a:ea typeface="Arial Bold" charset="0"/>
                <a:cs typeface="Arial Bold" charset="0"/>
              </a:defRPr>
            </a:lvl6pPr>
            <a:lvl7pPr marL="0" indent="0" defTabSz="1734634">
              <a:lnSpc>
                <a:spcPct val="90000"/>
              </a:lnSpc>
              <a:spcBef>
                <a:spcPts val="800"/>
              </a:spcBef>
              <a:buFont typeface="Arial" charset="0"/>
              <a:buNone/>
              <a:defRPr sz="1867" b="1" i="0" cap="none" baseline="0">
                <a:latin typeface="Arial Bold" charset="0"/>
                <a:ea typeface="Arial Bold" charset="0"/>
                <a:cs typeface="Arial Bold" charset="0"/>
              </a:defRPr>
            </a:lvl7pPr>
            <a:lvl8pPr marL="182875" indent="-182875" defTabSz="1734634">
              <a:lnSpc>
                <a:spcPct val="90000"/>
              </a:lnSpc>
              <a:spcBef>
                <a:spcPts val="800"/>
              </a:spcBef>
              <a:buFont typeface="Arial" charset="0"/>
              <a:buChar char="•"/>
              <a:defRPr sz="1867" b="1" i="0" cap="none" baseline="0">
                <a:latin typeface="Arial Bold" charset="0"/>
                <a:ea typeface="Arial Bold" charset="0"/>
                <a:cs typeface="Arial Bold" charset="0"/>
              </a:defRPr>
            </a:lvl8pPr>
            <a:lvl9pPr marL="365751" indent="-182875" defTabSz="1734634">
              <a:lnSpc>
                <a:spcPct val="90000"/>
              </a:lnSpc>
              <a:spcBef>
                <a:spcPts val="800"/>
              </a:spcBef>
              <a:buFont typeface="Arial" charset="0"/>
              <a:buChar char="•"/>
              <a:defRPr sz="1867" b="1" i="0" cap="none" baseline="0">
                <a:latin typeface="Arial Bold" charset="0"/>
                <a:ea typeface="Arial Black" charset="0"/>
                <a:cs typeface="Arial Black" charset="0"/>
              </a:defRPr>
            </a:lvl9pPr>
          </a:lstStyle>
          <a:p>
            <a:r>
              <a:rPr lang="en-US" sz="1400" dirty="0">
                <a:solidFill>
                  <a:srgbClr val="205AAB"/>
                </a:solidFill>
              </a:rPr>
              <a:t>From</a:t>
            </a:r>
            <a:br>
              <a:rPr lang="en-US" sz="1400" dirty="0">
                <a:solidFill>
                  <a:srgbClr val="205AAB"/>
                </a:solidFill>
              </a:rPr>
            </a:br>
            <a:r>
              <a:rPr lang="en-US" sz="1400" dirty="0" smtClean="0">
                <a:solidFill>
                  <a:srgbClr val="205AAB"/>
                </a:solidFill>
              </a:rPr>
              <a:t>APPLICATIONS </a:t>
            </a:r>
            <a:r>
              <a:rPr lang="en-US" sz="1400" dirty="0">
                <a:solidFill>
                  <a:srgbClr val="205AAB"/>
                </a:solidFill>
              </a:rPr>
              <a:t>to</a:t>
            </a:r>
          </a:p>
        </p:txBody>
      </p:sp>
      <p:cxnSp>
        <p:nvCxnSpPr>
          <p:cNvPr id="86" name="Straight Arrow Connector 85"/>
          <p:cNvCxnSpPr/>
          <p:nvPr/>
        </p:nvCxnSpPr>
        <p:spPr>
          <a:xfrm>
            <a:off x="4965241" y="5958003"/>
            <a:ext cx="981818" cy="0"/>
          </a:xfrm>
          <a:prstGeom prst="straightConnector1">
            <a:avLst/>
          </a:prstGeom>
          <a:noFill/>
          <a:ln w="22225">
            <a:solidFill>
              <a:schemeClr val="accent6"/>
            </a:solidFill>
            <a:prstDash val="sysDash"/>
            <a:miter lim="800000"/>
            <a:tailEnd type="triangle"/>
          </a:ln>
        </p:spPr>
        <p:style>
          <a:lnRef idx="2">
            <a:schemeClr val="accent1">
              <a:shade val="50000"/>
            </a:schemeClr>
          </a:lnRef>
          <a:fillRef idx="1">
            <a:schemeClr val="accent1"/>
          </a:fillRef>
          <a:effectRef idx="0">
            <a:schemeClr val="accent1"/>
          </a:effectRef>
          <a:fontRef idx="minor">
            <a:schemeClr val="lt1"/>
          </a:fontRef>
        </p:style>
      </p:cxnSp>
      <p:sp>
        <p:nvSpPr>
          <p:cNvPr id="87" name="TextBox 86"/>
          <p:cNvSpPr txBox="1"/>
          <p:nvPr/>
        </p:nvSpPr>
        <p:spPr>
          <a:xfrm>
            <a:off x="6022764" y="5861054"/>
            <a:ext cx="868764" cy="193899"/>
          </a:xfrm>
          <a:prstGeom prst="rect">
            <a:avLst/>
          </a:prstGeom>
        </p:spPr>
        <p:txBody>
          <a:bodyPr vert="horz" wrap="none" lIns="0" tIns="0" rIns="0" bIns="0" rtlCol="0" anchor="b">
            <a:spAutoFit/>
          </a:bodyPr>
          <a:lstStyle>
            <a:lvl1pPr indent="0" defTabSz="1734634">
              <a:lnSpc>
                <a:spcPct val="90000"/>
              </a:lnSpc>
              <a:spcBef>
                <a:spcPts val="800"/>
              </a:spcBef>
              <a:buFont typeface="Arial" charset="0"/>
              <a:buNone/>
              <a:defRPr sz="2400" b="0" i="0" cap="all" spc="-133" baseline="0">
                <a:solidFill>
                  <a:schemeClr val="accent4"/>
                </a:solidFill>
                <a:latin typeface="Arial Black" charset="0"/>
                <a:ea typeface="Arial Black" charset="0"/>
                <a:cs typeface="Arial Black" charset="0"/>
              </a:defRPr>
            </a:lvl1pPr>
            <a:lvl2pPr marL="182875" indent="-182875" defTabSz="1734634">
              <a:lnSpc>
                <a:spcPct val="90000"/>
              </a:lnSpc>
              <a:spcBef>
                <a:spcPts val="800"/>
              </a:spcBef>
              <a:buFont typeface="Arial" charset="0"/>
              <a:buChar char="•"/>
              <a:defRPr b="1" i="0" cap="none" baseline="0">
                <a:solidFill>
                  <a:schemeClr val="bg2"/>
                </a:solidFill>
                <a:ea typeface="Arial Black" charset="0"/>
                <a:cs typeface="Arial Black" charset="0"/>
              </a:defRPr>
            </a:lvl2pPr>
            <a:lvl3pPr marL="365751" indent="-182875" defTabSz="1734634">
              <a:lnSpc>
                <a:spcPct val="90000"/>
              </a:lnSpc>
              <a:spcBef>
                <a:spcPts val="800"/>
              </a:spcBef>
              <a:buFont typeface="Arial" charset="0"/>
              <a:buChar char="•"/>
              <a:defRPr b="1" i="0" cap="none" baseline="0">
                <a:solidFill>
                  <a:schemeClr val="bg2"/>
                </a:solidFill>
                <a:ea typeface="Arial Black" charset="0"/>
                <a:cs typeface="Arial Black" charset="0"/>
              </a:defRPr>
            </a:lvl3pPr>
            <a:lvl4pPr marL="0" indent="0" defTabSz="1734634">
              <a:lnSpc>
                <a:spcPct val="90000"/>
              </a:lnSpc>
              <a:spcBef>
                <a:spcPts val="800"/>
              </a:spcBef>
              <a:buFont typeface="Arial" charset="0"/>
              <a:buNone/>
              <a:defRPr b="0" i="0" cap="none" baseline="0">
                <a:solidFill>
                  <a:schemeClr val="bg2"/>
                </a:solidFill>
                <a:ea typeface="Arial Black" charset="0"/>
                <a:cs typeface="Arial Black" charset="0"/>
              </a:defRPr>
            </a:lvl4pPr>
            <a:lvl5pPr marL="182875" indent="-182875" defTabSz="1734634">
              <a:lnSpc>
                <a:spcPct val="90000"/>
              </a:lnSpc>
              <a:spcBef>
                <a:spcPts val="800"/>
              </a:spcBef>
              <a:buFont typeface="Arial" charset="0"/>
              <a:buChar char="•"/>
              <a:defRPr b="0" i="0" cap="none" baseline="0">
                <a:solidFill>
                  <a:schemeClr val="bg2"/>
                </a:solidFill>
                <a:ea typeface="Arial Black" charset="0"/>
                <a:cs typeface="Arial Black" charset="0"/>
              </a:defRPr>
            </a:lvl5pPr>
            <a:lvl6pPr marL="365751" indent="-182875" defTabSz="1734634">
              <a:lnSpc>
                <a:spcPct val="90000"/>
              </a:lnSpc>
              <a:spcBef>
                <a:spcPts val="800"/>
              </a:spcBef>
              <a:buFont typeface="Arial" charset="0"/>
              <a:buChar char="•"/>
              <a:defRPr sz="2133" b="1" i="0" cap="none" baseline="0">
                <a:solidFill>
                  <a:schemeClr val="tx2"/>
                </a:solidFill>
                <a:latin typeface="Arial Bold" charset="0"/>
                <a:ea typeface="Arial Bold" charset="0"/>
                <a:cs typeface="Arial Bold" charset="0"/>
              </a:defRPr>
            </a:lvl6pPr>
            <a:lvl7pPr marL="0" indent="0" defTabSz="1734634">
              <a:lnSpc>
                <a:spcPct val="90000"/>
              </a:lnSpc>
              <a:spcBef>
                <a:spcPts val="800"/>
              </a:spcBef>
              <a:buFont typeface="Arial" charset="0"/>
              <a:buNone/>
              <a:defRPr sz="1867" b="1" i="0" cap="none" baseline="0">
                <a:latin typeface="Arial Bold" charset="0"/>
                <a:ea typeface="Arial Bold" charset="0"/>
                <a:cs typeface="Arial Bold" charset="0"/>
              </a:defRPr>
            </a:lvl7pPr>
            <a:lvl8pPr marL="182875" indent="-182875" defTabSz="1734634">
              <a:lnSpc>
                <a:spcPct val="90000"/>
              </a:lnSpc>
              <a:spcBef>
                <a:spcPts val="800"/>
              </a:spcBef>
              <a:buFont typeface="Arial" charset="0"/>
              <a:buChar char="•"/>
              <a:defRPr sz="1867" b="1" i="0" cap="none" baseline="0">
                <a:latin typeface="Arial Bold" charset="0"/>
                <a:ea typeface="Arial Bold" charset="0"/>
                <a:cs typeface="Arial Bold" charset="0"/>
              </a:defRPr>
            </a:lvl8pPr>
            <a:lvl9pPr marL="365751" indent="-182875" defTabSz="1734634">
              <a:lnSpc>
                <a:spcPct val="90000"/>
              </a:lnSpc>
              <a:spcBef>
                <a:spcPts val="800"/>
              </a:spcBef>
              <a:buFont typeface="Arial" charset="0"/>
              <a:buChar char="•"/>
              <a:defRPr sz="1867" b="1" i="0" cap="none" baseline="0">
                <a:latin typeface="Arial Bold" charset="0"/>
                <a:ea typeface="Arial Black" charset="0"/>
                <a:cs typeface="Arial Black" charset="0"/>
              </a:defRPr>
            </a:lvl9pPr>
          </a:lstStyle>
          <a:p>
            <a:r>
              <a:rPr lang="en-US" sz="1400" dirty="0" smtClean="0">
                <a:solidFill>
                  <a:srgbClr val="205AAB"/>
                </a:solidFill>
              </a:rPr>
              <a:t>services</a:t>
            </a:r>
            <a:endParaRPr lang="en-US" sz="1400" dirty="0">
              <a:solidFill>
                <a:srgbClr val="205AAB"/>
              </a:solidFill>
            </a:endParaRPr>
          </a:p>
        </p:txBody>
      </p:sp>
      <p:cxnSp>
        <p:nvCxnSpPr>
          <p:cNvPr id="88" name="Straight Arrow Connector 87"/>
          <p:cNvCxnSpPr/>
          <p:nvPr/>
        </p:nvCxnSpPr>
        <p:spPr>
          <a:xfrm>
            <a:off x="7067438" y="5958003"/>
            <a:ext cx="1080000" cy="0"/>
          </a:xfrm>
          <a:prstGeom prst="straightConnector1">
            <a:avLst/>
          </a:prstGeom>
          <a:noFill/>
          <a:ln w="22225">
            <a:solidFill>
              <a:schemeClr val="accent6"/>
            </a:solidFill>
            <a:prstDash val="sysDash"/>
            <a:miter lim="800000"/>
            <a:tailEnd type="triangle"/>
          </a:ln>
        </p:spPr>
        <p:style>
          <a:lnRef idx="2">
            <a:schemeClr val="accent1">
              <a:shade val="50000"/>
            </a:schemeClr>
          </a:lnRef>
          <a:fillRef idx="1">
            <a:schemeClr val="accent1"/>
          </a:fillRef>
          <a:effectRef idx="0">
            <a:schemeClr val="accent1"/>
          </a:effectRef>
          <a:fontRef idx="minor">
            <a:schemeClr val="lt1"/>
          </a:fontRef>
        </p:style>
      </p:cxnSp>
      <p:sp>
        <p:nvSpPr>
          <p:cNvPr id="89" name="TextBox 88"/>
          <p:cNvSpPr txBox="1"/>
          <p:nvPr/>
        </p:nvSpPr>
        <p:spPr>
          <a:xfrm>
            <a:off x="8233197" y="5861054"/>
            <a:ext cx="1198726" cy="193899"/>
          </a:xfrm>
          <a:prstGeom prst="rect">
            <a:avLst/>
          </a:prstGeom>
        </p:spPr>
        <p:txBody>
          <a:bodyPr vert="horz" wrap="none" lIns="0" tIns="0" rIns="0" bIns="0" rtlCol="0" anchor="b">
            <a:spAutoFit/>
          </a:bodyPr>
          <a:lstStyle>
            <a:lvl1pPr indent="0" defTabSz="1734634">
              <a:lnSpc>
                <a:spcPct val="90000"/>
              </a:lnSpc>
              <a:spcBef>
                <a:spcPts val="800"/>
              </a:spcBef>
              <a:buFont typeface="Arial" charset="0"/>
              <a:buNone/>
              <a:defRPr sz="2400" b="0" i="0" cap="all" spc="-133" baseline="0">
                <a:solidFill>
                  <a:schemeClr val="accent4"/>
                </a:solidFill>
                <a:latin typeface="Arial Black" charset="0"/>
                <a:ea typeface="Arial Black" charset="0"/>
                <a:cs typeface="Arial Black" charset="0"/>
              </a:defRPr>
            </a:lvl1pPr>
            <a:lvl2pPr marL="182875" indent="-182875" defTabSz="1734634">
              <a:lnSpc>
                <a:spcPct val="90000"/>
              </a:lnSpc>
              <a:spcBef>
                <a:spcPts val="800"/>
              </a:spcBef>
              <a:buFont typeface="Arial" charset="0"/>
              <a:buChar char="•"/>
              <a:defRPr b="1" i="0" cap="none" baseline="0">
                <a:solidFill>
                  <a:schemeClr val="bg2"/>
                </a:solidFill>
                <a:ea typeface="Arial Black" charset="0"/>
                <a:cs typeface="Arial Black" charset="0"/>
              </a:defRPr>
            </a:lvl2pPr>
            <a:lvl3pPr marL="365751" indent="-182875" defTabSz="1734634">
              <a:lnSpc>
                <a:spcPct val="90000"/>
              </a:lnSpc>
              <a:spcBef>
                <a:spcPts val="800"/>
              </a:spcBef>
              <a:buFont typeface="Arial" charset="0"/>
              <a:buChar char="•"/>
              <a:defRPr b="1" i="0" cap="none" baseline="0">
                <a:solidFill>
                  <a:schemeClr val="bg2"/>
                </a:solidFill>
                <a:ea typeface="Arial Black" charset="0"/>
                <a:cs typeface="Arial Black" charset="0"/>
              </a:defRPr>
            </a:lvl3pPr>
            <a:lvl4pPr marL="0" indent="0" defTabSz="1734634">
              <a:lnSpc>
                <a:spcPct val="90000"/>
              </a:lnSpc>
              <a:spcBef>
                <a:spcPts val="800"/>
              </a:spcBef>
              <a:buFont typeface="Arial" charset="0"/>
              <a:buNone/>
              <a:defRPr b="0" i="0" cap="none" baseline="0">
                <a:solidFill>
                  <a:schemeClr val="bg2"/>
                </a:solidFill>
                <a:ea typeface="Arial Black" charset="0"/>
                <a:cs typeface="Arial Black" charset="0"/>
              </a:defRPr>
            </a:lvl4pPr>
            <a:lvl5pPr marL="182875" indent="-182875" defTabSz="1734634">
              <a:lnSpc>
                <a:spcPct val="90000"/>
              </a:lnSpc>
              <a:spcBef>
                <a:spcPts val="800"/>
              </a:spcBef>
              <a:buFont typeface="Arial" charset="0"/>
              <a:buChar char="•"/>
              <a:defRPr b="0" i="0" cap="none" baseline="0">
                <a:solidFill>
                  <a:schemeClr val="bg2"/>
                </a:solidFill>
                <a:ea typeface="Arial Black" charset="0"/>
                <a:cs typeface="Arial Black" charset="0"/>
              </a:defRPr>
            </a:lvl5pPr>
            <a:lvl6pPr marL="365751" indent="-182875" defTabSz="1734634">
              <a:lnSpc>
                <a:spcPct val="90000"/>
              </a:lnSpc>
              <a:spcBef>
                <a:spcPts val="800"/>
              </a:spcBef>
              <a:buFont typeface="Arial" charset="0"/>
              <a:buChar char="•"/>
              <a:defRPr sz="2133" b="1" i="0" cap="none" baseline="0">
                <a:solidFill>
                  <a:schemeClr val="tx2"/>
                </a:solidFill>
                <a:latin typeface="Arial Bold" charset="0"/>
                <a:ea typeface="Arial Bold" charset="0"/>
                <a:cs typeface="Arial Bold" charset="0"/>
              </a:defRPr>
            </a:lvl6pPr>
            <a:lvl7pPr marL="0" indent="0" defTabSz="1734634">
              <a:lnSpc>
                <a:spcPct val="90000"/>
              </a:lnSpc>
              <a:spcBef>
                <a:spcPts val="800"/>
              </a:spcBef>
              <a:buFont typeface="Arial" charset="0"/>
              <a:buNone/>
              <a:defRPr sz="1867" b="1" i="0" cap="none" baseline="0">
                <a:latin typeface="Arial Bold" charset="0"/>
                <a:ea typeface="Arial Bold" charset="0"/>
                <a:cs typeface="Arial Bold" charset="0"/>
              </a:defRPr>
            </a:lvl7pPr>
            <a:lvl8pPr marL="182875" indent="-182875" defTabSz="1734634">
              <a:lnSpc>
                <a:spcPct val="90000"/>
              </a:lnSpc>
              <a:spcBef>
                <a:spcPts val="800"/>
              </a:spcBef>
              <a:buFont typeface="Arial" charset="0"/>
              <a:buChar char="•"/>
              <a:defRPr sz="1867" b="1" i="0" cap="none" baseline="0">
                <a:latin typeface="Arial Bold" charset="0"/>
                <a:ea typeface="Arial Bold" charset="0"/>
                <a:cs typeface="Arial Bold" charset="0"/>
              </a:defRPr>
            </a:lvl8pPr>
            <a:lvl9pPr marL="365751" indent="-182875" defTabSz="1734634">
              <a:lnSpc>
                <a:spcPct val="90000"/>
              </a:lnSpc>
              <a:spcBef>
                <a:spcPts val="800"/>
              </a:spcBef>
              <a:buFont typeface="Arial" charset="0"/>
              <a:buChar char="•"/>
              <a:defRPr sz="1867" b="1" i="0" cap="none" baseline="0">
                <a:latin typeface="Arial Bold" charset="0"/>
                <a:ea typeface="Arial Black" charset="0"/>
                <a:cs typeface="Arial Black" charset="0"/>
              </a:defRPr>
            </a:lvl9pPr>
          </a:lstStyle>
          <a:p>
            <a:r>
              <a:rPr lang="en-US" sz="1400" dirty="0" smtClean="0">
                <a:solidFill>
                  <a:srgbClr val="205AAB"/>
                </a:solidFill>
              </a:rPr>
              <a:t>ecosystems</a:t>
            </a:r>
            <a:endParaRPr lang="en-US" sz="1400" dirty="0">
              <a:solidFill>
                <a:srgbClr val="205AAB"/>
              </a:solidFill>
            </a:endParaRPr>
          </a:p>
        </p:txBody>
      </p:sp>
      <p:cxnSp>
        <p:nvCxnSpPr>
          <p:cNvPr id="90" name="Straight Arrow Connector 89"/>
          <p:cNvCxnSpPr/>
          <p:nvPr/>
        </p:nvCxnSpPr>
        <p:spPr>
          <a:xfrm>
            <a:off x="9475690" y="5958003"/>
            <a:ext cx="981818" cy="0"/>
          </a:xfrm>
          <a:prstGeom prst="straightConnector1">
            <a:avLst/>
          </a:prstGeom>
          <a:noFill/>
          <a:ln w="22225">
            <a:solidFill>
              <a:schemeClr val="accent6"/>
            </a:solidFill>
            <a:prstDash val="sysDash"/>
            <a:miter lim="800000"/>
            <a:tailEnd type="triangle"/>
          </a:ln>
        </p:spPr>
        <p:style>
          <a:lnRef idx="2">
            <a:schemeClr val="accent1">
              <a:shade val="50000"/>
            </a:schemeClr>
          </a:lnRef>
          <a:fillRef idx="1">
            <a:schemeClr val="accent1"/>
          </a:fillRef>
          <a:effectRef idx="0">
            <a:schemeClr val="accent1"/>
          </a:effectRef>
          <a:fontRef idx="minor">
            <a:schemeClr val="lt1"/>
          </a:fontRef>
        </p:style>
      </p:cxnSp>
      <p:sp>
        <p:nvSpPr>
          <p:cNvPr id="91" name="TextBox 90"/>
          <p:cNvSpPr txBox="1"/>
          <p:nvPr/>
        </p:nvSpPr>
        <p:spPr>
          <a:xfrm>
            <a:off x="10502122" y="5857894"/>
            <a:ext cx="1421132" cy="193899"/>
          </a:xfrm>
          <a:prstGeom prst="rect">
            <a:avLst/>
          </a:prstGeom>
        </p:spPr>
        <p:txBody>
          <a:bodyPr vert="horz" wrap="square" lIns="0" tIns="0" rIns="0" bIns="0" rtlCol="0" anchor="ctr">
            <a:spAutoFit/>
          </a:bodyPr>
          <a:lstStyle>
            <a:lvl1pPr indent="0" defTabSz="1734634">
              <a:lnSpc>
                <a:spcPct val="90000"/>
              </a:lnSpc>
              <a:spcBef>
                <a:spcPts val="800"/>
              </a:spcBef>
              <a:buFont typeface="Arial" charset="0"/>
              <a:buNone/>
              <a:defRPr sz="2400" b="0" i="0" cap="all" spc="-133" baseline="0">
                <a:solidFill>
                  <a:schemeClr val="accent4"/>
                </a:solidFill>
                <a:latin typeface="Arial Black" charset="0"/>
                <a:ea typeface="Arial Black" charset="0"/>
                <a:cs typeface="Arial Black" charset="0"/>
              </a:defRPr>
            </a:lvl1pPr>
            <a:lvl2pPr marL="182875" indent="-182875" defTabSz="1734634">
              <a:lnSpc>
                <a:spcPct val="90000"/>
              </a:lnSpc>
              <a:spcBef>
                <a:spcPts val="800"/>
              </a:spcBef>
              <a:buFont typeface="Arial" charset="0"/>
              <a:buChar char="•"/>
              <a:defRPr b="1" i="0" cap="none" baseline="0">
                <a:solidFill>
                  <a:schemeClr val="bg2"/>
                </a:solidFill>
                <a:ea typeface="Arial Black" charset="0"/>
                <a:cs typeface="Arial Black" charset="0"/>
              </a:defRPr>
            </a:lvl2pPr>
            <a:lvl3pPr marL="365751" indent="-182875" defTabSz="1734634">
              <a:lnSpc>
                <a:spcPct val="90000"/>
              </a:lnSpc>
              <a:spcBef>
                <a:spcPts val="800"/>
              </a:spcBef>
              <a:buFont typeface="Arial" charset="0"/>
              <a:buChar char="•"/>
              <a:defRPr b="1" i="0" cap="none" baseline="0">
                <a:solidFill>
                  <a:schemeClr val="bg2"/>
                </a:solidFill>
                <a:ea typeface="Arial Black" charset="0"/>
                <a:cs typeface="Arial Black" charset="0"/>
              </a:defRPr>
            </a:lvl3pPr>
            <a:lvl4pPr marL="0" indent="0" defTabSz="1734634">
              <a:lnSpc>
                <a:spcPct val="90000"/>
              </a:lnSpc>
              <a:spcBef>
                <a:spcPts val="800"/>
              </a:spcBef>
              <a:buFont typeface="Arial" charset="0"/>
              <a:buNone/>
              <a:defRPr b="0" i="0" cap="none" baseline="0">
                <a:solidFill>
                  <a:schemeClr val="bg2"/>
                </a:solidFill>
                <a:ea typeface="Arial Black" charset="0"/>
                <a:cs typeface="Arial Black" charset="0"/>
              </a:defRPr>
            </a:lvl4pPr>
            <a:lvl5pPr marL="182875" indent="-182875" defTabSz="1734634">
              <a:lnSpc>
                <a:spcPct val="90000"/>
              </a:lnSpc>
              <a:spcBef>
                <a:spcPts val="800"/>
              </a:spcBef>
              <a:buFont typeface="Arial" charset="0"/>
              <a:buChar char="•"/>
              <a:defRPr b="0" i="0" cap="none" baseline="0">
                <a:solidFill>
                  <a:schemeClr val="bg2"/>
                </a:solidFill>
                <a:ea typeface="Arial Black" charset="0"/>
                <a:cs typeface="Arial Black" charset="0"/>
              </a:defRPr>
            </a:lvl5pPr>
            <a:lvl6pPr marL="365751" indent="-182875" defTabSz="1734634">
              <a:lnSpc>
                <a:spcPct val="90000"/>
              </a:lnSpc>
              <a:spcBef>
                <a:spcPts val="800"/>
              </a:spcBef>
              <a:buFont typeface="Arial" charset="0"/>
              <a:buChar char="•"/>
              <a:defRPr sz="2133" b="1" i="0" cap="none" baseline="0">
                <a:solidFill>
                  <a:schemeClr val="tx2"/>
                </a:solidFill>
                <a:latin typeface="Arial Bold" charset="0"/>
                <a:ea typeface="Arial Bold" charset="0"/>
                <a:cs typeface="Arial Bold" charset="0"/>
              </a:defRPr>
            </a:lvl6pPr>
            <a:lvl7pPr marL="0" indent="0" defTabSz="1734634">
              <a:lnSpc>
                <a:spcPct val="90000"/>
              </a:lnSpc>
              <a:spcBef>
                <a:spcPts val="800"/>
              </a:spcBef>
              <a:buFont typeface="Arial" charset="0"/>
              <a:buNone/>
              <a:defRPr sz="1867" b="1" i="0" cap="none" baseline="0">
                <a:latin typeface="Arial Bold" charset="0"/>
                <a:ea typeface="Arial Bold" charset="0"/>
                <a:cs typeface="Arial Bold" charset="0"/>
              </a:defRPr>
            </a:lvl7pPr>
            <a:lvl8pPr marL="182875" indent="-182875" defTabSz="1734634">
              <a:lnSpc>
                <a:spcPct val="90000"/>
              </a:lnSpc>
              <a:spcBef>
                <a:spcPts val="800"/>
              </a:spcBef>
              <a:buFont typeface="Arial" charset="0"/>
              <a:buChar char="•"/>
              <a:defRPr sz="1867" b="1" i="0" cap="none" baseline="0">
                <a:latin typeface="Arial Bold" charset="0"/>
                <a:ea typeface="Arial Bold" charset="0"/>
                <a:cs typeface="Arial Bold" charset="0"/>
              </a:defRPr>
            </a:lvl8pPr>
            <a:lvl9pPr marL="365751" indent="-182875" defTabSz="1734634">
              <a:lnSpc>
                <a:spcPct val="90000"/>
              </a:lnSpc>
              <a:spcBef>
                <a:spcPts val="800"/>
              </a:spcBef>
              <a:buFont typeface="Arial" charset="0"/>
              <a:buChar char="•"/>
              <a:defRPr sz="1867" b="1" i="0" cap="none" baseline="0">
                <a:latin typeface="Arial Bold" charset="0"/>
                <a:ea typeface="Arial Black" charset="0"/>
                <a:cs typeface="Arial Black" charset="0"/>
              </a:defRPr>
            </a:lvl9pPr>
          </a:lstStyle>
          <a:p>
            <a:r>
              <a:rPr lang="en-US" sz="1400" dirty="0" smtClean="0">
                <a:solidFill>
                  <a:srgbClr val="205AAB"/>
                </a:solidFill>
              </a:rPr>
              <a:t>Economy</a:t>
            </a:r>
            <a:endParaRPr lang="en-US" sz="1400" dirty="0">
              <a:solidFill>
                <a:srgbClr val="205AAB"/>
              </a:solidFill>
            </a:endParaRPr>
          </a:p>
        </p:txBody>
      </p:sp>
      <p:sp>
        <p:nvSpPr>
          <p:cNvPr id="93" name="Rectangle 92"/>
          <p:cNvSpPr/>
          <p:nvPr/>
        </p:nvSpPr>
        <p:spPr>
          <a:xfrm>
            <a:off x="3368040" y="4081410"/>
            <a:ext cx="1890976" cy="1389987"/>
          </a:xfrm>
          <a:prstGeom prst="rect">
            <a:avLst/>
          </a:prstGeom>
        </p:spPr>
        <p:txBody>
          <a:bodyPr wrap="square" lIns="0" tIns="72000" rIns="0" bIns="0">
            <a:spAutoFit/>
          </a:bodyPr>
          <a:lstStyle/>
          <a:p>
            <a:pPr marL="92075" indent="-92075">
              <a:lnSpc>
                <a:spcPct val="90000"/>
              </a:lnSpc>
              <a:spcAft>
                <a:spcPts val="300"/>
              </a:spcAft>
              <a:buFont typeface="Arial" panose="020B0604020202020204" pitchFamily="34" charset="0"/>
              <a:buChar char="•"/>
            </a:pPr>
            <a:r>
              <a:rPr lang="en-US" sz="1050" dirty="0">
                <a:solidFill>
                  <a:srgbClr val="6C6C6C"/>
                </a:solidFill>
              </a:rPr>
              <a:t>Improved asset utilization </a:t>
            </a:r>
            <a:br>
              <a:rPr lang="en-US" sz="1050" dirty="0">
                <a:solidFill>
                  <a:srgbClr val="6C6C6C"/>
                </a:solidFill>
              </a:rPr>
            </a:br>
            <a:r>
              <a:rPr lang="en-US" sz="1050" dirty="0">
                <a:solidFill>
                  <a:srgbClr val="6C6C6C"/>
                </a:solidFill>
              </a:rPr>
              <a:t>and tracking</a:t>
            </a:r>
          </a:p>
          <a:p>
            <a:pPr marL="92075" indent="-92075">
              <a:lnSpc>
                <a:spcPct val="90000"/>
              </a:lnSpc>
              <a:spcAft>
                <a:spcPts val="300"/>
              </a:spcAft>
              <a:buFont typeface="Arial" panose="020B0604020202020204" pitchFamily="34" charset="0"/>
              <a:buChar char="•"/>
            </a:pPr>
            <a:r>
              <a:rPr lang="en-US" sz="1050" dirty="0">
                <a:solidFill>
                  <a:srgbClr val="6C6C6C"/>
                </a:solidFill>
              </a:rPr>
              <a:t>Operational cost reduction</a:t>
            </a:r>
          </a:p>
          <a:p>
            <a:pPr marL="92075" indent="-92075">
              <a:lnSpc>
                <a:spcPct val="90000"/>
              </a:lnSpc>
              <a:spcAft>
                <a:spcPts val="300"/>
              </a:spcAft>
              <a:buFont typeface="Arial" panose="020B0604020202020204" pitchFamily="34" charset="0"/>
              <a:buChar char="•"/>
            </a:pPr>
            <a:r>
              <a:rPr lang="en-US" sz="1050" dirty="0">
                <a:solidFill>
                  <a:srgbClr val="6C6C6C"/>
                </a:solidFill>
              </a:rPr>
              <a:t>Equipment productivity enhancement</a:t>
            </a:r>
          </a:p>
          <a:p>
            <a:pPr marL="92075" indent="-92075">
              <a:lnSpc>
                <a:spcPct val="90000"/>
              </a:lnSpc>
              <a:spcAft>
                <a:spcPts val="300"/>
              </a:spcAft>
              <a:buFont typeface="Arial" panose="020B0604020202020204" pitchFamily="34" charset="0"/>
              <a:buChar char="•"/>
            </a:pPr>
            <a:r>
              <a:rPr lang="en-US" sz="1050" dirty="0">
                <a:solidFill>
                  <a:srgbClr val="6C6C6C"/>
                </a:solidFill>
              </a:rPr>
              <a:t>Improved worker productivity, safety and working conditions</a:t>
            </a:r>
          </a:p>
          <a:p>
            <a:pPr marL="92075" indent="-92075">
              <a:lnSpc>
                <a:spcPct val="90000"/>
              </a:lnSpc>
              <a:spcAft>
                <a:spcPts val="300"/>
              </a:spcAft>
              <a:buFont typeface="Arial" panose="020B0604020202020204" pitchFamily="34" charset="0"/>
              <a:buChar char="•"/>
            </a:pPr>
            <a:r>
              <a:rPr lang="en-US" sz="1050" dirty="0">
                <a:solidFill>
                  <a:srgbClr val="6C6C6C"/>
                </a:solidFill>
              </a:rPr>
              <a:t>Remote equipment operation</a:t>
            </a:r>
          </a:p>
        </p:txBody>
      </p:sp>
      <p:sp>
        <p:nvSpPr>
          <p:cNvPr id="95" name="Rectangle 94"/>
          <p:cNvSpPr/>
          <p:nvPr/>
        </p:nvSpPr>
        <p:spPr>
          <a:xfrm>
            <a:off x="5390446" y="3461945"/>
            <a:ext cx="1973216" cy="1244562"/>
          </a:xfrm>
          <a:prstGeom prst="rect">
            <a:avLst/>
          </a:prstGeom>
        </p:spPr>
        <p:txBody>
          <a:bodyPr wrap="square" lIns="0" tIns="72000" rIns="0" bIns="0">
            <a:spAutoFit/>
          </a:bodyPr>
          <a:lstStyle/>
          <a:p>
            <a:pPr marL="92075" lvl="1" indent="-92075">
              <a:lnSpc>
                <a:spcPct val="90000"/>
              </a:lnSpc>
              <a:spcAft>
                <a:spcPts val="300"/>
              </a:spcAft>
              <a:buFont typeface="Arial" panose="020B0604020202020204" pitchFamily="34" charset="0"/>
              <a:buChar char="•"/>
            </a:pPr>
            <a:r>
              <a:rPr lang="en-US" sz="1050" dirty="0">
                <a:solidFill>
                  <a:srgbClr val="6C6C6C"/>
                </a:solidFill>
              </a:rPr>
              <a:t>New ‘as-a-service’ business -models (e.g. pay-per-use)</a:t>
            </a:r>
          </a:p>
          <a:p>
            <a:pPr marL="92075" lvl="1" indent="-92075">
              <a:lnSpc>
                <a:spcPct val="90000"/>
              </a:lnSpc>
              <a:spcAft>
                <a:spcPts val="300"/>
              </a:spcAft>
              <a:buFont typeface="Arial" panose="020B0604020202020204" pitchFamily="34" charset="0"/>
              <a:buChar char="•"/>
            </a:pPr>
            <a:r>
              <a:rPr lang="en-US" sz="1050" dirty="0">
                <a:solidFill>
                  <a:srgbClr val="6C6C6C"/>
                </a:solidFill>
              </a:rPr>
              <a:t>Product / Service hybrids</a:t>
            </a:r>
          </a:p>
          <a:p>
            <a:pPr marL="92075" lvl="1" indent="-92075">
              <a:lnSpc>
                <a:spcPct val="90000"/>
              </a:lnSpc>
              <a:spcAft>
                <a:spcPts val="300"/>
              </a:spcAft>
              <a:buFont typeface="Arial" panose="020B0604020202020204" pitchFamily="34" charset="0"/>
              <a:buChar char="•"/>
            </a:pPr>
            <a:r>
              <a:rPr lang="en-US" sz="1050" dirty="0">
                <a:solidFill>
                  <a:srgbClr val="6C6C6C"/>
                </a:solidFill>
              </a:rPr>
              <a:t>Software based services</a:t>
            </a:r>
          </a:p>
          <a:p>
            <a:pPr marL="92075" lvl="1" indent="-92075">
              <a:lnSpc>
                <a:spcPct val="90000"/>
              </a:lnSpc>
              <a:spcAft>
                <a:spcPts val="300"/>
              </a:spcAft>
              <a:buFont typeface="Arial" panose="020B0604020202020204" pitchFamily="34" charset="0"/>
              <a:buChar char="•"/>
            </a:pPr>
            <a:r>
              <a:rPr lang="en-US" sz="1050" dirty="0">
                <a:solidFill>
                  <a:srgbClr val="6C6C6C"/>
                </a:solidFill>
              </a:rPr>
              <a:t>Data monetization</a:t>
            </a:r>
          </a:p>
          <a:p>
            <a:pPr marL="92075" lvl="1" indent="-92075">
              <a:lnSpc>
                <a:spcPct val="90000"/>
              </a:lnSpc>
              <a:spcAft>
                <a:spcPts val="300"/>
              </a:spcAft>
              <a:buFont typeface="Arial" panose="020B0604020202020204" pitchFamily="34" charset="0"/>
              <a:buChar char="•"/>
            </a:pPr>
            <a:r>
              <a:rPr lang="en-US" sz="1050" dirty="0">
                <a:solidFill>
                  <a:srgbClr val="6C6C6C"/>
                </a:solidFill>
              </a:rPr>
              <a:t>Open APIs / </a:t>
            </a:r>
            <a:br>
              <a:rPr lang="en-US" sz="1050" dirty="0">
                <a:solidFill>
                  <a:srgbClr val="6C6C6C"/>
                </a:solidFill>
              </a:rPr>
            </a:br>
            <a:r>
              <a:rPr lang="en-US" sz="1050" dirty="0">
                <a:solidFill>
                  <a:srgbClr val="6C6C6C"/>
                </a:solidFill>
              </a:rPr>
              <a:t>Developer Networks</a:t>
            </a:r>
          </a:p>
        </p:txBody>
      </p:sp>
      <p:sp>
        <p:nvSpPr>
          <p:cNvPr id="97" name="Rectangle 96"/>
          <p:cNvSpPr/>
          <p:nvPr/>
        </p:nvSpPr>
        <p:spPr>
          <a:xfrm>
            <a:off x="9759555" y="2177820"/>
            <a:ext cx="1959176" cy="1428459"/>
          </a:xfrm>
          <a:prstGeom prst="rect">
            <a:avLst/>
          </a:prstGeom>
        </p:spPr>
        <p:txBody>
          <a:bodyPr wrap="square" lIns="0" tIns="72000" rIns="0" bIns="0">
            <a:spAutoFit/>
          </a:bodyPr>
          <a:lstStyle/>
          <a:p>
            <a:pPr marL="92075" lvl="1" indent="-92075">
              <a:lnSpc>
                <a:spcPct val="90000"/>
              </a:lnSpc>
              <a:spcAft>
                <a:spcPts val="300"/>
              </a:spcAft>
              <a:buFont typeface="Arial" panose="020B0604020202020204" pitchFamily="34" charset="0"/>
              <a:buChar char="•"/>
            </a:pPr>
            <a:r>
              <a:rPr lang="en-US" sz="1050" dirty="0">
                <a:solidFill>
                  <a:srgbClr val="6C6C6C"/>
                </a:solidFill>
              </a:rPr>
              <a:t>Continuous demand-sensing</a:t>
            </a:r>
          </a:p>
          <a:p>
            <a:pPr marL="92075" lvl="1" indent="-92075">
              <a:lnSpc>
                <a:spcPct val="90000"/>
              </a:lnSpc>
              <a:spcAft>
                <a:spcPts val="300"/>
              </a:spcAft>
              <a:buFont typeface="Arial" panose="020B0604020202020204" pitchFamily="34" charset="0"/>
              <a:buChar char="•"/>
            </a:pPr>
            <a:r>
              <a:rPr lang="en-US" sz="1050" dirty="0">
                <a:solidFill>
                  <a:srgbClr val="6C6C6C"/>
                </a:solidFill>
              </a:rPr>
              <a:t>Perceptive response</a:t>
            </a:r>
          </a:p>
          <a:p>
            <a:pPr marL="92075" lvl="1" indent="-92075">
              <a:lnSpc>
                <a:spcPct val="90000"/>
              </a:lnSpc>
              <a:spcAft>
                <a:spcPts val="300"/>
              </a:spcAft>
              <a:buFont typeface="Arial" panose="020B0604020202020204" pitchFamily="34" charset="0"/>
              <a:buChar char="•"/>
            </a:pPr>
            <a:r>
              <a:rPr lang="en-US" sz="1050" dirty="0">
                <a:solidFill>
                  <a:srgbClr val="6C6C6C"/>
                </a:solidFill>
              </a:rPr>
              <a:t>Integrated human-machine / robot workforce</a:t>
            </a:r>
          </a:p>
          <a:p>
            <a:pPr marL="92075" lvl="1" indent="-92075">
              <a:lnSpc>
                <a:spcPct val="90000"/>
              </a:lnSpc>
              <a:spcAft>
                <a:spcPts val="300"/>
              </a:spcAft>
              <a:buFont typeface="Arial" panose="020B0604020202020204" pitchFamily="34" charset="0"/>
              <a:buChar char="•"/>
            </a:pPr>
            <a:r>
              <a:rPr lang="en-US" sz="1050" dirty="0">
                <a:solidFill>
                  <a:srgbClr val="6C6C6C"/>
                </a:solidFill>
              </a:rPr>
              <a:t>Digital labor</a:t>
            </a:r>
          </a:p>
          <a:p>
            <a:pPr marL="92075" lvl="1" indent="-92075">
              <a:lnSpc>
                <a:spcPct val="90000"/>
              </a:lnSpc>
              <a:spcAft>
                <a:spcPts val="300"/>
              </a:spcAft>
              <a:buFont typeface="Arial" panose="020B0604020202020204" pitchFamily="34" charset="0"/>
              <a:buChar char="•"/>
            </a:pPr>
            <a:r>
              <a:rPr lang="en-US" sz="1050" dirty="0">
                <a:solidFill>
                  <a:srgbClr val="6C6C6C"/>
                </a:solidFill>
              </a:rPr>
              <a:t>End to end automation</a:t>
            </a:r>
          </a:p>
          <a:p>
            <a:pPr marL="92075" lvl="1" indent="-92075">
              <a:lnSpc>
                <a:spcPct val="90000"/>
              </a:lnSpc>
              <a:spcAft>
                <a:spcPts val="300"/>
              </a:spcAft>
              <a:buFont typeface="Arial" panose="020B0604020202020204" pitchFamily="34" charset="0"/>
              <a:buChar char="•"/>
            </a:pPr>
            <a:r>
              <a:rPr lang="en-US" sz="1050" dirty="0">
                <a:solidFill>
                  <a:srgbClr val="6C6C6C"/>
                </a:solidFill>
              </a:rPr>
              <a:t>Resource optimization</a:t>
            </a:r>
            <a:br>
              <a:rPr lang="en-US" sz="1050" dirty="0">
                <a:solidFill>
                  <a:srgbClr val="6C6C6C"/>
                </a:solidFill>
              </a:rPr>
            </a:br>
            <a:r>
              <a:rPr lang="en-US" sz="1050" dirty="0">
                <a:solidFill>
                  <a:srgbClr val="6C6C6C"/>
                </a:solidFill>
              </a:rPr>
              <a:t>and waste reduction</a:t>
            </a:r>
          </a:p>
        </p:txBody>
      </p:sp>
      <p:sp>
        <p:nvSpPr>
          <p:cNvPr id="99" name="Rectangle 98"/>
          <p:cNvSpPr/>
          <p:nvPr/>
        </p:nvSpPr>
        <p:spPr>
          <a:xfrm>
            <a:off x="7604328" y="2812420"/>
            <a:ext cx="1974011" cy="1283034"/>
          </a:xfrm>
          <a:prstGeom prst="rect">
            <a:avLst/>
          </a:prstGeom>
        </p:spPr>
        <p:txBody>
          <a:bodyPr wrap="square" lIns="0" tIns="72000" rIns="0" bIns="0">
            <a:spAutoFit/>
          </a:bodyPr>
          <a:lstStyle/>
          <a:p>
            <a:pPr marL="92075" lvl="1" indent="-92075">
              <a:lnSpc>
                <a:spcPct val="90000"/>
              </a:lnSpc>
              <a:spcAft>
                <a:spcPts val="300"/>
              </a:spcAft>
              <a:buFont typeface="Arial" panose="020B0604020202020204" pitchFamily="34" charset="0"/>
              <a:buChar char="•"/>
            </a:pPr>
            <a:r>
              <a:rPr lang="en-US" sz="1050" dirty="0">
                <a:solidFill>
                  <a:srgbClr val="6C6C6C"/>
                </a:solidFill>
              </a:rPr>
              <a:t>Pay-per-outcome models</a:t>
            </a:r>
          </a:p>
          <a:p>
            <a:pPr marL="92075" lvl="1" indent="-92075">
              <a:lnSpc>
                <a:spcPct val="90000"/>
              </a:lnSpc>
              <a:spcAft>
                <a:spcPts val="300"/>
              </a:spcAft>
              <a:buFont typeface="Arial" panose="020B0604020202020204" pitchFamily="34" charset="0"/>
              <a:buChar char="•"/>
            </a:pPr>
            <a:r>
              <a:rPr lang="en-US" sz="1050" dirty="0">
                <a:solidFill>
                  <a:srgbClr val="6C6C6C"/>
                </a:solidFill>
              </a:rPr>
              <a:t>Shared risk</a:t>
            </a:r>
          </a:p>
          <a:p>
            <a:pPr marL="92075" lvl="1" indent="-92075">
              <a:lnSpc>
                <a:spcPct val="90000"/>
              </a:lnSpc>
              <a:spcAft>
                <a:spcPts val="300"/>
              </a:spcAft>
              <a:buFont typeface="Arial" panose="020B0604020202020204" pitchFamily="34" charset="0"/>
              <a:buChar char="•"/>
            </a:pPr>
            <a:r>
              <a:rPr lang="en-US" sz="1050" dirty="0">
                <a:solidFill>
                  <a:srgbClr val="6C6C6C"/>
                </a:solidFill>
              </a:rPr>
              <a:t>New connected ecosystems</a:t>
            </a:r>
          </a:p>
          <a:p>
            <a:pPr marL="92075" lvl="1" indent="-92075">
              <a:lnSpc>
                <a:spcPct val="90000"/>
              </a:lnSpc>
              <a:spcAft>
                <a:spcPts val="300"/>
              </a:spcAft>
              <a:buFont typeface="Arial" panose="020B0604020202020204" pitchFamily="34" charset="0"/>
              <a:buChar char="•"/>
            </a:pPr>
            <a:r>
              <a:rPr lang="en-US" sz="1050" dirty="0">
                <a:solidFill>
                  <a:srgbClr val="6C6C6C"/>
                </a:solidFill>
              </a:rPr>
              <a:t>Platform-enabled </a:t>
            </a:r>
            <a:br>
              <a:rPr lang="en-US" sz="1050" dirty="0">
                <a:solidFill>
                  <a:srgbClr val="6C6C6C"/>
                </a:solidFill>
              </a:rPr>
            </a:br>
            <a:r>
              <a:rPr lang="en-US" sz="1050" dirty="0">
                <a:solidFill>
                  <a:srgbClr val="6C6C6C"/>
                </a:solidFill>
              </a:rPr>
              <a:t>data marketplaces</a:t>
            </a:r>
          </a:p>
          <a:p>
            <a:pPr marL="92075" lvl="1" indent="-92075">
              <a:lnSpc>
                <a:spcPct val="90000"/>
              </a:lnSpc>
              <a:spcAft>
                <a:spcPts val="300"/>
              </a:spcAft>
              <a:buFont typeface="Arial" panose="020B0604020202020204" pitchFamily="34" charset="0"/>
              <a:buChar char="•"/>
            </a:pPr>
            <a:r>
              <a:rPr lang="en-US" sz="1050" dirty="0">
                <a:solidFill>
                  <a:srgbClr val="6C6C6C"/>
                </a:solidFill>
              </a:rPr>
              <a:t>Products-as-a-platform</a:t>
            </a:r>
          </a:p>
          <a:p>
            <a:pPr marL="92075" lvl="1" indent="-92075">
              <a:lnSpc>
                <a:spcPct val="90000"/>
              </a:lnSpc>
              <a:spcAft>
                <a:spcPts val="300"/>
              </a:spcAft>
              <a:buFont typeface="Arial" panose="020B0604020202020204" pitchFamily="34" charset="0"/>
              <a:buChar char="•"/>
            </a:pPr>
            <a:r>
              <a:rPr lang="en-US" sz="1050" dirty="0">
                <a:solidFill>
                  <a:srgbClr val="6C6C6C"/>
                </a:solidFill>
              </a:rPr>
              <a:t>Industry boundaries blur</a:t>
            </a:r>
          </a:p>
        </p:txBody>
      </p:sp>
      <p:sp>
        <p:nvSpPr>
          <p:cNvPr id="203" name="TextBox 202"/>
          <p:cNvSpPr txBox="1"/>
          <p:nvPr/>
        </p:nvSpPr>
        <p:spPr>
          <a:xfrm>
            <a:off x="3368040" y="3690735"/>
            <a:ext cx="1142429" cy="332399"/>
          </a:xfrm>
          <a:prstGeom prst="rect">
            <a:avLst/>
          </a:prstGeom>
        </p:spPr>
        <p:txBody>
          <a:bodyPr vert="horz" wrap="none" lIns="0" tIns="0" rIns="0" bIns="0" rtlCol="0" anchor="t">
            <a:spAutoFit/>
          </a:bodyPr>
          <a:lstStyle>
            <a:lvl1pPr indent="0" defTabSz="1734634">
              <a:lnSpc>
                <a:spcPct val="90000"/>
              </a:lnSpc>
              <a:spcBef>
                <a:spcPts val="800"/>
              </a:spcBef>
              <a:buFont typeface="Arial" charset="0"/>
              <a:buNone/>
              <a:defRPr sz="2400" b="0" i="0" cap="all" spc="-133" baseline="0">
                <a:solidFill>
                  <a:schemeClr val="accent4"/>
                </a:solidFill>
                <a:latin typeface="Arial Black" charset="0"/>
                <a:ea typeface="Arial Black" charset="0"/>
                <a:cs typeface="Arial Black" charset="0"/>
              </a:defRPr>
            </a:lvl1pPr>
            <a:lvl2pPr marL="182875" indent="-182875" defTabSz="1734634">
              <a:lnSpc>
                <a:spcPct val="90000"/>
              </a:lnSpc>
              <a:spcBef>
                <a:spcPts val="800"/>
              </a:spcBef>
              <a:buFont typeface="Arial" charset="0"/>
              <a:buChar char="•"/>
              <a:defRPr b="1" i="0" cap="none" baseline="0">
                <a:solidFill>
                  <a:schemeClr val="bg2"/>
                </a:solidFill>
                <a:ea typeface="Arial Black" charset="0"/>
                <a:cs typeface="Arial Black" charset="0"/>
              </a:defRPr>
            </a:lvl2pPr>
            <a:lvl3pPr marL="365751" indent="-182875" defTabSz="1734634">
              <a:lnSpc>
                <a:spcPct val="90000"/>
              </a:lnSpc>
              <a:spcBef>
                <a:spcPts val="800"/>
              </a:spcBef>
              <a:buFont typeface="Arial" charset="0"/>
              <a:buChar char="•"/>
              <a:defRPr b="1" i="0" cap="none" baseline="0">
                <a:solidFill>
                  <a:schemeClr val="bg2"/>
                </a:solidFill>
                <a:ea typeface="Arial Black" charset="0"/>
                <a:cs typeface="Arial Black" charset="0"/>
              </a:defRPr>
            </a:lvl3pPr>
            <a:lvl4pPr marL="0" indent="0" defTabSz="1734634">
              <a:lnSpc>
                <a:spcPct val="90000"/>
              </a:lnSpc>
              <a:spcBef>
                <a:spcPts val="800"/>
              </a:spcBef>
              <a:buFont typeface="Arial" charset="0"/>
              <a:buNone/>
              <a:defRPr b="0" i="0" cap="none" baseline="0">
                <a:solidFill>
                  <a:schemeClr val="bg2"/>
                </a:solidFill>
                <a:ea typeface="Arial Black" charset="0"/>
                <a:cs typeface="Arial Black" charset="0"/>
              </a:defRPr>
            </a:lvl4pPr>
            <a:lvl5pPr marL="182875" indent="-182875" defTabSz="1734634">
              <a:lnSpc>
                <a:spcPct val="90000"/>
              </a:lnSpc>
              <a:spcBef>
                <a:spcPts val="800"/>
              </a:spcBef>
              <a:buFont typeface="Arial" charset="0"/>
              <a:buChar char="•"/>
              <a:defRPr b="0" i="0" cap="none" baseline="0">
                <a:solidFill>
                  <a:schemeClr val="bg2"/>
                </a:solidFill>
                <a:ea typeface="Arial Black" charset="0"/>
                <a:cs typeface="Arial Black" charset="0"/>
              </a:defRPr>
            </a:lvl5pPr>
            <a:lvl6pPr marL="365751" indent="-182875" defTabSz="1734634">
              <a:lnSpc>
                <a:spcPct val="90000"/>
              </a:lnSpc>
              <a:spcBef>
                <a:spcPts val="800"/>
              </a:spcBef>
              <a:buFont typeface="Arial" charset="0"/>
              <a:buChar char="•"/>
              <a:defRPr sz="2133" b="1" i="0" cap="none" baseline="0">
                <a:solidFill>
                  <a:schemeClr val="tx2"/>
                </a:solidFill>
                <a:latin typeface="Arial Bold" charset="0"/>
                <a:ea typeface="Arial Bold" charset="0"/>
                <a:cs typeface="Arial Bold" charset="0"/>
              </a:defRPr>
            </a:lvl6pPr>
            <a:lvl7pPr marL="0" indent="0" defTabSz="1734634">
              <a:lnSpc>
                <a:spcPct val="90000"/>
              </a:lnSpc>
              <a:spcBef>
                <a:spcPts val="800"/>
              </a:spcBef>
              <a:buFont typeface="Arial" charset="0"/>
              <a:buNone/>
              <a:defRPr sz="1867" b="1" i="0" cap="none" baseline="0">
                <a:latin typeface="Arial Bold" charset="0"/>
                <a:ea typeface="Arial Bold" charset="0"/>
                <a:cs typeface="Arial Bold" charset="0"/>
              </a:defRPr>
            </a:lvl7pPr>
            <a:lvl8pPr marL="182875" indent="-182875" defTabSz="1734634">
              <a:lnSpc>
                <a:spcPct val="90000"/>
              </a:lnSpc>
              <a:spcBef>
                <a:spcPts val="800"/>
              </a:spcBef>
              <a:buFont typeface="Arial" charset="0"/>
              <a:buChar char="•"/>
              <a:defRPr sz="1867" b="1" i="0" cap="none" baseline="0">
                <a:latin typeface="Arial Bold" charset="0"/>
                <a:ea typeface="Arial Bold" charset="0"/>
                <a:cs typeface="Arial Bold" charset="0"/>
              </a:defRPr>
            </a:lvl8pPr>
            <a:lvl9pPr marL="365751" indent="-182875" defTabSz="1734634">
              <a:lnSpc>
                <a:spcPct val="90000"/>
              </a:lnSpc>
              <a:spcBef>
                <a:spcPts val="800"/>
              </a:spcBef>
              <a:buFont typeface="Arial" charset="0"/>
              <a:buChar char="•"/>
              <a:defRPr sz="1867" b="1" i="0" cap="none" baseline="0">
                <a:latin typeface="Arial Bold" charset="0"/>
                <a:ea typeface="Arial Black" charset="0"/>
                <a:cs typeface="Arial Black" charset="0"/>
              </a:defRPr>
            </a:lvl9pPr>
          </a:lstStyle>
          <a:p>
            <a:r>
              <a:rPr lang="en-US" sz="1200" spc="-60" dirty="0">
                <a:solidFill>
                  <a:srgbClr val="FF8201"/>
                </a:solidFill>
              </a:rPr>
              <a:t>Operational</a:t>
            </a:r>
            <a:br>
              <a:rPr lang="en-US" sz="1200" spc="-60" dirty="0">
                <a:solidFill>
                  <a:srgbClr val="FF8201"/>
                </a:solidFill>
              </a:rPr>
            </a:br>
            <a:r>
              <a:rPr lang="en-US" sz="1200" spc="-60" dirty="0">
                <a:solidFill>
                  <a:srgbClr val="FF8201"/>
                </a:solidFill>
              </a:rPr>
              <a:t>Efficiency</a:t>
            </a:r>
          </a:p>
        </p:txBody>
      </p:sp>
      <p:sp>
        <p:nvSpPr>
          <p:cNvPr id="204" name="TextBox 203"/>
          <p:cNvSpPr txBox="1"/>
          <p:nvPr/>
        </p:nvSpPr>
        <p:spPr>
          <a:xfrm>
            <a:off x="5390327" y="2885601"/>
            <a:ext cx="1528495" cy="498598"/>
          </a:xfrm>
          <a:prstGeom prst="rect">
            <a:avLst/>
          </a:prstGeom>
        </p:spPr>
        <p:txBody>
          <a:bodyPr vert="horz" wrap="none" lIns="0" tIns="0" rIns="0" bIns="0" rtlCol="0" anchor="t">
            <a:spAutoFit/>
          </a:bodyPr>
          <a:lstStyle>
            <a:lvl1pPr indent="0" defTabSz="1734634">
              <a:lnSpc>
                <a:spcPct val="90000"/>
              </a:lnSpc>
              <a:spcBef>
                <a:spcPts val="800"/>
              </a:spcBef>
              <a:buFont typeface="Arial" charset="0"/>
              <a:buNone/>
              <a:defRPr sz="2400" b="0" i="0" cap="all" spc="-133" baseline="0">
                <a:solidFill>
                  <a:schemeClr val="accent4"/>
                </a:solidFill>
                <a:latin typeface="Arial Black" charset="0"/>
                <a:ea typeface="Arial Black" charset="0"/>
                <a:cs typeface="Arial Black" charset="0"/>
              </a:defRPr>
            </a:lvl1pPr>
            <a:lvl2pPr marL="182875" indent="-182875" defTabSz="1734634">
              <a:lnSpc>
                <a:spcPct val="90000"/>
              </a:lnSpc>
              <a:spcBef>
                <a:spcPts val="800"/>
              </a:spcBef>
              <a:buFont typeface="Arial" charset="0"/>
              <a:buChar char="•"/>
              <a:defRPr b="1" i="0" cap="none" baseline="0">
                <a:solidFill>
                  <a:schemeClr val="bg2"/>
                </a:solidFill>
                <a:ea typeface="Arial Black" charset="0"/>
                <a:cs typeface="Arial Black" charset="0"/>
              </a:defRPr>
            </a:lvl2pPr>
            <a:lvl3pPr marL="365751" indent="-182875" defTabSz="1734634">
              <a:lnSpc>
                <a:spcPct val="90000"/>
              </a:lnSpc>
              <a:spcBef>
                <a:spcPts val="800"/>
              </a:spcBef>
              <a:buFont typeface="Arial" charset="0"/>
              <a:buChar char="•"/>
              <a:defRPr b="1" i="0" cap="none" baseline="0">
                <a:solidFill>
                  <a:schemeClr val="bg2"/>
                </a:solidFill>
                <a:ea typeface="Arial Black" charset="0"/>
                <a:cs typeface="Arial Black" charset="0"/>
              </a:defRPr>
            </a:lvl3pPr>
            <a:lvl4pPr marL="0" indent="0" defTabSz="1734634">
              <a:lnSpc>
                <a:spcPct val="90000"/>
              </a:lnSpc>
              <a:spcBef>
                <a:spcPts val="800"/>
              </a:spcBef>
              <a:buFont typeface="Arial" charset="0"/>
              <a:buNone/>
              <a:defRPr b="0" i="0" cap="none" baseline="0">
                <a:solidFill>
                  <a:schemeClr val="bg2"/>
                </a:solidFill>
                <a:ea typeface="Arial Black" charset="0"/>
                <a:cs typeface="Arial Black" charset="0"/>
              </a:defRPr>
            </a:lvl4pPr>
            <a:lvl5pPr marL="182875" indent="-182875" defTabSz="1734634">
              <a:lnSpc>
                <a:spcPct val="90000"/>
              </a:lnSpc>
              <a:spcBef>
                <a:spcPts val="800"/>
              </a:spcBef>
              <a:buFont typeface="Arial" charset="0"/>
              <a:buChar char="•"/>
              <a:defRPr b="0" i="0" cap="none" baseline="0">
                <a:solidFill>
                  <a:schemeClr val="bg2"/>
                </a:solidFill>
                <a:ea typeface="Arial Black" charset="0"/>
                <a:cs typeface="Arial Black" charset="0"/>
              </a:defRPr>
            </a:lvl5pPr>
            <a:lvl6pPr marL="365751" indent="-182875" defTabSz="1734634">
              <a:lnSpc>
                <a:spcPct val="90000"/>
              </a:lnSpc>
              <a:spcBef>
                <a:spcPts val="800"/>
              </a:spcBef>
              <a:buFont typeface="Arial" charset="0"/>
              <a:buChar char="•"/>
              <a:defRPr sz="2133" b="1" i="0" cap="none" baseline="0">
                <a:solidFill>
                  <a:schemeClr val="tx2"/>
                </a:solidFill>
                <a:latin typeface="Arial Bold" charset="0"/>
                <a:ea typeface="Arial Bold" charset="0"/>
                <a:cs typeface="Arial Bold" charset="0"/>
              </a:defRPr>
            </a:lvl6pPr>
            <a:lvl7pPr marL="0" indent="0" defTabSz="1734634">
              <a:lnSpc>
                <a:spcPct val="90000"/>
              </a:lnSpc>
              <a:spcBef>
                <a:spcPts val="800"/>
              </a:spcBef>
              <a:buFont typeface="Arial" charset="0"/>
              <a:buNone/>
              <a:defRPr sz="1867" b="1" i="0" cap="none" baseline="0">
                <a:latin typeface="Arial Bold" charset="0"/>
                <a:ea typeface="Arial Bold" charset="0"/>
                <a:cs typeface="Arial Bold" charset="0"/>
              </a:defRPr>
            </a:lvl7pPr>
            <a:lvl8pPr marL="182875" indent="-182875" defTabSz="1734634">
              <a:lnSpc>
                <a:spcPct val="90000"/>
              </a:lnSpc>
              <a:spcBef>
                <a:spcPts val="800"/>
              </a:spcBef>
              <a:buFont typeface="Arial" charset="0"/>
              <a:buChar char="•"/>
              <a:defRPr sz="1867" b="1" i="0" cap="none" baseline="0">
                <a:latin typeface="Arial Bold" charset="0"/>
                <a:ea typeface="Arial Bold" charset="0"/>
                <a:cs typeface="Arial Bold" charset="0"/>
              </a:defRPr>
            </a:lvl8pPr>
            <a:lvl9pPr marL="365751" indent="-182875" defTabSz="1734634">
              <a:lnSpc>
                <a:spcPct val="90000"/>
              </a:lnSpc>
              <a:spcBef>
                <a:spcPts val="800"/>
              </a:spcBef>
              <a:buFont typeface="Arial" charset="0"/>
              <a:buChar char="•"/>
              <a:defRPr sz="1867" b="1" i="0" cap="none" baseline="0">
                <a:latin typeface="Arial Bold" charset="0"/>
                <a:ea typeface="Arial Black" charset="0"/>
                <a:cs typeface="Arial Black" charset="0"/>
              </a:defRPr>
            </a:lvl9pPr>
          </a:lstStyle>
          <a:p>
            <a:r>
              <a:rPr lang="en-US" sz="1200" spc="-60" dirty="0">
                <a:solidFill>
                  <a:srgbClr val="FF8201"/>
                </a:solidFill>
              </a:rPr>
              <a:t>New Products,</a:t>
            </a:r>
            <a:br>
              <a:rPr lang="en-US" sz="1200" spc="-60" dirty="0">
                <a:solidFill>
                  <a:srgbClr val="FF8201"/>
                </a:solidFill>
              </a:rPr>
            </a:br>
            <a:r>
              <a:rPr lang="en-US" sz="1200" spc="-60" dirty="0">
                <a:solidFill>
                  <a:srgbClr val="FF8201"/>
                </a:solidFill>
              </a:rPr>
              <a:t>Services and</a:t>
            </a:r>
            <a:br>
              <a:rPr lang="en-US" sz="1200" spc="-60" dirty="0">
                <a:solidFill>
                  <a:srgbClr val="FF8201"/>
                </a:solidFill>
              </a:rPr>
            </a:br>
            <a:r>
              <a:rPr lang="en-US" sz="1200" spc="-60" dirty="0">
                <a:solidFill>
                  <a:srgbClr val="FF8201"/>
                </a:solidFill>
              </a:rPr>
              <a:t>Business Models</a:t>
            </a:r>
          </a:p>
        </p:txBody>
      </p:sp>
      <p:sp>
        <p:nvSpPr>
          <p:cNvPr id="205" name="TextBox 204"/>
          <p:cNvSpPr txBox="1"/>
          <p:nvPr/>
        </p:nvSpPr>
        <p:spPr>
          <a:xfrm>
            <a:off x="9759555" y="1798742"/>
            <a:ext cx="1284647" cy="332399"/>
          </a:xfrm>
          <a:prstGeom prst="rect">
            <a:avLst/>
          </a:prstGeom>
        </p:spPr>
        <p:txBody>
          <a:bodyPr vert="horz" wrap="none" lIns="0" tIns="0" rIns="0" bIns="0" rtlCol="0" anchor="t">
            <a:spAutoFit/>
          </a:bodyPr>
          <a:lstStyle>
            <a:lvl1pPr indent="0" defTabSz="1734634">
              <a:lnSpc>
                <a:spcPct val="90000"/>
              </a:lnSpc>
              <a:spcBef>
                <a:spcPts val="800"/>
              </a:spcBef>
              <a:buFont typeface="Arial" charset="0"/>
              <a:buNone/>
              <a:defRPr sz="2400" b="0" i="0" cap="all" spc="-133" baseline="0">
                <a:solidFill>
                  <a:schemeClr val="accent4"/>
                </a:solidFill>
                <a:latin typeface="Arial Black" charset="0"/>
                <a:ea typeface="Arial Black" charset="0"/>
                <a:cs typeface="Arial Black" charset="0"/>
              </a:defRPr>
            </a:lvl1pPr>
            <a:lvl2pPr marL="182875" indent="-182875" defTabSz="1734634">
              <a:lnSpc>
                <a:spcPct val="90000"/>
              </a:lnSpc>
              <a:spcBef>
                <a:spcPts val="800"/>
              </a:spcBef>
              <a:buFont typeface="Arial" charset="0"/>
              <a:buChar char="•"/>
              <a:defRPr b="1" i="0" cap="none" baseline="0">
                <a:solidFill>
                  <a:schemeClr val="bg2"/>
                </a:solidFill>
                <a:ea typeface="Arial Black" charset="0"/>
                <a:cs typeface="Arial Black" charset="0"/>
              </a:defRPr>
            </a:lvl2pPr>
            <a:lvl3pPr marL="365751" indent="-182875" defTabSz="1734634">
              <a:lnSpc>
                <a:spcPct val="90000"/>
              </a:lnSpc>
              <a:spcBef>
                <a:spcPts val="800"/>
              </a:spcBef>
              <a:buFont typeface="Arial" charset="0"/>
              <a:buChar char="•"/>
              <a:defRPr b="1" i="0" cap="none" baseline="0">
                <a:solidFill>
                  <a:schemeClr val="bg2"/>
                </a:solidFill>
                <a:ea typeface="Arial Black" charset="0"/>
                <a:cs typeface="Arial Black" charset="0"/>
              </a:defRPr>
            </a:lvl3pPr>
            <a:lvl4pPr marL="0" indent="0" defTabSz="1734634">
              <a:lnSpc>
                <a:spcPct val="90000"/>
              </a:lnSpc>
              <a:spcBef>
                <a:spcPts val="800"/>
              </a:spcBef>
              <a:buFont typeface="Arial" charset="0"/>
              <a:buNone/>
              <a:defRPr b="0" i="0" cap="none" baseline="0">
                <a:solidFill>
                  <a:schemeClr val="bg2"/>
                </a:solidFill>
                <a:ea typeface="Arial Black" charset="0"/>
                <a:cs typeface="Arial Black" charset="0"/>
              </a:defRPr>
            </a:lvl4pPr>
            <a:lvl5pPr marL="182875" indent="-182875" defTabSz="1734634">
              <a:lnSpc>
                <a:spcPct val="90000"/>
              </a:lnSpc>
              <a:spcBef>
                <a:spcPts val="800"/>
              </a:spcBef>
              <a:buFont typeface="Arial" charset="0"/>
              <a:buChar char="•"/>
              <a:defRPr b="0" i="0" cap="none" baseline="0">
                <a:solidFill>
                  <a:schemeClr val="bg2"/>
                </a:solidFill>
                <a:ea typeface="Arial Black" charset="0"/>
                <a:cs typeface="Arial Black" charset="0"/>
              </a:defRPr>
            </a:lvl5pPr>
            <a:lvl6pPr marL="365751" indent="-182875" defTabSz="1734634">
              <a:lnSpc>
                <a:spcPct val="90000"/>
              </a:lnSpc>
              <a:spcBef>
                <a:spcPts val="800"/>
              </a:spcBef>
              <a:buFont typeface="Arial" charset="0"/>
              <a:buChar char="•"/>
              <a:defRPr sz="2133" b="1" i="0" cap="none" baseline="0">
                <a:solidFill>
                  <a:schemeClr val="tx2"/>
                </a:solidFill>
                <a:latin typeface="Arial Bold" charset="0"/>
                <a:ea typeface="Arial Bold" charset="0"/>
                <a:cs typeface="Arial Bold" charset="0"/>
              </a:defRPr>
            </a:lvl6pPr>
            <a:lvl7pPr marL="0" indent="0" defTabSz="1734634">
              <a:lnSpc>
                <a:spcPct val="90000"/>
              </a:lnSpc>
              <a:spcBef>
                <a:spcPts val="800"/>
              </a:spcBef>
              <a:buFont typeface="Arial" charset="0"/>
              <a:buNone/>
              <a:defRPr sz="1867" b="1" i="0" cap="none" baseline="0">
                <a:latin typeface="Arial Bold" charset="0"/>
                <a:ea typeface="Arial Bold" charset="0"/>
                <a:cs typeface="Arial Bold" charset="0"/>
              </a:defRPr>
            </a:lvl7pPr>
            <a:lvl8pPr marL="182875" indent="-182875" defTabSz="1734634">
              <a:lnSpc>
                <a:spcPct val="90000"/>
              </a:lnSpc>
              <a:spcBef>
                <a:spcPts val="800"/>
              </a:spcBef>
              <a:buFont typeface="Arial" charset="0"/>
              <a:buChar char="•"/>
              <a:defRPr sz="1867" b="1" i="0" cap="none" baseline="0">
                <a:latin typeface="Arial Bold" charset="0"/>
                <a:ea typeface="Arial Bold" charset="0"/>
                <a:cs typeface="Arial Bold" charset="0"/>
              </a:defRPr>
            </a:lvl8pPr>
            <a:lvl9pPr marL="365751" indent="-182875" defTabSz="1734634">
              <a:lnSpc>
                <a:spcPct val="90000"/>
              </a:lnSpc>
              <a:spcBef>
                <a:spcPts val="800"/>
              </a:spcBef>
              <a:buFont typeface="Arial" charset="0"/>
              <a:buChar char="•"/>
              <a:defRPr sz="1867" b="1" i="0" cap="none" baseline="0">
                <a:latin typeface="Arial Bold" charset="0"/>
                <a:ea typeface="Arial Black" charset="0"/>
                <a:cs typeface="Arial Black" charset="0"/>
              </a:defRPr>
            </a:lvl9pPr>
          </a:lstStyle>
          <a:p>
            <a:r>
              <a:rPr lang="en-US" sz="1200" spc="-60" dirty="0">
                <a:solidFill>
                  <a:srgbClr val="FF8201"/>
                </a:solidFill>
              </a:rPr>
              <a:t>Autonomous</a:t>
            </a:r>
            <a:br>
              <a:rPr lang="en-US" sz="1200" spc="-60" dirty="0">
                <a:solidFill>
                  <a:srgbClr val="FF8201"/>
                </a:solidFill>
              </a:rPr>
            </a:br>
            <a:r>
              <a:rPr lang="en-US" sz="1200" spc="-60" dirty="0">
                <a:solidFill>
                  <a:srgbClr val="FF8201"/>
                </a:solidFill>
              </a:rPr>
              <a:t>Pull Economy</a:t>
            </a:r>
          </a:p>
        </p:txBody>
      </p:sp>
      <p:sp>
        <p:nvSpPr>
          <p:cNvPr id="206" name="TextBox 205"/>
          <p:cNvSpPr txBox="1"/>
          <p:nvPr/>
        </p:nvSpPr>
        <p:spPr>
          <a:xfrm>
            <a:off x="7609080" y="2432880"/>
            <a:ext cx="1397306" cy="332399"/>
          </a:xfrm>
          <a:prstGeom prst="rect">
            <a:avLst/>
          </a:prstGeom>
        </p:spPr>
        <p:txBody>
          <a:bodyPr vert="horz" wrap="none" lIns="0" tIns="0" rIns="0" bIns="0" rtlCol="0" anchor="t">
            <a:spAutoFit/>
          </a:bodyPr>
          <a:lstStyle>
            <a:lvl1pPr indent="0" defTabSz="1734634">
              <a:lnSpc>
                <a:spcPct val="90000"/>
              </a:lnSpc>
              <a:spcBef>
                <a:spcPts val="800"/>
              </a:spcBef>
              <a:buFont typeface="Arial" charset="0"/>
              <a:buNone/>
              <a:defRPr sz="2400" b="0" i="0" cap="all" spc="-133" baseline="0">
                <a:solidFill>
                  <a:schemeClr val="accent4"/>
                </a:solidFill>
                <a:latin typeface="Arial Black" charset="0"/>
                <a:ea typeface="Arial Black" charset="0"/>
                <a:cs typeface="Arial Black" charset="0"/>
              </a:defRPr>
            </a:lvl1pPr>
            <a:lvl2pPr marL="182875" indent="-182875" defTabSz="1734634">
              <a:lnSpc>
                <a:spcPct val="90000"/>
              </a:lnSpc>
              <a:spcBef>
                <a:spcPts val="800"/>
              </a:spcBef>
              <a:buFont typeface="Arial" charset="0"/>
              <a:buChar char="•"/>
              <a:defRPr b="1" i="0" cap="none" baseline="0">
                <a:solidFill>
                  <a:schemeClr val="bg2"/>
                </a:solidFill>
                <a:ea typeface="Arial Black" charset="0"/>
                <a:cs typeface="Arial Black" charset="0"/>
              </a:defRPr>
            </a:lvl2pPr>
            <a:lvl3pPr marL="365751" indent="-182875" defTabSz="1734634">
              <a:lnSpc>
                <a:spcPct val="90000"/>
              </a:lnSpc>
              <a:spcBef>
                <a:spcPts val="800"/>
              </a:spcBef>
              <a:buFont typeface="Arial" charset="0"/>
              <a:buChar char="•"/>
              <a:defRPr b="1" i="0" cap="none" baseline="0">
                <a:solidFill>
                  <a:schemeClr val="bg2"/>
                </a:solidFill>
                <a:ea typeface="Arial Black" charset="0"/>
                <a:cs typeface="Arial Black" charset="0"/>
              </a:defRPr>
            </a:lvl3pPr>
            <a:lvl4pPr marL="0" indent="0" defTabSz="1734634">
              <a:lnSpc>
                <a:spcPct val="90000"/>
              </a:lnSpc>
              <a:spcBef>
                <a:spcPts val="800"/>
              </a:spcBef>
              <a:buFont typeface="Arial" charset="0"/>
              <a:buNone/>
              <a:defRPr b="0" i="0" cap="none" baseline="0">
                <a:solidFill>
                  <a:schemeClr val="bg2"/>
                </a:solidFill>
                <a:ea typeface="Arial Black" charset="0"/>
                <a:cs typeface="Arial Black" charset="0"/>
              </a:defRPr>
            </a:lvl4pPr>
            <a:lvl5pPr marL="182875" indent="-182875" defTabSz="1734634">
              <a:lnSpc>
                <a:spcPct val="90000"/>
              </a:lnSpc>
              <a:spcBef>
                <a:spcPts val="800"/>
              </a:spcBef>
              <a:buFont typeface="Arial" charset="0"/>
              <a:buChar char="•"/>
              <a:defRPr b="0" i="0" cap="none" baseline="0">
                <a:solidFill>
                  <a:schemeClr val="bg2"/>
                </a:solidFill>
                <a:ea typeface="Arial Black" charset="0"/>
                <a:cs typeface="Arial Black" charset="0"/>
              </a:defRPr>
            </a:lvl5pPr>
            <a:lvl6pPr marL="365751" indent="-182875" defTabSz="1734634">
              <a:lnSpc>
                <a:spcPct val="90000"/>
              </a:lnSpc>
              <a:spcBef>
                <a:spcPts val="800"/>
              </a:spcBef>
              <a:buFont typeface="Arial" charset="0"/>
              <a:buChar char="•"/>
              <a:defRPr sz="2133" b="1" i="0" cap="none" baseline="0">
                <a:solidFill>
                  <a:schemeClr val="tx2"/>
                </a:solidFill>
                <a:latin typeface="Arial Bold" charset="0"/>
                <a:ea typeface="Arial Bold" charset="0"/>
                <a:cs typeface="Arial Bold" charset="0"/>
              </a:defRPr>
            </a:lvl6pPr>
            <a:lvl7pPr marL="0" indent="0" defTabSz="1734634">
              <a:lnSpc>
                <a:spcPct val="90000"/>
              </a:lnSpc>
              <a:spcBef>
                <a:spcPts val="800"/>
              </a:spcBef>
              <a:buFont typeface="Arial" charset="0"/>
              <a:buNone/>
              <a:defRPr sz="1867" b="1" i="0" cap="none" baseline="0">
                <a:latin typeface="Arial Bold" charset="0"/>
                <a:ea typeface="Arial Bold" charset="0"/>
                <a:cs typeface="Arial Bold" charset="0"/>
              </a:defRPr>
            </a:lvl7pPr>
            <a:lvl8pPr marL="182875" indent="-182875" defTabSz="1734634">
              <a:lnSpc>
                <a:spcPct val="90000"/>
              </a:lnSpc>
              <a:spcBef>
                <a:spcPts val="800"/>
              </a:spcBef>
              <a:buFont typeface="Arial" charset="0"/>
              <a:buChar char="•"/>
              <a:defRPr sz="1867" b="1" i="0" cap="none" baseline="0">
                <a:latin typeface="Arial Bold" charset="0"/>
                <a:ea typeface="Arial Bold" charset="0"/>
                <a:cs typeface="Arial Bold" charset="0"/>
              </a:defRPr>
            </a:lvl8pPr>
            <a:lvl9pPr marL="365751" indent="-182875" defTabSz="1734634">
              <a:lnSpc>
                <a:spcPct val="90000"/>
              </a:lnSpc>
              <a:spcBef>
                <a:spcPts val="800"/>
              </a:spcBef>
              <a:buFont typeface="Arial" charset="0"/>
              <a:buChar char="•"/>
              <a:defRPr sz="1867" b="1" i="0" cap="none" baseline="0">
                <a:latin typeface="Arial Bold" charset="0"/>
                <a:ea typeface="Arial Black" charset="0"/>
                <a:cs typeface="Arial Black" charset="0"/>
              </a:defRPr>
            </a:lvl9pPr>
          </a:lstStyle>
          <a:p>
            <a:r>
              <a:rPr lang="en-US" sz="1200" spc="-60" dirty="0">
                <a:solidFill>
                  <a:srgbClr val="FF8201"/>
                </a:solidFill>
              </a:rPr>
              <a:t>Outcome-based</a:t>
            </a:r>
            <a:br>
              <a:rPr lang="en-US" sz="1200" spc="-60" dirty="0">
                <a:solidFill>
                  <a:srgbClr val="FF8201"/>
                </a:solidFill>
              </a:rPr>
            </a:br>
            <a:r>
              <a:rPr lang="en-US" sz="1200" spc="-60" dirty="0">
                <a:solidFill>
                  <a:srgbClr val="FF8201"/>
                </a:solidFill>
              </a:rPr>
              <a:t>Economy</a:t>
            </a:r>
          </a:p>
        </p:txBody>
      </p:sp>
      <p:grpSp>
        <p:nvGrpSpPr>
          <p:cNvPr id="12" name="Group 11"/>
          <p:cNvGrpSpPr/>
          <p:nvPr/>
        </p:nvGrpSpPr>
        <p:grpSpPr>
          <a:xfrm>
            <a:off x="265235" y="2023852"/>
            <a:ext cx="2984024" cy="4129407"/>
            <a:chOff x="265235" y="2023852"/>
            <a:chExt cx="2984024" cy="4129407"/>
          </a:xfrm>
        </p:grpSpPr>
        <p:pic>
          <p:nvPicPr>
            <p:cNvPr id="256" name="Picture 2"/>
            <p:cNvPicPr>
              <a:picLocks noChangeAspect="1" noChangeArrowheads="1"/>
            </p:cNvPicPr>
            <p:nvPr/>
          </p:nvPicPr>
          <p:blipFill>
            <a:blip r:embed="rId4">
              <a:extLst>
                <a:ext uri="{28A0092B-C50C-407E-A947-70E740481C1C}">
                  <a14:useLocalDpi xmlns:a14="http://schemas.microsoft.com/office/drawing/2010/main"/>
                </a:ext>
              </a:extLst>
            </a:blip>
            <a:stretch>
              <a:fillRect/>
            </a:stretch>
          </p:blipFill>
          <p:spPr bwMode="auto">
            <a:xfrm>
              <a:off x="529272" y="2348559"/>
              <a:ext cx="2429828" cy="3433452"/>
            </a:xfrm>
            <a:prstGeom prst="rect">
              <a:avLst/>
            </a:prstGeom>
            <a:noFill/>
            <a:ln>
              <a:noFill/>
            </a:ln>
            <a:extLst>
              <a:ext uri="{909E8E84-426E-40DD-AFC4-6F175D3DCCD1}">
                <a14:hiddenFill xmlns:a14="http://schemas.microsoft.com/office/drawing/2010/main">
                  <a:solidFill>
                    <a:schemeClr val="accent1"/>
                  </a:solidFill>
                </a14:hiddenFill>
              </a:ext>
            </a:extLst>
          </p:spPr>
        </p:pic>
        <p:pic>
          <p:nvPicPr>
            <p:cNvPr id="75" name="Picture 2" descr="\\Dloaudata01\dlohq\StudioJobs\Clients\Presentations\Accenture\Ellen C Marks - 15-4605 - Accenture Interactive template design Ph 1\Working Files\Final Images\Versions\Other Images\iPadAir2_H_high.png"/>
            <p:cNvPicPr>
              <a:picLocks noChangeAspect="1" noChangeArrowheads="1"/>
            </p:cNvPicPr>
            <p:nvPr/>
          </p:nvPicPr>
          <p:blipFill rotWithShape="1">
            <a:blip r:embed="rId5" cstate="print">
              <a:extLst>
                <a:ext uri="{28A0092B-C50C-407E-A947-70E740481C1C}">
                  <a14:useLocalDpi xmlns:a14="http://schemas.microsoft.com/office/drawing/2010/main"/>
                </a:ext>
              </a:extLst>
            </a:blip>
            <a:srcRect l="22652" t="14200" r="22461" b="15325"/>
            <a:stretch/>
          </p:blipFill>
          <p:spPr bwMode="auto">
            <a:xfrm rot="5400000">
              <a:off x="-307457" y="2596544"/>
              <a:ext cx="4129407" cy="298402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9622042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0" name="Picture 159"/>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3444497" y="3777359"/>
            <a:ext cx="1631264" cy="2408902"/>
          </a:xfrm>
          <a:prstGeom prst="rect">
            <a:avLst/>
          </a:prstGeom>
          <a:noFill/>
          <a:ln w="19050">
            <a:solidFill>
              <a:schemeClr val="bg1"/>
            </a:solidFill>
            <a:miter lim="800000"/>
            <a:headEnd/>
            <a:tailEnd/>
          </a:ln>
          <a:extLst>
            <a:ext uri="{909E8E84-426E-40DD-AFC4-6F175D3DCCD1}">
              <a14:hiddenFill xmlns:a14="http://schemas.microsoft.com/office/drawing/2010/main">
                <a:solidFill>
                  <a:schemeClr val="accent1"/>
                </a:solidFill>
              </a14:hiddenFill>
            </a:ext>
          </a:extLst>
        </p:spPr>
      </p:pic>
      <p:sp>
        <p:nvSpPr>
          <p:cNvPr id="3" name="Title 2"/>
          <p:cNvSpPr>
            <a:spLocks noGrp="1"/>
          </p:cNvSpPr>
          <p:nvPr>
            <p:ph type="title"/>
          </p:nvPr>
        </p:nvSpPr>
        <p:spPr>
          <a:xfrm>
            <a:off x="345018" y="332076"/>
            <a:ext cx="10020810" cy="776139"/>
          </a:xfrm>
        </p:spPr>
        <p:txBody>
          <a:bodyPr/>
          <a:lstStyle/>
          <a:p>
            <a:r>
              <a:rPr lang="en-US" dirty="0" smtClean="0"/>
              <a:t>Operational efficiency</a:t>
            </a:r>
            <a:br>
              <a:rPr lang="en-US" dirty="0" smtClean="0"/>
            </a:br>
            <a:r>
              <a:rPr lang="en-US" dirty="0" smtClean="0">
                <a:solidFill>
                  <a:schemeClr val="accent4"/>
                </a:solidFill>
              </a:rPr>
              <a:t>through applications</a:t>
            </a:r>
            <a:endParaRPr lang="en-US" dirty="0">
              <a:solidFill>
                <a:schemeClr val="accent4"/>
              </a:solidFill>
            </a:endParaRPr>
          </a:p>
        </p:txBody>
      </p:sp>
      <p:pic>
        <p:nvPicPr>
          <p:cNvPr id="35" name="Picture 34"/>
          <p:cNvPicPr>
            <a:picLocks noChangeAspect="1"/>
          </p:cNvPicPr>
          <p:nvPr/>
        </p:nvPicPr>
        <p:blipFill>
          <a:blip r:embed="rId4" cstate="print"/>
          <a:stretch>
            <a:fillRect/>
          </a:stretch>
        </p:blipFill>
        <p:spPr>
          <a:xfrm>
            <a:off x="420284" y="1371601"/>
            <a:ext cx="4065012" cy="2509866"/>
          </a:xfrm>
          <a:prstGeom prst="rect">
            <a:avLst/>
          </a:prstGeom>
          <a:noFill/>
          <a:ln w="19050">
            <a:solidFill>
              <a:schemeClr val="bg1"/>
            </a:solidFill>
          </a:ln>
        </p:spPr>
      </p:pic>
      <p:sp>
        <p:nvSpPr>
          <p:cNvPr id="39" name="Oval 38"/>
          <p:cNvSpPr/>
          <p:nvPr/>
        </p:nvSpPr>
        <p:spPr>
          <a:xfrm>
            <a:off x="5679259" y="3206477"/>
            <a:ext cx="831842" cy="831842"/>
          </a:xfrm>
          <a:prstGeom prst="ellipse">
            <a:avLst/>
          </a:prstGeom>
          <a:solidFill>
            <a:schemeClr val="tx2"/>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dirty="0"/>
          </a:p>
        </p:txBody>
      </p:sp>
      <p:grpSp>
        <p:nvGrpSpPr>
          <p:cNvPr id="40" name="Group 140"/>
          <p:cNvGrpSpPr>
            <a:grpSpLocks noChangeAspect="1"/>
          </p:cNvGrpSpPr>
          <p:nvPr/>
        </p:nvGrpSpPr>
        <p:grpSpPr bwMode="auto">
          <a:xfrm>
            <a:off x="5822130" y="3352382"/>
            <a:ext cx="546100" cy="546100"/>
            <a:chOff x="920" y="2263"/>
            <a:chExt cx="344" cy="344"/>
          </a:xfrm>
          <a:solidFill>
            <a:schemeClr val="bg1"/>
          </a:solidFill>
        </p:grpSpPr>
        <p:sp>
          <p:nvSpPr>
            <p:cNvPr id="41" name="Freeform 141"/>
            <p:cNvSpPr>
              <a:spLocks/>
            </p:cNvSpPr>
            <p:nvPr/>
          </p:nvSpPr>
          <p:spPr bwMode="auto">
            <a:xfrm>
              <a:off x="1115" y="2385"/>
              <a:ext cx="73" cy="86"/>
            </a:xfrm>
            <a:custGeom>
              <a:avLst/>
              <a:gdLst>
                <a:gd name="T0" fmla="*/ 6 w 61"/>
                <a:gd name="T1" fmla="*/ 72 h 72"/>
                <a:gd name="T2" fmla="*/ 0 w 61"/>
                <a:gd name="T3" fmla="*/ 68 h 72"/>
                <a:gd name="T4" fmla="*/ 5 w 61"/>
                <a:gd name="T5" fmla="*/ 60 h 72"/>
                <a:gd name="T6" fmla="*/ 47 w 61"/>
                <a:gd name="T7" fmla="*/ 50 h 72"/>
                <a:gd name="T8" fmla="*/ 37 w 61"/>
                <a:gd name="T9" fmla="*/ 8 h 72"/>
                <a:gd name="T10" fmla="*/ 41 w 61"/>
                <a:gd name="T11" fmla="*/ 1 h 72"/>
                <a:gd name="T12" fmla="*/ 48 w 61"/>
                <a:gd name="T13" fmla="*/ 5 h 72"/>
                <a:gd name="T14" fmla="*/ 60 w 61"/>
                <a:gd name="T15" fmla="*/ 53 h 72"/>
                <a:gd name="T16" fmla="*/ 55 w 61"/>
                <a:gd name="T17" fmla="*/ 60 h 72"/>
                <a:gd name="T18" fmla="*/ 8 w 61"/>
                <a:gd name="T19" fmla="*/ 72 h 72"/>
                <a:gd name="T20" fmla="*/ 6 w 61"/>
                <a:gd name="T21"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 h="72">
                  <a:moveTo>
                    <a:pt x="6" y="72"/>
                  </a:moveTo>
                  <a:cubicBezTo>
                    <a:pt x="3" y="72"/>
                    <a:pt x="1" y="70"/>
                    <a:pt x="0" y="68"/>
                  </a:cubicBezTo>
                  <a:cubicBezTo>
                    <a:pt x="0" y="64"/>
                    <a:pt x="1" y="61"/>
                    <a:pt x="5" y="60"/>
                  </a:cubicBezTo>
                  <a:cubicBezTo>
                    <a:pt x="47" y="50"/>
                    <a:pt x="47" y="50"/>
                    <a:pt x="47" y="50"/>
                  </a:cubicBezTo>
                  <a:cubicBezTo>
                    <a:pt x="37" y="8"/>
                    <a:pt x="37" y="8"/>
                    <a:pt x="37" y="8"/>
                  </a:cubicBezTo>
                  <a:cubicBezTo>
                    <a:pt x="36" y="5"/>
                    <a:pt x="38" y="2"/>
                    <a:pt x="41" y="1"/>
                  </a:cubicBezTo>
                  <a:cubicBezTo>
                    <a:pt x="44" y="0"/>
                    <a:pt x="48" y="2"/>
                    <a:pt x="48" y="5"/>
                  </a:cubicBezTo>
                  <a:cubicBezTo>
                    <a:pt x="60" y="53"/>
                    <a:pt x="60" y="53"/>
                    <a:pt x="60" y="53"/>
                  </a:cubicBezTo>
                  <a:cubicBezTo>
                    <a:pt x="61" y="56"/>
                    <a:pt x="59" y="59"/>
                    <a:pt x="55" y="60"/>
                  </a:cubicBezTo>
                  <a:cubicBezTo>
                    <a:pt x="8" y="72"/>
                    <a:pt x="8" y="72"/>
                    <a:pt x="8" y="72"/>
                  </a:cubicBezTo>
                  <a:cubicBezTo>
                    <a:pt x="7" y="72"/>
                    <a:pt x="7" y="72"/>
                    <a:pt x="6" y="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42" name="Oval 142"/>
            <p:cNvSpPr>
              <a:spLocks noChangeArrowheads="1"/>
            </p:cNvSpPr>
            <p:nvPr/>
          </p:nvSpPr>
          <p:spPr bwMode="auto">
            <a:xfrm>
              <a:off x="1221" y="2292"/>
              <a:ext cx="14" cy="1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43" name="Oval 143"/>
            <p:cNvSpPr>
              <a:spLocks noChangeArrowheads="1"/>
            </p:cNvSpPr>
            <p:nvPr/>
          </p:nvSpPr>
          <p:spPr bwMode="auto">
            <a:xfrm>
              <a:off x="1192" y="2292"/>
              <a:ext cx="15" cy="1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44" name="Oval 144"/>
            <p:cNvSpPr>
              <a:spLocks noChangeArrowheads="1"/>
            </p:cNvSpPr>
            <p:nvPr/>
          </p:nvSpPr>
          <p:spPr bwMode="auto">
            <a:xfrm>
              <a:off x="1164" y="2292"/>
              <a:ext cx="14" cy="1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45" name="Oval 145"/>
            <p:cNvSpPr>
              <a:spLocks noChangeArrowheads="1"/>
            </p:cNvSpPr>
            <p:nvPr/>
          </p:nvSpPr>
          <p:spPr bwMode="auto">
            <a:xfrm>
              <a:off x="1135" y="2292"/>
              <a:ext cx="14" cy="1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46" name="Oval 146"/>
            <p:cNvSpPr>
              <a:spLocks noChangeArrowheads="1"/>
            </p:cNvSpPr>
            <p:nvPr/>
          </p:nvSpPr>
          <p:spPr bwMode="auto">
            <a:xfrm>
              <a:off x="1221" y="2578"/>
              <a:ext cx="14" cy="1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47" name="Oval 147"/>
            <p:cNvSpPr>
              <a:spLocks noChangeArrowheads="1"/>
            </p:cNvSpPr>
            <p:nvPr/>
          </p:nvSpPr>
          <p:spPr bwMode="auto">
            <a:xfrm>
              <a:off x="1192" y="2578"/>
              <a:ext cx="15" cy="1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48" name="Oval 148"/>
            <p:cNvSpPr>
              <a:spLocks noChangeArrowheads="1"/>
            </p:cNvSpPr>
            <p:nvPr/>
          </p:nvSpPr>
          <p:spPr bwMode="auto">
            <a:xfrm>
              <a:off x="1164" y="2578"/>
              <a:ext cx="14" cy="1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49" name="Oval 149"/>
            <p:cNvSpPr>
              <a:spLocks noChangeArrowheads="1"/>
            </p:cNvSpPr>
            <p:nvPr/>
          </p:nvSpPr>
          <p:spPr bwMode="auto">
            <a:xfrm>
              <a:off x="1135" y="2578"/>
              <a:ext cx="14" cy="1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50" name="Oval 150"/>
            <p:cNvSpPr>
              <a:spLocks noChangeArrowheads="1"/>
            </p:cNvSpPr>
            <p:nvPr/>
          </p:nvSpPr>
          <p:spPr bwMode="auto">
            <a:xfrm>
              <a:off x="1106" y="2292"/>
              <a:ext cx="15" cy="1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51" name="Oval 151"/>
            <p:cNvSpPr>
              <a:spLocks noChangeArrowheads="1"/>
            </p:cNvSpPr>
            <p:nvPr/>
          </p:nvSpPr>
          <p:spPr bwMode="auto">
            <a:xfrm>
              <a:off x="1106" y="2578"/>
              <a:ext cx="15" cy="1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52" name="Oval 152"/>
            <p:cNvSpPr>
              <a:spLocks noChangeArrowheads="1"/>
            </p:cNvSpPr>
            <p:nvPr/>
          </p:nvSpPr>
          <p:spPr bwMode="auto">
            <a:xfrm>
              <a:off x="1250" y="2292"/>
              <a:ext cx="14" cy="1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53" name="Oval 153"/>
            <p:cNvSpPr>
              <a:spLocks noChangeArrowheads="1"/>
            </p:cNvSpPr>
            <p:nvPr/>
          </p:nvSpPr>
          <p:spPr bwMode="auto">
            <a:xfrm>
              <a:off x="1250" y="2320"/>
              <a:ext cx="14" cy="1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54" name="Oval 154"/>
            <p:cNvSpPr>
              <a:spLocks noChangeArrowheads="1"/>
            </p:cNvSpPr>
            <p:nvPr/>
          </p:nvSpPr>
          <p:spPr bwMode="auto">
            <a:xfrm>
              <a:off x="1250" y="2349"/>
              <a:ext cx="14" cy="1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55" name="Oval 155"/>
            <p:cNvSpPr>
              <a:spLocks noChangeArrowheads="1"/>
            </p:cNvSpPr>
            <p:nvPr/>
          </p:nvSpPr>
          <p:spPr bwMode="auto">
            <a:xfrm>
              <a:off x="1250" y="2378"/>
              <a:ext cx="14" cy="1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56" name="Oval 156"/>
            <p:cNvSpPr>
              <a:spLocks noChangeArrowheads="1"/>
            </p:cNvSpPr>
            <p:nvPr/>
          </p:nvSpPr>
          <p:spPr bwMode="auto">
            <a:xfrm>
              <a:off x="1250" y="2406"/>
              <a:ext cx="14" cy="1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57" name="Oval 157"/>
            <p:cNvSpPr>
              <a:spLocks noChangeArrowheads="1"/>
            </p:cNvSpPr>
            <p:nvPr/>
          </p:nvSpPr>
          <p:spPr bwMode="auto">
            <a:xfrm>
              <a:off x="1250" y="2435"/>
              <a:ext cx="14" cy="1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58" name="Oval 158"/>
            <p:cNvSpPr>
              <a:spLocks noChangeArrowheads="1"/>
            </p:cNvSpPr>
            <p:nvPr/>
          </p:nvSpPr>
          <p:spPr bwMode="auto">
            <a:xfrm>
              <a:off x="1250" y="2464"/>
              <a:ext cx="14" cy="1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59" name="Oval 159"/>
            <p:cNvSpPr>
              <a:spLocks noChangeArrowheads="1"/>
            </p:cNvSpPr>
            <p:nvPr/>
          </p:nvSpPr>
          <p:spPr bwMode="auto">
            <a:xfrm>
              <a:off x="1250" y="2492"/>
              <a:ext cx="14" cy="1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0" name="Oval 160"/>
            <p:cNvSpPr>
              <a:spLocks noChangeArrowheads="1"/>
            </p:cNvSpPr>
            <p:nvPr/>
          </p:nvSpPr>
          <p:spPr bwMode="auto">
            <a:xfrm>
              <a:off x="1250" y="2521"/>
              <a:ext cx="14" cy="1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1" name="Oval 161"/>
            <p:cNvSpPr>
              <a:spLocks noChangeArrowheads="1"/>
            </p:cNvSpPr>
            <p:nvPr/>
          </p:nvSpPr>
          <p:spPr bwMode="auto">
            <a:xfrm>
              <a:off x="1250" y="2550"/>
              <a:ext cx="14" cy="1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2" name="Oval 162"/>
            <p:cNvSpPr>
              <a:spLocks noChangeArrowheads="1"/>
            </p:cNvSpPr>
            <p:nvPr/>
          </p:nvSpPr>
          <p:spPr bwMode="auto">
            <a:xfrm>
              <a:off x="1250" y="2578"/>
              <a:ext cx="14" cy="1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3" name="Freeform 163"/>
            <p:cNvSpPr>
              <a:spLocks/>
            </p:cNvSpPr>
            <p:nvPr/>
          </p:nvSpPr>
          <p:spPr bwMode="auto">
            <a:xfrm>
              <a:off x="920" y="2292"/>
              <a:ext cx="143" cy="300"/>
            </a:xfrm>
            <a:custGeom>
              <a:avLst/>
              <a:gdLst>
                <a:gd name="T0" fmla="*/ 114 w 120"/>
                <a:gd name="T1" fmla="*/ 252 h 252"/>
                <a:gd name="T2" fmla="*/ 6 w 120"/>
                <a:gd name="T3" fmla="*/ 252 h 252"/>
                <a:gd name="T4" fmla="*/ 0 w 120"/>
                <a:gd name="T5" fmla="*/ 246 h 252"/>
                <a:gd name="T6" fmla="*/ 0 w 120"/>
                <a:gd name="T7" fmla="*/ 6 h 252"/>
                <a:gd name="T8" fmla="*/ 6 w 120"/>
                <a:gd name="T9" fmla="*/ 0 h 252"/>
                <a:gd name="T10" fmla="*/ 114 w 120"/>
                <a:gd name="T11" fmla="*/ 0 h 252"/>
                <a:gd name="T12" fmla="*/ 120 w 120"/>
                <a:gd name="T13" fmla="*/ 6 h 252"/>
                <a:gd name="T14" fmla="*/ 114 w 120"/>
                <a:gd name="T15" fmla="*/ 12 h 252"/>
                <a:gd name="T16" fmla="*/ 12 w 120"/>
                <a:gd name="T17" fmla="*/ 12 h 252"/>
                <a:gd name="T18" fmla="*/ 12 w 120"/>
                <a:gd name="T19" fmla="*/ 240 h 252"/>
                <a:gd name="T20" fmla="*/ 114 w 120"/>
                <a:gd name="T21" fmla="*/ 240 h 252"/>
                <a:gd name="T22" fmla="*/ 120 w 120"/>
                <a:gd name="T23" fmla="*/ 246 h 252"/>
                <a:gd name="T24" fmla="*/ 114 w 120"/>
                <a:gd name="T25" fmla="*/ 252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0" h="252">
                  <a:moveTo>
                    <a:pt x="114" y="252"/>
                  </a:moveTo>
                  <a:cubicBezTo>
                    <a:pt x="6" y="252"/>
                    <a:pt x="6" y="252"/>
                    <a:pt x="6" y="252"/>
                  </a:cubicBezTo>
                  <a:cubicBezTo>
                    <a:pt x="2" y="252"/>
                    <a:pt x="0" y="250"/>
                    <a:pt x="0" y="246"/>
                  </a:cubicBezTo>
                  <a:cubicBezTo>
                    <a:pt x="0" y="6"/>
                    <a:pt x="0" y="6"/>
                    <a:pt x="0" y="6"/>
                  </a:cubicBezTo>
                  <a:cubicBezTo>
                    <a:pt x="0" y="3"/>
                    <a:pt x="2" y="0"/>
                    <a:pt x="6" y="0"/>
                  </a:cubicBezTo>
                  <a:cubicBezTo>
                    <a:pt x="114" y="0"/>
                    <a:pt x="114" y="0"/>
                    <a:pt x="114" y="0"/>
                  </a:cubicBezTo>
                  <a:cubicBezTo>
                    <a:pt x="117" y="0"/>
                    <a:pt x="120" y="3"/>
                    <a:pt x="120" y="6"/>
                  </a:cubicBezTo>
                  <a:cubicBezTo>
                    <a:pt x="120" y="10"/>
                    <a:pt x="117" y="12"/>
                    <a:pt x="114" y="12"/>
                  </a:cubicBezTo>
                  <a:cubicBezTo>
                    <a:pt x="12" y="12"/>
                    <a:pt x="12" y="12"/>
                    <a:pt x="12" y="12"/>
                  </a:cubicBezTo>
                  <a:cubicBezTo>
                    <a:pt x="12" y="240"/>
                    <a:pt x="12" y="240"/>
                    <a:pt x="12" y="240"/>
                  </a:cubicBezTo>
                  <a:cubicBezTo>
                    <a:pt x="114" y="240"/>
                    <a:pt x="114" y="240"/>
                    <a:pt x="114" y="240"/>
                  </a:cubicBezTo>
                  <a:cubicBezTo>
                    <a:pt x="117" y="240"/>
                    <a:pt x="120" y="243"/>
                    <a:pt x="120" y="246"/>
                  </a:cubicBezTo>
                  <a:cubicBezTo>
                    <a:pt x="120" y="250"/>
                    <a:pt x="117" y="252"/>
                    <a:pt x="114" y="2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4" name="Freeform 164"/>
            <p:cNvSpPr>
              <a:spLocks/>
            </p:cNvSpPr>
            <p:nvPr/>
          </p:nvSpPr>
          <p:spPr bwMode="auto">
            <a:xfrm>
              <a:off x="1078" y="2449"/>
              <a:ext cx="14" cy="158"/>
            </a:xfrm>
            <a:custGeom>
              <a:avLst/>
              <a:gdLst>
                <a:gd name="T0" fmla="*/ 6 w 12"/>
                <a:gd name="T1" fmla="*/ 132 h 132"/>
                <a:gd name="T2" fmla="*/ 0 w 12"/>
                <a:gd name="T3" fmla="*/ 126 h 132"/>
                <a:gd name="T4" fmla="*/ 0 w 12"/>
                <a:gd name="T5" fmla="*/ 6 h 132"/>
                <a:gd name="T6" fmla="*/ 6 w 12"/>
                <a:gd name="T7" fmla="*/ 0 h 132"/>
                <a:gd name="T8" fmla="*/ 12 w 12"/>
                <a:gd name="T9" fmla="*/ 6 h 132"/>
                <a:gd name="T10" fmla="*/ 12 w 12"/>
                <a:gd name="T11" fmla="*/ 126 h 132"/>
                <a:gd name="T12" fmla="*/ 6 w 12"/>
                <a:gd name="T13" fmla="*/ 132 h 132"/>
              </a:gdLst>
              <a:ahLst/>
              <a:cxnLst>
                <a:cxn ang="0">
                  <a:pos x="T0" y="T1"/>
                </a:cxn>
                <a:cxn ang="0">
                  <a:pos x="T2" y="T3"/>
                </a:cxn>
                <a:cxn ang="0">
                  <a:pos x="T4" y="T5"/>
                </a:cxn>
                <a:cxn ang="0">
                  <a:pos x="T6" y="T7"/>
                </a:cxn>
                <a:cxn ang="0">
                  <a:pos x="T8" y="T9"/>
                </a:cxn>
                <a:cxn ang="0">
                  <a:pos x="T10" y="T11"/>
                </a:cxn>
                <a:cxn ang="0">
                  <a:pos x="T12" y="T13"/>
                </a:cxn>
              </a:cxnLst>
              <a:rect l="0" t="0" r="r" b="b"/>
              <a:pathLst>
                <a:path w="12" h="132">
                  <a:moveTo>
                    <a:pt x="6" y="132"/>
                  </a:moveTo>
                  <a:cubicBezTo>
                    <a:pt x="2" y="132"/>
                    <a:pt x="0" y="130"/>
                    <a:pt x="0" y="126"/>
                  </a:cubicBezTo>
                  <a:cubicBezTo>
                    <a:pt x="0" y="6"/>
                    <a:pt x="0" y="6"/>
                    <a:pt x="0" y="6"/>
                  </a:cubicBezTo>
                  <a:cubicBezTo>
                    <a:pt x="0" y="3"/>
                    <a:pt x="2" y="0"/>
                    <a:pt x="6" y="0"/>
                  </a:cubicBezTo>
                  <a:cubicBezTo>
                    <a:pt x="9" y="0"/>
                    <a:pt x="12" y="3"/>
                    <a:pt x="12" y="6"/>
                  </a:cubicBezTo>
                  <a:cubicBezTo>
                    <a:pt x="12" y="126"/>
                    <a:pt x="12" y="126"/>
                    <a:pt x="12" y="126"/>
                  </a:cubicBezTo>
                  <a:cubicBezTo>
                    <a:pt x="12" y="130"/>
                    <a:pt x="9" y="132"/>
                    <a:pt x="6" y="13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5" name="Freeform 165"/>
            <p:cNvSpPr>
              <a:spLocks/>
            </p:cNvSpPr>
            <p:nvPr/>
          </p:nvSpPr>
          <p:spPr bwMode="auto">
            <a:xfrm>
              <a:off x="1078" y="2263"/>
              <a:ext cx="14" cy="115"/>
            </a:xfrm>
            <a:custGeom>
              <a:avLst/>
              <a:gdLst>
                <a:gd name="T0" fmla="*/ 6 w 12"/>
                <a:gd name="T1" fmla="*/ 96 h 96"/>
                <a:gd name="T2" fmla="*/ 0 w 12"/>
                <a:gd name="T3" fmla="*/ 90 h 96"/>
                <a:gd name="T4" fmla="*/ 0 w 12"/>
                <a:gd name="T5" fmla="*/ 6 h 96"/>
                <a:gd name="T6" fmla="*/ 6 w 12"/>
                <a:gd name="T7" fmla="*/ 0 h 96"/>
                <a:gd name="T8" fmla="*/ 12 w 12"/>
                <a:gd name="T9" fmla="*/ 6 h 96"/>
                <a:gd name="T10" fmla="*/ 12 w 12"/>
                <a:gd name="T11" fmla="*/ 90 h 96"/>
                <a:gd name="T12" fmla="*/ 6 w 12"/>
                <a:gd name="T13" fmla="*/ 96 h 96"/>
              </a:gdLst>
              <a:ahLst/>
              <a:cxnLst>
                <a:cxn ang="0">
                  <a:pos x="T0" y="T1"/>
                </a:cxn>
                <a:cxn ang="0">
                  <a:pos x="T2" y="T3"/>
                </a:cxn>
                <a:cxn ang="0">
                  <a:pos x="T4" y="T5"/>
                </a:cxn>
                <a:cxn ang="0">
                  <a:pos x="T6" y="T7"/>
                </a:cxn>
                <a:cxn ang="0">
                  <a:pos x="T8" y="T9"/>
                </a:cxn>
                <a:cxn ang="0">
                  <a:pos x="T10" y="T11"/>
                </a:cxn>
                <a:cxn ang="0">
                  <a:pos x="T12" y="T13"/>
                </a:cxn>
              </a:cxnLst>
              <a:rect l="0" t="0" r="r" b="b"/>
              <a:pathLst>
                <a:path w="12" h="96">
                  <a:moveTo>
                    <a:pt x="6" y="96"/>
                  </a:moveTo>
                  <a:cubicBezTo>
                    <a:pt x="2" y="96"/>
                    <a:pt x="0" y="94"/>
                    <a:pt x="0" y="90"/>
                  </a:cubicBezTo>
                  <a:cubicBezTo>
                    <a:pt x="0" y="6"/>
                    <a:pt x="0" y="6"/>
                    <a:pt x="0" y="6"/>
                  </a:cubicBezTo>
                  <a:cubicBezTo>
                    <a:pt x="0" y="3"/>
                    <a:pt x="2" y="0"/>
                    <a:pt x="6" y="0"/>
                  </a:cubicBezTo>
                  <a:cubicBezTo>
                    <a:pt x="9" y="0"/>
                    <a:pt x="12" y="3"/>
                    <a:pt x="12" y="6"/>
                  </a:cubicBezTo>
                  <a:cubicBezTo>
                    <a:pt x="12" y="90"/>
                    <a:pt x="12" y="90"/>
                    <a:pt x="12" y="90"/>
                  </a:cubicBezTo>
                  <a:cubicBezTo>
                    <a:pt x="12" y="94"/>
                    <a:pt x="9" y="96"/>
                    <a:pt x="6" y="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6" name="Freeform 166"/>
            <p:cNvSpPr>
              <a:spLocks/>
            </p:cNvSpPr>
            <p:nvPr/>
          </p:nvSpPr>
          <p:spPr bwMode="auto">
            <a:xfrm>
              <a:off x="982" y="2406"/>
              <a:ext cx="206" cy="50"/>
            </a:xfrm>
            <a:custGeom>
              <a:avLst/>
              <a:gdLst>
                <a:gd name="T0" fmla="*/ 165 w 172"/>
                <a:gd name="T1" fmla="*/ 42 h 42"/>
                <a:gd name="T2" fmla="*/ 161 w 172"/>
                <a:gd name="T3" fmla="*/ 41 h 42"/>
                <a:gd name="T4" fmla="*/ 86 w 172"/>
                <a:gd name="T5" fmla="*/ 12 h 42"/>
                <a:gd name="T6" fmla="*/ 11 w 172"/>
                <a:gd name="T7" fmla="*/ 40 h 42"/>
                <a:gd name="T8" fmla="*/ 2 w 172"/>
                <a:gd name="T9" fmla="*/ 40 h 42"/>
                <a:gd name="T10" fmla="*/ 3 w 172"/>
                <a:gd name="T11" fmla="*/ 31 h 42"/>
                <a:gd name="T12" fmla="*/ 86 w 172"/>
                <a:gd name="T13" fmla="*/ 0 h 42"/>
                <a:gd name="T14" fmla="*/ 169 w 172"/>
                <a:gd name="T15" fmla="*/ 32 h 42"/>
                <a:gd name="T16" fmla="*/ 170 w 172"/>
                <a:gd name="T17" fmla="*/ 40 h 42"/>
                <a:gd name="T18" fmla="*/ 165 w 172"/>
                <a:gd name="T19"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2" h="42">
                  <a:moveTo>
                    <a:pt x="165" y="42"/>
                  </a:moveTo>
                  <a:cubicBezTo>
                    <a:pt x="164" y="42"/>
                    <a:pt x="162" y="42"/>
                    <a:pt x="161" y="41"/>
                  </a:cubicBezTo>
                  <a:cubicBezTo>
                    <a:pt x="140" y="22"/>
                    <a:pt x="113" y="12"/>
                    <a:pt x="86" y="12"/>
                  </a:cubicBezTo>
                  <a:cubicBezTo>
                    <a:pt x="58" y="12"/>
                    <a:pt x="32" y="22"/>
                    <a:pt x="11" y="40"/>
                  </a:cubicBezTo>
                  <a:cubicBezTo>
                    <a:pt x="8" y="42"/>
                    <a:pt x="4" y="42"/>
                    <a:pt x="2" y="40"/>
                  </a:cubicBezTo>
                  <a:cubicBezTo>
                    <a:pt x="0" y="37"/>
                    <a:pt x="0" y="33"/>
                    <a:pt x="3" y="31"/>
                  </a:cubicBezTo>
                  <a:cubicBezTo>
                    <a:pt x="26" y="11"/>
                    <a:pt x="55" y="0"/>
                    <a:pt x="86" y="0"/>
                  </a:cubicBezTo>
                  <a:cubicBezTo>
                    <a:pt x="116" y="0"/>
                    <a:pt x="146" y="11"/>
                    <a:pt x="169" y="32"/>
                  </a:cubicBezTo>
                  <a:cubicBezTo>
                    <a:pt x="172" y="34"/>
                    <a:pt x="172" y="38"/>
                    <a:pt x="170" y="40"/>
                  </a:cubicBezTo>
                  <a:cubicBezTo>
                    <a:pt x="168" y="42"/>
                    <a:pt x="167" y="42"/>
                    <a:pt x="165" y="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sp>
        <p:nvSpPr>
          <p:cNvPr id="67" name="Oval 66"/>
          <p:cNvSpPr/>
          <p:nvPr/>
        </p:nvSpPr>
        <p:spPr>
          <a:xfrm>
            <a:off x="7182950" y="3215917"/>
            <a:ext cx="831842" cy="831842"/>
          </a:xfrm>
          <a:prstGeom prst="ellipse">
            <a:avLst/>
          </a:prstGeom>
          <a:solidFill>
            <a:schemeClr val="accent4"/>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dirty="0"/>
          </a:p>
        </p:txBody>
      </p:sp>
      <p:grpSp>
        <p:nvGrpSpPr>
          <p:cNvPr id="68" name="Group 67"/>
          <p:cNvGrpSpPr/>
          <p:nvPr/>
        </p:nvGrpSpPr>
        <p:grpSpPr>
          <a:xfrm>
            <a:off x="7182950" y="1146323"/>
            <a:ext cx="831842" cy="831842"/>
            <a:chOff x="7182950" y="1249682"/>
            <a:chExt cx="831842" cy="831842"/>
          </a:xfrm>
        </p:grpSpPr>
        <p:sp>
          <p:nvSpPr>
            <p:cNvPr id="69" name="Oval 68"/>
            <p:cNvSpPr/>
            <p:nvPr/>
          </p:nvSpPr>
          <p:spPr>
            <a:xfrm>
              <a:off x="7182950" y="1249682"/>
              <a:ext cx="831842" cy="831842"/>
            </a:xfrm>
            <a:prstGeom prst="ellipse">
              <a:avLst/>
            </a:prstGeom>
            <a:solidFill>
              <a:schemeClr val="accent4"/>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dirty="0"/>
            </a:p>
          </p:txBody>
        </p:sp>
        <p:grpSp>
          <p:nvGrpSpPr>
            <p:cNvPr id="70" name="Group 72"/>
            <p:cNvGrpSpPr>
              <a:grpSpLocks noChangeAspect="1"/>
            </p:cNvGrpSpPr>
            <p:nvPr/>
          </p:nvGrpSpPr>
          <p:grpSpPr bwMode="auto">
            <a:xfrm>
              <a:off x="7342511" y="1474811"/>
              <a:ext cx="546100" cy="431800"/>
              <a:chOff x="4695" y="2174"/>
              <a:chExt cx="344" cy="272"/>
            </a:xfrm>
            <a:solidFill>
              <a:schemeClr val="bg1"/>
            </a:solidFill>
          </p:grpSpPr>
          <p:sp>
            <p:nvSpPr>
              <p:cNvPr id="71" name="Freeform 73"/>
              <p:cNvSpPr>
                <a:spLocks/>
              </p:cNvSpPr>
              <p:nvPr/>
            </p:nvSpPr>
            <p:spPr bwMode="auto">
              <a:xfrm>
                <a:off x="4695" y="2231"/>
                <a:ext cx="286" cy="14"/>
              </a:xfrm>
              <a:custGeom>
                <a:avLst/>
                <a:gdLst>
                  <a:gd name="T0" fmla="*/ 234 w 240"/>
                  <a:gd name="T1" fmla="*/ 12 h 12"/>
                  <a:gd name="T2" fmla="*/ 6 w 240"/>
                  <a:gd name="T3" fmla="*/ 12 h 12"/>
                  <a:gd name="T4" fmla="*/ 0 w 240"/>
                  <a:gd name="T5" fmla="*/ 6 h 12"/>
                  <a:gd name="T6" fmla="*/ 6 w 240"/>
                  <a:gd name="T7" fmla="*/ 0 h 12"/>
                  <a:gd name="T8" fmla="*/ 234 w 240"/>
                  <a:gd name="T9" fmla="*/ 0 h 12"/>
                  <a:gd name="T10" fmla="*/ 240 w 240"/>
                  <a:gd name="T11" fmla="*/ 6 h 12"/>
                  <a:gd name="T12" fmla="*/ 234 w 240"/>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240" h="12">
                    <a:moveTo>
                      <a:pt x="234" y="12"/>
                    </a:moveTo>
                    <a:cubicBezTo>
                      <a:pt x="6" y="12"/>
                      <a:pt x="6" y="12"/>
                      <a:pt x="6" y="12"/>
                    </a:cubicBezTo>
                    <a:cubicBezTo>
                      <a:pt x="3" y="12"/>
                      <a:pt x="0" y="9"/>
                      <a:pt x="0" y="6"/>
                    </a:cubicBezTo>
                    <a:cubicBezTo>
                      <a:pt x="0" y="3"/>
                      <a:pt x="3" y="0"/>
                      <a:pt x="6" y="0"/>
                    </a:cubicBezTo>
                    <a:cubicBezTo>
                      <a:pt x="234" y="0"/>
                      <a:pt x="234" y="0"/>
                      <a:pt x="234" y="0"/>
                    </a:cubicBezTo>
                    <a:cubicBezTo>
                      <a:pt x="237" y="0"/>
                      <a:pt x="240" y="3"/>
                      <a:pt x="240" y="6"/>
                    </a:cubicBezTo>
                    <a:cubicBezTo>
                      <a:pt x="240" y="9"/>
                      <a:pt x="237" y="12"/>
                      <a:pt x="23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2" name="Oval 74"/>
              <p:cNvSpPr>
                <a:spLocks noChangeArrowheads="1"/>
              </p:cNvSpPr>
              <p:nvPr/>
            </p:nvSpPr>
            <p:spPr bwMode="auto">
              <a:xfrm>
                <a:off x="4738" y="2202"/>
                <a:ext cx="14" cy="1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3" name="Oval 75"/>
              <p:cNvSpPr>
                <a:spLocks noChangeArrowheads="1"/>
              </p:cNvSpPr>
              <p:nvPr/>
            </p:nvSpPr>
            <p:spPr bwMode="auto">
              <a:xfrm>
                <a:off x="4767" y="2202"/>
                <a:ext cx="14" cy="1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4" name="Oval 76"/>
              <p:cNvSpPr>
                <a:spLocks noChangeArrowheads="1"/>
              </p:cNvSpPr>
              <p:nvPr/>
            </p:nvSpPr>
            <p:spPr bwMode="auto">
              <a:xfrm>
                <a:off x="4795" y="2202"/>
                <a:ext cx="14" cy="1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5" name="Freeform 77"/>
              <p:cNvSpPr>
                <a:spLocks noEditPoints="1"/>
              </p:cNvSpPr>
              <p:nvPr/>
            </p:nvSpPr>
            <p:spPr bwMode="auto">
              <a:xfrm>
                <a:off x="4695" y="2174"/>
                <a:ext cx="286" cy="215"/>
              </a:xfrm>
              <a:custGeom>
                <a:avLst/>
                <a:gdLst>
                  <a:gd name="T0" fmla="*/ 210 w 240"/>
                  <a:gd name="T1" fmla="*/ 180 h 180"/>
                  <a:gd name="T2" fmla="*/ 30 w 240"/>
                  <a:gd name="T3" fmla="*/ 180 h 180"/>
                  <a:gd name="T4" fmla="*/ 0 w 240"/>
                  <a:gd name="T5" fmla="*/ 150 h 180"/>
                  <a:gd name="T6" fmla="*/ 0 w 240"/>
                  <a:gd name="T7" fmla="*/ 30 h 180"/>
                  <a:gd name="T8" fmla="*/ 30 w 240"/>
                  <a:gd name="T9" fmla="*/ 0 h 180"/>
                  <a:gd name="T10" fmla="*/ 210 w 240"/>
                  <a:gd name="T11" fmla="*/ 0 h 180"/>
                  <a:gd name="T12" fmla="*/ 240 w 240"/>
                  <a:gd name="T13" fmla="*/ 30 h 180"/>
                  <a:gd name="T14" fmla="*/ 240 w 240"/>
                  <a:gd name="T15" fmla="*/ 150 h 180"/>
                  <a:gd name="T16" fmla="*/ 210 w 240"/>
                  <a:gd name="T17" fmla="*/ 180 h 180"/>
                  <a:gd name="T18" fmla="*/ 30 w 240"/>
                  <a:gd name="T19" fmla="*/ 12 h 180"/>
                  <a:gd name="T20" fmla="*/ 12 w 240"/>
                  <a:gd name="T21" fmla="*/ 30 h 180"/>
                  <a:gd name="T22" fmla="*/ 12 w 240"/>
                  <a:gd name="T23" fmla="*/ 150 h 180"/>
                  <a:gd name="T24" fmla="*/ 30 w 240"/>
                  <a:gd name="T25" fmla="*/ 168 h 180"/>
                  <a:gd name="T26" fmla="*/ 210 w 240"/>
                  <a:gd name="T27" fmla="*/ 168 h 180"/>
                  <a:gd name="T28" fmla="*/ 228 w 240"/>
                  <a:gd name="T29" fmla="*/ 150 h 180"/>
                  <a:gd name="T30" fmla="*/ 228 w 240"/>
                  <a:gd name="T31" fmla="*/ 30 h 180"/>
                  <a:gd name="T32" fmla="*/ 210 w 240"/>
                  <a:gd name="T33" fmla="*/ 12 h 180"/>
                  <a:gd name="T34" fmla="*/ 30 w 240"/>
                  <a:gd name="T35" fmla="*/ 12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0" h="180">
                    <a:moveTo>
                      <a:pt x="210" y="180"/>
                    </a:moveTo>
                    <a:cubicBezTo>
                      <a:pt x="30" y="180"/>
                      <a:pt x="30" y="180"/>
                      <a:pt x="30" y="180"/>
                    </a:cubicBezTo>
                    <a:cubicBezTo>
                      <a:pt x="13" y="180"/>
                      <a:pt x="0" y="167"/>
                      <a:pt x="0" y="150"/>
                    </a:cubicBezTo>
                    <a:cubicBezTo>
                      <a:pt x="0" y="30"/>
                      <a:pt x="0" y="30"/>
                      <a:pt x="0" y="30"/>
                    </a:cubicBezTo>
                    <a:cubicBezTo>
                      <a:pt x="0" y="13"/>
                      <a:pt x="13" y="0"/>
                      <a:pt x="30" y="0"/>
                    </a:cubicBezTo>
                    <a:cubicBezTo>
                      <a:pt x="210" y="0"/>
                      <a:pt x="210" y="0"/>
                      <a:pt x="210" y="0"/>
                    </a:cubicBezTo>
                    <a:cubicBezTo>
                      <a:pt x="227" y="0"/>
                      <a:pt x="240" y="13"/>
                      <a:pt x="240" y="30"/>
                    </a:cubicBezTo>
                    <a:cubicBezTo>
                      <a:pt x="240" y="150"/>
                      <a:pt x="240" y="150"/>
                      <a:pt x="240" y="150"/>
                    </a:cubicBezTo>
                    <a:cubicBezTo>
                      <a:pt x="240" y="167"/>
                      <a:pt x="227" y="180"/>
                      <a:pt x="210" y="180"/>
                    </a:cubicBezTo>
                    <a:close/>
                    <a:moveTo>
                      <a:pt x="30" y="12"/>
                    </a:moveTo>
                    <a:cubicBezTo>
                      <a:pt x="20" y="12"/>
                      <a:pt x="12" y="20"/>
                      <a:pt x="12" y="30"/>
                    </a:cubicBezTo>
                    <a:cubicBezTo>
                      <a:pt x="12" y="150"/>
                      <a:pt x="12" y="150"/>
                      <a:pt x="12" y="150"/>
                    </a:cubicBezTo>
                    <a:cubicBezTo>
                      <a:pt x="12" y="160"/>
                      <a:pt x="20" y="168"/>
                      <a:pt x="30" y="168"/>
                    </a:cubicBezTo>
                    <a:cubicBezTo>
                      <a:pt x="210" y="168"/>
                      <a:pt x="210" y="168"/>
                      <a:pt x="210" y="168"/>
                    </a:cubicBezTo>
                    <a:cubicBezTo>
                      <a:pt x="220" y="168"/>
                      <a:pt x="228" y="160"/>
                      <a:pt x="228" y="150"/>
                    </a:cubicBezTo>
                    <a:cubicBezTo>
                      <a:pt x="228" y="30"/>
                      <a:pt x="228" y="30"/>
                      <a:pt x="228" y="30"/>
                    </a:cubicBezTo>
                    <a:cubicBezTo>
                      <a:pt x="228" y="20"/>
                      <a:pt x="220" y="12"/>
                      <a:pt x="210" y="12"/>
                    </a:cubicBezTo>
                    <a:lnTo>
                      <a:pt x="30"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6" name="Freeform 78"/>
              <p:cNvSpPr>
                <a:spLocks/>
              </p:cNvSpPr>
              <p:nvPr/>
            </p:nvSpPr>
            <p:spPr bwMode="auto">
              <a:xfrm>
                <a:off x="4724" y="2202"/>
                <a:ext cx="286" cy="215"/>
              </a:xfrm>
              <a:custGeom>
                <a:avLst/>
                <a:gdLst>
                  <a:gd name="T0" fmla="*/ 210 w 240"/>
                  <a:gd name="T1" fmla="*/ 180 h 180"/>
                  <a:gd name="T2" fmla="*/ 30 w 240"/>
                  <a:gd name="T3" fmla="*/ 180 h 180"/>
                  <a:gd name="T4" fmla="*/ 0 w 240"/>
                  <a:gd name="T5" fmla="*/ 150 h 180"/>
                  <a:gd name="T6" fmla="*/ 6 w 240"/>
                  <a:gd name="T7" fmla="*/ 144 h 180"/>
                  <a:gd name="T8" fmla="*/ 12 w 240"/>
                  <a:gd name="T9" fmla="*/ 150 h 180"/>
                  <a:gd name="T10" fmla="*/ 30 w 240"/>
                  <a:gd name="T11" fmla="*/ 168 h 180"/>
                  <a:gd name="T12" fmla="*/ 210 w 240"/>
                  <a:gd name="T13" fmla="*/ 168 h 180"/>
                  <a:gd name="T14" fmla="*/ 228 w 240"/>
                  <a:gd name="T15" fmla="*/ 150 h 180"/>
                  <a:gd name="T16" fmla="*/ 228 w 240"/>
                  <a:gd name="T17" fmla="*/ 30 h 180"/>
                  <a:gd name="T18" fmla="*/ 210 w 240"/>
                  <a:gd name="T19" fmla="*/ 12 h 180"/>
                  <a:gd name="T20" fmla="*/ 204 w 240"/>
                  <a:gd name="T21" fmla="*/ 6 h 180"/>
                  <a:gd name="T22" fmla="*/ 210 w 240"/>
                  <a:gd name="T23" fmla="*/ 0 h 180"/>
                  <a:gd name="T24" fmla="*/ 240 w 240"/>
                  <a:gd name="T25" fmla="*/ 30 h 180"/>
                  <a:gd name="T26" fmla="*/ 240 w 240"/>
                  <a:gd name="T27" fmla="*/ 150 h 180"/>
                  <a:gd name="T28" fmla="*/ 210 w 240"/>
                  <a:gd name="T29" fmla="*/ 18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0" h="180">
                    <a:moveTo>
                      <a:pt x="210" y="180"/>
                    </a:moveTo>
                    <a:cubicBezTo>
                      <a:pt x="30" y="180"/>
                      <a:pt x="30" y="180"/>
                      <a:pt x="30" y="180"/>
                    </a:cubicBezTo>
                    <a:cubicBezTo>
                      <a:pt x="13" y="180"/>
                      <a:pt x="0" y="167"/>
                      <a:pt x="0" y="150"/>
                    </a:cubicBezTo>
                    <a:cubicBezTo>
                      <a:pt x="0" y="147"/>
                      <a:pt x="3" y="144"/>
                      <a:pt x="6" y="144"/>
                    </a:cubicBezTo>
                    <a:cubicBezTo>
                      <a:pt x="9" y="144"/>
                      <a:pt x="12" y="147"/>
                      <a:pt x="12" y="150"/>
                    </a:cubicBezTo>
                    <a:cubicBezTo>
                      <a:pt x="12" y="160"/>
                      <a:pt x="20" y="168"/>
                      <a:pt x="30" y="168"/>
                    </a:cubicBezTo>
                    <a:cubicBezTo>
                      <a:pt x="210" y="168"/>
                      <a:pt x="210" y="168"/>
                      <a:pt x="210" y="168"/>
                    </a:cubicBezTo>
                    <a:cubicBezTo>
                      <a:pt x="220" y="168"/>
                      <a:pt x="228" y="160"/>
                      <a:pt x="228" y="150"/>
                    </a:cubicBezTo>
                    <a:cubicBezTo>
                      <a:pt x="228" y="30"/>
                      <a:pt x="228" y="30"/>
                      <a:pt x="228" y="30"/>
                    </a:cubicBezTo>
                    <a:cubicBezTo>
                      <a:pt x="228" y="20"/>
                      <a:pt x="220" y="12"/>
                      <a:pt x="210" y="12"/>
                    </a:cubicBezTo>
                    <a:cubicBezTo>
                      <a:pt x="207" y="12"/>
                      <a:pt x="204" y="9"/>
                      <a:pt x="204" y="6"/>
                    </a:cubicBezTo>
                    <a:cubicBezTo>
                      <a:pt x="204" y="3"/>
                      <a:pt x="207" y="0"/>
                      <a:pt x="210" y="0"/>
                    </a:cubicBezTo>
                    <a:cubicBezTo>
                      <a:pt x="227" y="0"/>
                      <a:pt x="240" y="13"/>
                      <a:pt x="240" y="30"/>
                    </a:cubicBezTo>
                    <a:cubicBezTo>
                      <a:pt x="240" y="150"/>
                      <a:pt x="240" y="150"/>
                      <a:pt x="240" y="150"/>
                    </a:cubicBezTo>
                    <a:cubicBezTo>
                      <a:pt x="240" y="167"/>
                      <a:pt x="227" y="180"/>
                      <a:pt x="210" y="1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7" name="Freeform 79"/>
              <p:cNvSpPr>
                <a:spLocks/>
              </p:cNvSpPr>
              <p:nvPr/>
            </p:nvSpPr>
            <p:spPr bwMode="auto">
              <a:xfrm>
                <a:off x="4752" y="2231"/>
                <a:ext cx="287" cy="215"/>
              </a:xfrm>
              <a:custGeom>
                <a:avLst/>
                <a:gdLst>
                  <a:gd name="T0" fmla="*/ 210 w 240"/>
                  <a:gd name="T1" fmla="*/ 180 h 180"/>
                  <a:gd name="T2" fmla="*/ 30 w 240"/>
                  <a:gd name="T3" fmla="*/ 180 h 180"/>
                  <a:gd name="T4" fmla="*/ 0 w 240"/>
                  <a:gd name="T5" fmla="*/ 150 h 180"/>
                  <a:gd name="T6" fmla="*/ 6 w 240"/>
                  <a:gd name="T7" fmla="*/ 144 h 180"/>
                  <a:gd name="T8" fmla="*/ 12 w 240"/>
                  <a:gd name="T9" fmla="*/ 150 h 180"/>
                  <a:gd name="T10" fmla="*/ 30 w 240"/>
                  <a:gd name="T11" fmla="*/ 168 h 180"/>
                  <a:gd name="T12" fmla="*/ 210 w 240"/>
                  <a:gd name="T13" fmla="*/ 168 h 180"/>
                  <a:gd name="T14" fmla="*/ 228 w 240"/>
                  <a:gd name="T15" fmla="*/ 150 h 180"/>
                  <a:gd name="T16" fmla="*/ 228 w 240"/>
                  <a:gd name="T17" fmla="*/ 30 h 180"/>
                  <a:gd name="T18" fmla="*/ 210 w 240"/>
                  <a:gd name="T19" fmla="*/ 12 h 180"/>
                  <a:gd name="T20" fmla="*/ 204 w 240"/>
                  <a:gd name="T21" fmla="*/ 6 h 180"/>
                  <a:gd name="T22" fmla="*/ 210 w 240"/>
                  <a:gd name="T23" fmla="*/ 0 h 180"/>
                  <a:gd name="T24" fmla="*/ 240 w 240"/>
                  <a:gd name="T25" fmla="*/ 30 h 180"/>
                  <a:gd name="T26" fmla="*/ 240 w 240"/>
                  <a:gd name="T27" fmla="*/ 150 h 180"/>
                  <a:gd name="T28" fmla="*/ 210 w 240"/>
                  <a:gd name="T29" fmla="*/ 18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0" h="180">
                    <a:moveTo>
                      <a:pt x="210" y="180"/>
                    </a:moveTo>
                    <a:cubicBezTo>
                      <a:pt x="30" y="180"/>
                      <a:pt x="30" y="180"/>
                      <a:pt x="30" y="180"/>
                    </a:cubicBezTo>
                    <a:cubicBezTo>
                      <a:pt x="13" y="180"/>
                      <a:pt x="0" y="167"/>
                      <a:pt x="0" y="150"/>
                    </a:cubicBezTo>
                    <a:cubicBezTo>
                      <a:pt x="0" y="147"/>
                      <a:pt x="3" y="144"/>
                      <a:pt x="6" y="144"/>
                    </a:cubicBezTo>
                    <a:cubicBezTo>
                      <a:pt x="9" y="144"/>
                      <a:pt x="12" y="147"/>
                      <a:pt x="12" y="150"/>
                    </a:cubicBezTo>
                    <a:cubicBezTo>
                      <a:pt x="12" y="160"/>
                      <a:pt x="20" y="168"/>
                      <a:pt x="30" y="168"/>
                    </a:cubicBezTo>
                    <a:cubicBezTo>
                      <a:pt x="210" y="168"/>
                      <a:pt x="210" y="168"/>
                      <a:pt x="210" y="168"/>
                    </a:cubicBezTo>
                    <a:cubicBezTo>
                      <a:pt x="220" y="168"/>
                      <a:pt x="228" y="160"/>
                      <a:pt x="228" y="150"/>
                    </a:cubicBezTo>
                    <a:cubicBezTo>
                      <a:pt x="228" y="30"/>
                      <a:pt x="228" y="30"/>
                      <a:pt x="228" y="30"/>
                    </a:cubicBezTo>
                    <a:cubicBezTo>
                      <a:pt x="228" y="20"/>
                      <a:pt x="220" y="12"/>
                      <a:pt x="210" y="12"/>
                    </a:cubicBezTo>
                    <a:cubicBezTo>
                      <a:pt x="207" y="12"/>
                      <a:pt x="204" y="9"/>
                      <a:pt x="204" y="6"/>
                    </a:cubicBezTo>
                    <a:cubicBezTo>
                      <a:pt x="204" y="3"/>
                      <a:pt x="207" y="0"/>
                      <a:pt x="210" y="0"/>
                    </a:cubicBezTo>
                    <a:cubicBezTo>
                      <a:pt x="227" y="0"/>
                      <a:pt x="240" y="13"/>
                      <a:pt x="240" y="30"/>
                    </a:cubicBezTo>
                    <a:cubicBezTo>
                      <a:pt x="240" y="150"/>
                      <a:pt x="240" y="150"/>
                      <a:pt x="240" y="150"/>
                    </a:cubicBezTo>
                    <a:cubicBezTo>
                      <a:pt x="240" y="167"/>
                      <a:pt x="227" y="180"/>
                      <a:pt x="210" y="1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grpSp>
      <p:grpSp>
        <p:nvGrpSpPr>
          <p:cNvPr id="78" name="Group 77"/>
          <p:cNvGrpSpPr/>
          <p:nvPr/>
        </p:nvGrpSpPr>
        <p:grpSpPr>
          <a:xfrm>
            <a:off x="7182950" y="2181120"/>
            <a:ext cx="831842" cy="831842"/>
            <a:chOff x="7182950" y="2159147"/>
            <a:chExt cx="831842" cy="831842"/>
          </a:xfrm>
        </p:grpSpPr>
        <p:sp>
          <p:nvSpPr>
            <p:cNvPr id="79" name="Oval 78"/>
            <p:cNvSpPr/>
            <p:nvPr/>
          </p:nvSpPr>
          <p:spPr>
            <a:xfrm>
              <a:off x="7182950" y="2159147"/>
              <a:ext cx="831842" cy="831842"/>
            </a:xfrm>
            <a:prstGeom prst="ellipse">
              <a:avLst/>
            </a:prstGeom>
            <a:solidFill>
              <a:schemeClr val="accent4"/>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dirty="0"/>
            </a:p>
          </p:txBody>
        </p:sp>
        <p:grpSp>
          <p:nvGrpSpPr>
            <p:cNvPr id="80" name="Group 82"/>
            <p:cNvGrpSpPr>
              <a:grpSpLocks noChangeAspect="1"/>
            </p:cNvGrpSpPr>
            <p:nvPr/>
          </p:nvGrpSpPr>
          <p:grpSpPr bwMode="auto">
            <a:xfrm>
              <a:off x="7388549" y="2317804"/>
              <a:ext cx="546100" cy="546100"/>
              <a:chOff x="5398" y="2494"/>
              <a:chExt cx="344" cy="344"/>
            </a:xfrm>
            <a:solidFill>
              <a:schemeClr val="bg1"/>
            </a:solidFill>
          </p:grpSpPr>
          <p:sp>
            <p:nvSpPr>
              <p:cNvPr id="81" name="Freeform 83"/>
              <p:cNvSpPr>
                <a:spLocks noEditPoints="1"/>
              </p:cNvSpPr>
              <p:nvPr/>
            </p:nvSpPr>
            <p:spPr bwMode="auto">
              <a:xfrm>
                <a:off x="5398" y="2494"/>
                <a:ext cx="201" cy="57"/>
              </a:xfrm>
              <a:custGeom>
                <a:avLst/>
                <a:gdLst>
                  <a:gd name="T0" fmla="*/ 162 w 168"/>
                  <a:gd name="T1" fmla="*/ 48 h 48"/>
                  <a:gd name="T2" fmla="*/ 6 w 168"/>
                  <a:gd name="T3" fmla="*/ 48 h 48"/>
                  <a:gd name="T4" fmla="*/ 0 w 168"/>
                  <a:gd name="T5" fmla="*/ 42 h 48"/>
                  <a:gd name="T6" fmla="*/ 0 w 168"/>
                  <a:gd name="T7" fmla="*/ 6 h 48"/>
                  <a:gd name="T8" fmla="*/ 6 w 168"/>
                  <a:gd name="T9" fmla="*/ 0 h 48"/>
                  <a:gd name="T10" fmla="*/ 162 w 168"/>
                  <a:gd name="T11" fmla="*/ 0 h 48"/>
                  <a:gd name="T12" fmla="*/ 168 w 168"/>
                  <a:gd name="T13" fmla="*/ 6 h 48"/>
                  <a:gd name="T14" fmla="*/ 168 w 168"/>
                  <a:gd name="T15" fmla="*/ 42 h 48"/>
                  <a:gd name="T16" fmla="*/ 162 w 168"/>
                  <a:gd name="T17" fmla="*/ 48 h 48"/>
                  <a:gd name="T18" fmla="*/ 12 w 168"/>
                  <a:gd name="T19" fmla="*/ 36 h 48"/>
                  <a:gd name="T20" fmla="*/ 156 w 168"/>
                  <a:gd name="T21" fmla="*/ 36 h 48"/>
                  <a:gd name="T22" fmla="*/ 156 w 168"/>
                  <a:gd name="T23" fmla="*/ 12 h 48"/>
                  <a:gd name="T24" fmla="*/ 12 w 168"/>
                  <a:gd name="T25" fmla="*/ 12 h 48"/>
                  <a:gd name="T26" fmla="*/ 12 w 168"/>
                  <a:gd name="T27" fmla="*/ 3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8" h="48">
                    <a:moveTo>
                      <a:pt x="162" y="48"/>
                    </a:moveTo>
                    <a:cubicBezTo>
                      <a:pt x="6" y="48"/>
                      <a:pt x="6" y="48"/>
                      <a:pt x="6" y="48"/>
                    </a:cubicBezTo>
                    <a:cubicBezTo>
                      <a:pt x="2" y="48"/>
                      <a:pt x="0" y="46"/>
                      <a:pt x="0" y="42"/>
                    </a:cubicBezTo>
                    <a:cubicBezTo>
                      <a:pt x="0" y="6"/>
                      <a:pt x="0" y="6"/>
                      <a:pt x="0" y="6"/>
                    </a:cubicBezTo>
                    <a:cubicBezTo>
                      <a:pt x="0" y="3"/>
                      <a:pt x="2" y="0"/>
                      <a:pt x="6" y="0"/>
                    </a:cubicBezTo>
                    <a:cubicBezTo>
                      <a:pt x="162" y="0"/>
                      <a:pt x="162" y="0"/>
                      <a:pt x="162" y="0"/>
                    </a:cubicBezTo>
                    <a:cubicBezTo>
                      <a:pt x="165" y="0"/>
                      <a:pt x="168" y="3"/>
                      <a:pt x="168" y="6"/>
                    </a:cubicBezTo>
                    <a:cubicBezTo>
                      <a:pt x="168" y="42"/>
                      <a:pt x="168" y="42"/>
                      <a:pt x="168" y="42"/>
                    </a:cubicBezTo>
                    <a:cubicBezTo>
                      <a:pt x="168" y="46"/>
                      <a:pt x="165" y="48"/>
                      <a:pt x="162" y="48"/>
                    </a:cubicBezTo>
                    <a:close/>
                    <a:moveTo>
                      <a:pt x="12" y="36"/>
                    </a:moveTo>
                    <a:cubicBezTo>
                      <a:pt x="156" y="36"/>
                      <a:pt x="156" y="36"/>
                      <a:pt x="156" y="36"/>
                    </a:cubicBezTo>
                    <a:cubicBezTo>
                      <a:pt x="156" y="12"/>
                      <a:pt x="156" y="12"/>
                      <a:pt x="156" y="12"/>
                    </a:cubicBezTo>
                    <a:cubicBezTo>
                      <a:pt x="12" y="12"/>
                      <a:pt x="12" y="12"/>
                      <a:pt x="12" y="12"/>
                    </a:cubicBezTo>
                    <a:lnTo>
                      <a:pt x="12"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2" name="Freeform 84"/>
              <p:cNvSpPr>
                <a:spLocks noEditPoints="1"/>
              </p:cNvSpPr>
              <p:nvPr/>
            </p:nvSpPr>
            <p:spPr bwMode="auto">
              <a:xfrm>
                <a:off x="5541" y="2652"/>
                <a:ext cx="201" cy="57"/>
              </a:xfrm>
              <a:custGeom>
                <a:avLst/>
                <a:gdLst>
                  <a:gd name="T0" fmla="*/ 162 w 168"/>
                  <a:gd name="T1" fmla="*/ 48 h 48"/>
                  <a:gd name="T2" fmla="*/ 6 w 168"/>
                  <a:gd name="T3" fmla="*/ 48 h 48"/>
                  <a:gd name="T4" fmla="*/ 0 w 168"/>
                  <a:gd name="T5" fmla="*/ 42 h 48"/>
                  <a:gd name="T6" fmla="*/ 0 w 168"/>
                  <a:gd name="T7" fmla="*/ 6 h 48"/>
                  <a:gd name="T8" fmla="*/ 6 w 168"/>
                  <a:gd name="T9" fmla="*/ 0 h 48"/>
                  <a:gd name="T10" fmla="*/ 162 w 168"/>
                  <a:gd name="T11" fmla="*/ 0 h 48"/>
                  <a:gd name="T12" fmla="*/ 168 w 168"/>
                  <a:gd name="T13" fmla="*/ 6 h 48"/>
                  <a:gd name="T14" fmla="*/ 168 w 168"/>
                  <a:gd name="T15" fmla="*/ 42 h 48"/>
                  <a:gd name="T16" fmla="*/ 162 w 168"/>
                  <a:gd name="T17" fmla="*/ 48 h 48"/>
                  <a:gd name="T18" fmla="*/ 12 w 168"/>
                  <a:gd name="T19" fmla="*/ 36 h 48"/>
                  <a:gd name="T20" fmla="*/ 156 w 168"/>
                  <a:gd name="T21" fmla="*/ 36 h 48"/>
                  <a:gd name="T22" fmla="*/ 156 w 168"/>
                  <a:gd name="T23" fmla="*/ 12 h 48"/>
                  <a:gd name="T24" fmla="*/ 12 w 168"/>
                  <a:gd name="T25" fmla="*/ 12 h 48"/>
                  <a:gd name="T26" fmla="*/ 12 w 168"/>
                  <a:gd name="T27" fmla="*/ 3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8" h="48">
                    <a:moveTo>
                      <a:pt x="162" y="48"/>
                    </a:moveTo>
                    <a:cubicBezTo>
                      <a:pt x="6" y="48"/>
                      <a:pt x="6" y="48"/>
                      <a:pt x="6" y="48"/>
                    </a:cubicBezTo>
                    <a:cubicBezTo>
                      <a:pt x="2" y="48"/>
                      <a:pt x="0" y="46"/>
                      <a:pt x="0" y="42"/>
                    </a:cubicBezTo>
                    <a:cubicBezTo>
                      <a:pt x="0" y="6"/>
                      <a:pt x="0" y="6"/>
                      <a:pt x="0" y="6"/>
                    </a:cubicBezTo>
                    <a:cubicBezTo>
                      <a:pt x="0" y="3"/>
                      <a:pt x="2" y="0"/>
                      <a:pt x="6" y="0"/>
                    </a:cubicBezTo>
                    <a:cubicBezTo>
                      <a:pt x="162" y="0"/>
                      <a:pt x="162" y="0"/>
                      <a:pt x="162" y="0"/>
                    </a:cubicBezTo>
                    <a:cubicBezTo>
                      <a:pt x="165" y="0"/>
                      <a:pt x="168" y="3"/>
                      <a:pt x="168" y="6"/>
                    </a:cubicBezTo>
                    <a:cubicBezTo>
                      <a:pt x="168" y="42"/>
                      <a:pt x="168" y="42"/>
                      <a:pt x="168" y="42"/>
                    </a:cubicBezTo>
                    <a:cubicBezTo>
                      <a:pt x="168" y="46"/>
                      <a:pt x="165" y="48"/>
                      <a:pt x="162" y="48"/>
                    </a:cubicBezTo>
                    <a:close/>
                    <a:moveTo>
                      <a:pt x="12" y="36"/>
                    </a:moveTo>
                    <a:cubicBezTo>
                      <a:pt x="156" y="36"/>
                      <a:pt x="156" y="36"/>
                      <a:pt x="156" y="36"/>
                    </a:cubicBezTo>
                    <a:cubicBezTo>
                      <a:pt x="156" y="12"/>
                      <a:pt x="156" y="12"/>
                      <a:pt x="156" y="12"/>
                    </a:cubicBezTo>
                    <a:cubicBezTo>
                      <a:pt x="12" y="12"/>
                      <a:pt x="12" y="12"/>
                      <a:pt x="12" y="12"/>
                    </a:cubicBezTo>
                    <a:lnTo>
                      <a:pt x="12"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3" name="Freeform 85"/>
              <p:cNvSpPr>
                <a:spLocks noEditPoints="1"/>
              </p:cNvSpPr>
              <p:nvPr/>
            </p:nvSpPr>
            <p:spPr bwMode="auto">
              <a:xfrm>
                <a:off x="5398" y="2781"/>
                <a:ext cx="201" cy="57"/>
              </a:xfrm>
              <a:custGeom>
                <a:avLst/>
                <a:gdLst>
                  <a:gd name="T0" fmla="*/ 162 w 168"/>
                  <a:gd name="T1" fmla="*/ 48 h 48"/>
                  <a:gd name="T2" fmla="*/ 6 w 168"/>
                  <a:gd name="T3" fmla="*/ 48 h 48"/>
                  <a:gd name="T4" fmla="*/ 0 w 168"/>
                  <a:gd name="T5" fmla="*/ 42 h 48"/>
                  <a:gd name="T6" fmla="*/ 0 w 168"/>
                  <a:gd name="T7" fmla="*/ 6 h 48"/>
                  <a:gd name="T8" fmla="*/ 6 w 168"/>
                  <a:gd name="T9" fmla="*/ 0 h 48"/>
                  <a:gd name="T10" fmla="*/ 162 w 168"/>
                  <a:gd name="T11" fmla="*/ 0 h 48"/>
                  <a:gd name="T12" fmla="*/ 168 w 168"/>
                  <a:gd name="T13" fmla="*/ 6 h 48"/>
                  <a:gd name="T14" fmla="*/ 168 w 168"/>
                  <a:gd name="T15" fmla="*/ 42 h 48"/>
                  <a:gd name="T16" fmla="*/ 162 w 168"/>
                  <a:gd name="T17" fmla="*/ 48 h 48"/>
                  <a:gd name="T18" fmla="*/ 12 w 168"/>
                  <a:gd name="T19" fmla="*/ 36 h 48"/>
                  <a:gd name="T20" fmla="*/ 156 w 168"/>
                  <a:gd name="T21" fmla="*/ 36 h 48"/>
                  <a:gd name="T22" fmla="*/ 156 w 168"/>
                  <a:gd name="T23" fmla="*/ 12 h 48"/>
                  <a:gd name="T24" fmla="*/ 12 w 168"/>
                  <a:gd name="T25" fmla="*/ 12 h 48"/>
                  <a:gd name="T26" fmla="*/ 12 w 168"/>
                  <a:gd name="T27" fmla="*/ 3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8" h="48">
                    <a:moveTo>
                      <a:pt x="162" y="48"/>
                    </a:moveTo>
                    <a:cubicBezTo>
                      <a:pt x="6" y="48"/>
                      <a:pt x="6" y="48"/>
                      <a:pt x="6" y="48"/>
                    </a:cubicBezTo>
                    <a:cubicBezTo>
                      <a:pt x="2" y="48"/>
                      <a:pt x="0" y="46"/>
                      <a:pt x="0" y="42"/>
                    </a:cubicBezTo>
                    <a:cubicBezTo>
                      <a:pt x="0" y="6"/>
                      <a:pt x="0" y="6"/>
                      <a:pt x="0" y="6"/>
                    </a:cubicBezTo>
                    <a:cubicBezTo>
                      <a:pt x="0" y="3"/>
                      <a:pt x="2" y="0"/>
                      <a:pt x="6" y="0"/>
                    </a:cubicBezTo>
                    <a:cubicBezTo>
                      <a:pt x="162" y="0"/>
                      <a:pt x="162" y="0"/>
                      <a:pt x="162" y="0"/>
                    </a:cubicBezTo>
                    <a:cubicBezTo>
                      <a:pt x="165" y="0"/>
                      <a:pt x="168" y="3"/>
                      <a:pt x="168" y="6"/>
                    </a:cubicBezTo>
                    <a:cubicBezTo>
                      <a:pt x="168" y="42"/>
                      <a:pt x="168" y="42"/>
                      <a:pt x="168" y="42"/>
                    </a:cubicBezTo>
                    <a:cubicBezTo>
                      <a:pt x="168" y="46"/>
                      <a:pt x="165" y="48"/>
                      <a:pt x="162" y="48"/>
                    </a:cubicBezTo>
                    <a:close/>
                    <a:moveTo>
                      <a:pt x="12" y="36"/>
                    </a:moveTo>
                    <a:cubicBezTo>
                      <a:pt x="156" y="36"/>
                      <a:pt x="156" y="36"/>
                      <a:pt x="156" y="36"/>
                    </a:cubicBezTo>
                    <a:cubicBezTo>
                      <a:pt x="156" y="12"/>
                      <a:pt x="156" y="12"/>
                      <a:pt x="156" y="12"/>
                    </a:cubicBezTo>
                    <a:cubicBezTo>
                      <a:pt x="12" y="12"/>
                      <a:pt x="12" y="12"/>
                      <a:pt x="12" y="12"/>
                    </a:cubicBezTo>
                    <a:lnTo>
                      <a:pt x="12"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4" name="Freeform 86"/>
              <p:cNvSpPr>
                <a:spLocks/>
              </p:cNvSpPr>
              <p:nvPr/>
            </p:nvSpPr>
            <p:spPr bwMode="auto">
              <a:xfrm>
                <a:off x="5498" y="2537"/>
                <a:ext cx="101" cy="129"/>
              </a:xfrm>
              <a:custGeom>
                <a:avLst/>
                <a:gdLst>
                  <a:gd name="T0" fmla="*/ 78 w 84"/>
                  <a:gd name="T1" fmla="*/ 108 h 108"/>
                  <a:gd name="T2" fmla="*/ 72 w 84"/>
                  <a:gd name="T3" fmla="*/ 102 h 108"/>
                  <a:gd name="T4" fmla="*/ 72 w 84"/>
                  <a:gd name="T5" fmla="*/ 84 h 108"/>
                  <a:gd name="T6" fmla="*/ 60 w 84"/>
                  <a:gd name="T7" fmla="*/ 72 h 108"/>
                  <a:gd name="T8" fmla="*/ 24 w 84"/>
                  <a:gd name="T9" fmla="*/ 72 h 108"/>
                  <a:gd name="T10" fmla="*/ 0 w 84"/>
                  <a:gd name="T11" fmla="*/ 48 h 108"/>
                  <a:gd name="T12" fmla="*/ 0 w 84"/>
                  <a:gd name="T13" fmla="*/ 6 h 108"/>
                  <a:gd name="T14" fmla="*/ 6 w 84"/>
                  <a:gd name="T15" fmla="*/ 0 h 108"/>
                  <a:gd name="T16" fmla="*/ 12 w 84"/>
                  <a:gd name="T17" fmla="*/ 6 h 108"/>
                  <a:gd name="T18" fmla="*/ 12 w 84"/>
                  <a:gd name="T19" fmla="*/ 48 h 108"/>
                  <a:gd name="T20" fmla="*/ 24 w 84"/>
                  <a:gd name="T21" fmla="*/ 60 h 108"/>
                  <a:gd name="T22" fmla="*/ 60 w 84"/>
                  <a:gd name="T23" fmla="*/ 60 h 108"/>
                  <a:gd name="T24" fmla="*/ 84 w 84"/>
                  <a:gd name="T25" fmla="*/ 84 h 108"/>
                  <a:gd name="T26" fmla="*/ 84 w 84"/>
                  <a:gd name="T27" fmla="*/ 102 h 108"/>
                  <a:gd name="T28" fmla="*/ 78 w 84"/>
                  <a:gd name="T29" fmla="*/ 10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4" h="108">
                    <a:moveTo>
                      <a:pt x="78" y="108"/>
                    </a:moveTo>
                    <a:cubicBezTo>
                      <a:pt x="74" y="108"/>
                      <a:pt x="72" y="106"/>
                      <a:pt x="72" y="102"/>
                    </a:cubicBezTo>
                    <a:cubicBezTo>
                      <a:pt x="72" y="84"/>
                      <a:pt x="72" y="84"/>
                      <a:pt x="72" y="84"/>
                    </a:cubicBezTo>
                    <a:cubicBezTo>
                      <a:pt x="72" y="78"/>
                      <a:pt x="66" y="72"/>
                      <a:pt x="60" y="72"/>
                    </a:cubicBezTo>
                    <a:cubicBezTo>
                      <a:pt x="24" y="72"/>
                      <a:pt x="24" y="72"/>
                      <a:pt x="24" y="72"/>
                    </a:cubicBezTo>
                    <a:cubicBezTo>
                      <a:pt x="10" y="72"/>
                      <a:pt x="0" y="61"/>
                      <a:pt x="0" y="48"/>
                    </a:cubicBezTo>
                    <a:cubicBezTo>
                      <a:pt x="0" y="6"/>
                      <a:pt x="0" y="6"/>
                      <a:pt x="0" y="6"/>
                    </a:cubicBezTo>
                    <a:cubicBezTo>
                      <a:pt x="0" y="3"/>
                      <a:pt x="2" y="0"/>
                      <a:pt x="6" y="0"/>
                    </a:cubicBezTo>
                    <a:cubicBezTo>
                      <a:pt x="9" y="0"/>
                      <a:pt x="12" y="3"/>
                      <a:pt x="12" y="6"/>
                    </a:cubicBezTo>
                    <a:cubicBezTo>
                      <a:pt x="12" y="48"/>
                      <a:pt x="12" y="48"/>
                      <a:pt x="12" y="48"/>
                    </a:cubicBezTo>
                    <a:cubicBezTo>
                      <a:pt x="12" y="55"/>
                      <a:pt x="17" y="60"/>
                      <a:pt x="24" y="60"/>
                    </a:cubicBezTo>
                    <a:cubicBezTo>
                      <a:pt x="60" y="60"/>
                      <a:pt x="60" y="60"/>
                      <a:pt x="60" y="60"/>
                    </a:cubicBezTo>
                    <a:cubicBezTo>
                      <a:pt x="73" y="60"/>
                      <a:pt x="84" y="71"/>
                      <a:pt x="84" y="84"/>
                    </a:cubicBezTo>
                    <a:cubicBezTo>
                      <a:pt x="84" y="102"/>
                      <a:pt x="84" y="102"/>
                      <a:pt x="84" y="102"/>
                    </a:cubicBezTo>
                    <a:cubicBezTo>
                      <a:pt x="84" y="106"/>
                      <a:pt x="81" y="108"/>
                      <a:pt x="78" y="10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5" name="Freeform 87"/>
              <p:cNvSpPr>
                <a:spLocks/>
              </p:cNvSpPr>
              <p:nvPr/>
            </p:nvSpPr>
            <p:spPr bwMode="auto">
              <a:xfrm>
                <a:off x="5584" y="2695"/>
                <a:ext cx="86" cy="114"/>
              </a:xfrm>
              <a:custGeom>
                <a:avLst/>
                <a:gdLst>
                  <a:gd name="T0" fmla="*/ 48 w 72"/>
                  <a:gd name="T1" fmla="*/ 96 h 96"/>
                  <a:gd name="T2" fmla="*/ 6 w 72"/>
                  <a:gd name="T3" fmla="*/ 96 h 96"/>
                  <a:gd name="T4" fmla="*/ 0 w 72"/>
                  <a:gd name="T5" fmla="*/ 90 h 96"/>
                  <a:gd name="T6" fmla="*/ 6 w 72"/>
                  <a:gd name="T7" fmla="*/ 84 h 96"/>
                  <a:gd name="T8" fmla="*/ 48 w 72"/>
                  <a:gd name="T9" fmla="*/ 84 h 96"/>
                  <a:gd name="T10" fmla="*/ 60 w 72"/>
                  <a:gd name="T11" fmla="*/ 72 h 96"/>
                  <a:gd name="T12" fmla="*/ 60 w 72"/>
                  <a:gd name="T13" fmla="*/ 6 h 96"/>
                  <a:gd name="T14" fmla="*/ 66 w 72"/>
                  <a:gd name="T15" fmla="*/ 0 h 96"/>
                  <a:gd name="T16" fmla="*/ 72 w 72"/>
                  <a:gd name="T17" fmla="*/ 6 h 96"/>
                  <a:gd name="T18" fmla="*/ 72 w 72"/>
                  <a:gd name="T19" fmla="*/ 72 h 96"/>
                  <a:gd name="T20" fmla="*/ 48 w 72"/>
                  <a:gd name="T21"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2" h="96">
                    <a:moveTo>
                      <a:pt x="48" y="96"/>
                    </a:moveTo>
                    <a:cubicBezTo>
                      <a:pt x="6" y="96"/>
                      <a:pt x="6" y="96"/>
                      <a:pt x="6" y="96"/>
                    </a:cubicBezTo>
                    <a:cubicBezTo>
                      <a:pt x="2" y="96"/>
                      <a:pt x="0" y="94"/>
                      <a:pt x="0" y="90"/>
                    </a:cubicBezTo>
                    <a:cubicBezTo>
                      <a:pt x="0" y="87"/>
                      <a:pt x="2" y="84"/>
                      <a:pt x="6" y="84"/>
                    </a:cubicBezTo>
                    <a:cubicBezTo>
                      <a:pt x="48" y="84"/>
                      <a:pt x="48" y="84"/>
                      <a:pt x="48" y="84"/>
                    </a:cubicBezTo>
                    <a:cubicBezTo>
                      <a:pt x="54" y="84"/>
                      <a:pt x="60" y="79"/>
                      <a:pt x="60" y="72"/>
                    </a:cubicBezTo>
                    <a:cubicBezTo>
                      <a:pt x="60" y="6"/>
                      <a:pt x="60" y="6"/>
                      <a:pt x="60" y="6"/>
                    </a:cubicBezTo>
                    <a:cubicBezTo>
                      <a:pt x="60" y="3"/>
                      <a:pt x="62" y="0"/>
                      <a:pt x="66" y="0"/>
                    </a:cubicBezTo>
                    <a:cubicBezTo>
                      <a:pt x="69" y="0"/>
                      <a:pt x="72" y="3"/>
                      <a:pt x="72" y="6"/>
                    </a:cubicBezTo>
                    <a:cubicBezTo>
                      <a:pt x="72" y="72"/>
                      <a:pt x="72" y="72"/>
                      <a:pt x="72" y="72"/>
                    </a:cubicBezTo>
                    <a:cubicBezTo>
                      <a:pt x="72" y="85"/>
                      <a:pt x="61" y="96"/>
                      <a:pt x="48" y="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grpSp>
      <p:sp>
        <p:nvSpPr>
          <p:cNvPr id="86" name="Oval 85"/>
          <p:cNvSpPr/>
          <p:nvPr/>
        </p:nvSpPr>
        <p:spPr>
          <a:xfrm>
            <a:off x="7153602" y="4250714"/>
            <a:ext cx="831842" cy="831842"/>
          </a:xfrm>
          <a:prstGeom prst="ellipse">
            <a:avLst/>
          </a:prstGeom>
          <a:solidFill>
            <a:schemeClr val="accent4"/>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dirty="0"/>
          </a:p>
        </p:txBody>
      </p:sp>
      <p:grpSp>
        <p:nvGrpSpPr>
          <p:cNvPr id="87" name="Group 90"/>
          <p:cNvGrpSpPr>
            <a:grpSpLocks noChangeAspect="1"/>
          </p:cNvGrpSpPr>
          <p:nvPr/>
        </p:nvGrpSpPr>
        <p:grpSpPr bwMode="auto">
          <a:xfrm>
            <a:off x="7325821" y="3393713"/>
            <a:ext cx="546100" cy="476250"/>
            <a:chOff x="4683" y="2918"/>
            <a:chExt cx="344" cy="300"/>
          </a:xfrm>
          <a:solidFill>
            <a:schemeClr val="bg1"/>
          </a:solidFill>
        </p:grpSpPr>
        <p:sp>
          <p:nvSpPr>
            <p:cNvPr id="88" name="Freeform 91"/>
            <p:cNvSpPr>
              <a:spLocks/>
            </p:cNvSpPr>
            <p:nvPr/>
          </p:nvSpPr>
          <p:spPr bwMode="auto">
            <a:xfrm>
              <a:off x="4791" y="2957"/>
              <a:ext cx="21" cy="66"/>
            </a:xfrm>
            <a:custGeom>
              <a:avLst/>
              <a:gdLst>
                <a:gd name="T0" fmla="*/ 12 w 18"/>
                <a:gd name="T1" fmla="*/ 55 h 55"/>
                <a:gd name="T2" fmla="*/ 6 w 18"/>
                <a:gd name="T3" fmla="*/ 49 h 55"/>
                <a:gd name="T4" fmla="*/ 6 w 18"/>
                <a:gd name="T5" fmla="*/ 18 h 55"/>
                <a:gd name="T6" fmla="*/ 3 w 18"/>
                <a:gd name="T7" fmla="*/ 16 h 55"/>
                <a:gd name="T8" fmla="*/ 3 w 18"/>
                <a:gd name="T9" fmla="*/ 7 h 55"/>
                <a:gd name="T10" fmla="*/ 8 w 18"/>
                <a:gd name="T11" fmla="*/ 3 h 55"/>
                <a:gd name="T12" fmla="*/ 14 w 18"/>
                <a:gd name="T13" fmla="*/ 1 h 55"/>
                <a:gd name="T14" fmla="*/ 18 w 18"/>
                <a:gd name="T15" fmla="*/ 7 h 55"/>
                <a:gd name="T16" fmla="*/ 18 w 18"/>
                <a:gd name="T17" fmla="*/ 49 h 55"/>
                <a:gd name="T18" fmla="*/ 12 w 18"/>
                <a:gd name="T19" fmla="*/ 5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55">
                  <a:moveTo>
                    <a:pt x="12" y="55"/>
                  </a:moveTo>
                  <a:cubicBezTo>
                    <a:pt x="9" y="55"/>
                    <a:pt x="6" y="52"/>
                    <a:pt x="6" y="49"/>
                  </a:cubicBezTo>
                  <a:cubicBezTo>
                    <a:pt x="6" y="18"/>
                    <a:pt x="6" y="18"/>
                    <a:pt x="6" y="18"/>
                  </a:cubicBezTo>
                  <a:cubicBezTo>
                    <a:pt x="5" y="17"/>
                    <a:pt x="3" y="17"/>
                    <a:pt x="3" y="16"/>
                  </a:cubicBezTo>
                  <a:cubicBezTo>
                    <a:pt x="0" y="13"/>
                    <a:pt x="0" y="10"/>
                    <a:pt x="3" y="7"/>
                  </a:cubicBezTo>
                  <a:cubicBezTo>
                    <a:pt x="8" y="3"/>
                    <a:pt x="8" y="3"/>
                    <a:pt x="8" y="3"/>
                  </a:cubicBezTo>
                  <a:cubicBezTo>
                    <a:pt x="10" y="1"/>
                    <a:pt x="12" y="0"/>
                    <a:pt x="14" y="1"/>
                  </a:cubicBezTo>
                  <a:cubicBezTo>
                    <a:pt x="16" y="2"/>
                    <a:pt x="18" y="4"/>
                    <a:pt x="18" y="7"/>
                  </a:cubicBezTo>
                  <a:cubicBezTo>
                    <a:pt x="18" y="49"/>
                    <a:pt x="18" y="49"/>
                    <a:pt x="18" y="49"/>
                  </a:cubicBezTo>
                  <a:cubicBezTo>
                    <a:pt x="18" y="52"/>
                    <a:pt x="15" y="55"/>
                    <a:pt x="12"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9" name="Freeform 92"/>
            <p:cNvSpPr>
              <a:spLocks/>
            </p:cNvSpPr>
            <p:nvPr/>
          </p:nvSpPr>
          <p:spPr bwMode="auto">
            <a:xfrm>
              <a:off x="4742" y="3027"/>
              <a:ext cx="20" cy="66"/>
            </a:xfrm>
            <a:custGeom>
              <a:avLst/>
              <a:gdLst>
                <a:gd name="T0" fmla="*/ 11 w 17"/>
                <a:gd name="T1" fmla="*/ 55 h 55"/>
                <a:gd name="T2" fmla="*/ 5 w 17"/>
                <a:gd name="T3" fmla="*/ 49 h 55"/>
                <a:gd name="T4" fmla="*/ 5 w 17"/>
                <a:gd name="T5" fmla="*/ 18 h 55"/>
                <a:gd name="T6" fmla="*/ 2 w 17"/>
                <a:gd name="T7" fmla="*/ 16 h 55"/>
                <a:gd name="T8" fmla="*/ 2 w 17"/>
                <a:gd name="T9" fmla="*/ 7 h 55"/>
                <a:gd name="T10" fmla="*/ 7 w 17"/>
                <a:gd name="T11" fmla="*/ 3 h 55"/>
                <a:gd name="T12" fmla="*/ 14 w 17"/>
                <a:gd name="T13" fmla="*/ 1 h 55"/>
                <a:gd name="T14" fmla="*/ 17 w 17"/>
                <a:gd name="T15" fmla="*/ 7 h 55"/>
                <a:gd name="T16" fmla="*/ 17 w 17"/>
                <a:gd name="T17" fmla="*/ 49 h 55"/>
                <a:gd name="T18" fmla="*/ 11 w 17"/>
                <a:gd name="T19" fmla="*/ 5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55">
                  <a:moveTo>
                    <a:pt x="11" y="55"/>
                  </a:moveTo>
                  <a:cubicBezTo>
                    <a:pt x="8" y="55"/>
                    <a:pt x="5" y="52"/>
                    <a:pt x="5" y="49"/>
                  </a:cubicBezTo>
                  <a:cubicBezTo>
                    <a:pt x="5" y="18"/>
                    <a:pt x="5" y="18"/>
                    <a:pt x="5" y="18"/>
                  </a:cubicBezTo>
                  <a:cubicBezTo>
                    <a:pt x="4" y="17"/>
                    <a:pt x="3" y="17"/>
                    <a:pt x="2" y="16"/>
                  </a:cubicBezTo>
                  <a:cubicBezTo>
                    <a:pt x="0" y="13"/>
                    <a:pt x="0" y="10"/>
                    <a:pt x="2" y="7"/>
                  </a:cubicBezTo>
                  <a:cubicBezTo>
                    <a:pt x="7" y="3"/>
                    <a:pt x="7" y="3"/>
                    <a:pt x="7" y="3"/>
                  </a:cubicBezTo>
                  <a:cubicBezTo>
                    <a:pt x="9" y="1"/>
                    <a:pt x="11" y="0"/>
                    <a:pt x="14" y="1"/>
                  </a:cubicBezTo>
                  <a:cubicBezTo>
                    <a:pt x="16" y="2"/>
                    <a:pt x="17" y="4"/>
                    <a:pt x="17" y="7"/>
                  </a:cubicBezTo>
                  <a:cubicBezTo>
                    <a:pt x="17" y="49"/>
                    <a:pt x="17" y="49"/>
                    <a:pt x="17" y="49"/>
                  </a:cubicBezTo>
                  <a:cubicBezTo>
                    <a:pt x="17" y="52"/>
                    <a:pt x="15" y="55"/>
                    <a:pt x="11"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90" name="Freeform 93"/>
            <p:cNvSpPr>
              <a:spLocks/>
            </p:cNvSpPr>
            <p:nvPr/>
          </p:nvSpPr>
          <p:spPr bwMode="auto">
            <a:xfrm>
              <a:off x="4940" y="2957"/>
              <a:ext cx="21" cy="66"/>
            </a:xfrm>
            <a:custGeom>
              <a:avLst/>
              <a:gdLst>
                <a:gd name="T0" fmla="*/ 12 w 18"/>
                <a:gd name="T1" fmla="*/ 55 h 55"/>
                <a:gd name="T2" fmla="*/ 6 w 18"/>
                <a:gd name="T3" fmla="*/ 49 h 55"/>
                <a:gd name="T4" fmla="*/ 6 w 18"/>
                <a:gd name="T5" fmla="*/ 18 h 55"/>
                <a:gd name="T6" fmla="*/ 3 w 18"/>
                <a:gd name="T7" fmla="*/ 16 h 55"/>
                <a:gd name="T8" fmla="*/ 3 w 18"/>
                <a:gd name="T9" fmla="*/ 7 h 55"/>
                <a:gd name="T10" fmla="*/ 8 w 18"/>
                <a:gd name="T11" fmla="*/ 2 h 55"/>
                <a:gd name="T12" fmla="*/ 14 w 18"/>
                <a:gd name="T13" fmla="*/ 1 h 55"/>
                <a:gd name="T14" fmla="*/ 18 w 18"/>
                <a:gd name="T15" fmla="*/ 7 h 55"/>
                <a:gd name="T16" fmla="*/ 18 w 18"/>
                <a:gd name="T17" fmla="*/ 49 h 55"/>
                <a:gd name="T18" fmla="*/ 12 w 18"/>
                <a:gd name="T19" fmla="*/ 5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55">
                  <a:moveTo>
                    <a:pt x="12" y="55"/>
                  </a:moveTo>
                  <a:cubicBezTo>
                    <a:pt x="9" y="55"/>
                    <a:pt x="6" y="52"/>
                    <a:pt x="6" y="49"/>
                  </a:cubicBezTo>
                  <a:cubicBezTo>
                    <a:pt x="6" y="18"/>
                    <a:pt x="6" y="18"/>
                    <a:pt x="6" y="18"/>
                  </a:cubicBezTo>
                  <a:cubicBezTo>
                    <a:pt x="5" y="17"/>
                    <a:pt x="4" y="17"/>
                    <a:pt x="3" y="16"/>
                  </a:cubicBezTo>
                  <a:cubicBezTo>
                    <a:pt x="0" y="13"/>
                    <a:pt x="0" y="10"/>
                    <a:pt x="3" y="7"/>
                  </a:cubicBezTo>
                  <a:cubicBezTo>
                    <a:pt x="8" y="2"/>
                    <a:pt x="8" y="2"/>
                    <a:pt x="8" y="2"/>
                  </a:cubicBezTo>
                  <a:cubicBezTo>
                    <a:pt x="10" y="1"/>
                    <a:pt x="12" y="0"/>
                    <a:pt x="14" y="1"/>
                  </a:cubicBezTo>
                  <a:cubicBezTo>
                    <a:pt x="17" y="2"/>
                    <a:pt x="18" y="4"/>
                    <a:pt x="18" y="7"/>
                  </a:cubicBezTo>
                  <a:cubicBezTo>
                    <a:pt x="18" y="49"/>
                    <a:pt x="18" y="49"/>
                    <a:pt x="18" y="49"/>
                  </a:cubicBezTo>
                  <a:cubicBezTo>
                    <a:pt x="18" y="52"/>
                    <a:pt x="15" y="55"/>
                    <a:pt x="12"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91" name="Freeform 94"/>
            <p:cNvSpPr>
              <a:spLocks/>
            </p:cNvSpPr>
            <p:nvPr/>
          </p:nvSpPr>
          <p:spPr bwMode="auto">
            <a:xfrm>
              <a:off x="4940" y="3027"/>
              <a:ext cx="21" cy="66"/>
            </a:xfrm>
            <a:custGeom>
              <a:avLst/>
              <a:gdLst>
                <a:gd name="T0" fmla="*/ 12 w 18"/>
                <a:gd name="T1" fmla="*/ 55 h 55"/>
                <a:gd name="T2" fmla="*/ 6 w 18"/>
                <a:gd name="T3" fmla="*/ 49 h 55"/>
                <a:gd name="T4" fmla="*/ 6 w 18"/>
                <a:gd name="T5" fmla="*/ 18 h 55"/>
                <a:gd name="T6" fmla="*/ 3 w 18"/>
                <a:gd name="T7" fmla="*/ 16 h 55"/>
                <a:gd name="T8" fmla="*/ 3 w 18"/>
                <a:gd name="T9" fmla="*/ 7 h 55"/>
                <a:gd name="T10" fmla="*/ 8 w 18"/>
                <a:gd name="T11" fmla="*/ 3 h 55"/>
                <a:gd name="T12" fmla="*/ 14 w 18"/>
                <a:gd name="T13" fmla="*/ 1 h 55"/>
                <a:gd name="T14" fmla="*/ 18 w 18"/>
                <a:gd name="T15" fmla="*/ 7 h 55"/>
                <a:gd name="T16" fmla="*/ 18 w 18"/>
                <a:gd name="T17" fmla="*/ 49 h 55"/>
                <a:gd name="T18" fmla="*/ 12 w 18"/>
                <a:gd name="T19" fmla="*/ 5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55">
                  <a:moveTo>
                    <a:pt x="12" y="55"/>
                  </a:moveTo>
                  <a:cubicBezTo>
                    <a:pt x="9" y="55"/>
                    <a:pt x="6" y="52"/>
                    <a:pt x="6" y="49"/>
                  </a:cubicBezTo>
                  <a:cubicBezTo>
                    <a:pt x="6" y="18"/>
                    <a:pt x="6" y="18"/>
                    <a:pt x="6" y="18"/>
                  </a:cubicBezTo>
                  <a:cubicBezTo>
                    <a:pt x="5" y="17"/>
                    <a:pt x="4" y="17"/>
                    <a:pt x="3" y="16"/>
                  </a:cubicBezTo>
                  <a:cubicBezTo>
                    <a:pt x="0" y="13"/>
                    <a:pt x="0" y="10"/>
                    <a:pt x="3" y="7"/>
                  </a:cubicBezTo>
                  <a:cubicBezTo>
                    <a:pt x="8" y="3"/>
                    <a:pt x="8" y="3"/>
                    <a:pt x="8" y="3"/>
                  </a:cubicBezTo>
                  <a:cubicBezTo>
                    <a:pt x="10" y="1"/>
                    <a:pt x="12" y="0"/>
                    <a:pt x="14" y="1"/>
                  </a:cubicBezTo>
                  <a:cubicBezTo>
                    <a:pt x="17" y="2"/>
                    <a:pt x="18" y="4"/>
                    <a:pt x="18" y="7"/>
                  </a:cubicBezTo>
                  <a:cubicBezTo>
                    <a:pt x="18" y="49"/>
                    <a:pt x="18" y="49"/>
                    <a:pt x="18" y="49"/>
                  </a:cubicBezTo>
                  <a:cubicBezTo>
                    <a:pt x="18" y="52"/>
                    <a:pt x="15" y="55"/>
                    <a:pt x="12"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92" name="Freeform 95"/>
            <p:cNvSpPr>
              <a:spLocks/>
            </p:cNvSpPr>
            <p:nvPr/>
          </p:nvSpPr>
          <p:spPr bwMode="auto">
            <a:xfrm>
              <a:off x="4891" y="2957"/>
              <a:ext cx="20" cy="66"/>
            </a:xfrm>
            <a:custGeom>
              <a:avLst/>
              <a:gdLst>
                <a:gd name="T0" fmla="*/ 11 w 17"/>
                <a:gd name="T1" fmla="*/ 55 h 55"/>
                <a:gd name="T2" fmla="*/ 5 w 17"/>
                <a:gd name="T3" fmla="*/ 49 h 55"/>
                <a:gd name="T4" fmla="*/ 5 w 17"/>
                <a:gd name="T5" fmla="*/ 18 h 55"/>
                <a:gd name="T6" fmla="*/ 2 w 17"/>
                <a:gd name="T7" fmla="*/ 16 h 55"/>
                <a:gd name="T8" fmla="*/ 2 w 17"/>
                <a:gd name="T9" fmla="*/ 7 h 55"/>
                <a:gd name="T10" fmla="*/ 7 w 17"/>
                <a:gd name="T11" fmla="*/ 3 h 55"/>
                <a:gd name="T12" fmla="*/ 14 w 17"/>
                <a:gd name="T13" fmla="*/ 1 h 55"/>
                <a:gd name="T14" fmla="*/ 17 w 17"/>
                <a:gd name="T15" fmla="*/ 7 h 55"/>
                <a:gd name="T16" fmla="*/ 17 w 17"/>
                <a:gd name="T17" fmla="*/ 49 h 55"/>
                <a:gd name="T18" fmla="*/ 11 w 17"/>
                <a:gd name="T19" fmla="*/ 5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55">
                  <a:moveTo>
                    <a:pt x="11" y="55"/>
                  </a:moveTo>
                  <a:cubicBezTo>
                    <a:pt x="8" y="55"/>
                    <a:pt x="5" y="52"/>
                    <a:pt x="5" y="49"/>
                  </a:cubicBezTo>
                  <a:cubicBezTo>
                    <a:pt x="5" y="18"/>
                    <a:pt x="5" y="18"/>
                    <a:pt x="5" y="18"/>
                  </a:cubicBezTo>
                  <a:cubicBezTo>
                    <a:pt x="4" y="17"/>
                    <a:pt x="3" y="17"/>
                    <a:pt x="2" y="16"/>
                  </a:cubicBezTo>
                  <a:cubicBezTo>
                    <a:pt x="0" y="13"/>
                    <a:pt x="0" y="10"/>
                    <a:pt x="2" y="7"/>
                  </a:cubicBezTo>
                  <a:cubicBezTo>
                    <a:pt x="7" y="3"/>
                    <a:pt x="7" y="3"/>
                    <a:pt x="7" y="3"/>
                  </a:cubicBezTo>
                  <a:cubicBezTo>
                    <a:pt x="9" y="1"/>
                    <a:pt x="12" y="0"/>
                    <a:pt x="14" y="1"/>
                  </a:cubicBezTo>
                  <a:cubicBezTo>
                    <a:pt x="16" y="2"/>
                    <a:pt x="17" y="4"/>
                    <a:pt x="17" y="7"/>
                  </a:cubicBezTo>
                  <a:cubicBezTo>
                    <a:pt x="17" y="49"/>
                    <a:pt x="17" y="49"/>
                    <a:pt x="17" y="49"/>
                  </a:cubicBezTo>
                  <a:cubicBezTo>
                    <a:pt x="17" y="52"/>
                    <a:pt x="15" y="55"/>
                    <a:pt x="11"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93" name="Freeform 96"/>
            <p:cNvSpPr>
              <a:spLocks/>
            </p:cNvSpPr>
            <p:nvPr/>
          </p:nvSpPr>
          <p:spPr bwMode="auto">
            <a:xfrm>
              <a:off x="4841" y="3027"/>
              <a:ext cx="21" cy="66"/>
            </a:xfrm>
            <a:custGeom>
              <a:avLst/>
              <a:gdLst>
                <a:gd name="T0" fmla="*/ 12 w 18"/>
                <a:gd name="T1" fmla="*/ 55 h 55"/>
                <a:gd name="T2" fmla="*/ 6 w 18"/>
                <a:gd name="T3" fmla="*/ 49 h 55"/>
                <a:gd name="T4" fmla="*/ 6 w 18"/>
                <a:gd name="T5" fmla="*/ 18 h 55"/>
                <a:gd name="T6" fmla="*/ 2 w 18"/>
                <a:gd name="T7" fmla="*/ 16 h 55"/>
                <a:gd name="T8" fmla="*/ 2 w 18"/>
                <a:gd name="T9" fmla="*/ 7 h 55"/>
                <a:gd name="T10" fmla="*/ 7 w 18"/>
                <a:gd name="T11" fmla="*/ 3 h 55"/>
                <a:gd name="T12" fmla="*/ 14 w 18"/>
                <a:gd name="T13" fmla="*/ 1 h 55"/>
                <a:gd name="T14" fmla="*/ 18 w 18"/>
                <a:gd name="T15" fmla="*/ 7 h 55"/>
                <a:gd name="T16" fmla="*/ 18 w 18"/>
                <a:gd name="T17" fmla="*/ 49 h 55"/>
                <a:gd name="T18" fmla="*/ 12 w 18"/>
                <a:gd name="T19" fmla="*/ 5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55">
                  <a:moveTo>
                    <a:pt x="12" y="55"/>
                  </a:moveTo>
                  <a:cubicBezTo>
                    <a:pt x="8" y="55"/>
                    <a:pt x="6" y="52"/>
                    <a:pt x="6" y="49"/>
                  </a:cubicBezTo>
                  <a:cubicBezTo>
                    <a:pt x="6" y="18"/>
                    <a:pt x="6" y="18"/>
                    <a:pt x="6" y="18"/>
                  </a:cubicBezTo>
                  <a:cubicBezTo>
                    <a:pt x="4" y="17"/>
                    <a:pt x="3" y="17"/>
                    <a:pt x="2" y="16"/>
                  </a:cubicBezTo>
                  <a:cubicBezTo>
                    <a:pt x="0" y="13"/>
                    <a:pt x="0" y="10"/>
                    <a:pt x="2" y="7"/>
                  </a:cubicBezTo>
                  <a:cubicBezTo>
                    <a:pt x="7" y="3"/>
                    <a:pt x="7" y="3"/>
                    <a:pt x="7" y="3"/>
                  </a:cubicBezTo>
                  <a:cubicBezTo>
                    <a:pt x="9" y="1"/>
                    <a:pt x="12" y="0"/>
                    <a:pt x="14" y="1"/>
                  </a:cubicBezTo>
                  <a:cubicBezTo>
                    <a:pt x="16" y="2"/>
                    <a:pt x="18" y="4"/>
                    <a:pt x="18" y="7"/>
                  </a:cubicBezTo>
                  <a:cubicBezTo>
                    <a:pt x="18" y="49"/>
                    <a:pt x="18" y="49"/>
                    <a:pt x="18" y="49"/>
                  </a:cubicBezTo>
                  <a:cubicBezTo>
                    <a:pt x="18" y="52"/>
                    <a:pt x="15" y="55"/>
                    <a:pt x="12"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94" name="Freeform 97"/>
            <p:cNvSpPr>
              <a:spLocks noEditPoints="1"/>
            </p:cNvSpPr>
            <p:nvPr/>
          </p:nvSpPr>
          <p:spPr bwMode="auto">
            <a:xfrm>
              <a:off x="4732" y="2957"/>
              <a:ext cx="41" cy="66"/>
            </a:xfrm>
            <a:custGeom>
              <a:avLst/>
              <a:gdLst>
                <a:gd name="T0" fmla="*/ 17 w 34"/>
                <a:gd name="T1" fmla="*/ 55 h 55"/>
                <a:gd name="T2" fmla="*/ 0 w 34"/>
                <a:gd name="T3" fmla="*/ 28 h 55"/>
                <a:gd name="T4" fmla="*/ 17 w 34"/>
                <a:gd name="T5" fmla="*/ 0 h 55"/>
                <a:gd name="T6" fmla="*/ 34 w 34"/>
                <a:gd name="T7" fmla="*/ 28 h 55"/>
                <a:gd name="T8" fmla="*/ 17 w 34"/>
                <a:gd name="T9" fmla="*/ 55 h 55"/>
                <a:gd name="T10" fmla="*/ 17 w 34"/>
                <a:gd name="T11" fmla="*/ 12 h 55"/>
                <a:gd name="T12" fmla="*/ 12 w 34"/>
                <a:gd name="T13" fmla="*/ 28 h 55"/>
                <a:gd name="T14" fmla="*/ 17 w 34"/>
                <a:gd name="T15" fmla="*/ 43 h 55"/>
                <a:gd name="T16" fmla="*/ 22 w 34"/>
                <a:gd name="T17" fmla="*/ 28 h 55"/>
                <a:gd name="T18" fmla="*/ 17 w 34"/>
                <a:gd name="T19" fmla="*/ 12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55">
                  <a:moveTo>
                    <a:pt x="17" y="55"/>
                  </a:moveTo>
                  <a:cubicBezTo>
                    <a:pt x="0" y="55"/>
                    <a:pt x="0" y="35"/>
                    <a:pt x="0" y="28"/>
                  </a:cubicBezTo>
                  <a:cubicBezTo>
                    <a:pt x="0" y="20"/>
                    <a:pt x="0" y="0"/>
                    <a:pt x="17" y="0"/>
                  </a:cubicBezTo>
                  <a:cubicBezTo>
                    <a:pt x="34" y="0"/>
                    <a:pt x="34" y="20"/>
                    <a:pt x="34" y="28"/>
                  </a:cubicBezTo>
                  <a:cubicBezTo>
                    <a:pt x="34" y="35"/>
                    <a:pt x="34" y="55"/>
                    <a:pt x="17" y="55"/>
                  </a:cubicBezTo>
                  <a:close/>
                  <a:moveTo>
                    <a:pt x="17" y="12"/>
                  </a:moveTo>
                  <a:cubicBezTo>
                    <a:pt x="15" y="12"/>
                    <a:pt x="12" y="12"/>
                    <a:pt x="12" y="28"/>
                  </a:cubicBezTo>
                  <a:cubicBezTo>
                    <a:pt x="12" y="43"/>
                    <a:pt x="15" y="43"/>
                    <a:pt x="17" y="43"/>
                  </a:cubicBezTo>
                  <a:cubicBezTo>
                    <a:pt x="18" y="43"/>
                    <a:pt x="22" y="43"/>
                    <a:pt x="22" y="28"/>
                  </a:cubicBezTo>
                  <a:cubicBezTo>
                    <a:pt x="22" y="12"/>
                    <a:pt x="18" y="12"/>
                    <a:pt x="17"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95" name="Freeform 98"/>
            <p:cNvSpPr>
              <a:spLocks noEditPoints="1"/>
            </p:cNvSpPr>
            <p:nvPr/>
          </p:nvSpPr>
          <p:spPr bwMode="auto">
            <a:xfrm>
              <a:off x="4831" y="2957"/>
              <a:ext cx="41" cy="66"/>
            </a:xfrm>
            <a:custGeom>
              <a:avLst/>
              <a:gdLst>
                <a:gd name="T0" fmla="*/ 17 w 34"/>
                <a:gd name="T1" fmla="*/ 55 h 55"/>
                <a:gd name="T2" fmla="*/ 0 w 34"/>
                <a:gd name="T3" fmla="*/ 28 h 55"/>
                <a:gd name="T4" fmla="*/ 17 w 34"/>
                <a:gd name="T5" fmla="*/ 0 h 55"/>
                <a:gd name="T6" fmla="*/ 34 w 34"/>
                <a:gd name="T7" fmla="*/ 28 h 55"/>
                <a:gd name="T8" fmla="*/ 17 w 34"/>
                <a:gd name="T9" fmla="*/ 55 h 55"/>
                <a:gd name="T10" fmla="*/ 17 w 34"/>
                <a:gd name="T11" fmla="*/ 12 h 55"/>
                <a:gd name="T12" fmla="*/ 12 w 34"/>
                <a:gd name="T13" fmla="*/ 28 h 55"/>
                <a:gd name="T14" fmla="*/ 17 w 34"/>
                <a:gd name="T15" fmla="*/ 43 h 55"/>
                <a:gd name="T16" fmla="*/ 22 w 34"/>
                <a:gd name="T17" fmla="*/ 28 h 55"/>
                <a:gd name="T18" fmla="*/ 17 w 34"/>
                <a:gd name="T19" fmla="*/ 12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55">
                  <a:moveTo>
                    <a:pt x="17" y="55"/>
                  </a:moveTo>
                  <a:cubicBezTo>
                    <a:pt x="0" y="55"/>
                    <a:pt x="0" y="35"/>
                    <a:pt x="0" y="28"/>
                  </a:cubicBezTo>
                  <a:cubicBezTo>
                    <a:pt x="0" y="20"/>
                    <a:pt x="0" y="0"/>
                    <a:pt x="17" y="0"/>
                  </a:cubicBezTo>
                  <a:cubicBezTo>
                    <a:pt x="34" y="0"/>
                    <a:pt x="34" y="20"/>
                    <a:pt x="34" y="28"/>
                  </a:cubicBezTo>
                  <a:cubicBezTo>
                    <a:pt x="34" y="35"/>
                    <a:pt x="34" y="55"/>
                    <a:pt x="17" y="55"/>
                  </a:cubicBezTo>
                  <a:close/>
                  <a:moveTo>
                    <a:pt x="17" y="12"/>
                  </a:moveTo>
                  <a:cubicBezTo>
                    <a:pt x="15" y="12"/>
                    <a:pt x="12" y="12"/>
                    <a:pt x="12" y="28"/>
                  </a:cubicBezTo>
                  <a:cubicBezTo>
                    <a:pt x="12" y="43"/>
                    <a:pt x="15" y="43"/>
                    <a:pt x="17" y="43"/>
                  </a:cubicBezTo>
                  <a:cubicBezTo>
                    <a:pt x="19" y="43"/>
                    <a:pt x="22" y="43"/>
                    <a:pt x="22" y="28"/>
                  </a:cubicBezTo>
                  <a:cubicBezTo>
                    <a:pt x="22" y="12"/>
                    <a:pt x="19" y="12"/>
                    <a:pt x="17"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96" name="Freeform 99"/>
            <p:cNvSpPr>
              <a:spLocks noEditPoints="1"/>
            </p:cNvSpPr>
            <p:nvPr/>
          </p:nvSpPr>
          <p:spPr bwMode="auto">
            <a:xfrm>
              <a:off x="4881" y="3027"/>
              <a:ext cx="41" cy="66"/>
            </a:xfrm>
            <a:custGeom>
              <a:avLst/>
              <a:gdLst>
                <a:gd name="T0" fmla="*/ 17 w 34"/>
                <a:gd name="T1" fmla="*/ 55 h 55"/>
                <a:gd name="T2" fmla="*/ 0 w 34"/>
                <a:gd name="T3" fmla="*/ 28 h 55"/>
                <a:gd name="T4" fmla="*/ 17 w 34"/>
                <a:gd name="T5" fmla="*/ 0 h 55"/>
                <a:gd name="T6" fmla="*/ 34 w 34"/>
                <a:gd name="T7" fmla="*/ 28 h 55"/>
                <a:gd name="T8" fmla="*/ 17 w 34"/>
                <a:gd name="T9" fmla="*/ 55 h 55"/>
                <a:gd name="T10" fmla="*/ 17 w 34"/>
                <a:gd name="T11" fmla="*/ 12 h 55"/>
                <a:gd name="T12" fmla="*/ 12 w 34"/>
                <a:gd name="T13" fmla="*/ 28 h 55"/>
                <a:gd name="T14" fmla="*/ 17 w 34"/>
                <a:gd name="T15" fmla="*/ 43 h 55"/>
                <a:gd name="T16" fmla="*/ 22 w 34"/>
                <a:gd name="T17" fmla="*/ 28 h 55"/>
                <a:gd name="T18" fmla="*/ 17 w 34"/>
                <a:gd name="T19" fmla="*/ 12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55">
                  <a:moveTo>
                    <a:pt x="17" y="55"/>
                  </a:moveTo>
                  <a:cubicBezTo>
                    <a:pt x="0" y="55"/>
                    <a:pt x="0" y="35"/>
                    <a:pt x="0" y="28"/>
                  </a:cubicBezTo>
                  <a:cubicBezTo>
                    <a:pt x="0" y="20"/>
                    <a:pt x="0" y="0"/>
                    <a:pt x="17" y="0"/>
                  </a:cubicBezTo>
                  <a:cubicBezTo>
                    <a:pt x="34" y="0"/>
                    <a:pt x="34" y="20"/>
                    <a:pt x="34" y="28"/>
                  </a:cubicBezTo>
                  <a:cubicBezTo>
                    <a:pt x="34" y="35"/>
                    <a:pt x="34" y="55"/>
                    <a:pt x="17" y="55"/>
                  </a:cubicBezTo>
                  <a:close/>
                  <a:moveTo>
                    <a:pt x="17" y="12"/>
                  </a:moveTo>
                  <a:cubicBezTo>
                    <a:pt x="15" y="12"/>
                    <a:pt x="12" y="12"/>
                    <a:pt x="12" y="28"/>
                  </a:cubicBezTo>
                  <a:cubicBezTo>
                    <a:pt x="12" y="43"/>
                    <a:pt x="15" y="43"/>
                    <a:pt x="17" y="43"/>
                  </a:cubicBezTo>
                  <a:cubicBezTo>
                    <a:pt x="19" y="43"/>
                    <a:pt x="22" y="43"/>
                    <a:pt x="22" y="28"/>
                  </a:cubicBezTo>
                  <a:cubicBezTo>
                    <a:pt x="22" y="12"/>
                    <a:pt x="19" y="12"/>
                    <a:pt x="17"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97" name="Freeform 100"/>
            <p:cNvSpPr>
              <a:spLocks noEditPoints="1"/>
            </p:cNvSpPr>
            <p:nvPr/>
          </p:nvSpPr>
          <p:spPr bwMode="auto">
            <a:xfrm>
              <a:off x="4781" y="3027"/>
              <a:ext cx="41" cy="66"/>
            </a:xfrm>
            <a:custGeom>
              <a:avLst/>
              <a:gdLst>
                <a:gd name="T0" fmla="*/ 17 w 34"/>
                <a:gd name="T1" fmla="*/ 55 h 55"/>
                <a:gd name="T2" fmla="*/ 0 w 34"/>
                <a:gd name="T3" fmla="*/ 28 h 55"/>
                <a:gd name="T4" fmla="*/ 17 w 34"/>
                <a:gd name="T5" fmla="*/ 0 h 55"/>
                <a:gd name="T6" fmla="*/ 34 w 34"/>
                <a:gd name="T7" fmla="*/ 28 h 55"/>
                <a:gd name="T8" fmla="*/ 17 w 34"/>
                <a:gd name="T9" fmla="*/ 55 h 55"/>
                <a:gd name="T10" fmla="*/ 17 w 34"/>
                <a:gd name="T11" fmla="*/ 12 h 55"/>
                <a:gd name="T12" fmla="*/ 12 w 34"/>
                <a:gd name="T13" fmla="*/ 28 h 55"/>
                <a:gd name="T14" fmla="*/ 17 w 34"/>
                <a:gd name="T15" fmla="*/ 43 h 55"/>
                <a:gd name="T16" fmla="*/ 22 w 34"/>
                <a:gd name="T17" fmla="*/ 28 h 55"/>
                <a:gd name="T18" fmla="*/ 17 w 34"/>
                <a:gd name="T19" fmla="*/ 12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55">
                  <a:moveTo>
                    <a:pt x="17" y="55"/>
                  </a:moveTo>
                  <a:cubicBezTo>
                    <a:pt x="0" y="55"/>
                    <a:pt x="0" y="35"/>
                    <a:pt x="0" y="28"/>
                  </a:cubicBezTo>
                  <a:cubicBezTo>
                    <a:pt x="0" y="20"/>
                    <a:pt x="0" y="0"/>
                    <a:pt x="17" y="0"/>
                  </a:cubicBezTo>
                  <a:cubicBezTo>
                    <a:pt x="34" y="0"/>
                    <a:pt x="34" y="20"/>
                    <a:pt x="34" y="28"/>
                  </a:cubicBezTo>
                  <a:cubicBezTo>
                    <a:pt x="34" y="35"/>
                    <a:pt x="34" y="55"/>
                    <a:pt x="17" y="55"/>
                  </a:cubicBezTo>
                  <a:close/>
                  <a:moveTo>
                    <a:pt x="17" y="12"/>
                  </a:moveTo>
                  <a:cubicBezTo>
                    <a:pt x="16" y="12"/>
                    <a:pt x="12" y="12"/>
                    <a:pt x="12" y="28"/>
                  </a:cubicBezTo>
                  <a:cubicBezTo>
                    <a:pt x="12" y="43"/>
                    <a:pt x="16" y="43"/>
                    <a:pt x="17" y="43"/>
                  </a:cubicBezTo>
                  <a:cubicBezTo>
                    <a:pt x="19" y="43"/>
                    <a:pt x="22" y="43"/>
                    <a:pt x="22" y="28"/>
                  </a:cubicBezTo>
                  <a:cubicBezTo>
                    <a:pt x="22" y="12"/>
                    <a:pt x="19" y="12"/>
                    <a:pt x="17"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98" name="Freeform 101"/>
            <p:cNvSpPr>
              <a:spLocks noEditPoints="1"/>
            </p:cNvSpPr>
            <p:nvPr/>
          </p:nvSpPr>
          <p:spPr bwMode="auto">
            <a:xfrm>
              <a:off x="4683" y="2918"/>
              <a:ext cx="344" cy="272"/>
            </a:xfrm>
            <a:custGeom>
              <a:avLst/>
              <a:gdLst>
                <a:gd name="T0" fmla="*/ 264 w 288"/>
                <a:gd name="T1" fmla="*/ 228 h 228"/>
                <a:gd name="T2" fmla="*/ 24 w 288"/>
                <a:gd name="T3" fmla="*/ 228 h 228"/>
                <a:gd name="T4" fmla="*/ 0 w 288"/>
                <a:gd name="T5" fmla="*/ 203 h 228"/>
                <a:gd name="T6" fmla="*/ 0 w 288"/>
                <a:gd name="T7" fmla="*/ 25 h 228"/>
                <a:gd name="T8" fmla="*/ 24 w 288"/>
                <a:gd name="T9" fmla="*/ 0 h 228"/>
                <a:gd name="T10" fmla="*/ 264 w 288"/>
                <a:gd name="T11" fmla="*/ 0 h 228"/>
                <a:gd name="T12" fmla="*/ 288 w 288"/>
                <a:gd name="T13" fmla="*/ 25 h 228"/>
                <a:gd name="T14" fmla="*/ 288 w 288"/>
                <a:gd name="T15" fmla="*/ 203 h 228"/>
                <a:gd name="T16" fmla="*/ 264 w 288"/>
                <a:gd name="T17" fmla="*/ 228 h 228"/>
                <a:gd name="T18" fmla="*/ 24 w 288"/>
                <a:gd name="T19" fmla="*/ 12 h 228"/>
                <a:gd name="T20" fmla="*/ 12 w 288"/>
                <a:gd name="T21" fmla="*/ 25 h 228"/>
                <a:gd name="T22" fmla="*/ 12 w 288"/>
                <a:gd name="T23" fmla="*/ 203 h 228"/>
                <a:gd name="T24" fmla="*/ 24 w 288"/>
                <a:gd name="T25" fmla="*/ 216 h 228"/>
                <a:gd name="T26" fmla="*/ 264 w 288"/>
                <a:gd name="T27" fmla="*/ 216 h 228"/>
                <a:gd name="T28" fmla="*/ 276 w 288"/>
                <a:gd name="T29" fmla="*/ 203 h 228"/>
                <a:gd name="T30" fmla="*/ 276 w 288"/>
                <a:gd name="T31" fmla="*/ 25 h 228"/>
                <a:gd name="T32" fmla="*/ 264 w 288"/>
                <a:gd name="T33" fmla="*/ 12 h 228"/>
                <a:gd name="T34" fmla="*/ 24 w 288"/>
                <a:gd name="T35" fmla="*/ 12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8" h="228">
                  <a:moveTo>
                    <a:pt x="264" y="228"/>
                  </a:moveTo>
                  <a:cubicBezTo>
                    <a:pt x="24" y="228"/>
                    <a:pt x="24" y="228"/>
                    <a:pt x="24" y="228"/>
                  </a:cubicBezTo>
                  <a:cubicBezTo>
                    <a:pt x="10" y="228"/>
                    <a:pt x="0" y="217"/>
                    <a:pt x="0" y="203"/>
                  </a:cubicBezTo>
                  <a:cubicBezTo>
                    <a:pt x="0" y="25"/>
                    <a:pt x="0" y="25"/>
                    <a:pt x="0" y="25"/>
                  </a:cubicBezTo>
                  <a:cubicBezTo>
                    <a:pt x="0" y="11"/>
                    <a:pt x="10" y="0"/>
                    <a:pt x="24" y="0"/>
                  </a:cubicBezTo>
                  <a:cubicBezTo>
                    <a:pt x="264" y="0"/>
                    <a:pt x="264" y="0"/>
                    <a:pt x="264" y="0"/>
                  </a:cubicBezTo>
                  <a:cubicBezTo>
                    <a:pt x="277" y="0"/>
                    <a:pt x="288" y="11"/>
                    <a:pt x="288" y="25"/>
                  </a:cubicBezTo>
                  <a:cubicBezTo>
                    <a:pt x="288" y="203"/>
                    <a:pt x="288" y="203"/>
                    <a:pt x="288" y="203"/>
                  </a:cubicBezTo>
                  <a:cubicBezTo>
                    <a:pt x="288" y="217"/>
                    <a:pt x="277" y="228"/>
                    <a:pt x="264" y="228"/>
                  </a:cubicBezTo>
                  <a:close/>
                  <a:moveTo>
                    <a:pt x="24" y="12"/>
                  </a:moveTo>
                  <a:cubicBezTo>
                    <a:pt x="17" y="12"/>
                    <a:pt x="12" y="18"/>
                    <a:pt x="12" y="25"/>
                  </a:cubicBezTo>
                  <a:cubicBezTo>
                    <a:pt x="12" y="203"/>
                    <a:pt x="12" y="203"/>
                    <a:pt x="12" y="203"/>
                  </a:cubicBezTo>
                  <a:cubicBezTo>
                    <a:pt x="12" y="210"/>
                    <a:pt x="17" y="216"/>
                    <a:pt x="24" y="216"/>
                  </a:cubicBezTo>
                  <a:cubicBezTo>
                    <a:pt x="264" y="216"/>
                    <a:pt x="264" y="216"/>
                    <a:pt x="264" y="216"/>
                  </a:cubicBezTo>
                  <a:cubicBezTo>
                    <a:pt x="270" y="216"/>
                    <a:pt x="276" y="210"/>
                    <a:pt x="276" y="203"/>
                  </a:cubicBezTo>
                  <a:cubicBezTo>
                    <a:pt x="276" y="25"/>
                    <a:pt x="276" y="25"/>
                    <a:pt x="276" y="25"/>
                  </a:cubicBezTo>
                  <a:cubicBezTo>
                    <a:pt x="276" y="18"/>
                    <a:pt x="270" y="12"/>
                    <a:pt x="264" y="12"/>
                  </a:cubicBezTo>
                  <a:lnTo>
                    <a:pt x="24"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99" name="Freeform 102"/>
            <p:cNvSpPr>
              <a:spLocks/>
            </p:cNvSpPr>
            <p:nvPr/>
          </p:nvSpPr>
          <p:spPr bwMode="auto">
            <a:xfrm>
              <a:off x="4748" y="3204"/>
              <a:ext cx="214" cy="14"/>
            </a:xfrm>
            <a:custGeom>
              <a:avLst/>
              <a:gdLst>
                <a:gd name="T0" fmla="*/ 174 w 180"/>
                <a:gd name="T1" fmla="*/ 12 h 12"/>
                <a:gd name="T2" fmla="*/ 6 w 180"/>
                <a:gd name="T3" fmla="*/ 12 h 12"/>
                <a:gd name="T4" fmla="*/ 0 w 180"/>
                <a:gd name="T5" fmla="*/ 6 h 12"/>
                <a:gd name="T6" fmla="*/ 6 w 180"/>
                <a:gd name="T7" fmla="*/ 0 h 12"/>
                <a:gd name="T8" fmla="*/ 174 w 180"/>
                <a:gd name="T9" fmla="*/ 0 h 12"/>
                <a:gd name="T10" fmla="*/ 180 w 180"/>
                <a:gd name="T11" fmla="*/ 6 h 12"/>
                <a:gd name="T12" fmla="*/ 174 w 180"/>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180" h="12">
                  <a:moveTo>
                    <a:pt x="174" y="12"/>
                  </a:moveTo>
                  <a:cubicBezTo>
                    <a:pt x="6" y="12"/>
                    <a:pt x="6" y="12"/>
                    <a:pt x="6" y="12"/>
                  </a:cubicBezTo>
                  <a:cubicBezTo>
                    <a:pt x="2" y="12"/>
                    <a:pt x="0" y="10"/>
                    <a:pt x="0" y="6"/>
                  </a:cubicBezTo>
                  <a:cubicBezTo>
                    <a:pt x="0" y="3"/>
                    <a:pt x="2" y="0"/>
                    <a:pt x="6" y="0"/>
                  </a:cubicBezTo>
                  <a:cubicBezTo>
                    <a:pt x="174" y="0"/>
                    <a:pt x="174" y="0"/>
                    <a:pt x="174" y="0"/>
                  </a:cubicBezTo>
                  <a:cubicBezTo>
                    <a:pt x="177" y="0"/>
                    <a:pt x="180" y="3"/>
                    <a:pt x="180" y="6"/>
                  </a:cubicBezTo>
                  <a:cubicBezTo>
                    <a:pt x="180" y="10"/>
                    <a:pt x="177" y="12"/>
                    <a:pt x="17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00" name="Freeform 103"/>
            <p:cNvSpPr>
              <a:spLocks/>
            </p:cNvSpPr>
            <p:nvPr/>
          </p:nvSpPr>
          <p:spPr bwMode="auto">
            <a:xfrm>
              <a:off x="4841" y="3175"/>
              <a:ext cx="14" cy="43"/>
            </a:xfrm>
            <a:custGeom>
              <a:avLst/>
              <a:gdLst>
                <a:gd name="T0" fmla="*/ 6 w 12"/>
                <a:gd name="T1" fmla="*/ 36 h 36"/>
                <a:gd name="T2" fmla="*/ 0 w 12"/>
                <a:gd name="T3" fmla="*/ 30 h 36"/>
                <a:gd name="T4" fmla="*/ 0 w 12"/>
                <a:gd name="T5" fmla="*/ 6 h 36"/>
                <a:gd name="T6" fmla="*/ 6 w 12"/>
                <a:gd name="T7" fmla="*/ 0 h 36"/>
                <a:gd name="T8" fmla="*/ 12 w 12"/>
                <a:gd name="T9" fmla="*/ 6 h 36"/>
                <a:gd name="T10" fmla="*/ 12 w 12"/>
                <a:gd name="T11" fmla="*/ 30 h 36"/>
                <a:gd name="T12" fmla="*/ 6 w 12"/>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12" h="36">
                  <a:moveTo>
                    <a:pt x="6" y="36"/>
                  </a:moveTo>
                  <a:cubicBezTo>
                    <a:pt x="2" y="36"/>
                    <a:pt x="0" y="34"/>
                    <a:pt x="0" y="30"/>
                  </a:cubicBezTo>
                  <a:cubicBezTo>
                    <a:pt x="0" y="6"/>
                    <a:pt x="0" y="6"/>
                    <a:pt x="0" y="6"/>
                  </a:cubicBezTo>
                  <a:cubicBezTo>
                    <a:pt x="0" y="3"/>
                    <a:pt x="2" y="0"/>
                    <a:pt x="6" y="0"/>
                  </a:cubicBezTo>
                  <a:cubicBezTo>
                    <a:pt x="9" y="0"/>
                    <a:pt x="12" y="3"/>
                    <a:pt x="12" y="6"/>
                  </a:cubicBezTo>
                  <a:cubicBezTo>
                    <a:pt x="12" y="30"/>
                    <a:pt x="12" y="30"/>
                    <a:pt x="12" y="30"/>
                  </a:cubicBezTo>
                  <a:cubicBezTo>
                    <a:pt x="12" y="34"/>
                    <a:pt x="9" y="36"/>
                    <a:pt x="6"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01" name="Oval 104"/>
            <p:cNvSpPr>
              <a:spLocks noChangeArrowheads="1"/>
            </p:cNvSpPr>
            <p:nvPr/>
          </p:nvSpPr>
          <p:spPr bwMode="auto">
            <a:xfrm>
              <a:off x="4841" y="3140"/>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02" name="Rectangle 105"/>
            <p:cNvSpPr>
              <a:spLocks noChangeArrowheads="1"/>
            </p:cNvSpPr>
            <p:nvPr/>
          </p:nvSpPr>
          <p:spPr bwMode="auto">
            <a:xfrm>
              <a:off x="4690" y="3118"/>
              <a:ext cx="330" cy="1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grpSp>
        <p:nvGrpSpPr>
          <p:cNvPr id="103" name="Group 102"/>
          <p:cNvGrpSpPr/>
          <p:nvPr/>
        </p:nvGrpSpPr>
        <p:grpSpPr>
          <a:xfrm>
            <a:off x="7182950" y="5285511"/>
            <a:ext cx="831842" cy="831842"/>
            <a:chOff x="7182950" y="4887543"/>
            <a:chExt cx="831842" cy="831842"/>
          </a:xfrm>
        </p:grpSpPr>
        <p:sp>
          <p:nvSpPr>
            <p:cNvPr id="104" name="Oval 103"/>
            <p:cNvSpPr/>
            <p:nvPr/>
          </p:nvSpPr>
          <p:spPr>
            <a:xfrm>
              <a:off x="7182950" y="4887543"/>
              <a:ext cx="831842" cy="831842"/>
            </a:xfrm>
            <a:prstGeom prst="ellipse">
              <a:avLst/>
            </a:prstGeom>
            <a:solidFill>
              <a:schemeClr val="accent4"/>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dirty="0"/>
            </a:p>
          </p:txBody>
        </p:sp>
        <p:sp>
          <p:nvSpPr>
            <p:cNvPr id="105" name="Freeform 109"/>
            <p:cNvSpPr>
              <a:spLocks noEditPoints="1"/>
            </p:cNvSpPr>
            <p:nvPr/>
          </p:nvSpPr>
          <p:spPr bwMode="auto">
            <a:xfrm>
              <a:off x="7325821" y="5132808"/>
              <a:ext cx="546100" cy="341313"/>
            </a:xfrm>
            <a:custGeom>
              <a:avLst/>
              <a:gdLst>
                <a:gd name="T0" fmla="*/ 54 w 288"/>
                <a:gd name="T1" fmla="*/ 180 h 180"/>
                <a:gd name="T2" fmla="*/ 14 w 288"/>
                <a:gd name="T3" fmla="*/ 164 h 180"/>
                <a:gd name="T4" fmla="*/ 0 w 288"/>
                <a:gd name="T5" fmla="*/ 129 h 180"/>
                <a:gd name="T6" fmla="*/ 19 w 288"/>
                <a:gd name="T7" fmla="*/ 89 h 180"/>
                <a:gd name="T8" fmla="*/ 55 w 288"/>
                <a:gd name="T9" fmla="*/ 78 h 180"/>
                <a:gd name="T10" fmla="*/ 144 w 288"/>
                <a:gd name="T11" fmla="*/ 0 h 180"/>
                <a:gd name="T12" fmla="*/ 224 w 288"/>
                <a:gd name="T13" fmla="*/ 48 h 180"/>
                <a:gd name="T14" fmla="*/ 268 w 288"/>
                <a:gd name="T15" fmla="*/ 66 h 180"/>
                <a:gd name="T16" fmla="*/ 288 w 288"/>
                <a:gd name="T17" fmla="*/ 114 h 180"/>
                <a:gd name="T18" fmla="*/ 229 w 288"/>
                <a:gd name="T19" fmla="*/ 180 h 180"/>
                <a:gd name="T20" fmla="*/ 228 w 288"/>
                <a:gd name="T21" fmla="*/ 180 h 180"/>
                <a:gd name="T22" fmla="*/ 54 w 288"/>
                <a:gd name="T23" fmla="*/ 180 h 180"/>
                <a:gd name="T24" fmla="*/ 54 w 288"/>
                <a:gd name="T25" fmla="*/ 180 h 180"/>
                <a:gd name="T26" fmla="*/ 51 w 288"/>
                <a:gd name="T27" fmla="*/ 90 h 180"/>
                <a:gd name="T28" fmla="*/ 27 w 288"/>
                <a:gd name="T29" fmla="*/ 99 h 180"/>
                <a:gd name="T30" fmla="*/ 12 w 288"/>
                <a:gd name="T31" fmla="*/ 129 h 180"/>
                <a:gd name="T32" fmla="*/ 22 w 288"/>
                <a:gd name="T33" fmla="*/ 156 h 180"/>
                <a:gd name="T34" fmla="*/ 54 w 288"/>
                <a:gd name="T35" fmla="*/ 168 h 180"/>
                <a:gd name="T36" fmla="*/ 54 w 288"/>
                <a:gd name="T37" fmla="*/ 168 h 180"/>
                <a:gd name="T38" fmla="*/ 228 w 288"/>
                <a:gd name="T39" fmla="*/ 168 h 180"/>
                <a:gd name="T40" fmla="*/ 276 w 288"/>
                <a:gd name="T41" fmla="*/ 114 h 180"/>
                <a:gd name="T42" fmla="*/ 260 w 288"/>
                <a:gd name="T43" fmla="*/ 75 h 180"/>
                <a:gd name="T44" fmla="*/ 220 w 288"/>
                <a:gd name="T45" fmla="*/ 60 h 180"/>
                <a:gd name="T46" fmla="*/ 215 w 288"/>
                <a:gd name="T47" fmla="*/ 57 h 180"/>
                <a:gd name="T48" fmla="*/ 144 w 288"/>
                <a:gd name="T49" fmla="*/ 12 h 180"/>
                <a:gd name="T50" fmla="*/ 66 w 288"/>
                <a:gd name="T51" fmla="*/ 85 h 180"/>
                <a:gd name="T52" fmla="*/ 64 w 288"/>
                <a:gd name="T53" fmla="*/ 90 h 180"/>
                <a:gd name="T54" fmla="*/ 59 w 288"/>
                <a:gd name="T55" fmla="*/ 91 h 180"/>
                <a:gd name="T56" fmla="*/ 51 w 288"/>
                <a:gd name="T57" fmla="*/ 9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88" h="180">
                  <a:moveTo>
                    <a:pt x="54" y="180"/>
                  </a:moveTo>
                  <a:cubicBezTo>
                    <a:pt x="51" y="180"/>
                    <a:pt x="29" y="179"/>
                    <a:pt x="14" y="164"/>
                  </a:cubicBezTo>
                  <a:cubicBezTo>
                    <a:pt x="5" y="156"/>
                    <a:pt x="0" y="144"/>
                    <a:pt x="0" y="129"/>
                  </a:cubicBezTo>
                  <a:cubicBezTo>
                    <a:pt x="0" y="113"/>
                    <a:pt x="7" y="99"/>
                    <a:pt x="19" y="89"/>
                  </a:cubicBezTo>
                  <a:cubicBezTo>
                    <a:pt x="29" y="81"/>
                    <a:pt x="42" y="77"/>
                    <a:pt x="55" y="78"/>
                  </a:cubicBezTo>
                  <a:cubicBezTo>
                    <a:pt x="61" y="34"/>
                    <a:pt x="99" y="0"/>
                    <a:pt x="144" y="0"/>
                  </a:cubicBezTo>
                  <a:cubicBezTo>
                    <a:pt x="177" y="0"/>
                    <a:pt x="208" y="19"/>
                    <a:pt x="224" y="48"/>
                  </a:cubicBezTo>
                  <a:cubicBezTo>
                    <a:pt x="240" y="48"/>
                    <a:pt x="256" y="55"/>
                    <a:pt x="268" y="66"/>
                  </a:cubicBezTo>
                  <a:cubicBezTo>
                    <a:pt x="281" y="79"/>
                    <a:pt x="288" y="96"/>
                    <a:pt x="288" y="114"/>
                  </a:cubicBezTo>
                  <a:cubicBezTo>
                    <a:pt x="288" y="171"/>
                    <a:pt x="230" y="180"/>
                    <a:pt x="229" y="180"/>
                  </a:cubicBezTo>
                  <a:cubicBezTo>
                    <a:pt x="229" y="180"/>
                    <a:pt x="228" y="180"/>
                    <a:pt x="228" y="180"/>
                  </a:cubicBezTo>
                  <a:cubicBezTo>
                    <a:pt x="54" y="180"/>
                    <a:pt x="54" y="180"/>
                    <a:pt x="54" y="180"/>
                  </a:cubicBezTo>
                  <a:cubicBezTo>
                    <a:pt x="54" y="180"/>
                    <a:pt x="54" y="180"/>
                    <a:pt x="54" y="180"/>
                  </a:cubicBezTo>
                  <a:close/>
                  <a:moveTo>
                    <a:pt x="51" y="90"/>
                  </a:moveTo>
                  <a:cubicBezTo>
                    <a:pt x="42" y="90"/>
                    <a:pt x="34" y="93"/>
                    <a:pt x="27" y="99"/>
                  </a:cubicBezTo>
                  <a:cubicBezTo>
                    <a:pt x="17" y="106"/>
                    <a:pt x="12" y="117"/>
                    <a:pt x="12" y="129"/>
                  </a:cubicBezTo>
                  <a:cubicBezTo>
                    <a:pt x="12" y="140"/>
                    <a:pt x="16" y="149"/>
                    <a:pt x="22" y="156"/>
                  </a:cubicBezTo>
                  <a:cubicBezTo>
                    <a:pt x="34" y="168"/>
                    <a:pt x="53" y="168"/>
                    <a:pt x="54" y="168"/>
                  </a:cubicBezTo>
                  <a:cubicBezTo>
                    <a:pt x="54" y="168"/>
                    <a:pt x="54" y="168"/>
                    <a:pt x="54" y="168"/>
                  </a:cubicBezTo>
                  <a:cubicBezTo>
                    <a:pt x="228" y="168"/>
                    <a:pt x="228" y="168"/>
                    <a:pt x="228" y="168"/>
                  </a:cubicBezTo>
                  <a:cubicBezTo>
                    <a:pt x="233" y="167"/>
                    <a:pt x="276" y="159"/>
                    <a:pt x="276" y="114"/>
                  </a:cubicBezTo>
                  <a:cubicBezTo>
                    <a:pt x="276" y="99"/>
                    <a:pt x="270" y="85"/>
                    <a:pt x="260" y="75"/>
                  </a:cubicBezTo>
                  <a:cubicBezTo>
                    <a:pt x="249" y="65"/>
                    <a:pt x="235" y="59"/>
                    <a:pt x="220" y="60"/>
                  </a:cubicBezTo>
                  <a:cubicBezTo>
                    <a:pt x="218" y="60"/>
                    <a:pt x="216" y="59"/>
                    <a:pt x="215" y="57"/>
                  </a:cubicBezTo>
                  <a:cubicBezTo>
                    <a:pt x="202" y="29"/>
                    <a:pt x="174" y="12"/>
                    <a:pt x="144" y="12"/>
                  </a:cubicBezTo>
                  <a:cubicBezTo>
                    <a:pt x="103" y="12"/>
                    <a:pt x="69" y="44"/>
                    <a:pt x="66" y="85"/>
                  </a:cubicBezTo>
                  <a:cubicBezTo>
                    <a:pt x="66" y="87"/>
                    <a:pt x="66" y="88"/>
                    <a:pt x="64" y="90"/>
                  </a:cubicBezTo>
                  <a:cubicBezTo>
                    <a:pt x="63" y="91"/>
                    <a:pt x="61" y="91"/>
                    <a:pt x="59" y="91"/>
                  </a:cubicBezTo>
                  <a:cubicBezTo>
                    <a:pt x="57" y="90"/>
                    <a:pt x="54" y="90"/>
                    <a:pt x="51" y="9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AU"/>
            </a:p>
          </p:txBody>
        </p:sp>
      </p:grpSp>
      <p:sp>
        <p:nvSpPr>
          <p:cNvPr id="106" name="Rectangle 105"/>
          <p:cNvSpPr/>
          <p:nvPr/>
        </p:nvSpPr>
        <p:spPr>
          <a:xfrm>
            <a:off x="8388975" y="1163330"/>
            <a:ext cx="831842" cy="831842"/>
          </a:xfrm>
          <a:prstGeom prst="rect">
            <a:avLst/>
          </a:prstGeom>
          <a:ln w="12700">
            <a:solidFill>
              <a:schemeClr val="accent6"/>
            </a:solidFill>
            <a:prstDash val="sysDash"/>
            <a:tailEnd type="oval" w="sm"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dirty="0"/>
          </a:p>
        </p:txBody>
      </p:sp>
      <p:pic>
        <p:nvPicPr>
          <p:cNvPr id="107" name="Picture 106"/>
          <p:cNvPicPr>
            <a:picLocks noChangeAspect="1"/>
          </p:cNvPicPr>
          <p:nvPr/>
        </p:nvPicPr>
        <p:blipFill rotWithShape="1">
          <a:blip r:embed="rId5">
            <a:duotone>
              <a:schemeClr val="bg2">
                <a:shade val="45000"/>
                <a:satMod val="135000"/>
              </a:schemeClr>
              <a:prstClr val="white"/>
            </a:duotone>
          </a:blip>
          <a:srcRect l="22125" t="32180" r="23924" b="33144"/>
          <a:stretch/>
        </p:blipFill>
        <p:spPr>
          <a:xfrm>
            <a:off x="8580354" y="1402059"/>
            <a:ext cx="525015" cy="354385"/>
          </a:xfrm>
          <a:prstGeom prst="rect">
            <a:avLst/>
          </a:prstGeom>
        </p:spPr>
      </p:pic>
      <p:sp>
        <p:nvSpPr>
          <p:cNvPr id="108" name="Rectangle 107"/>
          <p:cNvSpPr/>
          <p:nvPr/>
        </p:nvSpPr>
        <p:spPr>
          <a:xfrm>
            <a:off x="8383919" y="2193197"/>
            <a:ext cx="831842" cy="831842"/>
          </a:xfrm>
          <a:prstGeom prst="rect">
            <a:avLst/>
          </a:prstGeom>
          <a:ln w="12700">
            <a:solidFill>
              <a:srgbClr val="92D050"/>
            </a:solidFill>
            <a:prstDash val="sysDash"/>
            <a:tailEnd type="oval" w="sm"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dirty="0"/>
          </a:p>
        </p:txBody>
      </p:sp>
      <p:sp>
        <p:nvSpPr>
          <p:cNvPr id="112" name="Rectangle 111"/>
          <p:cNvSpPr/>
          <p:nvPr/>
        </p:nvSpPr>
        <p:spPr>
          <a:xfrm>
            <a:off x="8383919" y="3223064"/>
            <a:ext cx="831842" cy="831842"/>
          </a:xfrm>
          <a:prstGeom prst="rect">
            <a:avLst/>
          </a:prstGeom>
          <a:ln w="12700">
            <a:solidFill>
              <a:schemeClr val="accent6"/>
            </a:solidFill>
            <a:prstDash val="sysDash"/>
            <a:tailEnd type="oval" w="sm"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dirty="0"/>
          </a:p>
        </p:txBody>
      </p:sp>
      <p:sp>
        <p:nvSpPr>
          <p:cNvPr id="115" name="Rectangle 114"/>
          <p:cNvSpPr/>
          <p:nvPr/>
        </p:nvSpPr>
        <p:spPr>
          <a:xfrm>
            <a:off x="8383919" y="4252931"/>
            <a:ext cx="831842" cy="831842"/>
          </a:xfrm>
          <a:prstGeom prst="rect">
            <a:avLst/>
          </a:prstGeom>
          <a:ln w="12700">
            <a:solidFill>
              <a:schemeClr val="accent6"/>
            </a:solidFill>
            <a:prstDash val="sysDash"/>
            <a:tailEnd type="oval" w="sm"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dirty="0"/>
          </a:p>
        </p:txBody>
      </p:sp>
      <p:cxnSp>
        <p:nvCxnSpPr>
          <p:cNvPr id="116" name="Straight Connector 115"/>
          <p:cNvCxnSpPr/>
          <p:nvPr/>
        </p:nvCxnSpPr>
        <p:spPr>
          <a:xfrm>
            <a:off x="6886132" y="1560084"/>
            <a:ext cx="0" cy="4138635"/>
          </a:xfrm>
          <a:prstGeom prst="line">
            <a:avLst/>
          </a:prstGeom>
          <a:ln w="12700">
            <a:solidFill>
              <a:schemeClr val="accent6"/>
            </a:solidFill>
            <a:prstDash val="sysDash"/>
            <a:tailEnd type="none" w="sm" len="sm"/>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a:off x="6886132" y="1560084"/>
            <a:ext cx="296818" cy="0"/>
          </a:xfrm>
          <a:prstGeom prst="line">
            <a:avLst/>
          </a:prstGeom>
          <a:ln w="12700">
            <a:solidFill>
              <a:schemeClr val="accent6"/>
            </a:solidFill>
            <a:prstDash val="sysDash"/>
            <a:tailEnd type="oval" w="sm" len="sm"/>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6886132" y="5698719"/>
            <a:ext cx="296818" cy="0"/>
          </a:xfrm>
          <a:prstGeom prst="line">
            <a:avLst/>
          </a:prstGeom>
          <a:ln w="12700">
            <a:solidFill>
              <a:schemeClr val="accent6"/>
            </a:solidFill>
            <a:prstDash val="sysDash"/>
            <a:headEnd type="none"/>
            <a:tailEnd type="oval" w="sm" len="sm"/>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a:off x="6886132" y="4666635"/>
            <a:ext cx="296818" cy="0"/>
          </a:xfrm>
          <a:prstGeom prst="line">
            <a:avLst/>
          </a:prstGeom>
          <a:ln w="12700">
            <a:solidFill>
              <a:schemeClr val="accent6"/>
            </a:solidFill>
            <a:prstDash val="sysDash"/>
            <a:tailEnd type="oval" w="sm" len="sm"/>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a:off x="6511101" y="3626786"/>
            <a:ext cx="671849" cy="0"/>
          </a:xfrm>
          <a:prstGeom prst="line">
            <a:avLst/>
          </a:prstGeom>
          <a:ln w="12700">
            <a:solidFill>
              <a:schemeClr val="accent6"/>
            </a:solidFill>
            <a:prstDash val="sysDash"/>
            <a:tailEnd type="oval" w="sm" len="sm"/>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a:off x="6886132" y="2593508"/>
            <a:ext cx="296818" cy="0"/>
          </a:xfrm>
          <a:prstGeom prst="line">
            <a:avLst/>
          </a:prstGeom>
          <a:ln w="12700">
            <a:solidFill>
              <a:schemeClr val="accent6"/>
            </a:solidFill>
            <a:prstDash val="sysDash"/>
            <a:tailEnd type="oval" w="sm" len="sm"/>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a:off x="8014283" y="1560084"/>
            <a:ext cx="360000" cy="0"/>
          </a:xfrm>
          <a:prstGeom prst="line">
            <a:avLst/>
          </a:prstGeom>
          <a:ln w="12700">
            <a:solidFill>
              <a:schemeClr val="accent6"/>
            </a:solidFill>
            <a:prstDash val="sysDash"/>
            <a:tailEnd type="oval" w="sm" len="sm"/>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8014283" y="2593508"/>
            <a:ext cx="360000" cy="0"/>
          </a:xfrm>
          <a:prstGeom prst="line">
            <a:avLst/>
          </a:prstGeom>
          <a:ln w="12700">
            <a:solidFill>
              <a:schemeClr val="accent6"/>
            </a:solidFill>
            <a:prstDash val="sysDash"/>
            <a:tailEnd type="oval" w="sm" len="sm"/>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8014283" y="3626786"/>
            <a:ext cx="360000" cy="0"/>
          </a:xfrm>
          <a:prstGeom prst="line">
            <a:avLst/>
          </a:prstGeom>
          <a:ln w="12700">
            <a:solidFill>
              <a:schemeClr val="accent6"/>
            </a:solidFill>
            <a:prstDash val="sysDash"/>
            <a:tailEnd type="oval" w="sm" len="sm"/>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a:stCxn id="86" idx="6"/>
          </p:cNvCxnSpPr>
          <p:nvPr/>
        </p:nvCxnSpPr>
        <p:spPr>
          <a:xfrm>
            <a:off x="7985444" y="4666635"/>
            <a:ext cx="388839" cy="0"/>
          </a:xfrm>
          <a:prstGeom prst="line">
            <a:avLst/>
          </a:prstGeom>
          <a:ln w="12700">
            <a:solidFill>
              <a:schemeClr val="accent6"/>
            </a:solidFill>
            <a:prstDash val="sysDash"/>
            <a:tailEnd type="oval" w="sm" len="sm"/>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7985444" y="5681023"/>
            <a:ext cx="388839" cy="0"/>
          </a:xfrm>
          <a:prstGeom prst="line">
            <a:avLst/>
          </a:prstGeom>
          <a:ln w="12700">
            <a:solidFill>
              <a:schemeClr val="accent6"/>
            </a:solidFill>
            <a:prstDash val="sysDash"/>
            <a:tailEnd type="oval" w="sm" len="sm"/>
          </a:ln>
        </p:spPr>
        <p:style>
          <a:lnRef idx="1">
            <a:schemeClr val="accent1"/>
          </a:lnRef>
          <a:fillRef idx="0">
            <a:schemeClr val="accent1"/>
          </a:fillRef>
          <a:effectRef idx="0">
            <a:schemeClr val="accent1"/>
          </a:effectRef>
          <a:fontRef idx="minor">
            <a:schemeClr val="tx1"/>
          </a:fontRef>
        </p:style>
      </p:cxnSp>
      <p:grpSp>
        <p:nvGrpSpPr>
          <p:cNvPr id="127" name="Group 126"/>
          <p:cNvGrpSpPr>
            <a:grpSpLocks noChangeAspect="1"/>
          </p:cNvGrpSpPr>
          <p:nvPr/>
        </p:nvGrpSpPr>
        <p:grpSpPr bwMode="auto">
          <a:xfrm>
            <a:off x="7297267" y="4393585"/>
            <a:ext cx="544513" cy="546100"/>
            <a:chOff x="5406" y="1799"/>
            <a:chExt cx="343" cy="344"/>
          </a:xfrm>
          <a:solidFill>
            <a:schemeClr val="bg1"/>
          </a:solidFill>
        </p:grpSpPr>
        <p:sp>
          <p:nvSpPr>
            <p:cNvPr id="128" name="Freeform 65"/>
            <p:cNvSpPr>
              <a:spLocks/>
            </p:cNvSpPr>
            <p:nvPr/>
          </p:nvSpPr>
          <p:spPr bwMode="auto">
            <a:xfrm>
              <a:off x="5406" y="1799"/>
              <a:ext cx="343" cy="258"/>
            </a:xfrm>
            <a:custGeom>
              <a:avLst/>
              <a:gdLst>
                <a:gd name="T0" fmla="*/ 90 w 288"/>
                <a:gd name="T1" fmla="*/ 216 h 216"/>
                <a:gd name="T2" fmla="*/ 30 w 288"/>
                <a:gd name="T3" fmla="*/ 216 h 216"/>
                <a:gd name="T4" fmla="*/ 0 w 288"/>
                <a:gd name="T5" fmla="*/ 186 h 216"/>
                <a:gd name="T6" fmla="*/ 0 w 288"/>
                <a:gd name="T7" fmla="*/ 30 h 216"/>
                <a:gd name="T8" fmla="*/ 30 w 288"/>
                <a:gd name="T9" fmla="*/ 0 h 216"/>
                <a:gd name="T10" fmla="*/ 258 w 288"/>
                <a:gd name="T11" fmla="*/ 0 h 216"/>
                <a:gd name="T12" fmla="*/ 288 w 288"/>
                <a:gd name="T13" fmla="*/ 30 h 216"/>
                <a:gd name="T14" fmla="*/ 288 w 288"/>
                <a:gd name="T15" fmla="*/ 138 h 216"/>
                <a:gd name="T16" fmla="*/ 282 w 288"/>
                <a:gd name="T17" fmla="*/ 144 h 216"/>
                <a:gd name="T18" fmla="*/ 276 w 288"/>
                <a:gd name="T19" fmla="*/ 138 h 216"/>
                <a:gd name="T20" fmla="*/ 276 w 288"/>
                <a:gd name="T21" fmla="*/ 30 h 216"/>
                <a:gd name="T22" fmla="*/ 258 w 288"/>
                <a:gd name="T23" fmla="*/ 12 h 216"/>
                <a:gd name="T24" fmla="*/ 30 w 288"/>
                <a:gd name="T25" fmla="*/ 12 h 216"/>
                <a:gd name="T26" fmla="*/ 12 w 288"/>
                <a:gd name="T27" fmla="*/ 30 h 216"/>
                <a:gd name="T28" fmla="*/ 12 w 288"/>
                <a:gd name="T29" fmla="*/ 186 h 216"/>
                <a:gd name="T30" fmla="*/ 30 w 288"/>
                <a:gd name="T31" fmla="*/ 204 h 216"/>
                <a:gd name="T32" fmla="*/ 90 w 288"/>
                <a:gd name="T33" fmla="*/ 204 h 216"/>
                <a:gd name="T34" fmla="*/ 96 w 288"/>
                <a:gd name="T35" fmla="*/ 210 h 216"/>
                <a:gd name="T36" fmla="*/ 90 w 288"/>
                <a:gd name="T37" fmla="*/ 21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8" h="216">
                  <a:moveTo>
                    <a:pt x="90" y="216"/>
                  </a:moveTo>
                  <a:cubicBezTo>
                    <a:pt x="30" y="216"/>
                    <a:pt x="30" y="216"/>
                    <a:pt x="30" y="216"/>
                  </a:cubicBezTo>
                  <a:cubicBezTo>
                    <a:pt x="13" y="216"/>
                    <a:pt x="0" y="203"/>
                    <a:pt x="0" y="186"/>
                  </a:cubicBezTo>
                  <a:cubicBezTo>
                    <a:pt x="0" y="30"/>
                    <a:pt x="0" y="30"/>
                    <a:pt x="0" y="30"/>
                  </a:cubicBezTo>
                  <a:cubicBezTo>
                    <a:pt x="0" y="14"/>
                    <a:pt x="13" y="0"/>
                    <a:pt x="30" y="0"/>
                  </a:cubicBezTo>
                  <a:cubicBezTo>
                    <a:pt x="258" y="0"/>
                    <a:pt x="258" y="0"/>
                    <a:pt x="258" y="0"/>
                  </a:cubicBezTo>
                  <a:cubicBezTo>
                    <a:pt x="275" y="0"/>
                    <a:pt x="288" y="14"/>
                    <a:pt x="288" y="30"/>
                  </a:cubicBezTo>
                  <a:cubicBezTo>
                    <a:pt x="288" y="138"/>
                    <a:pt x="288" y="138"/>
                    <a:pt x="288" y="138"/>
                  </a:cubicBezTo>
                  <a:cubicBezTo>
                    <a:pt x="288" y="142"/>
                    <a:pt x="285" y="144"/>
                    <a:pt x="282" y="144"/>
                  </a:cubicBezTo>
                  <a:cubicBezTo>
                    <a:pt x="279" y="144"/>
                    <a:pt x="276" y="142"/>
                    <a:pt x="276" y="138"/>
                  </a:cubicBezTo>
                  <a:cubicBezTo>
                    <a:pt x="276" y="30"/>
                    <a:pt x="276" y="30"/>
                    <a:pt x="276" y="30"/>
                  </a:cubicBezTo>
                  <a:cubicBezTo>
                    <a:pt x="276" y="20"/>
                    <a:pt x="268" y="12"/>
                    <a:pt x="258" y="12"/>
                  </a:cubicBezTo>
                  <a:cubicBezTo>
                    <a:pt x="30" y="12"/>
                    <a:pt x="30" y="12"/>
                    <a:pt x="30" y="12"/>
                  </a:cubicBezTo>
                  <a:cubicBezTo>
                    <a:pt x="20" y="12"/>
                    <a:pt x="12" y="20"/>
                    <a:pt x="12" y="30"/>
                  </a:cubicBezTo>
                  <a:cubicBezTo>
                    <a:pt x="12" y="186"/>
                    <a:pt x="12" y="186"/>
                    <a:pt x="12" y="186"/>
                  </a:cubicBezTo>
                  <a:cubicBezTo>
                    <a:pt x="12" y="196"/>
                    <a:pt x="20" y="204"/>
                    <a:pt x="30" y="204"/>
                  </a:cubicBezTo>
                  <a:cubicBezTo>
                    <a:pt x="90" y="204"/>
                    <a:pt x="90" y="204"/>
                    <a:pt x="90" y="204"/>
                  </a:cubicBezTo>
                  <a:cubicBezTo>
                    <a:pt x="93" y="204"/>
                    <a:pt x="96" y="207"/>
                    <a:pt x="96" y="210"/>
                  </a:cubicBezTo>
                  <a:cubicBezTo>
                    <a:pt x="96" y="214"/>
                    <a:pt x="93" y="216"/>
                    <a:pt x="90" y="2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29" name="Freeform 66"/>
            <p:cNvSpPr>
              <a:spLocks/>
            </p:cNvSpPr>
            <p:nvPr/>
          </p:nvSpPr>
          <p:spPr bwMode="auto">
            <a:xfrm>
              <a:off x="5463" y="1828"/>
              <a:ext cx="243" cy="200"/>
            </a:xfrm>
            <a:custGeom>
              <a:avLst/>
              <a:gdLst>
                <a:gd name="T0" fmla="*/ 42 w 204"/>
                <a:gd name="T1" fmla="*/ 168 h 168"/>
                <a:gd name="T2" fmla="*/ 6 w 204"/>
                <a:gd name="T3" fmla="*/ 168 h 168"/>
                <a:gd name="T4" fmla="*/ 0 w 204"/>
                <a:gd name="T5" fmla="*/ 162 h 168"/>
                <a:gd name="T6" fmla="*/ 0 w 204"/>
                <a:gd name="T7" fmla="*/ 6 h 168"/>
                <a:gd name="T8" fmla="*/ 6 w 204"/>
                <a:gd name="T9" fmla="*/ 0 h 168"/>
                <a:gd name="T10" fmla="*/ 198 w 204"/>
                <a:gd name="T11" fmla="*/ 0 h 168"/>
                <a:gd name="T12" fmla="*/ 204 w 204"/>
                <a:gd name="T13" fmla="*/ 6 h 168"/>
                <a:gd name="T14" fmla="*/ 204 w 204"/>
                <a:gd name="T15" fmla="*/ 114 h 168"/>
                <a:gd name="T16" fmla="*/ 198 w 204"/>
                <a:gd name="T17" fmla="*/ 120 h 168"/>
                <a:gd name="T18" fmla="*/ 192 w 204"/>
                <a:gd name="T19" fmla="*/ 114 h 168"/>
                <a:gd name="T20" fmla="*/ 192 w 204"/>
                <a:gd name="T21" fmla="*/ 12 h 168"/>
                <a:gd name="T22" fmla="*/ 12 w 204"/>
                <a:gd name="T23" fmla="*/ 12 h 168"/>
                <a:gd name="T24" fmla="*/ 12 w 204"/>
                <a:gd name="T25" fmla="*/ 156 h 168"/>
                <a:gd name="T26" fmla="*/ 42 w 204"/>
                <a:gd name="T27" fmla="*/ 156 h 168"/>
                <a:gd name="T28" fmla="*/ 48 w 204"/>
                <a:gd name="T29" fmla="*/ 162 h 168"/>
                <a:gd name="T30" fmla="*/ 42 w 204"/>
                <a:gd name="T31" fmla="*/ 16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4" h="168">
                  <a:moveTo>
                    <a:pt x="42" y="168"/>
                  </a:moveTo>
                  <a:cubicBezTo>
                    <a:pt x="6" y="168"/>
                    <a:pt x="6" y="168"/>
                    <a:pt x="6" y="168"/>
                  </a:cubicBezTo>
                  <a:cubicBezTo>
                    <a:pt x="3" y="168"/>
                    <a:pt x="0" y="166"/>
                    <a:pt x="0" y="162"/>
                  </a:cubicBezTo>
                  <a:cubicBezTo>
                    <a:pt x="0" y="6"/>
                    <a:pt x="0" y="6"/>
                    <a:pt x="0" y="6"/>
                  </a:cubicBezTo>
                  <a:cubicBezTo>
                    <a:pt x="0" y="3"/>
                    <a:pt x="3" y="0"/>
                    <a:pt x="6" y="0"/>
                  </a:cubicBezTo>
                  <a:cubicBezTo>
                    <a:pt x="198" y="0"/>
                    <a:pt x="198" y="0"/>
                    <a:pt x="198" y="0"/>
                  </a:cubicBezTo>
                  <a:cubicBezTo>
                    <a:pt x="201" y="0"/>
                    <a:pt x="204" y="3"/>
                    <a:pt x="204" y="6"/>
                  </a:cubicBezTo>
                  <a:cubicBezTo>
                    <a:pt x="204" y="114"/>
                    <a:pt x="204" y="114"/>
                    <a:pt x="204" y="114"/>
                  </a:cubicBezTo>
                  <a:cubicBezTo>
                    <a:pt x="204" y="118"/>
                    <a:pt x="201" y="120"/>
                    <a:pt x="198" y="120"/>
                  </a:cubicBezTo>
                  <a:cubicBezTo>
                    <a:pt x="195" y="120"/>
                    <a:pt x="192" y="118"/>
                    <a:pt x="192" y="114"/>
                  </a:cubicBezTo>
                  <a:cubicBezTo>
                    <a:pt x="192" y="12"/>
                    <a:pt x="192" y="12"/>
                    <a:pt x="192" y="12"/>
                  </a:cubicBezTo>
                  <a:cubicBezTo>
                    <a:pt x="12" y="12"/>
                    <a:pt x="12" y="12"/>
                    <a:pt x="12" y="12"/>
                  </a:cubicBezTo>
                  <a:cubicBezTo>
                    <a:pt x="12" y="156"/>
                    <a:pt x="12" y="156"/>
                    <a:pt x="12" y="156"/>
                  </a:cubicBezTo>
                  <a:cubicBezTo>
                    <a:pt x="42" y="156"/>
                    <a:pt x="42" y="156"/>
                    <a:pt x="42" y="156"/>
                  </a:cubicBezTo>
                  <a:cubicBezTo>
                    <a:pt x="45" y="156"/>
                    <a:pt x="48" y="159"/>
                    <a:pt x="48" y="162"/>
                  </a:cubicBezTo>
                  <a:cubicBezTo>
                    <a:pt x="48" y="166"/>
                    <a:pt x="45" y="168"/>
                    <a:pt x="42" y="16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30" name="Oval 67"/>
            <p:cNvSpPr>
              <a:spLocks noChangeArrowheads="1"/>
            </p:cNvSpPr>
            <p:nvPr/>
          </p:nvSpPr>
          <p:spPr bwMode="auto">
            <a:xfrm>
              <a:off x="5713" y="1921"/>
              <a:ext cx="14" cy="1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31" name="Freeform 68"/>
            <p:cNvSpPr>
              <a:spLocks noEditPoints="1"/>
            </p:cNvSpPr>
            <p:nvPr/>
          </p:nvSpPr>
          <p:spPr bwMode="auto">
            <a:xfrm>
              <a:off x="5540" y="1892"/>
              <a:ext cx="209" cy="251"/>
            </a:xfrm>
            <a:custGeom>
              <a:avLst/>
              <a:gdLst>
                <a:gd name="T0" fmla="*/ 140 w 175"/>
                <a:gd name="T1" fmla="*/ 210 h 210"/>
                <a:gd name="T2" fmla="*/ 63 w 175"/>
                <a:gd name="T3" fmla="*/ 210 h 210"/>
                <a:gd name="T4" fmla="*/ 48 w 175"/>
                <a:gd name="T5" fmla="*/ 201 h 210"/>
                <a:gd name="T6" fmla="*/ 3 w 175"/>
                <a:gd name="T7" fmla="*/ 120 h 210"/>
                <a:gd name="T8" fmla="*/ 4 w 175"/>
                <a:gd name="T9" fmla="*/ 102 h 210"/>
                <a:gd name="T10" fmla="*/ 19 w 175"/>
                <a:gd name="T11" fmla="*/ 94 h 210"/>
                <a:gd name="T12" fmla="*/ 31 w 175"/>
                <a:gd name="T13" fmla="*/ 93 h 210"/>
                <a:gd name="T14" fmla="*/ 31 w 175"/>
                <a:gd name="T15" fmla="*/ 93 h 210"/>
                <a:gd name="T16" fmla="*/ 45 w 175"/>
                <a:gd name="T17" fmla="*/ 100 h 210"/>
                <a:gd name="T18" fmla="*/ 55 w 175"/>
                <a:gd name="T19" fmla="*/ 112 h 210"/>
                <a:gd name="T20" fmla="*/ 55 w 175"/>
                <a:gd name="T21" fmla="*/ 18 h 210"/>
                <a:gd name="T22" fmla="*/ 71 w 175"/>
                <a:gd name="T23" fmla="*/ 0 h 210"/>
                <a:gd name="T24" fmla="*/ 88 w 175"/>
                <a:gd name="T25" fmla="*/ 0 h 210"/>
                <a:gd name="T26" fmla="*/ 103 w 175"/>
                <a:gd name="T27" fmla="*/ 18 h 210"/>
                <a:gd name="T28" fmla="*/ 103 w 175"/>
                <a:gd name="T29" fmla="*/ 78 h 210"/>
                <a:gd name="T30" fmla="*/ 164 w 175"/>
                <a:gd name="T31" fmla="*/ 100 h 210"/>
                <a:gd name="T32" fmla="*/ 175 w 175"/>
                <a:gd name="T33" fmla="*/ 117 h 210"/>
                <a:gd name="T34" fmla="*/ 175 w 175"/>
                <a:gd name="T35" fmla="*/ 118 h 210"/>
                <a:gd name="T36" fmla="*/ 157 w 175"/>
                <a:gd name="T37" fmla="*/ 198 h 210"/>
                <a:gd name="T38" fmla="*/ 156 w 175"/>
                <a:gd name="T39" fmla="*/ 199 h 210"/>
                <a:gd name="T40" fmla="*/ 140 w 175"/>
                <a:gd name="T41" fmla="*/ 210 h 210"/>
                <a:gd name="T42" fmla="*/ 31 w 175"/>
                <a:gd name="T43" fmla="*/ 105 h 210"/>
                <a:gd name="T44" fmla="*/ 19 w 175"/>
                <a:gd name="T45" fmla="*/ 106 h 210"/>
                <a:gd name="T46" fmla="*/ 14 w 175"/>
                <a:gd name="T47" fmla="*/ 108 h 210"/>
                <a:gd name="T48" fmla="*/ 14 w 175"/>
                <a:gd name="T49" fmla="*/ 114 h 210"/>
                <a:gd name="T50" fmla="*/ 59 w 175"/>
                <a:gd name="T51" fmla="*/ 195 h 210"/>
                <a:gd name="T52" fmla="*/ 63 w 175"/>
                <a:gd name="T53" fmla="*/ 198 h 210"/>
                <a:gd name="T54" fmla="*/ 140 w 175"/>
                <a:gd name="T55" fmla="*/ 198 h 210"/>
                <a:gd name="T56" fmla="*/ 145 w 175"/>
                <a:gd name="T57" fmla="*/ 195 h 210"/>
                <a:gd name="T58" fmla="*/ 163 w 175"/>
                <a:gd name="T59" fmla="*/ 116 h 210"/>
                <a:gd name="T60" fmla="*/ 160 w 175"/>
                <a:gd name="T61" fmla="*/ 111 h 210"/>
                <a:gd name="T62" fmla="*/ 95 w 175"/>
                <a:gd name="T63" fmla="*/ 88 h 210"/>
                <a:gd name="T64" fmla="*/ 91 w 175"/>
                <a:gd name="T65" fmla="*/ 82 h 210"/>
                <a:gd name="T66" fmla="*/ 91 w 175"/>
                <a:gd name="T67" fmla="*/ 18 h 210"/>
                <a:gd name="T68" fmla="*/ 88 w 175"/>
                <a:gd name="T69" fmla="*/ 12 h 210"/>
                <a:gd name="T70" fmla="*/ 71 w 175"/>
                <a:gd name="T71" fmla="*/ 12 h 210"/>
                <a:gd name="T72" fmla="*/ 67 w 175"/>
                <a:gd name="T73" fmla="*/ 18 h 210"/>
                <a:gd name="T74" fmla="*/ 67 w 175"/>
                <a:gd name="T75" fmla="*/ 129 h 210"/>
                <a:gd name="T76" fmla="*/ 63 w 175"/>
                <a:gd name="T77" fmla="*/ 134 h 210"/>
                <a:gd name="T78" fmla="*/ 56 w 175"/>
                <a:gd name="T79" fmla="*/ 132 h 210"/>
                <a:gd name="T80" fmla="*/ 36 w 175"/>
                <a:gd name="T81" fmla="*/ 108 h 210"/>
                <a:gd name="T82" fmla="*/ 31 w 175"/>
                <a:gd name="T83" fmla="*/ 105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5" h="210">
                  <a:moveTo>
                    <a:pt x="140" y="210"/>
                  </a:moveTo>
                  <a:cubicBezTo>
                    <a:pt x="63" y="210"/>
                    <a:pt x="63" y="210"/>
                    <a:pt x="63" y="210"/>
                  </a:cubicBezTo>
                  <a:cubicBezTo>
                    <a:pt x="57" y="210"/>
                    <a:pt x="51" y="207"/>
                    <a:pt x="48" y="201"/>
                  </a:cubicBezTo>
                  <a:cubicBezTo>
                    <a:pt x="3" y="120"/>
                    <a:pt x="3" y="120"/>
                    <a:pt x="3" y="120"/>
                  </a:cubicBezTo>
                  <a:cubicBezTo>
                    <a:pt x="0" y="114"/>
                    <a:pt x="0" y="108"/>
                    <a:pt x="4" y="102"/>
                  </a:cubicBezTo>
                  <a:cubicBezTo>
                    <a:pt x="7" y="97"/>
                    <a:pt x="13" y="94"/>
                    <a:pt x="19" y="94"/>
                  </a:cubicBezTo>
                  <a:cubicBezTo>
                    <a:pt x="31" y="93"/>
                    <a:pt x="31" y="93"/>
                    <a:pt x="31" y="93"/>
                  </a:cubicBezTo>
                  <a:cubicBezTo>
                    <a:pt x="31" y="93"/>
                    <a:pt x="31" y="93"/>
                    <a:pt x="31" y="93"/>
                  </a:cubicBezTo>
                  <a:cubicBezTo>
                    <a:pt x="36" y="93"/>
                    <a:pt x="42" y="96"/>
                    <a:pt x="45" y="100"/>
                  </a:cubicBezTo>
                  <a:cubicBezTo>
                    <a:pt x="55" y="112"/>
                    <a:pt x="55" y="112"/>
                    <a:pt x="55" y="112"/>
                  </a:cubicBezTo>
                  <a:cubicBezTo>
                    <a:pt x="55" y="18"/>
                    <a:pt x="55" y="18"/>
                    <a:pt x="55" y="18"/>
                  </a:cubicBezTo>
                  <a:cubicBezTo>
                    <a:pt x="55" y="7"/>
                    <a:pt x="61" y="0"/>
                    <a:pt x="71" y="0"/>
                  </a:cubicBezTo>
                  <a:cubicBezTo>
                    <a:pt x="88" y="0"/>
                    <a:pt x="88" y="0"/>
                    <a:pt x="88" y="0"/>
                  </a:cubicBezTo>
                  <a:cubicBezTo>
                    <a:pt x="97" y="0"/>
                    <a:pt x="103" y="7"/>
                    <a:pt x="103" y="18"/>
                  </a:cubicBezTo>
                  <a:cubicBezTo>
                    <a:pt x="103" y="78"/>
                    <a:pt x="103" y="78"/>
                    <a:pt x="103" y="78"/>
                  </a:cubicBezTo>
                  <a:cubicBezTo>
                    <a:pt x="164" y="100"/>
                    <a:pt x="164" y="100"/>
                    <a:pt x="164" y="100"/>
                  </a:cubicBezTo>
                  <a:cubicBezTo>
                    <a:pt x="171" y="102"/>
                    <a:pt x="175" y="108"/>
                    <a:pt x="175" y="117"/>
                  </a:cubicBezTo>
                  <a:cubicBezTo>
                    <a:pt x="175" y="117"/>
                    <a:pt x="175" y="118"/>
                    <a:pt x="175" y="118"/>
                  </a:cubicBezTo>
                  <a:cubicBezTo>
                    <a:pt x="157" y="198"/>
                    <a:pt x="157" y="198"/>
                    <a:pt x="157" y="198"/>
                  </a:cubicBezTo>
                  <a:cubicBezTo>
                    <a:pt x="157" y="199"/>
                    <a:pt x="156" y="199"/>
                    <a:pt x="156" y="199"/>
                  </a:cubicBezTo>
                  <a:cubicBezTo>
                    <a:pt x="154" y="206"/>
                    <a:pt x="147" y="210"/>
                    <a:pt x="140" y="210"/>
                  </a:cubicBezTo>
                  <a:close/>
                  <a:moveTo>
                    <a:pt x="31" y="105"/>
                  </a:moveTo>
                  <a:cubicBezTo>
                    <a:pt x="19" y="106"/>
                    <a:pt x="19" y="106"/>
                    <a:pt x="19" y="106"/>
                  </a:cubicBezTo>
                  <a:cubicBezTo>
                    <a:pt x="17" y="106"/>
                    <a:pt x="15" y="107"/>
                    <a:pt x="14" y="108"/>
                  </a:cubicBezTo>
                  <a:cubicBezTo>
                    <a:pt x="13" y="110"/>
                    <a:pt x="13" y="112"/>
                    <a:pt x="14" y="114"/>
                  </a:cubicBezTo>
                  <a:cubicBezTo>
                    <a:pt x="59" y="195"/>
                    <a:pt x="59" y="195"/>
                    <a:pt x="59" y="195"/>
                  </a:cubicBezTo>
                  <a:cubicBezTo>
                    <a:pt x="60" y="197"/>
                    <a:pt x="61" y="198"/>
                    <a:pt x="63" y="198"/>
                  </a:cubicBezTo>
                  <a:cubicBezTo>
                    <a:pt x="140" y="198"/>
                    <a:pt x="140" y="198"/>
                    <a:pt x="140" y="198"/>
                  </a:cubicBezTo>
                  <a:cubicBezTo>
                    <a:pt x="142" y="198"/>
                    <a:pt x="144" y="197"/>
                    <a:pt x="145" y="195"/>
                  </a:cubicBezTo>
                  <a:cubicBezTo>
                    <a:pt x="163" y="116"/>
                    <a:pt x="163" y="116"/>
                    <a:pt x="163" y="116"/>
                  </a:cubicBezTo>
                  <a:cubicBezTo>
                    <a:pt x="163" y="114"/>
                    <a:pt x="162" y="112"/>
                    <a:pt x="160" y="111"/>
                  </a:cubicBezTo>
                  <a:cubicBezTo>
                    <a:pt x="95" y="88"/>
                    <a:pt x="95" y="88"/>
                    <a:pt x="95" y="88"/>
                  </a:cubicBezTo>
                  <a:cubicBezTo>
                    <a:pt x="93" y="87"/>
                    <a:pt x="91" y="84"/>
                    <a:pt x="91" y="82"/>
                  </a:cubicBezTo>
                  <a:cubicBezTo>
                    <a:pt x="91" y="18"/>
                    <a:pt x="91" y="18"/>
                    <a:pt x="91" y="18"/>
                  </a:cubicBezTo>
                  <a:cubicBezTo>
                    <a:pt x="91" y="12"/>
                    <a:pt x="89" y="12"/>
                    <a:pt x="88" y="12"/>
                  </a:cubicBezTo>
                  <a:cubicBezTo>
                    <a:pt x="71" y="12"/>
                    <a:pt x="71" y="12"/>
                    <a:pt x="71" y="12"/>
                  </a:cubicBezTo>
                  <a:cubicBezTo>
                    <a:pt x="68" y="12"/>
                    <a:pt x="67" y="15"/>
                    <a:pt x="67" y="18"/>
                  </a:cubicBezTo>
                  <a:cubicBezTo>
                    <a:pt x="67" y="129"/>
                    <a:pt x="67" y="129"/>
                    <a:pt x="67" y="129"/>
                  </a:cubicBezTo>
                  <a:cubicBezTo>
                    <a:pt x="67" y="131"/>
                    <a:pt x="65" y="133"/>
                    <a:pt x="63" y="134"/>
                  </a:cubicBezTo>
                  <a:cubicBezTo>
                    <a:pt x="61" y="135"/>
                    <a:pt x="58" y="134"/>
                    <a:pt x="56" y="132"/>
                  </a:cubicBezTo>
                  <a:cubicBezTo>
                    <a:pt x="36" y="108"/>
                    <a:pt x="36" y="108"/>
                    <a:pt x="36" y="108"/>
                  </a:cubicBezTo>
                  <a:cubicBezTo>
                    <a:pt x="35" y="106"/>
                    <a:pt x="33" y="105"/>
                    <a:pt x="31" y="1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32" name="Freeform 69"/>
            <p:cNvSpPr>
              <a:spLocks noEditPoints="1"/>
            </p:cNvSpPr>
            <p:nvPr/>
          </p:nvSpPr>
          <p:spPr bwMode="auto">
            <a:xfrm>
              <a:off x="5427" y="1914"/>
              <a:ext cx="29" cy="28"/>
            </a:xfrm>
            <a:custGeom>
              <a:avLst/>
              <a:gdLst>
                <a:gd name="T0" fmla="*/ 12 w 24"/>
                <a:gd name="T1" fmla="*/ 24 h 24"/>
                <a:gd name="T2" fmla="*/ 0 w 24"/>
                <a:gd name="T3" fmla="*/ 12 h 24"/>
                <a:gd name="T4" fmla="*/ 12 w 24"/>
                <a:gd name="T5" fmla="*/ 0 h 24"/>
                <a:gd name="T6" fmla="*/ 24 w 24"/>
                <a:gd name="T7" fmla="*/ 12 h 24"/>
                <a:gd name="T8" fmla="*/ 12 w 24"/>
                <a:gd name="T9" fmla="*/ 24 h 24"/>
                <a:gd name="T10" fmla="*/ 12 w 24"/>
                <a:gd name="T11" fmla="*/ 12 h 24"/>
                <a:gd name="T12" fmla="*/ 12 w 24"/>
                <a:gd name="T13" fmla="*/ 12 h 24"/>
              </a:gdLst>
              <a:ahLst/>
              <a:cxnLst>
                <a:cxn ang="0">
                  <a:pos x="T0" y="T1"/>
                </a:cxn>
                <a:cxn ang="0">
                  <a:pos x="T2" y="T3"/>
                </a:cxn>
                <a:cxn ang="0">
                  <a:pos x="T4" y="T5"/>
                </a:cxn>
                <a:cxn ang="0">
                  <a:pos x="T6" y="T7"/>
                </a:cxn>
                <a:cxn ang="0">
                  <a:pos x="T8" y="T9"/>
                </a:cxn>
                <a:cxn ang="0">
                  <a:pos x="T10" y="T11"/>
                </a:cxn>
                <a:cxn ang="0">
                  <a:pos x="T12" y="T13"/>
                </a:cxn>
              </a:cxnLst>
              <a:rect l="0" t="0" r="r" b="b"/>
              <a:pathLst>
                <a:path w="24" h="24">
                  <a:moveTo>
                    <a:pt x="12" y="24"/>
                  </a:moveTo>
                  <a:cubicBezTo>
                    <a:pt x="5" y="24"/>
                    <a:pt x="0" y="19"/>
                    <a:pt x="0" y="12"/>
                  </a:cubicBezTo>
                  <a:cubicBezTo>
                    <a:pt x="0" y="6"/>
                    <a:pt x="5" y="0"/>
                    <a:pt x="12" y="0"/>
                  </a:cubicBezTo>
                  <a:cubicBezTo>
                    <a:pt x="19" y="0"/>
                    <a:pt x="24" y="6"/>
                    <a:pt x="24" y="12"/>
                  </a:cubicBezTo>
                  <a:cubicBezTo>
                    <a:pt x="24" y="19"/>
                    <a:pt x="19" y="24"/>
                    <a:pt x="12" y="24"/>
                  </a:cubicBezTo>
                  <a:close/>
                  <a:moveTo>
                    <a:pt x="12" y="12"/>
                  </a:moveTo>
                  <a:cubicBezTo>
                    <a:pt x="12" y="12"/>
                    <a:pt x="12" y="12"/>
                    <a:pt x="12"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sp>
        <p:nvSpPr>
          <p:cNvPr id="133" name="TextBox 132"/>
          <p:cNvSpPr txBox="1"/>
          <p:nvPr/>
        </p:nvSpPr>
        <p:spPr>
          <a:xfrm>
            <a:off x="7245042" y="3038899"/>
            <a:ext cx="720784" cy="120936"/>
          </a:xfrm>
          <a:prstGeom prst="rect">
            <a:avLst/>
          </a:prstGeom>
        </p:spPr>
        <p:txBody>
          <a:bodyPr vert="horz" wrap="square" lIns="0" tIns="0" rIns="0" bIns="0" rtlCol="0">
            <a:noAutofit/>
          </a:bodyPr>
          <a:lstStyle/>
          <a:p>
            <a:pPr algn="ctr"/>
            <a:r>
              <a:rPr lang="en-US" sz="900" dirty="0">
                <a:solidFill>
                  <a:schemeClr val="accent4"/>
                </a:solidFill>
                <a:latin typeface="+mj-lt"/>
              </a:rPr>
              <a:t>MODELS</a:t>
            </a:r>
          </a:p>
        </p:txBody>
      </p:sp>
      <p:sp>
        <p:nvSpPr>
          <p:cNvPr id="134" name="TextBox 133"/>
          <p:cNvSpPr txBox="1"/>
          <p:nvPr/>
        </p:nvSpPr>
        <p:spPr>
          <a:xfrm>
            <a:off x="7245042" y="5126641"/>
            <a:ext cx="720784" cy="120936"/>
          </a:xfrm>
          <a:prstGeom prst="rect">
            <a:avLst/>
          </a:prstGeom>
        </p:spPr>
        <p:txBody>
          <a:bodyPr vert="horz" wrap="square" lIns="0" tIns="0" rIns="0" bIns="0" rtlCol="0">
            <a:noAutofit/>
          </a:bodyPr>
          <a:lstStyle/>
          <a:p>
            <a:pPr algn="ctr"/>
            <a:r>
              <a:rPr lang="en-US" sz="900" dirty="0">
                <a:solidFill>
                  <a:schemeClr val="accent4"/>
                </a:solidFill>
                <a:latin typeface="+mj-lt"/>
              </a:rPr>
              <a:t>DEVICES</a:t>
            </a:r>
          </a:p>
        </p:txBody>
      </p:sp>
      <p:sp>
        <p:nvSpPr>
          <p:cNvPr id="135" name="TextBox 134"/>
          <p:cNvSpPr txBox="1"/>
          <p:nvPr/>
        </p:nvSpPr>
        <p:spPr>
          <a:xfrm>
            <a:off x="7245042" y="6157919"/>
            <a:ext cx="720784" cy="120936"/>
          </a:xfrm>
          <a:prstGeom prst="rect">
            <a:avLst/>
          </a:prstGeom>
        </p:spPr>
        <p:txBody>
          <a:bodyPr vert="horz" wrap="square" lIns="0" tIns="0" rIns="0" bIns="0" rtlCol="0">
            <a:noAutofit/>
          </a:bodyPr>
          <a:lstStyle/>
          <a:p>
            <a:pPr algn="ctr"/>
            <a:r>
              <a:rPr lang="en-US" sz="900" dirty="0">
                <a:solidFill>
                  <a:schemeClr val="accent4"/>
                </a:solidFill>
                <a:latin typeface="+mj-lt"/>
              </a:rPr>
              <a:t>CLOUD</a:t>
            </a:r>
          </a:p>
        </p:txBody>
      </p:sp>
      <p:sp>
        <p:nvSpPr>
          <p:cNvPr id="136" name="TextBox 135"/>
          <p:cNvSpPr txBox="1"/>
          <p:nvPr/>
        </p:nvSpPr>
        <p:spPr>
          <a:xfrm>
            <a:off x="7359282" y="4079106"/>
            <a:ext cx="492305" cy="120936"/>
          </a:xfrm>
          <a:prstGeom prst="rect">
            <a:avLst/>
          </a:prstGeom>
        </p:spPr>
        <p:txBody>
          <a:bodyPr vert="horz" wrap="square" lIns="0" tIns="0" rIns="0" bIns="0" rtlCol="0">
            <a:noAutofit/>
          </a:bodyPr>
          <a:lstStyle/>
          <a:p>
            <a:pPr algn="ctr"/>
            <a:r>
              <a:rPr lang="en-US" sz="900" dirty="0">
                <a:solidFill>
                  <a:schemeClr val="accent4"/>
                </a:solidFill>
                <a:latin typeface="+mj-lt"/>
              </a:rPr>
              <a:t>DATA</a:t>
            </a:r>
          </a:p>
        </p:txBody>
      </p:sp>
      <p:sp>
        <p:nvSpPr>
          <p:cNvPr id="137" name="TextBox 136"/>
          <p:cNvSpPr txBox="1"/>
          <p:nvPr/>
        </p:nvSpPr>
        <p:spPr>
          <a:xfrm>
            <a:off x="7029386" y="2015937"/>
            <a:ext cx="1152096" cy="201780"/>
          </a:xfrm>
          <a:prstGeom prst="rect">
            <a:avLst/>
          </a:prstGeom>
        </p:spPr>
        <p:txBody>
          <a:bodyPr vert="horz" wrap="square" lIns="0" tIns="0" rIns="0" bIns="0" rtlCol="0">
            <a:noAutofit/>
          </a:bodyPr>
          <a:lstStyle/>
          <a:p>
            <a:pPr algn="ctr"/>
            <a:r>
              <a:rPr lang="en-US" sz="900" dirty="0">
                <a:solidFill>
                  <a:schemeClr val="accent4"/>
                </a:solidFill>
                <a:latin typeface="+mj-lt"/>
              </a:rPr>
              <a:t>APPLICATIONS</a:t>
            </a:r>
          </a:p>
        </p:txBody>
      </p:sp>
      <p:sp>
        <p:nvSpPr>
          <p:cNvPr id="138" name="Rectangle 137"/>
          <p:cNvSpPr/>
          <p:nvPr/>
        </p:nvSpPr>
        <p:spPr>
          <a:xfrm>
            <a:off x="8383919" y="5282798"/>
            <a:ext cx="831842" cy="831842"/>
          </a:xfrm>
          <a:prstGeom prst="rect">
            <a:avLst/>
          </a:prstGeom>
          <a:ln w="12700">
            <a:solidFill>
              <a:schemeClr val="accent6"/>
            </a:solidFill>
            <a:prstDash val="sysDash"/>
            <a:tailEnd type="oval" w="sm"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dirty="0"/>
          </a:p>
        </p:txBody>
      </p:sp>
      <p:sp>
        <p:nvSpPr>
          <p:cNvPr id="140" name="Rectangle 139"/>
          <p:cNvSpPr/>
          <p:nvPr/>
        </p:nvSpPr>
        <p:spPr>
          <a:xfrm>
            <a:off x="9364012" y="4255556"/>
            <a:ext cx="831842" cy="831842"/>
          </a:xfrm>
          <a:prstGeom prst="rect">
            <a:avLst/>
          </a:prstGeom>
          <a:ln w="12700">
            <a:solidFill>
              <a:srgbClr val="92D050"/>
            </a:solidFill>
            <a:prstDash val="sysDash"/>
            <a:tailEnd type="oval" w="sm"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dirty="0"/>
          </a:p>
        </p:txBody>
      </p:sp>
      <p:pic>
        <p:nvPicPr>
          <p:cNvPr id="7" name="Picture 6"/>
          <p:cNvPicPr>
            <a:picLocks noChangeAspect="1"/>
          </p:cNvPicPr>
          <p:nvPr/>
        </p:nvPicPr>
        <p:blipFill>
          <a:blip r:embed="rId6">
            <a:duotone>
              <a:schemeClr val="bg2">
                <a:shade val="45000"/>
                <a:satMod val="135000"/>
              </a:schemeClr>
              <a:prstClr val="white"/>
            </a:duotone>
          </a:blip>
          <a:stretch>
            <a:fillRect/>
          </a:stretch>
        </p:blipFill>
        <p:spPr>
          <a:xfrm>
            <a:off x="8476169" y="5525302"/>
            <a:ext cx="636178" cy="328351"/>
          </a:xfrm>
          <a:prstGeom prst="rect">
            <a:avLst/>
          </a:prstGeom>
        </p:spPr>
      </p:pic>
      <p:sp>
        <p:nvSpPr>
          <p:cNvPr id="143" name="Rectangle 142"/>
          <p:cNvSpPr/>
          <p:nvPr/>
        </p:nvSpPr>
        <p:spPr>
          <a:xfrm>
            <a:off x="9356129" y="3225688"/>
            <a:ext cx="831842" cy="831842"/>
          </a:xfrm>
          <a:prstGeom prst="rect">
            <a:avLst/>
          </a:prstGeom>
          <a:ln w="12700">
            <a:solidFill>
              <a:schemeClr val="accent6"/>
            </a:solidFill>
            <a:prstDash val="sysDash"/>
            <a:tailEnd type="oval" w="sm"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dirty="0"/>
          </a:p>
        </p:txBody>
      </p:sp>
      <p:sp>
        <p:nvSpPr>
          <p:cNvPr id="145" name="Can 144"/>
          <p:cNvSpPr/>
          <p:nvPr/>
        </p:nvSpPr>
        <p:spPr>
          <a:xfrm>
            <a:off x="8626789" y="3323237"/>
            <a:ext cx="344578" cy="370750"/>
          </a:xfrm>
          <a:prstGeom prst="can">
            <a:avLst/>
          </a:prstGeom>
          <a:solidFill>
            <a:schemeClr val="accent6">
              <a:lumMod val="75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p>
        </p:txBody>
      </p:sp>
      <p:pic>
        <p:nvPicPr>
          <p:cNvPr id="9" name="Picture 8"/>
          <p:cNvPicPr>
            <a:picLocks noChangeAspect="1"/>
          </p:cNvPicPr>
          <p:nvPr/>
        </p:nvPicPr>
        <p:blipFill>
          <a:blip r:embed="rId7"/>
          <a:stretch>
            <a:fillRect/>
          </a:stretch>
        </p:blipFill>
        <p:spPr>
          <a:xfrm>
            <a:off x="8508130" y="3706559"/>
            <a:ext cx="581896" cy="328491"/>
          </a:xfrm>
          <a:prstGeom prst="rect">
            <a:avLst/>
          </a:prstGeom>
        </p:spPr>
      </p:pic>
      <p:sp>
        <p:nvSpPr>
          <p:cNvPr id="149" name="Sun 148"/>
          <p:cNvSpPr/>
          <p:nvPr/>
        </p:nvSpPr>
        <p:spPr>
          <a:xfrm>
            <a:off x="9530399" y="3320453"/>
            <a:ext cx="475056" cy="456906"/>
          </a:xfrm>
          <a:prstGeom prst="sun">
            <a:avLst/>
          </a:prstGeom>
          <a:solidFill>
            <a:schemeClr val="accent6">
              <a:lumMod val="75000"/>
            </a:schemeClr>
          </a:solidFill>
          <a:ln>
            <a:solidFill>
              <a:schemeClr val="accent6">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p>
        </p:txBody>
      </p:sp>
      <p:grpSp>
        <p:nvGrpSpPr>
          <p:cNvPr id="150" name="Group 149"/>
          <p:cNvGrpSpPr/>
          <p:nvPr/>
        </p:nvGrpSpPr>
        <p:grpSpPr>
          <a:xfrm>
            <a:off x="8659336" y="4461829"/>
            <a:ext cx="256759" cy="364715"/>
            <a:chOff x="5235846" y="3661086"/>
            <a:chExt cx="738887" cy="1269963"/>
          </a:xfrm>
        </p:grpSpPr>
        <p:sp>
          <p:nvSpPr>
            <p:cNvPr id="151" name="Freeform 16"/>
            <p:cNvSpPr>
              <a:spLocks noEditPoints="1"/>
            </p:cNvSpPr>
            <p:nvPr/>
          </p:nvSpPr>
          <p:spPr bwMode="auto">
            <a:xfrm>
              <a:off x="5235846" y="3661086"/>
              <a:ext cx="738887" cy="1269963"/>
            </a:xfrm>
            <a:custGeom>
              <a:avLst/>
              <a:gdLst>
                <a:gd name="T0" fmla="*/ 230 w 259"/>
                <a:gd name="T1" fmla="*/ 0 h 445"/>
                <a:gd name="T2" fmla="*/ 29 w 259"/>
                <a:gd name="T3" fmla="*/ 0 h 445"/>
                <a:gd name="T4" fmla="*/ 0 w 259"/>
                <a:gd name="T5" fmla="*/ 29 h 445"/>
                <a:gd name="T6" fmla="*/ 0 w 259"/>
                <a:gd name="T7" fmla="*/ 417 h 445"/>
                <a:gd name="T8" fmla="*/ 29 w 259"/>
                <a:gd name="T9" fmla="*/ 445 h 445"/>
                <a:gd name="T10" fmla="*/ 230 w 259"/>
                <a:gd name="T11" fmla="*/ 445 h 445"/>
                <a:gd name="T12" fmla="*/ 259 w 259"/>
                <a:gd name="T13" fmla="*/ 417 h 445"/>
                <a:gd name="T14" fmla="*/ 259 w 259"/>
                <a:gd name="T15" fmla="*/ 29 h 445"/>
                <a:gd name="T16" fmla="*/ 230 w 259"/>
                <a:gd name="T17" fmla="*/ 0 h 445"/>
                <a:gd name="T18" fmla="*/ 89 w 259"/>
                <a:gd name="T19" fmla="*/ 26 h 445"/>
                <a:gd name="T20" fmla="*/ 169 w 259"/>
                <a:gd name="T21" fmla="*/ 26 h 445"/>
                <a:gd name="T22" fmla="*/ 176 w 259"/>
                <a:gd name="T23" fmla="*/ 32 h 445"/>
                <a:gd name="T24" fmla="*/ 169 w 259"/>
                <a:gd name="T25" fmla="*/ 39 h 445"/>
                <a:gd name="T26" fmla="*/ 89 w 259"/>
                <a:gd name="T27" fmla="*/ 39 h 445"/>
                <a:gd name="T28" fmla="*/ 83 w 259"/>
                <a:gd name="T29" fmla="*/ 32 h 445"/>
                <a:gd name="T30" fmla="*/ 89 w 259"/>
                <a:gd name="T31" fmla="*/ 26 h 445"/>
                <a:gd name="T32" fmla="*/ 81 w 259"/>
                <a:gd name="T33" fmla="*/ 410 h 445"/>
                <a:gd name="T34" fmla="*/ 31 w 259"/>
                <a:gd name="T35" fmla="*/ 410 h 445"/>
                <a:gd name="T36" fmla="*/ 31 w 259"/>
                <a:gd name="T37" fmla="*/ 388 h 445"/>
                <a:gd name="T38" fmla="*/ 81 w 259"/>
                <a:gd name="T39" fmla="*/ 388 h 445"/>
                <a:gd name="T40" fmla="*/ 81 w 259"/>
                <a:gd name="T41" fmla="*/ 410 h 445"/>
                <a:gd name="T42" fmla="*/ 155 w 259"/>
                <a:gd name="T43" fmla="*/ 410 h 445"/>
                <a:gd name="T44" fmla="*/ 104 w 259"/>
                <a:gd name="T45" fmla="*/ 410 h 445"/>
                <a:gd name="T46" fmla="*/ 104 w 259"/>
                <a:gd name="T47" fmla="*/ 388 h 445"/>
                <a:gd name="T48" fmla="*/ 155 w 259"/>
                <a:gd name="T49" fmla="*/ 388 h 445"/>
                <a:gd name="T50" fmla="*/ 155 w 259"/>
                <a:gd name="T51" fmla="*/ 410 h 445"/>
                <a:gd name="T52" fmla="*/ 228 w 259"/>
                <a:gd name="T53" fmla="*/ 410 h 445"/>
                <a:gd name="T54" fmla="*/ 178 w 259"/>
                <a:gd name="T55" fmla="*/ 410 h 445"/>
                <a:gd name="T56" fmla="*/ 178 w 259"/>
                <a:gd name="T57" fmla="*/ 388 h 445"/>
                <a:gd name="T58" fmla="*/ 228 w 259"/>
                <a:gd name="T59" fmla="*/ 388 h 445"/>
                <a:gd name="T60" fmla="*/ 228 w 259"/>
                <a:gd name="T61" fmla="*/ 410 h 445"/>
                <a:gd name="T62" fmla="*/ 228 w 259"/>
                <a:gd name="T63" fmla="*/ 365 h 445"/>
                <a:gd name="T64" fmla="*/ 31 w 259"/>
                <a:gd name="T65" fmla="*/ 365 h 445"/>
                <a:gd name="T66" fmla="*/ 31 w 259"/>
                <a:gd name="T67" fmla="*/ 56 h 445"/>
                <a:gd name="T68" fmla="*/ 228 w 259"/>
                <a:gd name="T69" fmla="*/ 56 h 445"/>
                <a:gd name="T70" fmla="*/ 228 w 259"/>
                <a:gd name="T71" fmla="*/ 365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9" h="445">
                  <a:moveTo>
                    <a:pt x="230" y="0"/>
                  </a:moveTo>
                  <a:cubicBezTo>
                    <a:pt x="29" y="0"/>
                    <a:pt x="29" y="0"/>
                    <a:pt x="29" y="0"/>
                  </a:cubicBezTo>
                  <a:cubicBezTo>
                    <a:pt x="13" y="0"/>
                    <a:pt x="0" y="13"/>
                    <a:pt x="0" y="29"/>
                  </a:cubicBezTo>
                  <a:cubicBezTo>
                    <a:pt x="0" y="417"/>
                    <a:pt x="0" y="417"/>
                    <a:pt x="0" y="417"/>
                  </a:cubicBezTo>
                  <a:cubicBezTo>
                    <a:pt x="0" y="432"/>
                    <a:pt x="13" y="445"/>
                    <a:pt x="29" y="445"/>
                  </a:cubicBezTo>
                  <a:cubicBezTo>
                    <a:pt x="230" y="445"/>
                    <a:pt x="230" y="445"/>
                    <a:pt x="230" y="445"/>
                  </a:cubicBezTo>
                  <a:cubicBezTo>
                    <a:pt x="246" y="445"/>
                    <a:pt x="259" y="432"/>
                    <a:pt x="259" y="417"/>
                  </a:cubicBezTo>
                  <a:cubicBezTo>
                    <a:pt x="259" y="29"/>
                    <a:pt x="259" y="29"/>
                    <a:pt x="259" y="29"/>
                  </a:cubicBezTo>
                  <a:cubicBezTo>
                    <a:pt x="259" y="13"/>
                    <a:pt x="246" y="0"/>
                    <a:pt x="230" y="0"/>
                  </a:cubicBezTo>
                  <a:close/>
                  <a:moveTo>
                    <a:pt x="89" y="26"/>
                  </a:moveTo>
                  <a:cubicBezTo>
                    <a:pt x="169" y="26"/>
                    <a:pt x="169" y="26"/>
                    <a:pt x="169" y="26"/>
                  </a:cubicBezTo>
                  <a:cubicBezTo>
                    <a:pt x="173" y="26"/>
                    <a:pt x="176" y="29"/>
                    <a:pt x="176" y="32"/>
                  </a:cubicBezTo>
                  <a:cubicBezTo>
                    <a:pt x="176" y="36"/>
                    <a:pt x="173" y="39"/>
                    <a:pt x="169" y="39"/>
                  </a:cubicBezTo>
                  <a:cubicBezTo>
                    <a:pt x="89" y="39"/>
                    <a:pt x="89" y="39"/>
                    <a:pt x="89" y="39"/>
                  </a:cubicBezTo>
                  <a:cubicBezTo>
                    <a:pt x="86" y="39"/>
                    <a:pt x="83" y="36"/>
                    <a:pt x="83" y="32"/>
                  </a:cubicBezTo>
                  <a:cubicBezTo>
                    <a:pt x="83" y="29"/>
                    <a:pt x="86" y="26"/>
                    <a:pt x="89" y="26"/>
                  </a:cubicBezTo>
                  <a:close/>
                  <a:moveTo>
                    <a:pt x="81" y="410"/>
                  </a:moveTo>
                  <a:cubicBezTo>
                    <a:pt x="31" y="410"/>
                    <a:pt x="31" y="410"/>
                    <a:pt x="31" y="410"/>
                  </a:cubicBezTo>
                  <a:cubicBezTo>
                    <a:pt x="31" y="388"/>
                    <a:pt x="31" y="388"/>
                    <a:pt x="31" y="388"/>
                  </a:cubicBezTo>
                  <a:cubicBezTo>
                    <a:pt x="81" y="388"/>
                    <a:pt x="81" y="388"/>
                    <a:pt x="81" y="388"/>
                  </a:cubicBezTo>
                  <a:lnTo>
                    <a:pt x="81" y="410"/>
                  </a:lnTo>
                  <a:close/>
                  <a:moveTo>
                    <a:pt x="155" y="410"/>
                  </a:moveTo>
                  <a:cubicBezTo>
                    <a:pt x="104" y="410"/>
                    <a:pt x="104" y="410"/>
                    <a:pt x="104" y="410"/>
                  </a:cubicBezTo>
                  <a:cubicBezTo>
                    <a:pt x="104" y="388"/>
                    <a:pt x="104" y="388"/>
                    <a:pt x="104" y="388"/>
                  </a:cubicBezTo>
                  <a:cubicBezTo>
                    <a:pt x="155" y="388"/>
                    <a:pt x="155" y="388"/>
                    <a:pt x="155" y="388"/>
                  </a:cubicBezTo>
                  <a:lnTo>
                    <a:pt x="155" y="410"/>
                  </a:lnTo>
                  <a:close/>
                  <a:moveTo>
                    <a:pt x="228" y="410"/>
                  </a:moveTo>
                  <a:cubicBezTo>
                    <a:pt x="178" y="410"/>
                    <a:pt x="178" y="410"/>
                    <a:pt x="178" y="410"/>
                  </a:cubicBezTo>
                  <a:cubicBezTo>
                    <a:pt x="178" y="388"/>
                    <a:pt x="178" y="388"/>
                    <a:pt x="178" y="388"/>
                  </a:cubicBezTo>
                  <a:cubicBezTo>
                    <a:pt x="228" y="388"/>
                    <a:pt x="228" y="388"/>
                    <a:pt x="228" y="388"/>
                  </a:cubicBezTo>
                  <a:lnTo>
                    <a:pt x="228" y="410"/>
                  </a:lnTo>
                  <a:close/>
                  <a:moveTo>
                    <a:pt x="228" y="365"/>
                  </a:moveTo>
                  <a:cubicBezTo>
                    <a:pt x="31" y="365"/>
                    <a:pt x="31" y="365"/>
                    <a:pt x="31" y="365"/>
                  </a:cubicBezTo>
                  <a:cubicBezTo>
                    <a:pt x="31" y="56"/>
                    <a:pt x="31" y="56"/>
                    <a:pt x="31" y="56"/>
                  </a:cubicBezTo>
                  <a:cubicBezTo>
                    <a:pt x="228" y="56"/>
                    <a:pt x="228" y="56"/>
                    <a:pt x="228" y="56"/>
                  </a:cubicBezTo>
                  <a:lnTo>
                    <a:pt x="228" y="365"/>
                  </a:lnTo>
                  <a:close/>
                </a:path>
              </a:pathLst>
            </a:custGeom>
            <a:solidFill>
              <a:schemeClr val="bg1">
                <a:lumMod val="50000"/>
              </a:schemeClr>
            </a:solidFill>
            <a:ln>
              <a:noFill/>
            </a:ln>
            <a:extLst/>
          </p:spPr>
          <p:txBody>
            <a:bodyPr vert="horz" wrap="square" lIns="91440" tIns="45720" rIns="91440" bIns="45720" numCol="1" anchor="t" anchorCtr="0" compatLnSpc="1">
              <a:prstTxWarp prst="textNoShape">
                <a:avLst/>
              </a:prstTxWarp>
            </a:bodyPr>
            <a:lstStyle/>
            <a:p>
              <a:endParaRPr lang="en-IE"/>
            </a:p>
          </p:txBody>
        </p:sp>
        <p:sp>
          <p:nvSpPr>
            <p:cNvPr id="152" name="Freeform 7"/>
            <p:cNvSpPr>
              <a:spLocks noEditPoints="1"/>
            </p:cNvSpPr>
            <p:nvPr/>
          </p:nvSpPr>
          <p:spPr bwMode="auto">
            <a:xfrm>
              <a:off x="5468389" y="4066430"/>
              <a:ext cx="273800" cy="420226"/>
            </a:xfrm>
            <a:custGeom>
              <a:avLst/>
              <a:gdLst>
                <a:gd name="T0" fmla="*/ 449 w 449"/>
                <a:gd name="T1" fmla="*/ 224 h 688"/>
                <a:gd name="T2" fmla="*/ 225 w 449"/>
                <a:gd name="T3" fmla="*/ 0 h 688"/>
                <a:gd name="T4" fmla="*/ 0 w 449"/>
                <a:gd name="T5" fmla="*/ 224 h 688"/>
                <a:gd name="T6" fmla="*/ 42 w 449"/>
                <a:gd name="T7" fmla="*/ 360 h 688"/>
                <a:gd name="T8" fmla="*/ 225 w 449"/>
                <a:gd name="T9" fmla="*/ 688 h 688"/>
                <a:gd name="T10" fmla="*/ 407 w 449"/>
                <a:gd name="T11" fmla="*/ 360 h 688"/>
                <a:gd name="T12" fmla="*/ 449 w 449"/>
                <a:gd name="T13" fmla="*/ 224 h 688"/>
                <a:gd name="T14" fmla="*/ 225 w 449"/>
                <a:gd name="T15" fmla="*/ 344 h 688"/>
                <a:gd name="T16" fmla="*/ 105 w 449"/>
                <a:gd name="T17" fmla="*/ 224 h 688"/>
                <a:gd name="T18" fmla="*/ 225 w 449"/>
                <a:gd name="T19" fmla="*/ 105 h 688"/>
                <a:gd name="T20" fmla="*/ 344 w 449"/>
                <a:gd name="T21" fmla="*/ 224 h 688"/>
                <a:gd name="T22" fmla="*/ 225 w 449"/>
                <a:gd name="T23" fmla="*/ 344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49" h="688">
                  <a:moveTo>
                    <a:pt x="449" y="224"/>
                  </a:moveTo>
                  <a:cubicBezTo>
                    <a:pt x="449" y="100"/>
                    <a:pt x="349" y="0"/>
                    <a:pt x="225" y="0"/>
                  </a:cubicBezTo>
                  <a:cubicBezTo>
                    <a:pt x="100" y="0"/>
                    <a:pt x="0" y="100"/>
                    <a:pt x="0" y="224"/>
                  </a:cubicBezTo>
                  <a:cubicBezTo>
                    <a:pt x="0" y="273"/>
                    <a:pt x="19" y="318"/>
                    <a:pt x="42" y="360"/>
                  </a:cubicBezTo>
                  <a:cubicBezTo>
                    <a:pt x="59" y="390"/>
                    <a:pt x="188" y="568"/>
                    <a:pt x="225" y="688"/>
                  </a:cubicBezTo>
                  <a:cubicBezTo>
                    <a:pt x="261" y="568"/>
                    <a:pt x="390" y="390"/>
                    <a:pt x="407" y="360"/>
                  </a:cubicBezTo>
                  <a:cubicBezTo>
                    <a:pt x="430" y="319"/>
                    <a:pt x="449" y="273"/>
                    <a:pt x="449" y="224"/>
                  </a:cubicBezTo>
                  <a:close/>
                  <a:moveTo>
                    <a:pt x="225" y="344"/>
                  </a:moveTo>
                  <a:cubicBezTo>
                    <a:pt x="159" y="344"/>
                    <a:pt x="105" y="290"/>
                    <a:pt x="105" y="224"/>
                  </a:cubicBezTo>
                  <a:cubicBezTo>
                    <a:pt x="105" y="158"/>
                    <a:pt x="159" y="105"/>
                    <a:pt x="225" y="105"/>
                  </a:cubicBezTo>
                  <a:cubicBezTo>
                    <a:pt x="290" y="105"/>
                    <a:pt x="344" y="158"/>
                    <a:pt x="344" y="224"/>
                  </a:cubicBezTo>
                  <a:cubicBezTo>
                    <a:pt x="344" y="290"/>
                    <a:pt x="290" y="344"/>
                    <a:pt x="225" y="344"/>
                  </a:cubicBezTo>
                  <a:close/>
                </a:path>
              </a:pathLst>
            </a:custGeom>
            <a:solidFill>
              <a:schemeClr val="bg1">
                <a:lumMod val="50000"/>
              </a:schemeClr>
            </a:solidFill>
            <a:ln>
              <a:noFill/>
            </a:ln>
            <a:extLst/>
          </p:spPr>
          <p:txBody>
            <a:bodyPr vert="horz" wrap="square" lIns="91440" tIns="45720" rIns="91440" bIns="45720" numCol="1" anchor="t" anchorCtr="0" compatLnSpc="1">
              <a:prstTxWarp prst="textNoShape">
                <a:avLst/>
              </a:prstTxWarp>
            </a:bodyPr>
            <a:lstStyle/>
            <a:p>
              <a:endParaRPr lang="en-IE"/>
            </a:p>
          </p:txBody>
        </p:sp>
      </p:grpSp>
      <p:pic>
        <p:nvPicPr>
          <p:cNvPr id="153" name="Picture 2" descr="https://developer.nvidia.com/sites/default/files/akamai/cuda/images/product_logos/OpenCV_Logo_340.jpg"/>
          <p:cNvPicPr>
            <a:picLocks noChangeAspect="1" noChangeArrowheads="1"/>
          </p:cNvPicPr>
          <p:nvPr/>
        </p:nvPicPr>
        <p:blipFill rotWithShape="1">
          <a:blip r:embed="rId8">
            <a:extLst>
              <a:ext uri="{28A0092B-C50C-407E-A947-70E740481C1C}">
                <a14:useLocalDpi xmlns:a14="http://schemas.microsoft.com/office/drawing/2010/main" val="0"/>
              </a:ext>
            </a:extLst>
          </a:blip>
          <a:srcRect l="17791" r="25389"/>
          <a:stretch/>
        </p:blipFill>
        <p:spPr bwMode="auto">
          <a:xfrm>
            <a:off x="8568811" y="2394963"/>
            <a:ext cx="440513" cy="433241"/>
          </a:xfrm>
          <a:prstGeom prst="rect">
            <a:avLst/>
          </a:prstGeom>
          <a:noFill/>
          <a:extLst>
            <a:ext uri="{909E8E84-426E-40DD-AFC4-6F175D3DCCD1}">
              <a14:hiddenFill xmlns:a14="http://schemas.microsoft.com/office/drawing/2010/main">
                <a:solidFill>
                  <a:srgbClr val="FFFFFF"/>
                </a:solidFill>
              </a14:hiddenFill>
            </a:ext>
          </a:extLst>
        </p:spPr>
      </p:pic>
      <p:pic>
        <p:nvPicPr>
          <p:cNvPr id="154" name="Picture 16" descr="Sportsmen Shoot Down Animal Rights Group’s Surveillance Drone"/>
          <p:cNvPicPr>
            <a:picLocks noChangeAspect="1" noChangeArrowheads="1"/>
          </p:cNvPicPr>
          <p:nvPr/>
        </p:nvPicPr>
        <p:blipFill rotWithShape="1">
          <a:blip r:embed="rId9">
            <a:extLst>
              <a:ext uri="{28A0092B-C50C-407E-A947-70E740481C1C}">
                <a14:useLocalDpi xmlns:a14="http://schemas.microsoft.com/office/drawing/2010/main" val="0"/>
              </a:ext>
            </a:extLst>
          </a:blip>
          <a:srcRect l="6055" b="14682"/>
          <a:stretch/>
        </p:blipFill>
        <p:spPr bwMode="auto">
          <a:xfrm>
            <a:off x="1914493" y="3234985"/>
            <a:ext cx="2006674" cy="1367904"/>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55" name="Rectangle 154"/>
          <p:cNvSpPr/>
          <p:nvPr/>
        </p:nvSpPr>
        <p:spPr>
          <a:xfrm>
            <a:off x="9356126" y="2187939"/>
            <a:ext cx="831842" cy="831842"/>
          </a:xfrm>
          <a:prstGeom prst="rect">
            <a:avLst/>
          </a:prstGeom>
          <a:ln w="12700">
            <a:solidFill>
              <a:schemeClr val="accent6"/>
            </a:solidFill>
            <a:prstDash val="sysDash"/>
            <a:tailEnd type="oval" w="sm"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dirty="0"/>
          </a:p>
        </p:txBody>
      </p:sp>
      <p:sp>
        <p:nvSpPr>
          <p:cNvPr id="156" name="Rectangle 155"/>
          <p:cNvSpPr/>
          <p:nvPr/>
        </p:nvSpPr>
        <p:spPr>
          <a:xfrm>
            <a:off x="10328337" y="2190563"/>
            <a:ext cx="831842" cy="831842"/>
          </a:xfrm>
          <a:prstGeom prst="rect">
            <a:avLst/>
          </a:prstGeom>
          <a:ln w="12700">
            <a:solidFill>
              <a:schemeClr val="accent6"/>
            </a:solidFill>
            <a:prstDash val="sysDash"/>
            <a:tailEnd type="oval" w="sm"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dirty="0"/>
          </a:p>
        </p:txBody>
      </p:sp>
      <p:pic>
        <p:nvPicPr>
          <p:cNvPr id="157" name="Picture 4" descr="https://tse2.mm.bing.net/th?id=OIP.Mce983e1ae684f03c05a39fd719d9c7ecH0&amp;pid=15.1&amp;P=0&amp;w=221&amp;h=169"/>
          <p:cNvPicPr>
            <a:picLocks noChangeAspect="1" noChangeArrowheads="1"/>
          </p:cNvPicPr>
          <p:nvPr/>
        </p:nvPicPr>
        <p:blipFill>
          <a:blip r:embed="rId10">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484490" y="2427973"/>
            <a:ext cx="458114" cy="348250"/>
          </a:xfrm>
          <a:prstGeom prst="rect">
            <a:avLst/>
          </a:prstGeom>
          <a:noFill/>
          <a:extLst>
            <a:ext uri="{909E8E84-426E-40DD-AFC4-6F175D3DCCD1}">
              <a14:hiddenFill xmlns:a14="http://schemas.microsoft.com/office/drawing/2010/main">
                <a:solidFill>
                  <a:srgbClr val="FFFFFF"/>
                </a:solidFill>
              </a14:hiddenFill>
            </a:ext>
          </a:extLst>
        </p:spPr>
      </p:pic>
      <p:pic>
        <p:nvPicPr>
          <p:cNvPr id="158" name="Picture 157"/>
          <p:cNvPicPr>
            <a:picLocks noChangeAspect="1"/>
          </p:cNvPicPr>
          <p:nvPr/>
        </p:nvPicPr>
        <p:blipFill rotWithShape="1">
          <a:blip r:embed="rId11">
            <a:duotone>
              <a:schemeClr val="bg2">
                <a:shade val="45000"/>
                <a:satMod val="135000"/>
              </a:schemeClr>
              <a:prstClr val="white"/>
            </a:duotone>
          </a:blip>
          <a:srcRect l="24415" r="22897"/>
          <a:stretch/>
        </p:blipFill>
        <p:spPr>
          <a:xfrm>
            <a:off x="9532191" y="2380179"/>
            <a:ext cx="479716" cy="455244"/>
          </a:xfrm>
          <a:prstGeom prst="rect">
            <a:avLst/>
          </a:prstGeom>
        </p:spPr>
      </p:pic>
      <p:pic>
        <p:nvPicPr>
          <p:cNvPr id="10" name="Picture 9"/>
          <p:cNvPicPr>
            <a:picLocks noChangeAspect="1"/>
          </p:cNvPicPr>
          <p:nvPr/>
        </p:nvPicPr>
        <p:blipFill>
          <a:blip r:embed="rId12">
            <a:duotone>
              <a:schemeClr val="accent2">
                <a:shade val="45000"/>
                <a:satMod val="135000"/>
              </a:schemeClr>
              <a:prstClr val="white"/>
            </a:duotone>
          </a:blip>
          <a:stretch>
            <a:fillRect/>
          </a:stretch>
        </p:blipFill>
        <p:spPr>
          <a:xfrm>
            <a:off x="9422208" y="4327591"/>
            <a:ext cx="667690" cy="667690"/>
          </a:xfrm>
          <a:prstGeom prst="rect">
            <a:avLst/>
          </a:prstGeom>
        </p:spPr>
      </p:pic>
      <p:sp>
        <p:nvSpPr>
          <p:cNvPr id="161" name="Rectangle 160"/>
          <p:cNvSpPr/>
          <p:nvPr/>
        </p:nvSpPr>
        <p:spPr>
          <a:xfrm>
            <a:off x="10327597" y="1171778"/>
            <a:ext cx="831842" cy="230281"/>
          </a:xfrm>
          <a:prstGeom prst="rect">
            <a:avLst/>
          </a:prstGeom>
          <a:ln w="12700">
            <a:solidFill>
              <a:schemeClr val="accent6"/>
            </a:solidFill>
            <a:prstDash val="sysDash"/>
            <a:tailEnd type="oval" w="sm"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dirty="0"/>
          </a:p>
        </p:txBody>
      </p:sp>
      <p:sp>
        <p:nvSpPr>
          <p:cNvPr id="162" name="TextBox 161"/>
          <p:cNvSpPr txBox="1"/>
          <p:nvPr/>
        </p:nvSpPr>
        <p:spPr>
          <a:xfrm>
            <a:off x="10484490" y="1203232"/>
            <a:ext cx="520967" cy="236483"/>
          </a:xfrm>
          <a:prstGeom prst="rect">
            <a:avLst/>
          </a:prstGeom>
        </p:spPr>
        <p:txBody>
          <a:bodyPr vert="horz" wrap="square" lIns="0" tIns="0" rIns="0" bIns="0" rtlCol="0">
            <a:noAutofit/>
          </a:bodyPr>
          <a:lstStyle/>
          <a:p>
            <a:r>
              <a:rPr lang="en-US" sz="1100" dirty="0" smtClean="0">
                <a:solidFill>
                  <a:schemeClr val="bg2"/>
                </a:solidFill>
              </a:rPr>
              <a:t>Existing</a:t>
            </a:r>
            <a:endParaRPr lang="en-US" sz="1100" dirty="0">
              <a:solidFill>
                <a:schemeClr val="bg2"/>
              </a:solidFill>
            </a:endParaRPr>
          </a:p>
        </p:txBody>
      </p:sp>
      <p:sp>
        <p:nvSpPr>
          <p:cNvPr id="163" name="Rectangle 162"/>
          <p:cNvSpPr/>
          <p:nvPr/>
        </p:nvSpPr>
        <p:spPr>
          <a:xfrm>
            <a:off x="10327597" y="1484918"/>
            <a:ext cx="831842" cy="230281"/>
          </a:xfrm>
          <a:prstGeom prst="rect">
            <a:avLst/>
          </a:prstGeom>
          <a:ln w="12700">
            <a:solidFill>
              <a:srgbClr val="92D050"/>
            </a:solidFill>
            <a:prstDash val="sysDash"/>
            <a:tailEnd type="oval" w="sm"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dirty="0">
              <a:solidFill>
                <a:srgbClr val="92D050"/>
              </a:solidFill>
            </a:endParaRPr>
          </a:p>
        </p:txBody>
      </p:sp>
      <p:sp>
        <p:nvSpPr>
          <p:cNvPr id="165" name="TextBox 164"/>
          <p:cNvSpPr txBox="1"/>
          <p:nvPr/>
        </p:nvSpPr>
        <p:spPr>
          <a:xfrm>
            <a:off x="10484490" y="1514354"/>
            <a:ext cx="520967" cy="236483"/>
          </a:xfrm>
          <a:prstGeom prst="rect">
            <a:avLst/>
          </a:prstGeom>
        </p:spPr>
        <p:txBody>
          <a:bodyPr vert="horz" wrap="square" lIns="0" tIns="0" rIns="0" bIns="0" rtlCol="0">
            <a:noAutofit/>
          </a:bodyPr>
          <a:lstStyle/>
          <a:p>
            <a:pPr algn="ctr"/>
            <a:r>
              <a:rPr lang="en-US" sz="1100" dirty="0" smtClean="0">
                <a:solidFill>
                  <a:srgbClr val="92D050"/>
                </a:solidFill>
              </a:rPr>
              <a:t>New</a:t>
            </a:r>
            <a:endParaRPr lang="en-US" sz="1100" dirty="0">
              <a:solidFill>
                <a:srgbClr val="92D050"/>
              </a:solidFill>
            </a:endParaRPr>
          </a:p>
        </p:txBody>
      </p:sp>
      <p:sp>
        <p:nvSpPr>
          <p:cNvPr id="166" name="TextBox 165"/>
          <p:cNvSpPr txBox="1"/>
          <p:nvPr/>
        </p:nvSpPr>
        <p:spPr>
          <a:xfrm>
            <a:off x="8850333" y="2952529"/>
            <a:ext cx="294072" cy="146838"/>
          </a:xfrm>
          <a:prstGeom prst="rect">
            <a:avLst/>
          </a:prstGeom>
          <a:solidFill>
            <a:schemeClr val="bg1"/>
          </a:solidFill>
        </p:spPr>
        <p:txBody>
          <a:bodyPr vert="horz" wrap="square" lIns="0" tIns="0" rIns="0" bIns="0" rtlCol="0">
            <a:noAutofit/>
          </a:bodyPr>
          <a:lstStyle/>
          <a:p>
            <a:pPr algn="ctr"/>
            <a:r>
              <a:rPr lang="en-US" sz="900" dirty="0" smtClean="0">
                <a:solidFill>
                  <a:srgbClr val="92D050"/>
                </a:solidFill>
              </a:rPr>
              <a:t>New</a:t>
            </a:r>
            <a:endParaRPr lang="en-US" sz="900" dirty="0">
              <a:solidFill>
                <a:srgbClr val="92D050"/>
              </a:solidFill>
            </a:endParaRPr>
          </a:p>
        </p:txBody>
      </p:sp>
      <p:sp>
        <p:nvSpPr>
          <p:cNvPr id="167" name="TextBox 166"/>
          <p:cNvSpPr txBox="1"/>
          <p:nvPr/>
        </p:nvSpPr>
        <p:spPr>
          <a:xfrm>
            <a:off x="9795826" y="5013134"/>
            <a:ext cx="294072" cy="146838"/>
          </a:xfrm>
          <a:prstGeom prst="rect">
            <a:avLst/>
          </a:prstGeom>
          <a:solidFill>
            <a:schemeClr val="bg1"/>
          </a:solidFill>
        </p:spPr>
        <p:txBody>
          <a:bodyPr vert="horz" wrap="square" lIns="0" tIns="0" rIns="0" bIns="0" rtlCol="0">
            <a:noAutofit/>
          </a:bodyPr>
          <a:lstStyle/>
          <a:p>
            <a:pPr algn="ctr"/>
            <a:r>
              <a:rPr lang="en-US" sz="900" dirty="0" smtClean="0">
                <a:solidFill>
                  <a:srgbClr val="92D050"/>
                </a:solidFill>
              </a:rPr>
              <a:t>New</a:t>
            </a:r>
            <a:endParaRPr lang="en-US" sz="900" dirty="0">
              <a:solidFill>
                <a:srgbClr val="92D050"/>
              </a:solidFill>
            </a:endParaRPr>
          </a:p>
        </p:txBody>
      </p:sp>
    </p:spTree>
    <p:extLst>
      <p:ext uri="{BB962C8B-B14F-4D97-AF65-F5344CB8AC3E}">
        <p14:creationId xmlns:p14="http://schemas.microsoft.com/office/powerpoint/2010/main" val="23471820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D558541-60C9-42A2-8392-FF12533A6B7A}" type="slidenum">
              <a:rPr lang="en-US" smtClean="0">
                <a:solidFill>
                  <a:srgbClr val="6C6C6C">
                    <a:lumMod val="60000"/>
                    <a:lumOff val="40000"/>
                  </a:srgbClr>
                </a:solidFill>
              </a:rPr>
              <a:pPr/>
              <a:t>4</a:t>
            </a:fld>
            <a:endParaRPr lang="en-US" dirty="0">
              <a:solidFill>
                <a:srgbClr val="6C6C6C">
                  <a:lumMod val="60000"/>
                  <a:lumOff val="40000"/>
                </a:srgbClr>
              </a:solidFill>
            </a:endParaRPr>
          </a:p>
        </p:txBody>
      </p:sp>
      <p:sp>
        <p:nvSpPr>
          <p:cNvPr id="3" name="Title 2"/>
          <p:cNvSpPr>
            <a:spLocks noGrp="1"/>
          </p:cNvSpPr>
          <p:nvPr>
            <p:ph type="title"/>
          </p:nvPr>
        </p:nvSpPr>
        <p:spPr/>
        <p:txBody>
          <a:bodyPr/>
          <a:lstStyle/>
          <a:p>
            <a:r>
              <a:rPr lang="en-US" dirty="0" smtClean="0"/>
              <a:t>From Products TO SERVICEs</a:t>
            </a:r>
            <a:br>
              <a:rPr lang="en-US" dirty="0" smtClean="0"/>
            </a:br>
            <a:r>
              <a:rPr lang="en-US" dirty="0" smtClean="0">
                <a:solidFill>
                  <a:schemeClr val="accent4"/>
                </a:solidFill>
              </a:rPr>
              <a:t>Driving </a:t>
            </a:r>
            <a:r>
              <a:rPr lang="en-US" dirty="0" smtClean="0">
                <a:solidFill>
                  <a:schemeClr val="accent4"/>
                </a:solidFill>
              </a:rPr>
              <a:t>UNCONVENTIONAL GROWTH</a:t>
            </a:r>
            <a:endParaRPr lang="en-US" dirty="0">
              <a:solidFill>
                <a:schemeClr val="accent4"/>
              </a:solidFill>
            </a:endParaRPr>
          </a:p>
        </p:txBody>
      </p:sp>
      <p:cxnSp>
        <p:nvCxnSpPr>
          <p:cNvPr id="42" name="Straight Connector 41"/>
          <p:cNvCxnSpPr/>
          <p:nvPr/>
        </p:nvCxnSpPr>
        <p:spPr>
          <a:xfrm>
            <a:off x="2699511" y="2698449"/>
            <a:ext cx="8836899" cy="0"/>
          </a:xfrm>
          <a:prstGeom prst="line">
            <a:avLst/>
          </a:prstGeom>
          <a:ln/>
        </p:spPr>
        <p:style>
          <a:lnRef idx="2">
            <a:schemeClr val="accent4"/>
          </a:lnRef>
          <a:fillRef idx="0">
            <a:schemeClr val="accent4"/>
          </a:fillRef>
          <a:effectRef idx="1">
            <a:schemeClr val="accent4"/>
          </a:effectRef>
          <a:fontRef idx="minor">
            <a:schemeClr val="tx1"/>
          </a:fontRef>
        </p:style>
      </p:cxnSp>
      <p:cxnSp>
        <p:nvCxnSpPr>
          <p:cNvPr id="43" name="Straight Connector 42"/>
          <p:cNvCxnSpPr/>
          <p:nvPr/>
        </p:nvCxnSpPr>
        <p:spPr>
          <a:xfrm flipV="1">
            <a:off x="8573847" y="1555449"/>
            <a:ext cx="0" cy="3352800"/>
          </a:xfrm>
          <a:prstGeom prst="line">
            <a:avLst/>
          </a:prstGeom>
          <a:ln/>
        </p:spPr>
        <p:style>
          <a:lnRef idx="2">
            <a:schemeClr val="accent4"/>
          </a:lnRef>
          <a:fillRef idx="0">
            <a:schemeClr val="accent4"/>
          </a:fillRef>
          <a:effectRef idx="1">
            <a:schemeClr val="accent4"/>
          </a:effectRef>
          <a:fontRef idx="minor">
            <a:schemeClr val="tx1"/>
          </a:fontRef>
        </p:style>
      </p:cxnSp>
      <p:cxnSp>
        <p:nvCxnSpPr>
          <p:cNvPr id="44" name="Straight Connector 43"/>
          <p:cNvCxnSpPr/>
          <p:nvPr/>
        </p:nvCxnSpPr>
        <p:spPr>
          <a:xfrm flipV="1">
            <a:off x="5628215" y="1555449"/>
            <a:ext cx="0" cy="3352800"/>
          </a:xfrm>
          <a:prstGeom prst="line">
            <a:avLst/>
          </a:prstGeom>
          <a:ln/>
        </p:spPr>
        <p:style>
          <a:lnRef idx="2">
            <a:schemeClr val="accent4"/>
          </a:lnRef>
          <a:fillRef idx="0">
            <a:schemeClr val="accent4"/>
          </a:fillRef>
          <a:effectRef idx="1">
            <a:schemeClr val="accent4"/>
          </a:effectRef>
          <a:fontRef idx="minor">
            <a:schemeClr val="tx1"/>
          </a:fontRef>
        </p:style>
      </p:cxnSp>
      <p:sp>
        <p:nvSpPr>
          <p:cNvPr id="45" name="Rectangle 44"/>
          <p:cNvSpPr/>
          <p:nvPr/>
        </p:nvSpPr>
        <p:spPr>
          <a:xfrm>
            <a:off x="1559357" y="3845490"/>
            <a:ext cx="1218883"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832" tIns="54416" rIns="108832" bIns="54416" rtlCol="0" anchor="ctr"/>
          <a:lstStyle/>
          <a:p>
            <a:pPr algn="ctr" fontAlgn="base">
              <a:spcBef>
                <a:spcPct val="0"/>
              </a:spcBef>
              <a:spcAft>
                <a:spcPct val="0"/>
              </a:spcAft>
            </a:pPr>
            <a:r>
              <a:rPr lang="en-US" sz="1700" dirty="0">
                <a:solidFill>
                  <a:schemeClr val="bg2"/>
                </a:solidFill>
              </a:rPr>
              <a:t>Products</a:t>
            </a:r>
          </a:p>
        </p:txBody>
      </p:sp>
      <p:sp>
        <p:nvSpPr>
          <p:cNvPr id="46" name="Rectangle 45"/>
          <p:cNvSpPr/>
          <p:nvPr/>
        </p:nvSpPr>
        <p:spPr>
          <a:xfrm>
            <a:off x="1271565" y="1588584"/>
            <a:ext cx="1794466"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832" tIns="54416" rIns="108832" bIns="54416" rtlCol="0" anchor="ctr"/>
          <a:lstStyle/>
          <a:p>
            <a:pPr algn="ctr" fontAlgn="base">
              <a:spcBef>
                <a:spcPct val="0"/>
              </a:spcBef>
              <a:spcAft>
                <a:spcPct val="0"/>
              </a:spcAft>
            </a:pPr>
            <a:r>
              <a:rPr lang="en-US" sz="1700" dirty="0">
                <a:solidFill>
                  <a:schemeClr val="bg2"/>
                </a:solidFill>
              </a:rPr>
              <a:t>Information</a:t>
            </a:r>
          </a:p>
          <a:p>
            <a:pPr algn="ctr" fontAlgn="base">
              <a:spcBef>
                <a:spcPct val="0"/>
              </a:spcBef>
              <a:spcAft>
                <a:spcPct val="0"/>
              </a:spcAft>
            </a:pPr>
            <a:r>
              <a:rPr lang="en-US" sz="1700" dirty="0">
                <a:solidFill>
                  <a:schemeClr val="bg2"/>
                </a:solidFill>
              </a:rPr>
              <a:t>Services</a:t>
            </a:r>
          </a:p>
        </p:txBody>
      </p:sp>
      <p:sp>
        <p:nvSpPr>
          <p:cNvPr id="47" name="Rectangle 46"/>
          <p:cNvSpPr/>
          <p:nvPr/>
        </p:nvSpPr>
        <p:spPr>
          <a:xfrm>
            <a:off x="3179745" y="4946349"/>
            <a:ext cx="2133045"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832" tIns="54416" rIns="108832" bIns="54416" rtlCol="0" anchor="ctr"/>
          <a:lstStyle/>
          <a:p>
            <a:pPr algn="ctr" fontAlgn="base">
              <a:spcBef>
                <a:spcPct val="0"/>
              </a:spcBef>
              <a:spcAft>
                <a:spcPct val="0"/>
              </a:spcAft>
            </a:pPr>
            <a:r>
              <a:rPr lang="en-US" sz="1700" dirty="0">
                <a:solidFill>
                  <a:schemeClr val="bg2"/>
                </a:solidFill>
              </a:rPr>
              <a:t>Pre-digital product line</a:t>
            </a:r>
          </a:p>
        </p:txBody>
      </p:sp>
      <p:sp>
        <p:nvSpPr>
          <p:cNvPr id="48" name="Rectangle 47"/>
          <p:cNvSpPr/>
          <p:nvPr/>
        </p:nvSpPr>
        <p:spPr>
          <a:xfrm>
            <a:off x="6246785" y="4946349"/>
            <a:ext cx="1879111"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832" tIns="54416" rIns="108832" bIns="54416" rtlCol="0" anchor="ctr"/>
          <a:lstStyle/>
          <a:p>
            <a:pPr algn="ctr" fontAlgn="base">
              <a:spcBef>
                <a:spcPct val="0"/>
              </a:spcBef>
              <a:spcAft>
                <a:spcPct val="0"/>
              </a:spcAft>
            </a:pPr>
            <a:r>
              <a:rPr lang="en-US" sz="1700" dirty="0">
                <a:solidFill>
                  <a:schemeClr val="bg2"/>
                </a:solidFill>
              </a:rPr>
              <a:t>Digital product line</a:t>
            </a:r>
          </a:p>
        </p:txBody>
      </p:sp>
      <p:sp>
        <p:nvSpPr>
          <p:cNvPr id="49" name="Rectangle 48"/>
          <p:cNvSpPr/>
          <p:nvPr/>
        </p:nvSpPr>
        <p:spPr>
          <a:xfrm>
            <a:off x="9183289" y="4946349"/>
            <a:ext cx="2031470"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832" tIns="54416" rIns="108832" bIns="54416" rtlCol="0" anchor="ctr"/>
          <a:lstStyle/>
          <a:p>
            <a:pPr algn="ctr" fontAlgn="base">
              <a:spcBef>
                <a:spcPct val="0"/>
              </a:spcBef>
              <a:spcAft>
                <a:spcPct val="0"/>
              </a:spcAft>
            </a:pPr>
            <a:r>
              <a:rPr lang="en-US" sz="1700" dirty="0">
                <a:solidFill>
                  <a:schemeClr val="bg2"/>
                </a:solidFill>
              </a:rPr>
              <a:t>New market segment</a:t>
            </a:r>
          </a:p>
        </p:txBody>
      </p:sp>
      <p:sp>
        <p:nvSpPr>
          <p:cNvPr id="50" name="Rectangle 49"/>
          <p:cNvSpPr/>
          <p:nvPr/>
        </p:nvSpPr>
        <p:spPr>
          <a:xfrm>
            <a:off x="3183107" y="4111346"/>
            <a:ext cx="2126318" cy="687994"/>
          </a:xfrm>
          <a:prstGeom prst="rect">
            <a:avLst/>
          </a:prstGeom>
          <a:solidFill>
            <a:schemeClr val="tx2">
              <a:lumMod val="20000"/>
              <a:lumOff val="80000"/>
            </a:schemeClr>
          </a:solidFill>
          <a:ln/>
        </p:spPr>
        <p:style>
          <a:lnRef idx="1">
            <a:schemeClr val="accent1"/>
          </a:lnRef>
          <a:fillRef idx="2">
            <a:schemeClr val="accent1"/>
          </a:fillRef>
          <a:effectRef idx="1">
            <a:schemeClr val="accent1"/>
          </a:effectRef>
          <a:fontRef idx="minor">
            <a:schemeClr val="dk1"/>
          </a:fontRef>
        </p:style>
        <p:txBody>
          <a:bodyPr lIns="108832" tIns="54416" rIns="108832" bIns="54416" rtlCol="0" anchor="ctr"/>
          <a:lstStyle/>
          <a:p>
            <a:pPr algn="ctr" fontAlgn="base">
              <a:spcBef>
                <a:spcPct val="0"/>
              </a:spcBef>
              <a:spcAft>
                <a:spcPct val="0"/>
              </a:spcAft>
            </a:pPr>
            <a:r>
              <a:rPr lang="en-US" sz="1300" b="1" i="1" dirty="0">
                <a:solidFill>
                  <a:prstClr val="black"/>
                </a:solidFill>
              </a:rPr>
              <a:t>Farm equipment</a:t>
            </a:r>
          </a:p>
        </p:txBody>
      </p:sp>
      <p:sp>
        <p:nvSpPr>
          <p:cNvPr id="51" name="Rectangle 50"/>
          <p:cNvSpPr/>
          <p:nvPr/>
        </p:nvSpPr>
        <p:spPr>
          <a:xfrm>
            <a:off x="9174045" y="1569731"/>
            <a:ext cx="2234618" cy="843164"/>
          </a:xfrm>
          <a:prstGeom prst="rect">
            <a:avLst/>
          </a:prstGeom>
          <a:solidFill>
            <a:schemeClr val="tx2">
              <a:lumMod val="20000"/>
              <a:lumOff val="80000"/>
            </a:schemeClr>
          </a:solidFill>
          <a:ln/>
        </p:spPr>
        <p:style>
          <a:lnRef idx="1">
            <a:schemeClr val="accent1"/>
          </a:lnRef>
          <a:fillRef idx="2">
            <a:schemeClr val="accent1"/>
          </a:fillRef>
          <a:effectRef idx="1">
            <a:schemeClr val="accent1"/>
          </a:effectRef>
          <a:fontRef idx="minor">
            <a:schemeClr val="dk1"/>
          </a:fontRef>
        </p:style>
        <p:txBody>
          <a:bodyPr lIns="108832" tIns="54416" rIns="108832" bIns="54416" rtlCol="0" anchor="ctr"/>
          <a:lstStyle/>
          <a:p>
            <a:pPr algn="ctr" fontAlgn="base">
              <a:spcBef>
                <a:spcPct val="0"/>
              </a:spcBef>
              <a:spcAft>
                <a:spcPct val="0"/>
              </a:spcAft>
            </a:pPr>
            <a:r>
              <a:rPr lang="en-US" sz="1300" b="1" i="1" dirty="0" smtClean="0">
                <a:solidFill>
                  <a:schemeClr val="tx2"/>
                </a:solidFill>
                <a:latin typeface="+mj-lt"/>
              </a:rPr>
              <a:t>PARTNER </a:t>
            </a:r>
            <a:r>
              <a:rPr lang="en-US" sz="1300" b="1" i="1" dirty="0" smtClean="0">
                <a:solidFill>
                  <a:prstClr val="black"/>
                </a:solidFill>
              </a:rPr>
              <a:t>in </a:t>
            </a:r>
            <a:r>
              <a:rPr lang="en-US" sz="1300" b="1" i="1" dirty="0">
                <a:solidFill>
                  <a:prstClr val="black"/>
                </a:solidFill>
              </a:rPr>
              <a:t>agricultural information service marketplace </a:t>
            </a:r>
          </a:p>
        </p:txBody>
      </p:sp>
      <p:sp>
        <p:nvSpPr>
          <p:cNvPr id="52" name="Rectangle 51"/>
          <p:cNvSpPr/>
          <p:nvPr/>
        </p:nvSpPr>
        <p:spPr>
          <a:xfrm>
            <a:off x="1248993" y="2805013"/>
            <a:ext cx="1709822"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832" tIns="54416" rIns="108832" bIns="54416" rtlCol="0" anchor="ctr"/>
          <a:lstStyle/>
          <a:p>
            <a:pPr algn="ctr" fontAlgn="base">
              <a:spcBef>
                <a:spcPct val="0"/>
              </a:spcBef>
              <a:spcAft>
                <a:spcPct val="0"/>
              </a:spcAft>
            </a:pPr>
            <a:r>
              <a:rPr lang="en-US" sz="1700" dirty="0">
                <a:solidFill>
                  <a:schemeClr val="bg2"/>
                </a:solidFill>
              </a:rPr>
              <a:t>Equipment services</a:t>
            </a:r>
          </a:p>
        </p:txBody>
      </p:sp>
      <p:cxnSp>
        <p:nvCxnSpPr>
          <p:cNvPr id="53" name="Straight Connector 52"/>
          <p:cNvCxnSpPr/>
          <p:nvPr/>
        </p:nvCxnSpPr>
        <p:spPr>
          <a:xfrm>
            <a:off x="2641954" y="3838101"/>
            <a:ext cx="8836899" cy="0"/>
          </a:xfrm>
          <a:prstGeom prst="line">
            <a:avLst/>
          </a:prstGeom>
          <a:ln/>
        </p:spPr>
        <p:style>
          <a:lnRef idx="2">
            <a:schemeClr val="accent4"/>
          </a:lnRef>
          <a:fillRef idx="0">
            <a:schemeClr val="accent4"/>
          </a:fillRef>
          <a:effectRef idx="1">
            <a:schemeClr val="accent4"/>
          </a:effectRef>
          <a:fontRef idx="minor">
            <a:schemeClr val="tx1"/>
          </a:fontRef>
        </p:style>
      </p:cxnSp>
      <p:sp>
        <p:nvSpPr>
          <p:cNvPr id="54" name="Rectangle 53"/>
          <p:cNvSpPr/>
          <p:nvPr/>
        </p:nvSpPr>
        <p:spPr>
          <a:xfrm>
            <a:off x="3183107" y="2869125"/>
            <a:ext cx="2126318" cy="839661"/>
          </a:xfrm>
          <a:prstGeom prst="rect">
            <a:avLst/>
          </a:prstGeom>
          <a:solidFill>
            <a:schemeClr val="tx2">
              <a:lumMod val="20000"/>
              <a:lumOff val="80000"/>
            </a:schemeClr>
          </a:solidFill>
          <a:ln/>
        </p:spPr>
        <p:style>
          <a:lnRef idx="1">
            <a:schemeClr val="accent1"/>
          </a:lnRef>
          <a:fillRef idx="2">
            <a:schemeClr val="accent1"/>
          </a:fillRef>
          <a:effectRef idx="1">
            <a:schemeClr val="accent1"/>
          </a:effectRef>
          <a:fontRef idx="minor">
            <a:schemeClr val="dk1"/>
          </a:fontRef>
        </p:style>
        <p:txBody>
          <a:bodyPr lIns="108832" tIns="54416" rIns="108832" bIns="54416" rtlCol="0" anchor="ctr"/>
          <a:lstStyle/>
          <a:p>
            <a:pPr algn="ctr" fontAlgn="base">
              <a:spcBef>
                <a:spcPct val="0"/>
              </a:spcBef>
              <a:spcAft>
                <a:spcPct val="0"/>
              </a:spcAft>
            </a:pPr>
            <a:r>
              <a:rPr lang="en-US" sz="1300" b="1" i="1" dirty="0">
                <a:solidFill>
                  <a:prstClr val="black"/>
                </a:solidFill>
              </a:rPr>
              <a:t>Machine maintenance services </a:t>
            </a:r>
          </a:p>
        </p:txBody>
      </p:sp>
      <p:sp>
        <p:nvSpPr>
          <p:cNvPr id="55" name="Rectangle 54"/>
          <p:cNvSpPr/>
          <p:nvPr/>
        </p:nvSpPr>
        <p:spPr>
          <a:xfrm>
            <a:off x="6166218" y="2869125"/>
            <a:ext cx="2040242" cy="839661"/>
          </a:xfrm>
          <a:prstGeom prst="rect">
            <a:avLst/>
          </a:prstGeom>
          <a:solidFill>
            <a:schemeClr val="tx2">
              <a:lumMod val="20000"/>
              <a:lumOff val="80000"/>
            </a:schemeClr>
          </a:solidFill>
          <a:ln/>
        </p:spPr>
        <p:style>
          <a:lnRef idx="1">
            <a:schemeClr val="accent1"/>
          </a:lnRef>
          <a:fillRef idx="2">
            <a:schemeClr val="accent1"/>
          </a:fillRef>
          <a:effectRef idx="1">
            <a:schemeClr val="accent1"/>
          </a:effectRef>
          <a:fontRef idx="minor">
            <a:schemeClr val="dk1"/>
          </a:fontRef>
        </p:style>
        <p:txBody>
          <a:bodyPr lIns="108832" tIns="54416" rIns="108832" bIns="54416" rtlCol="0" anchor="ctr"/>
          <a:lstStyle/>
          <a:p>
            <a:pPr algn="ctr" fontAlgn="base">
              <a:spcBef>
                <a:spcPct val="0"/>
              </a:spcBef>
              <a:spcAft>
                <a:spcPct val="0"/>
              </a:spcAft>
            </a:pPr>
            <a:r>
              <a:rPr lang="en-US" sz="1300" b="1" i="1" dirty="0">
                <a:solidFill>
                  <a:prstClr val="black"/>
                </a:solidFill>
              </a:rPr>
              <a:t>Remote diagnostics and optimization services </a:t>
            </a:r>
          </a:p>
        </p:txBody>
      </p:sp>
      <p:sp>
        <p:nvSpPr>
          <p:cNvPr id="56" name="Rectangle 55"/>
          <p:cNvSpPr/>
          <p:nvPr/>
        </p:nvSpPr>
        <p:spPr>
          <a:xfrm rot="16200000">
            <a:off x="-713187" y="3084604"/>
            <a:ext cx="3699540" cy="387021"/>
          </a:xfrm>
          <a:prstGeom prst="rect">
            <a:avLst/>
          </a:prstGeom>
          <a:solidFill>
            <a:schemeClr val="accent4"/>
          </a:solidFill>
          <a:ln>
            <a:noFill/>
          </a:ln>
        </p:spPr>
        <p:style>
          <a:lnRef idx="1">
            <a:schemeClr val="accent4"/>
          </a:lnRef>
          <a:fillRef idx="2">
            <a:schemeClr val="accent4"/>
          </a:fillRef>
          <a:effectRef idx="1">
            <a:schemeClr val="accent4"/>
          </a:effectRef>
          <a:fontRef idx="minor">
            <a:schemeClr val="dk1"/>
          </a:fontRef>
        </p:style>
        <p:txBody>
          <a:bodyPr lIns="108832" tIns="54416" rIns="108832" bIns="54416" rtlCol="0" anchor="ctr"/>
          <a:lstStyle/>
          <a:p>
            <a:pPr algn="ctr" fontAlgn="base">
              <a:spcBef>
                <a:spcPct val="0"/>
              </a:spcBef>
              <a:spcAft>
                <a:spcPct val="0"/>
              </a:spcAft>
            </a:pPr>
            <a:r>
              <a:rPr lang="en-US" b="1" dirty="0">
                <a:solidFill>
                  <a:schemeClr val="bg1"/>
                </a:solidFill>
              </a:rPr>
              <a:t>Commercial offering categories </a:t>
            </a:r>
          </a:p>
        </p:txBody>
      </p:sp>
      <p:sp>
        <p:nvSpPr>
          <p:cNvPr id="57" name="Rectangle 56"/>
          <p:cNvSpPr/>
          <p:nvPr/>
        </p:nvSpPr>
        <p:spPr>
          <a:xfrm>
            <a:off x="2635512" y="5756545"/>
            <a:ext cx="8654201" cy="335280"/>
          </a:xfrm>
          <a:prstGeom prst="rect">
            <a:avLst/>
          </a:prstGeom>
          <a:solidFill>
            <a:schemeClr val="accent4"/>
          </a:solidFill>
          <a:ln>
            <a:noFill/>
          </a:ln>
        </p:spPr>
        <p:style>
          <a:lnRef idx="1">
            <a:schemeClr val="accent4"/>
          </a:lnRef>
          <a:fillRef idx="2">
            <a:schemeClr val="accent4"/>
          </a:fillRef>
          <a:effectRef idx="1">
            <a:schemeClr val="accent4"/>
          </a:effectRef>
          <a:fontRef idx="minor">
            <a:schemeClr val="dk1"/>
          </a:fontRef>
        </p:style>
        <p:txBody>
          <a:bodyPr lIns="108832" tIns="54416" rIns="108832" bIns="54416" rtlCol="0" anchor="ctr"/>
          <a:lstStyle/>
          <a:p>
            <a:pPr algn="ctr" fontAlgn="base">
              <a:spcBef>
                <a:spcPct val="0"/>
              </a:spcBef>
              <a:spcAft>
                <a:spcPct val="0"/>
              </a:spcAft>
            </a:pPr>
            <a:r>
              <a:rPr lang="en-US" sz="1600" b="1" dirty="0">
                <a:solidFill>
                  <a:schemeClr val="bg1"/>
                </a:solidFill>
              </a:rPr>
              <a:t>Go to market approach</a:t>
            </a:r>
          </a:p>
        </p:txBody>
      </p:sp>
      <p:sp>
        <p:nvSpPr>
          <p:cNvPr id="58" name="Rectangle 57"/>
          <p:cNvSpPr/>
          <p:nvPr/>
        </p:nvSpPr>
        <p:spPr>
          <a:xfrm>
            <a:off x="6123180" y="4111346"/>
            <a:ext cx="2126318" cy="687994"/>
          </a:xfrm>
          <a:prstGeom prst="rect">
            <a:avLst/>
          </a:prstGeom>
          <a:solidFill>
            <a:schemeClr val="tx2">
              <a:lumMod val="20000"/>
              <a:lumOff val="80000"/>
            </a:schemeClr>
          </a:solidFill>
          <a:ln/>
        </p:spPr>
        <p:style>
          <a:lnRef idx="1">
            <a:schemeClr val="accent1"/>
          </a:lnRef>
          <a:fillRef idx="2">
            <a:schemeClr val="accent1"/>
          </a:fillRef>
          <a:effectRef idx="1">
            <a:schemeClr val="accent1"/>
          </a:effectRef>
          <a:fontRef idx="minor">
            <a:schemeClr val="dk1"/>
          </a:fontRef>
        </p:style>
        <p:txBody>
          <a:bodyPr lIns="108832" tIns="54416" rIns="108832" bIns="54416" rtlCol="0" anchor="ctr"/>
          <a:lstStyle/>
          <a:p>
            <a:pPr algn="ctr" fontAlgn="base">
              <a:spcBef>
                <a:spcPct val="0"/>
              </a:spcBef>
              <a:spcAft>
                <a:spcPct val="0"/>
              </a:spcAft>
            </a:pPr>
            <a:r>
              <a:rPr lang="en-US" sz="1300" b="1" i="1" dirty="0">
                <a:solidFill>
                  <a:prstClr val="black"/>
                </a:solidFill>
              </a:rPr>
              <a:t>More Intelligent Farm equipment with sensors</a:t>
            </a:r>
          </a:p>
        </p:txBody>
      </p:sp>
      <p:cxnSp>
        <p:nvCxnSpPr>
          <p:cNvPr id="59" name="Straight Arrow Connector 58"/>
          <p:cNvCxnSpPr/>
          <p:nvPr/>
        </p:nvCxnSpPr>
        <p:spPr>
          <a:xfrm flipV="1">
            <a:off x="7186339" y="3699924"/>
            <a:ext cx="0" cy="412315"/>
          </a:xfrm>
          <a:prstGeom prst="straightConnector1">
            <a:avLst/>
          </a:prstGeom>
          <a:ln w="38100">
            <a:solidFill>
              <a:schemeClr val="tx2"/>
            </a:solidFill>
            <a:tailEnd type="stealth" w="lg" len="med"/>
          </a:ln>
        </p:spPr>
        <p:style>
          <a:lnRef idx="1">
            <a:schemeClr val="accent1"/>
          </a:lnRef>
          <a:fillRef idx="0">
            <a:schemeClr val="accent1"/>
          </a:fillRef>
          <a:effectRef idx="0">
            <a:schemeClr val="accent1"/>
          </a:effectRef>
          <a:fontRef idx="minor">
            <a:schemeClr val="tx1"/>
          </a:fontRef>
        </p:style>
      </p:cxnSp>
      <p:sp>
        <p:nvSpPr>
          <p:cNvPr id="60" name="Rectangle 59"/>
          <p:cNvSpPr/>
          <p:nvPr/>
        </p:nvSpPr>
        <p:spPr>
          <a:xfrm>
            <a:off x="6166218" y="1571484"/>
            <a:ext cx="2040242" cy="839661"/>
          </a:xfrm>
          <a:prstGeom prst="rect">
            <a:avLst/>
          </a:prstGeom>
          <a:solidFill>
            <a:schemeClr val="tx2">
              <a:lumMod val="20000"/>
              <a:lumOff val="80000"/>
            </a:schemeClr>
          </a:solidFill>
          <a:ln/>
        </p:spPr>
        <p:style>
          <a:lnRef idx="1">
            <a:schemeClr val="accent1"/>
          </a:lnRef>
          <a:fillRef idx="2">
            <a:schemeClr val="accent1"/>
          </a:fillRef>
          <a:effectRef idx="1">
            <a:schemeClr val="accent1"/>
          </a:effectRef>
          <a:fontRef idx="minor">
            <a:schemeClr val="dk1"/>
          </a:fontRef>
        </p:style>
        <p:txBody>
          <a:bodyPr lIns="108832" tIns="54416" rIns="108832" bIns="54416" rtlCol="0" anchor="ctr"/>
          <a:lstStyle/>
          <a:p>
            <a:pPr algn="ctr" fontAlgn="base">
              <a:spcBef>
                <a:spcPct val="0"/>
              </a:spcBef>
              <a:spcAft>
                <a:spcPct val="0"/>
              </a:spcAft>
            </a:pPr>
            <a:r>
              <a:rPr lang="en-US" sz="1300" b="1" i="1" dirty="0">
                <a:solidFill>
                  <a:prstClr val="black"/>
                </a:solidFill>
              </a:rPr>
              <a:t>Soil, plant and equipment analysis results </a:t>
            </a:r>
          </a:p>
        </p:txBody>
      </p:sp>
      <p:cxnSp>
        <p:nvCxnSpPr>
          <p:cNvPr id="61" name="Straight Arrow Connector 60"/>
          <p:cNvCxnSpPr/>
          <p:nvPr/>
        </p:nvCxnSpPr>
        <p:spPr>
          <a:xfrm flipV="1">
            <a:off x="7186339" y="2453830"/>
            <a:ext cx="0" cy="412315"/>
          </a:xfrm>
          <a:prstGeom prst="straightConnector1">
            <a:avLst/>
          </a:prstGeom>
          <a:ln w="38100">
            <a:solidFill>
              <a:schemeClr val="tx2"/>
            </a:solidFill>
            <a:tailEnd type="stealth" w="lg" len="med"/>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flipV="1">
            <a:off x="8240930" y="1991313"/>
            <a:ext cx="866419" cy="0"/>
          </a:xfrm>
          <a:prstGeom prst="straightConnector1">
            <a:avLst/>
          </a:prstGeom>
          <a:ln w="38100">
            <a:solidFill>
              <a:schemeClr val="tx2"/>
            </a:solidFill>
            <a:tailEnd type="stealth" w="lg" len="med"/>
          </a:ln>
        </p:spPr>
        <p:style>
          <a:lnRef idx="1">
            <a:schemeClr val="accent1"/>
          </a:lnRef>
          <a:fillRef idx="0">
            <a:schemeClr val="accent1"/>
          </a:fillRef>
          <a:effectRef idx="0">
            <a:schemeClr val="accent1"/>
          </a:effectRef>
          <a:fontRef idx="minor">
            <a:schemeClr val="tx1"/>
          </a:fontRef>
        </p:style>
      </p:cxnSp>
      <p:sp>
        <p:nvSpPr>
          <p:cNvPr id="63" name="Rectangle 62"/>
          <p:cNvSpPr/>
          <p:nvPr/>
        </p:nvSpPr>
        <p:spPr>
          <a:xfrm>
            <a:off x="9174045" y="2867372"/>
            <a:ext cx="2234618" cy="843164"/>
          </a:xfrm>
          <a:prstGeom prst="rect">
            <a:avLst/>
          </a:prstGeom>
          <a:solidFill>
            <a:schemeClr val="tx2">
              <a:lumMod val="20000"/>
              <a:lumOff val="80000"/>
            </a:schemeClr>
          </a:solidFill>
          <a:ln/>
        </p:spPr>
        <p:style>
          <a:lnRef idx="1">
            <a:schemeClr val="accent1"/>
          </a:lnRef>
          <a:fillRef idx="2">
            <a:schemeClr val="accent1"/>
          </a:fillRef>
          <a:effectRef idx="1">
            <a:schemeClr val="accent1"/>
          </a:effectRef>
          <a:fontRef idx="minor">
            <a:schemeClr val="dk1"/>
          </a:fontRef>
        </p:style>
        <p:txBody>
          <a:bodyPr lIns="108832" tIns="54416" rIns="108832" bIns="54416" rtlCol="0" anchor="ctr"/>
          <a:lstStyle/>
          <a:p>
            <a:pPr algn="ctr" fontAlgn="base">
              <a:spcBef>
                <a:spcPct val="0"/>
              </a:spcBef>
              <a:spcAft>
                <a:spcPct val="0"/>
              </a:spcAft>
            </a:pPr>
            <a:r>
              <a:rPr lang="en-US" sz="1300" b="1" i="1" dirty="0" smtClean="0">
                <a:solidFill>
                  <a:schemeClr val="tx2"/>
                </a:solidFill>
                <a:latin typeface="+mj-lt"/>
              </a:rPr>
              <a:t>PARTNER</a:t>
            </a:r>
            <a:r>
              <a:rPr lang="en-US" sz="1300" b="1" i="1" dirty="0" smtClean="0">
                <a:solidFill>
                  <a:prstClr val="black"/>
                </a:solidFill>
              </a:rPr>
              <a:t> </a:t>
            </a:r>
            <a:r>
              <a:rPr lang="en-US" sz="1300" b="1" i="1" dirty="0">
                <a:solidFill>
                  <a:prstClr val="black"/>
                </a:solidFill>
              </a:rPr>
              <a:t>in agricultural services</a:t>
            </a:r>
          </a:p>
        </p:txBody>
      </p:sp>
      <p:cxnSp>
        <p:nvCxnSpPr>
          <p:cNvPr id="64" name="Straight Arrow Connector 63"/>
          <p:cNvCxnSpPr/>
          <p:nvPr/>
        </p:nvCxnSpPr>
        <p:spPr>
          <a:xfrm flipH="1">
            <a:off x="10279028" y="2440322"/>
            <a:ext cx="0" cy="427050"/>
          </a:xfrm>
          <a:prstGeom prst="straightConnector1">
            <a:avLst/>
          </a:prstGeom>
          <a:ln w="38100">
            <a:solidFill>
              <a:schemeClr val="tx2"/>
            </a:solidFill>
            <a:tailEnd type="stealth" w="lg" len="med"/>
          </a:ln>
        </p:spPr>
        <p:style>
          <a:lnRef idx="1">
            <a:schemeClr val="accent1"/>
          </a:lnRef>
          <a:fillRef idx="0">
            <a:schemeClr val="accent1"/>
          </a:fillRef>
          <a:effectRef idx="0">
            <a:schemeClr val="accent1"/>
          </a:effectRef>
          <a:fontRef idx="minor">
            <a:schemeClr val="tx1"/>
          </a:fontRef>
        </p:style>
      </p:cxnSp>
      <p:sp>
        <p:nvSpPr>
          <p:cNvPr id="65" name="Rectangle 64"/>
          <p:cNvSpPr/>
          <p:nvPr/>
        </p:nvSpPr>
        <p:spPr>
          <a:xfrm>
            <a:off x="9174045" y="4112443"/>
            <a:ext cx="2234618" cy="685800"/>
          </a:xfrm>
          <a:prstGeom prst="rect">
            <a:avLst/>
          </a:prstGeom>
          <a:solidFill>
            <a:schemeClr val="tx2">
              <a:lumMod val="20000"/>
              <a:lumOff val="80000"/>
            </a:schemeClr>
          </a:solidFill>
          <a:ln/>
        </p:spPr>
        <p:style>
          <a:lnRef idx="1">
            <a:schemeClr val="accent1"/>
          </a:lnRef>
          <a:fillRef idx="2">
            <a:schemeClr val="accent1"/>
          </a:fillRef>
          <a:effectRef idx="1">
            <a:schemeClr val="accent1"/>
          </a:effectRef>
          <a:fontRef idx="minor">
            <a:schemeClr val="dk1"/>
          </a:fontRef>
        </p:style>
        <p:txBody>
          <a:bodyPr lIns="108832" tIns="54416" rIns="108832" bIns="54416" rtlCol="0" anchor="ctr"/>
          <a:lstStyle/>
          <a:p>
            <a:pPr algn="ctr" fontAlgn="base">
              <a:spcBef>
                <a:spcPct val="0"/>
              </a:spcBef>
              <a:spcAft>
                <a:spcPct val="0"/>
              </a:spcAft>
            </a:pPr>
            <a:r>
              <a:rPr lang="en-US" sz="1300" b="1" i="1" dirty="0" smtClean="0">
                <a:solidFill>
                  <a:schemeClr val="tx2"/>
                </a:solidFill>
                <a:latin typeface="+mj-lt"/>
              </a:rPr>
              <a:t>PARTNER</a:t>
            </a:r>
            <a:r>
              <a:rPr lang="en-US" sz="1300" b="1" i="1" dirty="0" smtClean="0">
                <a:solidFill>
                  <a:prstClr val="black"/>
                </a:solidFill>
              </a:rPr>
              <a:t> in </a:t>
            </a:r>
            <a:r>
              <a:rPr lang="en-US" sz="1300" b="1" i="1" dirty="0">
                <a:solidFill>
                  <a:prstClr val="black"/>
                </a:solidFill>
              </a:rPr>
              <a:t>agricultural products</a:t>
            </a:r>
          </a:p>
        </p:txBody>
      </p:sp>
      <p:cxnSp>
        <p:nvCxnSpPr>
          <p:cNvPr id="66" name="Straight Arrow Connector 65"/>
          <p:cNvCxnSpPr/>
          <p:nvPr/>
        </p:nvCxnSpPr>
        <p:spPr>
          <a:xfrm flipH="1">
            <a:off x="10291354" y="3695381"/>
            <a:ext cx="0" cy="418172"/>
          </a:xfrm>
          <a:prstGeom prst="straightConnector1">
            <a:avLst/>
          </a:prstGeom>
          <a:ln w="38100">
            <a:solidFill>
              <a:schemeClr val="tx2"/>
            </a:solidFill>
            <a:tailEnd type="stealth" w="lg" len="med"/>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flipH="1" flipV="1">
            <a:off x="4224544" y="3681891"/>
            <a:ext cx="0" cy="450910"/>
          </a:xfrm>
          <a:prstGeom prst="straightConnector1">
            <a:avLst/>
          </a:prstGeom>
          <a:ln w="38100">
            <a:solidFill>
              <a:schemeClr val="tx2"/>
            </a:solidFill>
            <a:tailEnd type="stealth" w="lg"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a:off x="5326496" y="4455343"/>
            <a:ext cx="834574" cy="0"/>
          </a:xfrm>
          <a:prstGeom prst="straightConnector1">
            <a:avLst/>
          </a:prstGeom>
          <a:ln w="38100">
            <a:solidFill>
              <a:schemeClr val="tx2"/>
            </a:solidFill>
            <a:tailEnd type="stealth" w="lg" len="med"/>
          </a:ln>
        </p:spPr>
        <p:style>
          <a:lnRef idx="1">
            <a:schemeClr val="accent1"/>
          </a:lnRef>
          <a:fillRef idx="0">
            <a:schemeClr val="accent1"/>
          </a:fillRef>
          <a:effectRef idx="0">
            <a:schemeClr val="accent1"/>
          </a:effectRef>
          <a:fontRef idx="minor">
            <a:schemeClr val="tx1"/>
          </a:fontRef>
        </p:style>
      </p:cxnSp>
      <p:pic>
        <p:nvPicPr>
          <p:cNvPr id="69" name="Picture 2" descr="http://ww2.valdosta.edu/~hhall/johndeertractordrawing.jpg">
            <a:hlinkClick r:id="rId3"/>
          </p:cNvPr>
          <p:cNvPicPr>
            <a:picLocks noChangeAspect="1" noChangeArrowheads="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816259" y="5100552"/>
            <a:ext cx="1431179" cy="1127769"/>
          </a:xfrm>
          <a:prstGeom prst="rect">
            <a:avLst/>
          </a:prstGeom>
          <a:noFill/>
          <a:extLst>
            <a:ext uri="{909E8E84-426E-40DD-AFC4-6F175D3DCCD1}">
              <a14:hiddenFill xmlns:a14="http://schemas.microsoft.com/office/drawing/2010/main">
                <a:solidFill>
                  <a:srgbClr val="FFFFFF"/>
                </a:solidFill>
              </a14:hiddenFill>
            </a:ext>
          </a:extLst>
        </p:spPr>
      </p:pic>
      <p:sp>
        <p:nvSpPr>
          <p:cNvPr id="32" name="Content Placeholder 297"/>
          <p:cNvSpPr txBox="1">
            <a:spLocks/>
          </p:cNvSpPr>
          <p:nvPr/>
        </p:nvSpPr>
        <p:spPr>
          <a:xfrm>
            <a:off x="9741050" y="332076"/>
            <a:ext cx="1901597" cy="287510"/>
          </a:xfrm>
          <a:prstGeom prst="rect">
            <a:avLst/>
          </a:prstGeom>
        </p:spPr>
        <p:txBody>
          <a:bodyPr vert="horz" lIns="0" tIns="0" rIns="0" bIns="0" rtlCol="0">
            <a:noAutofit/>
          </a:bodyPr>
          <a:lstStyle>
            <a:lvl1pPr marL="0" indent="0" algn="l" defTabSz="1734634" rtl="0" eaLnBrk="1" latinLnBrk="0" hangingPunct="1">
              <a:lnSpc>
                <a:spcPct val="90000"/>
              </a:lnSpc>
              <a:spcBef>
                <a:spcPts val="800"/>
              </a:spcBef>
              <a:buFont typeface="Arial" charset="0"/>
              <a:buNone/>
              <a:defRPr sz="1867" b="1" i="0" kern="1200" cap="none" baseline="0">
                <a:solidFill>
                  <a:schemeClr val="bg2"/>
                </a:solidFill>
                <a:latin typeface="+mn-lt"/>
                <a:ea typeface="Arial Black" charset="0"/>
                <a:cs typeface="Arial Black" charset="0"/>
              </a:defRPr>
            </a:lvl1pPr>
            <a:lvl2pPr marL="182875" indent="-182875" algn="l" defTabSz="1734634" rtl="0" eaLnBrk="1" latinLnBrk="0" hangingPunct="1">
              <a:lnSpc>
                <a:spcPct val="90000"/>
              </a:lnSpc>
              <a:spcBef>
                <a:spcPts val="800"/>
              </a:spcBef>
              <a:buFont typeface="Arial" charset="0"/>
              <a:buChar char="•"/>
              <a:defRPr sz="1800" b="1" i="0" kern="1200" cap="none" baseline="0">
                <a:solidFill>
                  <a:schemeClr val="bg2"/>
                </a:solidFill>
                <a:latin typeface="+mn-lt"/>
                <a:ea typeface="Arial Black" charset="0"/>
                <a:cs typeface="Arial Black" charset="0"/>
              </a:defRPr>
            </a:lvl2pPr>
            <a:lvl3pPr marL="365751" indent="-182875" algn="l" defTabSz="1734634" rtl="0" eaLnBrk="1" latinLnBrk="0" hangingPunct="1">
              <a:lnSpc>
                <a:spcPct val="90000"/>
              </a:lnSpc>
              <a:spcBef>
                <a:spcPts val="800"/>
              </a:spcBef>
              <a:buFont typeface="Arial" charset="0"/>
              <a:buChar char="•"/>
              <a:defRPr sz="1800" b="1" i="0" kern="1200" cap="none" baseline="0">
                <a:solidFill>
                  <a:schemeClr val="bg2"/>
                </a:solidFill>
                <a:latin typeface="+mn-lt"/>
                <a:ea typeface="Arial Black" charset="0"/>
                <a:cs typeface="Arial Black" charset="0"/>
              </a:defRPr>
            </a:lvl3pPr>
            <a:lvl4pPr marL="0" indent="0" algn="l" defTabSz="1734634" rtl="0" eaLnBrk="1" latinLnBrk="0" hangingPunct="1">
              <a:lnSpc>
                <a:spcPct val="90000"/>
              </a:lnSpc>
              <a:spcBef>
                <a:spcPts val="800"/>
              </a:spcBef>
              <a:buFont typeface="Arial" charset="0"/>
              <a:buNone/>
              <a:defRPr sz="1800" b="0" i="0" kern="1200" cap="none" baseline="0">
                <a:solidFill>
                  <a:schemeClr val="bg2"/>
                </a:solidFill>
                <a:latin typeface="+mn-lt"/>
                <a:ea typeface="Arial Black" charset="0"/>
                <a:cs typeface="Arial Black" charset="0"/>
              </a:defRPr>
            </a:lvl4pPr>
            <a:lvl5pPr marL="182875" indent="-182875" algn="l" defTabSz="1734634" rtl="0" eaLnBrk="1" latinLnBrk="0" hangingPunct="1">
              <a:lnSpc>
                <a:spcPct val="90000"/>
              </a:lnSpc>
              <a:spcBef>
                <a:spcPts val="800"/>
              </a:spcBef>
              <a:buFont typeface="Arial" charset="0"/>
              <a:buChar char="•"/>
              <a:defRPr sz="1800" b="0" i="0" kern="1200" cap="none" baseline="0">
                <a:solidFill>
                  <a:schemeClr val="bg2"/>
                </a:solidFill>
                <a:latin typeface="+mn-lt"/>
                <a:ea typeface="Arial Black" charset="0"/>
                <a:cs typeface="Arial Black" charset="0"/>
              </a:defRPr>
            </a:lvl5pPr>
            <a:lvl6pPr marL="365751" indent="-182875" algn="l" defTabSz="1734634" rtl="0" eaLnBrk="1" latinLnBrk="0" hangingPunct="1">
              <a:lnSpc>
                <a:spcPct val="90000"/>
              </a:lnSpc>
              <a:spcBef>
                <a:spcPts val="800"/>
              </a:spcBef>
              <a:buFont typeface="Arial" charset="0"/>
              <a:buChar char="•"/>
              <a:defRPr sz="2133" b="1" i="0" kern="1200" cap="none" baseline="0">
                <a:solidFill>
                  <a:schemeClr val="tx2"/>
                </a:solidFill>
                <a:latin typeface="Arial Bold" charset="0"/>
                <a:ea typeface="Arial Bold" charset="0"/>
                <a:cs typeface="Arial Bold" charset="0"/>
              </a:defRPr>
            </a:lvl6pPr>
            <a:lvl7pPr marL="0" indent="0" algn="l" defTabSz="1734634" rtl="0" eaLnBrk="1" latinLnBrk="0" hangingPunct="1">
              <a:lnSpc>
                <a:spcPct val="90000"/>
              </a:lnSpc>
              <a:spcBef>
                <a:spcPts val="800"/>
              </a:spcBef>
              <a:buFont typeface="Arial" charset="0"/>
              <a:buNone/>
              <a:defRPr sz="1867" b="1" i="0" kern="1200" cap="none" baseline="0">
                <a:solidFill>
                  <a:schemeClr val="tx1"/>
                </a:solidFill>
                <a:latin typeface="Arial Bold" charset="0"/>
                <a:ea typeface="Arial Bold" charset="0"/>
                <a:cs typeface="Arial Bold" charset="0"/>
              </a:defRPr>
            </a:lvl7pPr>
            <a:lvl8pPr marL="182875" indent="-182875" algn="l" defTabSz="1734634" rtl="0" eaLnBrk="1" latinLnBrk="0" hangingPunct="1">
              <a:lnSpc>
                <a:spcPct val="90000"/>
              </a:lnSpc>
              <a:spcBef>
                <a:spcPts val="800"/>
              </a:spcBef>
              <a:buFont typeface="Arial" charset="0"/>
              <a:buChar char="•"/>
              <a:defRPr sz="1867" b="1" i="0" kern="1200" cap="none" baseline="0">
                <a:solidFill>
                  <a:schemeClr val="tx1"/>
                </a:solidFill>
                <a:latin typeface="Arial Bold" charset="0"/>
                <a:ea typeface="Arial Bold" charset="0"/>
                <a:cs typeface="Arial Bold" charset="0"/>
              </a:defRPr>
            </a:lvl8pPr>
            <a:lvl9pPr marL="365751" indent="-182875" algn="l" defTabSz="1734634" rtl="0" eaLnBrk="1" latinLnBrk="0" hangingPunct="1">
              <a:lnSpc>
                <a:spcPct val="90000"/>
              </a:lnSpc>
              <a:spcBef>
                <a:spcPts val="800"/>
              </a:spcBef>
              <a:buFont typeface="Arial" charset="0"/>
              <a:buChar char="•"/>
              <a:defRPr sz="1867" b="1" i="0" kern="1200" cap="none" baseline="0">
                <a:solidFill>
                  <a:schemeClr val="tx1"/>
                </a:solidFill>
                <a:latin typeface="Arial Bold" charset="0"/>
                <a:ea typeface="Arial Black" charset="0"/>
                <a:cs typeface="Arial Black" charset="0"/>
              </a:defRPr>
            </a:lvl9pPr>
          </a:lstStyle>
          <a:p>
            <a:r>
              <a:rPr lang="en-US" dirty="0" smtClean="0">
                <a:solidFill>
                  <a:schemeClr val="accent6"/>
                </a:solidFill>
                <a:latin typeface="+mj-lt"/>
              </a:rPr>
              <a:t>An Example</a:t>
            </a:r>
            <a:endParaRPr lang="en-US" dirty="0">
              <a:solidFill>
                <a:schemeClr val="accent6"/>
              </a:solidFill>
              <a:latin typeface="+mj-lt"/>
            </a:endParaRPr>
          </a:p>
        </p:txBody>
      </p:sp>
    </p:spTree>
    <p:extLst>
      <p:ext uri="{BB962C8B-B14F-4D97-AF65-F5344CB8AC3E}">
        <p14:creationId xmlns:p14="http://schemas.microsoft.com/office/powerpoint/2010/main" val="1841505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dissolve">
                                      <p:cBhvr>
                                        <p:cTn id="7" dur="500"/>
                                        <p:tgtEl>
                                          <p:spTgt spid="46"/>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2"/>
                                        </p:tgtEl>
                                        <p:attrNameLst>
                                          <p:attrName>style.visibility</p:attrName>
                                        </p:attrNameLst>
                                      </p:cBhvr>
                                      <p:to>
                                        <p:strVal val="visible"/>
                                      </p:to>
                                    </p:set>
                                    <p:animEffect transition="in" filter="dissolve">
                                      <p:cBhvr>
                                        <p:cTn id="10" dur="500"/>
                                        <p:tgtEl>
                                          <p:spTgt spid="52"/>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56"/>
                                        </p:tgtEl>
                                        <p:attrNameLst>
                                          <p:attrName>style.visibility</p:attrName>
                                        </p:attrNameLst>
                                      </p:cBhvr>
                                      <p:to>
                                        <p:strVal val="visible"/>
                                      </p:to>
                                    </p:set>
                                    <p:animEffect transition="in" filter="dissolve">
                                      <p:cBhvr>
                                        <p:cTn id="13" dur="500"/>
                                        <p:tgtEl>
                                          <p:spTgt spid="56"/>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dissolve">
                                      <p:cBhvr>
                                        <p:cTn id="16" dur="500"/>
                                        <p:tgtEl>
                                          <p:spTgt spid="45"/>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57"/>
                                        </p:tgtEl>
                                        <p:attrNameLst>
                                          <p:attrName>style.visibility</p:attrName>
                                        </p:attrNameLst>
                                      </p:cBhvr>
                                      <p:to>
                                        <p:strVal val="visible"/>
                                      </p:to>
                                    </p:set>
                                    <p:animEffect transition="in" filter="dissolve">
                                      <p:cBhvr>
                                        <p:cTn id="19" dur="500"/>
                                        <p:tgtEl>
                                          <p:spTgt spid="57"/>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dissolve">
                                      <p:cBhvr>
                                        <p:cTn id="22" dur="500"/>
                                        <p:tgtEl>
                                          <p:spTgt spid="47"/>
                                        </p:tgtEl>
                                      </p:cBhvr>
                                    </p:animEffect>
                                  </p:childTnLst>
                                </p:cTn>
                              </p:par>
                              <p:par>
                                <p:cTn id="23" presetID="9" presetClass="entr" presetSubtype="0" fill="hold" nodeType="withEffect">
                                  <p:stCondLst>
                                    <p:cond delay="0"/>
                                  </p:stCondLst>
                                  <p:childTnLst>
                                    <p:set>
                                      <p:cBhvr>
                                        <p:cTn id="24" dur="1" fill="hold">
                                          <p:stCondLst>
                                            <p:cond delay="0"/>
                                          </p:stCondLst>
                                        </p:cTn>
                                        <p:tgtEl>
                                          <p:spTgt spid="53"/>
                                        </p:tgtEl>
                                        <p:attrNameLst>
                                          <p:attrName>style.visibility</p:attrName>
                                        </p:attrNameLst>
                                      </p:cBhvr>
                                      <p:to>
                                        <p:strVal val="visible"/>
                                      </p:to>
                                    </p:set>
                                    <p:animEffect transition="in" filter="dissolve">
                                      <p:cBhvr>
                                        <p:cTn id="25" dur="500"/>
                                        <p:tgtEl>
                                          <p:spTgt spid="53"/>
                                        </p:tgtEl>
                                      </p:cBhvr>
                                    </p:animEffect>
                                  </p:childTnLst>
                                </p:cTn>
                              </p:par>
                              <p:par>
                                <p:cTn id="26" presetID="9" presetClass="entr" presetSubtype="0" fill="hold" nodeType="withEffect">
                                  <p:stCondLst>
                                    <p:cond delay="0"/>
                                  </p:stCondLst>
                                  <p:childTnLst>
                                    <p:set>
                                      <p:cBhvr>
                                        <p:cTn id="27" dur="1" fill="hold">
                                          <p:stCondLst>
                                            <p:cond delay="0"/>
                                          </p:stCondLst>
                                        </p:cTn>
                                        <p:tgtEl>
                                          <p:spTgt spid="42"/>
                                        </p:tgtEl>
                                        <p:attrNameLst>
                                          <p:attrName>style.visibility</p:attrName>
                                        </p:attrNameLst>
                                      </p:cBhvr>
                                      <p:to>
                                        <p:strVal val="visible"/>
                                      </p:to>
                                    </p:set>
                                    <p:animEffect transition="in" filter="dissolve">
                                      <p:cBhvr>
                                        <p:cTn id="28" dur="500"/>
                                        <p:tgtEl>
                                          <p:spTgt spid="42"/>
                                        </p:tgtEl>
                                      </p:cBhvr>
                                    </p:animEffect>
                                  </p:childTnLst>
                                </p:cTn>
                              </p:par>
                              <p:par>
                                <p:cTn id="29" presetID="9" presetClass="entr" presetSubtype="0" fill="hold" nodeType="with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dissolve">
                                      <p:cBhvr>
                                        <p:cTn id="31" dur="500"/>
                                        <p:tgtEl>
                                          <p:spTgt spid="44"/>
                                        </p:tgtEl>
                                      </p:cBhvr>
                                    </p:animEffect>
                                  </p:childTnLst>
                                </p:cTn>
                              </p:par>
                              <p:par>
                                <p:cTn id="32" presetID="9" presetClass="entr" presetSubtype="0" fill="hold" nodeType="withEffect">
                                  <p:stCondLst>
                                    <p:cond delay="0"/>
                                  </p:stCondLst>
                                  <p:childTnLst>
                                    <p:set>
                                      <p:cBhvr>
                                        <p:cTn id="33" dur="1" fill="hold">
                                          <p:stCondLst>
                                            <p:cond delay="0"/>
                                          </p:stCondLst>
                                        </p:cTn>
                                        <p:tgtEl>
                                          <p:spTgt spid="43"/>
                                        </p:tgtEl>
                                        <p:attrNameLst>
                                          <p:attrName>style.visibility</p:attrName>
                                        </p:attrNameLst>
                                      </p:cBhvr>
                                      <p:to>
                                        <p:strVal val="visible"/>
                                      </p:to>
                                    </p:set>
                                    <p:animEffect transition="in" filter="dissolve">
                                      <p:cBhvr>
                                        <p:cTn id="34" dur="500"/>
                                        <p:tgtEl>
                                          <p:spTgt spid="43"/>
                                        </p:tgtEl>
                                      </p:cBhvr>
                                    </p:animEffect>
                                  </p:childTnLst>
                                </p:cTn>
                              </p:par>
                              <p:par>
                                <p:cTn id="35" presetID="9" presetClass="entr" presetSubtype="0" fill="hold" grpId="0" nodeType="withEffect">
                                  <p:stCondLst>
                                    <p:cond delay="0"/>
                                  </p:stCondLst>
                                  <p:childTnLst>
                                    <p:set>
                                      <p:cBhvr>
                                        <p:cTn id="36" dur="1" fill="hold">
                                          <p:stCondLst>
                                            <p:cond delay="0"/>
                                          </p:stCondLst>
                                        </p:cTn>
                                        <p:tgtEl>
                                          <p:spTgt spid="48"/>
                                        </p:tgtEl>
                                        <p:attrNameLst>
                                          <p:attrName>style.visibility</p:attrName>
                                        </p:attrNameLst>
                                      </p:cBhvr>
                                      <p:to>
                                        <p:strVal val="visible"/>
                                      </p:to>
                                    </p:set>
                                    <p:animEffect transition="in" filter="dissolve">
                                      <p:cBhvr>
                                        <p:cTn id="37" dur="500"/>
                                        <p:tgtEl>
                                          <p:spTgt spid="48"/>
                                        </p:tgtEl>
                                      </p:cBhvr>
                                    </p:animEffect>
                                  </p:childTnLst>
                                </p:cTn>
                              </p:par>
                              <p:par>
                                <p:cTn id="38" presetID="9" presetClass="entr" presetSubtype="0" fill="hold" grpId="0" nodeType="withEffect">
                                  <p:stCondLst>
                                    <p:cond delay="0"/>
                                  </p:stCondLst>
                                  <p:childTnLst>
                                    <p:set>
                                      <p:cBhvr>
                                        <p:cTn id="39" dur="1" fill="hold">
                                          <p:stCondLst>
                                            <p:cond delay="0"/>
                                          </p:stCondLst>
                                        </p:cTn>
                                        <p:tgtEl>
                                          <p:spTgt spid="49"/>
                                        </p:tgtEl>
                                        <p:attrNameLst>
                                          <p:attrName>style.visibility</p:attrName>
                                        </p:attrNameLst>
                                      </p:cBhvr>
                                      <p:to>
                                        <p:strVal val="visible"/>
                                      </p:to>
                                    </p:set>
                                    <p:animEffect transition="in" filter="dissolve">
                                      <p:cBhvr>
                                        <p:cTn id="40" dur="500"/>
                                        <p:tgtEl>
                                          <p:spTgt spid="49"/>
                                        </p:tgtEl>
                                      </p:cBhvr>
                                    </p:animEffect>
                                  </p:childTnLst>
                                </p:cTn>
                              </p:par>
                            </p:childTnLst>
                          </p:cTn>
                        </p:par>
                      </p:childTnLst>
                    </p:cTn>
                  </p:par>
                  <p:par>
                    <p:cTn id="41" fill="hold">
                      <p:stCondLst>
                        <p:cond delay="indefinite"/>
                      </p:stCondLst>
                      <p:childTnLst>
                        <p:par>
                          <p:cTn id="42" fill="hold">
                            <p:stCondLst>
                              <p:cond delay="0"/>
                            </p:stCondLst>
                            <p:childTnLst>
                              <p:par>
                                <p:cTn id="43" presetID="9" presetClass="entr" presetSubtype="0" fill="hold" nodeType="clickEffect">
                                  <p:stCondLst>
                                    <p:cond delay="0"/>
                                  </p:stCondLst>
                                  <p:childTnLst>
                                    <p:set>
                                      <p:cBhvr>
                                        <p:cTn id="44" dur="1" fill="hold">
                                          <p:stCondLst>
                                            <p:cond delay="0"/>
                                          </p:stCondLst>
                                        </p:cTn>
                                        <p:tgtEl>
                                          <p:spTgt spid="69"/>
                                        </p:tgtEl>
                                        <p:attrNameLst>
                                          <p:attrName>style.visibility</p:attrName>
                                        </p:attrNameLst>
                                      </p:cBhvr>
                                      <p:to>
                                        <p:strVal val="visible"/>
                                      </p:to>
                                    </p:set>
                                    <p:animEffect transition="in" filter="dissolve">
                                      <p:cBhvr>
                                        <p:cTn id="45" dur="500"/>
                                        <p:tgtEl>
                                          <p:spTgt spid="69"/>
                                        </p:tgtEl>
                                      </p:cBhvr>
                                    </p:animEffect>
                                  </p:childTnLst>
                                </p:cTn>
                              </p:par>
                              <p:par>
                                <p:cTn id="46" presetID="9" presetClass="entr" presetSubtype="0" fill="hold" grpId="0" nodeType="with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dissolve">
                                      <p:cBhvr>
                                        <p:cTn id="48" dur="500"/>
                                        <p:tgtEl>
                                          <p:spTgt spid="50"/>
                                        </p:tgtEl>
                                      </p:cBhvr>
                                    </p:animEffect>
                                  </p:childTnLst>
                                </p:cTn>
                              </p:par>
                            </p:childTnLst>
                          </p:cTn>
                        </p:par>
                      </p:childTnLst>
                    </p:cTn>
                  </p:par>
                  <p:par>
                    <p:cTn id="49" fill="hold">
                      <p:stCondLst>
                        <p:cond delay="indefinite"/>
                      </p:stCondLst>
                      <p:childTnLst>
                        <p:par>
                          <p:cTn id="50" fill="hold">
                            <p:stCondLst>
                              <p:cond delay="0"/>
                            </p:stCondLst>
                            <p:childTnLst>
                              <p:par>
                                <p:cTn id="51" presetID="9" presetClass="entr" presetSubtype="0" fill="hold" nodeType="click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dissolve">
                                      <p:cBhvr>
                                        <p:cTn id="53" dur="500"/>
                                        <p:tgtEl>
                                          <p:spTgt spid="67"/>
                                        </p:tgtEl>
                                      </p:cBhvr>
                                    </p:animEffect>
                                  </p:childTnLst>
                                </p:cTn>
                              </p:par>
                              <p:par>
                                <p:cTn id="54" presetID="9" presetClass="entr" presetSubtype="0" fill="hold" grpId="0" nodeType="withEffect">
                                  <p:stCondLst>
                                    <p:cond delay="0"/>
                                  </p:stCondLst>
                                  <p:childTnLst>
                                    <p:set>
                                      <p:cBhvr>
                                        <p:cTn id="55" dur="1" fill="hold">
                                          <p:stCondLst>
                                            <p:cond delay="0"/>
                                          </p:stCondLst>
                                        </p:cTn>
                                        <p:tgtEl>
                                          <p:spTgt spid="54"/>
                                        </p:tgtEl>
                                        <p:attrNameLst>
                                          <p:attrName>style.visibility</p:attrName>
                                        </p:attrNameLst>
                                      </p:cBhvr>
                                      <p:to>
                                        <p:strVal val="visible"/>
                                      </p:to>
                                    </p:set>
                                    <p:animEffect transition="in" filter="dissolve">
                                      <p:cBhvr>
                                        <p:cTn id="56" dur="500"/>
                                        <p:tgtEl>
                                          <p:spTgt spid="54"/>
                                        </p:tgtEl>
                                      </p:cBhvr>
                                    </p:animEffect>
                                  </p:childTnLst>
                                </p:cTn>
                              </p:par>
                            </p:childTnLst>
                          </p:cTn>
                        </p:par>
                      </p:childTnLst>
                    </p:cTn>
                  </p:par>
                  <p:par>
                    <p:cTn id="57" fill="hold">
                      <p:stCondLst>
                        <p:cond delay="indefinite"/>
                      </p:stCondLst>
                      <p:childTnLst>
                        <p:par>
                          <p:cTn id="58" fill="hold">
                            <p:stCondLst>
                              <p:cond delay="0"/>
                            </p:stCondLst>
                            <p:childTnLst>
                              <p:par>
                                <p:cTn id="59" presetID="9" presetClass="entr" presetSubtype="0" fill="hold" grpId="0" nodeType="clickEffect">
                                  <p:stCondLst>
                                    <p:cond delay="0"/>
                                  </p:stCondLst>
                                  <p:childTnLst>
                                    <p:set>
                                      <p:cBhvr>
                                        <p:cTn id="60" dur="1" fill="hold">
                                          <p:stCondLst>
                                            <p:cond delay="0"/>
                                          </p:stCondLst>
                                        </p:cTn>
                                        <p:tgtEl>
                                          <p:spTgt spid="58"/>
                                        </p:tgtEl>
                                        <p:attrNameLst>
                                          <p:attrName>style.visibility</p:attrName>
                                        </p:attrNameLst>
                                      </p:cBhvr>
                                      <p:to>
                                        <p:strVal val="visible"/>
                                      </p:to>
                                    </p:set>
                                    <p:animEffect transition="in" filter="dissolve">
                                      <p:cBhvr>
                                        <p:cTn id="61" dur="500"/>
                                        <p:tgtEl>
                                          <p:spTgt spid="58"/>
                                        </p:tgtEl>
                                      </p:cBhvr>
                                    </p:animEffect>
                                  </p:childTnLst>
                                </p:cTn>
                              </p:par>
                              <p:par>
                                <p:cTn id="62" presetID="9" presetClass="entr" presetSubtype="0" fill="hold" nodeType="withEffect">
                                  <p:stCondLst>
                                    <p:cond delay="0"/>
                                  </p:stCondLst>
                                  <p:childTnLst>
                                    <p:set>
                                      <p:cBhvr>
                                        <p:cTn id="63" dur="1" fill="hold">
                                          <p:stCondLst>
                                            <p:cond delay="0"/>
                                          </p:stCondLst>
                                        </p:cTn>
                                        <p:tgtEl>
                                          <p:spTgt spid="68"/>
                                        </p:tgtEl>
                                        <p:attrNameLst>
                                          <p:attrName>style.visibility</p:attrName>
                                        </p:attrNameLst>
                                      </p:cBhvr>
                                      <p:to>
                                        <p:strVal val="visible"/>
                                      </p:to>
                                    </p:set>
                                    <p:animEffect transition="in" filter="dissolve">
                                      <p:cBhvr>
                                        <p:cTn id="64" dur="500"/>
                                        <p:tgtEl>
                                          <p:spTgt spid="68"/>
                                        </p:tgtEl>
                                      </p:cBhvr>
                                    </p:animEffect>
                                  </p:childTnLst>
                                </p:cTn>
                              </p:par>
                            </p:childTnLst>
                          </p:cTn>
                        </p:par>
                      </p:childTnLst>
                    </p:cTn>
                  </p:par>
                  <p:par>
                    <p:cTn id="65" fill="hold">
                      <p:stCondLst>
                        <p:cond delay="indefinite"/>
                      </p:stCondLst>
                      <p:childTnLst>
                        <p:par>
                          <p:cTn id="66" fill="hold">
                            <p:stCondLst>
                              <p:cond delay="0"/>
                            </p:stCondLst>
                            <p:childTnLst>
                              <p:par>
                                <p:cTn id="67" presetID="9" presetClass="entr" presetSubtype="0" fill="hold" nodeType="clickEffect">
                                  <p:stCondLst>
                                    <p:cond delay="0"/>
                                  </p:stCondLst>
                                  <p:childTnLst>
                                    <p:set>
                                      <p:cBhvr>
                                        <p:cTn id="68" dur="1" fill="hold">
                                          <p:stCondLst>
                                            <p:cond delay="0"/>
                                          </p:stCondLst>
                                        </p:cTn>
                                        <p:tgtEl>
                                          <p:spTgt spid="59"/>
                                        </p:tgtEl>
                                        <p:attrNameLst>
                                          <p:attrName>style.visibility</p:attrName>
                                        </p:attrNameLst>
                                      </p:cBhvr>
                                      <p:to>
                                        <p:strVal val="visible"/>
                                      </p:to>
                                    </p:set>
                                    <p:animEffect transition="in" filter="dissolve">
                                      <p:cBhvr>
                                        <p:cTn id="69" dur="500"/>
                                        <p:tgtEl>
                                          <p:spTgt spid="59"/>
                                        </p:tgtEl>
                                      </p:cBhvr>
                                    </p:animEffect>
                                  </p:childTnLst>
                                </p:cTn>
                              </p:par>
                              <p:par>
                                <p:cTn id="70" presetID="9" presetClass="entr" presetSubtype="0" fill="hold" grpId="0" nodeType="withEffect">
                                  <p:stCondLst>
                                    <p:cond delay="0"/>
                                  </p:stCondLst>
                                  <p:childTnLst>
                                    <p:set>
                                      <p:cBhvr>
                                        <p:cTn id="71" dur="1" fill="hold">
                                          <p:stCondLst>
                                            <p:cond delay="0"/>
                                          </p:stCondLst>
                                        </p:cTn>
                                        <p:tgtEl>
                                          <p:spTgt spid="55"/>
                                        </p:tgtEl>
                                        <p:attrNameLst>
                                          <p:attrName>style.visibility</p:attrName>
                                        </p:attrNameLst>
                                      </p:cBhvr>
                                      <p:to>
                                        <p:strVal val="visible"/>
                                      </p:to>
                                    </p:set>
                                    <p:animEffect transition="in" filter="dissolve">
                                      <p:cBhvr>
                                        <p:cTn id="72" dur="500"/>
                                        <p:tgtEl>
                                          <p:spTgt spid="55"/>
                                        </p:tgtEl>
                                      </p:cBhvr>
                                    </p:animEffect>
                                  </p:childTnLst>
                                </p:cTn>
                              </p:par>
                            </p:childTnLst>
                          </p:cTn>
                        </p:par>
                      </p:childTnLst>
                    </p:cTn>
                  </p:par>
                  <p:par>
                    <p:cTn id="73" fill="hold">
                      <p:stCondLst>
                        <p:cond delay="indefinite"/>
                      </p:stCondLst>
                      <p:childTnLst>
                        <p:par>
                          <p:cTn id="74" fill="hold">
                            <p:stCondLst>
                              <p:cond delay="0"/>
                            </p:stCondLst>
                            <p:childTnLst>
                              <p:par>
                                <p:cTn id="75" presetID="9" presetClass="entr" presetSubtype="0" fill="hold" nodeType="clickEffect">
                                  <p:stCondLst>
                                    <p:cond delay="0"/>
                                  </p:stCondLst>
                                  <p:childTnLst>
                                    <p:set>
                                      <p:cBhvr>
                                        <p:cTn id="76" dur="1" fill="hold">
                                          <p:stCondLst>
                                            <p:cond delay="0"/>
                                          </p:stCondLst>
                                        </p:cTn>
                                        <p:tgtEl>
                                          <p:spTgt spid="61"/>
                                        </p:tgtEl>
                                        <p:attrNameLst>
                                          <p:attrName>style.visibility</p:attrName>
                                        </p:attrNameLst>
                                      </p:cBhvr>
                                      <p:to>
                                        <p:strVal val="visible"/>
                                      </p:to>
                                    </p:set>
                                    <p:animEffect transition="in" filter="dissolve">
                                      <p:cBhvr>
                                        <p:cTn id="77" dur="500"/>
                                        <p:tgtEl>
                                          <p:spTgt spid="61"/>
                                        </p:tgtEl>
                                      </p:cBhvr>
                                    </p:animEffect>
                                  </p:childTnLst>
                                </p:cTn>
                              </p:par>
                              <p:par>
                                <p:cTn id="78" presetID="9" presetClass="entr" presetSubtype="0" fill="hold" grpId="0" nodeType="withEffect">
                                  <p:stCondLst>
                                    <p:cond delay="0"/>
                                  </p:stCondLst>
                                  <p:childTnLst>
                                    <p:set>
                                      <p:cBhvr>
                                        <p:cTn id="79" dur="1" fill="hold">
                                          <p:stCondLst>
                                            <p:cond delay="0"/>
                                          </p:stCondLst>
                                        </p:cTn>
                                        <p:tgtEl>
                                          <p:spTgt spid="60"/>
                                        </p:tgtEl>
                                        <p:attrNameLst>
                                          <p:attrName>style.visibility</p:attrName>
                                        </p:attrNameLst>
                                      </p:cBhvr>
                                      <p:to>
                                        <p:strVal val="visible"/>
                                      </p:to>
                                    </p:set>
                                    <p:animEffect transition="in" filter="dissolve">
                                      <p:cBhvr>
                                        <p:cTn id="80" dur="500"/>
                                        <p:tgtEl>
                                          <p:spTgt spid="60"/>
                                        </p:tgtEl>
                                      </p:cBhvr>
                                    </p:animEffect>
                                  </p:childTnLst>
                                </p:cTn>
                              </p:par>
                            </p:childTnLst>
                          </p:cTn>
                        </p:par>
                      </p:childTnLst>
                    </p:cTn>
                  </p:par>
                  <p:par>
                    <p:cTn id="81" fill="hold">
                      <p:stCondLst>
                        <p:cond delay="indefinite"/>
                      </p:stCondLst>
                      <p:childTnLst>
                        <p:par>
                          <p:cTn id="82" fill="hold">
                            <p:stCondLst>
                              <p:cond delay="0"/>
                            </p:stCondLst>
                            <p:childTnLst>
                              <p:par>
                                <p:cTn id="83" presetID="9" presetClass="entr" presetSubtype="0" fill="hold" nodeType="clickEffect">
                                  <p:stCondLst>
                                    <p:cond delay="0"/>
                                  </p:stCondLst>
                                  <p:childTnLst>
                                    <p:set>
                                      <p:cBhvr>
                                        <p:cTn id="84" dur="1" fill="hold">
                                          <p:stCondLst>
                                            <p:cond delay="0"/>
                                          </p:stCondLst>
                                        </p:cTn>
                                        <p:tgtEl>
                                          <p:spTgt spid="62"/>
                                        </p:tgtEl>
                                        <p:attrNameLst>
                                          <p:attrName>style.visibility</p:attrName>
                                        </p:attrNameLst>
                                      </p:cBhvr>
                                      <p:to>
                                        <p:strVal val="visible"/>
                                      </p:to>
                                    </p:set>
                                    <p:animEffect transition="in" filter="dissolve">
                                      <p:cBhvr>
                                        <p:cTn id="85" dur="500"/>
                                        <p:tgtEl>
                                          <p:spTgt spid="62"/>
                                        </p:tgtEl>
                                      </p:cBhvr>
                                    </p:animEffect>
                                  </p:childTnLst>
                                </p:cTn>
                              </p:par>
                              <p:par>
                                <p:cTn id="86" presetID="9" presetClass="entr" presetSubtype="0" fill="hold" grpId="0" nodeType="withEffect">
                                  <p:stCondLst>
                                    <p:cond delay="0"/>
                                  </p:stCondLst>
                                  <p:childTnLst>
                                    <p:set>
                                      <p:cBhvr>
                                        <p:cTn id="87" dur="1" fill="hold">
                                          <p:stCondLst>
                                            <p:cond delay="0"/>
                                          </p:stCondLst>
                                        </p:cTn>
                                        <p:tgtEl>
                                          <p:spTgt spid="51"/>
                                        </p:tgtEl>
                                        <p:attrNameLst>
                                          <p:attrName>style.visibility</p:attrName>
                                        </p:attrNameLst>
                                      </p:cBhvr>
                                      <p:to>
                                        <p:strVal val="visible"/>
                                      </p:to>
                                    </p:set>
                                    <p:animEffect transition="in" filter="dissolve">
                                      <p:cBhvr>
                                        <p:cTn id="88" dur="500"/>
                                        <p:tgtEl>
                                          <p:spTgt spid="51"/>
                                        </p:tgtEl>
                                      </p:cBhvr>
                                    </p:animEffect>
                                  </p:childTnLst>
                                </p:cTn>
                              </p:par>
                            </p:childTnLst>
                          </p:cTn>
                        </p:par>
                      </p:childTnLst>
                    </p:cTn>
                  </p:par>
                  <p:par>
                    <p:cTn id="89" fill="hold">
                      <p:stCondLst>
                        <p:cond delay="indefinite"/>
                      </p:stCondLst>
                      <p:childTnLst>
                        <p:par>
                          <p:cTn id="90" fill="hold">
                            <p:stCondLst>
                              <p:cond delay="0"/>
                            </p:stCondLst>
                            <p:childTnLst>
                              <p:par>
                                <p:cTn id="91" presetID="9" presetClass="entr" presetSubtype="0" fill="hold" nodeType="clickEffect">
                                  <p:stCondLst>
                                    <p:cond delay="0"/>
                                  </p:stCondLst>
                                  <p:childTnLst>
                                    <p:set>
                                      <p:cBhvr>
                                        <p:cTn id="92" dur="1" fill="hold">
                                          <p:stCondLst>
                                            <p:cond delay="0"/>
                                          </p:stCondLst>
                                        </p:cTn>
                                        <p:tgtEl>
                                          <p:spTgt spid="64"/>
                                        </p:tgtEl>
                                        <p:attrNameLst>
                                          <p:attrName>style.visibility</p:attrName>
                                        </p:attrNameLst>
                                      </p:cBhvr>
                                      <p:to>
                                        <p:strVal val="visible"/>
                                      </p:to>
                                    </p:set>
                                    <p:animEffect transition="in" filter="dissolve">
                                      <p:cBhvr>
                                        <p:cTn id="93" dur="500"/>
                                        <p:tgtEl>
                                          <p:spTgt spid="64"/>
                                        </p:tgtEl>
                                      </p:cBhvr>
                                    </p:animEffect>
                                  </p:childTnLst>
                                </p:cTn>
                              </p:par>
                              <p:par>
                                <p:cTn id="94" presetID="9" presetClass="entr" presetSubtype="0" fill="hold" grpId="0" nodeType="withEffect">
                                  <p:stCondLst>
                                    <p:cond delay="0"/>
                                  </p:stCondLst>
                                  <p:childTnLst>
                                    <p:set>
                                      <p:cBhvr>
                                        <p:cTn id="95" dur="1" fill="hold">
                                          <p:stCondLst>
                                            <p:cond delay="0"/>
                                          </p:stCondLst>
                                        </p:cTn>
                                        <p:tgtEl>
                                          <p:spTgt spid="63"/>
                                        </p:tgtEl>
                                        <p:attrNameLst>
                                          <p:attrName>style.visibility</p:attrName>
                                        </p:attrNameLst>
                                      </p:cBhvr>
                                      <p:to>
                                        <p:strVal val="visible"/>
                                      </p:to>
                                    </p:set>
                                    <p:animEffect transition="in" filter="dissolve">
                                      <p:cBhvr>
                                        <p:cTn id="96" dur="500"/>
                                        <p:tgtEl>
                                          <p:spTgt spid="63"/>
                                        </p:tgtEl>
                                      </p:cBhvr>
                                    </p:animEffect>
                                  </p:childTnLst>
                                </p:cTn>
                              </p:par>
                              <p:par>
                                <p:cTn id="97" presetID="9" presetClass="entr" presetSubtype="0" fill="hold" nodeType="withEffect">
                                  <p:stCondLst>
                                    <p:cond delay="0"/>
                                  </p:stCondLst>
                                  <p:childTnLst>
                                    <p:set>
                                      <p:cBhvr>
                                        <p:cTn id="98" dur="1" fill="hold">
                                          <p:stCondLst>
                                            <p:cond delay="0"/>
                                          </p:stCondLst>
                                        </p:cTn>
                                        <p:tgtEl>
                                          <p:spTgt spid="66"/>
                                        </p:tgtEl>
                                        <p:attrNameLst>
                                          <p:attrName>style.visibility</p:attrName>
                                        </p:attrNameLst>
                                      </p:cBhvr>
                                      <p:to>
                                        <p:strVal val="visible"/>
                                      </p:to>
                                    </p:set>
                                    <p:animEffect transition="in" filter="dissolve">
                                      <p:cBhvr>
                                        <p:cTn id="99" dur="500"/>
                                        <p:tgtEl>
                                          <p:spTgt spid="66"/>
                                        </p:tgtEl>
                                      </p:cBhvr>
                                    </p:animEffect>
                                  </p:childTnLst>
                                </p:cTn>
                              </p:par>
                              <p:par>
                                <p:cTn id="100" presetID="9" presetClass="entr" presetSubtype="0" fill="hold" grpId="0" nodeType="withEffect">
                                  <p:stCondLst>
                                    <p:cond delay="0"/>
                                  </p:stCondLst>
                                  <p:childTnLst>
                                    <p:set>
                                      <p:cBhvr>
                                        <p:cTn id="101" dur="1" fill="hold">
                                          <p:stCondLst>
                                            <p:cond delay="0"/>
                                          </p:stCondLst>
                                        </p:cTn>
                                        <p:tgtEl>
                                          <p:spTgt spid="65"/>
                                        </p:tgtEl>
                                        <p:attrNameLst>
                                          <p:attrName>style.visibility</p:attrName>
                                        </p:attrNameLst>
                                      </p:cBhvr>
                                      <p:to>
                                        <p:strVal val="visible"/>
                                      </p:to>
                                    </p:set>
                                    <p:animEffect transition="in" filter="dissolve">
                                      <p:cBhvr>
                                        <p:cTn id="102"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6" grpId="0"/>
      <p:bldP spid="47" grpId="0"/>
      <p:bldP spid="48" grpId="0"/>
      <p:bldP spid="49" grpId="0"/>
      <p:bldP spid="50" grpId="0" animBg="1"/>
      <p:bldP spid="51" grpId="0" animBg="1"/>
      <p:bldP spid="52" grpId="0"/>
      <p:bldP spid="54" grpId="0" animBg="1"/>
      <p:bldP spid="55" grpId="0" animBg="1"/>
      <p:bldP spid="56" grpId="0" animBg="1"/>
      <p:bldP spid="57" grpId="0" animBg="1"/>
      <p:bldP spid="58" grpId="0" animBg="1"/>
      <p:bldP spid="60" grpId="0" animBg="1"/>
      <p:bldP spid="63" grpId="0" animBg="1"/>
      <p:bldP spid="6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D558541-60C9-42A2-8392-FF12533A6B7A}" type="slidenum">
              <a:rPr lang="en-US" smtClean="0">
                <a:solidFill>
                  <a:srgbClr val="6C6C6C">
                    <a:lumMod val="60000"/>
                    <a:lumOff val="40000"/>
                  </a:srgbClr>
                </a:solidFill>
              </a:rPr>
              <a:pPr/>
              <a:t>5</a:t>
            </a:fld>
            <a:endParaRPr lang="en-US" dirty="0">
              <a:solidFill>
                <a:srgbClr val="6C6C6C">
                  <a:lumMod val="60000"/>
                  <a:lumOff val="40000"/>
                </a:srgbClr>
              </a:solidFill>
            </a:endParaRPr>
          </a:p>
        </p:txBody>
      </p:sp>
      <p:sp>
        <p:nvSpPr>
          <p:cNvPr id="3" name="Title 2"/>
          <p:cNvSpPr>
            <a:spLocks noGrp="1"/>
          </p:cNvSpPr>
          <p:nvPr>
            <p:ph type="title"/>
          </p:nvPr>
        </p:nvSpPr>
        <p:spPr/>
        <p:txBody>
          <a:bodyPr/>
          <a:lstStyle/>
          <a:p>
            <a:r>
              <a:rPr lang="en-US" dirty="0" smtClean="0"/>
              <a:t>From Products TO SERVICEs</a:t>
            </a:r>
            <a:br>
              <a:rPr lang="en-US" dirty="0" smtClean="0"/>
            </a:br>
            <a:r>
              <a:rPr lang="en-US" dirty="0" smtClean="0">
                <a:solidFill>
                  <a:schemeClr val="accent4"/>
                </a:solidFill>
              </a:rPr>
              <a:t>what has changed</a:t>
            </a:r>
            <a:endParaRPr lang="en-US" dirty="0">
              <a:solidFill>
                <a:schemeClr val="accent4"/>
              </a:solidFill>
            </a:endParaRPr>
          </a:p>
        </p:txBody>
      </p:sp>
      <p:sp>
        <p:nvSpPr>
          <p:cNvPr id="32" name="Rectangle 31"/>
          <p:cNvSpPr/>
          <p:nvPr/>
        </p:nvSpPr>
        <p:spPr bwMode="auto">
          <a:xfrm>
            <a:off x="6640601" y="1833966"/>
            <a:ext cx="2347630" cy="369332"/>
          </a:xfrm>
          <a:prstGeom prst="rect">
            <a:avLst/>
          </a:prstGeom>
          <a:extLst/>
        </p:spPr>
        <p:txBody>
          <a:bodyPr wrap="none">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609493" algn="l" rtl="0" fontAlgn="base">
              <a:spcBef>
                <a:spcPct val="0"/>
              </a:spcBef>
              <a:spcAft>
                <a:spcPct val="0"/>
              </a:spcAft>
              <a:defRPr kern="1200">
                <a:solidFill>
                  <a:schemeClr val="tx1"/>
                </a:solidFill>
                <a:latin typeface="Arial" charset="0"/>
                <a:ea typeface="+mn-ea"/>
                <a:cs typeface="Arial" charset="0"/>
              </a:defRPr>
            </a:lvl2pPr>
            <a:lvl3pPr marL="1218987" algn="l" rtl="0" fontAlgn="base">
              <a:spcBef>
                <a:spcPct val="0"/>
              </a:spcBef>
              <a:spcAft>
                <a:spcPct val="0"/>
              </a:spcAft>
              <a:defRPr kern="1200">
                <a:solidFill>
                  <a:schemeClr val="tx1"/>
                </a:solidFill>
                <a:latin typeface="Arial" charset="0"/>
                <a:ea typeface="+mn-ea"/>
                <a:cs typeface="Arial" charset="0"/>
              </a:defRPr>
            </a:lvl3pPr>
            <a:lvl4pPr marL="1828480" algn="l" rtl="0" fontAlgn="base">
              <a:spcBef>
                <a:spcPct val="0"/>
              </a:spcBef>
              <a:spcAft>
                <a:spcPct val="0"/>
              </a:spcAft>
              <a:defRPr kern="1200">
                <a:solidFill>
                  <a:schemeClr val="tx1"/>
                </a:solidFill>
                <a:latin typeface="Arial" charset="0"/>
                <a:ea typeface="+mn-ea"/>
                <a:cs typeface="Arial" charset="0"/>
              </a:defRPr>
            </a:lvl4pPr>
            <a:lvl5pPr marL="2437973" algn="l" rtl="0" fontAlgn="base">
              <a:spcBef>
                <a:spcPct val="0"/>
              </a:spcBef>
              <a:spcAft>
                <a:spcPct val="0"/>
              </a:spcAft>
              <a:defRPr kern="1200">
                <a:solidFill>
                  <a:schemeClr val="tx1"/>
                </a:solidFill>
                <a:latin typeface="Arial" charset="0"/>
                <a:ea typeface="+mn-ea"/>
                <a:cs typeface="Arial" charset="0"/>
              </a:defRPr>
            </a:lvl5pPr>
            <a:lvl6pPr marL="3047467" algn="l" defTabSz="1218987" rtl="0" eaLnBrk="1" latinLnBrk="0" hangingPunct="1">
              <a:defRPr kern="1200">
                <a:solidFill>
                  <a:schemeClr val="tx1"/>
                </a:solidFill>
                <a:latin typeface="Arial" charset="0"/>
                <a:ea typeface="+mn-ea"/>
                <a:cs typeface="Arial" charset="0"/>
              </a:defRPr>
            </a:lvl6pPr>
            <a:lvl7pPr marL="3656960" algn="l" defTabSz="1218987" rtl="0" eaLnBrk="1" latinLnBrk="0" hangingPunct="1">
              <a:defRPr kern="1200">
                <a:solidFill>
                  <a:schemeClr val="tx1"/>
                </a:solidFill>
                <a:latin typeface="Arial" charset="0"/>
                <a:ea typeface="+mn-ea"/>
                <a:cs typeface="Arial" charset="0"/>
              </a:defRPr>
            </a:lvl7pPr>
            <a:lvl8pPr marL="4266453" algn="l" defTabSz="1218987" rtl="0" eaLnBrk="1" latinLnBrk="0" hangingPunct="1">
              <a:defRPr kern="1200">
                <a:solidFill>
                  <a:schemeClr val="tx1"/>
                </a:solidFill>
                <a:latin typeface="Arial" charset="0"/>
                <a:ea typeface="+mn-ea"/>
                <a:cs typeface="Arial" charset="0"/>
              </a:defRPr>
            </a:lvl8pPr>
            <a:lvl9pPr marL="4875947" algn="l" defTabSz="1218987" rtl="0" eaLnBrk="1" latinLnBrk="0" hangingPunct="1">
              <a:defRPr kern="1200">
                <a:solidFill>
                  <a:schemeClr val="tx1"/>
                </a:solidFill>
                <a:latin typeface="Arial" charset="0"/>
                <a:ea typeface="+mn-ea"/>
                <a:cs typeface="Arial" charset="0"/>
              </a:defRPr>
            </a:lvl9pPr>
          </a:lstStyle>
          <a:p>
            <a:pPr marL="180018" indent="-180018" fontAlgn="auto">
              <a:spcBef>
                <a:spcPts val="0"/>
              </a:spcBef>
              <a:spcAft>
                <a:spcPts val="600"/>
              </a:spcAft>
            </a:pPr>
            <a:r>
              <a:rPr lang="en-US" b="1" dirty="0" smtClean="0">
                <a:solidFill>
                  <a:srgbClr val="FF9900"/>
                </a:solidFill>
                <a:latin typeface="Arial"/>
              </a:rPr>
              <a:t>To: Platform </a:t>
            </a:r>
            <a:r>
              <a:rPr lang="en-US" b="1" dirty="0">
                <a:solidFill>
                  <a:srgbClr val="FF9900"/>
                </a:solidFill>
                <a:latin typeface="Arial"/>
              </a:rPr>
              <a:t>centric</a:t>
            </a:r>
          </a:p>
        </p:txBody>
      </p:sp>
      <p:sp>
        <p:nvSpPr>
          <p:cNvPr id="33" name="Oval 32"/>
          <p:cNvSpPr>
            <a:spLocks noChangeArrowheads="1"/>
          </p:cNvSpPr>
          <p:nvPr/>
        </p:nvSpPr>
        <p:spPr bwMode="auto">
          <a:xfrm>
            <a:off x="727328" y="3203076"/>
            <a:ext cx="2221469" cy="2224653"/>
          </a:xfrm>
          <a:prstGeom prst="ellipse">
            <a:avLst/>
          </a:prstGeom>
          <a:noFill/>
          <a:ln w="19050">
            <a:solidFill>
              <a:schemeClr val="bg1">
                <a:lumMod val="65000"/>
              </a:schemeClr>
            </a:solidFill>
            <a:round/>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609493" algn="l" rtl="0" fontAlgn="base">
              <a:spcBef>
                <a:spcPct val="0"/>
              </a:spcBef>
              <a:spcAft>
                <a:spcPct val="0"/>
              </a:spcAft>
              <a:defRPr kern="1200">
                <a:solidFill>
                  <a:schemeClr val="tx1"/>
                </a:solidFill>
                <a:latin typeface="Arial" charset="0"/>
                <a:ea typeface="+mn-ea"/>
                <a:cs typeface="Arial" charset="0"/>
              </a:defRPr>
            </a:lvl2pPr>
            <a:lvl3pPr marL="1218987" algn="l" rtl="0" fontAlgn="base">
              <a:spcBef>
                <a:spcPct val="0"/>
              </a:spcBef>
              <a:spcAft>
                <a:spcPct val="0"/>
              </a:spcAft>
              <a:defRPr kern="1200">
                <a:solidFill>
                  <a:schemeClr val="tx1"/>
                </a:solidFill>
                <a:latin typeface="Arial" charset="0"/>
                <a:ea typeface="+mn-ea"/>
                <a:cs typeface="Arial" charset="0"/>
              </a:defRPr>
            </a:lvl3pPr>
            <a:lvl4pPr marL="1828480" algn="l" rtl="0" fontAlgn="base">
              <a:spcBef>
                <a:spcPct val="0"/>
              </a:spcBef>
              <a:spcAft>
                <a:spcPct val="0"/>
              </a:spcAft>
              <a:defRPr kern="1200">
                <a:solidFill>
                  <a:schemeClr val="tx1"/>
                </a:solidFill>
                <a:latin typeface="Arial" charset="0"/>
                <a:ea typeface="+mn-ea"/>
                <a:cs typeface="Arial" charset="0"/>
              </a:defRPr>
            </a:lvl4pPr>
            <a:lvl5pPr marL="2437973" algn="l" rtl="0" fontAlgn="base">
              <a:spcBef>
                <a:spcPct val="0"/>
              </a:spcBef>
              <a:spcAft>
                <a:spcPct val="0"/>
              </a:spcAft>
              <a:defRPr kern="1200">
                <a:solidFill>
                  <a:schemeClr val="tx1"/>
                </a:solidFill>
                <a:latin typeface="Arial" charset="0"/>
                <a:ea typeface="+mn-ea"/>
                <a:cs typeface="Arial" charset="0"/>
              </a:defRPr>
            </a:lvl5pPr>
            <a:lvl6pPr marL="3047467" algn="l" defTabSz="1218987" rtl="0" eaLnBrk="1" latinLnBrk="0" hangingPunct="1">
              <a:defRPr kern="1200">
                <a:solidFill>
                  <a:schemeClr val="tx1"/>
                </a:solidFill>
                <a:latin typeface="Arial" charset="0"/>
                <a:ea typeface="+mn-ea"/>
                <a:cs typeface="Arial" charset="0"/>
              </a:defRPr>
            </a:lvl6pPr>
            <a:lvl7pPr marL="3656960" algn="l" defTabSz="1218987" rtl="0" eaLnBrk="1" latinLnBrk="0" hangingPunct="1">
              <a:defRPr kern="1200">
                <a:solidFill>
                  <a:schemeClr val="tx1"/>
                </a:solidFill>
                <a:latin typeface="Arial" charset="0"/>
                <a:ea typeface="+mn-ea"/>
                <a:cs typeface="Arial" charset="0"/>
              </a:defRPr>
            </a:lvl7pPr>
            <a:lvl8pPr marL="4266453" algn="l" defTabSz="1218987" rtl="0" eaLnBrk="1" latinLnBrk="0" hangingPunct="1">
              <a:defRPr kern="1200">
                <a:solidFill>
                  <a:schemeClr val="tx1"/>
                </a:solidFill>
                <a:latin typeface="Arial" charset="0"/>
                <a:ea typeface="+mn-ea"/>
                <a:cs typeface="Arial" charset="0"/>
              </a:defRPr>
            </a:lvl8pPr>
            <a:lvl9pPr marL="4875947" algn="l" defTabSz="1218987" rtl="0" eaLnBrk="1" latinLnBrk="0" hangingPunct="1">
              <a:defRPr kern="1200">
                <a:solidFill>
                  <a:schemeClr val="tx1"/>
                </a:solidFill>
                <a:latin typeface="Arial" charset="0"/>
                <a:ea typeface="+mn-ea"/>
                <a:cs typeface="Arial" charset="0"/>
              </a:defRPr>
            </a:lvl9pPr>
          </a:lstStyle>
          <a:p>
            <a:pPr eaLnBrk="0" hangingPunct="0">
              <a:defRPr/>
            </a:pPr>
            <a:endParaRPr lang="en-US" altLang="en-US" kern="0">
              <a:solidFill>
                <a:srgbClr val="000000"/>
              </a:solidFill>
              <a:latin typeface="Arial"/>
            </a:endParaRPr>
          </a:p>
        </p:txBody>
      </p:sp>
      <p:grpSp>
        <p:nvGrpSpPr>
          <p:cNvPr id="34" name="Group 33"/>
          <p:cNvGrpSpPr>
            <a:grpSpLocks/>
          </p:cNvGrpSpPr>
          <p:nvPr/>
        </p:nvGrpSpPr>
        <p:grpSpPr bwMode="auto">
          <a:xfrm>
            <a:off x="385324" y="2943507"/>
            <a:ext cx="869478" cy="872663"/>
            <a:chOff x="870474" y="990600"/>
            <a:chExt cx="958327" cy="960935"/>
          </a:xfrm>
        </p:grpSpPr>
        <p:sp>
          <p:nvSpPr>
            <p:cNvPr id="35" name="Oval 34"/>
            <p:cNvSpPr>
              <a:spLocks noChangeArrowheads="1"/>
            </p:cNvSpPr>
            <p:nvPr/>
          </p:nvSpPr>
          <p:spPr bwMode="auto">
            <a:xfrm>
              <a:off x="870474" y="990600"/>
              <a:ext cx="957263" cy="955675"/>
            </a:xfrm>
            <a:prstGeom prst="ellipse">
              <a:avLst/>
            </a:prstGeom>
            <a:solidFill>
              <a:schemeClr val="bg1"/>
            </a:solidFill>
            <a:ln w="19050">
              <a:solidFill>
                <a:schemeClr val="bg1">
                  <a:lumMod val="50000"/>
                </a:schemeClr>
              </a:solidFill>
              <a:round/>
              <a:headEnd/>
              <a:tailEnd/>
            </a:ln>
          </p:spPr>
          <p:txBody>
            <a:bodyPr/>
            <a:lstStyle/>
            <a:p>
              <a:pPr eaLnBrk="0" fontAlgn="base" hangingPunct="0">
                <a:spcBef>
                  <a:spcPct val="0"/>
                </a:spcBef>
                <a:spcAft>
                  <a:spcPct val="0"/>
                </a:spcAft>
              </a:pPr>
              <a:endParaRPr lang="en-US" altLang="en-US" kern="0">
                <a:solidFill>
                  <a:srgbClr val="000000"/>
                </a:solidFill>
                <a:cs typeface="Arial" charset="0"/>
              </a:endParaRPr>
            </a:p>
          </p:txBody>
        </p:sp>
        <p:sp>
          <p:nvSpPr>
            <p:cNvPr id="36" name="Oval 35"/>
            <p:cNvSpPr>
              <a:spLocks noChangeArrowheads="1"/>
            </p:cNvSpPr>
            <p:nvPr/>
          </p:nvSpPr>
          <p:spPr bwMode="auto">
            <a:xfrm>
              <a:off x="872230" y="995860"/>
              <a:ext cx="956571" cy="955675"/>
            </a:xfrm>
            <a:prstGeom prst="ellipse">
              <a:avLst/>
            </a:prstGeom>
            <a:solidFill>
              <a:schemeClr val="bg1"/>
            </a:solidFill>
            <a:ln w="19050">
              <a:solidFill>
                <a:schemeClr val="bg1">
                  <a:lumMod val="50000"/>
                </a:schemeClr>
              </a:solidFill>
              <a:round/>
              <a:headEnd/>
              <a:tailEnd/>
            </a:ln>
          </p:spPr>
          <p:txBody>
            <a:bodyPr/>
            <a:lstStyle/>
            <a:p>
              <a:pPr eaLnBrk="0" fontAlgn="base" hangingPunct="0">
                <a:spcBef>
                  <a:spcPct val="0"/>
                </a:spcBef>
                <a:spcAft>
                  <a:spcPct val="0"/>
                </a:spcAft>
              </a:pPr>
              <a:endParaRPr lang="en-US" altLang="en-US" kern="0">
                <a:solidFill>
                  <a:srgbClr val="000000"/>
                </a:solidFill>
                <a:cs typeface="Arial" charset="0"/>
              </a:endParaRPr>
            </a:p>
          </p:txBody>
        </p:sp>
      </p:grpSp>
      <p:sp>
        <p:nvSpPr>
          <p:cNvPr id="37" name="Freeform 36"/>
          <p:cNvSpPr>
            <a:spLocks noEditPoints="1"/>
          </p:cNvSpPr>
          <p:nvPr/>
        </p:nvSpPr>
        <p:spPr bwMode="auto">
          <a:xfrm>
            <a:off x="493237" y="3161672"/>
            <a:ext cx="557358" cy="431554"/>
          </a:xfrm>
          <a:custGeom>
            <a:avLst/>
            <a:gdLst>
              <a:gd name="T0" fmla="*/ 2147483647 w 420"/>
              <a:gd name="T1" fmla="*/ 2147483647 h 326"/>
              <a:gd name="T2" fmla="*/ 2147483647 w 420"/>
              <a:gd name="T3" fmla="*/ 2147483647 h 326"/>
              <a:gd name="T4" fmla="*/ 2147483647 w 420"/>
              <a:gd name="T5" fmla="*/ 2147483647 h 326"/>
              <a:gd name="T6" fmla="*/ 2147483647 w 420"/>
              <a:gd name="T7" fmla="*/ 2147483647 h 326"/>
              <a:gd name="T8" fmla="*/ 2147483647 w 420"/>
              <a:gd name="T9" fmla="*/ 2147483647 h 326"/>
              <a:gd name="T10" fmla="*/ 2147483647 w 420"/>
              <a:gd name="T11" fmla="*/ 0 h 326"/>
              <a:gd name="T12" fmla="*/ 2147483647 w 420"/>
              <a:gd name="T13" fmla="*/ 2147483647 h 326"/>
              <a:gd name="T14" fmla="*/ 2147483647 w 420"/>
              <a:gd name="T15" fmla="*/ 2147483647 h 326"/>
              <a:gd name="T16" fmla="*/ 2147483647 w 420"/>
              <a:gd name="T17" fmla="*/ 2147483647 h 326"/>
              <a:gd name="T18" fmla="*/ 2147483647 w 420"/>
              <a:gd name="T19" fmla="*/ 2147483647 h 326"/>
              <a:gd name="T20" fmla="*/ 2147483647 w 420"/>
              <a:gd name="T21" fmla="*/ 2147483647 h 326"/>
              <a:gd name="T22" fmla="*/ 2147483647 w 420"/>
              <a:gd name="T23" fmla="*/ 2147483647 h 326"/>
              <a:gd name="T24" fmla="*/ 2147483647 w 420"/>
              <a:gd name="T25" fmla="*/ 2147483647 h 326"/>
              <a:gd name="T26" fmla="*/ 2147483647 w 420"/>
              <a:gd name="T27" fmla="*/ 2147483647 h 326"/>
              <a:gd name="T28" fmla="*/ 2147483647 w 420"/>
              <a:gd name="T29" fmla="*/ 2147483647 h 326"/>
              <a:gd name="T30" fmla="*/ 2147483647 w 420"/>
              <a:gd name="T31" fmla="*/ 2147483647 h 326"/>
              <a:gd name="T32" fmla="*/ 2147483647 w 420"/>
              <a:gd name="T33" fmla="*/ 2147483647 h 326"/>
              <a:gd name="T34" fmla="*/ 2147483647 w 420"/>
              <a:gd name="T35" fmla="*/ 2147483647 h 326"/>
              <a:gd name="T36" fmla="*/ 2147483647 w 420"/>
              <a:gd name="T37" fmla="*/ 2147483647 h 326"/>
              <a:gd name="T38" fmla="*/ 2147483647 w 420"/>
              <a:gd name="T39" fmla="*/ 2147483647 h 326"/>
              <a:gd name="T40" fmla="*/ 2147483647 w 420"/>
              <a:gd name="T41" fmla="*/ 2147483647 h 326"/>
              <a:gd name="T42" fmla="*/ 2147483647 w 420"/>
              <a:gd name="T43" fmla="*/ 2147483647 h 326"/>
              <a:gd name="T44" fmla="*/ 2147483647 w 420"/>
              <a:gd name="T45" fmla="*/ 2147483647 h 326"/>
              <a:gd name="T46" fmla="*/ 2147483647 w 420"/>
              <a:gd name="T47" fmla="*/ 2147483647 h 326"/>
              <a:gd name="T48" fmla="*/ 2147483647 w 420"/>
              <a:gd name="T49" fmla="*/ 2147483647 h 326"/>
              <a:gd name="T50" fmla="*/ 2147483647 w 420"/>
              <a:gd name="T51" fmla="*/ 2147483647 h 326"/>
              <a:gd name="T52" fmla="*/ 2147483647 w 420"/>
              <a:gd name="T53" fmla="*/ 2147483647 h 326"/>
              <a:gd name="T54" fmla="*/ 2147483647 w 420"/>
              <a:gd name="T55" fmla="*/ 2147483647 h 326"/>
              <a:gd name="T56" fmla="*/ 2147483647 w 420"/>
              <a:gd name="T57" fmla="*/ 2147483647 h 326"/>
              <a:gd name="T58" fmla="*/ 2147483647 w 420"/>
              <a:gd name="T59" fmla="*/ 2147483647 h 326"/>
              <a:gd name="T60" fmla="*/ 2147483647 w 420"/>
              <a:gd name="T61" fmla="*/ 2147483647 h 326"/>
              <a:gd name="T62" fmla="*/ 2147483647 w 420"/>
              <a:gd name="T63" fmla="*/ 2147483647 h 326"/>
              <a:gd name="T64" fmla="*/ 2147483647 w 420"/>
              <a:gd name="T65" fmla="*/ 2147483647 h 326"/>
              <a:gd name="T66" fmla="*/ 2147483647 w 420"/>
              <a:gd name="T67" fmla="*/ 2147483647 h 326"/>
              <a:gd name="T68" fmla="*/ 2147483647 w 420"/>
              <a:gd name="T69" fmla="*/ 2147483647 h 326"/>
              <a:gd name="T70" fmla="*/ 2147483647 w 420"/>
              <a:gd name="T71" fmla="*/ 2147483647 h 326"/>
              <a:gd name="T72" fmla="*/ 2147483647 w 420"/>
              <a:gd name="T73" fmla="*/ 2147483647 h 326"/>
              <a:gd name="T74" fmla="*/ 2147483647 w 420"/>
              <a:gd name="T75" fmla="*/ 2147483647 h 326"/>
              <a:gd name="T76" fmla="*/ 2147483647 w 420"/>
              <a:gd name="T77" fmla="*/ 2147483647 h 326"/>
              <a:gd name="T78" fmla="*/ 2147483647 w 420"/>
              <a:gd name="T79" fmla="*/ 2147483647 h 326"/>
              <a:gd name="T80" fmla="*/ 2147483647 w 420"/>
              <a:gd name="T81" fmla="*/ 2147483647 h 326"/>
              <a:gd name="T82" fmla="*/ 2147483647 w 420"/>
              <a:gd name="T83" fmla="*/ 2147483647 h 326"/>
              <a:gd name="T84" fmla="*/ 2147483647 w 420"/>
              <a:gd name="T85" fmla="*/ 2147483647 h 326"/>
              <a:gd name="T86" fmla="*/ 2147483647 w 420"/>
              <a:gd name="T87" fmla="*/ 2147483647 h 326"/>
              <a:gd name="T88" fmla="*/ 2147483647 w 420"/>
              <a:gd name="T89" fmla="*/ 2147483647 h 326"/>
              <a:gd name="T90" fmla="*/ 2147483647 w 420"/>
              <a:gd name="T91" fmla="*/ 2147483647 h 326"/>
              <a:gd name="T92" fmla="*/ 2147483647 w 420"/>
              <a:gd name="T93" fmla="*/ 2147483647 h 326"/>
              <a:gd name="T94" fmla="*/ 2147483647 w 420"/>
              <a:gd name="T95" fmla="*/ 2147483647 h 326"/>
              <a:gd name="T96" fmla="*/ 2147483647 w 420"/>
              <a:gd name="T97" fmla="*/ 2147483647 h 326"/>
              <a:gd name="T98" fmla="*/ 2147483647 w 420"/>
              <a:gd name="T99" fmla="*/ 2147483647 h 326"/>
              <a:gd name="T100" fmla="*/ 2147483647 w 420"/>
              <a:gd name="T101" fmla="*/ 2147483647 h 326"/>
              <a:gd name="T102" fmla="*/ 2147483647 w 420"/>
              <a:gd name="T103" fmla="*/ 2147483647 h 326"/>
              <a:gd name="T104" fmla="*/ 2147483647 w 420"/>
              <a:gd name="T105" fmla="*/ 2147483647 h 326"/>
              <a:gd name="T106" fmla="*/ 2147483647 w 420"/>
              <a:gd name="T107" fmla="*/ 2147483647 h 326"/>
              <a:gd name="T108" fmla="*/ 2147483647 w 420"/>
              <a:gd name="T109" fmla="*/ 2147483647 h 326"/>
              <a:gd name="T110" fmla="*/ 2147483647 w 420"/>
              <a:gd name="T111" fmla="*/ 2147483647 h 32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420" h="326">
                <a:moveTo>
                  <a:pt x="96" y="30"/>
                </a:moveTo>
                <a:cubicBezTo>
                  <a:pt x="95" y="30"/>
                  <a:pt x="95" y="30"/>
                  <a:pt x="95" y="30"/>
                </a:cubicBezTo>
                <a:cubicBezTo>
                  <a:pt x="94" y="30"/>
                  <a:pt x="93" y="32"/>
                  <a:pt x="93" y="33"/>
                </a:cubicBezTo>
                <a:cubicBezTo>
                  <a:pt x="92" y="36"/>
                  <a:pt x="92" y="36"/>
                  <a:pt x="92" y="36"/>
                </a:cubicBezTo>
                <a:cubicBezTo>
                  <a:pt x="92" y="37"/>
                  <a:pt x="93" y="39"/>
                  <a:pt x="93" y="39"/>
                </a:cubicBezTo>
                <a:cubicBezTo>
                  <a:pt x="95" y="39"/>
                  <a:pt x="95" y="39"/>
                  <a:pt x="95" y="39"/>
                </a:cubicBezTo>
                <a:cubicBezTo>
                  <a:pt x="98" y="39"/>
                  <a:pt x="101" y="37"/>
                  <a:pt x="101" y="34"/>
                </a:cubicBezTo>
                <a:cubicBezTo>
                  <a:pt x="101" y="31"/>
                  <a:pt x="99" y="30"/>
                  <a:pt x="96" y="30"/>
                </a:cubicBezTo>
                <a:close/>
                <a:moveTo>
                  <a:pt x="64" y="43"/>
                </a:moveTo>
                <a:cubicBezTo>
                  <a:pt x="65" y="43"/>
                  <a:pt x="65" y="43"/>
                  <a:pt x="65" y="43"/>
                </a:cubicBezTo>
                <a:cubicBezTo>
                  <a:pt x="66" y="43"/>
                  <a:pt x="68" y="42"/>
                  <a:pt x="67" y="40"/>
                </a:cubicBezTo>
                <a:cubicBezTo>
                  <a:pt x="67" y="37"/>
                  <a:pt x="67" y="37"/>
                  <a:pt x="67" y="37"/>
                </a:cubicBezTo>
                <a:cubicBezTo>
                  <a:pt x="67" y="36"/>
                  <a:pt x="67" y="34"/>
                  <a:pt x="67" y="33"/>
                </a:cubicBezTo>
                <a:cubicBezTo>
                  <a:pt x="67" y="31"/>
                  <a:pt x="67" y="30"/>
                  <a:pt x="67" y="30"/>
                </a:cubicBezTo>
                <a:cubicBezTo>
                  <a:pt x="67" y="30"/>
                  <a:pt x="66" y="31"/>
                  <a:pt x="66" y="33"/>
                </a:cubicBezTo>
                <a:cubicBezTo>
                  <a:pt x="65" y="34"/>
                  <a:pt x="65" y="36"/>
                  <a:pt x="64" y="37"/>
                </a:cubicBezTo>
                <a:cubicBezTo>
                  <a:pt x="63" y="41"/>
                  <a:pt x="63" y="41"/>
                  <a:pt x="63" y="41"/>
                </a:cubicBezTo>
                <a:cubicBezTo>
                  <a:pt x="62" y="42"/>
                  <a:pt x="63" y="43"/>
                  <a:pt x="64" y="43"/>
                </a:cubicBezTo>
                <a:close/>
                <a:moveTo>
                  <a:pt x="407" y="309"/>
                </a:moveTo>
                <a:cubicBezTo>
                  <a:pt x="407" y="168"/>
                  <a:pt x="407" y="168"/>
                  <a:pt x="407" y="168"/>
                </a:cubicBezTo>
                <a:cubicBezTo>
                  <a:pt x="412" y="168"/>
                  <a:pt x="412" y="168"/>
                  <a:pt x="412" y="168"/>
                </a:cubicBezTo>
                <a:cubicBezTo>
                  <a:pt x="416" y="168"/>
                  <a:pt x="420" y="165"/>
                  <a:pt x="420" y="161"/>
                </a:cubicBezTo>
                <a:cubicBezTo>
                  <a:pt x="420" y="159"/>
                  <a:pt x="420" y="159"/>
                  <a:pt x="420" y="159"/>
                </a:cubicBezTo>
                <a:cubicBezTo>
                  <a:pt x="420" y="155"/>
                  <a:pt x="416" y="151"/>
                  <a:pt x="412" y="151"/>
                </a:cubicBezTo>
                <a:cubicBezTo>
                  <a:pt x="120" y="151"/>
                  <a:pt x="120" y="151"/>
                  <a:pt x="120" y="151"/>
                </a:cubicBezTo>
                <a:cubicBezTo>
                  <a:pt x="120" y="82"/>
                  <a:pt x="120" y="82"/>
                  <a:pt x="120" y="82"/>
                </a:cubicBezTo>
                <a:cubicBezTo>
                  <a:pt x="149" y="82"/>
                  <a:pt x="149" y="82"/>
                  <a:pt x="149" y="82"/>
                </a:cubicBezTo>
                <a:cubicBezTo>
                  <a:pt x="153" y="82"/>
                  <a:pt x="157" y="78"/>
                  <a:pt x="157" y="73"/>
                </a:cubicBezTo>
                <a:cubicBezTo>
                  <a:pt x="157" y="8"/>
                  <a:pt x="157" y="8"/>
                  <a:pt x="157" y="8"/>
                </a:cubicBezTo>
                <a:cubicBezTo>
                  <a:pt x="157" y="4"/>
                  <a:pt x="153" y="0"/>
                  <a:pt x="149" y="0"/>
                </a:cubicBezTo>
                <a:cubicBezTo>
                  <a:pt x="8" y="0"/>
                  <a:pt x="8" y="0"/>
                  <a:pt x="8" y="0"/>
                </a:cubicBezTo>
                <a:cubicBezTo>
                  <a:pt x="4" y="0"/>
                  <a:pt x="0" y="4"/>
                  <a:pt x="0" y="8"/>
                </a:cubicBezTo>
                <a:cubicBezTo>
                  <a:pt x="0" y="73"/>
                  <a:pt x="0" y="73"/>
                  <a:pt x="0" y="73"/>
                </a:cubicBezTo>
                <a:cubicBezTo>
                  <a:pt x="0" y="78"/>
                  <a:pt x="4" y="82"/>
                  <a:pt x="8" y="82"/>
                </a:cubicBezTo>
                <a:cubicBezTo>
                  <a:pt x="36" y="82"/>
                  <a:pt x="36" y="82"/>
                  <a:pt x="36" y="82"/>
                </a:cubicBezTo>
                <a:cubicBezTo>
                  <a:pt x="36" y="309"/>
                  <a:pt x="36" y="309"/>
                  <a:pt x="36" y="309"/>
                </a:cubicBezTo>
                <a:cubicBezTo>
                  <a:pt x="23" y="309"/>
                  <a:pt x="23" y="309"/>
                  <a:pt x="23" y="309"/>
                </a:cubicBezTo>
                <a:cubicBezTo>
                  <a:pt x="19" y="309"/>
                  <a:pt x="16" y="312"/>
                  <a:pt x="16" y="316"/>
                </a:cubicBezTo>
                <a:cubicBezTo>
                  <a:pt x="16" y="319"/>
                  <a:pt x="16" y="319"/>
                  <a:pt x="16" y="319"/>
                </a:cubicBezTo>
                <a:cubicBezTo>
                  <a:pt x="16" y="323"/>
                  <a:pt x="19" y="326"/>
                  <a:pt x="23" y="326"/>
                </a:cubicBezTo>
                <a:cubicBezTo>
                  <a:pt x="412" y="326"/>
                  <a:pt x="412" y="326"/>
                  <a:pt x="412" y="326"/>
                </a:cubicBezTo>
                <a:cubicBezTo>
                  <a:pt x="416" y="326"/>
                  <a:pt x="420" y="323"/>
                  <a:pt x="420" y="319"/>
                </a:cubicBezTo>
                <a:cubicBezTo>
                  <a:pt x="420" y="316"/>
                  <a:pt x="420" y="316"/>
                  <a:pt x="420" y="316"/>
                </a:cubicBezTo>
                <a:cubicBezTo>
                  <a:pt x="420" y="312"/>
                  <a:pt x="416" y="309"/>
                  <a:pt x="412" y="309"/>
                </a:cubicBezTo>
                <a:cubicBezTo>
                  <a:pt x="363" y="309"/>
                  <a:pt x="363" y="309"/>
                  <a:pt x="363" y="309"/>
                </a:cubicBezTo>
                <a:cubicBezTo>
                  <a:pt x="363" y="309"/>
                  <a:pt x="363" y="309"/>
                  <a:pt x="363" y="309"/>
                </a:cubicBezTo>
                <a:cubicBezTo>
                  <a:pt x="364" y="308"/>
                  <a:pt x="365" y="307"/>
                  <a:pt x="365" y="305"/>
                </a:cubicBezTo>
                <a:cubicBezTo>
                  <a:pt x="365" y="300"/>
                  <a:pt x="365" y="300"/>
                  <a:pt x="365" y="300"/>
                </a:cubicBezTo>
                <a:cubicBezTo>
                  <a:pt x="352" y="300"/>
                  <a:pt x="352" y="300"/>
                  <a:pt x="352" y="300"/>
                </a:cubicBezTo>
                <a:cubicBezTo>
                  <a:pt x="352" y="305"/>
                  <a:pt x="352" y="305"/>
                  <a:pt x="352" y="305"/>
                </a:cubicBezTo>
                <a:cubicBezTo>
                  <a:pt x="352" y="307"/>
                  <a:pt x="353" y="308"/>
                  <a:pt x="354" y="309"/>
                </a:cubicBezTo>
                <a:cubicBezTo>
                  <a:pt x="354" y="309"/>
                  <a:pt x="354" y="309"/>
                  <a:pt x="354" y="309"/>
                </a:cubicBezTo>
                <a:cubicBezTo>
                  <a:pt x="314" y="309"/>
                  <a:pt x="314" y="309"/>
                  <a:pt x="314" y="309"/>
                </a:cubicBezTo>
                <a:cubicBezTo>
                  <a:pt x="314" y="309"/>
                  <a:pt x="314" y="309"/>
                  <a:pt x="314" y="309"/>
                </a:cubicBezTo>
                <a:cubicBezTo>
                  <a:pt x="315" y="308"/>
                  <a:pt x="316" y="307"/>
                  <a:pt x="316" y="305"/>
                </a:cubicBezTo>
                <a:cubicBezTo>
                  <a:pt x="316" y="300"/>
                  <a:pt x="316" y="300"/>
                  <a:pt x="316" y="300"/>
                </a:cubicBezTo>
                <a:cubicBezTo>
                  <a:pt x="303" y="300"/>
                  <a:pt x="303" y="300"/>
                  <a:pt x="303" y="300"/>
                </a:cubicBezTo>
                <a:cubicBezTo>
                  <a:pt x="303" y="305"/>
                  <a:pt x="303" y="305"/>
                  <a:pt x="303" y="305"/>
                </a:cubicBezTo>
                <a:cubicBezTo>
                  <a:pt x="303" y="307"/>
                  <a:pt x="304" y="308"/>
                  <a:pt x="305" y="309"/>
                </a:cubicBezTo>
                <a:cubicBezTo>
                  <a:pt x="305" y="309"/>
                  <a:pt x="305" y="309"/>
                  <a:pt x="305" y="309"/>
                </a:cubicBezTo>
                <a:cubicBezTo>
                  <a:pt x="270" y="309"/>
                  <a:pt x="270" y="309"/>
                  <a:pt x="270" y="309"/>
                </a:cubicBezTo>
                <a:cubicBezTo>
                  <a:pt x="270" y="309"/>
                  <a:pt x="270" y="309"/>
                  <a:pt x="270" y="309"/>
                </a:cubicBezTo>
                <a:cubicBezTo>
                  <a:pt x="271" y="308"/>
                  <a:pt x="271" y="307"/>
                  <a:pt x="271" y="305"/>
                </a:cubicBezTo>
                <a:cubicBezTo>
                  <a:pt x="271" y="300"/>
                  <a:pt x="271" y="300"/>
                  <a:pt x="271" y="300"/>
                </a:cubicBezTo>
                <a:cubicBezTo>
                  <a:pt x="259" y="300"/>
                  <a:pt x="259" y="300"/>
                  <a:pt x="259" y="300"/>
                </a:cubicBezTo>
                <a:cubicBezTo>
                  <a:pt x="259" y="305"/>
                  <a:pt x="259" y="305"/>
                  <a:pt x="259" y="305"/>
                </a:cubicBezTo>
                <a:cubicBezTo>
                  <a:pt x="259" y="307"/>
                  <a:pt x="260" y="308"/>
                  <a:pt x="261" y="309"/>
                </a:cubicBezTo>
                <a:cubicBezTo>
                  <a:pt x="261" y="309"/>
                  <a:pt x="261" y="309"/>
                  <a:pt x="261" y="309"/>
                </a:cubicBezTo>
                <a:cubicBezTo>
                  <a:pt x="220" y="309"/>
                  <a:pt x="220" y="309"/>
                  <a:pt x="220" y="309"/>
                </a:cubicBezTo>
                <a:cubicBezTo>
                  <a:pt x="221" y="309"/>
                  <a:pt x="221" y="309"/>
                  <a:pt x="221" y="309"/>
                </a:cubicBezTo>
                <a:cubicBezTo>
                  <a:pt x="222" y="308"/>
                  <a:pt x="222" y="307"/>
                  <a:pt x="222" y="305"/>
                </a:cubicBezTo>
                <a:cubicBezTo>
                  <a:pt x="222" y="300"/>
                  <a:pt x="222" y="300"/>
                  <a:pt x="222" y="300"/>
                </a:cubicBezTo>
                <a:cubicBezTo>
                  <a:pt x="210" y="300"/>
                  <a:pt x="210" y="300"/>
                  <a:pt x="210" y="300"/>
                </a:cubicBezTo>
                <a:cubicBezTo>
                  <a:pt x="210" y="305"/>
                  <a:pt x="210" y="305"/>
                  <a:pt x="210" y="305"/>
                </a:cubicBezTo>
                <a:cubicBezTo>
                  <a:pt x="210" y="307"/>
                  <a:pt x="210" y="308"/>
                  <a:pt x="211" y="309"/>
                </a:cubicBezTo>
                <a:cubicBezTo>
                  <a:pt x="211" y="309"/>
                  <a:pt x="211" y="309"/>
                  <a:pt x="211" y="309"/>
                </a:cubicBezTo>
                <a:cubicBezTo>
                  <a:pt x="181" y="309"/>
                  <a:pt x="181" y="309"/>
                  <a:pt x="181" y="309"/>
                </a:cubicBezTo>
                <a:cubicBezTo>
                  <a:pt x="181" y="225"/>
                  <a:pt x="181" y="225"/>
                  <a:pt x="181" y="225"/>
                </a:cubicBezTo>
                <a:cubicBezTo>
                  <a:pt x="181" y="222"/>
                  <a:pt x="179" y="220"/>
                  <a:pt x="177" y="220"/>
                </a:cubicBezTo>
                <a:cubicBezTo>
                  <a:pt x="131" y="220"/>
                  <a:pt x="131" y="220"/>
                  <a:pt x="131" y="220"/>
                </a:cubicBezTo>
                <a:cubicBezTo>
                  <a:pt x="129" y="220"/>
                  <a:pt x="127" y="222"/>
                  <a:pt x="127" y="225"/>
                </a:cubicBezTo>
                <a:cubicBezTo>
                  <a:pt x="127" y="309"/>
                  <a:pt x="127" y="309"/>
                  <a:pt x="127" y="309"/>
                </a:cubicBezTo>
                <a:cubicBezTo>
                  <a:pt x="120" y="309"/>
                  <a:pt x="120" y="309"/>
                  <a:pt x="120" y="309"/>
                </a:cubicBezTo>
                <a:cubicBezTo>
                  <a:pt x="120" y="309"/>
                  <a:pt x="120" y="309"/>
                  <a:pt x="120" y="309"/>
                </a:cubicBezTo>
                <a:cubicBezTo>
                  <a:pt x="105" y="309"/>
                  <a:pt x="105" y="309"/>
                  <a:pt x="105" y="309"/>
                </a:cubicBezTo>
                <a:cubicBezTo>
                  <a:pt x="105" y="168"/>
                  <a:pt x="105" y="168"/>
                  <a:pt x="105" y="168"/>
                </a:cubicBezTo>
                <a:cubicBezTo>
                  <a:pt x="391" y="168"/>
                  <a:pt x="391" y="168"/>
                  <a:pt x="391" y="168"/>
                </a:cubicBezTo>
                <a:cubicBezTo>
                  <a:pt x="391" y="309"/>
                  <a:pt x="391" y="309"/>
                  <a:pt x="391" y="309"/>
                </a:cubicBezTo>
                <a:lnTo>
                  <a:pt x="407" y="309"/>
                </a:lnTo>
                <a:close/>
                <a:moveTo>
                  <a:pt x="148" y="230"/>
                </a:moveTo>
                <a:cubicBezTo>
                  <a:pt x="151" y="230"/>
                  <a:pt x="154" y="233"/>
                  <a:pt x="154" y="236"/>
                </a:cubicBezTo>
                <a:cubicBezTo>
                  <a:pt x="154" y="240"/>
                  <a:pt x="151" y="242"/>
                  <a:pt x="148" y="242"/>
                </a:cubicBezTo>
                <a:cubicBezTo>
                  <a:pt x="145" y="242"/>
                  <a:pt x="142" y="240"/>
                  <a:pt x="142" y="236"/>
                </a:cubicBezTo>
                <a:cubicBezTo>
                  <a:pt x="142" y="233"/>
                  <a:pt x="145" y="230"/>
                  <a:pt x="148" y="230"/>
                </a:cubicBezTo>
                <a:close/>
                <a:moveTo>
                  <a:pt x="133" y="253"/>
                </a:moveTo>
                <a:cubicBezTo>
                  <a:pt x="133" y="248"/>
                  <a:pt x="137" y="244"/>
                  <a:pt x="142" y="244"/>
                </a:cubicBezTo>
                <a:cubicBezTo>
                  <a:pt x="152" y="244"/>
                  <a:pt x="152" y="244"/>
                  <a:pt x="152" y="244"/>
                </a:cubicBezTo>
                <a:cubicBezTo>
                  <a:pt x="152" y="244"/>
                  <a:pt x="158" y="244"/>
                  <a:pt x="160" y="249"/>
                </a:cubicBezTo>
                <a:cubicBezTo>
                  <a:pt x="164" y="258"/>
                  <a:pt x="164" y="258"/>
                  <a:pt x="164" y="258"/>
                </a:cubicBezTo>
                <a:cubicBezTo>
                  <a:pt x="167" y="259"/>
                  <a:pt x="167" y="259"/>
                  <a:pt x="167" y="259"/>
                </a:cubicBezTo>
                <a:cubicBezTo>
                  <a:pt x="167" y="259"/>
                  <a:pt x="174" y="261"/>
                  <a:pt x="176" y="262"/>
                </a:cubicBezTo>
                <a:cubicBezTo>
                  <a:pt x="177" y="263"/>
                  <a:pt x="178" y="264"/>
                  <a:pt x="178" y="265"/>
                </a:cubicBezTo>
                <a:cubicBezTo>
                  <a:pt x="178" y="266"/>
                  <a:pt x="177" y="266"/>
                  <a:pt x="177" y="266"/>
                </a:cubicBezTo>
                <a:cubicBezTo>
                  <a:pt x="176" y="269"/>
                  <a:pt x="173" y="268"/>
                  <a:pt x="173" y="268"/>
                </a:cubicBezTo>
                <a:cubicBezTo>
                  <a:pt x="172" y="268"/>
                  <a:pt x="163" y="265"/>
                  <a:pt x="161" y="264"/>
                </a:cubicBezTo>
                <a:cubicBezTo>
                  <a:pt x="160" y="264"/>
                  <a:pt x="160" y="264"/>
                  <a:pt x="160" y="264"/>
                </a:cubicBezTo>
                <a:cubicBezTo>
                  <a:pt x="159" y="264"/>
                  <a:pt x="158" y="263"/>
                  <a:pt x="158" y="262"/>
                </a:cubicBezTo>
                <a:cubicBezTo>
                  <a:pt x="156" y="257"/>
                  <a:pt x="156" y="257"/>
                  <a:pt x="156" y="257"/>
                </a:cubicBezTo>
                <a:cubicBezTo>
                  <a:pt x="156" y="309"/>
                  <a:pt x="156" y="309"/>
                  <a:pt x="156" y="309"/>
                </a:cubicBezTo>
                <a:cubicBezTo>
                  <a:pt x="149" y="309"/>
                  <a:pt x="149" y="309"/>
                  <a:pt x="149" y="309"/>
                </a:cubicBezTo>
                <a:cubicBezTo>
                  <a:pt x="149" y="277"/>
                  <a:pt x="149" y="277"/>
                  <a:pt x="149" y="277"/>
                </a:cubicBezTo>
                <a:cubicBezTo>
                  <a:pt x="147" y="277"/>
                  <a:pt x="147" y="277"/>
                  <a:pt x="147" y="277"/>
                </a:cubicBezTo>
                <a:cubicBezTo>
                  <a:pt x="147" y="309"/>
                  <a:pt x="147" y="309"/>
                  <a:pt x="147" y="309"/>
                </a:cubicBezTo>
                <a:cubicBezTo>
                  <a:pt x="140" y="309"/>
                  <a:pt x="140" y="309"/>
                  <a:pt x="140" y="309"/>
                </a:cubicBezTo>
                <a:cubicBezTo>
                  <a:pt x="140" y="254"/>
                  <a:pt x="140" y="254"/>
                  <a:pt x="140" y="254"/>
                </a:cubicBezTo>
                <a:cubicBezTo>
                  <a:pt x="139" y="254"/>
                  <a:pt x="139" y="254"/>
                  <a:pt x="139" y="254"/>
                </a:cubicBezTo>
                <a:cubicBezTo>
                  <a:pt x="139" y="273"/>
                  <a:pt x="139" y="273"/>
                  <a:pt x="139" y="273"/>
                </a:cubicBezTo>
                <a:cubicBezTo>
                  <a:pt x="139" y="275"/>
                  <a:pt x="138" y="276"/>
                  <a:pt x="136" y="276"/>
                </a:cubicBezTo>
                <a:cubicBezTo>
                  <a:pt x="134" y="276"/>
                  <a:pt x="133" y="275"/>
                  <a:pt x="133" y="273"/>
                </a:cubicBezTo>
                <a:lnTo>
                  <a:pt x="133" y="253"/>
                </a:lnTo>
                <a:close/>
                <a:moveTo>
                  <a:pt x="44" y="31"/>
                </a:moveTo>
                <a:cubicBezTo>
                  <a:pt x="43" y="31"/>
                  <a:pt x="42" y="31"/>
                  <a:pt x="41" y="31"/>
                </a:cubicBezTo>
                <a:cubicBezTo>
                  <a:pt x="38" y="31"/>
                  <a:pt x="36" y="31"/>
                  <a:pt x="34" y="33"/>
                </a:cubicBezTo>
                <a:cubicBezTo>
                  <a:pt x="31" y="35"/>
                  <a:pt x="29" y="38"/>
                  <a:pt x="29" y="43"/>
                </a:cubicBezTo>
                <a:cubicBezTo>
                  <a:pt x="29" y="48"/>
                  <a:pt x="33" y="51"/>
                  <a:pt x="38" y="51"/>
                </a:cubicBezTo>
                <a:cubicBezTo>
                  <a:pt x="39" y="51"/>
                  <a:pt x="40" y="51"/>
                  <a:pt x="41" y="51"/>
                </a:cubicBezTo>
                <a:cubicBezTo>
                  <a:pt x="43" y="50"/>
                  <a:pt x="44" y="51"/>
                  <a:pt x="44" y="53"/>
                </a:cubicBezTo>
                <a:cubicBezTo>
                  <a:pt x="44" y="54"/>
                  <a:pt x="44" y="54"/>
                  <a:pt x="44" y="54"/>
                </a:cubicBezTo>
                <a:cubicBezTo>
                  <a:pt x="44" y="56"/>
                  <a:pt x="43" y="57"/>
                  <a:pt x="42" y="58"/>
                </a:cubicBezTo>
                <a:cubicBezTo>
                  <a:pt x="40" y="58"/>
                  <a:pt x="38" y="58"/>
                  <a:pt x="36" y="58"/>
                </a:cubicBezTo>
                <a:cubicBezTo>
                  <a:pt x="26" y="58"/>
                  <a:pt x="20" y="53"/>
                  <a:pt x="20" y="44"/>
                </a:cubicBezTo>
                <a:cubicBezTo>
                  <a:pt x="20" y="36"/>
                  <a:pt x="24" y="30"/>
                  <a:pt x="29" y="26"/>
                </a:cubicBezTo>
                <a:cubicBezTo>
                  <a:pt x="33" y="24"/>
                  <a:pt x="37" y="23"/>
                  <a:pt x="41" y="23"/>
                </a:cubicBezTo>
                <a:cubicBezTo>
                  <a:pt x="43" y="23"/>
                  <a:pt x="45" y="23"/>
                  <a:pt x="46" y="24"/>
                </a:cubicBezTo>
                <a:cubicBezTo>
                  <a:pt x="48" y="24"/>
                  <a:pt x="48" y="26"/>
                  <a:pt x="48" y="27"/>
                </a:cubicBezTo>
                <a:cubicBezTo>
                  <a:pt x="47" y="29"/>
                  <a:pt x="47" y="29"/>
                  <a:pt x="47" y="29"/>
                </a:cubicBezTo>
                <a:cubicBezTo>
                  <a:pt x="47" y="30"/>
                  <a:pt x="45" y="31"/>
                  <a:pt x="44" y="31"/>
                </a:cubicBezTo>
                <a:close/>
                <a:moveTo>
                  <a:pt x="48" y="55"/>
                </a:moveTo>
                <a:cubicBezTo>
                  <a:pt x="61" y="26"/>
                  <a:pt x="61" y="26"/>
                  <a:pt x="61" y="26"/>
                </a:cubicBezTo>
                <a:cubicBezTo>
                  <a:pt x="62" y="25"/>
                  <a:pt x="64" y="24"/>
                  <a:pt x="65" y="24"/>
                </a:cubicBezTo>
                <a:cubicBezTo>
                  <a:pt x="71" y="24"/>
                  <a:pt x="71" y="24"/>
                  <a:pt x="71" y="24"/>
                </a:cubicBezTo>
                <a:cubicBezTo>
                  <a:pt x="73" y="24"/>
                  <a:pt x="74" y="25"/>
                  <a:pt x="74" y="27"/>
                </a:cubicBezTo>
                <a:cubicBezTo>
                  <a:pt x="77" y="55"/>
                  <a:pt x="77" y="55"/>
                  <a:pt x="77" y="55"/>
                </a:cubicBezTo>
                <a:cubicBezTo>
                  <a:pt x="77" y="56"/>
                  <a:pt x="76" y="58"/>
                  <a:pt x="75" y="58"/>
                </a:cubicBezTo>
                <a:cubicBezTo>
                  <a:pt x="71" y="58"/>
                  <a:pt x="71" y="58"/>
                  <a:pt x="71" y="58"/>
                </a:cubicBezTo>
                <a:cubicBezTo>
                  <a:pt x="70" y="58"/>
                  <a:pt x="68" y="56"/>
                  <a:pt x="68" y="55"/>
                </a:cubicBezTo>
                <a:cubicBezTo>
                  <a:pt x="68" y="52"/>
                  <a:pt x="68" y="52"/>
                  <a:pt x="68" y="52"/>
                </a:cubicBezTo>
                <a:cubicBezTo>
                  <a:pt x="68" y="51"/>
                  <a:pt x="67" y="50"/>
                  <a:pt x="65" y="50"/>
                </a:cubicBezTo>
                <a:cubicBezTo>
                  <a:pt x="62" y="50"/>
                  <a:pt x="62" y="50"/>
                  <a:pt x="62" y="50"/>
                </a:cubicBezTo>
                <a:cubicBezTo>
                  <a:pt x="60" y="50"/>
                  <a:pt x="59" y="51"/>
                  <a:pt x="58" y="52"/>
                </a:cubicBezTo>
                <a:cubicBezTo>
                  <a:pt x="57" y="55"/>
                  <a:pt x="57" y="55"/>
                  <a:pt x="57" y="55"/>
                </a:cubicBezTo>
                <a:cubicBezTo>
                  <a:pt x="56" y="57"/>
                  <a:pt x="54" y="58"/>
                  <a:pt x="53" y="58"/>
                </a:cubicBezTo>
                <a:cubicBezTo>
                  <a:pt x="49" y="58"/>
                  <a:pt x="49" y="58"/>
                  <a:pt x="49" y="58"/>
                </a:cubicBezTo>
                <a:cubicBezTo>
                  <a:pt x="48" y="58"/>
                  <a:pt x="47" y="57"/>
                  <a:pt x="48" y="55"/>
                </a:cubicBezTo>
                <a:close/>
                <a:moveTo>
                  <a:pt x="105" y="151"/>
                </a:moveTo>
                <a:cubicBezTo>
                  <a:pt x="83" y="151"/>
                  <a:pt x="83" y="151"/>
                  <a:pt x="83" y="151"/>
                </a:cubicBezTo>
                <a:cubicBezTo>
                  <a:pt x="79" y="151"/>
                  <a:pt x="76" y="155"/>
                  <a:pt x="76" y="159"/>
                </a:cubicBezTo>
                <a:cubicBezTo>
                  <a:pt x="76" y="161"/>
                  <a:pt x="76" y="161"/>
                  <a:pt x="76" y="161"/>
                </a:cubicBezTo>
                <a:cubicBezTo>
                  <a:pt x="76" y="165"/>
                  <a:pt x="79" y="168"/>
                  <a:pt x="83" y="168"/>
                </a:cubicBezTo>
                <a:cubicBezTo>
                  <a:pt x="89" y="168"/>
                  <a:pt x="89" y="168"/>
                  <a:pt x="89" y="168"/>
                </a:cubicBezTo>
                <a:cubicBezTo>
                  <a:pt x="89" y="309"/>
                  <a:pt x="89" y="309"/>
                  <a:pt x="89" y="309"/>
                </a:cubicBezTo>
                <a:cubicBezTo>
                  <a:pt x="105" y="309"/>
                  <a:pt x="105" y="309"/>
                  <a:pt x="105" y="309"/>
                </a:cubicBezTo>
                <a:cubicBezTo>
                  <a:pt x="105" y="309"/>
                  <a:pt x="105" y="309"/>
                  <a:pt x="105" y="309"/>
                </a:cubicBezTo>
                <a:cubicBezTo>
                  <a:pt x="52" y="309"/>
                  <a:pt x="52" y="309"/>
                  <a:pt x="52" y="309"/>
                </a:cubicBezTo>
                <a:cubicBezTo>
                  <a:pt x="52" y="82"/>
                  <a:pt x="52" y="82"/>
                  <a:pt x="52" y="82"/>
                </a:cubicBezTo>
                <a:cubicBezTo>
                  <a:pt x="105" y="82"/>
                  <a:pt x="105" y="82"/>
                  <a:pt x="105" y="82"/>
                </a:cubicBezTo>
                <a:lnTo>
                  <a:pt x="105" y="151"/>
                </a:lnTo>
                <a:close/>
                <a:moveTo>
                  <a:pt x="104" y="44"/>
                </a:moveTo>
                <a:cubicBezTo>
                  <a:pt x="104" y="45"/>
                  <a:pt x="105" y="46"/>
                  <a:pt x="105" y="48"/>
                </a:cubicBezTo>
                <a:cubicBezTo>
                  <a:pt x="105" y="50"/>
                  <a:pt x="105" y="53"/>
                  <a:pt x="106" y="55"/>
                </a:cubicBezTo>
                <a:cubicBezTo>
                  <a:pt x="106" y="56"/>
                  <a:pt x="105" y="58"/>
                  <a:pt x="104" y="58"/>
                </a:cubicBezTo>
                <a:cubicBezTo>
                  <a:pt x="100" y="58"/>
                  <a:pt x="100" y="58"/>
                  <a:pt x="100" y="58"/>
                </a:cubicBezTo>
                <a:cubicBezTo>
                  <a:pt x="99" y="58"/>
                  <a:pt x="97" y="56"/>
                  <a:pt x="97" y="55"/>
                </a:cubicBezTo>
                <a:cubicBezTo>
                  <a:pt x="97" y="54"/>
                  <a:pt x="97" y="52"/>
                  <a:pt x="97" y="50"/>
                </a:cubicBezTo>
                <a:cubicBezTo>
                  <a:pt x="96" y="46"/>
                  <a:pt x="95" y="45"/>
                  <a:pt x="92" y="45"/>
                </a:cubicBezTo>
                <a:cubicBezTo>
                  <a:pt x="92" y="45"/>
                  <a:pt x="92" y="45"/>
                  <a:pt x="91" y="45"/>
                </a:cubicBezTo>
                <a:cubicBezTo>
                  <a:pt x="91" y="45"/>
                  <a:pt x="90" y="46"/>
                  <a:pt x="90" y="48"/>
                </a:cubicBezTo>
                <a:cubicBezTo>
                  <a:pt x="89" y="55"/>
                  <a:pt x="89" y="55"/>
                  <a:pt x="89" y="55"/>
                </a:cubicBezTo>
                <a:cubicBezTo>
                  <a:pt x="89" y="56"/>
                  <a:pt x="87" y="58"/>
                  <a:pt x="86" y="58"/>
                </a:cubicBezTo>
                <a:cubicBezTo>
                  <a:pt x="83" y="58"/>
                  <a:pt x="83" y="58"/>
                  <a:pt x="83" y="58"/>
                </a:cubicBezTo>
                <a:cubicBezTo>
                  <a:pt x="81" y="58"/>
                  <a:pt x="80" y="56"/>
                  <a:pt x="80" y="55"/>
                </a:cubicBezTo>
                <a:cubicBezTo>
                  <a:pt x="86" y="27"/>
                  <a:pt x="86" y="27"/>
                  <a:pt x="86" y="27"/>
                </a:cubicBezTo>
                <a:cubicBezTo>
                  <a:pt x="86" y="26"/>
                  <a:pt x="87" y="24"/>
                  <a:pt x="89" y="24"/>
                </a:cubicBezTo>
                <a:cubicBezTo>
                  <a:pt x="91" y="24"/>
                  <a:pt x="93" y="24"/>
                  <a:pt x="96" y="24"/>
                </a:cubicBezTo>
                <a:cubicBezTo>
                  <a:pt x="99" y="24"/>
                  <a:pt x="103" y="24"/>
                  <a:pt x="105" y="25"/>
                </a:cubicBezTo>
                <a:cubicBezTo>
                  <a:pt x="108" y="27"/>
                  <a:pt x="110" y="29"/>
                  <a:pt x="110" y="32"/>
                </a:cubicBezTo>
                <a:cubicBezTo>
                  <a:pt x="110" y="36"/>
                  <a:pt x="108" y="39"/>
                  <a:pt x="105" y="41"/>
                </a:cubicBezTo>
                <a:cubicBezTo>
                  <a:pt x="103" y="41"/>
                  <a:pt x="102" y="42"/>
                  <a:pt x="102" y="42"/>
                </a:cubicBezTo>
                <a:cubicBezTo>
                  <a:pt x="102" y="42"/>
                  <a:pt x="103" y="43"/>
                  <a:pt x="104" y="44"/>
                </a:cubicBezTo>
                <a:close/>
                <a:moveTo>
                  <a:pt x="111" y="57"/>
                </a:moveTo>
                <a:cubicBezTo>
                  <a:pt x="110" y="56"/>
                  <a:pt x="109" y="55"/>
                  <a:pt x="110" y="53"/>
                </a:cubicBezTo>
                <a:cubicBezTo>
                  <a:pt x="110" y="51"/>
                  <a:pt x="110" y="51"/>
                  <a:pt x="110" y="51"/>
                </a:cubicBezTo>
                <a:cubicBezTo>
                  <a:pt x="111" y="50"/>
                  <a:pt x="112" y="49"/>
                  <a:pt x="114" y="50"/>
                </a:cubicBezTo>
                <a:cubicBezTo>
                  <a:pt x="116" y="50"/>
                  <a:pt x="118" y="51"/>
                  <a:pt x="120" y="51"/>
                </a:cubicBezTo>
                <a:cubicBezTo>
                  <a:pt x="122" y="51"/>
                  <a:pt x="124" y="50"/>
                  <a:pt x="124" y="48"/>
                </a:cubicBezTo>
                <a:cubicBezTo>
                  <a:pt x="124" y="46"/>
                  <a:pt x="123" y="45"/>
                  <a:pt x="120" y="44"/>
                </a:cubicBezTo>
                <a:cubicBezTo>
                  <a:pt x="116" y="42"/>
                  <a:pt x="113" y="39"/>
                  <a:pt x="113" y="35"/>
                </a:cubicBezTo>
                <a:cubicBezTo>
                  <a:pt x="113" y="28"/>
                  <a:pt x="119" y="23"/>
                  <a:pt x="127" y="23"/>
                </a:cubicBezTo>
                <a:cubicBezTo>
                  <a:pt x="129" y="23"/>
                  <a:pt x="131" y="24"/>
                  <a:pt x="133" y="24"/>
                </a:cubicBezTo>
                <a:cubicBezTo>
                  <a:pt x="134" y="24"/>
                  <a:pt x="135" y="26"/>
                  <a:pt x="134" y="28"/>
                </a:cubicBezTo>
                <a:cubicBezTo>
                  <a:pt x="134" y="29"/>
                  <a:pt x="134" y="29"/>
                  <a:pt x="134" y="29"/>
                </a:cubicBezTo>
                <a:cubicBezTo>
                  <a:pt x="133" y="31"/>
                  <a:pt x="131" y="31"/>
                  <a:pt x="130" y="31"/>
                </a:cubicBezTo>
                <a:cubicBezTo>
                  <a:pt x="129" y="31"/>
                  <a:pt x="128" y="31"/>
                  <a:pt x="126" y="31"/>
                </a:cubicBezTo>
                <a:cubicBezTo>
                  <a:pt x="123" y="31"/>
                  <a:pt x="122" y="32"/>
                  <a:pt x="122" y="33"/>
                </a:cubicBezTo>
                <a:cubicBezTo>
                  <a:pt x="122" y="35"/>
                  <a:pt x="124" y="36"/>
                  <a:pt x="126" y="37"/>
                </a:cubicBezTo>
                <a:cubicBezTo>
                  <a:pt x="131" y="40"/>
                  <a:pt x="133" y="42"/>
                  <a:pt x="133" y="46"/>
                </a:cubicBezTo>
                <a:cubicBezTo>
                  <a:pt x="133" y="55"/>
                  <a:pt x="126" y="58"/>
                  <a:pt x="119" y="58"/>
                </a:cubicBezTo>
                <a:cubicBezTo>
                  <a:pt x="115" y="58"/>
                  <a:pt x="113" y="58"/>
                  <a:pt x="111" y="57"/>
                </a:cubicBezTo>
                <a:close/>
                <a:moveTo>
                  <a:pt x="266" y="259"/>
                </a:moveTo>
                <a:cubicBezTo>
                  <a:pt x="264" y="252"/>
                  <a:pt x="261" y="250"/>
                  <a:pt x="258" y="250"/>
                </a:cubicBezTo>
                <a:cubicBezTo>
                  <a:pt x="223" y="250"/>
                  <a:pt x="223" y="250"/>
                  <a:pt x="223" y="250"/>
                </a:cubicBezTo>
                <a:cubicBezTo>
                  <a:pt x="220" y="250"/>
                  <a:pt x="217" y="252"/>
                  <a:pt x="215" y="259"/>
                </a:cubicBezTo>
                <a:cubicBezTo>
                  <a:pt x="212" y="266"/>
                  <a:pt x="211" y="270"/>
                  <a:pt x="211" y="270"/>
                </a:cubicBezTo>
                <a:cubicBezTo>
                  <a:pt x="211" y="270"/>
                  <a:pt x="201" y="273"/>
                  <a:pt x="201" y="286"/>
                </a:cubicBezTo>
                <a:cubicBezTo>
                  <a:pt x="201" y="294"/>
                  <a:pt x="201" y="294"/>
                  <a:pt x="201" y="294"/>
                </a:cubicBezTo>
                <a:cubicBezTo>
                  <a:pt x="201" y="295"/>
                  <a:pt x="201" y="298"/>
                  <a:pt x="205" y="298"/>
                </a:cubicBezTo>
                <a:cubicBezTo>
                  <a:pt x="239" y="298"/>
                  <a:pt x="239" y="298"/>
                  <a:pt x="239" y="298"/>
                </a:cubicBezTo>
                <a:cubicBezTo>
                  <a:pt x="239" y="298"/>
                  <a:pt x="240" y="298"/>
                  <a:pt x="243" y="298"/>
                </a:cubicBezTo>
                <a:cubicBezTo>
                  <a:pt x="276" y="298"/>
                  <a:pt x="276" y="298"/>
                  <a:pt x="276" y="298"/>
                </a:cubicBezTo>
                <a:cubicBezTo>
                  <a:pt x="280" y="298"/>
                  <a:pt x="280" y="295"/>
                  <a:pt x="280" y="294"/>
                </a:cubicBezTo>
                <a:cubicBezTo>
                  <a:pt x="280" y="286"/>
                  <a:pt x="280" y="286"/>
                  <a:pt x="280" y="286"/>
                </a:cubicBezTo>
                <a:cubicBezTo>
                  <a:pt x="280" y="273"/>
                  <a:pt x="271" y="270"/>
                  <a:pt x="271" y="270"/>
                </a:cubicBezTo>
                <a:cubicBezTo>
                  <a:pt x="271" y="270"/>
                  <a:pt x="269" y="266"/>
                  <a:pt x="266" y="259"/>
                </a:cubicBezTo>
                <a:close/>
                <a:moveTo>
                  <a:pt x="216" y="289"/>
                </a:moveTo>
                <a:cubicBezTo>
                  <a:pt x="213" y="289"/>
                  <a:pt x="211" y="287"/>
                  <a:pt x="211" y="284"/>
                </a:cubicBezTo>
                <a:cubicBezTo>
                  <a:pt x="211" y="282"/>
                  <a:pt x="212" y="280"/>
                  <a:pt x="214" y="280"/>
                </a:cubicBezTo>
                <a:cubicBezTo>
                  <a:pt x="215" y="279"/>
                  <a:pt x="215" y="279"/>
                  <a:pt x="216" y="279"/>
                </a:cubicBezTo>
                <a:cubicBezTo>
                  <a:pt x="217" y="279"/>
                  <a:pt x="217" y="279"/>
                  <a:pt x="218" y="280"/>
                </a:cubicBezTo>
                <a:cubicBezTo>
                  <a:pt x="220" y="280"/>
                  <a:pt x="221" y="282"/>
                  <a:pt x="221" y="284"/>
                </a:cubicBezTo>
                <a:cubicBezTo>
                  <a:pt x="221" y="287"/>
                  <a:pt x="219" y="289"/>
                  <a:pt x="216" y="289"/>
                </a:cubicBezTo>
                <a:close/>
                <a:moveTo>
                  <a:pt x="216" y="270"/>
                </a:moveTo>
                <a:cubicBezTo>
                  <a:pt x="217" y="268"/>
                  <a:pt x="218" y="265"/>
                  <a:pt x="219" y="261"/>
                </a:cubicBezTo>
                <a:cubicBezTo>
                  <a:pt x="221" y="257"/>
                  <a:pt x="222" y="256"/>
                  <a:pt x="222" y="255"/>
                </a:cubicBezTo>
                <a:cubicBezTo>
                  <a:pt x="222" y="255"/>
                  <a:pt x="223" y="255"/>
                  <a:pt x="223" y="255"/>
                </a:cubicBezTo>
                <a:cubicBezTo>
                  <a:pt x="258" y="255"/>
                  <a:pt x="258" y="255"/>
                  <a:pt x="258" y="255"/>
                </a:cubicBezTo>
                <a:cubicBezTo>
                  <a:pt x="259" y="255"/>
                  <a:pt x="259" y="255"/>
                  <a:pt x="259" y="255"/>
                </a:cubicBezTo>
                <a:cubicBezTo>
                  <a:pt x="260" y="256"/>
                  <a:pt x="260" y="257"/>
                  <a:pt x="262" y="261"/>
                </a:cubicBezTo>
                <a:cubicBezTo>
                  <a:pt x="263" y="265"/>
                  <a:pt x="265" y="268"/>
                  <a:pt x="265" y="270"/>
                </a:cubicBezTo>
                <a:lnTo>
                  <a:pt x="216" y="270"/>
                </a:lnTo>
                <a:close/>
                <a:moveTo>
                  <a:pt x="265" y="289"/>
                </a:moveTo>
                <a:cubicBezTo>
                  <a:pt x="262" y="289"/>
                  <a:pt x="260" y="287"/>
                  <a:pt x="260" y="284"/>
                </a:cubicBezTo>
                <a:cubicBezTo>
                  <a:pt x="260" y="282"/>
                  <a:pt x="261" y="280"/>
                  <a:pt x="263" y="280"/>
                </a:cubicBezTo>
                <a:cubicBezTo>
                  <a:pt x="264" y="279"/>
                  <a:pt x="264" y="279"/>
                  <a:pt x="265" y="279"/>
                </a:cubicBezTo>
                <a:cubicBezTo>
                  <a:pt x="266" y="279"/>
                  <a:pt x="266" y="279"/>
                  <a:pt x="267" y="280"/>
                </a:cubicBezTo>
                <a:cubicBezTo>
                  <a:pt x="269" y="280"/>
                  <a:pt x="270" y="282"/>
                  <a:pt x="270" y="284"/>
                </a:cubicBezTo>
                <a:cubicBezTo>
                  <a:pt x="270" y="287"/>
                  <a:pt x="268" y="289"/>
                  <a:pt x="265" y="289"/>
                </a:cubicBezTo>
                <a:close/>
                <a:moveTo>
                  <a:pt x="360" y="259"/>
                </a:moveTo>
                <a:cubicBezTo>
                  <a:pt x="357" y="252"/>
                  <a:pt x="355" y="250"/>
                  <a:pt x="351" y="250"/>
                </a:cubicBezTo>
                <a:cubicBezTo>
                  <a:pt x="317" y="250"/>
                  <a:pt x="317" y="250"/>
                  <a:pt x="317" y="250"/>
                </a:cubicBezTo>
                <a:cubicBezTo>
                  <a:pt x="313" y="250"/>
                  <a:pt x="311" y="252"/>
                  <a:pt x="308" y="259"/>
                </a:cubicBezTo>
                <a:cubicBezTo>
                  <a:pt x="306" y="266"/>
                  <a:pt x="304" y="270"/>
                  <a:pt x="304" y="270"/>
                </a:cubicBezTo>
                <a:cubicBezTo>
                  <a:pt x="304" y="270"/>
                  <a:pt x="294" y="273"/>
                  <a:pt x="294" y="286"/>
                </a:cubicBezTo>
                <a:cubicBezTo>
                  <a:pt x="294" y="294"/>
                  <a:pt x="294" y="294"/>
                  <a:pt x="294" y="294"/>
                </a:cubicBezTo>
                <a:cubicBezTo>
                  <a:pt x="294" y="295"/>
                  <a:pt x="294" y="298"/>
                  <a:pt x="298" y="298"/>
                </a:cubicBezTo>
                <a:cubicBezTo>
                  <a:pt x="332" y="298"/>
                  <a:pt x="332" y="298"/>
                  <a:pt x="332" y="298"/>
                </a:cubicBezTo>
                <a:cubicBezTo>
                  <a:pt x="332" y="298"/>
                  <a:pt x="333" y="298"/>
                  <a:pt x="336" y="298"/>
                </a:cubicBezTo>
                <a:cubicBezTo>
                  <a:pt x="370" y="298"/>
                  <a:pt x="370" y="298"/>
                  <a:pt x="370" y="298"/>
                </a:cubicBezTo>
                <a:cubicBezTo>
                  <a:pt x="373" y="298"/>
                  <a:pt x="374" y="295"/>
                  <a:pt x="374" y="294"/>
                </a:cubicBezTo>
                <a:cubicBezTo>
                  <a:pt x="374" y="286"/>
                  <a:pt x="374" y="286"/>
                  <a:pt x="374" y="286"/>
                </a:cubicBezTo>
                <a:cubicBezTo>
                  <a:pt x="374" y="273"/>
                  <a:pt x="364" y="270"/>
                  <a:pt x="364" y="270"/>
                </a:cubicBezTo>
                <a:cubicBezTo>
                  <a:pt x="364" y="270"/>
                  <a:pt x="362" y="266"/>
                  <a:pt x="360" y="259"/>
                </a:cubicBezTo>
                <a:close/>
                <a:moveTo>
                  <a:pt x="309" y="289"/>
                </a:moveTo>
                <a:cubicBezTo>
                  <a:pt x="307" y="289"/>
                  <a:pt x="304" y="287"/>
                  <a:pt x="304" y="284"/>
                </a:cubicBezTo>
                <a:cubicBezTo>
                  <a:pt x="304" y="282"/>
                  <a:pt x="306" y="280"/>
                  <a:pt x="308" y="280"/>
                </a:cubicBezTo>
                <a:cubicBezTo>
                  <a:pt x="308" y="279"/>
                  <a:pt x="309" y="279"/>
                  <a:pt x="309" y="279"/>
                </a:cubicBezTo>
                <a:cubicBezTo>
                  <a:pt x="310" y="279"/>
                  <a:pt x="311" y="279"/>
                  <a:pt x="311" y="280"/>
                </a:cubicBezTo>
                <a:cubicBezTo>
                  <a:pt x="313" y="280"/>
                  <a:pt x="314" y="282"/>
                  <a:pt x="314" y="284"/>
                </a:cubicBezTo>
                <a:cubicBezTo>
                  <a:pt x="314" y="287"/>
                  <a:pt x="312" y="289"/>
                  <a:pt x="309" y="289"/>
                </a:cubicBezTo>
                <a:close/>
                <a:moveTo>
                  <a:pt x="309" y="270"/>
                </a:moveTo>
                <a:cubicBezTo>
                  <a:pt x="310" y="268"/>
                  <a:pt x="311" y="265"/>
                  <a:pt x="313" y="261"/>
                </a:cubicBezTo>
                <a:cubicBezTo>
                  <a:pt x="314" y="257"/>
                  <a:pt x="315" y="256"/>
                  <a:pt x="315" y="255"/>
                </a:cubicBezTo>
                <a:cubicBezTo>
                  <a:pt x="316" y="255"/>
                  <a:pt x="316" y="255"/>
                  <a:pt x="317" y="255"/>
                </a:cubicBezTo>
                <a:cubicBezTo>
                  <a:pt x="351" y="255"/>
                  <a:pt x="351" y="255"/>
                  <a:pt x="351" y="255"/>
                </a:cubicBezTo>
                <a:cubicBezTo>
                  <a:pt x="352" y="255"/>
                  <a:pt x="352" y="255"/>
                  <a:pt x="352" y="255"/>
                </a:cubicBezTo>
                <a:cubicBezTo>
                  <a:pt x="353" y="256"/>
                  <a:pt x="354" y="257"/>
                  <a:pt x="355" y="261"/>
                </a:cubicBezTo>
                <a:cubicBezTo>
                  <a:pt x="357" y="265"/>
                  <a:pt x="358" y="268"/>
                  <a:pt x="359" y="270"/>
                </a:cubicBezTo>
                <a:lnTo>
                  <a:pt x="309" y="270"/>
                </a:lnTo>
                <a:close/>
                <a:moveTo>
                  <a:pt x="358" y="289"/>
                </a:moveTo>
                <a:cubicBezTo>
                  <a:pt x="356" y="289"/>
                  <a:pt x="353" y="287"/>
                  <a:pt x="353" y="284"/>
                </a:cubicBezTo>
                <a:cubicBezTo>
                  <a:pt x="353" y="282"/>
                  <a:pt x="355" y="280"/>
                  <a:pt x="357" y="280"/>
                </a:cubicBezTo>
                <a:cubicBezTo>
                  <a:pt x="357" y="279"/>
                  <a:pt x="358" y="279"/>
                  <a:pt x="358" y="279"/>
                </a:cubicBezTo>
                <a:cubicBezTo>
                  <a:pt x="359" y="279"/>
                  <a:pt x="360" y="279"/>
                  <a:pt x="360" y="280"/>
                </a:cubicBezTo>
                <a:cubicBezTo>
                  <a:pt x="362" y="280"/>
                  <a:pt x="363" y="282"/>
                  <a:pt x="363" y="284"/>
                </a:cubicBezTo>
                <a:cubicBezTo>
                  <a:pt x="363" y="287"/>
                  <a:pt x="361" y="289"/>
                  <a:pt x="358" y="289"/>
                </a:cubicBez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609493" algn="l" rtl="0" fontAlgn="base">
              <a:spcBef>
                <a:spcPct val="0"/>
              </a:spcBef>
              <a:spcAft>
                <a:spcPct val="0"/>
              </a:spcAft>
              <a:defRPr kern="1200">
                <a:solidFill>
                  <a:schemeClr val="tx1"/>
                </a:solidFill>
                <a:latin typeface="Arial" charset="0"/>
                <a:ea typeface="+mn-ea"/>
                <a:cs typeface="Arial" charset="0"/>
              </a:defRPr>
            </a:lvl2pPr>
            <a:lvl3pPr marL="1218987" algn="l" rtl="0" fontAlgn="base">
              <a:spcBef>
                <a:spcPct val="0"/>
              </a:spcBef>
              <a:spcAft>
                <a:spcPct val="0"/>
              </a:spcAft>
              <a:defRPr kern="1200">
                <a:solidFill>
                  <a:schemeClr val="tx1"/>
                </a:solidFill>
                <a:latin typeface="Arial" charset="0"/>
                <a:ea typeface="+mn-ea"/>
                <a:cs typeface="Arial" charset="0"/>
              </a:defRPr>
            </a:lvl3pPr>
            <a:lvl4pPr marL="1828480" algn="l" rtl="0" fontAlgn="base">
              <a:spcBef>
                <a:spcPct val="0"/>
              </a:spcBef>
              <a:spcAft>
                <a:spcPct val="0"/>
              </a:spcAft>
              <a:defRPr kern="1200">
                <a:solidFill>
                  <a:schemeClr val="tx1"/>
                </a:solidFill>
                <a:latin typeface="Arial" charset="0"/>
                <a:ea typeface="+mn-ea"/>
                <a:cs typeface="Arial" charset="0"/>
              </a:defRPr>
            </a:lvl4pPr>
            <a:lvl5pPr marL="2437973" algn="l" rtl="0" fontAlgn="base">
              <a:spcBef>
                <a:spcPct val="0"/>
              </a:spcBef>
              <a:spcAft>
                <a:spcPct val="0"/>
              </a:spcAft>
              <a:defRPr kern="1200">
                <a:solidFill>
                  <a:schemeClr val="tx1"/>
                </a:solidFill>
                <a:latin typeface="Arial" charset="0"/>
                <a:ea typeface="+mn-ea"/>
                <a:cs typeface="Arial" charset="0"/>
              </a:defRPr>
            </a:lvl5pPr>
            <a:lvl6pPr marL="3047467" algn="l" defTabSz="1218987" rtl="0" eaLnBrk="1" latinLnBrk="0" hangingPunct="1">
              <a:defRPr kern="1200">
                <a:solidFill>
                  <a:schemeClr val="tx1"/>
                </a:solidFill>
                <a:latin typeface="Arial" charset="0"/>
                <a:ea typeface="+mn-ea"/>
                <a:cs typeface="Arial" charset="0"/>
              </a:defRPr>
            </a:lvl6pPr>
            <a:lvl7pPr marL="3656960" algn="l" defTabSz="1218987" rtl="0" eaLnBrk="1" latinLnBrk="0" hangingPunct="1">
              <a:defRPr kern="1200">
                <a:solidFill>
                  <a:schemeClr val="tx1"/>
                </a:solidFill>
                <a:latin typeface="Arial" charset="0"/>
                <a:ea typeface="+mn-ea"/>
                <a:cs typeface="Arial" charset="0"/>
              </a:defRPr>
            </a:lvl7pPr>
            <a:lvl8pPr marL="4266453" algn="l" defTabSz="1218987" rtl="0" eaLnBrk="1" latinLnBrk="0" hangingPunct="1">
              <a:defRPr kern="1200">
                <a:solidFill>
                  <a:schemeClr val="tx1"/>
                </a:solidFill>
                <a:latin typeface="Arial" charset="0"/>
                <a:ea typeface="+mn-ea"/>
                <a:cs typeface="Arial" charset="0"/>
              </a:defRPr>
            </a:lvl8pPr>
            <a:lvl9pPr marL="4875947" algn="l" defTabSz="1218987" rtl="0" eaLnBrk="1" latinLnBrk="0" hangingPunct="1">
              <a:defRPr kern="1200">
                <a:solidFill>
                  <a:schemeClr val="tx1"/>
                </a:solidFill>
                <a:latin typeface="Arial" charset="0"/>
                <a:ea typeface="+mn-ea"/>
                <a:cs typeface="Arial" charset="0"/>
              </a:defRPr>
            </a:lvl9pPr>
          </a:lstStyle>
          <a:p>
            <a:pPr eaLnBrk="0" hangingPunct="0">
              <a:defRPr/>
            </a:pPr>
            <a:endParaRPr lang="en-US" sz="1400" b="1" kern="0">
              <a:solidFill>
                <a:srgbClr val="AF2C24"/>
              </a:solidFill>
              <a:latin typeface="Arial"/>
              <a:ea typeface="ＭＳ Ｐゴシック"/>
            </a:endParaRPr>
          </a:p>
        </p:txBody>
      </p:sp>
      <p:sp>
        <p:nvSpPr>
          <p:cNvPr id="38" name="Oval 37"/>
          <p:cNvSpPr>
            <a:spLocks noChangeArrowheads="1"/>
          </p:cNvSpPr>
          <p:nvPr/>
        </p:nvSpPr>
        <p:spPr bwMode="auto">
          <a:xfrm>
            <a:off x="2505630" y="2943508"/>
            <a:ext cx="871070" cy="872663"/>
          </a:xfrm>
          <a:prstGeom prst="ellipse">
            <a:avLst/>
          </a:prstGeom>
          <a:solidFill>
            <a:schemeClr val="bg1"/>
          </a:solidFill>
          <a:ln w="30163" cap="flat">
            <a:solidFill>
              <a:schemeClr val="bg1">
                <a:lumMod val="65000"/>
              </a:schemeClr>
            </a:solidFill>
            <a:prstDash val="solid"/>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609493" algn="l" rtl="0" fontAlgn="base">
              <a:spcBef>
                <a:spcPct val="0"/>
              </a:spcBef>
              <a:spcAft>
                <a:spcPct val="0"/>
              </a:spcAft>
              <a:defRPr kern="1200">
                <a:solidFill>
                  <a:schemeClr val="tx1"/>
                </a:solidFill>
                <a:latin typeface="Arial" charset="0"/>
                <a:ea typeface="+mn-ea"/>
                <a:cs typeface="Arial" charset="0"/>
              </a:defRPr>
            </a:lvl2pPr>
            <a:lvl3pPr marL="1218987" algn="l" rtl="0" fontAlgn="base">
              <a:spcBef>
                <a:spcPct val="0"/>
              </a:spcBef>
              <a:spcAft>
                <a:spcPct val="0"/>
              </a:spcAft>
              <a:defRPr kern="1200">
                <a:solidFill>
                  <a:schemeClr val="tx1"/>
                </a:solidFill>
                <a:latin typeface="Arial" charset="0"/>
                <a:ea typeface="+mn-ea"/>
                <a:cs typeface="Arial" charset="0"/>
              </a:defRPr>
            </a:lvl3pPr>
            <a:lvl4pPr marL="1828480" algn="l" rtl="0" fontAlgn="base">
              <a:spcBef>
                <a:spcPct val="0"/>
              </a:spcBef>
              <a:spcAft>
                <a:spcPct val="0"/>
              </a:spcAft>
              <a:defRPr kern="1200">
                <a:solidFill>
                  <a:schemeClr val="tx1"/>
                </a:solidFill>
                <a:latin typeface="Arial" charset="0"/>
                <a:ea typeface="+mn-ea"/>
                <a:cs typeface="Arial" charset="0"/>
              </a:defRPr>
            </a:lvl4pPr>
            <a:lvl5pPr marL="2437973" algn="l" rtl="0" fontAlgn="base">
              <a:spcBef>
                <a:spcPct val="0"/>
              </a:spcBef>
              <a:spcAft>
                <a:spcPct val="0"/>
              </a:spcAft>
              <a:defRPr kern="1200">
                <a:solidFill>
                  <a:schemeClr val="tx1"/>
                </a:solidFill>
                <a:latin typeface="Arial" charset="0"/>
                <a:ea typeface="+mn-ea"/>
                <a:cs typeface="Arial" charset="0"/>
              </a:defRPr>
            </a:lvl5pPr>
            <a:lvl6pPr marL="3047467" algn="l" defTabSz="1218987" rtl="0" eaLnBrk="1" latinLnBrk="0" hangingPunct="1">
              <a:defRPr kern="1200">
                <a:solidFill>
                  <a:schemeClr val="tx1"/>
                </a:solidFill>
                <a:latin typeface="Arial" charset="0"/>
                <a:ea typeface="+mn-ea"/>
                <a:cs typeface="Arial" charset="0"/>
              </a:defRPr>
            </a:lvl6pPr>
            <a:lvl7pPr marL="3656960" algn="l" defTabSz="1218987" rtl="0" eaLnBrk="1" latinLnBrk="0" hangingPunct="1">
              <a:defRPr kern="1200">
                <a:solidFill>
                  <a:schemeClr val="tx1"/>
                </a:solidFill>
                <a:latin typeface="Arial" charset="0"/>
                <a:ea typeface="+mn-ea"/>
                <a:cs typeface="Arial" charset="0"/>
              </a:defRPr>
            </a:lvl7pPr>
            <a:lvl8pPr marL="4266453" algn="l" defTabSz="1218987" rtl="0" eaLnBrk="1" latinLnBrk="0" hangingPunct="1">
              <a:defRPr kern="1200">
                <a:solidFill>
                  <a:schemeClr val="tx1"/>
                </a:solidFill>
                <a:latin typeface="Arial" charset="0"/>
                <a:ea typeface="+mn-ea"/>
                <a:cs typeface="Arial" charset="0"/>
              </a:defRPr>
            </a:lvl8pPr>
            <a:lvl9pPr marL="4875947" algn="l" defTabSz="1218987" rtl="0" eaLnBrk="1" latinLnBrk="0" hangingPunct="1">
              <a:defRPr kern="1200">
                <a:solidFill>
                  <a:schemeClr val="tx1"/>
                </a:solidFill>
                <a:latin typeface="Arial" charset="0"/>
                <a:ea typeface="+mn-ea"/>
                <a:cs typeface="Arial" charset="0"/>
              </a:defRPr>
            </a:lvl9pPr>
          </a:lstStyle>
          <a:p>
            <a:pPr eaLnBrk="0" hangingPunct="0">
              <a:defRPr/>
            </a:pPr>
            <a:endParaRPr lang="en-US" sz="1400" b="1" kern="0" dirty="0">
              <a:solidFill>
                <a:srgbClr val="AF2C24"/>
              </a:solidFill>
              <a:latin typeface="Arial"/>
              <a:ea typeface="ＭＳ Ｐゴシック"/>
            </a:endParaRPr>
          </a:p>
        </p:txBody>
      </p:sp>
      <p:sp>
        <p:nvSpPr>
          <p:cNvPr id="39" name="Freeform 38"/>
          <p:cNvSpPr>
            <a:spLocks noEditPoints="1"/>
          </p:cNvSpPr>
          <p:nvPr/>
        </p:nvSpPr>
        <p:spPr bwMode="auto">
          <a:xfrm>
            <a:off x="2702586" y="3125046"/>
            <a:ext cx="507991" cy="509584"/>
          </a:xfrm>
          <a:custGeom>
            <a:avLst/>
            <a:gdLst>
              <a:gd name="T0" fmla="*/ 2147483647 w 300"/>
              <a:gd name="T1" fmla="*/ 2147483647 h 301"/>
              <a:gd name="T2" fmla="*/ 2147483647 w 300"/>
              <a:gd name="T3" fmla="*/ 2147483647 h 301"/>
              <a:gd name="T4" fmla="*/ 2147483647 w 300"/>
              <a:gd name="T5" fmla="*/ 2147483647 h 301"/>
              <a:gd name="T6" fmla="*/ 2147483647 w 300"/>
              <a:gd name="T7" fmla="*/ 2147483647 h 301"/>
              <a:gd name="T8" fmla="*/ 2147483647 w 300"/>
              <a:gd name="T9" fmla="*/ 2147483647 h 301"/>
              <a:gd name="T10" fmla="*/ 2147483647 w 300"/>
              <a:gd name="T11" fmla="*/ 2147483647 h 301"/>
              <a:gd name="T12" fmla="*/ 2147483647 w 300"/>
              <a:gd name="T13" fmla="*/ 2147483647 h 301"/>
              <a:gd name="T14" fmla="*/ 2147483647 w 300"/>
              <a:gd name="T15" fmla="*/ 2147483647 h 301"/>
              <a:gd name="T16" fmla="*/ 2147483647 w 300"/>
              <a:gd name="T17" fmla="*/ 2147483647 h 301"/>
              <a:gd name="T18" fmla="*/ 2147483647 w 300"/>
              <a:gd name="T19" fmla="*/ 2147483647 h 301"/>
              <a:gd name="T20" fmla="*/ 2147483647 w 300"/>
              <a:gd name="T21" fmla="*/ 2147483647 h 301"/>
              <a:gd name="T22" fmla="*/ 2147483647 w 300"/>
              <a:gd name="T23" fmla="*/ 2147483647 h 301"/>
              <a:gd name="T24" fmla="*/ 2147483647 w 300"/>
              <a:gd name="T25" fmla="*/ 2147483647 h 301"/>
              <a:gd name="T26" fmla="*/ 2147483647 w 300"/>
              <a:gd name="T27" fmla="*/ 2147483647 h 301"/>
              <a:gd name="T28" fmla="*/ 2147483647 w 300"/>
              <a:gd name="T29" fmla="*/ 2147483647 h 301"/>
              <a:gd name="T30" fmla="*/ 2147483647 w 300"/>
              <a:gd name="T31" fmla="*/ 2147483647 h 301"/>
              <a:gd name="T32" fmla="*/ 2147483647 w 300"/>
              <a:gd name="T33" fmla="*/ 2147483647 h 301"/>
              <a:gd name="T34" fmla="*/ 2147483647 w 300"/>
              <a:gd name="T35" fmla="*/ 2147483647 h 301"/>
              <a:gd name="T36" fmla="*/ 2147483647 w 300"/>
              <a:gd name="T37" fmla="*/ 2147483647 h 301"/>
              <a:gd name="T38" fmla="*/ 2147483647 w 300"/>
              <a:gd name="T39" fmla="*/ 2147483647 h 301"/>
              <a:gd name="T40" fmla="*/ 2147483647 w 300"/>
              <a:gd name="T41" fmla="*/ 2147483647 h 301"/>
              <a:gd name="T42" fmla="*/ 2147483647 w 300"/>
              <a:gd name="T43" fmla="*/ 2147483647 h 301"/>
              <a:gd name="T44" fmla="*/ 2147483647 w 300"/>
              <a:gd name="T45" fmla="*/ 2147483647 h 301"/>
              <a:gd name="T46" fmla="*/ 2147483647 w 300"/>
              <a:gd name="T47" fmla="*/ 2147483647 h 301"/>
              <a:gd name="T48" fmla="*/ 2147483647 w 300"/>
              <a:gd name="T49" fmla="*/ 2147483647 h 301"/>
              <a:gd name="T50" fmla="*/ 2147483647 w 300"/>
              <a:gd name="T51" fmla="*/ 2147483647 h 301"/>
              <a:gd name="T52" fmla="*/ 2147483647 w 300"/>
              <a:gd name="T53" fmla="*/ 2147483647 h 301"/>
              <a:gd name="T54" fmla="*/ 2147483647 w 300"/>
              <a:gd name="T55" fmla="*/ 2147483647 h 301"/>
              <a:gd name="T56" fmla="*/ 2147483647 w 300"/>
              <a:gd name="T57" fmla="*/ 2147483647 h 301"/>
              <a:gd name="T58" fmla="*/ 2147483647 w 300"/>
              <a:gd name="T59" fmla="*/ 2147483647 h 301"/>
              <a:gd name="T60" fmla="*/ 2147483647 w 300"/>
              <a:gd name="T61" fmla="*/ 2147483647 h 301"/>
              <a:gd name="T62" fmla="*/ 2147483647 w 300"/>
              <a:gd name="T63" fmla="*/ 2147483647 h 301"/>
              <a:gd name="T64" fmla="*/ 2147483647 w 300"/>
              <a:gd name="T65" fmla="*/ 2147483647 h 301"/>
              <a:gd name="T66" fmla="*/ 2147483647 w 300"/>
              <a:gd name="T67" fmla="*/ 2147483647 h 301"/>
              <a:gd name="T68" fmla="*/ 2147483647 w 300"/>
              <a:gd name="T69" fmla="*/ 2147483647 h 301"/>
              <a:gd name="T70" fmla="*/ 2147483647 w 300"/>
              <a:gd name="T71" fmla="*/ 2147483647 h 301"/>
              <a:gd name="T72" fmla="*/ 2147483647 w 300"/>
              <a:gd name="T73" fmla="*/ 2147483647 h 301"/>
              <a:gd name="T74" fmla="*/ 2147483647 w 300"/>
              <a:gd name="T75" fmla="*/ 2147483647 h 301"/>
              <a:gd name="T76" fmla="*/ 2147483647 w 300"/>
              <a:gd name="T77" fmla="*/ 2147483647 h 301"/>
              <a:gd name="T78" fmla="*/ 2147483647 w 300"/>
              <a:gd name="T79" fmla="*/ 2147483647 h 301"/>
              <a:gd name="T80" fmla="*/ 2147483647 w 300"/>
              <a:gd name="T81" fmla="*/ 2147483647 h 301"/>
              <a:gd name="T82" fmla="*/ 2147483647 w 300"/>
              <a:gd name="T83" fmla="*/ 2147483647 h 301"/>
              <a:gd name="T84" fmla="*/ 2147483647 w 300"/>
              <a:gd name="T85" fmla="*/ 2147483647 h 301"/>
              <a:gd name="T86" fmla="*/ 2147483647 w 300"/>
              <a:gd name="T87" fmla="*/ 2147483647 h 301"/>
              <a:gd name="T88" fmla="*/ 2147483647 w 300"/>
              <a:gd name="T89" fmla="*/ 2147483647 h 301"/>
              <a:gd name="T90" fmla="*/ 2147483647 w 300"/>
              <a:gd name="T91" fmla="*/ 2147483647 h 301"/>
              <a:gd name="T92" fmla="*/ 2147483647 w 300"/>
              <a:gd name="T93" fmla="*/ 2147483647 h 301"/>
              <a:gd name="T94" fmla="*/ 2147483647 w 300"/>
              <a:gd name="T95" fmla="*/ 2147483647 h 301"/>
              <a:gd name="T96" fmla="*/ 2147483647 w 300"/>
              <a:gd name="T97" fmla="*/ 2147483647 h 301"/>
              <a:gd name="T98" fmla="*/ 2147483647 w 300"/>
              <a:gd name="T99" fmla="*/ 2147483647 h 301"/>
              <a:gd name="T100" fmla="*/ 2147483647 w 300"/>
              <a:gd name="T101" fmla="*/ 2147483647 h 301"/>
              <a:gd name="T102" fmla="*/ 2147483647 w 300"/>
              <a:gd name="T103" fmla="*/ 2147483647 h 301"/>
              <a:gd name="T104" fmla="*/ 2147483647 w 300"/>
              <a:gd name="T105" fmla="*/ 2147483647 h 301"/>
              <a:gd name="T106" fmla="*/ 2147483647 w 300"/>
              <a:gd name="T107" fmla="*/ 2147483647 h 301"/>
              <a:gd name="T108" fmla="*/ 2147483647 w 300"/>
              <a:gd name="T109" fmla="*/ 2147483647 h 301"/>
              <a:gd name="T110" fmla="*/ 2147483647 w 300"/>
              <a:gd name="T111" fmla="*/ 2147483647 h 301"/>
              <a:gd name="T112" fmla="*/ 0 w 300"/>
              <a:gd name="T113" fmla="*/ 2147483647 h 30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 h="301">
                <a:moveTo>
                  <a:pt x="89" y="82"/>
                </a:moveTo>
                <a:cubicBezTo>
                  <a:pt x="210" y="82"/>
                  <a:pt x="210" y="82"/>
                  <a:pt x="210" y="82"/>
                </a:cubicBezTo>
                <a:cubicBezTo>
                  <a:pt x="215" y="82"/>
                  <a:pt x="219" y="78"/>
                  <a:pt x="219" y="73"/>
                </a:cubicBezTo>
                <a:cubicBezTo>
                  <a:pt x="219" y="52"/>
                  <a:pt x="219" y="52"/>
                  <a:pt x="219" y="52"/>
                </a:cubicBezTo>
                <a:cubicBezTo>
                  <a:pt x="219" y="47"/>
                  <a:pt x="215" y="43"/>
                  <a:pt x="210" y="43"/>
                </a:cubicBezTo>
                <a:cubicBezTo>
                  <a:pt x="89" y="43"/>
                  <a:pt x="89" y="43"/>
                  <a:pt x="89" y="43"/>
                </a:cubicBezTo>
                <a:cubicBezTo>
                  <a:pt x="84" y="43"/>
                  <a:pt x="80" y="47"/>
                  <a:pt x="80" y="52"/>
                </a:cubicBezTo>
                <a:cubicBezTo>
                  <a:pt x="80" y="73"/>
                  <a:pt x="80" y="73"/>
                  <a:pt x="80" y="73"/>
                </a:cubicBezTo>
                <a:cubicBezTo>
                  <a:pt x="80" y="78"/>
                  <a:pt x="84" y="82"/>
                  <a:pt x="89" y="82"/>
                </a:cubicBezTo>
                <a:close/>
                <a:moveTo>
                  <a:pt x="200" y="55"/>
                </a:moveTo>
                <a:cubicBezTo>
                  <a:pt x="204" y="55"/>
                  <a:pt x="207" y="59"/>
                  <a:pt x="207" y="62"/>
                </a:cubicBezTo>
                <a:cubicBezTo>
                  <a:pt x="207" y="66"/>
                  <a:pt x="204" y="69"/>
                  <a:pt x="200" y="69"/>
                </a:cubicBezTo>
                <a:cubicBezTo>
                  <a:pt x="196" y="69"/>
                  <a:pt x="193" y="66"/>
                  <a:pt x="193" y="62"/>
                </a:cubicBezTo>
                <a:cubicBezTo>
                  <a:pt x="193" y="59"/>
                  <a:pt x="196" y="55"/>
                  <a:pt x="200" y="55"/>
                </a:cubicBezTo>
                <a:close/>
                <a:moveTo>
                  <a:pt x="150" y="50"/>
                </a:moveTo>
                <a:cubicBezTo>
                  <a:pt x="156" y="50"/>
                  <a:pt x="156" y="50"/>
                  <a:pt x="156" y="50"/>
                </a:cubicBezTo>
                <a:cubicBezTo>
                  <a:pt x="156" y="56"/>
                  <a:pt x="156" y="56"/>
                  <a:pt x="156" y="56"/>
                </a:cubicBezTo>
                <a:cubicBezTo>
                  <a:pt x="150" y="56"/>
                  <a:pt x="150" y="56"/>
                  <a:pt x="150" y="56"/>
                </a:cubicBezTo>
                <a:lnTo>
                  <a:pt x="150" y="50"/>
                </a:lnTo>
                <a:close/>
                <a:moveTo>
                  <a:pt x="150" y="60"/>
                </a:moveTo>
                <a:cubicBezTo>
                  <a:pt x="156" y="60"/>
                  <a:pt x="156" y="60"/>
                  <a:pt x="156" y="60"/>
                </a:cubicBezTo>
                <a:cubicBezTo>
                  <a:pt x="156" y="65"/>
                  <a:pt x="156" y="65"/>
                  <a:pt x="156" y="65"/>
                </a:cubicBezTo>
                <a:cubicBezTo>
                  <a:pt x="150" y="65"/>
                  <a:pt x="150" y="65"/>
                  <a:pt x="150" y="65"/>
                </a:cubicBezTo>
                <a:lnTo>
                  <a:pt x="150" y="60"/>
                </a:lnTo>
                <a:close/>
                <a:moveTo>
                  <a:pt x="150" y="69"/>
                </a:moveTo>
                <a:cubicBezTo>
                  <a:pt x="156" y="69"/>
                  <a:pt x="156" y="69"/>
                  <a:pt x="156" y="69"/>
                </a:cubicBezTo>
                <a:cubicBezTo>
                  <a:pt x="156" y="75"/>
                  <a:pt x="156" y="75"/>
                  <a:pt x="156" y="75"/>
                </a:cubicBezTo>
                <a:cubicBezTo>
                  <a:pt x="150" y="75"/>
                  <a:pt x="150" y="75"/>
                  <a:pt x="150" y="75"/>
                </a:cubicBezTo>
                <a:lnTo>
                  <a:pt x="150" y="69"/>
                </a:lnTo>
                <a:close/>
                <a:moveTo>
                  <a:pt x="140" y="50"/>
                </a:moveTo>
                <a:cubicBezTo>
                  <a:pt x="146" y="50"/>
                  <a:pt x="146" y="50"/>
                  <a:pt x="146" y="50"/>
                </a:cubicBezTo>
                <a:cubicBezTo>
                  <a:pt x="146" y="56"/>
                  <a:pt x="146" y="56"/>
                  <a:pt x="146" y="56"/>
                </a:cubicBezTo>
                <a:cubicBezTo>
                  <a:pt x="140" y="56"/>
                  <a:pt x="140" y="56"/>
                  <a:pt x="140" y="56"/>
                </a:cubicBezTo>
                <a:lnTo>
                  <a:pt x="140" y="50"/>
                </a:lnTo>
                <a:close/>
                <a:moveTo>
                  <a:pt x="140" y="60"/>
                </a:moveTo>
                <a:cubicBezTo>
                  <a:pt x="146" y="60"/>
                  <a:pt x="146" y="60"/>
                  <a:pt x="146" y="60"/>
                </a:cubicBezTo>
                <a:cubicBezTo>
                  <a:pt x="146" y="65"/>
                  <a:pt x="146" y="65"/>
                  <a:pt x="146" y="65"/>
                </a:cubicBezTo>
                <a:cubicBezTo>
                  <a:pt x="140" y="65"/>
                  <a:pt x="140" y="65"/>
                  <a:pt x="140" y="65"/>
                </a:cubicBezTo>
                <a:lnTo>
                  <a:pt x="140" y="60"/>
                </a:lnTo>
                <a:close/>
                <a:moveTo>
                  <a:pt x="140" y="69"/>
                </a:moveTo>
                <a:cubicBezTo>
                  <a:pt x="146" y="69"/>
                  <a:pt x="146" y="69"/>
                  <a:pt x="146" y="69"/>
                </a:cubicBezTo>
                <a:cubicBezTo>
                  <a:pt x="146" y="75"/>
                  <a:pt x="146" y="75"/>
                  <a:pt x="146" y="75"/>
                </a:cubicBezTo>
                <a:cubicBezTo>
                  <a:pt x="140" y="75"/>
                  <a:pt x="140" y="75"/>
                  <a:pt x="140" y="75"/>
                </a:cubicBezTo>
                <a:lnTo>
                  <a:pt x="140" y="69"/>
                </a:lnTo>
                <a:close/>
                <a:moveTo>
                  <a:pt x="130" y="50"/>
                </a:moveTo>
                <a:cubicBezTo>
                  <a:pt x="136" y="50"/>
                  <a:pt x="136" y="50"/>
                  <a:pt x="136" y="50"/>
                </a:cubicBezTo>
                <a:cubicBezTo>
                  <a:pt x="136" y="56"/>
                  <a:pt x="136" y="56"/>
                  <a:pt x="136" y="56"/>
                </a:cubicBezTo>
                <a:cubicBezTo>
                  <a:pt x="130" y="56"/>
                  <a:pt x="130" y="56"/>
                  <a:pt x="130" y="56"/>
                </a:cubicBezTo>
                <a:lnTo>
                  <a:pt x="130" y="50"/>
                </a:lnTo>
                <a:close/>
                <a:moveTo>
                  <a:pt x="130" y="60"/>
                </a:moveTo>
                <a:cubicBezTo>
                  <a:pt x="136" y="60"/>
                  <a:pt x="136" y="60"/>
                  <a:pt x="136" y="60"/>
                </a:cubicBezTo>
                <a:cubicBezTo>
                  <a:pt x="136" y="65"/>
                  <a:pt x="136" y="65"/>
                  <a:pt x="136" y="65"/>
                </a:cubicBezTo>
                <a:cubicBezTo>
                  <a:pt x="130" y="65"/>
                  <a:pt x="130" y="65"/>
                  <a:pt x="130" y="65"/>
                </a:cubicBezTo>
                <a:lnTo>
                  <a:pt x="130" y="60"/>
                </a:lnTo>
                <a:close/>
                <a:moveTo>
                  <a:pt x="130" y="69"/>
                </a:moveTo>
                <a:cubicBezTo>
                  <a:pt x="136" y="69"/>
                  <a:pt x="136" y="69"/>
                  <a:pt x="136" y="69"/>
                </a:cubicBezTo>
                <a:cubicBezTo>
                  <a:pt x="136" y="75"/>
                  <a:pt x="136" y="75"/>
                  <a:pt x="136" y="75"/>
                </a:cubicBezTo>
                <a:cubicBezTo>
                  <a:pt x="130" y="75"/>
                  <a:pt x="130" y="75"/>
                  <a:pt x="130" y="75"/>
                </a:cubicBezTo>
                <a:lnTo>
                  <a:pt x="130" y="69"/>
                </a:lnTo>
                <a:close/>
                <a:moveTo>
                  <a:pt x="120" y="50"/>
                </a:moveTo>
                <a:cubicBezTo>
                  <a:pt x="125" y="50"/>
                  <a:pt x="125" y="50"/>
                  <a:pt x="125" y="50"/>
                </a:cubicBezTo>
                <a:cubicBezTo>
                  <a:pt x="125" y="56"/>
                  <a:pt x="125" y="56"/>
                  <a:pt x="125" y="56"/>
                </a:cubicBezTo>
                <a:cubicBezTo>
                  <a:pt x="120" y="56"/>
                  <a:pt x="120" y="56"/>
                  <a:pt x="120" y="56"/>
                </a:cubicBezTo>
                <a:lnTo>
                  <a:pt x="120" y="50"/>
                </a:lnTo>
                <a:close/>
                <a:moveTo>
                  <a:pt x="120" y="60"/>
                </a:moveTo>
                <a:cubicBezTo>
                  <a:pt x="125" y="60"/>
                  <a:pt x="125" y="60"/>
                  <a:pt x="125" y="60"/>
                </a:cubicBezTo>
                <a:cubicBezTo>
                  <a:pt x="125" y="65"/>
                  <a:pt x="125" y="65"/>
                  <a:pt x="125" y="65"/>
                </a:cubicBezTo>
                <a:cubicBezTo>
                  <a:pt x="120" y="65"/>
                  <a:pt x="120" y="65"/>
                  <a:pt x="120" y="65"/>
                </a:cubicBezTo>
                <a:lnTo>
                  <a:pt x="120" y="60"/>
                </a:lnTo>
                <a:close/>
                <a:moveTo>
                  <a:pt x="120" y="69"/>
                </a:moveTo>
                <a:cubicBezTo>
                  <a:pt x="125" y="69"/>
                  <a:pt x="125" y="69"/>
                  <a:pt x="125" y="69"/>
                </a:cubicBezTo>
                <a:cubicBezTo>
                  <a:pt x="125" y="75"/>
                  <a:pt x="125" y="75"/>
                  <a:pt x="125" y="75"/>
                </a:cubicBezTo>
                <a:cubicBezTo>
                  <a:pt x="120" y="75"/>
                  <a:pt x="120" y="75"/>
                  <a:pt x="120" y="75"/>
                </a:cubicBezTo>
                <a:lnTo>
                  <a:pt x="120" y="69"/>
                </a:lnTo>
                <a:close/>
                <a:moveTo>
                  <a:pt x="109" y="50"/>
                </a:moveTo>
                <a:cubicBezTo>
                  <a:pt x="115" y="50"/>
                  <a:pt x="115" y="50"/>
                  <a:pt x="115" y="50"/>
                </a:cubicBezTo>
                <a:cubicBezTo>
                  <a:pt x="115" y="56"/>
                  <a:pt x="115" y="56"/>
                  <a:pt x="115" y="56"/>
                </a:cubicBezTo>
                <a:cubicBezTo>
                  <a:pt x="109" y="56"/>
                  <a:pt x="109" y="56"/>
                  <a:pt x="109" y="56"/>
                </a:cubicBezTo>
                <a:lnTo>
                  <a:pt x="109" y="50"/>
                </a:lnTo>
                <a:close/>
                <a:moveTo>
                  <a:pt x="109" y="60"/>
                </a:moveTo>
                <a:cubicBezTo>
                  <a:pt x="115" y="60"/>
                  <a:pt x="115" y="60"/>
                  <a:pt x="115" y="60"/>
                </a:cubicBezTo>
                <a:cubicBezTo>
                  <a:pt x="115" y="65"/>
                  <a:pt x="115" y="65"/>
                  <a:pt x="115" y="65"/>
                </a:cubicBezTo>
                <a:cubicBezTo>
                  <a:pt x="109" y="65"/>
                  <a:pt x="109" y="65"/>
                  <a:pt x="109" y="65"/>
                </a:cubicBezTo>
                <a:lnTo>
                  <a:pt x="109" y="60"/>
                </a:lnTo>
                <a:close/>
                <a:moveTo>
                  <a:pt x="109" y="69"/>
                </a:moveTo>
                <a:cubicBezTo>
                  <a:pt x="115" y="69"/>
                  <a:pt x="115" y="69"/>
                  <a:pt x="115" y="69"/>
                </a:cubicBezTo>
                <a:cubicBezTo>
                  <a:pt x="115" y="75"/>
                  <a:pt x="115" y="75"/>
                  <a:pt x="115" y="75"/>
                </a:cubicBezTo>
                <a:cubicBezTo>
                  <a:pt x="109" y="75"/>
                  <a:pt x="109" y="75"/>
                  <a:pt x="109" y="75"/>
                </a:cubicBezTo>
                <a:lnTo>
                  <a:pt x="109" y="69"/>
                </a:lnTo>
                <a:close/>
                <a:moveTo>
                  <a:pt x="99" y="50"/>
                </a:moveTo>
                <a:cubicBezTo>
                  <a:pt x="105" y="50"/>
                  <a:pt x="105" y="50"/>
                  <a:pt x="105" y="50"/>
                </a:cubicBezTo>
                <a:cubicBezTo>
                  <a:pt x="105" y="56"/>
                  <a:pt x="105" y="56"/>
                  <a:pt x="105" y="56"/>
                </a:cubicBezTo>
                <a:cubicBezTo>
                  <a:pt x="99" y="56"/>
                  <a:pt x="99" y="56"/>
                  <a:pt x="99" y="56"/>
                </a:cubicBezTo>
                <a:lnTo>
                  <a:pt x="99" y="50"/>
                </a:lnTo>
                <a:close/>
                <a:moveTo>
                  <a:pt x="99" y="60"/>
                </a:moveTo>
                <a:cubicBezTo>
                  <a:pt x="105" y="60"/>
                  <a:pt x="105" y="60"/>
                  <a:pt x="105" y="60"/>
                </a:cubicBezTo>
                <a:cubicBezTo>
                  <a:pt x="105" y="65"/>
                  <a:pt x="105" y="65"/>
                  <a:pt x="105" y="65"/>
                </a:cubicBezTo>
                <a:cubicBezTo>
                  <a:pt x="99" y="65"/>
                  <a:pt x="99" y="65"/>
                  <a:pt x="99" y="65"/>
                </a:cubicBezTo>
                <a:lnTo>
                  <a:pt x="99" y="60"/>
                </a:lnTo>
                <a:close/>
                <a:moveTo>
                  <a:pt x="99" y="69"/>
                </a:moveTo>
                <a:cubicBezTo>
                  <a:pt x="105" y="69"/>
                  <a:pt x="105" y="69"/>
                  <a:pt x="105" y="69"/>
                </a:cubicBezTo>
                <a:cubicBezTo>
                  <a:pt x="105" y="75"/>
                  <a:pt x="105" y="75"/>
                  <a:pt x="105" y="75"/>
                </a:cubicBezTo>
                <a:cubicBezTo>
                  <a:pt x="99" y="75"/>
                  <a:pt x="99" y="75"/>
                  <a:pt x="99" y="75"/>
                </a:cubicBezTo>
                <a:lnTo>
                  <a:pt x="99" y="69"/>
                </a:lnTo>
                <a:close/>
                <a:moveTo>
                  <a:pt x="89" y="50"/>
                </a:moveTo>
                <a:cubicBezTo>
                  <a:pt x="95" y="50"/>
                  <a:pt x="95" y="50"/>
                  <a:pt x="95" y="50"/>
                </a:cubicBezTo>
                <a:cubicBezTo>
                  <a:pt x="95" y="56"/>
                  <a:pt x="95" y="56"/>
                  <a:pt x="95" y="56"/>
                </a:cubicBezTo>
                <a:cubicBezTo>
                  <a:pt x="89" y="56"/>
                  <a:pt x="89" y="56"/>
                  <a:pt x="89" y="56"/>
                </a:cubicBezTo>
                <a:lnTo>
                  <a:pt x="89" y="50"/>
                </a:lnTo>
                <a:close/>
                <a:moveTo>
                  <a:pt x="89" y="60"/>
                </a:moveTo>
                <a:cubicBezTo>
                  <a:pt x="95" y="60"/>
                  <a:pt x="95" y="60"/>
                  <a:pt x="95" y="60"/>
                </a:cubicBezTo>
                <a:cubicBezTo>
                  <a:pt x="95" y="65"/>
                  <a:pt x="95" y="65"/>
                  <a:pt x="95" y="65"/>
                </a:cubicBezTo>
                <a:cubicBezTo>
                  <a:pt x="89" y="65"/>
                  <a:pt x="89" y="65"/>
                  <a:pt x="89" y="65"/>
                </a:cubicBezTo>
                <a:lnTo>
                  <a:pt x="89" y="60"/>
                </a:lnTo>
                <a:close/>
                <a:moveTo>
                  <a:pt x="89" y="69"/>
                </a:moveTo>
                <a:cubicBezTo>
                  <a:pt x="95" y="69"/>
                  <a:pt x="95" y="69"/>
                  <a:pt x="95" y="69"/>
                </a:cubicBezTo>
                <a:cubicBezTo>
                  <a:pt x="95" y="75"/>
                  <a:pt x="95" y="75"/>
                  <a:pt x="95" y="75"/>
                </a:cubicBezTo>
                <a:cubicBezTo>
                  <a:pt x="89" y="75"/>
                  <a:pt x="89" y="75"/>
                  <a:pt x="89" y="75"/>
                </a:cubicBezTo>
                <a:lnTo>
                  <a:pt x="89" y="69"/>
                </a:lnTo>
                <a:close/>
                <a:moveTo>
                  <a:pt x="89" y="39"/>
                </a:moveTo>
                <a:cubicBezTo>
                  <a:pt x="210" y="39"/>
                  <a:pt x="210" y="39"/>
                  <a:pt x="210" y="39"/>
                </a:cubicBezTo>
                <a:cubicBezTo>
                  <a:pt x="215" y="39"/>
                  <a:pt x="219" y="35"/>
                  <a:pt x="219" y="30"/>
                </a:cubicBezTo>
                <a:cubicBezTo>
                  <a:pt x="219" y="9"/>
                  <a:pt x="219" y="9"/>
                  <a:pt x="219" y="9"/>
                </a:cubicBezTo>
                <a:cubicBezTo>
                  <a:pt x="219" y="4"/>
                  <a:pt x="215" y="0"/>
                  <a:pt x="210" y="0"/>
                </a:cubicBezTo>
                <a:cubicBezTo>
                  <a:pt x="89" y="0"/>
                  <a:pt x="89" y="0"/>
                  <a:pt x="89" y="0"/>
                </a:cubicBezTo>
                <a:cubicBezTo>
                  <a:pt x="84" y="0"/>
                  <a:pt x="80" y="4"/>
                  <a:pt x="80" y="9"/>
                </a:cubicBezTo>
                <a:cubicBezTo>
                  <a:pt x="80" y="30"/>
                  <a:pt x="80" y="30"/>
                  <a:pt x="80" y="30"/>
                </a:cubicBezTo>
                <a:cubicBezTo>
                  <a:pt x="80" y="35"/>
                  <a:pt x="84" y="39"/>
                  <a:pt x="89" y="39"/>
                </a:cubicBezTo>
                <a:close/>
                <a:moveTo>
                  <a:pt x="200" y="13"/>
                </a:moveTo>
                <a:cubicBezTo>
                  <a:pt x="204" y="13"/>
                  <a:pt x="207" y="16"/>
                  <a:pt x="207" y="20"/>
                </a:cubicBezTo>
                <a:cubicBezTo>
                  <a:pt x="207" y="23"/>
                  <a:pt x="204" y="27"/>
                  <a:pt x="200" y="27"/>
                </a:cubicBezTo>
                <a:cubicBezTo>
                  <a:pt x="196" y="27"/>
                  <a:pt x="193" y="23"/>
                  <a:pt x="193" y="20"/>
                </a:cubicBezTo>
                <a:cubicBezTo>
                  <a:pt x="193" y="16"/>
                  <a:pt x="196" y="13"/>
                  <a:pt x="200" y="13"/>
                </a:cubicBezTo>
                <a:close/>
                <a:moveTo>
                  <a:pt x="150" y="7"/>
                </a:moveTo>
                <a:cubicBezTo>
                  <a:pt x="156" y="7"/>
                  <a:pt x="156" y="7"/>
                  <a:pt x="156" y="7"/>
                </a:cubicBezTo>
                <a:cubicBezTo>
                  <a:pt x="156" y="13"/>
                  <a:pt x="156" y="13"/>
                  <a:pt x="156" y="13"/>
                </a:cubicBezTo>
                <a:cubicBezTo>
                  <a:pt x="150" y="13"/>
                  <a:pt x="150" y="13"/>
                  <a:pt x="150" y="13"/>
                </a:cubicBezTo>
                <a:lnTo>
                  <a:pt x="150" y="7"/>
                </a:lnTo>
                <a:close/>
                <a:moveTo>
                  <a:pt x="150" y="17"/>
                </a:moveTo>
                <a:cubicBezTo>
                  <a:pt x="156" y="17"/>
                  <a:pt x="156" y="17"/>
                  <a:pt x="156" y="17"/>
                </a:cubicBezTo>
                <a:cubicBezTo>
                  <a:pt x="156" y="23"/>
                  <a:pt x="156" y="23"/>
                  <a:pt x="156" y="23"/>
                </a:cubicBezTo>
                <a:cubicBezTo>
                  <a:pt x="150" y="23"/>
                  <a:pt x="150" y="23"/>
                  <a:pt x="150" y="23"/>
                </a:cubicBezTo>
                <a:lnTo>
                  <a:pt x="150" y="17"/>
                </a:lnTo>
                <a:close/>
                <a:moveTo>
                  <a:pt x="150" y="26"/>
                </a:moveTo>
                <a:cubicBezTo>
                  <a:pt x="156" y="26"/>
                  <a:pt x="156" y="26"/>
                  <a:pt x="156" y="26"/>
                </a:cubicBezTo>
                <a:cubicBezTo>
                  <a:pt x="156" y="32"/>
                  <a:pt x="156" y="32"/>
                  <a:pt x="156" y="32"/>
                </a:cubicBezTo>
                <a:cubicBezTo>
                  <a:pt x="150" y="32"/>
                  <a:pt x="150" y="32"/>
                  <a:pt x="150" y="32"/>
                </a:cubicBezTo>
                <a:lnTo>
                  <a:pt x="150" y="26"/>
                </a:lnTo>
                <a:close/>
                <a:moveTo>
                  <a:pt x="140" y="7"/>
                </a:moveTo>
                <a:cubicBezTo>
                  <a:pt x="146" y="7"/>
                  <a:pt x="146" y="7"/>
                  <a:pt x="146" y="7"/>
                </a:cubicBezTo>
                <a:cubicBezTo>
                  <a:pt x="146" y="13"/>
                  <a:pt x="146" y="13"/>
                  <a:pt x="146" y="13"/>
                </a:cubicBezTo>
                <a:cubicBezTo>
                  <a:pt x="140" y="13"/>
                  <a:pt x="140" y="13"/>
                  <a:pt x="140" y="13"/>
                </a:cubicBezTo>
                <a:lnTo>
                  <a:pt x="140" y="7"/>
                </a:lnTo>
                <a:close/>
                <a:moveTo>
                  <a:pt x="140" y="17"/>
                </a:moveTo>
                <a:cubicBezTo>
                  <a:pt x="146" y="17"/>
                  <a:pt x="146" y="17"/>
                  <a:pt x="146" y="17"/>
                </a:cubicBezTo>
                <a:cubicBezTo>
                  <a:pt x="146" y="23"/>
                  <a:pt x="146" y="23"/>
                  <a:pt x="146" y="23"/>
                </a:cubicBezTo>
                <a:cubicBezTo>
                  <a:pt x="140" y="23"/>
                  <a:pt x="140" y="23"/>
                  <a:pt x="140" y="23"/>
                </a:cubicBezTo>
                <a:lnTo>
                  <a:pt x="140" y="17"/>
                </a:lnTo>
                <a:close/>
                <a:moveTo>
                  <a:pt x="140" y="26"/>
                </a:moveTo>
                <a:cubicBezTo>
                  <a:pt x="146" y="26"/>
                  <a:pt x="146" y="26"/>
                  <a:pt x="146" y="26"/>
                </a:cubicBezTo>
                <a:cubicBezTo>
                  <a:pt x="146" y="32"/>
                  <a:pt x="146" y="32"/>
                  <a:pt x="146" y="32"/>
                </a:cubicBezTo>
                <a:cubicBezTo>
                  <a:pt x="140" y="32"/>
                  <a:pt x="140" y="32"/>
                  <a:pt x="140" y="32"/>
                </a:cubicBezTo>
                <a:lnTo>
                  <a:pt x="140" y="26"/>
                </a:lnTo>
                <a:close/>
                <a:moveTo>
                  <a:pt x="130" y="7"/>
                </a:moveTo>
                <a:cubicBezTo>
                  <a:pt x="136" y="7"/>
                  <a:pt x="136" y="7"/>
                  <a:pt x="136" y="7"/>
                </a:cubicBezTo>
                <a:cubicBezTo>
                  <a:pt x="136" y="13"/>
                  <a:pt x="136" y="13"/>
                  <a:pt x="136" y="13"/>
                </a:cubicBezTo>
                <a:cubicBezTo>
                  <a:pt x="130" y="13"/>
                  <a:pt x="130" y="13"/>
                  <a:pt x="130" y="13"/>
                </a:cubicBezTo>
                <a:lnTo>
                  <a:pt x="130" y="7"/>
                </a:lnTo>
                <a:close/>
                <a:moveTo>
                  <a:pt x="130" y="17"/>
                </a:moveTo>
                <a:cubicBezTo>
                  <a:pt x="136" y="17"/>
                  <a:pt x="136" y="17"/>
                  <a:pt x="136" y="17"/>
                </a:cubicBezTo>
                <a:cubicBezTo>
                  <a:pt x="136" y="23"/>
                  <a:pt x="136" y="23"/>
                  <a:pt x="136" y="23"/>
                </a:cubicBezTo>
                <a:cubicBezTo>
                  <a:pt x="130" y="23"/>
                  <a:pt x="130" y="23"/>
                  <a:pt x="130" y="23"/>
                </a:cubicBezTo>
                <a:lnTo>
                  <a:pt x="130" y="17"/>
                </a:lnTo>
                <a:close/>
                <a:moveTo>
                  <a:pt x="130" y="26"/>
                </a:moveTo>
                <a:cubicBezTo>
                  <a:pt x="136" y="26"/>
                  <a:pt x="136" y="26"/>
                  <a:pt x="136" y="26"/>
                </a:cubicBezTo>
                <a:cubicBezTo>
                  <a:pt x="136" y="32"/>
                  <a:pt x="136" y="32"/>
                  <a:pt x="136" y="32"/>
                </a:cubicBezTo>
                <a:cubicBezTo>
                  <a:pt x="130" y="32"/>
                  <a:pt x="130" y="32"/>
                  <a:pt x="130" y="32"/>
                </a:cubicBezTo>
                <a:lnTo>
                  <a:pt x="130" y="26"/>
                </a:lnTo>
                <a:close/>
                <a:moveTo>
                  <a:pt x="120" y="7"/>
                </a:moveTo>
                <a:cubicBezTo>
                  <a:pt x="125" y="7"/>
                  <a:pt x="125" y="7"/>
                  <a:pt x="125" y="7"/>
                </a:cubicBezTo>
                <a:cubicBezTo>
                  <a:pt x="125" y="13"/>
                  <a:pt x="125" y="13"/>
                  <a:pt x="125" y="13"/>
                </a:cubicBezTo>
                <a:cubicBezTo>
                  <a:pt x="120" y="13"/>
                  <a:pt x="120" y="13"/>
                  <a:pt x="120" y="13"/>
                </a:cubicBezTo>
                <a:lnTo>
                  <a:pt x="120" y="7"/>
                </a:lnTo>
                <a:close/>
                <a:moveTo>
                  <a:pt x="120" y="17"/>
                </a:moveTo>
                <a:cubicBezTo>
                  <a:pt x="125" y="17"/>
                  <a:pt x="125" y="17"/>
                  <a:pt x="125" y="17"/>
                </a:cubicBezTo>
                <a:cubicBezTo>
                  <a:pt x="125" y="23"/>
                  <a:pt x="125" y="23"/>
                  <a:pt x="125" y="23"/>
                </a:cubicBezTo>
                <a:cubicBezTo>
                  <a:pt x="120" y="23"/>
                  <a:pt x="120" y="23"/>
                  <a:pt x="120" y="23"/>
                </a:cubicBezTo>
                <a:lnTo>
                  <a:pt x="120" y="17"/>
                </a:lnTo>
                <a:close/>
                <a:moveTo>
                  <a:pt x="120" y="26"/>
                </a:moveTo>
                <a:cubicBezTo>
                  <a:pt x="125" y="26"/>
                  <a:pt x="125" y="26"/>
                  <a:pt x="125" y="26"/>
                </a:cubicBezTo>
                <a:cubicBezTo>
                  <a:pt x="125" y="32"/>
                  <a:pt x="125" y="32"/>
                  <a:pt x="125" y="32"/>
                </a:cubicBezTo>
                <a:cubicBezTo>
                  <a:pt x="120" y="32"/>
                  <a:pt x="120" y="32"/>
                  <a:pt x="120" y="32"/>
                </a:cubicBezTo>
                <a:lnTo>
                  <a:pt x="120" y="26"/>
                </a:lnTo>
                <a:close/>
                <a:moveTo>
                  <a:pt x="109" y="7"/>
                </a:moveTo>
                <a:cubicBezTo>
                  <a:pt x="115" y="7"/>
                  <a:pt x="115" y="7"/>
                  <a:pt x="115" y="7"/>
                </a:cubicBezTo>
                <a:cubicBezTo>
                  <a:pt x="115" y="13"/>
                  <a:pt x="115" y="13"/>
                  <a:pt x="115" y="13"/>
                </a:cubicBezTo>
                <a:cubicBezTo>
                  <a:pt x="109" y="13"/>
                  <a:pt x="109" y="13"/>
                  <a:pt x="109" y="13"/>
                </a:cubicBezTo>
                <a:lnTo>
                  <a:pt x="109" y="7"/>
                </a:lnTo>
                <a:close/>
                <a:moveTo>
                  <a:pt x="109" y="17"/>
                </a:moveTo>
                <a:cubicBezTo>
                  <a:pt x="115" y="17"/>
                  <a:pt x="115" y="17"/>
                  <a:pt x="115" y="17"/>
                </a:cubicBezTo>
                <a:cubicBezTo>
                  <a:pt x="115" y="23"/>
                  <a:pt x="115" y="23"/>
                  <a:pt x="115" y="23"/>
                </a:cubicBezTo>
                <a:cubicBezTo>
                  <a:pt x="109" y="23"/>
                  <a:pt x="109" y="23"/>
                  <a:pt x="109" y="23"/>
                </a:cubicBezTo>
                <a:lnTo>
                  <a:pt x="109" y="17"/>
                </a:lnTo>
                <a:close/>
                <a:moveTo>
                  <a:pt x="109" y="26"/>
                </a:moveTo>
                <a:cubicBezTo>
                  <a:pt x="115" y="26"/>
                  <a:pt x="115" y="26"/>
                  <a:pt x="115" y="26"/>
                </a:cubicBezTo>
                <a:cubicBezTo>
                  <a:pt x="115" y="32"/>
                  <a:pt x="115" y="32"/>
                  <a:pt x="115" y="32"/>
                </a:cubicBezTo>
                <a:cubicBezTo>
                  <a:pt x="109" y="32"/>
                  <a:pt x="109" y="32"/>
                  <a:pt x="109" y="32"/>
                </a:cubicBezTo>
                <a:lnTo>
                  <a:pt x="109" y="26"/>
                </a:lnTo>
                <a:close/>
                <a:moveTo>
                  <a:pt x="99" y="7"/>
                </a:moveTo>
                <a:cubicBezTo>
                  <a:pt x="105" y="7"/>
                  <a:pt x="105" y="7"/>
                  <a:pt x="105" y="7"/>
                </a:cubicBezTo>
                <a:cubicBezTo>
                  <a:pt x="105" y="13"/>
                  <a:pt x="105" y="13"/>
                  <a:pt x="105" y="13"/>
                </a:cubicBezTo>
                <a:cubicBezTo>
                  <a:pt x="99" y="13"/>
                  <a:pt x="99" y="13"/>
                  <a:pt x="99" y="13"/>
                </a:cubicBezTo>
                <a:lnTo>
                  <a:pt x="99" y="7"/>
                </a:lnTo>
                <a:close/>
                <a:moveTo>
                  <a:pt x="99" y="17"/>
                </a:moveTo>
                <a:cubicBezTo>
                  <a:pt x="105" y="17"/>
                  <a:pt x="105" y="17"/>
                  <a:pt x="105" y="17"/>
                </a:cubicBezTo>
                <a:cubicBezTo>
                  <a:pt x="105" y="23"/>
                  <a:pt x="105" y="23"/>
                  <a:pt x="105" y="23"/>
                </a:cubicBezTo>
                <a:cubicBezTo>
                  <a:pt x="99" y="23"/>
                  <a:pt x="99" y="23"/>
                  <a:pt x="99" y="23"/>
                </a:cubicBezTo>
                <a:lnTo>
                  <a:pt x="99" y="17"/>
                </a:lnTo>
                <a:close/>
                <a:moveTo>
                  <a:pt x="99" y="26"/>
                </a:moveTo>
                <a:cubicBezTo>
                  <a:pt x="105" y="26"/>
                  <a:pt x="105" y="26"/>
                  <a:pt x="105" y="26"/>
                </a:cubicBezTo>
                <a:cubicBezTo>
                  <a:pt x="105" y="32"/>
                  <a:pt x="105" y="32"/>
                  <a:pt x="105" y="32"/>
                </a:cubicBezTo>
                <a:cubicBezTo>
                  <a:pt x="99" y="32"/>
                  <a:pt x="99" y="32"/>
                  <a:pt x="99" y="32"/>
                </a:cubicBezTo>
                <a:lnTo>
                  <a:pt x="99" y="26"/>
                </a:lnTo>
                <a:close/>
                <a:moveTo>
                  <a:pt x="89" y="7"/>
                </a:moveTo>
                <a:cubicBezTo>
                  <a:pt x="95" y="7"/>
                  <a:pt x="95" y="7"/>
                  <a:pt x="95" y="7"/>
                </a:cubicBezTo>
                <a:cubicBezTo>
                  <a:pt x="95" y="13"/>
                  <a:pt x="95" y="13"/>
                  <a:pt x="95" y="13"/>
                </a:cubicBezTo>
                <a:cubicBezTo>
                  <a:pt x="89" y="13"/>
                  <a:pt x="89" y="13"/>
                  <a:pt x="89" y="13"/>
                </a:cubicBezTo>
                <a:lnTo>
                  <a:pt x="89" y="7"/>
                </a:lnTo>
                <a:close/>
                <a:moveTo>
                  <a:pt x="89" y="17"/>
                </a:moveTo>
                <a:cubicBezTo>
                  <a:pt x="95" y="17"/>
                  <a:pt x="95" y="17"/>
                  <a:pt x="95" y="17"/>
                </a:cubicBezTo>
                <a:cubicBezTo>
                  <a:pt x="95" y="23"/>
                  <a:pt x="95" y="23"/>
                  <a:pt x="95" y="23"/>
                </a:cubicBezTo>
                <a:cubicBezTo>
                  <a:pt x="89" y="23"/>
                  <a:pt x="89" y="23"/>
                  <a:pt x="89" y="23"/>
                </a:cubicBezTo>
                <a:lnTo>
                  <a:pt x="89" y="17"/>
                </a:lnTo>
                <a:close/>
                <a:moveTo>
                  <a:pt x="89" y="26"/>
                </a:moveTo>
                <a:cubicBezTo>
                  <a:pt x="95" y="26"/>
                  <a:pt x="95" y="26"/>
                  <a:pt x="95" y="26"/>
                </a:cubicBezTo>
                <a:cubicBezTo>
                  <a:pt x="95" y="32"/>
                  <a:pt x="95" y="32"/>
                  <a:pt x="95" y="32"/>
                </a:cubicBezTo>
                <a:cubicBezTo>
                  <a:pt x="89" y="32"/>
                  <a:pt x="89" y="32"/>
                  <a:pt x="89" y="32"/>
                </a:cubicBezTo>
                <a:lnTo>
                  <a:pt x="89" y="26"/>
                </a:lnTo>
                <a:close/>
                <a:moveTo>
                  <a:pt x="184" y="279"/>
                </a:moveTo>
                <a:cubicBezTo>
                  <a:pt x="183" y="278"/>
                  <a:pt x="181" y="278"/>
                  <a:pt x="180" y="278"/>
                </a:cubicBezTo>
                <a:cubicBezTo>
                  <a:pt x="120" y="278"/>
                  <a:pt x="120" y="278"/>
                  <a:pt x="120" y="278"/>
                </a:cubicBezTo>
                <a:cubicBezTo>
                  <a:pt x="119" y="278"/>
                  <a:pt x="117" y="278"/>
                  <a:pt x="116" y="279"/>
                </a:cubicBezTo>
                <a:cubicBezTo>
                  <a:pt x="104" y="293"/>
                  <a:pt x="104" y="293"/>
                  <a:pt x="104" y="293"/>
                </a:cubicBezTo>
                <a:cubicBezTo>
                  <a:pt x="103" y="294"/>
                  <a:pt x="102" y="296"/>
                  <a:pt x="102" y="298"/>
                </a:cubicBezTo>
                <a:cubicBezTo>
                  <a:pt x="102" y="299"/>
                  <a:pt x="102" y="299"/>
                  <a:pt x="102" y="299"/>
                </a:cubicBezTo>
                <a:cubicBezTo>
                  <a:pt x="102" y="300"/>
                  <a:pt x="103" y="301"/>
                  <a:pt x="105" y="301"/>
                </a:cubicBezTo>
                <a:cubicBezTo>
                  <a:pt x="195" y="301"/>
                  <a:pt x="195" y="301"/>
                  <a:pt x="195" y="301"/>
                </a:cubicBezTo>
                <a:cubicBezTo>
                  <a:pt x="196" y="301"/>
                  <a:pt x="198" y="300"/>
                  <a:pt x="198" y="299"/>
                </a:cubicBezTo>
                <a:cubicBezTo>
                  <a:pt x="198" y="298"/>
                  <a:pt x="198" y="298"/>
                  <a:pt x="198" y="298"/>
                </a:cubicBezTo>
                <a:cubicBezTo>
                  <a:pt x="198" y="296"/>
                  <a:pt x="197" y="294"/>
                  <a:pt x="196" y="293"/>
                </a:cubicBezTo>
                <a:lnTo>
                  <a:pt x="184" y="279"/>
                </a:lnTo>
                <a:close/>
                <a:moveTo>
                  <a:pt x="299" y="218"/>
                </a:moveTo>
                <a:cubicBezTo>
                  <a:pt x="287" y="204"/>
                  <a:pt x="287" y="204"/>
                  <a:pt x="287" y="204"/>
                </a:cubicBezTo>
                <a:cubicBezTo>
                  <a:pt x="286" y="203"/>
                  <a:pt x="284" y="202"/>
                  <a:pt x="283" y="202"/>
                </a:cubicBezTo>
                <a:cubicBezTo>
                  <a:pt x="223" y="202"/>
                  <a:pt x="223" y="202"/>
                  <a:pt x="223" y="202"/>
                </a:cubicBezTo>
                <a:cubicBezTo>
                  <a:pt x="221" y="202"/>
                  <a:pt x="219" y="203"/>
                  <a:pt x="219" y="204"/>
                </a:cubicBezTo>
                <a:cubicBezTo>
                  <a:pt x="207" y="218"/>
                  <a:pt x="207" y="218"/>
                  <a:pt x="207" y="218"/>
                </a:cubicBezTo>
                <a:cubicBezTo>
                  <a:pt x="206" y="219"/>
                  <a:pt x="205" y="221"/>
                  <a:pt x="205" y="223"/>
                </a:cubicBezTo>
                <a:cubicBezTo>
                  <a:pt x="205" y="224"/>
                  <a:pt x="205" y="224"/>
                  <a:pt x="205" y="224"/>
                </a:cubicBezTo>
                <a:cubicBezTo>
                  <a:pt x="205" y="225"/>
                  <a:pt x="206" y="226"/>
                  <a:pt x="208" y="226"/>
                </a:cubicBezTo>
                <a:cubicBezTo>
                  <a:pt x="298" y="226"/>
                  <a:pt x="298" y="226"/>
                  <a:pt x="298" y="226"/>
                </a:cubicBezTo>
                <a:cubicBezTo>
                  <a:pt x="299" y="226"/>
                  <a:pt x="300" y="225"/>
                  <a:pt x="300" y="224"/>
                </a:cubicBezTo>
                <a:cubicBezTo>
                  <a:pt x="300" y="223"/>
                  <a:pt x="300" y="223"/>
                  <a:pt x="300" y="223"/>
                </a:cubicBezTo>
                <a:cubicBezTo>
                  <a:pt x="300" y="221"/>
                  <a:pt x="300" y="219"/>
                  <a:pt x="299" y="218"/>
                </a:cubicBezTo>
                <a:close/>
                <a:moveTo>
                  <a:pt x="24" y="199"/>
                </a:moveTo>
                <a:cubicBezTo>
                  <a:pt x="71" y="199"/>
                  <a:pt x="71" y="199"/>
                  <a:pt x="71" y="199"/>
                </a:cubicBezTo>
                <a:cubicBezTo>
                  <a:pt x="76" y="199"/>
                  <a:pt x="81" y="194"/>
                  <a:pt x="81" y="189"/>
                </a:cubicBezTo>
                <a:cubicBezTo>
                  <a:pt x="81" y="181"/>
                  <a:pt x="81" y="181"/>
                  <a:pt x="81" y="181"/>
                </a:cubicBezTo>
                <a:cubicBezTo>
                  <a:pt x="126" y="181"/>
                  <a:pt x="126" y="181"/>
                  <a:pt x="126" y="181"/>
                </a:cubicBezTo>
                <a:cubicBezTo>
                  <a:pt x="128" y="191"/>
                  <a:pt x="135" y="198"/>
                  <a:pt x="144" y="200"/>
                </a:cubicBezTo>
                <a:cubicBezTo>
                  <a:pt x="144" y="222"/>
                  <a:pt x="144" y="222"/>
                  <a:pt x="144" y="222"/>
                </a:cubicBezTo>
                <a:cubicBezTo>
                  <a:pt x="126" y="222"/>
                  <a:pt x="126" y="222"/>
                  <a:pt x="126" y="222"/>
                </a:cubicBezTo>
                <a:cubicBezTo>
                  <a:pt x="121" y="222"/>
                  <a:pt x="116" y="226"/>
                  <a:pt x="116" y="232"/>
                </a:cubicBezTo>
                <a:cubicBezTo>
                  <a:pt x="116" y="264"/>
                  <a:pt x="116" y="264"/>
                  <a:pt x="116" y="264"/>
                </a:cubicBezTo>
                <a:cubicBezTo>
                  <a:pt x="116" y="270"/>
                  <a:pt x="121" y="274"/>
                  <a:pt x="126" y="274"/>
                </a:cubicBezTo>
                <a:cubicBezTo>
                  <a:pt x="173" y="274"/>
                  <a:pt x="173" y="274"/>
                  <a:pt x="173" y="274"/>
                </a:cubicBezTo>
                <a:cubicBezTo>
                  <a:pt x="179" y="274"/>
                  <a:pt x="183" y="270"/>
                  <a:pt x="183" y="264"/>
                </a:cubicBezTo>
                <a:cubicBezTo>
                  <a:pt x="183" y="232"/>
                  <a:pt x="183" y="232"/>
                  <a:pt x="183" y="232"/>
                </a:cubicBezTo>
                <a:cubicBezTo>
                  <a:pt x="183" y="226"/>
                  <a:pt x="179" y="222"/>
                  <a:pt x="173" y="222"/>
                </a:cubicBezTo>
                <a:cubicBezTo>
                  <a:pt x="155" y="222"/>
                  <a:pt x="155" y="222"/>
                  <a:pt x="155" y="222"/>
                </a:cubicBezTo>
                <a:cubicBezTo>
                  <a:pt x="155" y="200"/>
                  <a:pt x="155" y="200"/>
                  <a:pt x="155" y="200"/>
                </a:cubicBezTo>
                <a:cubicBezTo>
                  <a:pt x="165" y="198"/>
                  <a:pt x="172" y="191"/>
                  <a:pt x="174" y="181"/>
                </a:cubicBezTo>
                <a:cubicBezTo>
                  <a:pt x="219" y="181"/>
                  <a:pt x="219" y="181"/>
                  <a:pt x="219" y="181"/>
                </a:cubicBezTo>
                <a:cubicBezTo>
                  <a:pt x="219" y="189"/>
                  <a:pt x="219" y="189"/>
                  <a:pt x="219" y="189"/>
                </a:cubicBezTo>
                <a:cubicBezTo>
                  <a:pt x="219" y="194"/>
                  <a:pt x="224" y="199"/>
                  <a:pt x="229" y="199"/>
                </a:cubicBezTo>
                <a:cubicBezTo>
                  <a:pt x="276" y="199"/>
                  <a:pt x="276" y="199"/>
                  <a:pt x="276" y="199"/>
                </a:cubicBezTo>
                <a:cubicBezTo>
                  <a:pt x="282" y="199"/>
                  <a:pt x="286" y="194"/>
                  <a:pt x="286" y="189"/>
                </a:cubicBezTo>
                <a:cubicBezTo>
                  <a:pt x="286" y="157"/>
                  <a:pt x="286" y="157"/>
                  <a:pt x="286" y="157"/>
                </a:cubicBezTo>
                <a:cubicBezTo>
                  <a:pt x="286" y="151"/>
                  <a:pt x="282" y="147"/>
                  <a:pt x="276" y="147"/>
                </a:cubicBezTo>
                <a:cubicBezTo>
                  <a:pt x="229" y="147"/>
                  <a:pt x="229" y="147"/>
                  <a:pt x="229" y="147"/>
                </a:cubicBezTo>
                <a:cubicBezTo>
                  <a:pt x="224" y="147"/>
                  <a:pt x="219" y="151"/>
                  <a:pt x="219" y="157"/>
                </a:cubicBezTo>
                <a:cubicBezTo>
                  <a:pt x="219" y="170"/>
                  <a:pt x="219" y="170"/>
                  <a:pt x="219" y="170"/>
                </a:cubicBezTo>
                <a:cubicBezTo>
                  <a:pt x="174" y="170"/>
                  <a:pt x="174" y="170"/>
                  <a:pt x="174" y="170"/>
                </a:cubicBezTo>
                <a:cubicBezTo>
                  <a:pt x="173" y="161"/>
                  <a:pt x="166" y="154"/>
                  <a:pt x="157" y="151"/>
                </a:cubicBezTo>
                <a:cubicBezTo>
                  <a:pt x="157" y="125"/>
                  <a:pt x="157" y="125"/>
                  <a:pt x="157" y="125"/>
                </a:cubicBezTo>
                <a:cubicBezTo>
                  <a:pt x="210" y="125"/>
                  <a:pt x="210" y="125"/>
                  <a:pt x="210" y="125"/>
                </a:cubicBezTo>
                <a:cubicBezTo>
                  <a:pt x="215" y="125"/>
                  <a:pt x="219" y="121"/>
                  <a:pt x="219" y="116"/>
                </a:cubicBezTo>
                <a:cubicBezTo>
                  <a:pt x="219" y="95"/>
                  <a:pt x="219" y="95"/>
                  <a:pt x="219" y="95"/>
                </a:cubicBezTo>
                <a:cubicBezTo>
                  <a:pt x="219" y="90"/>
                  <a:pt x="215" y="86"/>
                  <a:pt x="210" y="86"/>
                </a:cubicBezTo>
                <a:cubicBezTo>
                  <a:pt x="89" y="86"/>
                  <a:pt x="89" y="86"/>
                  <a:pt x="89" y="86"/>
                </a:cubicBezTo>
                <a:cubicBezTo>
                  <a:pt x="84" y="86"/>
                  <a:pt x="80" y="90"/>
                  <a:pt x="80" y="95"/>
                </a:cubicBezTo>
                <a:cubicBezTo>
                  <a:pt x="80" y="116"/>
                  <a:pt x="80" y="116"/>
                  <a:pt x="80" y="116"/>
                </a:cubicBezTo>
                <a:cubicBezTo>
                  <a:pt x="80" y="121"/>
                  <a:pt x="84" y="125"/>
                  <a:pt x="89" y="125"/>
                </a:cubicBezTo>
                <a:cubicBezTo>
                  <a:pt x="143" y="125"/>
                  <a:pt x="143" y="125"/>
                  <a:pt x="143" y="125"/>
                </a:cubicBezTo>
                <a:cubicBezTo>
                  <a:pt x="143" y="151"/>
                  <a:pt x="143" y="151"/>
                  <a:pt x="143" y="151"/>
                </a:cubicBezTo>
                <a:cubicBezTo>
                  <a:pt x="134" y="154"/>
                  <a:pt x="127" y="161"/>
                  <a:pt x="125" y="170"/>
                </a:cubicBezTo>
                <a:cubicBezTo>
                  <a:pt x="81" y="170"/>
                  <a:pt x="81" y="170"/>
                  <a:pt x="81" y="170"/>
                </a:cubicBezTo>
                <a:cubicBezTo>
                  <a:pt x="81" y="157"/>
                  <a:pt x="81" y="157"/>
                  <a:pt x="81" y="157"/>
                </a:cubicBezTo>
                <a:cubicBezTo>
                  <a:pt x="81" y="151"/>
                  <a:pt x="76" y="147"/>
                  <a:pt x="71" y="147"/>
                </a:cubicBezTo>
                <a:cubicBezTo>
                  <a:pt x="24" y="147"/>
                  <a:pt x="24" y="147"/>
                  <a:pt x="24" y="147"/>
                </a:cubicBezTo>
                <a:cubicBezTo>
                  <a:pt x="18" y="147"/>
                  <a:pt x="14" y="151"/>
                  <a:pt x="14" y="157"/>
                </a:cubicBezTo>
                <a:cubicBezTo>
                  <a:pt x="14" y="189"/>
                  <a:pt x="14" y="189"/>
                  <a:pt x="14" y="189"/>
                </a:cubicBezTo>
                <a:cubicBezTo>
                  <a:pt x="14" y="194"/>
                  <a:pt x="18" y="199"/>
                  <a:pt x="24" y="199"/>
                </a:cubicBezTo>
                <a:close/>
                <a:moveTo>
                  <a:pt x="225" y="157"/>
                </a:moveTo>
                <a:cubicBezTo>
                  <a:pt x="225" y="154"/>
                  <a:pt x="227" y="153"/>
                  <a:pt x="229" y="153"/>
                </a:cubicBezTo>
                <a:cubicBezTo>
                  <a:pt x="276" y="153"/>
                  <a:pt x="276" y="153"/>
                  <a:pt x="276" y="153"/>
                </a:cubicBezTo>
                <a:cubicBezTo>
                  <a:pt x="278" y="153"/>
                  <a:pt x="280" y="154"/>
                  <a:pt x="280" y="157"/>
                </a:cubicBezTo>
                <a:cubicBezTo>
                  <a:pt x="280" y="189"/>
                  <a:pt x="280" y="189"/>
                  <a:pt x="280" y="189"/>
                </a:cubicBezTo>
                <a:cubicBezTo>
                  <a:pt x="280" y="191"/>
                  <a:pt x="278" y="193"/>
                  <a:pt x="276" y="193"/>
                </a:cubicBezTo>
                <a:cubicBezTo>
                  <a:pt x="229" y="193"/>
                  <a:pt x="229" y="193"/>
                  <a:pt x="229" y="193"/>
                </a:cubicBezTo>
                <a:cubicBezTo>
                  <a:pt x="227" y="193"/>
                  <a:pt x="225" y="191"/>
                  <a:pt x="225" y="189"/>
                </a:cubicBezTo>
                <a:lnTo>
                  <a:pt x="225" y="157"/>
                </a:lnTo>
                <a:close/>
                <a:moveTo>
                  <a:pt x="200" y="98"/>
                </a:moveTo>
                <a:cubicBezTo>
                  <a:pt x="204" y="98"/>
                  <a:pt x="207" y="101"/>
                  <a:pt x="207" y="105"/>
                </a:cubicBezTo>
                <a:cubicBezTo>
                  <a:pt x="207" y="109"/>
                  <a:pt x="204" y="112"/>
                  <a:pt x="200" y="112"/>
                </a:cubicBezTo>
                <a:cubicBezTo>
                  <a:pt x="196" y="112"/>
                  <a:pt x="193" y="109"/>
                  <a:pt x="193" y="105"/>
                </a:cubicBezTo>
                <a:cubicBezTo>
                  <a:pt x="193" y="101"/>
                  <a:pt x="196" y="98"/>
                  <a:pt x="200" y="98"/>
                </a:cubicBezTo>
                <a:close/>
                <a:moveTo>
                  <a:pt x="173" y="228"/>
                </a:moveTo>
                <a:cubicBezTo>
                  <a:pt x="176" y="228"/>
                  <a:pt x="178" y="230"/>
                  <a:pt x="178" y="232"/>
                </a:cubicBezTo>
                <a:cubicBezTo>
                  <a:pt x="178" y="264"/>
                  <a:pt x="178" y="264"/>
                  <a:pt x="178" y="264"/>
                </a:cubicBezTo>
                <a:cubicBezTo>
                  <a:pt x="178" y="266"/>
                  <a:pt x="176" y="268"/>
                  <a:pt x="173" y="268"/>
                </a:cubicBezTo>
                <a:cubicBezTo>
                  <a:pt x="126" y="268"/>
                  <a:pt x="126" y="268"/>
                  <a:pt x="126" y="268"/>
                </a:cubicBezTo>
                <a:cubicBezTo>
                  <a:pt x="124" y="268"/>
                  <a:pt x="122" y="266"/>
                  <a:pt x="122" y="264"/>
                </a:cubicBezTo>
                <a:cubicBezTo>
                  <a:pt x="122" y="232"/>
                  <a:pt x="122" y="232"/>
                  <a:pt x="122" y="232"/>
                </a:cubicBezTo>
                <a:cubicBezTo>
                  <a:pt x="122" y="230"/>
                  <a:pt x="124" y="228"/>
                  <a:pt x="126" y="228"/>
                </a:cubicBezTo>
                <a:lnTo>
                  <a:pt x="173" y="228"/>
                </a:lnTo>
                <a:close/>
                <a:moveTo>
                  <a:pt x="150" y="93"/>
                </a:moveTo>
                <a:cubicBezTo>
                  <a:pt x="156" y="93"/>
                  <a:pt x="156" y="93"/>
                  <a:pt x="156" y="93"/>
                </a:cubicBezTo>
                <a:cubicBezTo>
                  <a:pt x="156" y="99"/>
                  <a:pt x="156" y="99"/>
                  <a:pt x="156" y="99"/>
                </a:cubicBezTo>
                <a:cubicBezTo>
                  <a:pt x="150" y="99"/>
                  <a:pt x="150" y="99"/>
                  <a:pt x="150" y="99"/>
                </a:cubicBezTo>
                <a:lnTo>
                  <a:pt x="150" y="93"/>
                </a:lnTo>
                <a:close/>
                <a:moveTo>
                  <a:pt x="150" y="103"/>
                </a:moveTo>
                <a:cubicBezTo>
                  <a:pt x="156" y="103"/>
                  <a:pt x="156" y="103"/>
                  <a:pt x="156" y="103"/>
                </a:cubicBezTo>
                <a:cubicBezTo>
                  <a:pt x="156" y="108"/>
                  <a:pt x="156" y="108"/>
                  <a:pt x="156" y="108"/>
                </a:cubicBezTo>
                <a:cubicBezTo>
                  <a:pt x="150" y="108"/>
                  <a:pt x="150" y="108"/>
                  <a:pt x="150" y="108"/>
                </a:cubicBezTo>
                <a:lnTo>
                  <a:pt x="150" y="103"/>
                </a:lnTo>
                <a:close/>
                <a:moveTo>
                  <a:pt x="150" y="112"/>
                </a:moveTo>
                <a:cubicBezTo>
                  <a:pt x="156" y="112"/>
                  <a:pt x="156" y="112"/>
                  <a:pt x="156" y="112"/>
                </a:cubicBezTo>
                <a:cubicBezTo>
                  <a:pt x="156" y="118"/>
                  <a:pt x="156" y="118"/>
                  <a:pt x="156" y="118"/>
                </a:cubicBezTo>
                <a:cubicBezTo>
                  <a:pt x="150" y="118"/>
                  <a:pt x="150" y="118"/>
                  <a:pt x="150" y="118"/>
                </a:cubicBezTo>
                <a:lnTo>
                  <a:pt x="150" y="112"/>
                </a:lnTo>
                <a:close/>
                <a:moveTo>
                  <a:pt x="140" y="93"/>
                </a:moveTo>
                <a:cubicBezTo>
                  <a:pt x="146" y="93"/>
                  <a:pt x="146" y="93"/>
                  <a:pt x="146" y="93"/>
                </a:cubicBezTo>
                <a:cubicBezTo>
                  <a:pt x="146" y="99"/>
                  <a:pt x="146" y="99"/>
                  <a:pt x="146" y="99"/>
                </a:cubicBezTo>
                <a:cubicBezTo>
                  <a:pt x="140" y="99"/>
                  <a:pt x="140" y="99"/>
                  <a:pt x="140" y="99"/>
                </a:cubicBezTo>
                <a:lnTo>
                  <a:pt x="140" y="93"/>
                </a:lnTo>
                <a:close/>
                <a:moveTo>
                  <a:pt x="140" y="103"/>
                </a:moveTo>
                <a:cubicBezTo>
                  <a:pt x="146" y="103"/>
                  <a:pt x="146" y="103"/>
                  <a:pt x="146" y="103"/>
                </a:cubicBezTo>
                <a:cubicBezTo>
                  <a:pt x="146" y="108"/>
                  <a:pt x="146" y="108"/>
                  <a:pt x="146" y="108"/>
                </a:cubicBezTo>
                <a:cubicBezTo>
                  <a:pt x="140" y="108"/>
                  <a:pt x="140" y="108"/>
                  <a:pt x="140" y="108"/>
                </a:cubicBezTo>
                <a:lnTo>
                  <a:pt x="140" y="103"/>
                </a:lnTo>
                <a:close/>
                <a:moveTo>
                  <a:pt x="95" y="118"/>
                </a:moveTo>
                <a:cubicBezTo>
                  <a:pt x="89" y="118"/>
                  <a:pt x="89" y="118"/>
                  <a:pt x="89" y="118"/>
                </a:cubicBezTo>
                <a:cubicBezTo>
                  <a:pt x="89" y="112"/>
                  <a:pt x="89" y="112"/>
                  <a:pt x="89" y="112"/>
                </a:cubicBezTo>
                <a:cubicBezTo>
                  <a:pt x="95" y="112"/>
                  <a:pt x="95" y="112"/>
                  <a:pt x="95" y="112"/>
                </a:cubicBezTo>
                <a:lnTo>
                  <a:pt x="95" y="118"/>
                </a:lnTo>
                <a:close/>
                <a:moveTo>
                  <a:pt x="95" y="108"/>
                </a:moveTo>
                <a:cubicBezTo>
                  <a:pt x="89" y="108"/>
                  <a:pt x="89" y="108"/>
                  <a:pt x="89" y="108"/>
                </a:cubicBezTo>
                <a:cubicBezTo>
                  <a:pt x="89" y="103"/>
                  <a:pt x="89" y="103"/>
                  <a:pt x="89" y="103"/>
                </a:cubicBezTo>
                <a:cubicBezTo>
                  <a:pt x="95" y="103"/>
                  <a:pt x="95" y="103"/>
                  <a:pt x="95" y="103"/>
                </a:cubicBezTo>
                <a:lnTo>
                  <a:pt x="95" y="108"/>
                </a:lnTo>
                <a:close/>
                <a:moveTo>
                  <a:pt x="95" y="99"/>
                </a:moveTo>
                <a:cubicBezTo>
                  <a:pt x="89" y="99"/>
                  <a:pt x="89" y="99"/>
                  <a:pt x="89" y="99"/>
                </a:cubicBezTo>
                <a:cubicBezTo>
                  <a:pt x="89" y="93"/>
                  <a:pt x="89" y="93"/>
                  <a:pt x="89" y="93"/>
                </a:cubicBezTo>
                <a:cubicBezTo>
                  <a:pt x="95" y="93"/>
                  <a:pt x="95" y="93"/>
                  <a:pt x="95" y="93"/>
                </a:cubicBezTo>
                <a:lnTo>
                  <a:pt x="95" y="99"/>
                </a:lnTo>
                <a:close/>
                <a:moveTo>
                  <a:pt x="105" y="118"/>
                </a:moveTo>
                <a:cubicBezTo>
                  <a:pt x="99" y="118"/>
                  <a:pt x="99" y="118"/>
                  <a:pt x="99" y="118"/>
                </a:cubicBezTo>
                <a:cubicBezTo>
                  <a:pt x="99" y="112"/>
                  <a:pt x="99" y="112"/>
                  <a:pt x="99" y="112"/>
                </a:cubicBezTo>
                <a:cubicBezTo>
                  <a:pt x="105" y="112"/>
                  <a:pt x="105" y="112"/>
                  <a:pt x="105" y="112"/>
                </a:cubicBezTo>
                <a:lnTo>
                  <a:pt x="105" y="118"/>
                </a:lnTo>
                <a:close/>
                <a:moveTo>
                  <a:pt x="105" y="108"/>
                </a:moveTo>
                <a:cubicBezTo>
                  <a:pt x="99" y="108"/>
                  <a:pt x="99" y="108"/>
                  <a:pt x="99" y="108"/>
                </a:cubicBezTo>
                <a:cubicBezTo>
                  <a:pt x="99" y="103"/>
                  <a:pt x="99" y="103"/>
                  <a:pt x="99" y="103"/>
                </a:cubicBezTo>
                <a:cubicBezTo>
                  <a:pt x="105" y="103"/>
                  <a:pt x="105" y="103"/>
                  <a:pt x="105" y="103"/>
                </a:cubicBezTo>
                <a:lnTo>
                  <a:pt x="105" y="108"/>
                </a:lnTo>
                <a:close/>
                <a:moveTo>
                  <a:pt x="105" y="99"/>
                </a:moveTo>
                <a:cubicBezTo>
                  <a:pt x="99" y="99"/>
                  <a:pt x="99" y="99"/>
                  <a:pt x="99" y="99"/>
                </a:cubicBezTo>
                <a:cubicBezTo>
                  <a:pt x="99" y="93"/>
                  <a:pt x="99" y="93"/>
                  <a:pt x="99" y="93"/>
                </a:cubicBezTo>
                <a:cubicBezTo>
                  <a:pt x="105" y="93"/>
                  <a:pt x="105" y="93"/>
                  <a:pt x="105" y="93"/>
                </a:cubicBezTo>
                <a:lnTo>
                  <a:pt x="105" y="99"/>
                </a:lnTo>
                <a:close/>
                <a:moveTo>
                  <a:pt x="115" y="118"/>
                </a:moveTo>
                <a:cubicBezTo>
                  <a:pt x="109" y="118"/>
                  <a:pt x="109" y="118"/>
                  <a:pt x="109" y="118"/>
                </a:cubicBezTo>
                <a:cubicBezTo>
                  <a:pt x="109" y="112"/>
                  <a:pt x="109" y="112"/>
                  <a:pt x="109" y="112"/>
                </a:cubicBezTo>
                <a:cubicBezTo>
                  <a:pt x="115" y="112"/>
                  <a:pt x="115" y="112"/>
                  <a:pt x="115" y="112"/>
                </a:cubicBezTo>
                <a:lnTo>
                  <a:pt x="115" y="118"/>
                </a:lnTo>
                <a:close/>
                <a:moveTo>
                  <a:pt x="115" y="108"/>
                </a:moveTo>
                <a:cubicBezTo>
                  <a:pt x="109" y="108"/>
                  <a:pt x="109" y="108"/>
                  <a:pt x="109" y="108"/>
                </a:cubicBezTo>
                <a:cubicBezTo>
                  <a:pt x="109" y="103"/>
                  <a:pt x="109" y="103"/>
                  <a:pt x="109" y="103"/>
                </a:cubicBezTo>
                <a:cubicBezTo>
                  <a:pt x="115" y="103"/>
                  <a:pt x="115" y="103"/>
                  <a:pt x="115" y="103"/>
                </a:cubicBezTo>
                <a:lnTo>
                  <a:pt x="115" y="108"/>
                </a:lnTo>
                <a:close/>
                <a:moveTo>
                  <a:pt x="115" y="99"/>
                </a:moveTo>
                <a:cubicBezTo>
                  <a:pt x="109" y="99"/>
                  <a:pt x="109" y="99"/>
                  <a:pt x="109" y="99"/>
                </a:cubicBezTo>
                <a:cubicBezTo>
                  <a:pt x="109" y="93"/>
                  <a:pt x="109" y="93"/>
                  <a:pt x="109" y="93"/>
                </a:cubicBezTo>
                <a:cubicBezTo>
                  <a:pt x="115" y="93"/>
                  <a:pt x="115" y="93"/>
                  <a:pt x="115" y="93"/>
                </a:cubicBezTo>
                <a:lnTo>
                  <a:pt x="115" y="99"/>
                </a:lnTo>
                <a:close/>
                <a:moveTo>
                  <a:pt x="125" y="118"/>
                </a:moveTo>
                <a:cubicBezTo>
                  <a:pt x="120" y="118"/>
                  <a:pt x="120" y="118"/>
                  <a:pt x="120" y="118"/>
                </a:cubicBezTo>
                <a:cubicBezTo>
                  <a:pt x="120" y="112"/>
                  <a:pt x="120" y="112"/>
                  <a:pt x="120" y="112"/>
                </a:cubicBezTo>
                <a:cubicBezTo>
                  <a:pt x="125" y="112"/>
                  <a:pt x="125" y="112"/>
                  <a:pt x="125" y="112"/>
                </a:cubicBezTo>
                <a:lnTo>
                  <a:pt x="125" y="118"/>
                </a:lnTo>
                <a:close/>
                <a:moveTo>
                  <a:pt x="125" y="108"/>
                </a:moveTo>
                <a:cubicBezTo>
                  <a:pt x="120" y="108"/>
                  <a:pt x="120" y="108"/>
                  <a:pt x="120" y="108"/>
                </a:cubicBezTo>
                <a:cubicBezTo>
                  <a:pt x="120" y="103"/>
                  <a:pt x="120" y="103"/>
                  <a:pt x="120" y="103"/>
                </a:cubicBezTo>
                <a:cubicBezTo>
                  <a:pt x="125" y="103"/>
                  <a:pt x="125" y="103"/>
                  <a:pt x="125" y="103"/>
                </a:cubicBezTo>
                <a:lnTo>
                  <a:pt x="125" y="108"/>
                </a:lnTo>
                <a:close/>
                <a:moveTo>
                  <a:pt x="125" y="99"/>
                </a:moveTo>
                <a:cubicBezTo>
                  <a:pt x="120" y="99"/>
                  <a:pt x="120" y="99"/>
                  <a:pt x="120" y="99"/>
                </a:cubicBezTo>
                <a:cubicBezTo>
                  <a:pt x="120" y="93"/>
                  <a:pt x="120" y="93"/>
                  <a:pt x="120" y="93"/>
                </a:cubicBezTo>
                <a:cubicBezTo>
                  <a:pt x="125" y="93"/>
                  <a:pt x="125" y="93"/>
                  <a:pt x="125" y="93"/>
                </a:cubicBezTo>
                <a:lnTo>
                  <a:pt x="125" y="99"/>
                </a:lnTo>
                <a:close/>
                <a:moveTo>
                  <a:pt x="136" y="118"/>
                </a:moveTo>
                <a:cubicBezTo>
                  <a:pt x="130" y="118"/>
                  <a:pt x="130" y="118"/>
                  <a:pt x="130" y="118"/>
                </a:cubicBezTo>
                <a:cubicBezTo>
                  <a:pt x="130" y="112"/>
                  <a:pt x="130" y="112"/>
                  <a:pt x="130" y="112"/>
                </a:cubicBezTo>
                <a:cubicBezTo>
                  <a:pt x="136" y="112"/>
                  <a:pt x="136" y="112"/>
                  <a:pt x="136" y="112"/>
                </a:cubicBezTo>
                <a:lnTo>
                  <a:pt x="136" y="118"/>
                </a:lnTo>
                <a:close/>
                <a:moveTo>
                  <a:pt x="136" y="108"/>
                </a:moveTo>
                <a:cubicBezTo>
                  <a:pt x="130" y="108"/>
                  <a:pt x="130" y="108"/>
                  <a:pt x="130" y="108"/>
                </a:cubicBezTo>
                <a:cubicBezTo>
                  <a:pt x="130" y="103"/>
                  <a:pt x="130" y="103"/>
                  <a:pt x="130" y="103"/>
                </a:cubicBezTo>
                <a:cubicBezTo>
                  <a:pt x="136" y="103"/>
                  <a:pt x="136" y="103"/>
                  <a:pt x="136" y="103"/>
                </a:cubicBezTo>
                <a:lnTo>
                  <a:pt x="136" y="108"/>
                </a:lnTo>
                <a:close/>
                <a:moveTo>
                  <a:pt x="136" y="99"/>
                </a:moveTo>
                <a:cubicBezTo>
                  <a:pt x="130" y="99"/>
                  <a:pt x="130" y="99"/>
                  <a:pt x="130" y="99"/>
                </a:cubicBezTo>
                <a:cubicBezTo>
                  <a:pt x="130" y="93"/>
                  <a:pt x="130" y="93"/>
                  <a:pt x="130" y="93"/>
                </a:cubicBezTo>
                <a:cubicBezTo>
                  <a:pt x="136" y="93"/>
                  <a:pt x="136" y="93"/>
                  <a:pt x="136" y="93"/>
                </a:cubicBezTo>
                <a:lnTo>
                  <a:pt x="136" y="99"/>
                </a:lnTo>
                <a:close/>
                <a:moveTo>
                  <a:pt x="140" y="118"/>
                </a:moveTo>
                <a:cubicBezTo>
                  <a:pt x="140" y="112"/>
                  <a:pt x="140" y="112"/>
                  <a:pt x="140" y="112"/>
                </a:cubicBezTo>
                <a:cubicBezTo>
                  <a:pt x="146" y="112"/>
                  <a:pt x="146" y="112"/>
                  <a:pt x="146" y="112"/>
                </a:cubicBezTo>
                <a:cubicBezTo>
                  <a:pt x="146" y="118"/>
                  <a:pt x="146" y="118"/>
                  <a:pt x="146" y="118"/>
                </a:cubicBezTo>
                <a:lnTo>
                  <a:pt x="140" y="118"/>
                </a:lnTo>
                <a:close/>
                <a:moveTo>
                  <a:pt x="19" y="157"/>
                </a:moveTo>
                <a:cubicBezTo>
                  <a:pt x="19" y="154"/>
                  <a:pt x="21" y="153"/>
                  <a:pt x="24" y="153"/>
                </a:cubicBezTo>
                <a:cubicBezTo>
                  <a:pt x="71" y="153"/>
                  <a:pt x="71" y="153"/>
                  <a:pt x="71" y="153"/>
                </a:cubicBezTo>
                <a:cubicBezTo>
                  <a:pt x="73" y="153"/>
                  <a:pt x="75" y="154"/>
                  <a:pt x="75" y="157"/>
                </a:cubicBezTo>
                <a:cubicBezTo>
                  <a:pt x="75" y="189"/>
                  <a:pt x="75" y="189"/>
                  <a:pt x="75" y="189"/>
                </a:cubicBezTo>
                <a:cubicBezTo>
                  <a:pt x="75" y="191"/>
                  <a:pt x="73" y="193"/>
                  <a:pt x="71" y="193"/>
                </a:cubicBezTo>
                <a:cubicBezTo>
                  <a:pt x="24" y="193"/>
                  <a:pt x="24" y="193"/>
                  <a:pt x="24" y="193"/>
                </a:cubicBezTo>
                <a:cubicBezTo>
                  <a:pt x="21" y="193"/>
                  <a:pt x="19" y="191"/>
                  <a:pt x="19" y="189"/>
                </a:cubicBezTo>
                <a:lnTo>
                  <a:pt x="19" y="157"/>
                </a:lnTo>
                <a:close/>
                <a:moveTo>
                  <a:pt x="81" y="204"/>
                </a:moveTo>
                <a:cubicBezTo>
                  <a:pt x="80" y="203"/>
                  <a:pt x="78" y="202"/>
                  <a:pt x="77" y="202"/>
                </a:cubicBezTo>
                <a:cubicBezTo>
                  <a:pt x="17" y="202"/>
                  <a:pt x="17" y="202"/>
                  <a:pt x="17" y="202"/>
                </a:cubicBezTo>
                <a:cubicBezTo>
                  <a:pt x="16" y="202"/>
                  <a:pt x="14" y="203"/>
                  <a:pt x="13" y="204"/>
                </a:cubicBezTo>
                <a:cubicBezTo>
                  <a:pt x="1" y="218"/>
                  <a:pt x="1" y="218"/>
                  <a:pt x="1" y="218"/>
                </a:cubicBezTo>
                <a:cubicBezTo>
                  <a:pt x="0" y="219"/>
                  <a:pt x="0" y="221"/>
                  <a:pt x="0" y="223"/>
                </a:cubicBezTo>
                <a:cubicBezTo>
                  <a:pt x="0" y="224"/>
                  <a:pt x="0" y="224"/>
                  <a:pt x="0" y="224"/>
                </a:cubicBezTo>
                <a:cubicBezTo>
                  <a:pt x="0" y="225"/>
                  <a:pt x="1" y="226"/>
                  <a:pt x="2" y="226"/>
                </a:cubicBezTo>
                <a:cubicBezTo>
                  <a:pt x="92" y="226"/>
                  <a:pt x="92" y="226"/>
                  <a:pt x="92" y="226"/>
                </a:cubicBezTo>
                <a:cubicBezTo>
                  <a:pt x="94" y="226"/>
                  <a:pt x="95" y="225"/>
                  <a:pt x="95" y="224"/>
                </a:cubicBezTo>
                <a:cubicBezTo>
                  <a:pt x="95" y="223"/>
                  <a:pt x="95" y="223"/>
                  <a:pt x="95" y="223"/>
                </a:cubicBezTo>
                <a:cubicBezTo>
                  <a:pt x="95" y="221"/>
                  <a:pt x="94" y="219"/>
                  <a:pt x="93" y="218"/>
                </a:cubicBezTo>
                <a:lnTo>
                  <a:pt x="81" y="204"/>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609493" algn="l" rtl="0" fontAlgn="base">
              <a:spcBef>
                <a:spcPct val="0"/>
              </a:spcBef>
              <a:spcAft>
                <a:spcPct val="0"/>
              </a:spcAft>
              <a:defRPr kern="1200">
                <a:solidFill>
                  <a:schemeClr val="tx1"/>
                </a:solidFill>
                <a:latin typeface="Arial" charset="0"/>
                <a:ea typeface="+mn-ea"/>
                <a:cs typeface="Arial" charset="0"/>
              </a:defRPr>
            </a:lvl2pPr>
            <a:lvl3pPr marL="1218987" algn="l" rtl="0" fontAlgn="base">
              <a:spcBef>
                <a:spcPct val="0"/>
              </a:spcBef>
              <a:spcAft>
                <a:spcPct val="0"/>
              </a:spcAft>
              <a:defRPr kern="1200">
                <a:solidFill>
                  <a:schemeClr val="tx1"/>
                </a:solidFill>
                <a:latin typeface="Arial" charset="0"/>
                <a:ea typeface="+mn-ea"/>
                <a:cs typeface="Arial" charset="0"/>
              </a:defRPr>
            </a:lvl3pPr>
            <a:lvl4pPr marL="1828480" algn="l" rtl="0" fontAlgn="base">
              <a:spcBef>
                <a:spcPct val="0"/>
              </a:spcBef>
              <a:spcAft>
                <a:spcPct val="0"/>
              </a:spcAft>
              <a:defRPr kern="1200">
                <a:solidFill>
                  <a:schemeClr val="tx1"/>
                </a:solidFill>
                <a:latin typeface="Arial" charset="0"/>
                <a:ea typeface="+mn-ea"/>
                <a:cs typeface="Arial" charset="0"/>
              </a:defRPr>
            </a:lvl4pPr>
            <a:lvl5pPr marL="2437973" algn="l" rtl="0" fontAlgn="base">
              <a:spcBef>
                <a:spcPct val="0"/>
              </a:spcBef>
              <a:spcAft>
                <a:spcPct val="0"/>
              </a:spcAft>
              <a:defRPr kern="1200">
                <a:solidFill>
                  <a:schemeClr val="tx1"/>
                </a:solidFill>
                <a:latin typeface="Arial" charset="0"/>
                <a:ea typeface="+mn-ea"/>
                <a:cs typeface="Arial" charset="0"/>
              </a:defRPr>
            </a:lvl5pPr>
            <a:lvl6pPr marL="3047467" algn="l" defTabSz="1218987" rtl="0" eaLnBrk="1" latinLnBrk="0" hangingPunct="1">
              <a:defRPr kern="1200">
                <a:solidFill>
                  <a:schemeClr val="tx1"/>
                </a:solidFill>
                <a:latin typeface="Arial" charset="0"/>
                <a:ea typeface="+mn-ea"/>
                <a:cs typeface="Arial" charset="0"/>
              </a:defRPr>
            </a:lvl6pPr>
            <a:lvl7pPr marL="3656960" algn="l" defTabSz="1218987" rtl="0" eaLnBrk="1" latinLnBrk="0" hangingPunct="1">
              <a:defRPr kern="1200">
                <a:solidFill>
                  <a:schemeClr val="tx1"/>
                </a:solidFill>
                <a:latin typeface="Arial" charset="0"/>
                <a:ea typeface="+mn-ea"/>
                <a:cs typeface="Arial" charset="0"/>
              </a:defRPr>
            </a:lvl7pPr>
            <a:lvl8pPr marL="4266453" algn="l" defTabSz="1218987" rtl="0" eaLnBrk="1" latinLnBrk="0" hangingPunct="1">
              <a:defRPr kern="1200">
                <a:solidFill>
                  <a:schemeClr val="tx1"/>
                </a:solidFill>
                <a:latin typeface="Arial" charset="0"/>
                <a:ea typeface="+mn-ea"/>
                <a:cs typeface="Arial" charset="0"/>
              </a:defRPr>
            </a:lvl8pPr>
            <a:lvl9pPr marL="4875947" algn="l" defTabSz="1218987" rtl="0" eaLnBrk="1" latinLnBrk="0" hangingPunct="1">
              <a:defRPr kern="1200">
                <a:solidFill>
                  <a:schemeClr val="tx1"/>
                </a:solidFill>
                <a:latin typeface="Arial" charset="0"/>
                <a:ea typeface="+mn-ea"/>
                <a:cs typeface="Arial" charset="0"/>
              </a:defRPr>
            </a:lvl9pPr>
          </a:lstStyle>
          <a:p>
            <a:pPr eaLnBrk="0" hangingPunct="0">
              <a:defRPr/>
            </a:pPr>
            <a:endParaRPr lang="en-US" sz="1400" b="1" kern="0">
              <a:solidFill>
                <a:srgbClr val="AF2C24"/>
              </a:solidFill>
              <a:latin typeface="Arial"/>
              <a:ea typeface="ＭＳ Ｐゴシック"/>
            </a:endParaRPr>
          </a:p>
        </p:txBody>
      </p:sp>
      <p:grpSp>
        <p:nvGrpSpPr>
          <p:cNvPr id="40" name="Group 39"/>
          <p:cNvGrpSpPr>
            <a:grpSpLocks/>
          </p:cNvGrpSpPr>
          <p:nvPr/>
        </p:nvGrpSpPr>
        <p:grpSpPr bwMode="auto">
          <a:xfrm>
            <a:off x="386120" y="4805081"/>
            <a:ext cx="867886" cy="883809"/>
            <a:chOff x="1450972" y="3866334"/>
            <a:chExt cx="963949" cy="981664"/>
          </a:xfrm>
        </p:grpSpPr>
        <p:grpSp>
          <p:nvGrpSpPr>
            <p:cNvPr id="41" name="Group 40"/>
            <p:cNvGrpSpPr>
              <a:grpSpLocks/>
            </p:cNvGrpSpPr>
            <p:nvPr/>
          </p:nvGrpSpPr>
          <p:grpSpPr bwMode="auto">
            <a:xfrm>
              <a:off x="1450972" y="3866334"/>
              <a:ext cx="963949" cy="981664"/>
              <a:chOff x="5589587" y="989110"/>
              <a:chExt cx="955676" cy="973041"/>
            </a:xfrm>
          </p:grpSpPr>
          <p:sp>
            <p:nvSpPr>
              <p:cNvPr id="71" name="Oval 70"/>
              <p:cNvSpPr>
                <a:spLocks noChangeArrowheads="1"/>
              </p:cNvSpPr>
              <p:nvPr/>
            </p:nvSpPr>
            <p:spPr bwMode="auto">
              <a:xfrm>
                <a:off x="5589587" y="1004888"/>
                <a:ext cx="955676" cy="957263"/>
              </a:xfrm>
              <a:prstGeom prst="ellipse">
                <a:avLst/>
              </a:prstGeom>
              <a:solidFill>
                <a:schemeClr val="bg1"/>
              </a:solidFill>
              <a:ln w="9525">
                <a:solidFill>
                  <a:schemeClr val="bg1">
                    <a:lumMod val="65000"/>
                  </a:schemeClr>
                </a:solid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609493" algn="l" rtl="0" fontAlgn="base">
                  <a:spcBef>
                    <a:spcPct val="0"/>
                  </a:spcBef>
                  <a:spcAft>
                    <a:spcPct val="0"/>
                  </a:spcAft>
                  <a:defRPr kern="1200">
                    <a:solidFill>
                      <a:schemeClr val="tx1"/>
                    </a:solidFill>
                    <a:latin typeface="Arial" charset="0"/>
                    <a:ea typeface="+mn-ea"/>
                    <a:cs typeface="Arial" charset="0"/>
                  </a:defRPr>
                </a:lvl2pPr>
                <a:lvl3pPr marL="1218987" algn="l" rtl="0" fontAlgn="base">
                  <a:spcBef>
                    <a:spcPct val="0"/>
                  </a:spcBef>
                  <a:spcAft>
                    <a:spcPct val="0"/>
                  </a:spcAft>
                  <a:defRPr kern="1200">
                    <a:solidFill>
                      <a:schemeClr val="tx1"/>
                    </a:solidFill>
                    <a:latin typeface="Arial" charset="0"/>
                    <a:ea typeface="+mn-ea"/>
                    <a:cs typeface="Arial" charset="0"/>
                  </a:defRPr>
                </a:lvl3pPr>
                <a:lvl4pPr marL="1828480" algn="l" rtl="0" fontAlgn="base">
                  <a:spcBef>
                    <a:spcPct val="0"/>
                  </a:spcBef>
                  <a:spcAft>
                    <a:spcPct val="0"/>
                  </a:spcAft>
                  <a:defRPr kern="1200">
                    <a:solidFill>
                      <a:schemeClr val="tx1"/>
                    </a:solidFill>
                    <a:latin typeface="Arial" charset="0"/>
                    <a:ea typeface="+mn-ea"/>
                    <a:cs typeface="Arial" charset="0"/>
                  </a:defRPr>
                </a:lvl4pPr>
                <a:lvl5pPr marL="2437973" algn="l" rtl="0" fontAlgn="base">
                  <a:spcBef>
                    <a:spcPct val="0"/>
                  </a:spcBef>
                  <a:spcAft>
                    <a:spcPct val="0"/>
                  </a:spcAft>
                  <a:defRPr kern="1200">
                    <a:solidFill>
                      <a:schemeClr val="tx1"/>
                    </a:solidFill>
                    <a:latin typeface="Arial" charset="0"/>
                    <a:ea typeface="+mn-ea"/>
                    <a:cs typeface="Arial" charset="0"/>
                  </a:defRPr>
                </a:lvl5pPr>
                <a:lvl6pPr marL="3047467" algn="l" defTabSz="1218987" rtl="0" eaLnBrk="1" latinLnBrk="0" hangingPunct="1">
                  <a:defRPr kern="1200">
                    <a:solidFill>
                      <a:schemeClr val="tx1"/>
                    </a:solidFill>
                    <a:latin typeface="Arial" charset="0"/>
                    <a:ea typeface="+mn-ea"/>
                    <a:cs typeface="Arial" charset="0"/>
                  </a:defRPr>
                </a:lvl6pPr>
                <a:lvl7pPr marL="3656960" algn="l" defTabSz="1218987" rtl="0" eaLnBrk="1" latinLnBrk="0" hangingPunct="1">
                  <a:defRPr kern="1200">
                    <a:solidFill>
                      <a:schemeClr val="tx1"/>
                    </a:solidFill>
                    <a:latin typeface="Arial" charset="0"/>
                    <a:ea typeface="+mn-ea"/>
                    <a:cs typeface="Arial" charset="0"/>
                  </a:defRPr>
                </a:lvl7pPr>
                <a:lvl8pPr marL="4266453" algn="l" defTabSz="1218987" rtl="0" eaLnBrk="1" latinLnBrk="0" hangingPunct="1">
                  <a:defRPr kern="1200">
                    <a:solidFill>
                      <a:schemeClr val="tx1"/>
                    </a:solidFill>
                    <a:latin typeface="Arial" charset="0"/>
                    <a:ea typeface="+mn-ea"/>
                    <a:cs typeface="Arial" charset="0"/>
                  </a:defRPr>
                </a:lvl8pPr>
                <a:lvl9pPr marL="4875947" algn="l" defTabSz="1218987" rtl="0" eaLnBrk="1" latinLnBrk="0" hangingPunct="1">
                  <a:defRPr kern="1200">
                    <a:solidFill>
                      <a:schemeClr val="tx1"/>
                    </a:solidFill>
                    <a:latin typeface="Arial" charset="0"/>
                    <a:ea typeface="+mn-ea"/>
                    <a:cs typeface="Arial" charset="0"/>
                  </a:defRPr>
                </a:lvl9pPr>
              </a:lstStyle>
              <a:p>
                <a:pPr eaLnBrk="0" hangingPunct="0">
                  <a:defRPr/>
                </a:pPr>
                <a:endParaRPr lang="en-US" altLang="en-US" kern="0">
                  <a:solidFill>
                    <a:srgbClr val="000000"/>
                  </a:solidFill>
                  <a:latin typeface="Arial"/>
                </a:endParaRPr>
              </a:p>
            </p:txBody>
          </p:sp>
          <p:sp>
            <p:nvSpPr>
              <p:cNvPr id="72" name="Oval 71"/>
              <p:cNvSpPr>
                <a:spLocks noChangeArrowheads="1"/>
              </p:cNvSpPr>
              <p:nvPr/>
            </p:nvSpPr>
            <p:spPr bwMode="auto">
              <a:xfrm>
                <a:off x="5589588" y="989110"/>
                <a:ext cx="955675" cy="957263"/>
              </a:xfrm>
              <a:prstGeom prst="ellipse">
                <a:avLst/>
              </a:prstGeom>
              <a:noFill/>
              <a:ln w="30163">
                <a:solidFill>
                  <a:schemeClr val="bg1">
                    <a:lumMod val="65000"/>
                  </a:schemeClr>
                </a:solidFill>
                <a:round/>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609493" algn="l" rtl="0" fontAlgn="base">
                  <a:spcBef>
                    <a:spcPct val="0"/>
                  </a:spcBef>
                  <a:spcAft>
                    <a:spcPct val="0"/>
                  </a:spcAft>
                  <a:defRPr kern="1200">
                    <a:solidFill>
                      <a:schemeClr val="tx1"/>
                    </a:solidFill>
                    <a:latin typeface="Arial" charset="0"/>
                    <a:ea typeface="+mn-ea"/>
                    <a:cs typeface="Arial" charset="0"/>
                  </a:defRPr>
                </a:lvl2pPr>
                <a:lvl3pPr marL="1218987" algn="l" rtl="0" fontAlgn="base">
                  <a:spcBef>
                    <a:spcPct val="0"/>
                  </a:spcBef>
                  <a:spcAft>
                    <a:spcPct val="0"/>
                  </a:spcAft>
                  <a:defRPr kern="1200">
                    <a:solidFill>
                      <a:schemeClr val="tx1"/>
                    </a:solidFill>
                    <a:latin typeface="Arial" charset="0"/>
                    <a:ea typeface="+mn-ea"/>
                    <a:cs typeface="Arial" charset="0"/>
                  </a:defRPr>
                </a:lvl3pPr>
                <a:lvl4pPr marL="1828480" algn="l" rtl="0" fontAlgn="base">
                  <a:spcBef>
                    <a:spcPct val="0"/>
                  </a:spcBef>
                  <a:spcAft>
                    <a:spcPct val="0"/>
                  </a:spcAft>
                  <a:defRPr kern="1200">
                    <a:solidFill>
                      <a:schemeClr val="tx1"/>
                    </a:solidFill>
                    <a:latin typeface="Arial" charset="0"/>
                    <a:ea typeface="+mn-ea"/>
                    <a:cs typeface="Arial" charset="0"/>
                  </a:defRPr>
                </a:lvl4pPr>
                <a:lvl5pPr marL="2437973" algn="l" rtl="0" fontAlgn="base">
                  <a:spcBef>
                    <a:spcPct val="0"/>
                  </a:spcBef>
                  <a:spcAft>
                    <a:spcPct val="0"/>
                  </a:spcAft>
                  <a:defRPr kern="1200">
                    <a:solidFill>
                      <a:schemeClr val="tx1"/>
                    </a:solidFill>
                    <a:latin typeface="Arial" charset="0"/>
                    <a:ea typeface="+mn-ea"/>
                    <a:cs typeface="Arial" charset="0"/>
                  </a:defRPr>
                </a:lvl5pPr>
                <a:lvl6pPr marL="3047467" algn="l" defTabSz="1218987" rtl="0" eaLnBrk="1" latinLnBrk="0" hangingPunct="1">
                  <a:defRPr kern="1200">
                    <a:solidFill>
                      <a:schemeClr val="tx1"/>
                    </a:solidFill>
                    <a:latin typeface="Arial" charset="0"/>
                    <a:ea typeface="+mn-ea"/>
                    <a:cs typeface="Arial" charset="0"/>
                  </a:defRPr>
                </a:lvl6pPr>
                <a:lvl7pPr marL="3656960" algn="l" defTabSz="1218987" rtl="0" eaLnBrk="1" latinLnBrk="0" hangingPunct="1">
                  <a:defRPr kern="1200">
                    <a:solidFill>
                      <a:schemeClr val="tx1"/>
                    </a:solidFill>
                    <a:latin typeface="Arial" charset="0"/>
                    <a:ea typeface="+mn-ea"/>
                    <a:cs typeface="Arial" charset="0"/>
                  </a:defRPr>
                </a:lvl7pPr>
                <a:lvl8pPr marL="4266453" algn="l" defTabSz="1218987" rtl="0" eaLnBrk="1" latinLnBrk="0" hangingPunct="1">
                  <a:defRPr kern="1200">
                    <a:solidFill>
                      <a:schemeClr val="tx1"/>
                    </a:solidFill>
                    <a:latin typeface="Arial" charset="0"/>
                    <a:ea typeface="+mn-ea"/>
                    <a:cs typeface="Arial" charset="0"/>
                  </a:defRPr>
                </a:lvl8pPr>
                <a:lvl9pPr marL="4875947" algn="l" defTabSz="1218987" rtl="0" eaLnBrk="1" latinLnBrk="0" hangingPunct="1">
                  <a:defRPr kern="1200">
                    <a:solidFill>
                      <a:schemeClr val="tx1"/>
                    </a:solidFill>
                    <a:latin typeface="Arial" charset="0"/>
                    <a:ea typeface="+mn-ea"/>
                    <a:cs typeface="Arial" charset="0"/>
                  </a:defRPr>
                </a:lvl9pPr>
              </a:lstStyle>
              <a:p>
                <a:pPr eaLnBrk="0" hangingPunct="0">
                  <a:defRPr/>
                </a:pPr>
                <a:endParaRPr lang="en-US" altLang="en-US" kern="0">
                  <a:solidFill>
                    <a:srgbClr val="000000"/>
                  </a:solidFill>
                  <a:latin typeface="Arial"/>
                </a:endParaRPr>
              </a:p>
            </p:txBody>
          </p:sp>
        </p:grpSp>
        <p:sp>
          <p:nvSpPr>
            <p:cNvPr id="70" name="Freeform 69"/>
            <p:cNvSpPr>
              <a:spLocks/>
            </p:cNvSpPr>
            <p:nvPr/>
          </p:nvSpPr>
          <p:spPr bwMode="auto">
            <a:xfrm>
              <a:off x="1645578" y="4172333"/>
              <a:ext cx="574963" cy="385591"/>
            </a:xfrm>
            <a:custGeom>
              <a:avLst/>
              <a:gdLst>
                <a:gd name="T0" fmla="*/ 2147483647 w 290"/>
                <a:gd name="T1" fmla="*/ 2147483647 h 195"/>
                <a:gd name="T2" fmla="*/ 2147483647 w 290"/>
                <a:gd name="T3" fmla="*/ 2147483647 h 195"/>
                <a:gd name="T4" fmla="*/ 2147483647 w 290"/>
                <a:gd name="T5" fmla="*/ 2147483647 h 195"/>
                <a:gd name="T6" fmla="*/ 2147483647 w 290"/>
                <a:gd name="T7" fmla="*/ 2147483647 h 195"/>
                <a:gd name="T8" fmla="*/ 2147483647 w 290"/>
                <a:gd name="T9" fmla="*/ 2147483647 h 195"/>
                <a:gd name="T10" fmla="*/ 2147483647 w 290"/>
                <a:gd name="T11" fmla="*/ 0 h 195"/>
                <a:gd name="T12" fmla="*/ 2147483647 w 290"/>
                <a:gd name="T13" fmla="*/ 2147483647 h 195"/>
                <a:gd name="T14" fmla="*/ 2147483647 w 290"/>
                <a:gd name="T15" fmla="*/ 2147483647 h 195"/>
                <a:gd name="T16" fmla="*/ 2147483647 w 290"/>
                <a:gd name="T17" fmla="*/ 2147483647 h 195"/>
                <a:gd name="T18" fmla="*/ 2147483647 w 290"/>
                <a:gd name="T19" fmla="*/ 2147483647 h 195"/>
                <a:gd name="T20" fmla="*/ 2147483647 w 290"/>
                <a:gd name="T21" fmla="*/ 2147483647 h 195"/>
                <a:gd name="T22" fmla="*/ 2147483647 w 290"/>
                <a:gd name="T23" fmla="*/ 2147483647 h 195"/>
                <a:gd name="T24" fmla="*/ 2147483647 w 290"/>
                <a:gd name="T25" fmla="*/ 2147483647 h 195"/>
                <a:gd name="T26" fmla="*/ 2147483647 w 290"/>
                <a:gd name="T27" fmla="*/ 2147483647 h 195"/>
                <a:gd name="T28" fmla="*/ 2147483647 w 290"/>
                <a:gd name="T29" fmla="*/ 2147483647 h 195"/>
                <a:gd name="T30" fmla="*/ 2147483647 w 290"/>
                <a:gd name="T31" fmla="*/ 2147483647 h 195"/>
                <a:gd name="T32" fmla="*/ 2147483647 w 290"/>
                <a:gd name="T33" fmla="*/ 2147483647 h 195"/>
                <a:gd name="T34" fmla="*/ 2147483647 w 290"/>
                <a:gd name="T35" fmla="*/ 2147483647 h 195"/>
                <a:gd name="T36" fmla="*/ 2147483647 w 290"/>
                <a:gd name="T37" fmla="*/ 2147483647 h 195"/>
                <a:gd name="T38" fmla="*/ 2147483647 w 290"/>
                <a:gd name="T39" fmla="*/ 2147483647 h 195"/>
                <a:gd name="T40" fmla="*/ 2147483647 w 290"/>
                <a:gd name="T41" fmla="*/ 2147483647 h 195"/>
                <a:gd name="T42" fmla="*/ 2147483647 w 290"/>
                <a:gd name="T43" fmla="*/ 2147483647 h 195"/>
                <a:gd name="T44" fmla="*/ 2147483647 w 290"/>
                <a:gd name="T45" fmla="*/ 2147483647 h 19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90" h="195">
                  <a:moveTo>
                    <a:pt x="3" y="195"/>
                  </a:moveTo>
                  <a:cubicBezTo>
                    <a:pt x="287" y="195"/>
                    <a:pt x="287" y="195"/>
                    <a:pt x="287" y="195"/>
                  </a:cubicBezTo>
                  <a:cubicBezTo>
                    <a:pt x="290" y="138"/>
                    <a:pt x="250" y="121"/>
                    <a:pt x="223" y="116"/>
                  </a:cubicBezTo>
                  <a:cubicBezTo>
                    <a:pt x="204" y="109"/>
                    <a:pt x="210" y="97"/>
                    <a:pt x="213" y="92"/>
                  </a:cubicBezTo>
                  <a:cubicBezTo>
                    <a:pt x="213" y="91"/>
                    <a:pt x="214" y="91"/>
                    <a:pt x="214" y="90"/>
                  </a:cubicBezTo>
                  <a:cubicBezTo>
                    <a:pt x="231" y="73"/>
                    <a:pt x="248" y="0"/>
                    <a:pt x="191" y="0"/>
                  </a:cubicBezTo>
                  <a:cubicBezTo>
                    <a:pt x="135" y="0"/>
                    <a:pt x="152" y="73"/>
                    <a:pt x="169" y="90"/>
                  </a:cubicBezTo>
                  <a:cubicBezTo>
                    <a:pt x="170" y="91"/>
                    <a:pt x="171" y="91"/>
                    <a:pt x="171" y="92"/>
                  </a:cubicBezTo>
                  <a:cubicBezTo>
                    <a:pt x="174" y="97"/>
                    <a:pt x="181" y="109"/>
                    <a:pt x="161" y="116"/>
                  </a:cubicBezTo>
                  <a:cubicBezTo>
                    <a:pt x="162" y="116"/>
                    <a:pt x="162" y="116"/>
                    <a:pt x="162" y="116"/>
                  </a:cubicBezTo>
                  <a:cubicBezTo>
                    <a:pt x="148" y="119"/>
                    <a:pt x="130" y="124"/>
                    <a:pt x="118" y="137"/>
                  </a:cubicBezTo>
                  <a:cubicBezTo>
                    <a:pt x="112" y="134"/>
                    <a:pt x="105" y="133"/>
                    <a:pt x="100" y="132"/>
                  </a:cubicBezTo>
                  <a:cubicBezTo>
                    <a:pt x="93" y="130"/>
                    <a:pt x="91" y="126"/>
                    <a:pt x="90" y="123"/>
                  </a:cubicBezTo>
                  <a:cubicBezTo>
                    <a:pt x="129" y="129"/>
                    <a:pt x="129" y="105"/>
                    <a:pt x="129" y="105"/>
                  </a:cubicBezTo>
                  <a:cubicBezTo>
                    <a:pt x="131" y="90"/>
                    <a:pt x="108" y="126"/>
                    <a:pt x="111" y="66"/>
                  </a:cubicBezTo>
                  <a:cubicBezTo>
                    <a:pt x="113" y="28"/>
                    <a:pt x="76" y="30"/>
                    <a:pt x="76" y="30"/>
                  </a:cubicBezTo>
                  <a:cubicBezTo>
                    <a:pt x="76" y="30"/>
                    <a:pt x="40" y="28"/>
                    <a:pt x="42" y="66"/>
                  </a:cubicBezTo>
                  <a:cubicBezTo>
                    <a:pt x="45" y="126"/>
                    <a:pt x="21" y="90"/>
                    <a:pt x="24" y="105"/>
                  </a:cubicBezTo>
                  <a:cubicBezTo>
                    <a:pt x="24" y="105"/>
                    <a:pt x="24" y="129"/>
                    <a:pt x="63" y="123"/>
                  </a:cubicBezTo>
                  <a:cubicBezTo>
                    <a:pt x="62" y="127"/>
                    <a:pt x="59" y="130"/>
                    <a:pt x="53" y="132"/>
                  </a:cubicBezTo>
                  <a:cubicBezTo>
                    <a:pt x="53" y="132"/>
                    <a:pt x="53" y="132"/>
                    <a:pt x="53" y="132"/>
                  </a:cubicBezTo>
                  <a:cubicBezTo>
                    <a:pt x="31" y="136"/>
                    <a:pt x="0" y="149"/>
                    <a:pt x="3" y="194"/>
                  </a:cubicBezTo>
                  <a:cubicBezTo>
                    <a:pt x="3" y="194"/>
                    <a:pt x="3" y="195"/>
                    <a:pt x="3" y="195"/>
                  </a:cubicBezTo>
                  <a:close/>
                </a:path>
              </a:pathLst>
            </a:custGeom>
            <a:solidFill>
              <a:srgbClr val="666666"/>
            </a:solidFill>
            <a:ln w="9525">
              <a:solidFill>
                <a:srgbClr val="000000"/>
              </a:solidFill>
              <a:round/>
              <a:headEnd/>
              <a:tailEnd/>
            </a:ln>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609493" algn="l" rtl="0" fontAlgn="base">
                <a:spcBef>
                  <a:spcPct val="0"/>
                </a:spcBef>
                <a:spcAft>
                  <a:spcPct val="0"/>
                </a:spcAft>
                <a:defRPr kern="1200">
                  <a:solidFill>
                    <a:schemeClr val="tx1"/>
                  </a:solidFill>
                  <a:latin typeface="Arial" charset="0"/>
                  <a:ea typeface="+mn-ea"/>
                  <a:cs typeface="Arial" charset="0"/>
                </a:defRPr>
              </a:lvl2pPr>
              <a:lvl3pPr marL="1218987" algn="l" rtl="0" fontAlgn="base">
                <a:spcBef>
                  <a:spcPct val="0"/>
                </a:spcBef>
                <a:spcAft>
                  <a:spcPct val="0"/>
                </a:spcAft>
                <a:defRPr kern="1200">
                  <a:solidFill>
                    <a:schemeClr val="tx1"/>
                  </a:solidFill>
                  <a:latin typeface="Arial" charset="0"/>
                  <a:ea typeface="+mn-ea"/>
                  <a:cs typeface="Arial" charset="0"/>
                </a:defRPr>
              </a:lvl3pPr>
              <a:lvl4pPr marL="1828480" algn="l" rtl="0" fontAlgn="base">
                <a:spcBef>
                  <a:spcPct val="0"/>
                </a:spcBef>
                <a:spcAft>
                  <a:spcPct val="0"/>
                </a:spcAft>
                <a:defRPr kern="1200">
                  <a:solidFill>
                    <a:schemeClr val="tx1"/>
                  </a:solidFill>
                  <a:latin typeface="Arial" charset="0"/>
                  <a:ea typeface="+mn-ea"/>
                  <a:cs typeface="Arial" charset="0"/>
                </a:defRPr>
              </a:lvl4pPr>
              <a:lvl5pPr marL="2437973" algn="l" rtl="0" fontAlgn="base">
                <a:spcBef>
                  <a:spcPct val="0"/>
                </a:spcBef>
                <a:spcAft>
                  <a:spcPct val="0"/>
                </a:spcAft>
                <a:defRPr kern="1200">
                  <a:solidFill>
                    <a:schemeClr val="tx1"/>
                  </a:solidFill>
                  <a:latin typeface="Arial" charset="0"/>
                  <a:ea typeface="+mn-ea"/>
                  <a:cs typeface="Arial" charset="0"/>
                </a:defRPr>
              </a:lvl5pPr>
              <a:lvl6pPr marL="3047467" algn="l" defTabSz="1218987" rtl="0" eaLnBrk="1" latinLnBrk="0" hangingPunct="1">
                <a:defRPr kern="1200">
                  <a:solidFill>
                    <a:schemeClr val="tx1"/>
                  </a:solidFill>
                  <a:latin typeface="Arial" charset="0"/>
                  <a:ea typeface="+mn-ea"/>
                  <a:cs typeface="Arial" charset="0"/>
                </a:defRPr>
              </a:lvl6pPr>
              <a:lvl7pPr marL="3656960" algn="l" defTabSz="1218987" rtl="0" eaLnBrk="1" latinLnBrk="0" hangingPunct="1">
                <a:defRPr kern="1200">
                  <a:solidFill>
                    <a:schemeClr val="tx1"/>
                  </a:solidFill>
                  <a:latin typeface="Arial" charset="0"/>
                  <a:ea typeface="+mn-ea"/>
                  <a:cs typeface="Arial" charset="0"/>
                </a:defRPr>
              </a:lvl7pPr>
              <a:lvl8pPr marL="4266453" algn="l" defTabSz="1218987" rtl="0" eaLnBrk="1" latinLnBrk="0" hangingPunct="1">
                <a:defRPr kern="1200">
                  <a:solidFill>
                    <a:schemeClr val="tx1"/>
                  </a:solidFill>
                  <a:latin typeface="Arial" charset="0"/>
                  <a:ea typeface="+mn-ea"/>
                  <a:cs typeface="Arial" charset="0"/>
                </a:defRPr>
              </a:lvl8pPr>
              <a:lvl9pPr marL="4875947" algn="l" defTabSz="1218987" rtl="0" eaLnBrk="1" latinLnBrk="0" hangingPunct="1">
                <a:defRPr kern="1200">
                  <a:solidFill>
                    <a:schemeClr val="tx1"/>
                  </a:solidFill>
                  <a:latin typeface="Arial" charset="0"/>
                  <a:ea typeface="+mn-ea"/>
                  <a:cs typeface="Arial" charset="0"/>
                </a:defRPr>
              </a:lvl9pPr>
            </a:lstStyle>
            <a:p>
              <a:pPr eaLnBrk="0" hangingPunct="0">
                <a:defRPr/>
              </a:pPr>
              <a:endParaRPr lang="en-US" sz="1400" b="1" kern="0">
                <a:solidFill>
                  <a:srgbClr val="AF2C24"/>
                </a:solidFill>
                <a:latin typeface="Arial"/>
                <a:ea typeface="ＭＳ Ｐゴシック"/>
              </a:endParaRPr>
            </a:p>
          </p:txBody>
        </p:sp>
      </p:grpSp>
      <p:grpSp>
        <p:nvGrpSpPr>
          <p:cNvPr id="73" name="Group 72"/>
          <p:cNvGrpSpPr>
            <a:grpSpLocks/>
          </p:cNvGrpSpPr>
          <p:nvPr/>
        </p:nvGrpSpPr>
        <p:grpSpPr bwMode="auto">
          <a:xfrm>
            <a:off x="2507223" y="4790749"/>
            <a:ext cx="867887" cy="885402"/>
            <a:chOff x="8072436" y="985838"/>
            <a:chExt cx="955677" cy="974458"/>
          </a:xfrm>
        </p:grpSpPr>
        <p:sp>
          <p:nvSpPr>
            <p:cNvPr id="74" name="Oval 73"/>
            <p:cNvSpPr>
              <a:spLocks noChangeArrowheads="1"/>
            </p:cNvSpPr>
            <p:nvPr/>
          </p:nvSpPr>
          <p:spPr bwMode="auto">
            <a:xfrm>
              <a:off x="8072438" y="985838"/>
              <a:ext cx="955675" cy="960438"/>
            </a:xfrm>
            <a:prstGeom prst="ellipse">
              <a:avLst/>
            </a:prstGeom>
            <a:solidFill>
              <a:srgbClr val="ACDDEE"/>
            </a:solidFill>
            <a:ln w="9525">
              <a:solidFill>
                <a:srgbClr val="000000"/>
              </a:solidFill>
              <a:round/>
              <a:headEnd/>
              <a:tailEnd/>
            </a:ln>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609493" algn="l" rtl="0" fontAlgn="base">
                <a:spcBef>
                  <a:spcPct val="0"/>
                </a:spcBef>
                <a:spcAft>
                  <a:spcPct val="0"/>
                </a:spcAft>
                <a:defRPr kern="1200">
                  <a:solidFill>
                    <a:schemeClr val="tx1"/>
                  </a:solidFill>
                  <a:latin typeface="Arial" charset="0"/>
                  <a:ea typeface="+mn-ea"/>
                  <a:cs typeface="Arial" charset="0"/>
                </a:defRPr>
              </a:lvl2pPr>
              <a:lvl3pPr marL="1218987" algn="l" rtl="0" fontAlgn="base">
                <a:spcBef>
                  <a:spcPct val="0"/>
                </a:spcBef>
                <a:spcAft>
                  <a:spcPct val="0"/>
                </a:spcAft>
                <a:defRPr kern="1200">
                  <a:solidFill>
                    <a:schemeClr val="tx1"/>
                  </a:solidFill>
                  <a:latin typeface="Arial" charset="0"/>
                  <a:ea typeface="+mn-ea"/>
                  <a:cs typeface="Arial" charset="0"/>
                </a:defRPr>
              </a:lvl3pPr>
              <a:lvl4pPr marL="1828480" algn="l" rtl="0" fontAlgn="base">
                <a:spcBef>
                  <a:spcPct val="0"/>
                </a:spcBef>
                <a:spcAft>
                  <a:spcPct val="0"/>
                </a:spcAft>
                <a:defRPr kern="1200">
                  <a:solidFill>
                    <a:schemeClr val="tx1"/>
                  </a:solidFill>
                  <a:latin typeface="Arial" charset="0"/>
                  <a:ea typeface="+mn-ea"/>
                  <a:cs typeface="Arial" charset="0"/>
                </a:defRPr>
              </a:lvl4pPr>
              <a:lvl5pPr marL="2437973" algn="l" rtl="0" fontAlgn="base">
                <a:spcBef>
                  <a:spcPct val="0"/>
                </a:spcBef>
                <a:spcAft>
                  <a:spcPct val="0"/>
                </a:spcAft>
                <a:defRPr kern="1200">
                  <a:solidFill>
                    <a:schemeClr val="tx1"/>
                  </a:solidFill>
                  <a:latin typeface="Arial" charset="0"/>
                  <a:ea typeface="+mn-ea"/>
                  <a:cs typeface="Arial" charset="0"/>
                </a:defRPr>
              </a:lvl5pPr>
              <a:lvl6pPr marL="3047467" algn="l" defTabSz="1218987" rtl="0" eaLnBrk="1" latinLnBrk="0" hangingPunct="1">
                <a:defRPr kern="1200">
                  <a:solidFill>
                    <a:schemeClr val="tx1"/>
                  </a:solidFill>
                  <a:latin typeface="Arial" charset="0"/>
                  <a:ea typeface="+mn-ea"/>
                  <a:cs typeface="Arial" charset="0"/>
                </a:defRPr>
              </a:lvl6pPr>
              <a:lvl7pPr marL="3656960" algn="l" defTabSz="1218987" rtl="0" eaLnBrk="1" latinLnBrk="0" hangingPunct="1">
                <a:defRPr kern="1200">
                  <a:solidFill>
                    <a:schemeClr val="tx1"/>
                  </a:solidFill>
                  <a:latin typeface="Arial" charset="0"/>
                  <a:ea typeface="+mn-ea"/>
                  <a:cs typeface="Arial" charset="0"/>
                </a:defRPr>
              </a:lvl7pPr>
              <a:lvl8pPr marL="4266453" algn="l" defTabSz="1218987" rtl="0" eaLnBrk="1" latinLnBrk="0" hangingPunct="1">
                <a:defRPr kern="1200">
                  <a:solidFill>
                    <a:schemeClr val="tx1"/>
                  </a:solidFill>
                  <a:latin typeface="Arial" charset="0"/>
                  <a:ea typeface="+mn-ea"/>
                  <a:cs typeface="Arial" charset="0"/>
                </a:defRPr>
              </a:lvl8pPr>
              <a:lvl9pPr marL="4875947" algn="l" defTabSz="1218987" rtl="0" eaLnBrk="1" latinLnBrk="0" hangingPunct="1">
                <a:defRPr kern="1200">
                  <a:solidFill>
                    <a:schemeClr val="tx1"/>
                  </a:solidFill>
                  <a:latin typeface="Arial" charset="0"/>
                  <a:ea typeface="+mn-ea"/>
                  <a:cs typeface="Arial" charset="0"/>
                </a:defRPr>
              </a:lvl9pPr>
            </a:lstStyle>
            <a:p>
              <a:pPr eaLnBrk="0" hangingPunct="0">
                <a:defRPr/>
              </a:pPr>
              <a:endParaRPr lang="en-US" altLang="en-US" kern="0">
                <a:solidFill>
                  <a:srgbClr val="000000"/>
                </a:solidFill>
                <a:latin typeface="Arial"/>
              </a:endParaRPr>
            </a:p>
          </p:txBody>
        </p:sp>
        <p:sp>
          <p:nvSpPr>
            <p:cNvPr id="75" name="Oval 74"/>
            <p:cNvSpPr>
              <a:spLocks noChangeArrowheads="1"/>
            </p:cNvSpPr>
            <p:nvPr/>
          </p:nvSpPr>
          <p:spPr bwMode="auto">
            <a:xfrm>
              <a:off x="8072436" y="999859"/>
              <a:ext cx="955675" cy="960437"/>
            </a:xfrm>
            <a:prstGeom prst="ellipse">
              <a:avLst/>
            </a:prstGeom>
            <a:solidFill>
              <a:schemeClr val="bg1"/>
            </a:solidFill>
            <a:ln w="30163">
              <a:solidFill>
                <a:schemeClr val="bg1">
                  <a:lumMod val="65000"/>
                </a:schemeClr>
              </a:solid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609493" algn="l" rtl="0" fontAlgn="base">
                <a:spcBef>
                  <a:spcPct val="0"/>
                </a:spcBef>
                <a:spcAft>
                  <a:spcPct val="0"/>
                </a:spcAft>
                <a:defRPr kern="1200">
                  <a:solidFill>
                    <a:schemeClr val="tx1"/>
                  </a:solidFill>
                  <a:latin typeface="Arial" charset="0"/>
                  <a:ea typeface="+mn-ea"/>
                  <a:cs typeface="Arial" charset="0"/>
                </a:defRPr>
              </a:lvl2pPr>
              <a:lvl3pPr marL="1218987" algn="l" rtl="0" fontAlgn="base">
                <a:spcBef>
                  <a:spcPct val="0"/>
                </a:spcBef>
                <a:spcAft>
                  <a:spcPct val="0"/>
                </a:spcAft>
                <a:defRPr kern="1200">
                  <a:solidFill>
                    <a:schemeClr val="tx1"/>
                  </a:solidFill>
                  <a:latin typeface="Arial" charset="0"/>
                  <a:ea typeface="+mn-ea"/>
                  <a:cs typeface="Arial" charset="0"/>
                </a:defRPr>
              </a:lvl3pPr>
              <a:lvl4pPr marL="1828480" algn="l" rtl="0" fontAlgn="base">
                <a:spcBef>
                  <a:spcPct val="0"/>
                </a:spcBef>
                <a:spcAft>
                  <a:spcPct val="0"/>
                </a:spcAft>
                <a:defRPr kern="1200">
                  <a:solidFill>
                    <a:schemeClr val="tx1"/>
                  </a:solidFill>
                  <a:latin typeface="Arial" charset="0"/>
                  <a:ea typeface="+mn-ea"/>
                  <a:cs typeface="Arial" charset="0"/>
                </a:defRPr>
              </a:lvl4pPr>
              <a:lvl5pPr marL="2437973" algn="l" rtl="0" fontAlgn="base">
                <a:spcBef>
                  <a:spcPct val="0"/>
                </a:spcBef>
                <a:spcAft>
                  <a:spcPct val="0"/>
                </a:spcAft>
                <a:defRPr kern="1200">
                  <a:solidFill>
                    <a:schemeClr val="tx1"/>
                  </a:solidFill>
                  <a:latin typeface="Arial" charset="0"/>
                  <a:ea typeface="+mn-ea"/>
                  <a:cs typeface="Arial" charset="0"/>
                </a:defRPr>
              </a:lvl5pPr>
              <a:lvl6pPr marL="3047467" algn="l" defTabSz="1218987" rtl="0" eaLnBrk="1" latinLnBrk="0" hangingPunct="1">
                <a:defRPr kern="1200">
                  <a:solidFill>
                    <a:schemeClr val="tx1"/>
                  </a:solidFill>
                  <a:latin typeface="Arial" charset="0"/>
                  <a:ea typeface="+mn-ea"/>
                  <a:cs typeface="Arial" charset="0"/>
                </a:defRPr>
              </a:lvl6pPr>
              <a:lvl7pPr marL="3656960" algn="l" defTabSz="1218987" rtl="0" eaLnBrk="1" latinLnBrk="0" hangingPunct="1">
                <a:defRPr kern="1200">
                  <a:solidFill>
                    <a:schemeClr val="tx1"/>
                  </a:solidFill>
                  <a:latin typeface="Arial" charset="0"/>
                  <a:ea typeface="+mn-ea"/>
                  <a:cs typeface="Arial" charset="0"/>
                </a:defRPr>
              </a:lvl7pPr>
              <a:lvl8pPr marL="4266453" algn="l" defTabSz="1218987" rtl="0" eaLnBrk="1" latinLnBrk="0" hangingPunct="1">
                <a:defRPr kern="1200">
                  <a:solidFill>
                    <a:schemeClr val="tx1"/>
                  </a:solidFill>
                  <a:latin typeface="Arial" charset="0"/>
                  <a:ea typeface="+mn-ea"/>
                  <a:cs typeface="Arial" charset="0"/>
                </a:defRPr>
              </a:lvl8pPr>
              <a:lvl9pPr marL="4875947" algn="l" defTabSz="1218987" rtl="0" eaLnBrk="1" latinLnBrk="0" hangingPunct="1">
                <a:defRPr kern="1200">
                  <a:solidFill>
                    <a:schemeClr val="tx1"/>
                  </a:solidFill>
                  <a:latin typeface="Arial" charset="0"/>
                  <a:ea typeface="+mn-ea"/>
                  <a:cs typeface="Arial" charset="0"/>
                </a:defRPr>
              </a:lvl9pPr>
            </a:lstStyle>
            <a:p>
              <a:pPr eaLnBrk="0" hangingPunct="0">
                <a:defRPr/>
              </a:pPr>
              <a:endParaRPr lang="en-US" altLang="en-US" kern="0" dirty="0">
                <a:solidFill>
                  <a:srgbClr val="000000"/>
                </a:solidFill>
                <a:latin typeface="Arial"/>
              </a:endParaRPr>
            </a:p>
          </p:txBody>
        </p:sp>
      </p:grpSp>
      <p:grpSp>
        <p:nvGrpSpPr>
          <p:cNvPr id="76" name="Group 75"/>
          <p:cNvGrpSpPr/>
          <p:nvPr/>
        </p:nvGrpSpPr>
        <p:grpSpPr bwMode="auto">
          <a:xfrm>
            <a:off x="2722272" y="4991966"/>
            <a:ext cx="547323" cy="470107"/>
            <a:chOff x="4751388" y="3217863"/>
            <a:chExt cx="741362" cy="636587"/>
          </a:xfrm>
          <a:solidFill>
            <a:srgbClr val="408FCD"/>
          </a:solidFill>
        </p:grpSpPr>
        <p:sp>
          <p:nvSpPr>
            <p:cNvPr id="77" name="Freeform 76"/>
            <p:cNvSpPr>
              <a:spLocks/>
            </p:cNvSpPr>
            <p:nvPr/>
          </p:nvSpPr>
          <p:spPr bwMode="auto">
            <a:xfrm>
              <a:off x="5010150" y="3540125"/>
              <a:ext cx="482600" cy="26987"/>
            </a:xfrm>
            <a:custGeom>
              <a:avLst/>
              <a:gdLst>
                <a:gd name="T0" fmla="*/ 37 w 225"/>
                <a:gd name="T1" fmla="*/ 4 h 13"/>
                <a:gd name="T2" fmla="*/ 29 w 225"/>
                <a:gd name="T3" fmla="*/ 4 h 13"/>
                <a:gd name="T4" fmla="*/ 13 w 225"/>
                <a:gd name="T5" fmla="*/ 2 h 13"/>
                <a:gd name="T6" fmla="*/ 6 w 225"/>
                <a:gd name="T7" fmla="*/ 0 h 13"/>
                <a:gd name="T8" fmla="*/ 0 w 225"/>
                <a:gd name="T9" fmla="*/ 0 h 13"/>
                <a:gd name="T10" fmla="*/ 0 w 225"/>
                <a:gd name="T11" fmla="*/ 13 h 13"/>
                <a:gd name="T12" fmla="*/ 225 w 225"/>
                <a:gd name="T13" fmla="*/ 13 h 13"/>
                <a:gd name="T14" fmla="*/ 225 w 225"/>
                <a:gd name="T15" fmla="*/ 0 h 13"/>
                <a:gd name="T16" fmla="*/ 46 w 225"/>
                <a:gd name="T17" fmla="*/ 0 h 13"/>
                <a:gd name="T18" fmla="*/ 37 w 225"/>
                <a:gd name="T19" fmla="*/ 4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5" h="13">
                  <a:moveTo>
                    <a:pt x="37" y="4"/>
                  </a:moveTo>
                  <a:cubicBezTo>
                    <a:pt x="37" y="4"/>
                    <a:pt x="34" y="4"/>
                    <a:pt x="29" y="4"/>
                  </a:cubicBezTo>
                  <a:cubicBezTo>
                    <a:pt x="25" y="4"/>
                    <a:pt x="19" y="4"/>
                    <a:pt x="13" y="2"/>
                  </a:cubicBezTo>
                  <a:cubicBezTo>
                    <a:pt x="10" y="2"/>
                    <a:pt x="8" y="1"/>
                    <a:pt x="6" y="0"/>
                  </a:cubicBezTo>
                  <a:cubicBezTo>
                    <a:pt x="0" y="0"/>
                    <a:pt x="0" y="0"/>
                    <a:pt x="0" y="0"/>
                  </a:cubicBezTo>
                  <a:cubicBezTo>
                    <a:pt x="0" y="13"/>
                    <a:pt x="0" y="13"/>
                    <a:pt x="0" y="13"/>
                  </a:cubicBezTo>
                  <a:cubicBezTo>
                    <a:pt x="225" y="13"/>
                    <a:pt x="225" y="13"/>
                    <a:pt x="225" y="13"/>
                  </a:cubicBezTo>
                  <a:cubicBezTo>
                    <a:pt x="225" y="0"/>
                    <a:pt x="225" y="0"/>
                    <a:pt x="225" y="0"/>
                  </a:cubicBezTo>
                  <a:cubicBezTo>
                    <a:pt x="46" y="0"/>
                    <a:pt x="46" y="0"/>
                    <a:pt x="46" y="0"/>
                  </a:cubicBezTo>
                  <a:cubicBezTo>
                    <a:pt x="43" y="2"/>
                    <a:pt x="40" y="3"/>
                    <a:pt x="37" y="4"/>
                  </a:cubicBez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609493" algn="l" rtl="0" fontAlgn="base">
                <a:spcBef>
                  <a:spcPct val="0"/>
                </a:spcBef>
                <a:spcAft>
                  <a:spcPct val="0"/>
                </a:spcAft>
                <a:defRPr kern="1200">
                  <a:solidFill>
                    <a:schemeClr val="tx1"/>
                  </a:solidFill>
                  <a:latin typeface="Arial" charset="0"/>
                  <a:ea typeface="+mn-ea"/>
                  <a:cs typeface="Arial" charset="0"/>
                </a:defRPr>
              </a:lvl2pPr>
              <a:lvl3pPr marL="1218987" algn="l" rtl="0" fontAlgn="base">
                <a:spcBef>
                  <a:spcPct val="0"/>
                </a:spcBef>
                <a:spcAft>
                  <a:spcPct val="0"/>
                </a:spcAft>
                <a:defRPr kern="1200">
                  <a:solidFill>
                    <a:schemeClr val="tx1"/>
                  </a:solidFill>
                  <a:latin typeface="Arial" charset="0"/>
                  <a:ea typeface="+mn-ea"/>
                  <a:cs typeface="Arial" charset="0"/>
                </a:defRPr>
              </a:lvl3pPr>
              <a:lvl4pPr marL="1828480" algn="l" rtl="0" fontAlgn="base">
                <a:spcBef>
                  <a:spcPct val="0"/>
                </a:spcBef>
                <a:spcAft>
                  <a:spcPct val="0"/>
                </a:spcAft>
                <a:defRPr kern="1200">
                  <a:solidFill>
                    <a:schemeClr val="tx1"/>
                  </a:solidFill>
                  <a:latin typeface="Arial" charset="0"/>
                  <a:ea typeface="+mn-ea"/>
                  <a:cs typeface="Arial" charset="0"/>
                </a:defRPr>
              </a:lvl4pPr>
              <a:lvl5pPr marL="2437973" algn="l" rtl="0" fontAlgn="base">
                <a:spcBef>
                  <a:spcPct val="0"/>
                </a:spcBef>
                <a:spcAft>
                  <a:spcPct val="0"/>
                </a:spcAft>
                <a:defRPr kern="1200">
                  <a:solidFill>
                    <a:schemeClr val="tx1"/>
                  </a:solidFill>
                  <a:latin typeface="Arial" charset="0"/>
                  <a:ea typeface="+mn-ea"/>
                  <a:cs typeface="Arial" charset="0"/>
                </a:defRPr>
              </a:lvl5pPr>
              <a:lvl6pPr marL="3047467" algn="l" defTabSz="1218987" rtl="0" eaLnBrk="1" latinLnBrk="0" hangingPunct="1">
                <a:defRPr kern="1200">
                  <a:solidFill>
                    <a:schemeClr val="tx1"/>
                  </a:solidFill>
                  <a:latin typeface="Arial" charset="0"/>
                  <a:ea typeface="+mn-ea"/>
                  <a:cs typeface="Arial" charset="0"/>
                </a:defRPr>
              </a:lvl6pPr>
              <a:lvl7pPr marL="3656960" algn="l" defTabSz="1218987" rtl="0" eaLnBrk="1" latinLnBrk="0" hangingPunct="1">
                <a:defRPr kern="1200">
                  <a:solidFill>
                    <a:schemeClr val="tx1"/>
                  </a:solidFill>
                  <a:latin typeface="Arial" charset="0"/>
                  <a:ea typeface="+mn-ea"/>
                  <a:cs typeface="Arial" charset="0"/>
                </a:defRPr>
              </a:lvl7pPr>
              <a:lvl8pPr marL="4266453" algn="l" defTabSz="1218987" rtl="0" eaLnBrk="1" latinLnBrk="0" hangingPunct="1">
                <a:defRPr kern="1200">
                  <a:solidFill>
                    <a:schemeClr val="tx1"/>
                  </a:solidFill>
                  <a:latin typeface="Arial" charset="0"/>
                  <a:ea typeface="+mn-ea"/>
                  <a:cs typeface="Arial" charset="0"/>
                </a:defRPr>
              </a:lvl8pPr>
              <a:lvl9pPr marL="4875947" algn="l" defTabSz="1218987" rtl="0" eaLnBrk="1" latinLnBrk="0" hangingPunct="1">
                <a:defRPr kern="1200">
                  <a:solidFill>
                    <a:schemeClr val="tx1"/>
                  </a:solidFill>
                  <a:latin typeface="Arial" charset="0"/>
                  <a:ea typeface="+mn-ea"/>
                  <a:cs typeface="Arial" charset="0"/>
                </a:defRPr>
              </a:lvl9pPr>
            </a:lstStyle>
            <a:p>
              <a:pPr eaLnBrk="0" hangingPunct="0">
                <a:defRPr/>
              </a:pPr>
              <a:endParaRPr lang="en-US" sz="1400" b="1" kern="0">
                <a:solidFill>
                  <a:srgbClr val="AF2C24"/>
                </a:solidFill>
                <a:latin typeface="Arial"/>
                <a:ea typeface="ＭＳ Ｐゴシック"/>
              </a:endParaRPr>
            </a:p>
          </p:txBody>
        </p:sp>
        <p:sp>
          <p:nvSpPr>
            <p:cNvPr id="78" name="Freeform 77"/>
            <p:cNvSpPr>
              <a:spLocks/>
            </p:cNvSpPr>
            <p:nvPr/>
          </p:nvSpPr>
          <p:spPr bwMode="auto">
            <a:xfrm>
              <a:off x="4751388" y="3540125"/>
              <a:ext cx="74613" cy="26987"/>
            </a:xfrm>
            <a:custGeom>
              <a:avLst/>
              <a:gdLst>
                <a:gd name="T0" fmla="*/ 47 w 47"/>
                <a:gd name="T1" fmla="*/ 17 h 17"/>
                <a:gd name="T2" fmla="*/ 47 w 47"/>
                <a:gd name="T3" fmla="*/ 0 h 17"/>
                <a:gd name="T4" fmla="*/ 0 w 47"/>
                <a:gd name="T5" fmla="*/ 0 h 17"/>
                <a:gd name="T6" fmla="*/ 0 w 47"/>
                <a:gd name="T7" fmla="*/ 17 h 17"/>
                <a:gd name="T8" fmla="*/ 47 w 47"/>
                <a:gd name="T9" fmla="*/ 17 h 17"/>
                <a:gd name="T10" fmla="*/ 47 w 47"/>
                <a:gd name="T11" fmla="*/ 17 h 17"/>
                <a:gd name="T12" fmla="*/ 47 w 47"/>
                <a:gd name="T13" fmla="*/ 17 h 17"/>
              </a:gdLst>
              <a:ahLst/>
              <a:cxnLst>
                <a:cxn ang="0">
                  <a:pos x="T0" y="T1"/>
                </a:cxn>
                <a:cxn ang="0">
                  <a:pos x="T2" y="T3"/>
                </a:cxn>
                <a:cxn ang="0">
                  <a:pos x="T4" y="T5"/>
                </a:cxn>
                <a:cxn ang="0">
                  <a:pos x="T6" y="T7"/>
                </a:cxn>
                <a:cxn ang="0">
                  <a:pos x="T8" y="T9"/>
                </a:cxn>
                <a:cxn ang="0">
                  <a:pos x="T10" y="T11"/>
                </a:cxn>
                <a:cxn ang="0">
                  <a:pos x="T12" y="T13"/>
                </a:cxn>
              </a:cxnLst>
              <a:rect l="0" t="0" r="r" b="b"/>
              <a:pathLst>
                <a:path w="47" h="17">
                  <a:moveTo>
                    <a:pt x="47" y="17"/>
                  </a:moveTo>
                  <a:lnTo>
                    <a:pt x="47" y="0"/>
                  </a:lnTo>
                  <a:lnTo>
                    <a:pt x="0" y="0"/>
                  </a:lnTo>
                  <a:lnTo>
                    <a:pt x="0" y="17"/>
                  </a:lnTo>
                  <a:lnTo>
                    <a:pt x="47" y="17"/>
                  </a:lnTo>
                  <a:lnTo>
                    <a:pt x="47" y="17"/>
                  </a:lnTo>
                  <a:lnTo>
                    <a:pt x="47" y="17"/>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609493" algn="l" rtl="0" fontAlgn="base">
                <a:spcBef>
                  <a:spcPct val="0"/>
                </a:spcBef>
                <a:spcAft>
                  <a:spcPct val="0"/>
                </a:spcAft>
                <a:defRPr kern="1200">
                  <a:solidFill>
                    <a:schemeClr val="tx1"/>
                  </a:solidFill>
                  <a:latin typeface="Arial" charset="0"/>
                  <a:ea typeface="+mn-ea"/>
                  <a:cs typeface="Arial" charset="0"/>
                </a:defRPr>
              </a:lvl2pPr>
              <a:lvl3pPr marL="1218987" algn="l" rtl="0" fontAlgn="base">
                <a:spcBef>
                  <a:spcPct val="0"/>
                </a:spcBef>
                <a:spcAft>
                  <a:spcPct val="0"/>
                </a:spcAft>
                <a:defRPr kern="1200">
                  <a:solidFill>
                    <a:schemeClr val="tx1"/>
                  </a:solidFill>
                  <a:latin typeface="Arial" charset="0"/>
                  <a:ea typeface="+mn-ea"/>
                  <a:cs typeface="Arial" charset="0"/>
                </a:defRPr>
              </a:lvl3pPr>
              <a:lvl4pPr marL="1828480" algn="l" rtl="0" fontAlgn="base">
                <a:spcBef>
                  <a:spcPct val="0"/>
                </a:spcBef>
                <a:spcAft>
                  <a:spcPct val="0"/>
                </a:spcAft>
                <a:defRPr kern="1200">
                  <a:solidFill>
                    <a:schemeClr val="tx1"/>
                  </a:solidFill>
                  <a:latin typeface="Arial" charset="0"/>
                  <a:ea typeface="+mn-ea"/>
                  <a:cs typeface="Arial" charset="0"/>
                </a:defRPr>
              </a:lvl4pPr>
              <a:lvl5pPr marL="2437973" algn="l" rtl="0" fontAlgn="base">
                <a:spcBef>
                  <a:spcPct val="0"/>
                </a:spcBef>
                <a:spcAft>
                  <a:spcPct val="0"/>
                </a:spcAft>
                <a:defRPr kern="1200">
                  <a:solidFill>
                    <a:schemeClr val="tx1"/>
                  </a:solidFill>
                  <a:latin typeface="Arial" charset="0"/>
                  <a:ea typeface="+mn-ea"/>
                  <a:cs typeface="Arial" charset="0"/>
                </a:defRPr>
              </a:lvl5pPr>
              <a:lvl6pPr marL="3047467" algn="l" defTabSz="1218987" rtl="0" eaLnBrk="1" latinLnBrk="0" hangingPunct="1">
                <a:defRPr kern="1200">
                  <a:solidFill>
                    <a:schemeClr val="tx1"/>
                  </a:solidFill>
                  <a:latin typeface="Arial" charset="0"/>
                  <a:ea typeface="+mn-ea"/>
                  <a:cs typeface="Arial" charset="0"/>
                </a:defRPr>
              </a:lvl6pPr>
              <a:lvl7pPr marL="3656960" algn="l" defTabSz="1218987" rtl="0" eaLnBrk="1" latinLnBrk="0" hangingPunct="1">
                <a:defRPr kern="1200">
                  <a:solidFill>
                    <a:schemeClr val="tx1"/>
                  </a:solidFill>
                  <a:latin typeface="Arial" charset="0"/>
                  <a:ea typeface="+mn-ea"/>
                  <a:cs typeface="Arial" charset="0"/>
                </a:defRPr>
              </a:lvl7pPr>
              <a:lvl8pPr marL="4266453" algn="l" defTabSz="1218987" rtl="0" eaLnBrk="1" latinLnBrk="0" hangingPunct="1">
                <a:defRPr kern="1200">
                  <a:solidFill>
                    <a:schemeClr val="tx1"/>
                  </a:solidFill>
                  <a:latin typeface="Arial" charset="0"/>
                  <a:ea typeface="+mn-ea"/>
                  <a:cs typeface="Arial" charset="0"/>
                </a:defRPr>
              </a:lvl8pPr>
              <a:lvl9pPr marL="4875947" algn="l" defTabSz="1218987" rtl="0" eaLnBrk="1" latinLnBrk="0" hangingPunct="1">
                <a:defRPr kern="1200">
                  <a:solidFill>
                    <a:schemeClr val="tx1"/>
                  </a:solidFill>
                  <a:latin typeface="Arial" charset="0"/>
                  <a:ea typeface="+mn-ea"/>
                  <a:cs typeface="Arial" charset="0"/>
                </a:defRPr>
              </a:lvl9pPr>
            </a:lstStyle>
            <a:p>
              <a:pPr eaLnBrk="0" hangingPunct="0">
                <a:defRPr/>
              </a:pPr>
              <a:endParaRPr lang="en-US" sz="1400" b="1" kern="0">
                <a:solidFill>
                  <a:srgbClr val="AF2C24"/>
                </a:solidFill>
                <a:latin typeface="Arial"/>
                <a:ea typeface="ＭＳ Ｐゴシック"/>
              </a:endParaRPr>
            </a:p>
          </p:txBody>
        </p:sp>
        <p:sp>
          <p:nvSpPr>
            <p:cNvPr id="79" name="Freeform 78"/>
            <p:cNvSpPr>
              <a:spLocks/>
            </p:cNvSpPr>
            <p:nvPr/>
          </p:nvSpPr>
          <p:spPr bwMode="auto">
            <a:xfrm>
              <a:off x="5003800" y="3267075"/>
              <a:ext cx="287338" cy="255587"/>
            </a:xfrm>
            <a:custGeom>
              <a:avLst/>
              <a:gdLst>
                <a:gd name="T0" fmla="*/ 125 w 134"/>
                <a:gd name="T1" fmla="*/ 9 h 119"/>
                <a:gd name="T2" fmla="*/ 125 w 134"/>
                <a:gd name="T3" fmla="*/ 85 h 119"/>
                <a:gd name="T4" fmla="*/ 15 w 134"/>
                <a:gd name="T5" fmla="*/ 85 h 119"/>
                <a:gd name="T6" fmla="*/ 15 w 134"/>
                <a:gd name="T7" fmla="*/ 89 h 119"/>
                <a:gd name="T8" fmla="*/ 16 w 134"/>
                <a:gd name="T9" fmla="*/ 93 h 119"/>
                <a:gd name="T10" fmla="*/ 35 w 134"/>
                <a:gd name="T11" fmla="*/ 93 h 119"/>
                <a:gd name="T12" fmla="*/ 35 w 134"/>
                <a:gd name="T13" fmla="*/ 101 h 119"/>
                <a:gd name="T14" fmla="*/ 37 w 134"/>
                <a:gd name="T15" fmla="*/ 101 h 119"/>
                <a:gd name="T16" fmla="*/ 39 w 134"/>
                <a:gd name="T17" fmla="*/ 101 h 119"/>
                <a:gd name="T18" fmla="*/ 53 w 134"/>
                <a:gd name="T19" fmla="*/ 114 h 119"/>
                <a:gd name="T20" fmla="*/ 53 w 134"/>
                <a:gd name="T21" fmla="*/ 119 h 119"/>
                <a:gd name="T22" fmla="*/ 95 w 134"/>
                <a:gd name="T23" fmla="*/ 119 h 119"/>
                <a:gd name="T24" fmla="*/ 95 w 134"/>
                <a:gd name="T25" fmla="*/ 109 h 119"/>
                <a:gd name="T26" fmla="*/ 80 w 134"/>
                <a:gd name="T27" fmla="*/ 109 h 119"/>
                <a:gd name="T28" fmla="*/ 80 w 134"/>
                <a:gd name="T29" fmla="*/ 93 h 119"/>
                <a:gd name="T30" fmla="*/ 134 w 134"/>
                <a:gd name="T31" fmla="*/ 93 h 119"/>
                <a:gd name="T32" fmla="*/ 134 w 134"/>
                <a:gd name="T33" fmla="*/ 0 h 119"/>
                <a:gd name="T34" fmla="*/ 0 w 134"/>
                <a:gd name="T35" fmla="*/ 0 h 119"/>
                <a:gd name="T36" fmla="*/ 1 w 134"/>
                <a:gd name="T37" fmla="*/ 9 h 119"/>
                <a:gd name="T38" fmla="*/ 125 w 134"/>
                <a:gd name="T39" fmla="*/ 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19">
                  <a:moveTo>
                    <a:pt x="125" y="9"/>
                  </a:moveTo>
                  <a:cubicBezTo>
                    <a:pt x="125" y="85"/>
                    <a:pt x="125" y="85"/>
                    <a:pt x="125" y="85"/>
                  </a:cubicBezTo>
                  <a:cubicBezTo>
                    <a:pt x="15" y="85"/>
                    <a:pt x="15" y="85"/>
                    <a:pt x="15" y="85"/>
                  </a:cubicBezTo>
                  <a:cubicBezTo>
                    <a:pt x="15" y="86"/>
                    <a:pt x="15" y="87"/>
                    <a:pt x="15" y="89"/>
                  </a:cubicBezTo>
                  <a:cubicBezTo>
                    <a:pt x="15" y="90"/>
                    <a:pt x="16" y="92"/>
                    <a:pt x="16" y="93"/>
                  </a:cubicBezTo>
                  <a:cubicBezTo>
                    <a:pt x="35" y="93"/>
                    <a:pt x="35" y="93"/>
                    <a:pt x="35" y="93"/>
                  </a:cubicBezTo>
                  <a:cubicBezTo>
                    <a:pt x="35" y="101"/>
                    <a:pt x="35" y="101"/>
                    <a:pt x="35" y="101"/>
                  </a:cubicBezTo>
                  <a:cubicBezTo>
                    <a:pt x="36" y="101"/>
                    <a:pt x="37" y="101"/>
                    <a:pt x="37" y="101"/>
                  </a:cubicBezTo>
                  <a:cubicBezTo>
                    <a:pt x="38" y="101"/>
                    <a:pt x="38" y="101"/>
                    <a:pt x="39" y="101"/>
                  </a:cubicBezTo>
                  <a:cubicBezTo>
                    <a:pt x="46" y="101"/>
                    <a:pt x="53" y="107"/>
                    <a:pt x="53" y="114"/>
                  </a:cubicBezTo>
                  <a:cubicBezTo>
                    <a:pt x="54" y="116"/>
                    <a:pt x="54" y="118"/>
                    <a:pt x="53" y="119"/>
                  </a:cubicBezTo>
                  <a:cubicBezTo>
                    <a:pt x="95" y="119"/>
                    <a:pt x="95" y="119"/>
                    <a:pt x="95" y="119"/>
                  </a:cubicBezTo>
                  <a:cubicBezTo>
                    <a:pt x="95" y="109"/>
                    <a:pt x="95" y="109"/>
                    <a:pt x="95" y="109"/>
                  </a:cubicBezTo>
                  <a:cubicBezTo>
                    <a:pt x="80" y="109"/>
                    <a:pt x="80" y="109"/>
                    <a:pt x="80" y="109"/>
                  </a:cubicBezTo>
                  <a:cubicBezTo>
                    <a:pt x="80" y="93"/>
                    <a:pt x="80" y="93"/>
                    <a:pt x="80" y="93"/>
                  </a:cubicBezTo>
                  <a:cubicBezTo>
                    <a:pt x="134" y="93"/>
                    <a:pt x="134" y="93"/>
                    <a:pt x="134" y="93"/>
                  </a:cubicBezTo>
                  <a:cubicBezTo>
                    <a:pt x="134" y="0"/>
                    <a:pt x="134" y="0"/>
                    <a:pt x="134" y="0"/>
                  </a:cubicBezTo>
                  <a:cubicBezTo>
                    <a:pt x="0" y="0"/>
                    <a:pt x="0" y="0"/>
                    <a:pt x="0" y="0"/>
                  </a:cubicBezTo>
                  <a:cubicBezTo>
                    <a:pt x="1" y="3"/>
                    <a:pt x="1" y="6"/>
                    <a:pt x="1" y="9"/>
                  </a:cubicBezTo>
                  <a:lnTo>
                    <a:pt x="125" y="9"/>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609493" algn="l" rtl="0" fontAlgn="base">
                <a:spcBef>
                  <a:spcPct val="0"/>
                </a:spcBef>
                <a:spcAft>
                  <a:spcPct val="0"/>
                </a:spcAft>
                <a:defRPr kern="1200">
                  <a:solidFill>
                    <a:schemeClr val="tx1"/>
                  </a:solidFill>
                  <a:latin typeface="Arial" charset="0"/>
                  <a:ea typeface="+mn-ea"/>
                  <a:cs typeface="Arial" charset="0"/>
                </a:defRPr>
              </a:lvl2pPr>
              <a:lvl3pPr marL="1218987" algn="l" rtl="0" fontAlgn="base">
                <a:spcBef>
                  <a:spcPct val="0"/>
                </a:spcBef>
                <a:spcAft>
                  <a:spcPct val="0"/>
                </a:spcAft>
                <a:defRPr kern="1200">
                  <a:solidFill>
                    <a:schemeClr val="tx1"/>
                  </a:solidFill>
                  <a:latin typeface="Arial" charset="0"/>
                  <a:ea typeface="+mn-ea"/>
                  <a:cs typeface="Arial" charset="0"/>
                </a:defRPr>
              </a:lvl3pPr>
              <a:lvl4pPr marL="1828480" algn="l" rtl="0" fontAlgn="base">
                <a:spcBef>
                  <a:spcPct val="0"/>
                </a:spcBef>
                <a:spcAft>
                  <a:spcPct val="0"/>
                </a:spcAft>
                <a:defRPr kern="1200">
                  <a:solidFill>
                    <a:schemeClr val="tx1"/>
                  </a:solidFill>
                  <a:latin typeface="Arial" charset="0"/>
                  <a:ea typeface="+mn-ea"/>
                  <a:cs typeface="Arial" charset="0"/>
                </a:defRPr>
              </a:lvl4pPr>
              <a:lvl5pPr marL="2437973" algn="l" rtl="0" fontAlgn="base">
                <a:spcBef>
                  <a:spcPct val="0"/>
                </a:spcBef>
                <a:spcAft>
                  <a:spcPct val="0"/>
                </a:spcAft>
                <a:defRPr kern="1200">
                  <a:solidFill>
                    <a:schemeClr val="tx1"/>
                  </a:solidFill>
                  <a:latin typeface="Arial" charset="0"/>
                  <a:ea typeface="+mn-ea"/>
                  <a:cs typeface="Arial" charset="0"/>
                </a:defRPr>
              </a:lvl5pPr>
              <a:lvl6pPr marL="3047467" algn="l" defTabSz="1218987" rtl="0" eaLnBrk="1" latinLnBrk="0" hangingPunct="1">
                <a:defRPr kern="1200">
                  <a:solidFill>
                    <a:schemeClr val="tx1"/>
                  </a:solidFill>
                  <a:latin typeface="Arial" charset="0"/>
                  <a:ea typeface="+mn-ea"/>
                  <a:cs typeface="Arial" charset="0"/>
                </a:defRPr>
              </a:lvl6pPr>
              <a:lvl7pPr marL="3656960" algn="l" defTabSz="1218987" rtl="0" eaLnBrk="1" latinLnBrk="0" hangingPunct="1">
                <a:defRPr kern="1200">
                  <a:solidFill>
                    <a:schemeClr val="tx1"/>
                  </a:solidFill>
                  <a:latin typeface="Arial" charset="0"/>
                  <a:ea typeface="+mn-ea"/>
                  <a:cs typeface="Arial" charset="0"/>
                </a:defRPr>
              </a:lvl7pPr>
              <a:lvl8pPr marL="4266453" algn="l" defTabSz="1218987" rtl="0" eaLnBrk="1" latinLnBrk="0" hangingPunct="1">
                <a:defRPr kern="1200">
                  <a:solidFill>
                    <a:schemeClr val="tx1"/>
                  </a:solidFill>
                  <a:latin typeface="Arial" charset="0"/>
                  <a:ea typeface="+mn-ea"/>
                  <a:cs typeface="Arial" charset="0"/>
                </a:defRPr>
              </a:lvl8pPr>
              <a:lvl9pPr marL="4875947" algn="l" defTabSz="1218987" rtl="0" eaLnBrk="1" latinLnBrk="0" hangingPunct="1">
                <a:defRPr kern="1200">
                  <a:solidFill>
                    <a:schemeClr val="tx1"/>
                  </a:solidFill>
                  <a:latin typeface="Arial" charset="0"/>
                  <a:ea typeface="+mn-ea"/>
                  <a:cs typeface="Arial" charset="0"/>
                </a:defRPr>
              </a:lvl9pPr>
            </a:lstStyle>
            <a:p>
              <a:pPr eaLnBrk="0" hangingPunct="0">
                <a:defRPr/>
              </a:pPr>
              <a:endParaRPr lang="en-US" sz="1400" b="1" kern="0">
                <a:solidFill>
                  <a:srgbClr val="AF2C24"/>
                </a:solidFill>
                <a:latin typeface="Arial"/>
                <a:ea typeface="ＭＳ Ｐゴシック"/>
              </a:endParaRPr>
            </a:p>
          </p:txBody>
        </p:sp>
        <p:sp>
          <p:nvSpPr>
            <p:cNvPr id="80" name="Freeform 79"/>
            <p:cNvSpPr>
              <a:spLocks/>
            </p:cNvSpPr>
            <p:nvPr/>
          </p:nvSpPr>
          <p:spPr bwMode="auto">
            <a:xfrm>
              <a:off x="4851400" y="3670300"/>
              <a:ext cx="195263" cy="184150"/>
            </a:xfrm>
            <a:custGeom>
              <a:avLst/>
              <a:gdLst>
                <a:gd name="T0" fmla="*/ 9 w 91"/>
                <a:gd name="T1" fmla="*/ 3 h 86"/>
                <a:gd name="T2" fmla="*/ 0 w 91"/>
                <a:gd name="T3" fmla="*/ 0 h 86"/>
                <a:gd name="T4" fmla="*/ 0 w 91"/>
                <a:gd name="T5" fmla="*/ 80 h 86"/>
                <a:gd name="T6" fmla="*/ 6 w 91"/>
                <a:gd name="T7" fmla="*/ 86 h 86"/>
                <a:gd name="T8" fmla="*/ 85 w 91"/>
                <a:gd name="T9" fmla="*/ 86 h 86"/>
                <a:gd name="T10" fmla="*/ 91 w 91"/>
                <a:gd name="T11" fmla="*/ 80 h 86"/>
                <a:gd name="T12" fmla="*/ 91 w 91"/>
                <a:gd name="T13" fmla="*/ 3 h 86"/>
                <a:gd name="T14" fmla="*/ 9 w 91"/>
                <a:gd name="T15" fmla="*/ 3 h 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1" h="86">
                  <a:moveTo>
                    <a:pt x="9" y="3"/>
                  </a:moveTo>
                  <a:cubicBezTo>
                    <a:pt x="6" y="3"/>
                    <a:pt x="3" y="2"/>
                    <a:pt x="0" y="0"/>
                  </a:cubicBezTo>
                  <a:cubicBezTo>
                    <a:pt x="0" y="80"/>
                    <a:pt x="0" y="80"/>
                    <a:pt x="0" y="80"/>
                  </a:cubicBezTo>
                  <a:cubicBezTo>
                    <a:pt x="0" y="83"/>
                    <a:pt x="2" y="86"/>
                    <a:pt x="6" y="86"/>
                  </a:cubicBezTo>
                  <a:cubicBezTo>
                    <a:pt x="85" y="86"/>
                    <a:pt x="85" y="86"/>
                    <a:pt x="85" y="86"/>
                  </a:cubicBezTo>
                  <a:cubicBezTo>
                    <a:pt x="89" y="86"/>
                    <a:pt x="91" y="83"/>
                    <a:pt x="91" y="80"/>
                  </a:cubicBezTo>
                  <a:cubicBezTo>
                    <a:pt x="91" y="3"/>
                    <a:pt x="91" y="3"/>
                    <a:pt x="91" y="3"/>
                  </a:cubicBezTo>
                  <a:lnTo>
                    <a:pt x="9" y="3"/>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609493" algn="l" rtl="0" fontAlgn="base">
                <a:spcBef>
                  <a:spcPct val="0"/>
                </a:spcBef>
                <a:spcAft>
                  <a:spcPct val="0"/>
                </a:spcAft>
                <a:defRPr kern="1200">
                  <a:solidFill>
                    <a:schemeClr val="tx1"/>
                  </a:solidFill>
                  <a:latin typeface="Arial" charset="0"/>
                  <a:ea typeface="+mn-ea"/>
                  <a:cs typeface="Arial" charset="0"/>
                </a:defRPr>
              </a:lvl2pPr>
              <a:lvl3pPr marL="1218987" algn="l" rtl="0" fontAlgn="base">
                <a:spcBef>
                  <a:spcPct val="0"/>
                </a:spcBef>
                <a:spcAft>
                  <a:spcPct val="0"/>
                </a:spcAft>
                <a:defRPr kern="1200">
                  <a:solidFill>
                    <a:schemeClr val="tx1"/>
                  </a:solidFill>
                  <a:latin typeface="Arial" charset="0"/>
                  <a:ea typeface="+mn-ea"/>
                  <a:cs typeface="Arial" charset="0"/>
                </a:defRPr>
              </a:lvl3pPr>
              <a:lvl4pPr marL="1828480" algn="l" rtl="0" fontAlgn="base">
                <a:spcBef>
                  <a:spcPct val="0"/>
                </a:spcBef>
                <a:spcAft>
                  <a:spcPct val="0"/>
                </a:spcAft>
                <a:defRPr kern="1200">
                  <a:solidFill>
                    <a:schemeClr val="tx1"/>
                  </a:solidFill>
                  <a:latin typeface="Arial" charset="0"/>
                  <a:ea typeface="+mn-ea"/>
                  <a:cs typeface="Arial" charset="0"/>
                </a:defRPr>
              </a:lvl4pPr>
              <a:lvl5pPr marL="2437973" algn="l" rtl="0" fontAlgn="base">
                <a:spcBef>
                  <a:spcPct val="0"/>
                </a:spcBef>
                <a:spcAft>
                  <a:spcPct val="0"/>
                </a:spcAft>
                <a:defRPr kern="1200">
                  <a:solidFill>
                    <a:schemeClr val="tx1"/>
                  </a:solidFill>
                  <a:latin typeface="Arial" charset="0"/>
                  <a:ea typeface="+mn-ea"/>
                  <a:cs typeface="Arial" charset="0"/>
                </a:defRPr>
              </a:lvl5pPr>
              <a:lvl6pPr marL="3047467" algn="l" defTabSz="1218987" rtl="0" eaLnBrk="1" latinLnBrk="0" hangingPunct="1">
                <a:defRPr kern="1200">
                  <a:solidFill>
                    <a:schemeClr val="tx1"/>
                  </a:solidFill>
                  <a:latin typeface="Arial" charset="0"/>
                  <a:ea typeface="+mn-ea"/>
                  <a:cs typeface="Arial" charset="0"/>
                </a:defRPr>
              </a:lvl6pPr>
              <a:lvl7pPr marL="3656960" algn="l" defTabSz="1218987" rtl="0" eaLnBrk="1" latinLnBrk="0" hangingPunct="1">
                <a:defRPr kern="1200">
                  <a:solidFill>
                    <a:schemeClr val="tx1"/>
                  </a:solidFill>
                  <a:latin typeface="Arial" charset="0"/>
                  <a:ea typeface="+mn-ea"/>
                  <a:cs typeface="Arial" charset="0"/>
                </a:defRPr>
              </a:lvl7pPr>
              <a:lvl8pPr marL="4266453" algn="l" defTabSz="1218987" rtl="0" eaLnBrk="1" latinLnBrk="0" hangingPunct="1">
                <a:defRPr kern="1200">
                  <a:solidFill>
                    <a:schemeClr val="tx1"/>
                  </a:solidFill>
                  <a:latin typeface="Arial" charset="0"/>
                  <a:ea typeface="+mn-ea"/>
                  <a:cs typeface="Arial" charset="0"/>
                </a:defRPr>
              </a:lvl8pPr>
              <a:lvl9pPr marL="4875947" algn="l" defTabSz="1218987" rtl="0" eaLnBrk="1" latinLnBrk="0" hangingPunct="1">
                <a:defRPr kern="1200">
                  <a:solidFill>
                    <a:schemeClr val="tx1"/>
                  </a:solidFill>
                  <a:latin typeface="Arial" charset="0"/>
                  <a:ea typeface="+mn-ea"/>
                  <a:cs typeface="Arial" charset="0"/>
                </a:defRPr>
              </a:lvl9pPr>
            </a:lstStyle>
            <a:p>
              <a:pPr eaLnBrk="0" hangingPunct="0">
                <a:defRPr/>
              </a:pPr>
              <a:endParaRPr lang="en-US" sz="1400" b="1" kern="0">
                <a:solidFill>
                  <a:srgbClr val="AF2C24"/>
                </a:solidFill>
                <a:latin typeface="Arial"/>
                <a:ea typeface="ＭＳ Ｐゴシック"/>
              </a:endParaRPr>
            </a:p>
          </p:txBody>
        </p:sp>
        <p:sp>
          <p:nvSpPr>
            <p:cNvPr id="81" name="Freeform 80"/>
            <p:cNvSpPr>
              <a:spLocks/>
            </p:cNvSpPr>
            <p:nvPr/>
          </p:nvSpPr>
          <p:spPr bwMode="auto">
            <a:xfrm>
              <a:off x="4857750" y="3217863"/>
              <a:ext cx="144463" cy="127000"/>
            </a:xfrm>
            <a:custGeom>
              <a:avLst/>
              <a:gdLst>
                <a:gd name="T0" fmla="*/ 67 w 67"/>
                <a:gd name="T1" fmla="*/ 33 h 59"/>
                <a:gd name="T2" fmla="*/ 33 w 67"/>
                <a:gd name="T3" fmla="*/ 0 h 59"/>
                <a:gd name="T4" fmla="*/ 0 w 67"/>
                <a:gd name="T5" fmla="*/ 33 h 59"/>
                <a:gd name="T6" fmla="*/ 12 w 67"/>
                <a:gd name="T7" fmla="*/ 59 h 59"/>
                <a:gd name="T8" fmla="*/ 55 w 67"/>
                <a:gd name="T9" fmla="*/ 59 h 59"/>
                <a:gd name="T10" fmla="*/ 67 w 67"/>
                <a:gd name="T11" fmla="*/ 33 h 59"/>
              </a:gdLst>
              <a:ahLst/>
              <a:cxnLst>
                <a:cxn ang="0">
                  <a:pos x="T0" y="T1"/>
                </a:cxn>
                <a:cxn ang="0">
                  <a:pos x="T2" y="T3"/>
                </a:cxn>
                <a:cxn ang="0">
                  <a:pos x="T4" y="T5"/>
                </a:cxn>
                <a:cxn ang="0">
                  <a:pos x="T6" y="T7"/>
                </a:cxn>
                <a:cxn ang="0">
                  <a:pos x="T8" y="T9"/>
                </a:cxn>
                <a:cxn ang="0">
                  <a:pos x="T10" y="T11"/>
                </a:cxn>
              </a:cxnLst>
              <a:rect l="0" t="0" r="r" b="b"/>
              <a:pathLst>
                <a:path w="67" h="59">
                  <a:moveTo>
                    <a:pt x="67" y="33"/>
                  </a:moveTo>
                  <a:cubicBezTo>
                    <a:pt x="67" y="15"/>
                    <a:pt x="52" y="0"/>
                    <a:pt x="33" y="0"/>
                  </a:cubicBezTo>
                  <a:cubicBezTo>
                    <a:pt x="15" y="0"/>
                    <a:pt x="0" y="15"/>
                    <a:pt x="0" y="33"/>
                  </a:cubicBezTo>
                  <a:cubicBezTo>
                    <a:pt x="0" y="43"/>
                    <a:pt x="4" y="52"/>
                    <a:pt x="12" y="59"/>
                  </a:cubicBezTo>
                  <a:cubicBezTo>
                    <a:pt x="55" y="59"/>
                    <a:pt x="55" y="59"/>
                    <a:pt x="55" y="59"/>
                  </a:cubicBezTo>
                  <a:cubicBezTo>
                    <a:pt x="62" y="52"/>
                    <a:pt x="67" y="43"/>
                    <a:pt x="67" y="33"/>
                  </a:cubicBez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609493" algn="l" rtl="0" fontAlgn="base">
                <a:spcBef>
                  <a:spcPct val="0"/>
                </a:spcBef>
                <a:spcAft>
                  <a:spcPct val="0"/>
                </a:spcAft>
                <a:defRPr kern="1200">
                  <a:solidFill>
                    <a:schemeClr val="tx1"/>
                  </a:solidFill>
                  <a:latin typeface="Arial" charset="0"/>
                  <a:ea typeface="+mn-ea"/>
                  <a:cs typeface="Arial" charset="0"/>
                </a:defRPr>
              </a:lvl2pPr>
              <a:lvl3pPr marL="1218987" algn="l" rtl="0" fontAlgn="base">
                <a:spcBef>
                  <a:spcPct val="0"/>
                </a:spcBef>
                <a:spcAft>
                  <a:spcPct val="0"/>
                </a:spcAft>
                <a:defRPr kern="1200">
                  <a:solidFill>
                    <a:schemeClr val="tx1"/>
                  </a:solidFill>
                  <a:latin typeface="Arial" charset="0"/>
                  <a:ea typeface="+mn-ea"/>
                  <a:cs typeface="Arial" charset="0"/>
                </a:defRPr>
              </a:lvl3pPr>
              <a:lvl4pPr marL="1828480" algn="l" rtl="0" fontAlgn="base">
                <a:spcBef>
                  <a:spcPct val="0"/>
                </a:spcBef>
                <a:spcAft>
                  <a:spcPct val="0"/>
                </a:spcAft>
                <a:defRPr kern="1200">
                  <a:solidFill>
                    <a:schemeClr val="tx1"/>
                  </a:solidFill>
                  <a:latin typeface="Arial" charset="0"/>
                  <a:ea typeface="+mn-ea"/>
                  <a:cs typeface="Arial" charset="0"/>
                </a:defRPr>
              </a:lvl4pPr>
              <a:lvl5pPr marL="2437973" algn="l" rtl="0" fontAlgn="base">
                <a:spcBef>
                  <a:spcPct val="0"/>
                </a:spcBef>
                <a:spcAft>
                  <a:spcPct val="0"/>
                </a:spcAft>
                <a:defRPr kern="1200">
                  <a:solidFill>
                    <a:schemeClr val="tx1"/>
                  </a:solidFill>
                  <a:latin typeface="Arial" charset="0"/>
                  <a:ea typeface="+mn-ea"/>
                  <a:cs typeface="Arial" charset="0"/>
                </a:defRPr>
              </a:lvl5pPr>
              <a:lvl6pPr marL="3047467" algn="l" defTabSz="1218987" rtl="0" eaLnBrk="1" latinLnBrk="0" hangingPunct="1">
                <a:defRPr kern="1200">
                  <a:solidFill>
                    <a:schemeClr val="tx1"/>
                  </a:solidFill>
                  <a:latin typeface="Arial" charset="0"/>
                  <a:ea typeface="+mn-ea"/>
                  <a:cs typeface="Arial" charset="0"/>
                </a:defRPr>
              </a:lvl6pPr>
              <a:lvl7pPr marL="3656960" algn="l" defTabSz="1218987" rtl="0" eaLnBrk="1" latinLnBrk="0" hangingPunct="1">
                <a:defRPr kern="1200">
                  <a:solidFill>
                    <a:schemeClr val="tx1"/>
                  </a:solidFill>
                  <a:latin typeface="Arial" charset="0"/>
                  <a:ea typeface="+mn-ea"/>
                  <a:cs typeface="Arial" charset="0"/>
                </a:defRPr>
              </a:lvl7pPr>
              <a:lvl8pPr marL="4266453" algn="l" defTabSz="1218987" rtl="0" eaLnBrk="1" latinLnBrk="0" hangingPunct="1">
                <a:defRPr kern="1200">
                  <a:solidFill>
                    <a:schemeClr val="tx1"/>
                  </a:solidFill>
                  <a:latin typeface="Arial" charset="0"/>
                  <a:ea typeface="+mn-ea"/>
                  <a:cs typeface="Arial" charset="0"/>
                </a:defRPr>
              </a:lvl8pPr>
              <a:lvl9pPr marL="4875947" algn="l" defTabSz="1218987" rtl="0" eaLnBrk="1" latinLnBrk="0" hangingPunct="1">
                <a:defRPr kern="1200">
                  <a:solidFill>
                    <a:schemeClr val="tx1"/>
                  </a:solidFill>
                  <a:latin typeface="Arial" charset="0"/>
                  <a:ea typeface="+mn-ea"/>
                  <a:cs typeface="Arial" charset="0"/>
                </a:defRPr>
              </a:lvl9pPr>
            </a:lstStyle>
            <a:p>
              <a:pPr eaLnBrk="0" hangingPunct="0">
                <a:defRPr/>
              </a:pPr>
              <a:endParaRPr lang="en-US" sz="1400" b="1" kern="0">
                <a:solidFill>
                  <a:srgbClr val="AF2C24"/>
                </a:solidFill>
                <a:latin typeface="Arial"/>
                <a:ea typeface="ＭＳ Ｐゴシック"/>
              </a:endParaRPr>
            </a:p>
          </p:txBody>
        </p:sp>
        <p:sp>
          <p:nvSpPr>
            <p:cNvPr id="82" name="Freeform 81"/>
            <p:cNvSpPr>
              <a:spLocks/>
            </p:cNvSpPr>
            <p:nvPr/>
          </p:nvSpPr>
          <p:spPr bwMode="auto">
            <a:xfrm>
              <a:off x="4764088" y="3348038"/>
              <a:ext cx="384175" cy="500062"/>
            </a:xfrm>
            <a:custGeom>
              <a:avLst/>
              <a:gdLst>
                <a:gd name="T0" fmla="*/ 29 w 179"/>
                <a:gd name="T1" fmla="*/ 58 h 233"/>
                <a:gd name="T2" fmla="*/ 24 w 179"/>
                <a:gd name="T3" fmla="*/ 52 h 233"/>
                <a:gd name="T4" fmla="*/ 24 w 179"/>
                <a:gd name="T5" fmla="*/ 52 h 233"/>
                <a:gd name="T6" fmla="*/ 23 w 179"/>
                <a:gd name="T7" fmla="*/ 49 h 233"/>
                <a:gd name="T8" fmla="*/ 23 w 179"/>
                <a:gd name="T9" fmla="*/ 49 h 233"/>
                <a:gd name="T10" fmla="*/ 26 w 179"/>
                <a:gd name="T11" fmla="*/ 41 h 233"/>
                <a:gd name="T12" fmla="*/ 32 w 179"/>
                <a:gd name="T13" fmla="*/ 33 h 233"/>
                <a:gd name="T14" fmla="*/ 32 w 179"/>
                <a:gd name="T15" fmla="*/ 52 h 233"/>
                <a:gd name="T16" fmla="*/ 32 w 179"/>
                <a:gd name="T17" fmla="*/ 102 h 233"/>
                <a:gd name="T18" fmla="*/ 32 w 179"/>
                <a:gd name="T19" fmla="*/ 131 h 233"/>
                <a:gd name="T20" fmla="*/ 32 w 179"/>
                <a:gd name="T21" fmla="*/ 131 h 233"/>
                <a:gd name="T22" fmla="*/ 50 w 179"/>
                <a:gd name="T23" fmla="*/ 150 h 233"/>
                <a:gd name="T24" fmla="*/ 142 w 179"/>
                <a:gd name="T25" fmla="*/ 150 h 233"/>
                <a:gd name="T26" fmla="*/ 142 w 179"/>
                <a:gd name="T27" fmla="*/ 214 h 233"/>
                <a:gd name="T28" fmla="*/ 160 w 179"/>
                <a:gd name="T29" fmla="*/ 233 h 233"/>
                <a:gd name="T30" fmla="*/ 179 w 179"/>
                <a:gd name="T31" fmla="*/ 214 h 233"/>
                <a:gd name="T32" fmla="*/ 179 w 179"/>
                <a:gd name="T33" fmla="*/ 131 h 233"/>
                <a:gd name="T34" fmla="*/ 173 w 179"/>
                <a:gd name="T35" fmla="*/ 118 h 233"/>
                <a:gd name="T36" fmla="*/ 160 w 179"/>
                <a:gd name="T37" fmla="*/ 112 h 233"/>
                <a:gd name="T38" fmla="*/ 112 w 179"/>
                <a:gd name="T39" fmla="*/ 112 h 233"/>
                <a:gd name="T40" fmla="*/ 112 w 179"/>
                <a:gd name="T41" fmla="*/ 80 h 233"/>
                <a:gd name="T42" fmla="*/ 128 w 179"/>
                <a:gd name="T43" fmla="*/ 88 h 233"/>
                <a:gd name="T44" fmla="*/ 144 w 179"/>
                <a:gd name="T45" fmla="*/ 90 h 233"/>
                <a:gd name="T46" fmla="*/ 152 w 179"/>
                <a:gd name="T47" fmla="*/ 90 h 233"/>
                <a:gd name="T48" fmla="*/ 163 w 179"/>
                <a:gd name="T49" fmla="*/ 76 h 233"/>
                <a:gd name="T50" fmla="*/ 149 w 179"/>
                <a:gd name="T51" fmla="*/ 66 h 233"/>
                <a:gd name="T52" fmla="*/ 144 w 179"/>
                <a:gd name="T53" fmla="*/ 66 h 233"/>
                <a:gd name="T54" fmla="*/ 134 w 179"/>
                <a:gd name="T55" fmla="*/ 65 h 233"/>
                <a:gd name="T56" fmla="*/ 129 w 179"/>
                <a:gd name="T57" fmla="*/ 63 h 233"/>
                <a:gd name="T58" fmla="*/ 124 w 179"/>
                <a:gd name="T59" fmla="*/ 51 h 233"/>
                <a:gd name="T60" fmla="*/ 123 w 179"/>
                <a:gd name="T61" fmla="*/ 25 h 233"/>
                <a:gd name="T62" fmla="*/ 120 w 179"/>
                <a:gd name="T63" fmla="*/ 12 h 233"/>
                <a:gd name="T64" fmla="*/ 115 w 179"/>
                <a:gd name="T65" fmla="*/ 4 h 233"/>
                <a:gd name="T66" fmla="*/ 104 w 179"/>
                <a:gd name="T67" fmla="*/ 1 h 233"/>
                <a:gd name="T68" fmla="*/ 103 w 179"/>
                <a:gd name="T69" fmla="*/ 1 h 233"/>
                <a:gd name="T70" fmla="*/ 101 w 179"/>
                <a:gd name="T71" fmla="*/ 0 h 233"/>
                <a:gd name="T72" fmla="*/ 43 w 179"/>
                <a:gd name="T73" fmla="*/ 0 h 233"/>
                <a:gd name="T74" fmla="*/ 41 w 179"/>
                <a:gd name="T75" fmla="*/ 1 h 233"/>
                <a:gd name="T76" fmla="*/ 29 w 179"/>
                <a:gd name="T77" fmla="*/ 5 h 233"/>
                <a:gd name="T78" fmla="*/ 10 w 179"/>
                <a:gd name="T79" fmla="*/ 22 h 233"/>
                <a:gd name="T80" fmla="*/ 0 w 179"/>
                <a:gd name="T81" fmla="*/ 49 h 233"/>
                <a:gd name="T82" fmla="*/ 0 w 179"/>
                <a:gd name="T83" fmla="*/ 51 h 233"/>
                <a:gd name="T84" fmla="*/ 2 w 179"/>
                <a:gd name="T85" fmla="*/ 60 h 233"/>
                <a:gd name="T86" fmla="*/ 2 w 179"/>
                <a:gd name="T87" fmla="*/ 61 h 233"/>
                <a:gd name="T88" fmla="*/ 2 w 179"/>
                <a:gd name="T89" fmla="*/ 61 h 233"/>
                <a:gd name="T90" fmla="*/ 19 w 179"/>
                <a:gd name="T91" fmla="*/ 80 h 233"/>
                <a:gd name="T92" fmla="*/ 29 w 179"/>
                <a:gd name="T93" fmla="*/ 85 h 233"/>
                <a:gd name="T94" fmla="*/ 29 w 179"/>
                <a:gd name="T95" fmla="*/ 71 h 233"/>
                <a:gd name="T96" fmla="*/ 29 w 179"/>
                <a:gd name="T97" fmla="*/ 58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79" h="233">
                  <a:moveTo>
                    <a:pt x="29" y="58"/>
                  </a:moveTo>
                  <a:cubicBezTo>
                    <a:pt x="26" y="55"/>
                    <a:pt x="25" y="53"/>
                    <a:pt x="24" y="52"/>
                  </a:cubicBezTo>
                  <a:cubicBezTo>
                    <a:pt x="24" y="52"/>
                    <a:pt x="24" y="52"/>
                    <a:pt x="24" y="52"/>
                  </a:cubicBezTo>
                  <a:cubicBezTo>
                    <a:pt x="24" y="51"/>
                    <a:pt x="24" y="50"/>
                    <a:pt x="23" y="49"/>
                  </a:cubicBezTo>
                  <a:cubicBezTo>
                    <a:pt x="23" y="49"/>
                    <a:pt x="23" y="49"/>
                    <a:pt x="23" y="49"/>
                  </a:cubicBezTo>
                  <a:cubicBezTo>
                    <a:pt x="23" y="47"/>
                    <a:pt x="24" y="44"/>
                    <a:pt x="26" y="41"/>
                  </a:cubicBezTo>
                  <a:cubicBezTo>
                    <a:pt x="27" y="38"/>
                    <a:pt x="29" y="35"/>
                    <a:pt x="32" y="33"/>
                  </a:cubicBezTo>
                  <a:cubicBezTo>
                    <a:pt x="32" y="52"/>
                    <a:pt x="32" y="52"/>
                    <a:pt x="32" y="52"/>
                  </a:cubicBezTo>
                  <a:cubicBezTo>
                    <a:pt x="32" y="102"/>
                    <a:pt x="32" y="102"/>
                    <a:pt x="32" y="102"/>
                  </a:cubicBezTo>
                  <a:cubicBezTo>
                    <a:pt x="32" y="131"/>
                    <a:pt x="32" y="131"/>
                    <a:pt x="32" y="131"/>
                  </a:cubicBezTo>
                  <a:cubicBezTo>
                    <a:pt x="32" y="131"/>
                    <a:pt x="32" y="131"/>
                    <a:pt x="32" y="131"/>
                  </a:cubicBezTo>
                  <a:cubicBezTo>
                    <a:pt x="32" y="141"/>
                    <a:pt x="40" y="150"/>
                    <a:pt x="50" y="150"/>
                  </a:cubicBezTo>
                  <a:cubicBezTo>
                    <a:pt x="142" y="150"/>
                    <a:pt x="142" y="150"/>
                    <a:pt x="142" y="150"/>
                  </a:cubicBezTo>
                  <a:cubicBezTo>
                    <a:pt x="142" y="214"/>
                    <a:pt x="142" y="214"/>
                    <a:pt x="142" y="214"/>
                  </a:cubicBezTo>
                  <a:cubicBezTo>
                    <a:pt x="142" y="224"/>
                    <a:pt x="150" y="233"/>
                    <a:pt x="160" y="233"/>
                  </a:cubicBezTo>
                  <a:cubicBezTo>
                    <a:pt x="170" y="233"/>
                    <a:pt x="179" y="224"/>
                    <a:pt x="179" y="214"/>
                  </a:cubicBezTo>
                  <a:cubicBezTo>
                    <a:pt x="179" y="131"/>
                    <a:pt x="179" y="131"/>
                    <a:pt x="179" y="131"/>
                  </a:cubicBezTo>
                  <a:cubicBezTo>
                    <a:pt x="179" y="126"/>
                    <a:pt x="177" y="121"/>
                    <a:pt x="173" y="118"/>
                  </a:cubicBezTo>
                  <a:cubicBezTo>
                    <a:pt x="170" y="114"/>
                    <a:pt x="165" y="112"/>
                    <a:pt x="160" y="112"/>
                  </a:cubicBezTo>
                  <a:cubicBezTo>
                    <a:pt x="112" y="112"/>
                    <a:pt x="112" y="112"/>
                    <a:pt x="112" y="112"/>
                  </a:cubicBezTo>
                  <a:cubicBezTo>
                    <a:pt x="112" y="80"/>
                    <a:pt x="112" y="80"/>
                    <a:pt x="112" y="80"/>
                  </a:cubicBezTo>
                  <a:cubicBezTo>
                    <a:pt x="117" y="85"/>
                    <a:pt x="123" y="87"/>
                    <a:pt x="128" y="88"/>
                  </a:cubicBezTo>
                  <a:cubicBezTo>
                    <a:pt x="134" y="90"/>
                    <a:pt x="140" y="90"/>
                    <a:pt x="144" y="90"/>
                  </a:cubicBezTo>
                  <a:cubicBezTo>
                    <a:pt x="149" y="90"/>
                    <a:pt x="152" y="90"/>
                    <a:pt x="152" y="90"/>
                  </a:cubicBezTo>
                  <a:cubicBezTo>
                    <a:pt x="159" y="89"/>
                    <a:pt x="163" y="83"/>
                    <a:pt x="163" y="76"/>
                  </a:cubicBezTo>
                  <a:cubicBezTo>
                    <a:pt x="162" y="70"/>
                    <a:pt x="156" y="65"/>
                    <a:pt x="149" y="66"/>
                  </a:cubicBezTo>
                  <a:cubicBezTo>
                    <a:pt x="149" y="66"/>
                    <a:pt x="147" y="66"/>
                    <a:pt x="144" y="66"/>
                  </a:cubicBezTo>
                  <a:cubicBezTo>
                    <a:pt x="141" y="66"/>
                    <a:pt x="137" y="66"/>
                    <a:pt x="134" y="65"/>
                  </a:cubicBezTo>
                  <a:cubicBezTo>
                    <a:pt x="131" y="64"/>
                    <a:pt x="129" y="63"/>
                    <a:pt x="129" y="63"/>
                  </a:cubicBezTo>
                  <a:cubicBezTo>
                    <a:pt x="127" y="60"/>
                    <a:pt x="125" y="56"/>
                    <a:pt x="124" y="51"/>
                  </a:cubicBezTo>
                  <a:cubicBezTo>
                    <a:pt x="123" y="43"/>
                    <a:pt x="123" y="34"/>
                    <a:pt x="123" y="25"/>
                  </a:cubicBezTo>
                  <a:cubicBezTo>
                    <a:pt x="122" y="21"/>
                    <a:pt x="122" y="17"/>
                    <a:pt x="120" y="12"/>
                  </a:cubicBezTo>
                  <a:cubicBezTo>
                    <a:pt x="119" y="9"/>
                    <a:pt x="118" y="6"/>
                    <a:pt x="115" y="4"/>
                  </a:cubicBezTo>
                  <a:cubicBezTo>
                    <a:pt x="112" y="2"/>
                    <a:pt x="108" y="0"/>
                    <a:pt x="104" y="1"/>
                  </a:cubicBezTo>
                  <a:cubicBezTo>
                    <a:pt x="104" y="1"/>
                    <a:pt x="103" y="1"/>
                    <a:pt x="103" y="1"/>
                  </a:cubicBezTo>
                  <a:cubicBezTo>
                    <a:pt x="102" y="1"/>
                    <a:pt x="101" y="0"/>
                    <a:pt x="101" y="0"/>
                  </a:cubicBezTo>
                  <a:cubicBezTo>
                    <a:pt x="43" y="0"/>
                    <a:pt x="43" y="0"/>
                    <a:pt x="43" y="0"/>
                  </a:cubicBezTo>
                  <a:cubicBezTo>
                    <a:pt x="42" y="0"/>
                    <a:pt x="41" y="1"/>
                    <a:pt x="41" y="1"/>
                  </a:cubicBezTo>
                  <a:cubicBezTo>
                    <a:pt x="36" y="1"/>
                    <a:pt x="32" y="3"/>
                    <a:pt x="29" y="5"/>
                  </a:cubicBezTo>
                  <a:cubicBezTo>
                    <a:pt x="22" y="9"/>
                    <a:pt x="15" y="15"/>
                    <a:pt x="10" y="22"/>
                  </a:cubicBezTo>
                  <a:cubicBezTo>
                    <a:pt x="4" y="29"/>
                    <a:pt x="0" y="38"/>
                    <a:pt x="0" y="49"/>
                  </a:cubicBezTo>
                  <a:cubicBezTo>
                    <a:pt x="0" y="49"/>
                    <a:pt x="0" y="50"/>
                    <a:pt x="0" y="51"/>
                  </a:cubicBezTo>
                  <a:cubicBezTo>
                    <a:pt x="0" y="54"/>
                    <a:pt x="1" y="57"/>
                    <a:pt x="2" y="60"/>
                  </a:cubicBezTo>
                  <a:cubicBezTo>
                    <a:pt x="2" y="60"/>
                    <a:pt x="2" y="60"/>
                    <a:pt x="2" y="61"/>
                  </a:cubicBezTo>
                  <a:cubicBezTo>
                    <a:pt x="2" y="61"/>
                    <a:pt x="2" y="61"/>
                    <a:pt x="2" y="61"/>
                  </a:cubicBezTo>
                  <a:cubicBezTo>
                    <a:pt x="5" y="68"/>
                    <a:pt x="11" y="75"/>
                    <a:pt x="19" y="80"/>
                  </a:cubicBezTo>
                  <a:cubicBezTo>
                    <a:pt x="22" y="82"/>
                    <a:pt x="25" y="83"/>
                    <a:pt x="29" y="85"/>
                  </a:cubicBezTo>
                  <a:cubicBezTo>
                    <a:pt x="29" y="71"/>
                    <a:pt x="29" y="71"/>
                    <a:pt x="29" y="71"/>
                  </a:cubicBezTo>
                  <a:lnTo>
                    <a:pt x="29" y="58"/>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609493" algn="l" rtl="0" fontAlgn="base">
                <a:spcBef>
                  <a:spcPct val="0"/>
                </a:spcBef>
                <a:spcAft>
                  <a:spcPct val="0"/>
                </a:spcAft>
                <a:defRPr kern="1200">
                  <a:solidFill>
                    <a:schemeClr val="tx1"/>
                  </a:solidFill>
                  <a:latin typeface="Arial" charset="0"/>
                  <a:ea typeface="+mn-ea"/>
                  <a:cs typeface="Arial" charset="0"/>
                </a:defRPr>
              </a:lvl2pPr>
              <a:lvl3pPr marL="1218987" algn="l" rtl="0" fontAlgn="base">
                <a:spcBef>
                  <a:spcPct val="0"/>
                </a:spcBef>
                <a:spcAft>
                  <a:spcPct val="0"/>
                </a:spcAft>
                <a:defRPr kern="1200">
                  <a:solidFill>
                    <a:schemeClr val="tx1"/>
                  </a:solidFill>
                  <a:latin typeface="Arial" charset="0"/>
                  <a:ea typeface="+mn-ea"/>
                  <a:cs typeface="Arial" charset="0"/>
                </a:defRPr>
              </a:lvl3pPr>
              <a:lvl4pPr marL="1828480" algn="l" rtl="0" fontAlgn="base">
                <a:spcBef>
                  <a:spcPct val="0"/>
                </a:spcBef>
                <a:spcAft>
                  <a:spcPct val="0"/>
                </a:spcAft>
                <a:defRPr kern="1200">
                  <a:solidFill>
                    <a:schemeClr val="tx1"/>
                  </a:solidFill>
                  <a:latin typeface="Arial" charset="0"/>
                  <a:ea typeface="+mn-ea"/>
                  <a:cs typeface="Arial" charset="0"/>
                </a:defRPr>
              </a:lvl4pPr>
              <a:lvl5pPr marL="2437973" algn="l" rtl="0" fontAlgn="base">
                <a:spcBef>
                  <a:spcPct val="0"/>
                </a:spcBef>
                <a:spcAft>
                  <a:spcPct val="0"/>
                </a:spcAft>
                <a:defRPr kern="1200">
                  <a:solidFill>
                    <a:schemeClr val="tx1"/>
                  </a:solidFill>
                  <a:latin typeface="Arial" charset="0"/>
                  <a:ea typeface="+mn-ea"/>
                  <a:cs typeface="Arial" charset="0"/>
                </a:defRPr>
              </a:lvl5pPr>
              <a:lvl6pPr marL="3047467" algn="l" defTabSz="1218987" rtl="0" eaLnBrk="1" latinLnBrk="0" hangingPunct="1">
                <a:defRPr kern="1200">
                  <a:solidFill>
                    <a:schemeClr val="tx1"/>
                  </a:solidFill>
                  <a:latin typeface="Arial" charset="0"/>
                  <a:ea typeface="+mn-ea"/>
                  <a:cs typeface="Arial" charset="0"/>
                </a:defRPr>
              </a:lvl6pPr>
              <a:lvl7pPr marL="3656960" algn="l" defTabSz="1218987" rtl="0" eaLnBrk="1" latinLnBrk="0" hangingPunct="1">
                <a:defRPr kern="1200">
                  <a:solidFill>
                    <a:schemeClr val="tx1"/>
                  </a:solidFill>
                  <a:latin typeface="Arial" charset="0"/>
                  <a:ea typeface="+mn-ea"/>
                  <a:cs typeface="Arial" charset="0"/>
                </a:defRPr>
              </a:lvl7pPr>
              <a:lvl8pPr marL="4266453" algn="l" defTabSz="1218987" rtl="0" eaLnBrk="1" latinLnBrk="0" hangingPunct="1">
                <a:defRPr kern="1200">
                  <a:solidFill>
                    <a:schemeClr val="tx1"/>
                  </a:solidFill>
                  <a:latin typeface="Arial" charset="0"/>
                  <a:ea typeface="+mn-ea"/>
                  <a:cs typeface="Arial" charset="0"/>
                </a:defRPr>
              </a:lvl8pPr>
              <a:lvl9pPr marL="4875947" algn="l" defTabSz="1218987" rtl="0" eaLnBrk="1" latinLnBrk="0" hangingPunct="1">
                <a:defRPr kern="1200">
                  <a:solidFill>
                    <a:schemeClr val="tx1"/>
                  </a:solidFill>
                  <a:latin typeface="Arial" charset="0"/>
                  <a:ea typeface="+mn-ea"/>
                  <a:cs typeface="Arial" charset="0"/>
                </a:defRPr>
              </a:lvl9pPr>
            </a:lstStyle>
            <a:p>
              <a:pPr eaLnBrk="0" hangingPunct="0">
                <a:defRPr/>
              </a:pPr>
              <a:endParaRPr lang="en-US" sz="1400" b="1" kern="0">
                <a:solidFill>
                  <a:srgbClr val="AF2C24"/>
                </a:solidFill>
                <a:latin typeface="Arial"/>
                <a:ea typeface="ＭＳ Ｐゴシック"/>
              </a:endParaRPr>
            </a:p>
          </p:txBody>
        </p:sp>
        <p:sp>
          <p:nvSpPr>
            <p:cNvPr id="83" name="Freeform 82"/>
            <p:cNvSpPr>
              <a:spLocks noEditPoints="1"/>
            </p:cNvSpPr>
            <p:nvPr/>
          </p:nvSpPr>
          <p:spPr bwMode="auto">
            <a:xfrm>
              <a:off x="5319713" y="3224213"/>
              <a:ext cx="147638" cy="298450"/>
            </a:xfrm>
            <a:custGeom>
              <a:avLst/>
              <a:gdLst>
                <a:gd name="T0" fmla="*/ 69 w 69"/>
                <a:gd name="T1" fmla="*/ 0 h 139"/>
                <a:gd name="T2" fmla="*/ 0 w 69"/>
                <a:gd name="T3" fmla="*/ 0 h 139"/>
                <a:gd name="T4" fmla="*/ 0 w 69"/>
                <a:gd name="T5" fmla="*/ 139 h 139"/>
                <a:gd name="T6" fmla="*/ 69 w 69"/>
                <a:gd name="T7" fmla="*/ 139 h 139"/>
                <a:gd name="T8" fmla="*/ 69 w 69"/>
                <a:gd name="T9" fmla="*/ 0 h 139"/>
                <a:gd name="T10" fmla="*/ 34 w 69"/>
                <a:gd name="T11" fmla="*/ 105 h 139"/>
                <a:gd name="T12" fmla="*/ 27 w 69"/>
                <a:gd name="T13" fmla="*/ 97 h 139"/>
                <a:gd name="T14" fmla="*/ 34 w 69"/>
                <a:gd name="T15" fmla="*/ 89 h 139"/>
                <a:gd name="T16" fmla="*/ 42 w 69"/>
                <a:gd name="T17" fmla="*/ 97 h 139"/>
                <a:gd name="T18" fmla="*/ 34 w 69"/>
                <a:gd name="T19" fmla="*/ 105 h 139"/>
                <a:gd name="T20" fmla="*/ 59 w 69"/>
                <a:gd name="T21" fmla="*/ 54 h 139"/>
                <a:gd name="T22" fmla="*/ 10 w 69"/>
                <a:gd name="T23" fmla="*/ 54 h 139"/>
                <a:gd name="T24" fmla="*/ 10 w 69"/>
                <a:gd name="T25" fmla="*/ 38 h 139"/>
                <a:gd name="T26" fmla="*/ 59 w 69"/>
                <a:gd name="T27" fmla="*/ 38 h 139"/>
                <a:gd name="T28" fmla="*/ 59 w 69"/>
                <a:gd name="T29" fmla="*/ 54 h 139"/>
                <a:gd name="T30" fmla="*/ 59 w 69"/>
                <a:gd name="T31" fmla="*/ 29 h 139"/>
                <a:gd name="T32" fmla="*/ 10 w 69"/>
                <a:gd name="T33" fmla="*/ 29 h 139"/>
                <a:gd name="T34" fmla="*/ 10 w 69"/>
                <a:gd name="T35" fmla="*/ 13 h 139"/>
                <a:gd name="T36" fmla="*/ 59 w 69"/>
                <a:gd name="T37" fmla="*/ 13 h 139"/>
                <a:gd name="T38" fmla="*/ 59 w 69"/>
                <a:gd name="T39" fmla="*/ 29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9" h="139">
                  <a:moveTo>
                    <a:pt x="69" y="0"/>
                  </a:moveTo>
                  <a:cubicBezTo>
                    <a:pt x="0" y="0"/>
                    <a:pt x="0" y="0"/>
                    <a:pt x="0" y="0"/>
                  </a:cubicBezTo>
                  <a:cubicBezTo>
                    <a:pt x="0" y="139"/>
                    <a:pt x="0" y="139"/>
                    <a:pt x="0" y="139"/>
                  </a:cubicBezTo>
                  <a:cubicBezTo>
                    <a:pt x="69" y="139"/>
                    <a:pt x="69" y="139"/>
                    <a:pt x="69" y="139"/>
                  </a:cubicBezTo>
                  <a:lnTo>
                    <a:pt x="69" y="0"/>
                  </a:lnTo>
                  <a:close/>
                  <a:moveTo>
                    <a:pt x="34" y="105"/>
                  </a:moveTo>
                  <a:cubicBezTo>
                    <a:pt x="30" y="105"/>
                    <a:pt x="27" y="102"/>
                    <a:pt x="27" y="97"/>
                  </a:cubicBezTo>
                  <a:cubicBezTo>
                    <a:pt x="27" y="93"/>
                    <a:pt x="30" y="89"/>
                    <a:pt x="34" y="89"/>
                  </a:cubicBezTo>
                  <a:cubicBezTo>
                    <a:pt x="39" y="89"/>
                    <a:pt x="42" y="93"/>
                    <a:pt x="42" y="97"/>
                  </a:cubicBezTo>
                  <a:cubicBezTo>
                    <a:pt x="42" y="102"/>
                    <a:pt x="39" y="105"/>
                    <a:pt x="34" y="105"/>
                  </a:cubicBezTo>
                  <a:close/>
                  <a:moveTo>
                    <a:pt x="59" y="54"/>
                  </a:moveTo>
                  <a:cubicBezTo>
                    <a:pt x="10" y="54"/>
                    <a:pt x="10" y="54"/>
                    <a:pt x="10" y="54"/>
                  </a:cubicBezTo>
                  <a:cubicBezTo>
                    <a:pt x="10" y="38"/>
                    <a:pt x="10" y="38"/>
                    <a:pt x="10" y="38"/>
                  </a:cubicBezTo>
                  <a:cubicBezTo>
                    <a:pt x="59" y="38"/>
                    <a:pt x="59" y="38"/>
                    <a:pt x="59" y="38"/>
                  </a:cubicBezTo>
                  <a:lnTo>
                    <a:pt x="59" y="54"/>
                  </a:lnTo>
                  <a:close/>
                  <a:moveTo>
                    <a:pt x="59" y="29"/>
                  </a:moveTo>
                  <a:cubicBezTo>
                    <a:pt x="10" y="29"/>
                    <a:pt x="10" y="29"/>
                    <a:pt x="10" y="29"/>
                  </a:cubicBezTo>
                  <a:cubicBezTo>
                    <a:pt x="10" y="13"/>
                    <a:pt x="10" y="13"/>
                    <a:pt x="10" y="13"/>
                  </a:cubicBezTo>
                  <a:cubicBezTo>
                    <a:pt x="59" y="13"/>
                    <a:pt x="59" y="13"/>
                    <a:pt x="59" y="13"/>
                  </a:cubicBezTo>
                  <a:lnTo>
                    <a:pt x="59" y="29"/>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609493" algn="l" rtl="0" fontAlgn="base">
                <a:spcBef>
                  <a:spcPct val="0"/>
                </a:spcBef>
                <a:spcAft>
                  <a:spcPct val="0"/>
                </a:spcAft>
                <a:defRPr kern="1200">
                  <a:solidFill>
                    <a:schemeClr val="tx1"/>
                  </a:solidFill>
                  <a:latin typeface="Arial" charset="0"/>
                  <a:ea typeface="+mn-ea"/>
                  <a:cs typeface="Arial" charset="0"/>
                </a:defRPr>
              </a:lvl2pPr>
              <a:lvl3pPr marL="1218987" algn="l" rtl="0" fontAlgn="base">
                <a:spcBef>
                  <a:spcPct val="0"/>
                </a:spcBef>
                <a:spcAft>
                  <a:spcPct val="0"/>
                </a:spcAft>
                <a:defRPr kern="1200">
                  <a:solidFill>
                    <a:schemeClr val="tx1"/>
                  </a:solidFill>
                  <a:latin typeface="Arial" charset="0"/>
                  <a:ea typeface="+mn-ea"/>
                  <a:cs typeface="Arial" charset="0"/>
                </a:defRPr>
              </a:lvl3pPr>
              <a:lvl4pPr marL="1828480" algn="l" rtl="0" fontAlgn="base">
                <a:spcBef>
                  <a:spcPct val="0"/>
                </a:spcBef>
                <a:spcAft>
                  <a:spcPct val="0"/>
                </a:spcAft>
                <a:defRPr kern="1200">
                  <a:solidFill>
                    <a:schemeClr val="tx1"/>
                  </a:solidFill>
                  <a:latin typeface="Arial" charset="0"/>
                  <a:ea typeface="+mn-ea"/>
                  <a:cs typeface="Arial" charset="0"/>
                </a:defRPr>
              </a:lvl4pPr>
              <a:lvl5pPr marL="2437973" algn="l" rtl="0" fontAlgn="base">
                <a:spcBef>
                  <a:spcPct val="0"/>
                </a:spcBef>
                <a:spcAft>
                  <a:spcPct val="0"/>
                </a:spcAft>
                <a:defRPr kern="1200">
                  <a:solidFill>
                    <a:schemeClr val="tx1"/>
                  </a:solidFill>
                  <a:latin typeface="Arial" charset="0"/>
                  <a:ea typeface="+mn-ea"/>
                  <a:cs typeface="Arial" charset="0"/>
                </a:defRPr>
              </a:lvl5pPr>
              <a:lvl6pPr marL="3047467" algn="l" defTabSz="1218987" rtl="0" eaLnBrk="1" latinLnBrk="0" hangingPunct="1">
                <a:defRPr kern="1200">
                  <a:solidFill>
                    <a:schemeClr val="tx1"/>
                  </a:solidFill>
                  <a:latin typeface="Arial" charset="0"/>
                  <a:ea typeface="+mn-ea"/>
                  <a:cs typeface="Arial" charset="0"/>
                </a:defRPr>
              </a:lvl6pPr>
              <a:lvl7pPr marL="3656960" algn="l" defTabSz="1218987" rtl="0" eaLnBrk="1" latinLnBrk="0" hangingPunct="1">
                <a:defRPr kern="1200">
                  <a:solidFill>
                    <a:schemeClr val="tx1"/>
                  </a:solidFill>
                  <a:latin typeface="Arial" charset="0"/>
                  <a:ea typeface="+mn-ea"/>
                  <a:cs typeface="Arial" charset="0"/>
                </a:defRPr>
              </a:lvl7pPr>
              <a:lvl8pPr marL="4266453" algn="l" defTabSz="1218987" rtl="0" eaLnBrk="1" latinLnBrk="0" hangingPunct="1">
                <a:defRPr kern="1200">
                  <a:solidFill>
                    <a:schemeClr val="tx1"/>
                  </a:solidFill>
                  <a:latin typeface="Arial" charset="0"/>
                  <a:ea typeface="+mn-ea"/>
                  <a:cs typeface="Arial" charset="0"/>
                </a:defRPr>
              </a:lvl8pPr>
              <a:lvl9pPr marL="4875947" algn="l" defTabSz="1218987" rtl="0" eaLnBrk="1" latinLnBrk="0" hangingPunct="1">
                <a:defRPr kern="1200">
                  <a:solidFill>
                    <a:schemeClr val="tx1"/>
                  </a:solidFill>
                  <a:latin typeface="Arial" charset="0"/>
                  <a:ea typeface="+mn-ea"/>
                  <a:cs typeface="Arial" charset="0"/>
                </a:defRPr>
              </a:lvl9pPr>
            </a:lstStyle>
            <a:p>
              <a:pPr eaLnBrk="0" hangingPunct="0">
                <a:defRPr/>
              </a:pPr>
              <a:endParaRPr lang="en-US" sz="1400" b="1" kern="0">
                <a:solidFill>
                  <a:srgbClr val="AF2C24"/>
                </a:solidFill>
                <a:latin typeface="Arial"/>
                <a:ea typeface="ＭＳ Ｐゴシック"/>
              </a:endParaRPr>
            </a:p>
          </p:txBody>
        </p:sp>
        <p:sp>
          <p:nvSpPr>
            <p:cNvPr id="84" name="Freeform 83"/>
            <p:cNvSpPr>
              <a:spLocks noEditPoints="1"/>
            </p:cNvSpPr>
            <p:nvPr/>
          </p:nvSpPr>
          <p:spPr bwMode="auto">
            <a:xfrm>
              <a:off x="5054600" y="3308350"/>
              <a:ext cx="158750" cy="130175"/>
            </a:xfrm>
            <a:custGeom>
              <a:avLst/>
              <a:gdLst>
                <a:gd name="T0" fmla="*/ 65 w 74"/>
                <a:gd name="T1" fmla="*/ 20 h 61"/>
                <a:gd name="T2" fmla="*/ 42 w 74"/>
                <a:gd name="T3" fmla="*/ 39 h 61"/>
                <a:gd name="T4" fmla="*/ 55 w 74"/>
                <a:gd name="T5" fmla="*/ 37 h 61"/>
                <a:gd name="T6" fmla="*/ 74 w 74"/>
                <a:gd name="T7" fmla="*/ 7 h 61"/>
                <a:gd name="T8" fmla="*/ 51 w 74"/>
                <a:gd name="T9" fmla="*/ 39 h 61"/>
                <a:gd name="T10" fmla="*/ 48 w 74"/>
                <a:gd name="T11" fmla="*/ 36 h 61"/>
                <a:gd name="T12" fmla="*/ 67 w 74"/>
                <a:gd name="T13" fmla="*/ 10 h 61"/>
                <a:gd name="T14" fmla="*/ 70 w 74"/>
                <a:gd name="T15" fmla="*/ 7 h 61"/>
                <a:gd name="T16" fmla="*/ 65 w 74"/>
                <a:gd name="T17" fmla="*/ 48 h 61"/>
                <a:gd name="T18" fmla="*/ 38 w 74"/>
                <a:gd name="T19" fmla="*/ 44 h 61"/>
                <a:gd name="T20" fmla="*/ 48 w 74"/>
                <a:gd name="T21" fmla="*/ 30 h 61"/>
                <a:gd name="T22" fmla="*/ 42 w 74"/>
                <a:gd name="T23" fmla="*/ 21 h 61"/>
                <a:gd name="T24" fmla="*/ 18 w 74"/>
                <a:gd name="T25" fmla="*/ 23 h 61"/>
                <a:gd name="T26" fmla="*/ 34 w 74"/>
                <a:gd name="T27" fmla="*/ 26 h 61"/>
                <a:gd name="T28" fmla="*/ 61 w 74"/>
                <a:gd name="T29" fmla="*/ 56 h 61"/>
                <a:gd name="T30" fmla="*/ 69 w 74"/>
                <a:gd name="T31" fmla="*/ 49 h 61"/>
                <a:gd name="T32" fmla="*/ 67 w 74"/>
                <a:gd name="T33" fmla="*/ 32 h 61"/>
                <a:gd name="T34" fmla="*/ 22 w 74"/>
                <a:gd name="T35" fmla="*/ 23 h 61"/>
                <a:gd name="T36" fmla="*/ 24 w 74"/>
                <a:gd name="T37" fmla="*/ 26 h 61"/>
                <a:gd name="T38" fmla="*/ 51 w 74"/>
                <a:gd name="T39" fmla="*/ 24 h 61"/>
                <a:gd name="T40" fmla="*/ 69 w 74"/>
                <a:gd name="T41" fmla="*/ 55 h 61"/>
                <a:gd name="T42" fmla="*/ 67 w 74"/>
                <a:gd name="T43" fmla="*/ 52 h 61"/>
                <a:gd name="T44" fmla="*/ 67 w 74"/>
                <a:gd name="T45" fmla="*/ 41 h 61"/>
                <a:gd name="T46" fmla="*/ 69 w 74"/>
                <a:gd name="T47" fmla="*/ 39 h 61"/>
                <a:gd name="T48" fmla="*/ 24 w 74"/>
                <a:gd name="T49" fmla="*/ 61 h 61"/>
                <a:gd name="T50" fmla="*/ 18 w 74"/>
                <a:gd name="T51" fmla="*/ 52 h 61"/>
                <a:gd name="T52" fmla="*/ 9 w 74"/>
                <a:gd name="T53" fmla="*/ 45 h 61"/>
                <a:gd name="T54" fmla="*/ 0 w 74"/>
                <a:gd name="T55" fmla="*/ 39 h 61"/>
                <a:gd name="T56" fmla="*/ 0 w 74"/>
                <a:gd name="T57" fmla="*/ 55 h 61"/>
                <a:gd name="T58" fmla="*/ 5 w 74"/>
                <a:gd name="T59" fmla="*/ 39 h 61"/>
                <a:gd name="T60" fmla="*/ 7 w 74"/>
                <a:gd name="T61" fmla="*/ 42 h 61"/>
                <a:gd name="T62" fmla="*/ 24 w 74"/>
                <a:gd name="T63" fmla="*/ 57 h 61"/>
                <a:gd name="T64" fmla="*/ 26 w 74"/>
                <a:gd name="T65" fmla="*/ 54 h 61"/>
                <a:gd name="T66" fmla="*/ 9 w 74"/>
                <a:gd name="T67" fmla="*/ 55 h 61"/>
                <a:gd name="T68" fmla="*/ 18 w 74"/>
                <a:gd name="T69" fmla="*/ 38 h 61"/>
                <a:gd name="T70" fmla="*/ 31 w 74"/>
                <a:gd name="T71" fmla="*/ 39 h 61"/>
                <a:gd name="T72" fmla="*/ 13 w 74"/>
                <a:gd name="T73" fmla="*/ 27 h 61"/>
                <a:gd name="T74" fmla="*/ 10 w 74"/>
                <a:gd name="T75" fmla="*/ 13 h 61"/>
                <a:gd name="T76" fmla="*/ 48 w 74"/>
                <a:gd name="T77" fmla="*/ 14 h 61"/>
                <a:gd name="T78" fmla="*/ 42 w 74"/>
                <a:gd name="T79" fmla="*/ 5 h 61"/>
                <a:gd name="T80" fmla="*/ 1 w 74"/>
                <a:gd name="T81" fmla="*/ 6 h 61"/>
                <a:gd name="T82" fmla="*/ 1 w 74"/>
                <a:gd name="T83" fmla="*/ 23 h 61"/>
                <a:gd name="T84" fmla="*/ 18 w 74"/>
                <a:gd name="T85" fmla="*/ 38 h 61"/>
                <a:gd name="T86" fmla="*/ 22 w 74"/>
                <a:gd name="T87" fmla="*/ 39 h 61"/>
                <a:gd name="T88" fmla="*/ 5 w 74"/>
                <a:gd name="T89" fmla="*/ 6 h 61"/>
                <a:gd name="T90" fmla="*/ 7 w 74"/>
                <a:gd name="T91" fmla="*/ 9 h 61"/>
                <a:gd name="T92" fmla="*/ 48 w 74"/>
                <a:gd name="T93" fmla="*/ 5 h 61"/>
                <a:gd name="T94" fmla="*/ 46 w 74"/>
                <a:gd name="T95" fmla="*/ 7 h 61"/>
                <a:gd name="T96" fmla="*/ 10 w 74"/>
                <a:gd name="T97" fmla="*/ 23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4" h="61">
                  <a:moveTo>
                    <a:pt x="61" y="7"/>
                  </a:moveTo>
                  <a:cubicBezTo>
                    <a:pt x="61" y="10"/>
                    <a:pt x="63" y="13"/>
                    <a:pt x="65" y="14"/>
                  </a:cubicBezTo>
                  <a:cubicBezTo>
                    <a:pt x="65" y="20"/>
                    <a:pt x="65" y="20"/>
                    <a:pt x="65" y="20"/>
                  </a:cubicBezTo>
                  <a:cubicBezTo>
                    <a:pt x="52" y="34"/>
                    <a:pt x="52" y="34"/>
                    <a:pt x="52" y="34"/>
                  </a:cubicBezTo>
                  <a:cubicBezTo>
                    <a:pt x="51" y="33"/>
                    <a:pt x="50" y="32"/>
                    <a:pt x="48" y="32"/>
                  </a:cubicBezTo>
                  <a:cubicBezTo>
                    <a:pt x="45" y="32"/>
                    <a:pt x="42" y="35"/>
                    <a:pt x="42" y="39"/>
                  </a:cubicBezTo>
                  <a:cubicBezTo>
                    <a:pt x="41" y="42"/>
                    <a:pt x="44" y="45"/>
                    <a:pt x="48" y="46"/>
                  </a:cubicBezTo>
                  <a:cubicBezTo>
                    <a:pt x="52" y="46"/>
                    <a:pt x="55" y="43"/>
                    <a:pt x="55" y="39"/>
                  </a:cubicBezTo>
                  <a:cubicBezTo>
                    <a:pt x="55" y="38"/>
                    <a:pt x="55" y="38"/>
                    <a:pt x="55" y="37"/>
                  </a:cubicBezTo>
                  <a:cubicBezTo>
                    <a:pt x="70" y="22"/>
                    <a:pt x="70" y="22"/>
                    <a:pt x="70" y="22"/>
                  </a:cubicBezTo>
                  <a:cubicBezTo>
                    <a:pt x="70" y="14"/>
                    <a:pt x="70" y="14"/>
                    <a:pt x="70" y="14"/>
                  </a:cubicBezTo>
                  <a:cubicBezTo>
                    <a:pt x="72" y="13"/>
                    <a:pt x="74" y="10"/>
                    <a:pt x="74" y="7"/>
                  </a:cubicBezTo>
                  <a:cubicBezTo>
                    <a:pt x="74" y="4"/>
                    <a:pt x="71" y="1"/>
                    <a:pt x="67" y="1"/>
                  </a:cubicBezTo>
                  <a:cubicBezTo>
                    <a:pt x="64" y="1"/>
                    <a:pt x="61" y="4"/>
                    <a:pt x="61" y="7"/>
                  </a:cubicBezTo>
                  <a:close/>
                  <a:moveTo>
                    <a:pt x="51" y="39"/>
                  </a:moveTo>
                  <a:cubicBezTo>
                    <a:pt x="51" y="40"/>
                    <a:pt x="49" y="41"/>
                    <a:pt x="48" y="41"/>
                  </a:cubicBezTo>
                  <a:cubicBezTo>
                    <a:pt x="47" y="41"/>
                    <a:pt x="46" y="40"/>
                    <a:pt x="46" y="39"/>
                  </a:cubicBezTo>
                  <a:cubicBezTo>
                    <a:pt x="46" y="38"/>
                    <a:pt x="47" y="36"/>
                    <a:pt x="48" y="36"/>
                  </a:cubicBezTo>
                  <a:cubicBezTo>
                    <a:pt x="49" y="37"/>
                    <a:pt x="51" y="38"/>
                    <a:pt x="51" y="39"/>
                  </a:cubicBezTo>
                  <a:close/>
                  <a:moveTo>
                    <a:pt x="70" y="7"/>
                  </a:moveTo>
                  <a:cubicBezTo>
                    <a:pt x="70" y="9"/>
                    <a:pt x="69" y="10"/>
                    <a:pt x="67" y="10"/>
                  </a:cubicBezTo>
                  <a:cubicBezTo>
                    <a:pt x="66" y="10"/>
                    <a:pt x="65" y="9"/>
                    <a:pt x="65" y="7"/>
                  </a:cubicBezTo>
                  <a:cubicBezTo>
                    <a:pt x="65" y="6"/>
                    <a:pt x="66" y="5"/>
                    <a:pt x="67" y="5"/>
                  </a:cubicBezTo>
                  <a:cubicBezTo>
                    <a:pt x="69" y="5"/>
                    <a:pt x="70" y="6"/>
                    <a:pt x="70" y="7"/>
                  </a:cubicBezTo>
                  <a:close/>
                  <a:moveTo>
                    <a:pt x="60" y="39"/>
                  </a:moveTo>
                  <a:cubicBezTo>
                    <a:pt x="60" y="42"/>
                    <a:pt x="62" y="44"/>
                    <a:pt x="65" y="45"/>
                  </a:cubicBezTo>
                  <a:cubicBezTo>
                    <a:pt x="65" y="48"/>
                    <a:pt x="65" y="48"/>
                    <a:pt x="65" y="48"/>
                  </a:cubicBezTo>
                  <a:cubicBezTo>
                    <a:pt x="63" y="49"/>
                    <a:pt x="62" y="50"/>
                    <a:pt x="61" y="52"/>
                  </a:cubicBezTo>
                  <a:cubicBezTo>
                    <a:pt x="46" y="52"/>
                    <a:pt x="46" y="52"/>
                    <a:pt x="46" y="52"/>
                  </a:cubicBezTo>
                  <a:cubicBezTo>
                    <a:pt x="38" y="44"/>
                    <a:pt x="38" y="44"/>
                    <a:pt x="38" y="44"/>
                  </a:cubicBezTo>
                  <a:cubicBezTo>
                    <a:pt x="38" y="26"/>
                    <a:pt x="38" y="26"/>
                    <a:pt x="38" y="26"/>
                  </a:cubicBezTo>
                  <a:cubicBezTo>
                    <a:pt x="42" y="26"/>
                    <a:pt x="42" y="26"/>
                    <a:pt x="42" y="26"/>
                  </a:cubicBezTo>
                  <a:cubicBezTo>
                    <a:pt x="43" y="28"/>
                    <a:pt x="45" y="30"/>
                    <a:pt x="48" y="30"/>
                  </a:cubicBezTo>
                  <a:cubicBezTo>
                    <a:pt x="52" y="30"/>
                    <a:pt x="55" y="27"/>
                    <a:pt x="55" y="24"/>
                  </a:cubicBezTo>
                  <a:cubicBezTo>
                    <a:pt x="55" y="20"/>
                    <a:pt x="52" y="17"/>
                    <a:pt x="48" y="17"/>
                  </a:cubicBezTo>
                  <a:cubicBezTo>
                    <a:pt x="45" y="17"/>
                    <a:pt x="43" y="19"/>
                    <a:pt x="42" y="21"/>
                  </a:cubicBezTo>
                  <a:cubicBezTo>
                    <a:pt x="30" y="21"/>
                    <a:pt x="30" y="21"/>
                    <a:pt x="30" y="21"/>
                  </a:cubicBezTo>
                  <a:cubicBezTo>
                    <a:pt x="30" y="19"/>
                    <a:pt x="27" y="17"/>
                    <a:pt x="24" y="17"/>
                  </a:cubicBezTo>
                  <a:cubicBezTo>
                    <a:pt x="21" y="17"/>
                    <a:pt x="18" y="20"/>
                    <a:pt x="18" y="23"/>
                  </a:cubicBezTo>
                  <a:cubicBezTo>
                    <a:pt x="18" y="27"/>
                    <a:pt x="20" y="30"/>
                    <a:pt x="24" y="30"/>
                  </a:cubicBezTo>
                  <a:cubicBezTo>
                    <a:pt x="27" y="30"/>
                    <a:pt x="30" y="28"/>
                    <a:pt x="30" y="26"/>
                  </a:cubicBezTo>
                  <a:cubicBezTo>
                    <a:pt x="34" y="26"/>
                    <a:pt x="34" y="26"/>
                    <a:pt x="34" y="26"/>
                  </a:cubicBezTo>
                  <a:cubicBezTo>
                    <a:pt x="34" y="46"/>
                    <a:pt x="34" y="46"/>
                    <a:pt x="34" y="46"/>
                  </a:cubicBezTo>
                  <a:cubicBezTo>
                    <a:pt x="44" y="56"/>
                    <a:pt x="44" y="56"/>
                    <a:pt x="44" y="56"/>
                  </a:cubicBezTo>
                  <a:cubicBezTo>
                    <a:pt x="61" y="56"/>
                    <a:pt x="61" y="56"/>
                    <a:pt x="61" y="56"/>
                  </a:cubicBezTo>
                  <a:cubicBezTo>
                    <a:pt x="61" y="59"/>
                    <a:pt x="64" y="61"/>
                    <a:pt x="67" y="61"/>
                  </a:cubicBezTo>
                  <a:cubicBezTo>
                    <a:pt x="71" y="61"/>
                    <a:pt x="74" y="59"/>
                    <a:pt x="74" y="55"/>
                  </a:cubicBezTo>
                  <a:cubicBezTo>
                    <a:pt x="74" y="52"/>
                    <a:pt x="72" y="49"/>
                    <a:pt x="69" y="49"/>
                  </a:cubicBezTo>
                  <a:cubicBezTo>
                    <a:pt x="69" y="45"/>
                    <a:pt x="69" y="45"/>
                    <a:pt x="69" y="45"/>
                  </a:cubicBezTo>
                  <a:cubicBezTo>
                    <a:pt x="72" y="44"/>
                    <a:pt x="74" y="42"/>
                    <a:pt x="74" y="39"/>
                  </a:cubicBezTo>
                  <a:cubicBezTo>
                    <a:pt x="74" y="35"/>
                    <a:pt x="71" y="32"/>
                    <a:pt x="67" y="32"/>
                  </a:cubicBezTo>
                  <a:cubicBezTo>
                    <a:pt x="63" y="32"/>
                    <a:pt x="60" y="35"/>
                    <a:pt x="60" y="39"/>
                  </a:cubicBezTo>
                  <a:close/>
                  <a:moveTo>
                    <a:pt x="24" y="26"/>
                  </a:moveTo>
                  <a:cubicBezTo>
                    <a:pt x="23" y="26"/>
                    <a:pt x="22" y="25"/>
                    <a:pt x="22" y="23"/>
                  </a:cubicBezTo>
                  <a:cubicBezTo>
                    <a:pt x="22" y="22"/>
                    <a:pt x="23" y="21"/>
                    <a:pt x="24" y="21"/>
                  </a:cubicBezTo>
                  <a:cubicBezTo>
                    <a:pt x="26" y="21"/>
                    <a:pt x="27" y="22"/>
                    <a:pt x="27" y="24"/>
                  </a:cubicBezTo>
                  <a:cubicBezTo>
                    <a:pt x="27" y="25"/>
                    <a:pt x="25" y="26"/>
                    <a:pt x="24" y="26"/>
                  </a:cubicBezTo>
                  <a:close/>
                  <a:moveTo>
                    <a:pt x="46" y="24"/>
                  </a:moveTo>
                  <a:cubicBezTo>
                    <a:pt x="46" y="22"/>
                    <a:pt x="47" y="21"/>
                    <a:pt x="48" y="21"/>
                  </a:cubicBezTo>
                  <a:cubicBezTo>
                    <a:pt x="50" y="21"/>
                    <a:pt x="51" y="22"/>
                    <a:pt x="51" y="24"/>
                  </a:cubicBezTo>
                  <a:cubicBezTo>
                    <a:pt x="51" y="25"/>
                    <a:pt x="50" y="26"/>
                    <a:pt x="48" y="26"/>
                  </a:cubicBezTo>
                  <a:cubicBezTo>
                    <a:pt x="47" y="26"/>
                    <a:pt x="46" y="25"/>
                    <a:pt x="46" y="24"/>
                  </a:cubicBezTo>
                  <a:close/>
                  <a:moveTo>
                    <a:pt x="69" y="55"/>
                  </a:moveTo>
                  <a:cubicBezTo>
                    <a:pt x="69" y="56"/>
                    <a:pt x="68" y="57"/>
                    <a:pt x="67" y="57"/>
                  </a:cubicBezTo>
                  <a:cubicBezTo>
                    <a:pt x="66" y="57"/>
                    <a:pt x="65" y="56"/>
                    <a:pt x="65" y="55"/>
                  </a:cubicBezTo>
                  <a:cubicBezTo>
                    <a:pt x="65" y="53"/>
                    <a:pt x="66" y="52"/>
                    <a:pt x="67" y="52"/>
                  </a:cubicBezTo>
                  <a:cubicBezTo>
                    <a:pt x="68" y="52"/>
                    <a:pt x="69" y="54"/>
                    <a:pt x="69" y="55"/>
                  </a:cubicBezTo>
                  <a:close/>
                  <a:moveTo>
                    <a:pt x="69" y="39"/>
                  </a:moveTo>
                  <a:cubicBezTo>
                    <a:pt x="69" y="40"/>
                    <a:pt x="68" y="41"/>
                    <a:pt x="67" y="41"/>
                  </a:cubicBezTo>
                  <a:cubicBezTo>
                    <a:pt x="66" y="41"/>
                    <a:pt x="65" y="40"/>
                    <a:pt x="65" y="39"/>
                  </a:cubicBezTo>
                  <a:cubicBezTo>
                    <a:pt x="65" y="38"/>
                    <a:pt x="66" y="37"/>
                    <a:pt x="67" y="37"/>
                  </a:cubicBezTo>
                  <a:cubicBezTo>
                    <a:pt x="68" y="37"/>
                    <a:pt x="69" y="38"/>
                    <a:pt x="69" y="39"/>
                  </a:cubicBezTo>
                  <a:close/>
                  <a:moveTo>
                    <a:pt x="13" y="56"/>
                  </a:moveTo>
                  <a:cubicBezTo>
                    <a:pt x="18" y="56"/>
                    <a:pt x="18" y="56"/>
                    <a:pt x="18" y="56"/>
                  </a:cubicBezTo>
                  <a:cubicBezTo>
                    <a:pt x="18" y="59"/>
                    <a:pt x="21" y="61"/>
                    <a:pt x="24" y="61"/>
                  </a:cubicBezTo>
                  <a:cubicBezTo>
                    <a:pt x="28" y="61"/>
                    <a:pt x="31" y="58"/>
                    <a:pt x="31" y="54"/>
                  </a:cubicBezTo>
                  <a:cubicBezTo>
                    <a:pt x="31" y="51"/>
                    <a:pt x="28" y="48"/>
                    <a:pt x="24" y="48"/>
                  </a:cubicBezTo>
                  <a:cubicBezTo>
                    <a:pt x="21" y="48"/>
                    <a:pt x="19" y="49"/>
                    <a:pt x="18" y="52"/>
                  </a:cubicBezTo>
                  <a:cubicBezTo>
                    <a:pt x="13" y="52"/>
                    <a:pt x="13" y="52"/>
                    <a:pt x="13" y="52"/>
                  </a:cubicBezTo>
                  <a:cubicBezTo>
                    <a:pt x="12" y="50"/>
                    <a:pt x="11" y="49"/>
                    <a:pt x="9" y="48"/>
                  </a:cubicBezTo>
                  <a:cubicBezTo>
                    <a:pt x="9" y="45"/>
                    <a:pt x="9" y="45"/>
                    <a:pt x="9" y="45"/>
                  </a:cubicBezTo>
                  <a:cubicBezTo>
                    <a:pt x="12" y="44"/>
                    <a:pt x="14" y="42"/>
                    <a:pt x="14" y="39"/>
                  </a:cubicBezTo>
                  <a:cubicBezTo>
                    <a:pt x="14" y="36"/>
                    <a:pt x="11" y="33"/>
                    <a:pt x="7" y="33"/>
                  </a:cubicBezTo>
                  <a:cubicBezTo>
                    <a:pt x="3" y="32"/>
                    <a:pt x="0" y="35"/>
                    <a:pt x="0" y="39"/>
                  </a:cubicBezTo>
                  <a:cubicBezTo>
                    <a:pt x="0" y="42"/>
                    <a:pt x="2" y="45"/>
                    <a:pt x="5" y="46"/>
                  </a:cubicBezTo>
                  <a:cubicBezTo>
                    <a:pt x="5" y="48"/>
                    <a:pt x="5" y="48"/>
                    <a:pt x="5" y="48"/>
                  </a:cubicBezTo>
                  <a:cubicBezTo>
                    <a:pt x="2" y="49"/>
                    <a:pt x="0" y="52"/>
                    <a:pt x="0" y="55"/>
                  </a:cubicBezTo>
                  <a:cubicBezTo>
                    <a:pt x="0" y="58"/>
                    <a:pt x="3" y="61"/>
                    <a:pt x="7" y="61"/>
                  </a:cubicBezTo>
                  <a:cubicBezTo>
                    <a:pt x="10" y="61"/>
                    <a:pt x="13" y="59"/>
                    <a:pt x="13" y="56"/>
                  </a:cubicBezTo>
                  <a:close/>
                  <a:moveTo>
                    <a:pt x="5" y="39"/>
                  </a:moveTo>
                  <a:cubicBezTo>
                    <a:pt x="5" y="38"/>
                    <a:pt x="6" y="37"/>
                    <a:pt x="7" y="37"/>
                  </a:cubicBezTo>
                  <a:cubicBezTo>
                    <a:pt x="8" y="37"/>
                    <a:pt x="9" y="38"/>
                    <a:pt x="9" y="39"/>
                  </a:cubicBezTo>
                  <a:cubicBezTo>
                    <a:pt x="9" y="40"/>
                    <a:pt x="8" y="42"/>
                    <a:pt x="7" y="42"/>
                  </a:cubicBezTo>
                  <a:cubicBezTo>
                    <a:pt x="6" y="42"/>
                    <a:pt x="5" y="40"/>
                    <a:pt x="5" y="39"/>
                  </a:cubicBezTo>
                  <a:close/>
                  <a:moveTo>
                    <a:pt x="26" y="54"/>
                  </a:moveTo>
                  <a:cubicBezTo>
                    <a:pt x="26" y="56"/>
                    <a:pt x="25" y="57"/>
                    <a:pt x="24" y="57"/>
                  </a:cubicBezTo>
                  <a:cubicBezTo>
                    <a:pt x="23" y="57"/>
                    <a:pt x="22" y="56"/>
                    <a:pt x="22" y="54"/>
                  </a:cubicBezTo>
                  <a:cubicBezTo>
                    <a:pt x="22" y="53"/>
                    <a:pt x="23" y="52"/>
                    <a:pt x="24" y="52"/>
                  </a:cubicBezTo>
                  <a:cubicBezTo>
                    <a:pt x="25" y="52"/>
                    <a:pt x="26" y="53"/>
                    <a:pt x="26" y="54"/>
                  </a:cubicBezTo>
                  <a:close/>
                  <a:moveTo>
                    <a:pt x="5" y="55"/>
                  </a:moveTo>
                  <a:cubicBezTo>
                    <a:pt x="5" y="53"/>
                    <a:pt x="6" y="52"/>
                    <a:pt x="7" y="52"/>
                  </a:cubicBezTo>
                  <a:cubicBezTo>
                    <a:pt x="8" y="52"/>
                    <a:pt x="9" y="53"/>
                    <a:pt x="9" y="55"/>
                  </a:cubicBezTo>
                  <a:cubicBezTo>
                    <a:pt x="9" y="56"/>
                    <a:pt x="8" y="57"/>
                    <a:pt x="7" y="57"/>
                  </a:cubicBezTo>
                  <a:cubicBezTo>
                    <a:pt x="6" y="57"/>
                    <a:pt x="5" y="56"/>
                    <a:pt x="5" y="55"/>
                  </a:cubicBezTo>
                  <a:close/>
                  <a:moveTo>
                    <a:pt x="18" y="38"/>
                  </a:moveTo>
                  <a:cubicBezTo>
                    <a:pt x="17" y="38"/>
                    <a:pt x="17" y="39"/>
                    <a:pt x="17" y="39"/>
                  </a:cubicBezTo>
                  <a:cubicBezTo>
                    <a:pt x="17" y="43"/>
                    <a:pt x="20" y="46"/>
                    <a:pt x="24" y="46"/>
                  </a:cubicBezTo>
                  <a:cubicBezTo>
                    <a:pt x="28" y="46"/>
                    <a:pt x="31" y="43"/>
                    <a:pt x="31" y="39"/>
                  </a:cubicBezTo>
                  <a:cubicBezTo>
                    <a:pt x="31" y="36"/>
                    <a:pt x="28" y="33"/>
                    <a:pt x="24" y="33"/>
                  </a:cubicBezTo>
                  <a:cubicBezTo>
                    <a:pt x="23" y="33"/>
                    <a:pt x="21" y="33"/>
                    <a:pt x="20" y="34"/>
                  </a:cubicBezTo>
                  <a:cubicBezTo>
                    <a:pt x="13" y="27"/>
                    <a:pt x="13" y="27"/>
                    <a:pt x="13" y="27"/>
                  </a:cubicBezTo>
                  <a:cubicBezTo>
                    <a:pt x="13" y="26"/>
                    <a:pt x="14" y="25"/>
                    <a:pt x="14" y="23"/>
                  </a:cubicBezTo>
                  <a:cubicBezTo>
                    <a:pt x="14" y="21"/>
                    <a:pt x="12" y="18"/>
                    <a:pt x="10" y="17"/>
                  </a:cubicBezTo>
                  <a:cubicBezTo>
                    <a:pt x="10" y="13"/>
                    <a:pt x="10" y="13"/>
                    <a:pt x="10" y="13"/>
                  </a:cubicBezTo>
                  <a:cubicBezTo>
                    <a:pt x="11" y="12"/>
                    <a:pt x="13" y="11"/>
                    <a:pt x="13" y="9"/>
                  </a:cubicBezTo>
                  <a:cubicBezTo>
                    <a:pt x="42" y="10"/>
                    <a:pt x="42" y="10"/>
                    <a:pt x="42" y="10"/>
                  </a:cubicBezTo>
                  <a:cubicBezTo>
                    <a:pt x="43" y="12"/>
                    <a:pt x="46" y="14"/>
                    <a:pt x="48" y="14"/>
                  </a:cubicBezTo>
                  <a:cubicBezTo>
                    <a:pt x="52" y="14"/>
                    <a:pt x="55" y="11"/>
                    <a:pt x="55" y="7"/>
                  </a:cubicBezTo>
                  <a:cubicBezTo>
                    <a:pt x="55" y="4"/>
                    <a:pt x="52" y="1"/>
                    <a:pt x="48" y="1"/>
                  </a:cubicBezTo>
                  <a:cubicBezTo>
                    <a:pt x="45" y="1"/>
                    <a:pt x="43" y="3"/>
                    <a:pt x="42" y="5"/>
                  </a:cubicBezTo>
                  <a:cubicBezTo>
                    <a:pt x="14" y="5"/>
                    <a:pt x="14" y="5"/>
                    <a:pt x="14" y="5"/>
                  </a:cubicBezTo>
                  <a:cubicBezTo>
                    <a:pt x="13" y="2"/>
                    <a:pt x="11" y="0"/>
                    <a:pt x="7" y="0"/>
                  </a:cubicBezTo>
                  <a:cubicBezTo>
                    <a:pt x="4" y="0"/>
                    <a:pt x="1" y="3"/>
                    <a:pt x="1" y="6"/>
                  </a:cubicBezTo>
                  <a:cubicBezTo>
                    <a:pt x="1" y="9"/>
                    <a:pt x="3" y="12"/>
                    <a:pt x="5" y="13"/>
                  </a:cubicBezTo>
                  <a:cubicBezTo>
                    <a:pt x="5" y="17"/>
                    <a:pt x="5" y="17"/>
                    <a:pt x="5" y="17"/>
                  </a:cubicBezTo>
                  <a:cubicBezTo>
                    <a:pt x="3" y="18"/>
                    <a:pt x="1" y="20"/>
                    <a:pt x="1" y="23"/>
                  </a:cubicBezTo>
                  <a:cubicBezTo>
                    <a:pt x="0" y="27"/>
                    <a:pt x="3" y="30"/>
                    <a:pt x="7" y="30"/>
                  </a:cubicBezTo>
                  <a:cubicBezTo>
                    <a:pt x="8" y="30"/>
                    <a:pt x="9" y="30"/>
                    <a:pt x="10" y="30"/>
                  </a:cubicBezTo>
                  <a:lnTo>
                    <a:pt x="18" y="38"/>
                  </a:lnTo>
                  <a:close/>
                  <a:moveTo>
                    <a:pt x="26" y="39"/>
                  </a:moveTo>
                  <a:cubicBezTo>
                    <a:pt x="26" y="41"/>
                    <a:pt x="25" y="42"/>
                    <a:pt x="24" y="42"/>
                  </a:cubicBezTo>
                  <a:cubicBezTo>
                    <a:pt x="23" y="42"/>
                    <a:pt x="22" y="41"/>
                    <a:pt x="22" y="39"/>
                  </a:cubicBezTo>
                  <a:cubicBezTo>
                    <a:pt x="22" y="38"/>
                    <a:pt x="23" y="37"/>
                    <a:pt x="24" y="37"/>
                  </a:cubicBezTo>
                  <a:cubicBezTo>
                    <a:pt x="25" y="37"/>
                    <a:pt x="26" y="38"/>
                    <a:pt x="26" y="39"/>
                  </a:cubicBezTo>
                  <a:close/>
                  <a:moveTo>
                    <a:pt x="5" y="6"/>
                  </a:moveTo>
                  <a:cubicBezTo>
                    <a:pt x="5" y="5"/>
                    <a:pt x="6" y="4"/>
                    <a:pt x="7" y="4"/>
                  </a:cubicBezTo>
                  <a:cubicBezTo>
                    <a:pt x="9" y="4"/>
                    <a:pt x="10" y="5"/>
                    <a:pt x="10" y="6"/>
                  </a:cubicBezTo>
                  <a:cubicBezTo>
                    <a:pt x="10" y="8"/>
                    <a:pt x="9" y="9"/>
                    <a:pt x="7" y="9"/>
                  </a:cubicBezTo>
                  <a:cubicBezTo>
                    <a:pt x="6" y="9"/>
                    <a:pt x="5" y="8"/>
                    <a:pt x="5" y="6"/>
                  </a:cubicBezTo>
                  <a:close/>
                  <a:moveTo>
                    <a:pt x="46" y="7"/>
                  </a:moveTo>
                  <a:cubicBezTo>
                    <a:pt x="46" y="6"/>
                    <a:pt x="47" y="5"/>
                    <a:pt x="48" y="5"/>
                  </a:cubicBezTo>
                  <a:cubicBezTo>
                    <a:pt x="50" y="5"/>
                    <a:pt x="51" y="6"/>
                    <a:pt x="51" y="7"/>
                  </a:cubicBezTo>
                  <a:cubicBezTo>
                    <a:pt x="51" y="9"/>
                    <a:pt x="50" y="10"/>
                    <a:pt x="48" y="10"/>
                  </a:cubicBezTo>
                  <a:cubicBezTo>
                    <a:pt x="47" y="10"/>
                    <a:pt x="46" y="9"/>
                    <a:pt x="46" y="7"/>
                  </a:cubicBezTo>
                  <a:close/>
                  <a:moveTo>
                    <a:pt x="5" y="23"/>
                  </a:moveTo>
                  <a:cubicBezTo>
                    <a:pt x="5" y="22"/>
                    <a:pt x="6" y="21"/>
                    <a:pt x="7" y="21"/>
                  </a:cubicBezTo>
                  <a:cubicBezTo>
                    <a:pt x="8" y="21"/>
                    <a:pt x="10" y="22"/>
                    <a:pt x="10" y="23"/>
                  </a:cubicBezTo>
                  <a:cubicBezTo>
                    <a:pt x="10" y="25"/>
                    <a:pt x="8" y="26"/>
                    <a:pt x="7" y="26"/>
                  </a:cubicBezTo>
                  <a:cubicBezTo>
                    <a:pt x="6" y="26"/>
                    <a:pt x="5" y="25"/>
                    <a:pt x="5" y="23"/>
                  </a:cubicBez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609493" algn="l" rtl="0" fontAlgn="base">
                <a:spcBef>
                  <a:spcPct val="0"/>
                </a:spcBef>
                <a:spcAft>
                  <a:spcPct val="0"/>
                </a:spcAft>
                <a:defRPr kern="1200">
                  <a:solidFill>
                    <a:schemeClr val="tx1"/>
                  </a:solidFill>
                  <a:latin typeface="Arial" charset="0"/>
                  <a:ea typeface="+mn-ea"/>
                  <a:cs typeface="Arial" charset="0"/>
                </a:defRPr>
              </a:lvl2pPr>
              <a:lvl3pPr marL="1218987" algn="l" rtl="0" fontAlgn="base">
                <a:spcBef>
                  <a:spcPct val="0"/>
                </a:spcBef>
                <a:spcAft>
                  <a:spcPct val="0"/>
                </a:spcAft>
                <a:defRPr kern="1200">
                  <a:solidFill>
                    <a:schemeClr val="tx1"/>
                  </a:solidFill>
                  <a:latin typeface="Arial" charset="0"/>
                  <a:ea typeface="+mn-ea"/>
                  <a:cs typeface="Arial" charset="0"/>
                </a:defRPr>
              </a:lvl3pPr>
              <a:lvl4pPr marL="1828480" algn="l" rtl="0" fontAlgn="base">
                <a:spcBef>
                  <a:spcPct val="0"/>
                </a:spcBef>
                <a:spcAft>
                  <a:spcPct val="0"/>
                </a:spcAft>
                <a:defRPr kern="1200">
                  <a:solidFill>
                    <a:schemeClr val="tx1"/>
                  </a:solidFill>
                  <a:latin typeface="Arial" charset="0"/>
                  <a:ea typeface="+mn-ea"/>
                  <a:cs typeface="Arial" charset="0"/>
                </a:defRPr>
              </a:lvl4pPr>
              <a:lvl5pPr marL="2437973" algn="l" rtl="0" fontAlgn="base">
                <a:spcBef>
                  <a:spcPct val="0"/>
                </a:spcBef>
                <a:spcAft>
                  <a:spcPct val="0"/>
                </a:spcAft>
                <a:defRPr kern="1200">
                  <a:solidFill>
                    <a:schemeClr val="tx1"/>
                  </a:solidFill>
                  <a:latin typeface="Arial" charset="0"/>
                  <a:ea typeface="+mn-ea"/>
                  <a:cs typeface="Arial" charset="0"/>
                </a:defRPr>
              </a:lvl5pPr>
              <a:lvl6pPr marL="3047467" algn="l" defTabSz="1218987" rtl="0" eaLnBrk="1" latinLnBrk="0" hangingPunct="1">
                <a:defRPr kern="1200">
                  <a:solidFill>
                    <a:schemeClr val="tx1"/>
                  </a:solidFill>
                  <a:latin typeface="Arial" charset="0"/>
                  <a:ea typeface="+mn-ea"/>
                  <a:cs typeface="Arial" charset="0"/>
                </a:defRPr>
              </a:lvl6pPr>
              <a:lvl7pPr marL="3656960" algn="l" defTabSz="1218987" rtl="0" eaLnBrk="1" latinLnBrk="0" hangingPunct="1">
                <a:defRPr kern="1200">
                  <a:solidFill>
                    <a:schemeClr val="tx1"/>
                  </a:solidFill>
                  <a:latin typeface="Arial" charset="0"/>
                  <a:ea typeface="+mn-ea"/>
                  <a:cs typeface="Arial" charset="0"/>
                </a:defRPr>
              </a:lvl7pPr>
              <a:lvl8pPr marL="4266453" algn="l" defTabSz="1218987" rtl="0" eaLnBrk="1" latinLnBrk="0" hangingPunct="1">
                <a:defRPr kern="1200">
                  <a:solidFill>
                    <a:schemeClr val="tx1"/>
                  </a:solidFill>
                  <a:latin typeface="Arial" charset="0"/>
                  <a:ea typeface="+mn-ea"/>
                  <a:cs typeface="Arial" charset="0"/>
                </a:defRPr>
              </a:lvl8pPr>
              <a:lvl9pPr marL="4875947" algn="l" defTabSz="1218987" rtl="0" eaLnBrk="1" latinLnBrk="0" hangingPunct="1">
                <a:defRPr kern="1200">
                  <a:solidFill>
                    <a:schemeClr val="tx1"/>
                  </a:solidFill>
                  <a:latin typeface="Arial" charset="0"/>
                  <a:ea typeface="+mn-ea"/>
                  <a:cs typeface="Arial" charset="0"/>
                </a:defRPr>
              </a:lvl9pPr>
            </a:lstStyle>
            <a:p>
              <a:pPr eaLnBrk="0" hangingPunct="0">
                <a:defRPr/>
              </a:pPr>
              <a:endParaRPr lang="en-US" sz="1400" b="1" kern="0">
                <a:solidFill>
                  <a:srgbClr val="AF2C24"/>
                </a:solidFill>
                <a:latin typeface="Arial"/>
                <a:ea typeface="ＭＳ Ｐゴシック"/>
              </a:endParaRPr>
            </a:p>
          </p:txBody>
        </p:sp>
      </p:grpSp>
      <p:sp>
        <p:nvSpPr>
          <p:cNvPr id="85" name="TextBox 87"/>
          <p:cNvSpPr txBox="1"/>
          <p:nvPr/>
        </p:nvSpPr>
        <p:spPr>
          <a:xfrm>
            <a:off x="2271387" y="2523133"/>
            <a:ext cx="1339559" cy="369381"/>
          </a:xfrm>
          <a:prstGeom prst="rect">
            <a:avLst/>
          </a:prstGeom>
          <a:noFill/>
        </p:spPr>
        <p:txBody>
          <a:bodyPr wrap="square" lIns="0" tIns="0" rIns="0" bIns="0">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609493" algn="l" rtl="0" fontAlgn="base">
              <a:spcBef>
                <a:spcPct val="0"/>
              </a:spcBef>
              <a:spcAft>
                <a:spcPct val="0"/>
              </a:spcAft>
              <a:defRPr kern="1200">
                <a:solidFill>
                  <a:schemeClr val="tx1"/>
                </a:solidFill>
                <a:latin typeface="Arial" charset="0"/>
                <a:ea typeface="+mn-ea"/>
                <a:cs typeface="Arial" charset="0"/>
              </a:defRPr>
            </a:lvl2pPr>
            <a:lvl3pPr marL="1218987" algn="l" rtl="0" fontAlgn="base">
              <a:spcBef>
                <a:spcPct val="0"/>
              </a:spcBef>
              <a:spcAft>
                <a:spcPct val="0"/>
              </a:spcAft>
              <a:defRPr kern="1200">
                <a:solidFill>
                  <a:schemeClr val="tx1"/>
                </a:solidFill>
                <a:latin typeface="Arial" charset="0"/>
                <a:ea typeface="+mn-ea"/>
                <a:cs typeface="Arial" charset="0"/>
              </a:defRPr>
            </a:lvl3pPr>
            <a:lvl4pPr marL="1828480" algn="l" rtl="0" fontAlgn="base">
              <a:spcBef>
                <a:spcPct val="0"/>
              </a:spcBef>
              <a:spcAft>
                <a:spcPct val="0"/>
              </a:spcAft>
              <a:defRPr kern="1200">
                <a:solidFill>
                  <a:schemeClr val="tx1"/>
                </a:solidFill>
                <a:latin typeface="Arial" charset="0"/>
                <a:ea typeface="+mn-ea"/>
                <a:cs typeface="Arial" charset="0"/>
              </a:defRPr>
            </a:lvl4pPr>
            <a:lvl5pPr marL="2437973" algn="l" rtl="0" fontAlgn="base">
              <a:spcBef>
                <a:spcPct val="0"/>
              </a:spcBef>
              <a:spcAft>
                <a:spcPct val="0"/>
              </a:spcAft>
              <a:defRPr kern="1200">
                <a:solidFill>
                  <a:schemeClr val="tx1"/>
                </a:solidFill>
                <a:latin typeface="Arial" charset="0"/>
                <a:ea typeface="+mn-ea"/>
                <a:cs typeface="Arial" charset="0"/>
              </a:defRPr>
            </a:lvl5pPr>
            <a:lvl6pPr marL="3047467" algn="l" defTabSz="1218987" rtl="0" eaLnBrk="1" latinLnBrk="0" hangingPunct="1">
              <a:defRPr kern="1200">
                <a:solidFill>
                  <a:schemeClr val="tx1"/>
                </a:solidFill>
                <a:latin typeface="Arial" charset="0"/>
                <a:ea typeface="+mn-ea"/>
                <a:cs typeface="Arial" charset="0"/>
              </a:defRPr>
            </a:lvl6pPr>
            <a:lvl7pPr marL="3656960" algn="l" defTabSz="1218987" rtl="0" eaLnBrk="1" latinLnBrk="0" hangingPunct="1">
              <a:defRPr kern="1200">
                <a:solidFill>
                  <a:schemeClr val="tx1"/>
                </a:solidFill>
                <a:latin typeface="Arial" charset="0"/>
                <a:ea typeface="+mn-ea"/>
                <a:cs typeface="Arial" charset="0"/>
              </a:defRPr>
            </a:lvl7pPr>
            <a:lvl8pPr marL="4266453" algn="l" defTabSz="1218987" rtl="0" eaLnBrk="1" latinLnBrk="0" hangingPunct="1">
              <a:defRPr kern="1200">
                <a:solidFill>
                  <a:schemeClr val="tx1"/>
                </a:solidFill>
                <a:latin typeface="Arial" charset="0"/>
                <a:ea typeface="+mn-ea"/>
                <a:cs typeface="Arial" charset="0"/>
              </a:defRPr>
            </a:lvl8pPr>
            <a:lvl9pPr marL="4875947" algn="l" defTabSz="1218987" rtl="0" eaLnBrk="1" latinLnBrk="0" hangingPunct="1">
              <a:defRPr kern="1200">
                <a:solidFill>
                  <a:schemeClr val="tx1"/>
                </a:solidFill>
                <a:latin typeface="Arial" charset="0"/>
                <a:ea typeface="+mn-ea"/>
                <a:cs typeface="Arial" charset="0"/>
              </a:defRPr>
            </a:lvl9pPr>
          </a:lstStyle>
          <a:p>
            <a:pPr algn="ctr" eaLnBrk="0" hangingPunct="0">
              <a:defRPr/>
            </a:pPr>
            <a:r>
              <a:rPr lang="en-US" sz="1200" b="1" dirty="0">
                <a:solidFill>
                  <a:schemeClr val="bg2"/>
                </a:solidFill>
                <a:latin typeface="Arial"/>
                <a:ea typeface="ＭＳ Ｐゴシック"/>
              </a:rPr>
              <a:t>Digital content </a:t>
            </a:r>
            <a:br>
              <a:rPr lang="en-US" sz="1200" b="1" dirty="0">
                <a:solidFill>
                  <a:schemeClr val="bg2"/>
                </a:solidFill>
                <a:latin typeface="Arial"/>
                <a:ea typeface="ＭＳ Ｐゴシック"/>
              </a:rPr>
            </a:br>
            <a:r>
              <a:rPr lang="en-US" sz="1200" b="1" dirty="0">
                <a:solidFill>
                  <a:schemeClr val="bg2"/>
                </a:solidFill>
                <a:latin typeface="Arial"/>
                <a:ea typeface="ＭＳ Ｐゴシック"/>
              </a:rPr>
              <a:t>provider</a:t>
            </a:r>
          </a:p>
        </p:txBody>
      </p:sp>
      <p:sp>
        <p:nvSpPr>
          <p:cNvPr id="86" name="TextBox 88"/>
          <p:cNvSpPr txBox="1"/>
          <p:nvPr/>
        </p:nvSpPr>
        <p:spPr>
          <a:xfrm>
            <a:off x="387545" y="2706984"/>
            <a:ext cx="867259" cy="184690"/>
          </a:xfrm>
          <a:prstGeom prst="rect">
            <a:avLst/>
          </a:prstGeom>
          <a:noFill/>
        </p:spPr>
        <p:txBody>
          <a:bodyPr wrap="square" lIns="0" tIns="0" rIns="0" bIns="0">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609493" algn="l" rtl="0" fontAlgn="base">
              <a:spcBef>
                <a:spcPct val="0"/>
              </a:spcBef>
              <a:spcAft>
                <a:spcPct val="0"/>
              </a:spcAft>
              <a:defRPr kern="1200">
                <a:solidFill>
                  <a:schemeClr val="tx1"/>
                </a:solidFill>
                <a:latin typeface="Arial" charset="0"/>
                <a:ea typeface="+mn-ea"/>
                <a:cs typeface="Arial" charset="0"/>
              </a:defRPr>
            </a:lvl2pPr>
            <a:lvl3pPr marL="1218987" algn="l" rtl="0" fontAlgn="base">
              <a:spcBef>
                <a:spcPct val="0"/>
              </a:spcBef>
              <a:spcAft>
                <a:spcPct val="0"/>
              </a:spcAft>
              <a:defRPr kern="1200">
                <a:solidFill>
                  <a:schemeClr val="tx1"/>
                </a:solidFill>
                <a:latin typeface="Arial" charset="0"/>
                <a:ea typeface="+mn-ea"/>
                <a:cs typeface="Arial" charset="0"/>
              </a:defRPr>
            </a:lvl3pPr>
            <a:lvl4pPr marL="1828480" algn="l" rtl="0" fontAlgn="base">
              <a:spcBef>
                <a:spcPct val="0"/>
              </a:spcBef>
              <a:spcAft>
                <a:spcPct val="0"/>
              </a:spcAft>
              <a:defRPr kern="1200">
                <a:solidFill>
                  <a:schemeClr val="tx1"/>
                </a:solidFill>
                <a:latin typeface="Arial" charset="0"/>
                <a:ea typeface="+mn-ea"/>
                <a:cs typeface="Arial" charset="0"/>
              </a:defRPr>
            </a:lvl4pPr>
            <a:lvl5pPr marL="2437973" algn="l" rtl="0" fontAlgn="base">
              <a:spcBef>
                <a:spcPct val="0"/>
              </a:spcBef>
              <a:spcAft>
                <a:spcPct val="0"/>
              </a:spcAft>
              <a:defRPr kern="1200">
                <a:solidFill>
                  <a:schemeClr val="tx1"/>
                </a:solidFill>
                <a:latin typeface="Arial" charset="0"/>
                <a:ea typeface="+mn-ea"/>
                <a:cs typeface="Arial" charset="0"/>
              </a:defRPr>
            </a:lvl5pPr>
            <a:lvl6pPr marL="3047467" algn="l" defTabSz="1218987" rtl="0" eaLnBrk="1" latinLnBrk="0" hangingPunct="1">
              <a:defRPr kern="1200">
                <a:solidFill>
                  <a:schemeClr val="tx1"/>
                </a:solidFill>
                <a:latin typeface="Arial" charset="0"/>
                <a:ea typeface="+mn-ea"/>
                <a:cs typeface="Arial" charset="0"/>
              </a:defRPr>
            </a:lvl6pPr>
            <a:lvl7pPr marL="3656960" algn="l" defTabSz="1218987" rtl="0" eaLnBrk="1" latinLnBrk="0" hangingPunct="1">
              <a:defRPr kern="1200">
                <a:solidFill>
                  <a:schemeClr val="tx1"/>
                </a:solidFill>
                <a:latin typeface="Arial" charset="0"/>
                <a:ea typeface="+mn-ea"/>
                <a:cs typeface="Arial" charset="0"/>
              </a:defRPr>
            </a:lvl7pPr>
            <a:lvl8pPr marL="4266453" algn="l" defTabSz="1218987" rtl="0" eaLnBrk="1" latinLnBrk="0" hangingPunct="1">
              <a:defRPr kern="1200">
                <a:solidFill>
                  <a:schemeClr val="tx1"/>
                </a:solidFill>
                <a:latin typeface="Arial" charset="0"/>
                <a:ea typeface="+mn-ea"/>
                <a:cs typeface="Arial" charset="0"/>
              </a:defRPr>
            </a:lvl8pPr>
            <a:lvl9pPr marL="4875947" algn="l" defTabSz="1218987" rtl="0" eaLnBrk="1" latinLnBrk="0" hangingPunct="1">
              <a:defRPr kern="1200">
                <a:solidFill>
                  <a:schemeClr val="tx1"/>
                </a:solidFill>
                <a:latin typeface="Arial" charset="0"/>
                <a:ea typeface="+mn-ea"/>
                <a:cs typeface="Arial" charset="0"/>
              </a:defRPr>
            </a:lvl9pPr>
          </a:lstStyle>
          <a:p>
            <a:pPr algn="ctr" eaLnBrk="0" hangingPunct="0">
              <a:defRPr/>
            </a:pPr>
            <a:r>
              <a:rPr lang="en-US" sz="1200" b="1" dirty="0">
                <a:solidFill>
                  <a:schemeClr val="bg2"/>
                </a:solidFill>
                <a:latin typeface="Arial"/>
                <a:ea typeface="ＭＳ Ｐゴシック"/>
              </a:rPr>
              <a:t>Dealership</a:t>
            </a:r>
          </a:p>
        </p:txBody>
      </p:sp>
      <p:sp>
        <p:nvSpPr>
          <p:cNvPr id="87" name="TextBox 89"/>
          <p:cNvSpPr txBox="1"/>
          <p:nvPr/>
        </p:nvSpPr>
        <p:spPr>
          <a:xfrm>
            <a:off x="2223690" y="5741690"/>
            <a:ext cx="1473326" cy="184690"/>
          </a:xfrm>
          <a:prstGeom prst="rect">
            <a:avLst/>
          </a:prstGeom>
          <a:noFill/>
        </p:spPr>
        <p:txBody>
          <a:bodyPr wrap="square" lIns="0" tIns="0" rIns="0" bIns="0">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609493" algn="l" rtl="0" fontAlgn="base">
              <a:spcBef>
                <a:spcPct val="0"/>
              </a:spcBef>
              <a:spcAft>
                <a:spcPct val="0"/>
              </a:spcAft>
              <a:defRPr kern="1200">
                <a:solidFill>
                  <a:schemeClr val="tx1"/>
                </a:solidFill>
                <a:latin typeface="Arial" charset="0"/>
                <a:ea typeface="+mn-ea"/>
                <a:cs typeface="Arial" charset="0"/>
              </a:defRPr>
            </a:lvl2pPr>
            <a:lvl3pPr marL="1218987" algn="l" rtl="0" fontAlgn="base">
              <a:spcBef>
                <a:spcPct val="0"/>
              </a:spcBef>
              <a:spcAft>
                <a:spcPct val="0"/>
              </a:spcAft>
              <a:defRPr kern="1200">
                <a:solidFill>
                  <a:schemeClr val="tx1"/>
                </a:solidFill>
                <a:latin typeface="Arial" charset="0"/>
                <a:ea typeface="+mn-ea"/>
                <a:cs typeface="Arial" charset="0"/>
              </a:defRPr>
            </a:lvl3pPr>
            <a:lvl4pPr marL="1828480" algn="l" rtl="0" fontAlgn="base">
              <a:spcBef>
                <a:spcPct val="0"/>
              </a:spcBef>
              <a:spcAft>
                <a:spcPct val="0"/>
              </a:spcAft>
              <a:defRPr kern="1200">
                <a:solidFill>
                  <a:schemeClr val="tx1"/>
                </a:solidFill>
                <a:latin typeface="Arial" charset="0"/>
                <a:ea typeface="+mn-ea"/>
                <a:cs typeface="Arial" charset="0"/>
              </a:defRPr>
            </a:lvl4pPr>
            <a:lvl5pPr marL="2437973" algn="l" rtl="0" fontAlgn="base">
              <a:spcBef>
                <a:spcPct val="0"/>
              </a:spcBef>
              <a:spcAft>
                <a:spcPct val="0"/>
              </a:spcAft>
              <a:defRPr kern="1200">
                <a:solidFill>
                  <a:schemeClr val="tx1"/>
                </a:solidFill>
                <a:latin typeface="Arial" charset="0"/>
                <a:ea typeface="+mn-ea"/>
                <a:cs typeface="Arial" charset="0"/>
              </a:defRPr>
            </a:lvl5pPr>
            <a:lvl6pPr marL="3047467" algn="l" defTabSz="1218987" rtl="0" eaLnBrk="1" latinLnBrk="0" hangingPunct="1">
              <a:defRPr kern="1200">
                <a:solidFill>
                  <a:schemeClr val="tx1"/>
                </a:solidFill>
                <a:latin typeface="Arial" charset="0"/>
                <a:ea typeface="+mn-ea"/>
                <a:cs typeface="Arial" charset="0"/>
              </a:defRPr>
            </a:lvl6pPr>
            <a:lvl7pPr marL="3656960" algn="l" defTabSz="1218987" rtl="0" eaLnBrk="1" latinLnBrk="0" hangingPunct="1">
              <a:defRPr kern="1200">
                <a:solidFill>
                  <a:schemeClr val="tx1"/>
                </a:solidFill>
                <a:latin typeface="Arial" charset="0"/>
                <a:ea typeface="+mn-ea"/>
                <a:cs typeface="Arial" charset="0"/>
              </a:defRPr>
            </a:lvl7pPr>
            <a:lvl8pPr marL="4266453" algn="l" defTabSz="1218987" rtl="0" eaLnBrk="1" latinLnBrk="0" hangingPunct="1">
              <a:defRPr kern="1200">
                <a:solidFill>
                  <a:schemeClr val="tx1"/>
                </a:solidFill>
                <a:latin typeface="Arial" charset="0"/>
                <a:ea typeface="+mn-ea"/>
                <a:cs typeface="Arial" charset="0"/>
              </a:defRPr>
            </a:lvl8pPr>
            <a:lvl9pPr marL="4875947" algn="l" defTabSz="1218987" rtl="0" eaLnBrk="1" latinLnBrk="0" hangingPunct="1">
              <a:defRPr kern="1200">
                <a:solidFill>
                  <a:schemeClr val="tx1"/>
                </a:solidFill>
                <a:latin typeface="Arial" charset="0"/>
                <a:ea typeface="+mn-ea"/>
                <a:cs typeface="Arial" charset="0"/>
              </a:defRPr>
            </a:lvl9pPr>
          </a:lstStyle>
          <a:p>
            <a:pPr algn="ctr" eaLnBrk="0" hangingPunct="0">
              <a:defRPr/>
            </a:pPr>
            <a:r>
              <a:rPr lang="en-US" sz="1200" b="1" dirty="0">
                <a:solidFill>
                  <a:schemeClr val="bg2"/>
                </a:solidFill>
                <a:latin typeface="Arial"/>
                <a:ea typeface="ＭＳ Ｐゴシック"/>
              </a:rPr>
              <a:t>Software developer</a:t>
            </a:r>
          </a:p>
        </p:txBody>
      </p:sp>
      <p:sp>
        <p:nvSpPr>
          <p:cNvPr id="88" name="TextBox 90"/>
          <p:cNvSpPr txBox="1"/>
          <p:nvPr/>
        </p:nvSpPr>
        <p:spPr>
          <a:xfrm>
            <a:off x="338302" y="5741690"/>
            <a:ext cx="962554" cy="184690"/>
          </a:xfrm>
          <a:prstGeom prst="rect">
            <a:avLst/>
          </a:prstGeom>
          <a:noFill/>
        </p:spPr>
        <p:txBody>
          <a:bodyPr wrap="square" lIns="0" tIns="0" rIns="0" bIns="0">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609493" algn="l" rtl="0" fontAlgn="base">
              <a:spcBef>
                <a:spcPct val="0"/>
              </a:spcBef>
              <a:spcAft>
                <a:spcPct val="0"/>
              </a:spcAft>
              <a:defRPr kern="1200">
                <a:solidFill>
                  <a:schemeClr val="tx1"/>
                </a:solidFill>
                <a:latin typeface="Arial" charset="0"/>
                <a:ea typeface="+mn-ea"/>
                <a:cs typeface="Arial" charset="0"/>
              </a:defRPr>
            </a:lvl2pPr>
            <a:lvl3pPr marL="1218987" algn="l" rtl="0" fontAlgn="base">
              <a:spcBef>
                <a:spcPct val="0"/>
              </a:spcBef>
              <a:spcAft>
                <a:spcPct val="0"/>
              </a:spcAft>
              <a:defRPr kern="1200">
                <a:solidFill>
                  <a:schemeClr val="tx1"/>
                </a:solidFill>
                <a:latin typeface="Arial" charset="0"/>
                <a:ea typeface="+mn-ea"/>
                <a:cs typeface="Arial" charset="0"/>
              </a:defRPr>
            </a:lvl3pPr>
            <a:lvl4pPr marL="1828480" algn="l" rtl="0" fontAlgn="base">
              <a:spcBef>
                <a:spcPct val="0"/>
              </a:spcBef>
              <a:spcAft>
                <a:spcPct val="0"/>
              </a:spcAft>
              <a:defRPr kern="1200">
                <a:solidFill>
                  <a:schemeClr val="tx1"/>
                </a:solidFill>
                <a:latin typeface="Arial" charset="0"/>
                <a:ea typeface="+mn-ea"/>
                <a:cs typeface="Arial" charset="0"/>
              </a:defRPr>
            </a:lvl4pPr>
            <a:lvl5pPr marL="2437973" algn="l" rtl="0" fontAlgn="base">
              <a:spcBef>
                <a:spcPct val="0"/>
              </a:spcBef>
              <a:spcAft>
                <a:spcPct val="0"/>
              </a:spcAft>
              <a:defRPr kern="1200">
                <a:solidFill>
                  <a:schemeClr val="tx1"/>
                </a:solidFill>
                <a:latin typeface="Arial" charset="0"/>
                <a:ea typeface="+mn-ea"/>
                <a:cs typeface="Arial" charset="0"/>
              </a:defRPr>
            </a:lvl5pPr>
            <a:lvl6pPr marL="3047467" algn="l" defTabSz="1218987" rtl="0" eaLnBrk="1" latinLnBrk="0" hangingPunct="1">
              <a:defRPr kern="1200">
                <a:solidFill>
                  <a:schemeClr val="tx1"/>
                </a:solidFill>
                <a:latin typeface="Arial" charset="0"/>
                <a:ea typeface="+mn-ea"/>
                <a:cs typeface="Arial" charset="0"/>
              </a:defRPr>
            </a:lvl6pPr>
            <a:lvl7pPr marL="3656960" algn="l" defTabSz="1218987" rtl="0" eaLnBrk="1" latinLnBrk="0" hangingPunct="1">
              <a:defRPr kern="1200">
                <a:solidFill>
                  <a:schemeClr val="tx1"/>
                </a:solidFill>
                <a:latin typeface="Arial" charset="0"/>
                <a:ea typeface="+mn-ea"/>
                <a:cs typeface="Arial" charset="0"/>
              </a:defRPr>
            </a:lvl7pPr>
            <a:lvl8pPr marL="4266453" algn="l" defTabSz="1218987" rtl="0" eaLnBrk="1" latinLnBrk="0" hangingPunct="1">
              <a:defRPr kern="1200">
                <a:solidFill>
                  <a:schemeClr val="tx1"/>
                </a:solidFill>
                <a:latin typeface="Arial" charset="0"/>
                <a:ea typeface="+mn-ea"/>
                <a:cs typeface="Arial" charset="0"/>
              </a:defRPr>
            </a:lvl8pPr>
            <a:lvl9pPr marL="4875947" algn="l" defTabSz="1218987" rtl="0" eaLnBrk="1" latinLnBrk="0" hangingPunct="1">
              <a:defRPr kern="1200">
                <a:solidFill>
                  <a:schemeClr val="tx1"/>
                </a:solidFill>
                <a:latin typeface="Arial" charset="0"/>
                <a:ea typeface="+mn-ea"/>
                <a:cs typeface="Arial" charset="0"/>
              </a:defRPr>
            </a:lvl9pPr>
          </a:lstStyle>
          <a:p>
            <a:pPr algn="ctr" eaLnBrk="0" hangingPunct="0">
              <a:defRPr/>
            </a:pPr>
            <a:r>
              <a:rPr lang="en-US" sz="1200" b="1" dirty="0">
                <a:solidFill>
                  <a:schemeClr val="bg2"/>
                </a:solidFill>
                <a:latin typeface="Arial"/>
                <a:ea typeface="ＭＳ Ｐゴシック"/>
              </a:rPr>
              <a:t>Consumer</a:t>
            </a:r>
          </a:p>
        </p:txBody>
      </p:sp>
      <p:sp>
        <p:nvSpPr>
          <p:cNvPr id="89" name="TextBox 91"/>
          <p:cNvSpPr txBox="1"/>
          <p:nvPr/>
        </p:nvSpPr>
        <p:spPr>
          <a:xfrm>
            <a:off x="1428007" y="4775420"/>
            <a:ext cx="817164" cy="184690"/>
          </a:xfrm>
          <a:prstGeom prst="rect">
            <a:avLst/>
          </a:prstGeom>
          <a:noFill/>
        </p:spPr>
        <p:txBody>
          <a:bodyPr wrap="square" lIns="0" tIns="0" rIns="0" bIns="0">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609493" algn="l" rtl="0" fontAlgn="base">
              <a:spcBef>
                <a:spcPct val="0"/>
              </a:spcBef>
              <a:spcAft>
                <a:spcPct val="0"/>
              </a:spcAft>
              <a:defRPr kern="1200">
                <a:solidFill>
                  <a:schemeClr val="tx1"/>
                </a:solidFill>
                <a:latin typeface="Arial" charset="0"/>
                <a:ea typeface="+mn-ea"/>
                <a:cs typeface="Arial" charset="0"/>
              </a:defRPr>
            </a:lvl2pPr>
            <a:lvl3pPr marL="1218987" algn="l" rtl="0" fontAlgn="base">
              <a:spcBef>
                <a:spcPct val="0"/>
              </a:spcBef>
              <a:spcAft>
                <a:spcPct val="0"/>
              </a:spcAft>
              <a:defRPr kern="1200">
                <a:solidFill>
                  <a:schemeClr val="tx1"/>
                </a:solidFill>
                <a:latin typeface="Arial" charset="0"/>
                <a:ea typeface="+mn-ea"/>
                <a:cs typeface="Arial" charset="0"/>
              </a:defRPr>
            </a:lvl3pPr>
            <a:lvl4pPr marL="1828480" algn="l" rtl="0" fontAlgn="base">
              <a:spcBef>
                <a:spcPct val="0"/>
              </a:spcBef>
              <a:spcAft>
                <a:spcPct val="0"/>
              </a:spcAft>
              <a:defRPr kern="1200">
                <a:solidFill>
                  <a:schemeClr val="tx1"/>
                </a:solidFill>
                <a:latin typeface="Arial" charset="0"/>
                <a:ea typeface="+mn-ea"/>
                <a:cs typeface="Arial" charset="0"/>
              </a:defRPr>
            </a:lvl4pPr>
            <a:lvl5pPr marL="2437973" algn="l" rtl="0" fontAlgn="base">
              <a:spcBef>
                <a:spcPct val="0"/>
              </a:spcBef>
              <a:spcAft>
                <a:spcPct val="0"/>
              </a:spcAft>
              <a:defRPr kern="1200">
                <a:solidFill>
                  <a:schemeClr val="tx1"/>
                </a:solidFill>
                <a:latin typeface="Arial" charset="0"/>
                <a:ea typeface="+mn-ea"/>
                <a:cs typeface="Arial" charset="0"/>
              </a:defRPr>
            </a:lvl5pPr>
            <a:lvl6pPr marL="3047467" algn="l" defTabSz="1218987" rtl="0" eaLnBrk="1" latinLnBrk="0" hangingPunct="1">
              <a:defRPr kern="1200">
                <a:solidFill>
                  <a:schemeClr val="tx1"/>
                </a:solidFill>
                <a:latin typeface="Arial" charset="0"/>
                <a:ea typeface="+mn-ea"/>
                <a:cs typeface="Arial" charset="0"/>
              </a:defRPr>
            </a:lvl6pPr>
            <a:lvl7pPr marL="3656960" algn="l" defTabSz="1218987" rtl="0" eaLnBrk="1" latinLnBrk="0" hangingPunct="1">
              <a:defRPr kern="1200">
                <a:solidFill>
                  <a:schemeClr val="tx1"/>
                </a:solidFill>
                <a:latin typeface="Arial" charset="0"/>
                <a:ea typeface="+mn-ea"/>
                <a:cs typeface="Arial" charset="0"/>
              </a:defRPr>
            </a:lvl7pPr>
            <a:lvl8pPr marL="4266453" algn="l" defTabSz="1218987" rtl="0" eaLnBrk="1" latinLnBrk="0" hangingPunct="1">
              <a:defRPr kern="1200">
                <a:solidFill>
                  <a:schemeClr val="tx1"/>
                </a:solidFill>
                <a:latin typeface="Arial" charset="0"/>
                <a:ea typeface="+mn-ea"/>
                <a:cs typeface="Arial" charset="0"/>
              </a:defRPr>
            </a:lvl8pPr>
            <a:lvl9pPr marL="4875947" algn="l" defTabSz="1218987" rtl="0" eaLnBrk="1" latinLnBrk="0" hangingPunct="1">
              <a:defRPr kern="1200">
                <a:solidFill>
                  <a:schemeClr val="tx1"/>
                </a:solidFill>
                <a:latin typeface="Arial" charset="0"/>
                <a:ea typeface="+mn-ea"/>
                <a:cs typeface="Arial" charset="0"/>
              </a:defRPr>
            </a:lvl9pPr>
          </a:lstStyle>
          <a:p>
            <a:pPr algn="ctr" eaLnBrk="0" hangingPunct="0">
              <a:defRPr/>
            </a:pPr>
            <a:r>
              <a:rPr lang="en-US" sz="1200" b="1" dirty="0">
                <a:solidFill>
                  <a:schemeClr val="bg2"/>
                </a:solidFill>
                <a:latin typeface="Arial"/>
                <a:ea typeface="ＭＳ Ｐゴシック"/>
              </a:rPr>
              <a:t>Product</a:t>
            </a:r>
          </a:p>
        </p:txBody>
      </p:sp>
      <p:sp>
        <p:nvSpPr>
          <p:cNvPr id="90" name="Gleichschenkliges Dreieck 25"/>
          <p:cNvSpPr/>
          <p:nvPr/>
        </p:nvSpPr>
        <p:spPr bwMode="gray">
          <a:xfrm rot="5400000">
            <a:off x="5584764" y="4008382"/>
            <a:ext cx="244382" cy="145572"/>
          </a:xfrm>
          <a:prstGeom prst="triangle">
            <a:avLst/>
          </a:prstGeom>
          <a:solidFill>
            <a:srgbClr val="FF99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609493" algn="l" rtl="0" fontAlgn="base">
              <a:spcBef>
                <a:spcPct val="0"/>
              </a:spcBef>
              <a:spcAft>
                <a:spcPct val="0"/>
              </a:spcAft>
              <a:defRPr kern="1200">
                <a:solidFill>
                  <a:schemeClr val="lt1"/>
                </a:solidFill>
                <a:latin typeface="+mn-lt"/>
                <a:ea typeface="+mn-ea"/>
                <a:cs typeface="+mn-cs"/>
              </a:defRPr>
            </a:lvl2pPr>
            <a:lvl3pPr marL="1218987" algn="l" rtl="0" fontAlgn="base">
              <a:spcBef>
                <a:spcPct val="0"/>
              </a:spcBef>
              <a:spcAft>
                <a:spcPct val="0"/>
              </a:spcAft>
              <a:defRPr kern="1200">
                <a:solidFill>
                  <a:schemeClr val="lt1"/>
                </a:solidFill>
                <a:latin typeface="+mn-lt"/>
                <a:ea typeface="+mn-ea"/>
                <a:cs typeface="+mn-cs"/>
              </a:defRPr>
            </a:lvl3pPr>
            <a:lvl4pPr marL="1828480" algn="l" rtl="0" fontAlgn="base">
              <a:spcBef>
                <a:spcPct val="0"/>
              </a:spcBef>
              <a:spcAft>
                <a:spcPct val="0"/>
              </a:spcAft>
              <a:defRPr kern="1200">
                <a:solidFill>
                  <a:schemeClr val="lt1"/>
                </a:solidFill>
                <a:latin typeface="+mn-lt"/>
                <a:ea typeface="+mn-ea"/>
                <a:cs typeface="+mn-cs"/>
              </a:defRPr>
            </a:lvl4pPr>
            <a:lvl5pPr marL="2437973" algn="l" rtl="0" fontAlgn="base">
              <a:spcBef>
                <a:spcPct val="0"/>
              </a:spcBef>
              <a:spcAft>
                <a:spcPct val="0"/>
              </a:spcAft>
              <a:defRPr kern="1200">
                <a:solidFill>
                  <a:schemeClr val="lt1"/>
                </a:solidFill>
                <a:latin typeface="+mn-lt"/>
                <a:ea typeface="+mn-ea"/>
                <a:cs typeface="+mn-cs"/>
              </a:defRPr>
            </a:lvl5pPr>
            <a:lvl6pPr marL="3047467" algn="l" defTabSz="1218987" rtl="0" eaLnBrk="1" latinLnBrk="0" hangingPunct="1">
              <a:defRPr kern="1200">
                <a:solidFill>
                  <a:schemeClr val="lt1"/>
                </a:solidFill>
                <a:latin typeface="+mn-lt"/>
                <a:ea typeface="+mn-ea"/>
                <a:cs typeface="+mn-cs"/>
              </a:defRPr>
            </a:lvl6pPr>
            <a:lvl7pPr marL="3656960" algn="l" defTabSz="1218987" rtl="0" eaLnBrk="1" latinLnBrk="0" hangingPunct="1">
              <a:defRPr kern="1200">
                <a:solidFill>
                  <a:schemeClr val="lt1"/>
                </a:solidFill>
                <a:latin typeface="+mn-lt"/>
                <a:ea typeface="+mn-ea"/>
                <a:cs typeface="+mn-cs"/>
              </a:defRPr>
            </a:lvl7pPr>
            <a:lvl8pPr marL="4266453" algn="l" defTabSz="1218987" rtl="0" eaLnBrk="1" latinLnBrk="0" hangingPunct="1">
              <a:defRPr kern="1200">
                <a:solidFill>
                  <a:schemeClr val="lt1"/>
                </a:solidFill>
                <a:latin typeface="+mn-lt"/>
                <a:ea typeface="+mn-ea"/>
                <a:cs typeface="+mn-cs"/>
              </a:defRPr>
            </a:lvl8pPr>
            <a:lvl9pPr marL="4875947" algn="l" defTabSz="1218987" rtl="0" eaLnBrk="1" latinLnBrk="0" hangingPunct="1">
              <a:defRPr kern="1200">
                <a:solidFill>
                  <a:schemeClr val="lt1"/>
                </a:solidFill>
                <a:latin typeface="+mn-lt"/>
                <a:ea typeface="+mn-ea"/>
                <a:cs typeface="+mn-cs"/>
              </a:defRPr>
            </a:lvl9pPr>
          </a:lstStyle>
          <a:p>
            <a:pPr algn="ctr">
              <a:defRPr/>
            </a:pPr>
            <a:endParaRPr lang="en-US" sz="1400" kern="0" dirty="0">
              <a:solidFill>
                <a:prstClr val="white"/>
              </a:solidFill>
              <a:latin typeface="Calibri" panose="020F0502020204030204" pitchFamily="34" charset="0"/>
            </a:endParaRPr>
          </a:p>
        </p:txBody>
      </p:sp>
      <p:sp>
        <p:nvSpPr>
          <p:cNvPr id="91" name="Freihandform 26"/>
          <p:cNvSpPr/>
          <p:nvPr/>
        </p:nvSpPr>
        <p:spPr bwMode="gray">
          <a:xfrm rot="10800000" flipH="1">
            <a:off x="5630441" y="4185618"/>
            <a:ext cx="182904" cy="2035712"/>
          </a:xfrm>
          <a:custGeom>
            <a:avLst/>
            <a:gdLst>
              <a:gd name="connsiteX0" fmla="*/ 90487 w 90487"/>
              <a:gd name="connsiteY0" fmla="*/ 350044 h 350044"/>
              <a:gd name="connsiteX1" fmla="*/ 0 w 90487"/>
              <a:gd name="connsiteY1" fmla="*/ 292894 h 350044"/>
              <a:gd name="connsiteX2" fmla="*/ 2381 w 90487"/>
              <a:gd name="connsiteY2" fmla="*/ 0 h 350044"/>
              <a:gd name="connsiteX0" fmla="*/ 90487 w 90487"/>
              <a:gd name="connsiteY0" fmla="*/ 350044 h 350044"/>
              <a:gd name="connsiteX1" fmla="*/ 0 w 90487"/>
              <a:gd name="connsiteY1" fmla="*/ 292894 h 350044"/>
              <a:gd name="connsiteX2" fmla="*/ 2381 w 90487"/>
              <a:gd name="connsiteY2" fmla="*/ 0 h 350044"/>
              <a:gd name="connsiteX0" fmla="*/ 90716 w 90716"/>
              <a:gd name="connsiteY0" fmla="*/ 350044 h 350044"/>
              <a:gd name="connsiteX1" fmla="*/ 229 w 90716"/>
              <a:gd name="connsiteY1" fmla="*/ 292894 h 350044"/>
              <a:gd name="connsiteX2" fmla="*/ 229 w 90716"/>
              <a:gd name="connsiteY2" fmla="*/ 0 h 350044"/>
              <a:gd name="connsiteX0" fmla="*/ 105754 w 105754"/>
              <a:gd name="connsiteY0" fmla="*/ 4647724 h 4647724"/>
              <a:gd name="connsiteX1" fmla="*/ 15267 w 105754"/>
              <a:gd name="connsiteY1" fmla="*/ 4590574 h 4647724"/>
              <a:gd name="connsiteX2" fmla="*/ 27 w 105754"/>
              <a:gd name="connsiteY2" fmla="*/ 0 h 4647724"/>
              <a:gd name="connsiteX0" fmla="*/ 90487 w 90487"/>
              <a:gd name="connsiteY0" fmla="*/ 4631849 h 4631849"/>
              <a:gd name="connsiteX1" fmla="*/ 0 w 90487"/>
              <a:gd name="connsiteY1" fmla="*/ 4574699 h 4631849"/>
              <a:gd name="connsiteX2" fmla="*/ 635 w 90487"/>
              <a:gd name="connsiteY2" fmla="*/ 0 h 4631849"/>
              <a:gd name="connsiteX0" fmla="*/ 90487 w 90487"/>
              <a:gd name="connsiteY0" fmla="*/ 4631849 h 4631849"/>
              <a:gd name="connsiteX1" fmla="*/ 0 w 90487"/>
              <a:gd name="connsiteY1" fmla="*/ 4574699 h 4631849"/>
              <a:gd name="connsiteX2" fmla="*/ 635 w 90487"/>
              <a:gd name="connsiteY2" fmla="*/ 0 h 4631849"/>
              <a:gd name="connsiteX0" fmla="*/ 90487 w 90487"/>
              <a:gd name="connsiteY0" fmla="*/ 4628674 h 4628674"/>
              <a:gd name="connsiteX1" fmla="*/ 0 w 90487"/>
              <a:gd name="connsiteY1" fmla="*/ 4571524 h 4628674"/>
              <a:gd name="connsiteX2" fmla="*/ 16510 w 90487"/>
              <a:gd name="connsiteY2" fmla="*/ 0 h 4628674"/>
              <a:gd name="connsiteX0" fmla="*/ 90487 w 90487"/>
              <a:gd name="connsiteY0" fmla="*/ 4625499 h 4625499"/>
              <a:gd name="connsiteX1" fmla="*/ 0 w 90487"/>
              <a:gd name="connsiteY1" fmla="*/ 4568349 h 4625499"/>
              <a:gd name="connsiteX2" fmla="*/ 6987 w 90487"/>
              <a:gd name="connsiteY2" fmla="*/ 0 h 4625499"/>
              <a:gd name="connsiteX0" fmla="*/ 93127 w 93127"/>
              <a:gd name="connsiteY0" fmla="*/ 4625499 h 4625499"/>
              <a:gd name="connsiteX1" fmla="*/ 2640 w 93127"/>
              <a:gd name="connsiteY1" fmla="*/ 4568349 h 4625499"/>
              <a:gd name="connsiteX2" fmla="*/ 102 w 93127"/>
              <a:gd name="connsiteY2" fmla="*/ 0 h 4625499"/>
              <a:gd name="connsiteX0" fmla="*/ 96260 w 96260"/>
              <a:gd name="connsiteY0" fmla="*/ 4622324 h 4622324"/>
              <a:gd name="connsiteX1" fmla="*/ 5773 w 96260"/>
              <a:gd name="connsiteY1" fmla="*/ 4565174 h 4622324"/>
              <a:gd name="connsiteX2" fmla="*/ 60 w 96260"/>
              <a:gd name="connsiteY2" fmla="*/ 0 h 4622324"/>
              <a:gd name="connsiteX0" fmla="*/ 90487 w 90487"/>
              <a:gd name="connsiteY0" fmla="*/ 4612799 h 4612799"/>
              <a:gd name="connsiteX1" fmla="*/ 0 w 90487"/>
              <a:gd name="connsiteY1" fmla="*/ 4555649 h 4612799"/>
              <a:gd name="connsiteX2" fmla="*/ 3812 w 90487"/>
              <a:gd name="connsiteY2" fmla="*/ 0 h 4612799"/>
              <a:gd name="connsiteX0" fmla="*/ 99417 w 99417"/>
              <a:gd name="connsiteY0" fmla="*/ 4609624 h 4609624"/>
              <a:gd name="connsiteX1" fmla="*/ 8930 w 99417"/>
              <a:gd name="connsiteY1" fmla="*/ 4552474 h 4609624"/>
              <a:gd name="connsiteX2" fmla="*/ 42 w 99417"/>
              <a:gd name="connsiteY2" fmla="*/ 0 h 4609624"/>
              <a:gd name="connsiteX0" fmla="*/ 93126 w 93126"/>
              <a:gd name="connsiteY0" fmla="*/ 4603274 h 4603274"/>
              <a:gd name="connsiteX1" fmla="*/ 2639 w 93126"/>
              <a:gd name="connsiteY1" fmla="*/ 4546124 h 4603274"/>
              <a:gd name="connsiteX2" fmla="*/ 103 w 93126"/>
              <a:gd name="connsiteY2" fmla="*/ 0 h 4603274"/>
              <a:gd name="connsiteX0" fmla="*/ 90487 w 90487"/>
              <a:gd name="connsiteY0" fmla="*/ 4600099 h 4600099"/>
              <a:gd name="connsiteX1" fmla="*/ 0 w 90487"/>
              <a:gd name="connsiteY1" fmla="*/ 4542949 h 4600099"/>
              <a:gd name="connsiteX2" fmla="*/ 639 w 90487"/>
              <a:gd name="connsiteY2" fmla="*/ 0 h 4600099"/>
              <a:gd name="connsiteX0" fmla="*/ 94685 w 94685"/>
              <a:gd name="connsiteY0" fmla="*/ 4600099 h 4600099"/>
              <a:gd name="connsiteX1" fmla="*/ 4198 w 94685"/>
              <a:gd name="connsiteY1" fmla="*/ 4542949 h 4600099"/>
              <a:gd name="connsiteX2" fmla="*/ 75 w 94685"/>
              <a:gd name="connsiteY2" fmla="*/ 0 h 4600099"/>
              <a:gd name="connsiteX0" fmla="*/ 90487 w 90487"/>
              <a:gd name="connsiteY0" fmla="*/ 4604780 h 4604780"/>
              <a:gd name="connsiteX1" fmla="*/ 0 w 90487"/>
              <a:gd name="connsiteY1" fmla="*/ 4547630 h 4604780"/>
              <a:gd name="connsiteX2" fmla="*/ 639 w 90487"/>
              <a:gd name="connsiteY2" fmla="*/ 0 h 4604780"/>
              <a:gd name="connsiteX0" fmla="*/ 90487 w 90487"/>
              <a:gd name="connsiteY0" fmla="*/ 4595419 h 4595419"/>
              <a:gd name="connsiteX1" fmla="*/ 0 w 90487"/>
              <a:gd name="connsiteY1" fmla="*/ 4538269 h 4595419"/>
              <a:gd name="connsiteX2" fmla="*/ 10164 w 90487"/>
              <a:gd name="connsiteY2" fmla="*/ 0 h 4595419"/>
              <a:gd name="connsiteX0" fmla="*/ 90487 w 90487"/>
              <a:gd name="connsiteY0" fmla="*/ 4595419 h 4595419"/>
              <a:gd name="connsiteX1" fmla="*/ 0 w 90487"/>
              <a:gd name="connsiteY1" fmla="*/ 4538269 h 4595419"/>
              <a:gd name="connsiteX2" fmla="*/ 48264 w 90487"/>
              <a:gd name="connsiteY2" fmla="*/ 0 h 4595419"/>
              <a:gd name="connsiteX0" fmla="*/ 94685 w 94685"/>
              <a:gd name="connsiteY0" fmla="*/ 4600099 h 4600099"/>
              <a:gd name="connsiteX1" fmla="*/ 4198 w 94685"/>
              <a:gd name="connsiteY1" fmla="*/ 4542949 h 4600099"/>
              <a:gd name="connsiteX2" fmla="*/ 75 w 94685"/>
              <a:gd name="connsiteY2" fmla="*/ 0 h 4600099"/>
              <a:gd name="connsiteX0" fmla="*/ 94685 w 94685"/>
              <a:gd name="connsiteY0" fmla="*/ 4600099 h 4600099"/>
              <a:gd name="connsiteX1" fmla="*/ 4198 w 94685"/>
              <a:gd name="connsiteY1" fmla="*/ 4542949 h 4600099"/>
              <a:gd name="connsiteX2" fmla="*/ 75 w 94685"/>
              <a:gd name="connsiteY2" fmla="*/ 0 h 4600099"/>
              <a:gd name="connsiteX0" fmla="*/ 90487 w 90487"/>
              <a:gd name="connsiteY0" fmla="*/ 4586056 h 4586056"/>
              <a:gd name="connsiteX1" fmla="*/ 0 w 90487"/>
              <a:gd name="connsiteY1" fmla="*/ 4528906 h 4586056"/>
              <a:gd name="connsiteX2" fmla="*/ 639 w 90487"/>
              <a:gd name="connsiteY2" fmla="*/ 0 h 4586056"/>
              <a:gd name="connsiteX0" fmla="*/ 90487 w 90487"/>
              <a:gd name="connsiteY0" fmla="*/ 3963092 h 3963092"/>
              <a:gd name="connsiteX1" fmla="*/ 0 w 90487"/>
              <a:gd name="connsiteY1" fmla="*/ 3905942 h 3963092"/>
              <a:gd name="connsiteX2" fmla="*/ 3023 w 90487"/>
              <a:gd name="connsiteY2" fmla="*/ 0 h 3963092"/>
              <a:gd name="connsiteX0" fmla="*/ 90487 w 90487"/>
              <a:gd name="connsiteY0" fmla="*/ 3963090 h 3963090"/>
              <a:gd name="connsiteX1" fmla="*/ 0 w 90487"/>
              <a:gd name="connsiteY1" fmla="*/ 3905940 h 3963090"/>
              <a:gd name="connsiteX2" fmla="*/ 3026 w 90487"/>
              <a:gd name="connsiteY2" fmla="*/ 0 h 3963090"/>
              <a:gd name="connsiteX0" fmla="*/ 90487 w 90487"/>
              <a:gd name="connsiteY0" fmla="*/ 223763 h 223763"/>
              <a:gd name="connsiteX1" fmla="*/ 0 w 90487"/>
              <a:gd name="connsiteY1" fmla="*/ 166613 h 223763"/>
              <a:gd name="connsiteX2" fmla="*/ 3026 w 90487"/>
              <a:gd name="connsiteY2" fmla="*/ 0 h 223763"/>
              <a:gd name="connsiteX0" fmla="*/ 90487 w 90487"/>
              <a:gd name="connsiteY0" fmla="*/ 214430 h 214430"/>
              <a:gd name="connsiteX1" fmla="*/ 0 w 90487"/>
              <a:gd name="connsiteY1" fmla="*/ 157280 h 214430"/>
              <a:gd name="connsiteX2" fmla="*/ 644 w 90487"/>
              <a:gd name="connsiteY2" fmla="*/ 0 h 214430"/>
              <a:gd name="connsiteX0" fmla="*/ 90487 w 90487"/>
              <a:gd name="connsiteY0" fmla="*/ 214430 h 214430"/>
              <a:gd name="connsiteX1" fmla="*/ 0 w 90487"/>
              <a:gd name="connsiteY1" fmla="*/ 157280 h 214430"/>
              <a:gd name="connsiteX2" fmla="*/ 3025 w 90487"/>
              <a:gd name="connsiteY2" fmla="*/ 0 h 214430"/>
              <a:gd name="connsiteX0" fmla="*/ 90487 w 90487"/>
              <a:gd name="connsiteY0" fmla="*/ 209763 h 209763"/>
              <a:gd name="connsiteX1" fmla="*/ 0 w 90487"/>
              <a:gd name="connsiteY1" fmla="*/ 152613 h 209763"/>
              <a:gd name="connsiteX2" fmla="*/ 3025 w 90487"/>
              <a:gd name="connsiteY2" fmla="*/ 0 h 209763"/>
              <a:gd name="connsiteX0" fmla="*/ 90487 w 90487"/>
              <a:gd name="connsiteY0" fmla="*/ 209763 h 209763"/>
              <a:gd name="connsiteX1" fmla="*/ 0 w 90487"/>
              <a:gd name="connsiteY1" fmla="*/ 152613 h 209763"/>
              <a:gd name="connsiteX2" fmla="*/ 644 w 90487"/>
              <a:gd name="connsiteY2" fmla="*/ 0 h 209763"/>
              <a:gd name="connsiteX0" fmla="*/ 90487 w 90487"/>
              <a:gd name="connsiteY0" fmla="*/ 151433 h 151433"/>
              <a:gd name="connsiteX1" fmla="*/ 0 w 90487"/>
              <a:gd name="connsiteY1" fmla="*/ 94283 h 151433"/>
              <a:gd name="connsiteX2" fmla="*/ 644 w 90487"/>
              <a:gd name="connsiteY2" fmla="*/ 0 h 151433"/>
              <a:gd name="connsiteX0" fmla="*/ 90487 w 90487"/>
              <a:gd name="connsiteY0" fmla="*/ 414260 h 414260"/>
              <a:gd name="connsiteX1" fmla="*/ 0 w 90487"/>
              <a:gd name="connsiteY1" fmla="*/ 357110 h 414260"/>
              <a:gd name="connsiteX2" fmla="*/ 644 w 90487"/>
              <a:gd name="connsiteY2" fmla="*/ 0 h 414260"/>
              <a:gd name="connsiteX0" fmla="*/ 90487 w 90487"/>
              <a:gd name="connsiteY0" fmla="*/ 390279 h 390279"/>
              <a:gd name="connsiteX1" fmla="*/ 0 w 90487"/>
              <a:gd name="connsiteY1" fmla="*/ 333129 h 390279"/>
              <a:gd name="connsiteX2" fmla="*/ 644 w 90487"/>
              <a:gd name="connsiteY2" fmla="*/ 0 h 390279"/>
              <a:gd name="connsiteX0" fmla="*/ 90487 w 90487"/>
              <a:gd name="connsiteY0" fmla="*/ 566801 h 566801"/>
              <a:gd name="connsiteX1" fmla="*/ 0 w 90487"/>
              <a:gd name="connsiteY1" fmla="*/ 509651 h 566801"/>
              <a:gd name="connsiteX2" fmla="*/ 644 w 90487"/>
              <a:gd name="connsiteY2" fmla="*/ 0 h 566801"/>
              <a:gd name="connsiteX0" fmla="*/ 90487 w 90487"/>
              <a:gd name="connsiteY0" fmla="*/ 532161 h 532161"/>
              <a:gd name="connsiteX1" fmla="*/ 0 w 90487"/>
              <a:gd name="connsiteY1" fmla="*/ 475011 h 532161"/>
              <a:gd name="connsiteX2" fmla="*/ 644 w 90487"/>
              <a:gd name="connsiteY2" fmla="*/ 0 h 532161"/>
              <a:gd name="connsiteX0" fmla="*/ 90487 w 90487"/>
              <a:gd name="connsiteY0" fmla="*/ 367413 h 367413"/>
              <a:gd name="connsiteX1" fmla="*/ 0 w 90487"/>
              <a:gd name="connsiteY1" fmla="*/ 310263 h 367413"/>
              <a:gd name="connsiteX2" fmla="*/ 644 w 90487"/>
              <a:gd name="connsiteY2" fmla="*/ 0 h 367413"/>
              <a:gd name="connsiteX0" fmla="*/ 90487 w 90487"/>
              <a:gd name="connsiteY0" fmla="*/ 403063 h 403063"/>
              <a:gd name="connsiteX1" fmla="*/ 0 w 90487"/>
              <a:gd name="connsiteY1" fmla="*/ 345913 h 403063"/>
              <a:gd name="connsiteX2" fmla="*/ 644 w 90487"/>
              <a:gd name="connsiteY2" fmla="*/ 0 h 403063"/>
              <a:gd name="connsiteX0" fmla="*/ 90487 w 90487"/>
              <a:gd name="connsiteY0" fmla="*/ 681786 h 681786"/>
              <a:gd name="connsiteX1" fmla="*/ 0 w 90487"/>
              <a:gd name="connsiteY1" fmla="*/ 624636 h 681786"/>
              <a:gd name="connsiteX2" fmla="*/ 644 w 90487"/>
              <a:gd name="connsiteY2" fmla="*/ 0 h 681786"/>
            </a:gdLst>
            <a:ahLst/>
            <a:cxnLst>
              <a:cxn ang="0">
                <a:pos x="connsiteX0" y="connsiteY0"/>
              </a:cxn>
              <a:cxn ang="0">
                <a:pos x="connsiteX1" y="connsiteY1"/>
              </a:cxn>
              <a:cxn ang="0">
                <a:pos x="connsiteX2" y="connsiteY2"/>
              </a:cxn>
            </a:cxnLst>
            <a:rect l="l" t="t" r="r" b="b"/>
            <a:pathLst>
              <a:path w="90487" h="681786">
                <a:moveTo>
                  <a:pt x="90487" y="681786"/>
                </a:moveTo>
                <a:lnTo>
                  <a:pt x="0" y="624636"/>
                </a:lnTo>
                <a:cubicBezTo>
                  <a:pt x="794" y="527005"/>
                  <a:pt x="-150" y="97632"/>
                  <a:pt x="644" y="0"/>
                </a:cubicBezTo>
              </a:path>
            </a:pathLst>
          </a:custGeom>
          <a:ln/>
        </p:spPr>
        <p:style>
          <a:lnRef idx="2">
            <a:schemeClr val="accent2"/>
          </a:lnRef>
          <a:fillRef idx="0">
            <a:schemeClr val="accent2"/>
          </a:fillRef>
          <a:effectRef idx="1">
            <a:schemeClr val="accent2"/>
          </a:effectRef>
          <a:fontRef idx="minor">
            <a:schemeClr val="tx1"/>
          </a:fontRef>
        </p:style>
        <p:txBody>
          <a:bodyPr rtlCol="0" anchor="ctr"/>
          <a:lstStyle>
            <a:defPPr>
              <a:defRPr lang="en-US"/>
            </a:defPPr>
            <a:lvl1pPr algn="l" rtl="0" fontAlgn="base">
              <a:spcBef>
                <a:spcPct val="0"/>
              </a:spcBef>
              <a:spcAft>
                <a:spcPct val="0"/>
              </a:spcAft>
              <a:defRPr kern="1200">
                <a:solidFill>
                  <a:schemeClr val="tx1"/>
                </a:solidFill>
                <a:latin typeface="+mn-lt"/>
                <a:ea typeface="+mn-ea"/>
                <a:cs typeface="+mn-cs"/>
              </a:defRPr>
            </a:lvl1pPr>
            <a:lvl2pPr marL="609493" algn="l" rtl="0" fontAlgn="base">
              <a:spcBef>
                <a:spcPct val="0"/>
              </a:spcBef>
              <a:spcAft>
                <a:spcPct val="0"/>
              </a:spcAft>
              <a:defRPr kern="1200">
                <a:solidFill>
                  <a:schemeClr val="tx1"/>
                </a:solidFill>
                <a:latin typeface="+mn-lt"/>
                <a:ea typeface="+mn-ea"/>
                <a:cs typeface="+mn-cs"/>
              </a:defRPr>
            </a:lvl2pPr>
            <a:lvl3pPr marL="1218987" algn="l" rtl="0" fontAlgn="base">
              <a:spcBef>
                <a:spcPct val="0"/>
              </a:spcBef>
              <a:spcAft>
                <a:spcPct val="0"/>
              </a:spcAft>
              <a:defRPr kern="1200">
                <a:solidFill>
                  <a:schemeClr val="tx1"/>
                </a:solidFill>
                <a:latin typeface="+mn-lt"/>
                <a:ea typeface="+mn-ea"/>
                <a:cs typeface="+mn-cs"/>
              </a:defRPr>
            </a:lvl3pPr>
            <a:lvl4pPr marL="1828480" algn="l" rtl="0" fontAlgn="base">
              <a:spcBef>
                <a:spcPct val="0"/>
              </a:spcBef>
              <a:spcAft>
                <a:spcPct val="0"/>
              </a:spcAft>
              <a:defRPr kern="1200">
                <a:solidFill>
                  <a:schemeClr val="tx1"/>
                </a:solidFill>
                <a:latin typeface="+mn-lt"/>
                <a:ea typeface="+mn-ea"/>
                <a:cs typeface="+mn-cs"/>
              </a:defRPr>
            </a:lvl4pPr>
            <a:lvl5pPr marL="2437973" algn="l" rtl="0" fontAlgn="base">
              <a:spcBef>
                <a:spcPct val="0"/>
              </a:spcBef>
              <a:spcAft>
                <a:spcPct val="0"/>
              </a:spcAft>
              <a:defRPr kern="1200">
                <a:solidFill>
                  <a:schemeClr val="tx1"/>
                </a:solidFill>
                <a:latin typeface="+mn-lt"/>
                <a:ea typeface="+mn-ea"/>
                <a:cs typeface="+mn-cs"/>
              </a:defRPr>
            </a:lvl5pPr>
            <a:lvl6pPr marL="3047467" algn="l" defTabSz="1218987" rtl="0" eaLnBrk="1" latinLnBrk="0" hangingPunct="1">
              <a:defRPr kern="1200">
                <a:solidFill>
                  <a:schemeClr val="tx1"/>
                </a:solidFill>
                <a:latin typeface="+mn-lt"/>
                <a:ea typeface="+mn-ea"/>
                <a:cs typeface="+mn-cs"/>
              </a:defRPr>
            </a:lvl6pPr>
            <a:lvl7pPr marL="3656960" algn="l" defTabSz="1218987" rtl="0" eaLnBrk="1" latinLnBrk="0" hangingPunct="1">
              <a:defRPr kern="1200">
                <a:solidFill>
                  <a:schemeClr val="tx1"/>
                </a:solidFill>
                <a:latin typeface="+mn-lt"/>
                <a:ea typeface="+mn-ea"/>
                <a:cs typeface="+mn-cs"/>
              </a:defRPr>
            </a:lvl7pPr>
            <a:lvl8pPr marL="4266453" algn="l" defTabSz="1218987" rtl="0" eaLnBrk="1" latinLnBrk="0" hangingPunct="1">
              <a:defRPr kern="1200">
                <a:solidFill>
                  <a:schemeClr val="tx1"/>
                </a:solidFill>
                <a:latin typeface="+mn-lt"/>
                <a:ea typeface="+mn-ea"/>
                <a:cs typeface="+mn-cs"/>
              </a:defRPr>
            </a:lvl8pPr>
            <a:lvl9pPr marL="4875947" algn="l" defTabSz="1218987" rtl="0" eaLnBrk="1" latinLnBrk="0" hangingPunct="1">
              <a:defRPr kern="1200">
                <a:solidFill>
                  <a:schemeClr val="tx1"/>
                </a:solidFill>
                <a:latin typeface="+mn-lt"/>
                <a:ea typeface="+mn-ea"/>
                <a:cs typeface="+mn-cs"/>
              </a:defRPr>
            </a:lvl9pPr>
          </a:lstStyle>
          <a:p>
            <a:pPr algn="ctr"/>
            <a:endParaRPr lang="en-US" sz="1400" kern="0" dirty="0">
              <a:solidFill>
                <a:prstClr val="white"/>
              </a:solidFill>
              <a:latin typeface="Calibri" panose="020F0502020204030204" pitchFamily="34" charset="0"/>
            </a:endParaRPr>
          </a:p>
        </p:txBody>
      </p:sp>
      <p:sp>
        <p:nvSpPr>
          <p:cNvPr id="92" name="Freihandform 26"/>
          <p:cNvSpPr/>
          <p:nvPr/>
        </p:nvSpPr>
        <p:spPr bwMode="gray">
          <a:xfrm rot="10800000" flipH="1" flipV="1">
            <a:off x="5630441" y="1938125"/>
            <a:ext cx="182904" cy="2035712"/>
          </a:xfrm>
          <a:custGeom>
            <a:avLst/>
            <a:gdLst>
              <a:gd name="connsiteX0" fmla="*/ 90487 w 90487"/>
              <a:gd name="connsiteY0" fmla="*/ 350044 h 350044"/>
              <a:gd name="connsiteX1" fmla="*/ 0 w 90487"/>
              <a:gd name="connsiteY1" fmla="*/ 292894 h 350044"/>
              <a:gd name="connsiteX2" fmla="*/ 2381 w 90487"/>
              <a:gd name="connsiteY2" fmla="*/ 0 h 350044"/>
              <a:gd name="connsiteX0" fmla="*/ 90487 w 90487"/>
              <a:gd name="connsiteY0" fmla="*/ 350044 h 350044"/>
              <a:gd name="connsiteX1" fmla="*/ 0 w 90487"/>
              <a:gd name="connsiteY1" fmla="*/ 292894 h 350044"/>
              <a:gd name="connsiteX2" fmla="*/ 2381 w 90487"/>
              <a:gd name="connsiteY2" fmla="*/ 0 h 350044"/>
              <a:gd name="connsiteX0" fmla="*/ 90716 w 90716"/>
              <a:gd name="connsiteY0" fmla="*/ 350044 h 350044"/>
              <a:gd name="connsiteX1" fmla="*/ 229 w 90716"/>
              <a:gd name="connsiteY1" fmla="*/ 292894 h 350044"/>
              <a:gd name="connsiteX2" fmla="*/ 229 w 90716"/>
              <a:gd name="connsiteY2" fmla="*/ 0 h 350044"/>
              <a:gd name="connsiteX0" fmla="*/ 105754 w 105754"/>
              <a:gd name="connsiteY0" fmla="*/ 4647724 h 4647724"/>
              <a:gd name="connsiteX1" fmla="*/ 15267 w 105754"/>
              <a:gd name="connsiteY1" fmla="*/ 4590574 h 4647724"/>
              <a:gd name="connsiteX2" fmla="*/ 27 w 105754"/>
              <a:gd name="connsiteY2" fmla="*/ 0 h 4647724"/>
              <a:gd name="connsiteX0" fmla="*/ 90487 w 90487"/>
              <a:gd name="connsiteY0" fmla="*/ 4631849 h 4631849"/>
              <a:gd name="connsiteX1" fmla="*/ 0 w 90487"/>
              <a:gd name="connsiteY1" fmla="*/ 4574699 h 4631849"/>
              <a:gd name="connsiteX2" fmla="*/ 635 w 90487"/>
              <a:gd name="connsiteY2" fmla="*/ 0 h 4631849"/>
              <a:gd name="connsiteX0" fmla="*/ 90487 w 90487"/>
              <a:gd name="connsiteY0" fmla="*/ 4631849 h 4631849"/>
              <a:gd name="connsiteX1" fmla="*/ 0 w 90487"/>
              <a:gd name="connsiteY1" fmla="*/ 4574699 h 4631849"/>
              <a:gd name="connsiteX2" fmla="*/ 635 w 90487"/>
              <a:gd name="connsiteY2" fmla="*/ 0 h 4631849"/>
              <a:gd name="connsiteX0" fmla="*/ 90487 w 90487"/>
              <a:gd name="connsiteY0" fmla="*/ 4628674 h 4628674"/>
              <a:gd name="connsiteX1" fmla="*/ 0 w 90487"/>
              <a:gd name="connsiteY1" fmla="*/ 4571524 h 4628674"/>
              <a:gd name="connsiteX2" fmla="*/ 16510 w 90487"/>
              <a:gd name="connsiteY2" fmla="*/ 0 h 4628674"/>
              <a:gd name="connsiteX0" fmla="*/ 90487 w 90487"/>
              <a:gd name="connsiteY0" fmla="*/ 4625499 h 4625499"/>
              <a:gd name="connsiteX1" fmla="*/ 0 w 90487"/>
              <a:gd name="connsiteY1" fmla="*/ 4568349 h 4625499"/>
              <a:gd name="connsiteX2" fmla="*/ 6987 w 90487"/>
              <a:gd name="connsiteY2" fmla="*/ 0 h 4625499"/>
              <a:gd name="connsiteX0" fmla="*/ 93127 w 93127"/>
              <a:gd name="connsiteY0" fmla="*/ 4625499 h 4625499"/>
              <a:gd name="connsiteX1" fmla="*/ 2640 w 93127"/>
              <a:gd name="connsiteY1" fmla="*/ 4568349 h 4625499"/>
              <a:gd name="connsiteX2" fmla="*/ 102 w 93127"/>
              <a:gd name="connsiteY2" fmla="*/ 0 h 4625499"/>
              <a:gd name="connsiteX0" fmla="*/ 96260 w 96260"/>
              <a:gd name="connsiteY0" fmla="*/ 4622324 h 4622324"/>
              <a:gd name="connsiteX1" fmla="*/ 5773 w 96260"/>
              <a:gd name="connsiteY1" fmla="*/ 4565174 h 4622324"/>
              <a:gd name="connsiteX2" fmla="*/ 60 w 96260"/>
              <a:gd name="connsiteY2" fmla="*/ 0 h 4622324"/>
              <a:gd name="connsiteX0" fmla="*/ 90487 w 90487"/>
              <a:gd name="connsiteY0" fmla="*/ 4612799 h 4612799"/>
              <a:gd name="connsiteX1" fmla="*/ 0 w 90487"/>
              <a:gd name="connsiteY1" fmla="*/ 4555649 h 4612799"/>
              <a:gd name="connsiteX2" fmla="*/ 3812 w 90487"/>
              <a:gd name="connsiteY2" fmla="*/ 0 h 4612799"/>
              <a:gd name="connsiteX0" fmla="*/ 99417 w 99417"/>
              <a:gd name="connsiteY0" fmla="*/ 4609624 h 4609624"/>
              <a:gd name="connsiteX1" fmla="*/ 8930 w 99417"/>
              <a:gd name="connsiteY1" fmla="*/ 4552474 h 4609624"/>
              <a:gd name="connsiteX2" fmla="*/ 42 w 99417"/>
              <a:gd name="connsiteY2" fmla="*/ 0 h 4609624"/>
              <a:gd name="connsiteX0" fmla="*/ 93126 w 93126"/>
              <a:gd name="connsiteY0" fmla="*/ 4603274 h 4603274"/>
              <a:gd name="connsiteX1" fmla="*/ 2639 w 93126"/>
              <a:gd name="connsiteY1" fmla="*/ 4546124 h 4603274"/>
              <a:gd name="connsiteX2" fmla="*/ 103 w 93126"/>
              <a:gd name="connsiteY2" fmla="*/ 0 h 4603274"/>
              <a:gd name="connsiteX0" fmla="*/ 90487 w 90487"/>
              <a:gd name="connsiteY0" fmla="*/ 4600099 h 4600099"/>
              <a:gd name="connsiteX1" fmla="*/ 0 w 90487"/>
              <a:gd name="connsiteY1" fmla="*/ 4542949 h 4600099"/>
              <a:gd name="connsiteX2" fmla="*/ 639 w 90487"/>
              <a:gd name="connsiteY2" fmla="*/ 0 h 4600099"/>
              <a:gd name="connsiteX0" fmla="*/ 94685 w 94685"/>
              <a:gd name="connsiteY0" fmla="*/ 4600099 h 4600099"/>
              <a:gd name="connsiteX1" fmla="*/ 4198 w 94685"/>
              <a:gd name="connsiteY1" fmla="*/ 4542949 h 4600099"/>
              <a:gd name="connsiteX2" fmla="*/ 75 w 94685"/>
              <a:gd name="connsiteY2" fmla="*/ 0 h 4600099"/>
              <a:gd name="connsiteX0" fmla="*/ 90487 w 90487"/>
              <a:gd name="connsiteY0" fmla="*/ 4604780 h 4604780"/>
              <a:gd name="connsiteX1" fmla="*/ 0 w 90487"/>
              <a:gd name="connsiteY1" fmla="*/ 4547630 h 4604780"/>
              <a:gd name="connsiteX2" fmla="*/ 639 w 90487"/>
              <a:gd name="connsiteY2" fmla="*/ 0 h 4604780"/>
              <a:gd name="connsiteX0" fmla="*/ 90487 w 90487"/>
              <a:gd name="connsiteY0" fmla="*/ 4595419 h 4595419"/>
              <a:gd name="connsiteX1" fmla="*/ 0 w 90487"/>
              <a:gd name="connsiteY1" fmla="*/ 4538269 h 4595419"/>
              <a:gd name="connsiteX2" fmla="*/ 10164 w 90487"/>
              <a:gd name="connsiteY2" fmla="*/ 0 h 4595419"/>
              <a:gd name="connsiteX0" fmla="*/ 90487 w 90487"/>
              <a:gd name="connsiteY0" fmla="*/ 4595419 h 4595419"/>
              <a:gd name="connsiteX1" fmla="*/ 0 w 90487"/>
              <a:gd name="connsiteY1" fmla="*/ 4538269 h 4595419"/>
              <a:gd name="connsiteX2" fmla="*/ 48264 w 90487"/>
              <a:gd name="connsiteY2" fmla="*/ 0 h 4595419"/>
              <a:gd name="connsiteX0" fmla="*/ 94685 w 94685"/>
              <a:gd name="connsiteY0" fmla="*/ 4600099 h 4600099"/>
              <a:gd name="connsiteX1" fmla="*/ 4198 w 94685"/>
              <a:gd name="connsiteY1" fmla="*/ 4542949 h 4600099"/>
              <a:gd name="connsiteX2" fmla="*/ 75 w 94685"/>
              <a:gd name="connsiteY2" fmla="*/ 0 h 4600099"/>
              <a:gd name="connsiteX0" fmla="*/ 94685 w 94685"/>
              <a:gd name="connsiteY0" fmla="*/ 4600099 h 4600099"/>
              <a:gd name="connsiteX1" fmla="*/ 4198 w 94685"/>
              <a:gd name="connsiteY1" fmla="*/ 4542949 h 4600099"/>
              <a:gd name="connsiteX2" fmla="*/ 75 w 94685"/>
              <a:gd name="connsiteY2" fmla="*/ 0 h 4600099"/>
              <a:gd name="connsiteX0" fmla="*/ 90487 w 90487"/>
              <a:gd name="connsiteY0" fmla="*/ 4586056 h 4586056"/>
              <a:gd name="connsiteX1" fmla="*/ 0 w 90487"/>
              <a:gd name="connsiteY1" fmla="*/ 4528906 h 4586056"/>
              <a:gd name="connsiteX2" fmla="*/ 639 w 90487"/>
              <a:gd name="connsiteY2" fmla="*/ 0 h 4586056"/>
              <a:gd name="connsiteX0" fmla="*/ 90487 w 90487"/>
              <a:gd name="connsiteY0" fmla="*/ 3963092 h 3963092"/>
              <a:gd name="connsiteX1" fmla="*/ 0 w 90487"/>
              <a:gd name="connsiteY1" fmla="*/ 3905942 h 3963092"/>
              <a:gd name="connsiteX2" fmla="*/ 3023 w 90487"/>
              <a:gd name="connsiteY2" fmla="*/ 0 h 3963092"/>
              <a:gd name="connsiteX0" fmla="*/ 90487 w 90487"/>
              <a:gd name="connsiteY0" fmla="*/ 3963090 h 3963090"/>
              <a:gd name="connsiteX1" fmla="*/ 0 w 90487"/>
              <a:gd name="connsiteY1" fmla="*/ 3905940 h 3963090"/>
              <a:gd name="connsiteX2" fmla="*/ 3026 w 90487"/>
              <a:gd name="connsiteY2" fmla="*/ 0 h 3963090"/>
              <a:gd name="connsiteX0" fmla="*/ 90487 w 90487"/>
              <a:gd name="connsiteY0" fmla="*/ 223763 h 223763"/>
              <a:gd name="connsiteX1" fmla="*/ 0 w 90487"/>
              <a:gd name="connsiteY1" fmla="*/ 166613 h 223763"/>
              <a:gd name="connsiteX2" fmla="*/ 3026 w 90487"/>
              <a:gd name="connsiteY2" fmla="*/ 0 h 223763"/>
              <a:gd name="connsiteX0" fmla="*/ 90487 w 90487"/>
              <a:gd name="connsiteY0" fmla="*/ 214430 h 214430"/>
              <a:gd name="connsiteX1" fmla="*/ 0 w 90487"/>
              <a:gd name="connsiteY1" fmla="*/ 157280 h 214430"/>
              <a:gd name="connsiteX2" fmla="*/ 644 w 90487"/>
              <a:gd name="connsiteY2" fmla="*/ 0 h 214430"/>
              <a:gd name="connsiteX0" fmla="*/ 90487 w 90487"/>
              <a:gd name="connsiteY0" fmla="*/ 214430 h 214430"/>
              <a:gd name="connsiteX1" fmla="*/ 0 w 90487"/>
              <a:gd name="connsiteY1" fmla="*/ 157280 h 214430"/>
              <a:gd name="connsiteX2" fmla="*/ 3025 w 90487"/>
              <a:gd name="connsiteY2" fmla="*/ 0 h 214430"/>
              <a:gd name="connsiteX0" fmla="*/ 90487 w 90487"/>
              <a:gd name="connsiteY0" fmla="*/ 209763 h 209763"/>
              <a:gd name="connsiteX1" fmla="*/ 0 w 90487"/>
              <a:gd name="connsiteY1" fmla="*/ 152613 h 209763"/>
              <a:gd name="connsiteX2" fmla="*/ 3025 w 90487"/>
              <a:gd name="connsiteY2" fmla="*/ 0 h 209763"/>
              <a:gd name="connsiteX0" fmla="*/ 90487 w 90487"/>
              <a:gd name="connsiteY0" fmla="*/ 209763 h 209763"/>
              <a:gd name="connsiteX1" fmla="*/ 0 w 90487"/>
              <a:gd name="connsiteY1" fmla="*/ 152613 h 209763"/>
              <a:gd name="connsiteX2" fmla="*/ 644 w 90487"/>
              <a:gd name="connsiteY2" fmla="*/ 0 h 209763"/>
              <a:gd name="connsiteX0" fmla="*/ 90487 w 90487"/>
              <a:gd name="connsiteY0" fmla="*/ 151433 h 151433"/>
              <a:gd name="connsiteX1" fmla="*/ 0 w 90487"/>
              <a:gd name="connsiteY1" fmla="*/ 94283 h 151433"/>
              <a:gd name="connsiteX2" fmla="*/ 644 w 90487"/>
              <a:gd name="connsiteY2" fmla="*/ 0 h 151433"/>
              <a:gd name="connsiteX0" fmla="*/ 90487 w 90487"/>
              <a:gd name="connsiteY0" fmla="*/ 414260 h 414260"/>
              <a:gd name="connsiteX1" fmla="*/ 0 w 90487"/>
              <a:gd name="connsiteY1" fmla="*/ 357110 h 414260"/>
              <a:gd name="connsiteX2" fmla="*/ 644 w 90487"/>
              <a:gd name="connsiteY2" fmla="*/ 0 h 414260"/>
              <a:gd name="connsiteX0" fmla="*/ 90487 w 90487"/>
              <a:gd name="connsiteY0" fmla="*/ 390279 h 390279"/>
              <a:gd name="connsiteX1" fmla="*/ 0 w 90487"/>
              <a:gd name="connsiteY1" fmla="*/ 333129 h 390279"/>
              <a:gd name="connsiteX2" fmla="*/ 644 w 90487"/>
              <a:gd name="connsiteY2" fmla="*/ 0 h 390279"/>
              <a:gd name="connsiteX0" fmla="*/ 90487 w 90487"/>
              <a:gd name="connsiteY0" fmla="*/ 566801 h 566801"/>
              <a:gd name="connsiteX1" fmla="*/ 0 w 90487"/>
              <a:gd name="connsiteY1" fmla="*/ 509651 h 566801"/>
              <a:gd name="connsiteX2" fmla="*/ 644 w 90487"/>
              <a:gd name="connsiteY2" fmla="*/ 0 h 566801"/>
              <a:gd name="connsiteX0" fmla="*/ 90487 w 90487"/>
              <a:gd name="connsiteY0" fmla="*/ 532161 h 532161"/>
              <a:gd name="connsiteX1" fmla="*/ 0 w 90487"/>
              <a:gd name="connsiteY1" fmla="*/ 475011 h 532161"/>
              <a:gd name="connsiteX2" fmla="*/ 644 w 90487"/>
              <a:gd name="connsiteY2" fmla="*/ 0 h 532161"/>
              <a:gd name="connsiteX0" fmla="*/ 90487 w 90487"/>
              <a:gd name="connsiteY0" fmla="*/ 367413 h 367413"/>
              <a:gd name="connsiteX1" fmla="*/ 0 w 90487"/>
              <a:gd name="connsiteY1" fmla="*/ 310263 h 367413"/>
              <a:gd name="connsiteX2" fmla="*/ 644 w 90487"/>
              <a:gd name="connsiteY2" fmla="*/ 0 h 367413"/>
              <a:gd name="connsiteX0" fmla="*/ 90487 w 90487"/>
              <a:gd name="connsiteY0" fmla="*/ 403063 h 403063"/>
              <a:gd name="connsiteX1" fmla="*/ 0 w 90487"/>
              <a:gd name="connsiteY1" fmla="*/ 345913 h 403063"/>
              <a:gd name="connsiteX2" fmla="*/ 644 w 90487"/>
              <a:gd name="connsiteY2" fmla="*/ 0 h 403063"/>
              <a:gd name="connsiteX0" fmla="*/ 90487 w 90487"/>
              <a:gd name="connsiteY0" fmla="*/ 681786 h 681786"/>
              <a:gd name="connsiteX1" fmla="*/ 0 w 90487"/>
              <a:gd name="connsiteY1" fmla="*/ 624636 h 681786"/>
              <a:gd name="connsiteX2" fmla="*/ 644 w 90487"/>
              <a:gd name="connsiteY2" fmla="*/ 0 h 681786"/>
            </a:gdLst>
            <a:ahLst/>
            <a:cxnLst>
              <a:cxn ang="0">
                <a:pos x="connsiteX0" y="connsiteY0"/>
              </a:cxn>
              <a:cxn ang="0">
                <a:pos x="connsiteX1" y="connsiteY1"/>
              </a:cxn>
              <a:cxn ang="0">
                <a:pos x="connsiteX2" y="connsiteY2"/>
              </a:cxn>
            </a:cxnLst>
            <a:rect l="l" t="t" r="r" b="b"/>
            <a:pathLst>
              <a:path w="90487" h="681786">
                <a:moveTo>
                  <a:pt x="90487" y="681786"/>
                </a:moveTo>
                <a:lnTo>
                  <a:pt x="0" y="624636"/>
                </a:lnTo>
                <a:cubicBezTo>
                  <a:pt x="794" y="527005"/>
                  <a:pt x="-150" y="97632"/>
                  <a:pt x="644" y="0"/>
                </a:cubicBezTo>
              </a:path>
            </a:pathLst>
          </a:custGeom>
          <a:ln>
            <a:solidFill>
              <a:srgbClr val="FF9900"/>
            </a:solidFill>
          </a:ln>
        </p:spPr>
        <p:style>
          <a:lnRef idx="2">
            <a:schemeClr val="accent2"/>
          </a:lnRef>
          <a:fillRef idx="0">
            <a:schemeClr val="accent2"/>
          </a:fillRef>
          <a:effectRef idx="1">
            <a:schemeClr val="accent2"/>
          </a:effectRef>
          <a:fontRef idx="minor">
            <a:schemeClr val="tx1"/>
          </a:fontRef>
        </p:style>
        <p:txBody>
          <a:bodyPr rtlCol="0" anchor="ctr"/>
          <a:lstStyle>
            <a:defPPr>
              <a:defRPr lang="en-US"/>
            </a:defPPr>
            <a:lvl1pPr algn="l" rtl="0" fontAlgn="base">
              <a:spcBef>
                <a:spcPct val="0"/>
              </a:spcBef>
              <a:spcAft>
                <a:spcPct val="0"/>
              </a:spcAft>
              <a:defRPr kern="1200">
                <a:solidFill>
                  <a:schemeClr val="tx1"/>
                </a:solidFill>
                <a:latin typeface="+mn-lt"/>
                <a:ea typeface="+mn-ea"/>
                <a:cs typeface="+mn-cs"/>
              </a:defRPr>
            </a:lvl1pPr>
            <a:lvl2pPr marL="609493" algn="l" rtl="0" fontAlgn="base">
              <a:spcBef>
                <a:spcPct val="0"/>
              </a:spcBef>
              <a:spcAft>
                <a:spcPct val="0"/>
              </a:spcAft>
              <a:defRPr kern="1200">
                <a:solidFill>
                  <a:schemeClr val="tx1"/>
                </a:solidFill>
                <a:latin typeface="+mn-lt"/>
                <a:ea typeface="+mn-ea"/>
                <a:cs typeface="+mn-cs"/>
              </a:defRPr>
            </a:lvl2pPr>
            <a:lvl3pPr marL="1218987" algn="l" rtl="0" fontAlgn="base">
              <a:spcBef>
                <a:spcPct val="0"/>
              </a:spcBef>
              <a:spcAft>
                <a:spcPct val="0"/>
              </a:spcAft>
              <a:defRPr kern="1200">
                <a:solidFill>
                  <a:schemeClr val="tx1"/>
                </a:solidFill>
                <a:latin typeface="+mn-lt"/>
                <a:ea typeface="+mn-ea"/>
                <a:cs typeface="+mn-cs"/>
              </a:defRPr>
            </a:lvl3pPr>
            <a:lvl4pPr marL="1828480" algn="l" rtl="0" fontAlgn="base">
              <a:spcBef>
                <a:spcPct val="0"/>
              </a:spcBef>
              <a:spcAft>
                <a:spcPct val="0"/>
              </a:spcAft>
              <a:defRPr kern="1200">
                <a:solidFill>
                  <a:schemeClr val="tx1"/>
                </a:solidFill>
                <a:latin typeface="+mn-lt"/>
                <a:ea typeface="+mn-ea"/>
                <a:cs typeface="+mn-cs"/>
              </a:defRPr>
            </a:lvl4pPr>
            <a:lvl5pPr marL="2437973" algn="l" rtl="0" fontAlgn="base">
              <a:spcBef>
                <a:spcPct val="0"/>
              </a:spcBef>
              <a:spcAft>
                <a:spcPct val="0"/>
              </a:spcAft>
              <a:defRPr kern="1200">
                <a:solidFill>
                  <a:schemeClr val="tx1"/>
                </a:solidFill>
                <a:latin typeface="+mn-lt"/>
                <a:ea typeface="+mn-ea"/>
                <a:cs typeface="+mn-cs"/>
              </a:defRPr>
            </a:lvl5pPr>
            <a:lvl6pPr marL="3047467" algn="l" defTabSz="1218987" rtl="0" eaLnBrk="1" latinLnBrk="0" hangingPunct="1">
              <a:defRPr kern="1200">
                <a:solidFill>
                  <a:schemeClr val="tx1"/>
                </a:solidFill>
                <a:latin typeface="+mn-lt"/>
                <a:ea typeface="+mn-ea"/>
                <a:cs typeface="+mn-cs"/>
              </a:defRPr>
            </a:lvl6pPr>
            <a:lvl7pPr marL="3656960" algn="l" defTabSz="1218987" rtl="0" eaLnBrk="1" latinLnBrk="0" hangingPunct="1">
              <a:defRPr kern="1200">
                <a:solidFill>
                  <a:schemeClr val="tx1"/>
                </a:solidFill>
                <a:latin typeface="+mn-lt"/>
                <a:ea typeface="+mn-ea"/>
                <a:cs typeface="+mn-cs"/>
              </a:defRPr>
            </a:lvl7pPr>
            <a:lvl8pPr marL="4266453" algn="l" defTabSz="1218987" rtl="0" eaLnBrk="1" latinLnBrk="0" hangingPunct="1">
              <a:defRPr kern="1200">
                <a:solidFill>
                  <a:schemeClr val="tx1"/>
                </a:solidFill>
                <a:latin typeface="+mn-lt"/>
                <a:ea typeface="+mn-ea"/>
                <a:cs typeface="+mn-cs"/>
              </a:defRPr>
            </a:lvl8pPr>
            <a:lvl9pPr marL="4875947" algn="l" defTabSz="1218987" rtl="0" eaLnBrk="1" latinLnBrk="0" hangingPunct="1">
              <a:defRPr kern="1200">
                <a:solidFill>
                  <a:schemeClr val="tx1"/>
                </a:solidFill>
                <a:latin typeface="+mn-lt"/>
                <a:ea typeface="+mn-ea"/>
                <a:cs typeface="+mn-cs"/>
              </a:defRPr>
            </a:lvl9pPr>
          </a:lstStyle>
          <a:p>
            <a:pPr algn="ctr">
              <a:defRPr/>
            </a:pPr>
            <a:endParaRPr lang="en-US" sz="1400" kern="0" dirty="0">
              <a:solidFill>
                <a:prstClr val="white"/>
              </a:solidFill>
              <a:latin typeface="Calibri" panose="020F0502020204030204" pitchFamily="34" charset="0"/>
            </a:endParaRPr>
          </a:p>
        </p:txBody>
      </p:sp>
      <p:sp>
        <p:nvSpPr>
          <p:cNvPr id="93" name="Rectangle 92"/>
          <p:cNvSpPr/>
          <p:nvPr/>
        </p:nvSpPr>
        <p:spPr bwMode="auto">
          <a:xfrm>
            <a:off x="9655181" y="2360913"/>
            <a:ext cx="2248409" cy="710964"/>
          </a:xfrm>
          <a:prstGeom prst="rect">
            <a:avLst/>
          </a:prstGeom>
          <a:noFill/>
          <a:extLst/>
        </p:spPr>
        <p:txBody>
          <a:bodyPr wrap="square" lIns="107967" tIns="0" rIns="107967" bIns="0" rtlCol="0" anchor="t">
            <a:spAutoFit/>
          </a:bodyPr>
          <a:lstStyle/>
          <a:p>
            <a:pPr marL="285750" indent="-285750">
              <a:lnSpc>
                <a:spcPct val="110000"/>
              </a:lnSpc>
              <a:spcBef>
                <a:spcPts val="1200"/>
              </a:spcBef>
              <a:buFont typeface="Arial" panose="020B0604020202020204" pitchFamily="34" charset="0"/>
              <a:buChar char="•"/>
            </a:pPr>
            <a:r>
              <a:rPr lang="en-US" sz="1400" dirty="0">
                <a:solidFill>
                  <a:schemeClr val="tx2"/>
                </a:solidFill>
                <a:latin typeface="+mj-lt"/>
              </a:rPr>
              <a:t>Indirect revenue </a:t>
            </a:r>
            <a:r>
              <a:rPr lang="en-US" sz="1400" dirty="0">
                <a:solidFill>
                  <a:schemeClr val="bg2"/>
                </a:solidFill>
              </a:rPr>
              <a:t>streams: </a:t>
            </a:r>
            <a:r>
              <a:rPr lang="en-US" sz="1400" dirty="0" smtClean="0">
                <a:solidFill>
                  <a:schemeClr val="bg2"/>
                </a:solidFill>
              </a:rPr>
              <a:t>“Outcome is </a:t>
            </a:r>
            <a:r>
              <a:rPr lang="en-US" sz="1400" dirty="0">
                <a:solidFill>
                  <a:schemeClr val="bg2"/>
                </a:solidFill>
              </a:rPr>
              <a:t>the product”</a:t>
            </a:r>
          </a:p>
        </p:txBody>
      </p:sp>
      <p:sp>
        <p:nvSpPr>
          <p:cNvPr id="94" name="Rectangle 93"/>
          <p:cNvSpPr/>
          <p:nvPr/>
        </p:nvSpPr>
        <p:spPr bwMode="auto">
          <a:xfrm>
            <a:off x="3483486" y="2590639"/>
            <a:ext cx="1890803" cy="1421928"/>
          </a:xfrm>
          <a:prstGeom prst="rect">
            <a:avLst/>
          </a:prstGeom>
          <a:noFill/>
          <a:extLst/>
        </p:spPr>
        <p:txBody>
          <a:bodyPr wrap="square" lIns="107967" tIns="0" rIns="107967" bIns="0" rtlCol="0" anchor="t">
            <a:spAutoFit/>
          </a:bodyPr>
          <a:lstStyle/>
          <a:p>
            <a:pPr marL="285750" indent="-285750">
              <a:lnSpc>
                <a:spcPct val="110000"/>
              </a:lnSpc>
              <a:spcBef>
                <a:spcPts val="1200"/>
              </a:spcBef>
              <a:buFont typeface="Arial" panose="020B0604020202020204" pitchFamily="34" charset="0"/>
              <a:buChar char="•"/>
            </a:pPr>
            <a:r>
              <a:rPr lang="en-US" sz="1400" dirty="0">
                <a:solidFill>
                  <a:schemeClr val="tx2"/>
                </a:solidFill>
                <a:latin typeface="+mj-lt"/>
              </a:rPr>
              <a:t>Direct revenue </a:t>
            </a:r>
            <a:r>
              <a:rPr lang="en-US" sz="1400" dirty="0">
                <a:solidFill>
                  <a:schemeClr val="bg2"/>
                </a:solidFill>
              </a:rPr>
              <a:t>streams: “Physical product is revenue source”</a:t>
            </a:r>
          </a:p>
        </p:txBody>
      </p:sp>
      <p:grpSp>
        <p:nvGrpSpPr>
          <p:cNvPr id="95" name="Group 94"/>
          <p:cNvGrpSpPr/>
          <p:nvPr/>
        </p:nvGrpSpPr>
        <p:grpSpPr bwMode="auto">
          <a:xfrm>
            <a:off x="7353051" y="3954924"/>
            <a:ext cx="611861" cy="650824"/>
            <a:chOff x="6856413" y="2901484"/>
            <a:chExt cx="1296987" cy="1376363"/>
          </a:xfrm>
          <a:solidFill>
            <a:srgbClr val="FF9900"/>
          </a:solidFill>
        </p:grpSpPr>
        <p:sp>
          <p:nvSpPr>
            <p:cNvPr id="96" name="Freeform 95"/>
            <p:cNvSpPr>
              <a:spLocks noEditPoints="1"/>
            </p:cNvSpPr>
            <p:nvPr/>
          </p:nvSpPr>
          <p:spPr bwMode="auto">
            <a:xfrm>
              <a:off x="7834313" y="3614269"/>
              <a:ext cx="319087" cy="663576"/>
            </a:xfrm>
            <a:custGeom>
              <a:avLst/>
              <a:gdLst>
                <a:gd name="T0" fmla="*/ 0 w 201"/>
                <a:gd name="T1" fmla="*/ 0 h 418"/>
                <a:gd name="T2" fmla="*/ 0 w 201"/>
                <a:gd name="T3" fmla="*/ 418 h 418"/>
                <a:gd name="T4" fmla="*/ 201 w 201"/>
                <a:gd name="T5" fmla="*/ 418 h 418"/>
                <a:gd name="T6" fmla="*/ 201 w 201"/>
                <a:gd name="T7" fmla="*/ 78 h 418"/>
                <a:gd name="T8" fmla="*/ 0 w 201"/>
                <a:gd name="T9" fmla="*/ 0 h 418"/>
                <a:gd name="T10" fmla="*/ 66 w 201"/>
                <a:gd name="T11" fmla="*/ 333 h 418"/>
                <a:gd name="T12" fmla="*/ 36 w 201"/>
                <a:gd name="T13" fmla="*/ 333 h 418"/>
                <a:gd name="T14" fmla="*/ 36 w 201"/>
                <a:gd name="T15" fmla="*/ 300 h 418"/>
                <a:gd name="T16" fmla="*/ 66 w 201"/>
                <a:gd name="T17" fmla="*/ 300 h 418"/>
                <a:gd name="T18" fmla="*/ 66 w 201"/>
                <a:gd name="T19" fmla="*/ 333 h 418"/>
                <a:gd name="T20" fmla="*/ 66 w 201"/>
                <a:gd name="T21" fmla="*/ 267 h 418"/>
                <a:gd name="T22" fmla="*/ 36 w 201"/>
                <a:gd name="T23" fmla="*/ 267 h 418"/>
                <a:gd name="T24" fmla="*/ 36 w 201"/>
                <a:gd name="T25" fmla="*/ 236 h 418"/>
                <a:gd name="T26" fmla="*/ 66 w 201"/>
                <a:gd name="T27" fmla="*/ 236 h 418"/>
                <a:gd name="T28" fmla="*/ 66 w 201"/>
                <a:gd name="T29" fmla="*/ 267 h 418"/>
                <a:gd name="T30" fmla="*/ 66 w 201"/>
                <a:gd name="T31" fmla="*/ 203 h 418"/>
                <a:gd name="T32" fmla="*/ 36 w 201"/>
                <a:gd name="T33" fmla="*/ 203 h 418"/>
                <a:gd name="T34" fmla="*/ 36 w 201"/>
                <a:gd name="T35" fmla="*/ 172 h 418"/>
                <a:gd name="T36" fmla="*/ 66 w 201"/>
                <a:gd name="T37" fmla="*/ 172 h 418"/>
                <a:gd name="T38" fmla="*/ 66 w 201"/>
                <a:gd name="T39" fmla="*/ 203 h 418"/>
                <a:gd name="T40" fmla="*/ 66 w 201"/>
                <a:gd name="T41" fmla="*/ 137 h 418"/>
                <a:gd name="T42" fmla="*/ 36 w 201"/>
                <a:gd name="T43" fmla="*/ 137 h 418"/>
                <a:gd name="T44" fmla="*/ 36 w 201"/>
                <a:gd name="T45" fmla="*/ 106 h 418"/>
                <a:gd name="T46" fmla="*/ 66 w 201"/>
                <a:gd name="T47" fmla="*/ 106 h 418"/>
                <a:gd name="T48" fmla="*/ 66 w 201"/>
                <a:gd name="T49" fmla="*/ 137 h 418"/>
                <a:gd name="T50" fmla="*/ 116 w 201"/>
                <a:gd name="T51" fmla="*/ 333 h 418"/>
                <a:gd name="T52" fmla="*/ 85 w 201"/>
                <a:gd name="T53" fmla="*/ 333 h 418"/>
                <a:gd name="T54" fmla="*/ 85 w 201"/>
                <a:gd name="T55" fmla="*/ 300 h 418"/>
                <a:gd name="T56" fmla="*/ 116 w 201"/>
                <a:gd name="T57" fmla="*/ 300 h 418"/>
                <a:gd name="T58" fmla="*/ 116 w 201"/>
                <a:gd name="T59" fmla="*/ 333 h 418"/>
                <a:gd name="T60" fmla="*/ 116 w 201"/>
                <a:gd name="T61" fmla="*/ 267 h 418"/>
                <a:gd name="T62" fmla="*/ 85 w 201"/>
                <a:gd name="T63" fmla="*/ 267 h 418"/>
                <a:gd name="T64" fmla="*/ 85 w 201"/>
                <a:gd name="T65" fmla="*/ 236 h 418"/>
                <a:gd name="T66" fmla="*/ 116 w 201"/>
                <a:gd name="T67" fmla="*/ 236 h 418"/>
                <a:gd name="T68" fmla="*/ 116 w 201"/>
                <a:gd name="T69" fmla="*/ 267 h 418"/>
                <a:gd name="T70" fmla="*/ 116 w 201"/>
                <a:gd name="T71" fmla="*/ 203 h 418"/>
                <a:gd name="T72" fmla="*/ 85 w 201"/>
                <a:gd name="T73" fmla="*/ 203 h 418"/>
                <a:gd name="T74" fmla="*/ 85 w 201"/>
                <a:gd name="T75" fmla="*/ 172 h 418"/>
                <a:gd name="T76" fmla="*/ 116 w 201"/>
                <a:gd name="T77" fmla="*/ 172 h 418"/>
                <a:gd name="T78" fmla="*/ 116 w 201"/>
                <a:gd name="T79" fmla="*/ 203 h 418"/>
                <a:gd name="T80" fmla="*/ 116 w 201"/>
                <a:gd name="T81" fmla="*/ 137 h 418"/>
                <a:gd name="T82" fmla="*/ 85 w 201"/>
                <a:gd name="T83" fmla="*/ 137 h 418"/>
                <a:gd name="T84" fmla="*/ 85 w 201"/>
                <a:gd name="T85" fmla="*/ 106 h 418"/>
                <a:gd name="T86" fmla="*/ 116 w 201"/>
                <a:gd name="T87" fmla="*/ 106 h 418"/>
                <a:gd name="T88" fmla="*/ 116 w 201"/>
                <a:gd name="T89" fmla="*/ 137 h 418"/>
                <a:gd name="T90" fmla="*/ 165 w 201"/>
                <a:gd name="T91" fmla="*/ 203 h 418"/>
                <a:gd name="T92" fmla="*/ 132 w 201"/>
                <a:gd name="T93" fmla="*/ 203 h 418"/>
                <a:gd name="T94" fmla="*/ 132 w 201"/>
                <a:gd name="T95" fmla="*/ 172 h 418"/>
                <a:gd name="T96" fmla="*/ 165 w 201"/>
                <a:gd name="T97" fmla="*/ 172 h 418"/>
                <a:gd name="T98" fmla="*/ 165 w 201"/>
                <a:gd name="T99" fmla="*/ 203 h 418"/>
                <a:gd name="T100" fmla="*/ 165 w 201"/>
                <a:gd name="T101" fmla="*/ 137 h 418"/>
                <a:gd name="T102" fmla="*/ 132 w 201"/>
                <a:gd name="T103" fmla="*/ 137 h 418"/>
                <a:gd name="T104" fmla="*/ 132 w 201"/>
                <a:gd name="T105" fmla="*/ 106 h 418"/>
                <a:gd name="T106" fmla="*/ 165 w 201"/>
                <a:gd name="T107" fmla="*/ 106 h 418"/>
                <a:gd name="T108" fmla="*/ 165 w 201"/>
                <a:gd name="T109" fmla="*/ 137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 h="418">
                  <a:moveTo>
                    <a:pt x="0" y="0"/>
                  </a:moveTo>
                  <a:lnTo>
                    <a:pt x="0" y="418"/>
                  </a:lnTo>
                  <a:lnTo>
                    <a:pt x="201" y="418"/>
                  </a:lnTo>
                  <a:lnTo>
                    <a:pt x="201" y="78"/>
                  </a:lnTo>
                  <a:lnTo>
                    <a:pt x="0" y="0"/>
                  </a:lnTo>
                  <a:close/>
                  <a:moveTo>
                    <a:pt x="66" y="333"/>
                  </a:moveTo>
                  <a:lnTo>
                    <a:pt x="36" y="333"/>
                  </a:lnTo>
                  <a:lnTo>
                    <a:pt x="36" y="300"/>
                  </a:lnTo>
                  <a:lnTo>
                    <a:pt x="66" y="300"/>
                  </a:lnTo>
                  <a:lnTo>
                    <a:pt x="66" y="333"/>
                  </a:lnTo>
                  <a:close/>
                  <a:moveTo>
                    <a:pt x="66" y="267"/>
                  </a:moveTo>
                  <a:lnTo>
                    <a:pt x="36" y="267"/>
                  </a:lnTo>
                  <a:lnTo>
                    <a:pt x="36" y="236"/>
                  </a:lnTo>
                  <a:lnTo>
                    <a:pt x="66" y="236"/>
                  </a:lnTo>
                  <a:lnTo>
                    <a:pt x="66" y="267"/>
                  </a:lnTo>
                  <a:close/>
                  <a:moveTo>
                    <a:pt x="66" y="203"/>
                  </a:moveTo>
                  <a:lnTo>
                    <a:pt x="36" y="203"/>
                  </a:lnTo>
                  <a:lnTo>
                    <a:pt x="36" y="172"/>
                  </a:lnTo>
                  <a:lnTo>
                    <a:pt x="66" y="172"/>
                  </a:lnTo>
                  <a:lnTo>
                    <a:pt x="66" y="203"/>
                  </a:lnTo>
                  <a:close/>
                  <a:moveTo>
                    <a:pt x="66" y="137"/>
                  </a:moveTo>
                  <a:lnTo>
                    <a:pt x="36" y="137"/>
                  </a:lnTo>
                  <a:lnTo>
                    <a:pt x="36" y="106"/>
                  </a:lnTo>
                  <a:lnTo>
                    <a:pt x="66" y="106"/>
                  </a:lnTo>
                  <a:lnTo>
                    <a:pt x="66" y="137"/>
                  </a:lnTo>
                  <a:close/>
                  <a:moveTo>
                    <a:pt x="116" y="333"/>
                  </a:moveTo>
                  <a:lnTo>
                    <a:pt x="85" y="333"/>
                  </a:lnTo>
                  <a:lnTo>
                    <a:pt x="85" y="300"/>
                  </a:lnTo>
                  <a:lnTo>
                    <a:pt x="116" y="300"/>
                  </a:lnTo>
                  <a:lnTo>
                    <a:pt x="116" y="333"/>
                  </a:lnTo>
                  <a:close/>
                  <a:moveTo>
                    <a:pt x="116" y="267"/>
                  </a:moveTo>
                  <a:lnTo>
                    <a:pt x="85" y="267"/>
                  </a:lnTo>
                  <a:lnTo>
                    <a:pt x="85" y="236"/>
                  </a:lnTo>
                  <a:lnTo>
                    <a:pt x="116" y="236"/>
                  </a:lnTo>
                  <a:lnTo>
                    <a:pt x="116" y="267"/>
                  </a:lnTo>
                  <a:close/>
                  <a:moveTo>
                    <a:pt x="116" y="203"/>
                  </a:moveTo>
                  <a:lnTo>
                    <a:pt x="85" y="203"/>
                  </a:lnTo>
                  <a:lnTo>
                    <a:pt x="85" y="172"/>
                  </a:lnTo>
                  <a:lnTo>
                    <a:pt x="116" y="172"/>
                  </a:lnTo>
                  <a:lnTo>
                    <a:pt x="116" y="203"/>
                  </a:lnTo>
                  <a:close/>
                  <a:moveTo>
                    <a:pt x="116" y="137"/>
                  </a:moveTo>
                  <a:lnTo>
                    <a:pt x="85" y="137"/>
                  </a:lnTo>
                  <a:lnTo>
                    <a:pt x="85" y="106"/>
                  </a:lnTo>
                  <a:lnTo>
                    <a:pt x="116" y="106"/>
                  </a:lnTo>
                  <a:lnTo>
                    <a:pt x="116" y="137"/>
                  </a:lnTo>
                  <a:close/>
                  <a:moveTo>
                    <a:pt x="165" y="203"/>
                  </a:moveTo>
                  <a:lnTo>
                    <a:pt x="132" y="203"/>
                  </a:lnTo>
                  <a:lnTo>
                    <a:pt x="132" y="172"/>
                  </a:lnTo>
                  <a:lnTo>
                    <a:pt x="165" y="172"/>
                  </a:lnTo>
                  <a:lnTo>
                    <a:pt x="165" y="203"/>
                  </a:lnTo>
                  <a:close/>
                  <a:moveTo>
                    <a:pt x="165" y="137"/>
                  </a:moveTo>
                  <a:lnTo>
                    <a:pt x="132" y="137"/>
                  </a:lnTo>
                  <a:lnTo>
                    <a:pt x="132" y="106"/>
                  </a:lnTo>
                  <a:lnTo>
                    <a:pt x="165" y="106"/>
                  </a:lnTo>
                  <a:lnTo>
                    <a:pt x="165" y="1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609493" algn="l" rtl="0" fontAlgn="base">
                <a:spcBef>
                  <a:spcPct val="0"/>
                </a:spcBef>
                <a:spcAft>
                  <a:spcPct val="0"/>
                </a:spcAft>
                <a:defRPr kern="1200">
                  <a:solidFill>
                    <a:schemeClr val="tx1"/>
                  </a:solidFill>
                  <a:latin typeface="Arial" charset="0"/>
                  <a:ea typeface="+mn-ea"/>
                  <a:cs typeface="Arial" charset="0"/>
                </a:defRPr>
              </a:lvl2pPr>
              <a:lvl3pPr marL="1218987" algn="l" rtl="0" fontAlgn="base">
                <a:spcBef>
                  <a:spcPct val="0"/>
                </a:spcBef>
                <a:spcAft>
                  <a:spcPct val="0"/>
                </a:spcAft>
                <a:defRPr kern="1200">
                  <a:solidFill>
                    <a:schemeClr val="tx1"/>
                  </a:solidFill>
                  <a:latin typeface="Arial" charset="0"/>
                  <a:ea typeface="+mn-ea"/>
                  <a:cs typeface="Arial" charset="0"/>
                </a:defRPr>
              </a:lvl3pPr>
              <a:lvl4pPr marL="1828480" algn="l" rtl="0" fontAlgn="base">
                <a:spcBef>
                  <a:spcPct val="0"/>
                </a:spcBef>
                <a:spcAft>
                  <a:spcPct val="0"/>
                </a:spcAft>
                <a:defRPr kern="1200">
                  <a:solidFill>
                    <a:schemeClr val="tx1"/>
                  </a:solidFill>
                  <a:latin typeface="Arial" charset="0"/>
                  <a:ea typeface="+mn-ea"/>
                  <a:cs typeface="Arial" charset="0"/>
                </a:defRPr>
              </a:lvl4pPr>
              <a:lvl5pPr marL="2437973" algn="l" rtl="0" fontAlgn="base">
                <a:spcBef>
                  <a:spcPct val="0"/>
                </a:spcBef>
                <a:spcAft>
                  <a:spcPct val="0"/>
                </a:spcAft>
                <a:defRPr kern="1200">
                  <a:solidFill>
                    <a:schemeClr val="tx1"/>
                  </a:solidFill>
                  <a:latin typeface="Arial" charset="0"/>
                  <a:ea typeface="+mn-ea"/>
                  <a:cs typeface="Arial" charset="0"/>
                </a:defRPr>
              </a:lvl5pPr>
              <a:lvl6pPr marL="3047467" algn="l" defTabSz="1218987" rtl="0" eaLnBrk="1" latinLnBrk="0" hangingPunct="1">
                <a:defRPr kern="1200">
                  <a:solidFill>
                    <a:schemeClr val="tx1"/>
                  </a:solidFill>
                  <a:latin typeface="Arial" charset="0"/>
                  <a:ea typeface="+mn-ea"/>
                  <a:cs typeface="Arial" charset="0"/>
                </a:defRPr>
              </a:lvl6pPr>
              <a:lvl7pPr marL="3656960" algn="l" defTabSz="1218987" rtl="0" eaLnBrk="1" latinLnBrk="0" hangingPunct="1">
                <a:defRPr kern="1200">
                  <a:solidFill>
                    <a:schemeClr val="tx1"/>
                  </a:solidFill>
                  <a:latin typeface="Arial" charset="0"/>
                  <a:ea typeface="+mn-ea"/>
                  <a:cs typeface="Arial" charset="0"/>
                </a:defRPr>
              </a:lvl7pPr>
              <a:lvl8pPr marL="4266453" algn="l" defTabSz="1218987" rtl="0" eaLnBrk="1" latinLnBrk="0" hangingPunct="1">
                <a:defRPr kern="1200">
                  <a:solidFill>
                    <a:schemeClr val="tx1"/>
                  </a:solidFill>
                  <a:latin typeface="Arial" charset="0"/>
                  <a:ea typeface="+mn-ea"/>
                  <a:cs typeface="Arial" charset="0"/>
                </a:defRPr>
              </a:lvl8pPr>
              <a:lvl9pPr marL="4875947" algn="l" defTabSz="1218987" rtl="0" eaLnBrk="1" latinLnBrk="0" hangingPunct="1">
                <a:defRPr kern="1200">
                  <a:solidFill>
                    <a:schemeClr val="tx1"/>
                  </a:solidFill>
                  <a:latin typeface="Arial" charset="0"/>
                  <a:ea typeface="+mn-ea"/>
                  <a:cs typeface="Arial" charset="0"/>
                </a:defRPr>
              </a:lvl9pPr>
            </a:lstStyle>
            <a:p>
              <a:pPr eaLnBrk="0" hangingPunct="0">
                <a:defRPr/>
              </a:pPr>
              <a:endParaRPr lang="en-US" sz="1400" b="1" kern="0">
                <a:solidFill>
                  <a:srgbClr val="AF2C24"/>
                </a:solidFill>
                <a:latin typeface="Arial"/>
                <a:ea typeface="ＭＳ Ｐゴシック"/>
              </a:endParaRPr>
            </a:p>
          </p:txBody>
        </p:sp>
        <p:sp>
          <p:nvSpPr>
            <p:cNvPr id="97" name="Freeform 96"/>
            <p:cNvSpPr>
              <a:spLocks noEditPoints="1"/>
            </p:cNvSpPr>
            <p:nvPr/>
          </p:nvSpPr>
          <p:spPr bwMode="auto">
            <a:xfrm>
              <a:off x="6856413" y="3922243"/>
              <a:ext cx="273050" cy="355600"/>
            </a:xfrm>
            <a:custGeom>
              <a:avLst/>
              <a:gdLst>
                <a:gd name="T0" fmla="*/ 0 w 172"/>
                <a:gd name="T1" fmla="*/ 0 h 224"/>
                <a:gd name="T2" fmla="*/ 0 w 172"/>
                <a:gd name="T3" fmla="*/ 224 h 224"/>
                <a:gd name="T4" fmla="*/ 172 w 172"/>
                <a:gd name="T5" fmla="*/ 224 h 224"/>
                <a:gd name="T6" fmla="*/ 172 w 172"/>
                <a:gd name="T7" fmla="*/ 0 h 224"/>
                <a:gd name="T8" fmla="*/ 0 w 172"/>
                <a:gd name="T9" fmla="*/ 0 h 224"/>
                <a:gd name="T10" fmla="*/ 73 w 172"/>
                <a:gd name="T11" fmla="*/ 137 h 224"/>
                <a:gd name="T12" fmla="*/ 23 w 172"/>
                <a:gd name="T13" fmla="*/ 137 h 224"/>
                <a:gd name="T14" fmla="*/ 23 w 172"/>
                <a:gd name="T15" fmla="*/ 89 h 224"/>
                <a:gd name="T16" fmla="*/ 73 w 172"/>
                <a:gd name="T17" fmla="*/ 89 h 224"/>
                <a:gd name="T18" fmla="*/ 73 w 172"/>
                <a:gd name="T19" fmla="*/ 137 h 224"/>
                <a:gd name="T20" fmla="*/ 73 w 172"/>
                <a:gd name="T21" fmla="*/ 68 h 224"/>
                <a:gd name="T22" fmla="*/ 23 w 172"/>
                <a:gd name="T23" fmla="*/ 68 h 224"/>
                <a:gd name="T24" fmla="*/ 23 w 172"/>
                <a:gd name="T25" fmla="*/ 23 h 224"/>
                <a:gd name="T26" fmla="*/ 73 w 172"/>
                <a:gd name="T27" fmla="*/ 23 h 224"/>
                <a:gd name="T28" fmla="*/ 73 w 172"/>
                <a:gd name="T29" fmla="*/ 68 h 224"/>
                <a:gd name="T30" fmla="*/ 148 w 172"/>
                <a:gd name="T31" fmla="*/ 137 h 224"/>
                <a:gd name="T32" fmla="*/ 99 w 172"/>
                <a:gd name="T33" fmla="*/ 137 h 224"/>
                <a:gd name="T34" fmla="*/ 99 w 172"/>
                <a:gd name="T35" fmla="*/ 89 h 224"/>
                <a:gd name="T36" fmla="*/ 148 w 172"/>
                <a:gd name="T37" fmla="*/ 89 h 224"/>
                <a:gd name="T38" fmla="*/ 148 w 172"/>
                <a:gd name="T39" fmla="*/ 137 h 224"/>
                <a:gd name="T40" fmla="*/ 148 w 172"/>
                <a:gd name="T41" fmla="*/ 68 h 224"/>
                <a:gd name="T42" fmla="*/ 99 w 172"/>
                <a:gd name="T43" fmla="*/ 68 h 224"/>
                <a:gd name="T44" fmla="*/ 99 w 172"/>
                <a:gd name="T45" fmla="*/ 23 h 224"/>
                <a:gd name="T46" fmla="*/ 148 w 172"/>
                <a:gd name="T47" fmla="*/ 23 h 224"/>
                <a:gd name="T48" fmla="*/ 148 w 172"/>
                <a:gd name="T49" fmla="*/ 68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2" h="224">
                  <a:moveTo>
                    <a:pt x="0" y="0"/>
                  </a:moveTo>
                  <a:lnTo>
                    <a:pt x="0" y="224"/>
                  </a:lnTo>
                  <a:lnTo>
                    <a:pt x="172" y="224"/>
                  </a:lnTo>
                  <a:lnTo>
                    <a:pt x="172" y="0"/>
                  </a:lnTo>
                  <a:lnTo>
                    <a:pt x="0" y="0"/>
                  </a:lnTo>
                  <a:close/>
                  <a:moveTo>
                    <a:pt x="73" y="137"/>
                  </a:moveTo>
                  <a:lnTo>
                    <a:pt x="23" y="137"/>
                  </a:lnTo>
                  <a:lnTo>
                    <a:pt x="23" y="89"/>
                  </a:lnTo>
                  <a:lnTo>
                    <a:pt x="73" y="89"/>
                  </a:lnTo>
                  <a:lnTo>
                    <a:pt x="73" y="137"/>
                  </a:lnTo>
                  <a:close/>
                  <a:moveTo>
                    <a:pt x="73" y="68"/>
                  </a:moveTo>
                  <a:lnTo>
                    <a:pt x="23" y="68"/>
                  </a:lnTo>
                  <a:lnTo>
                    <a:pt x="23" y="23"/>
                  </a:lnTo>
                  <a:lnTo>
                    <a:pt x="73" y="23"/>
                  </a:lnTo>
                  <a:lnTo>
                    <a:pt x="73" y="68"/>
                  </a:lnTo>
                  <a:close/>
                  <a:moveTo>
                    <a:pt x="148" y="137"/>
                  </a:moveTo>
                  <a:lnTo>
                    <a:pt x="99" y="137"/>
                  </a:lnTo>
                  <a:lnTo>
                    <a:pt x="99" y="89"/>
                  </a:lnTo>
                  <a:lnTo>
                    <a:pt x="148" y="89"/>
                  </a:lnTo>
                  <a:lnTo>
                    <a:pt x="148" y="137"/>
                  </a:lnTo>
                  <a:close/>
                  <a:moveTo>
                    <a:pt x="148" y="68"/>
                  </a:moveTo>
                  <a:lnTo>
                    <a:pt x="99" y="68"/>
                  </a:lnTo>
                  <a:lnTo>
                    <a:pt x="99" y="23"/>
                  </a:lnTo>
                  <a:lnTo>
                    <a:pt x="148" y="23"/>
                  </a:lnTo>
                  <a:lnTo>
                    <a:pt x="148"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609493" algn="l" rtl="0" fontAlgn="base">
                <a:spcBef>
                  <a:spcPct val="0"/>
                </a:spcBef>
                <a:spcAft>
                  <a:spcPct val="0"/>
                </a:spcAft>
                <a:defRPr kern="1200">
                  <a:solidFill>
                    <a:schemeClr val="tx1"/>
                  </a:solidFill>
                  <a:latin typeface="Arial" charset="0"/>
                  <a:ea typeface="+mn-ea"/>
                  <a:cs typeface="Arial" charset="0"/>
                </a:defRPr>
              </a:lvl2pPr>
              <a:lvl3pPr marL="1218987" algn="l" rtl="0" fontAlgn="base">
                <a:spcBef>
                  <a:spcPct val="0"/>
                </a:spcBef>
                <a:spcAft>
                  <a:spcPct val="0"/>
                </a:spcAft>
                <a:defRPr kern="1200">
                  <a:solidFill>
                    <a:schemeClr val="tx1"/>
                  </a:solidFill>
                  <a:latin typeface="Arial" charset="0"/>
                  <a:ea typeface="+mn-ea"/>
                  <a:cs typeface="Arial" charset="0"/>
                </a:defRPr>
              </a:lvl3pPr>
              <a:lvl4pPr marL="1828480" algn="l" rtl="0" fontAlgn="base">
                <a:spcBef>
                  <a:spcPct val="0"/>
                </a:spcBef>
                <a:spcAft>
                  <a:spcPct val="0"/>
                </a:spcAft>
                <a:defRPr kern="1200">
                  <a:solidFill>
                    <a:schemeClr val="tx1"/>
                  </a:solidFill>
                  <a:latin typeface="Arial" charset="0"/>
                  <a:ea typeface="+mn-ea"/>
                  <a:cs typeface="Arial" charset="0"/>
                </a:defRPr>
              </a:lvl4pPr>
              <a:lvl5pPr marL="2437973" algn="l" rtl="0" fontAlgn="base">
                <a:spcBef>
                  <a:spcPct val="0"/>
                </a:spcBef>
                <a:spcAft>
                  <a:spcPct val="0"/>
                </a:spcAft>
                <a:defRPr kern="1200">
                  <a:solidFill>
                    <a:schemeClr val="tx1"/>
                  </a:solidFill>
                  <a:latin typeface="Arial" charset="0"/>
                  <a:ea typeface="+mn-ea"/>
                  <a:cs typeface="Arial" charset="0"/>
                </a:defRPr>
              </a:lvl5pPr>
              <a:lvl6pPr marL="3047467" algn="l" defTabSz="1218987" rtl="0" eaLnBrk="1" latinLnBrk="0" hangingPunct="1">
                <a:defRPr kern="1200">
                  <a:solidFill>
                    <a:schemeClr val="tx1"/>
                  </a:solidFill>
                  <a:latin typeface="Arial" charset="0"/>
                  <a:ea typeface="+mn-ea"/>
                  <a:cs typeface="Arial" charset="0"/>
                </a:defRPr>
              </a:lvl6pPr>
              <a:lvl7pPr marL="3656960" algn="l" defTabSz="1218987" rtl="0" eaLnBrk="1" latinLnBrk="0" hangingPunct="1">
                <a:defRPr kern="1200">
                  <a:solidFill>
                    <a:schemeClr val="tx1"/>
                  </a:solidFill>
                  <a:latin typeface="Arial" charset="0"/>
                  <a:ea typeface="+mn-ea"/>
                  <a:cs typeface="Arial" charset="0"/>
                </a:defRPr>
              </a:lvl7pPr>
              <a:lvl8pPr marL="4266453" algn="l" defTabSz="1218987" rtl="0" eaLnBrk="1" latinLnBrk="0" hangingPunct="1">
                <a:defRPr kern="1200">
                  <a:solidFill>
                    <a:schemeClr val="tx1"/>
                  </a:solidFill>
                  <a:latin typeface="Arial" charset="0"/>
                  <a:ea typeface="+mn-ea"/>
                  <a:cs typeface="Arial" charset="0"/>
                </a:defRPr>
              </a:lvl8pPr>
              <a:lvl9pPr marL="4875947" algn="l" defTabSz="1218987" rtl="0" eaLnBrk="1" latinLnBrk="0" hangingPunct="1">
                <a:defRPr kern="1200">
                  <a:solidFill>
                    <a:schemeClr val="tx1"/>
                  </a:solidFill>
                  <a:latin typeface="Arial" charset="0"/>
                  <a:ea typeface="+mn-ea"/>
                  <a:cs typeface="Arial" charset="0"/>
                </a:defRPr>
              </a:lvl9pPr>
            </a:lstStyle>
            <a:p>
              <a:pPr eaLnBrk="0" hangingPunct="0">
                <a:defRPr/>
              </a:pPr>
              <a:endParaRPr lang="en-US" sz="1400" b="1" kern="0">
                <a:solidFill>
                  <a:srgbClr val="AF2C24"/>
                </a:solidFill>
                <a:latin typeface="Arial"/>
                <a:ea typeface="ＭＳ Ｐゴシック"/>
              </a:endParaRPr>
            </a:p>
          </p:txBody>
        </p:sp>
        <p:sp>
          <p:nvSpPr>
            <p:cNvPr id="98" name="Freeform 97"/>
            <p:cNvSpPr>
              <a:spLocks noEditPoints="1"/>
            </p:cNvSpPr>
            <p:nvPr/>
          </p:nvSpPr>
          <p:spPr bwMode="auto">
            <a:xfrm>
              <a:off x="7058025" y="2901484"/>
              <a:ext cx="322262" cy="1376363"/>
            </a:xfrm>
            <a:custGeom>
              <a:avLst/>
              <a:gdLst>
                <a:gd name="T0" fmla="*/ 111 w 203"/>
                <a:gd name="T1" fmla="*/ 0 h 867"/>
                <a:gd name="T2" fmla="*/ 0 w 203"/>
                <a:gd name="T3" fmla="*/ 315 h 867"/>
                <a:gd name="T4" fmla="*/ 147 w 203"/>
                <a:gd name="T5" fmla="*/ 546 h 867"/>
                <a:gd name="T6" fmla="*/ 19 w 203"/>
                <a:gd name="T7" fmla="*/ 574 h 867"/>
                <a:gd name="T8" fmla="*/ 19 w 203"/>
                <a:gd name="T9" fmla="*/ 534 h 867"/>
                <a:gd name="T10" fmla="*/ 19 w 203"/>
                <a:gd name="T11" fmla="*/ 494 h 867"/>
                <a:gd name="T12" fmla="*/ 19 w 203"/>
                <a:gd name="T13" fmla="*/ 454 h 867"/>
                <a:gd name="T14" fmla="*/ 19 w 203"/>
                <a:gd name="T15" fmla="*/ 416 h 867"/>
                <a:gd name="T16" fmla="*/ 19 w 203"/>
                <a:gd name="T17" fmla="*/ 376 h 867"/>
                <a:gd name="T18" fmla="*/ 19 w 203"/>
                <a:gd name="T19" fmla="*/ 336 h 867"/>
                <a:gd name="T20" fmla="*/ 50 w 203"/>
                <a:gd name="T21" fmla="*/ 574 h 867"/>
                <a:gd name="T22" fmla="*/ 50 w 203"/>
                <a:gd name="T23" fmla="*/ 534 h 867"/>
                <a:gd name="T24" fmla="*/ 50 w 203"/>
                <a:gd name="T25" fmla="*/ 494 h 867"/>
                <a:gd name="T26" fmla="*/ 50 w 203"/>
                <a:gd name="T27" fmla="*/ 454 h 867"/>
                <a:gd name="T28" fmla="*/ 50 w 203"/>
                <a:gd name="T29" fmla="*/ 416 h 867"/>
                <a:gd name="T30" fmla="*/ 50 w 203"/>
                <a:gd name="T31" fmla="*/ 376 h 867"/>
                <a:gd name="T32" fmla="*/ 50 w 203"/>
                <a:gd name="T33" fmla="*/ 336 h 867"/>
                <a:gd name="T34" fmla="*/ 78 w 203"/>
                <a:gd name="T35" fmla="*/ 773 h 867"/>
                <a:gd name="T36" fmla="*/ 78 w 203"/>
                <a:gd name="T37" fmla="*/ 732 h 867"/>
                <a:gd name="T38" fmla="*/ 78 w 203"/>
                <a:gd name="T39" fmla="*/ 692 h 867"/>
                <a:gd name="T40" fmla="*/ 78 w 203"/>
                <a:gd name="T41" fmla="*/ 652 h 867"/>
                <a:gd name="T42" fmla="*/ 78 w 203"/>
                <a:gd name="T43" fmla="*/ 614 h 867"/>
                <a:gd name="T44" fmla="*/ 78 w 203"/>
                <a:gd name="T45" fmla="*/ 574 h 867"/>
                <a:gd name="T46" fmla="*/ 78 w 203"/>
                <a:gd name="T47" fmla="*/ 534 h 867"/>
                <a:gd name="T48" fmla="*/ 78 w 203"/>
                <a:gd name="T49" fmla="*/ 494 h 867"/>
                <a:gd name="T50" fmla="*/ 78 w 203"/>
                <a:gd name="T51" fmla="*/ 454 h 867"/>
                <a:gd name="T52" fmla="*/ 78 w 203"/>
                <a:gd name="T53" fmla="*/ 416 h 867"/>
                <a:gd name="T54" fmla="*/ 78 w 203"/>
                <a:gd name="T55" fmla="*/ 376 h 867"/>
                <a:gd name="T56" fmla="*/ 78 w 203"/>
                <a:gd name="T57" fmla="*/ 336 h 867"/>
                <a:gd name="T58" fmla="*/ 106 w 203"/>
                <a:gd name="T59" fmla="*/ 773 h 867"/>
                <a:gd name="T60" fmla="*/ 106 w 203"/>
                <a:gd name="T61" fmla="*/ 732 h 867"/>
                <a:gd name="T62" fmla="*/ 106 w 203"/>
                <a:gd name="T63" fmla="*/ 692 h 867"/>
                <a:gd name="T64" fmla="*/ 106 w 203"/>
                <a:gd name="T65" fmla="*/ 652 h 867"/>
                <a:gd name="T66" fmla="*/ 106 w 203"/>
                <a:gd name="T67" fmla="*/ 614 h 867"/>
                <a:gd name="T68" fmla="*/ 106 w 203"/>
                <a:gd name="T69" fmla="*/ 574 h 867"/>
                <a:gd name="T70" fmla="*/ 106 w 203"/>
                <a:gd name="T71" fmla="*/ 534 h 867"/>
                <a:gd name="T72" fmla="*/ 106 w 203"/>
                <a:gd name="T73" fmla="*/ 494 h 867"/>
                <a:gd name="T74" fmla="*/ 106 w 203"/>
                <a:gd name="T75" fmla="*/ 454 h 867"/>
                <a:gd name="T76" fmla="*/ 106 w 203"/>
                <a:gd name="T77" fmla="*/ 416 h 867"/>
                <a:gd name="T78" fmla="*/ 106 w 203"/>
                <a:gd name="T79" fmla="*/ 376 h 867"/>
                <a:gd name="T80" fmla="*/ 106 w 203"/>
                <a:gd name="T81" fmla="*/ 336 h 867"/>
                <a:gd name="T82" fmla="*/ 137 w 203"/>
                <a:gd name="T83" fmla="*/ 494 h 867"/>
                <a:gd name="T84" fmla="*/ 137 w 203"/>
                <a:gd name="T85" fmla="*/ 454 h 867"/>
                <a:gd name="T86" fmla="*/ 137 w 203"/>
                <a:gd name="T87" fmla="*/ 416 h 867"/>
                <a:gd name="T88" fmla="*/ 137 w 203"/>
                <a:gd name="T89" fmla="*/ 376 h 867"/>
                <a:gd name="T90" fmla="*/ 137 w 203"/>
                <a:gd name="T91" fmla="*/ 336 h 867"/>
                <a:gd name="T92" fmla="*/ 166 w 203"/>
                <a:gd name="T93" fmla="*/ 494 h 867"/>
                <a:gd name="T94" fmla="*/ 166 w 203"/>
                <a:gd name="T95" fmla="*/ 454 h 867"/>
                <a:gd name="T96" fmla="*/ 166 w 203"/>
                <a:gd name="T97" fmla="*/ 416 h 867"/>
                <a:gd name="T98" fmla="*/ 166 w 203"/>
                <a:gd name="T99" fmla="*/ 376 h 867"/>
                <a:gd name="T100" fmla="*/ 166 w 203"/>
                <a:gd name="T101" fmla="*/ 336 h 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03" h="867">
                  <a:moveTo>
                    <a:pt x="203" y="315"/>
                  </a:moveTo>
                  <a:lnTo>
                    <a:pt x="151" y="315"/>
                  </a:lnTo>
                  <a:lnTo>
                    <a:pt x="151" y="163"/>
                  </a:lnTo>
                  <a:lnTo>
                    <a:pt x="111" y="163"/>
                  </a:lnTo>
                  <a:lnTo>
                    <a:pt x="111" y="0"/>
                  </a:lnTo>
                  <a:lnTo>
                    <a:pt x="92" y="0"/>
                  </a:lnTo>
                  <a:lnTo>
                    <a:pt x="92" y="163"/>
                  </a:lnTo>
                  <a:lnTo>
                    <a:pt x="52" y="163"/>
                  </a:lnTo>
                  <a:lnTo>
                    <a:pt x="52" y="315"/>
                  </a:lnTo>
                  <a:lnTo>
                    <a:pt x="0" y="315"/>
                  </a:lnTo>
                  <a:lnTo>
                    <a:pt x="0" y="633"/>
                  </a:lnTo>
                  <a:lnTo>
                    <a:pt x="64" y="633"/>
                  </a:lnTo>
                  <a:lnTo>
                    <a:pt x="64" y="867"/>
                  </a:lnTo>
                  <a:lnTo>
                    <a:pt x="147" y="867"/>
                  </a:lnTo>
                  <a:lnTo>
                    <a:pt x="147" y="546"/>
                  </a:lnTo>
                  <a:lnTo>
                    <a:pt x="203" y="546"/>
                  </a:lnTo>
                  <a:lnTo>
                    <a:pt x="203" y="315"/>
                  </a:lnTo>
                  <a:close/>
                  <a:moveTo>
                    <a:pt x="38" y="593"/>
                  </a:moveTo>
                  <a:lnTo>
                    <a:pt x="19" y="593"/>
                  </a:lnTo>
                  <a:lnTo>
                    <a:pt x="19" y="574"/>
                  </a:lnTo>
                  <a:lnTo>
                    <a:pt x="38" y="574"/>
                  </a:lnTo>
                  <a:lnTo>
                    <a:pt x="38" y="593"/>
                  </a:lnTo>
                  <a:close/>
                  <a:moveTo>
                    <a:pt x="38" y="553"/>
                  </a:moveTo>
                  <a:lnTo>
                    <a:pt x="19" y="553"/>
                  </a:lnTo>
                  <a:lnTo>
                    <a:pt x="19" y="534"/>
                  </a:lnTo>
                  <a:lnTo>
                    <a:pt x="38" y="534"/>
                  </a:lnTo>
                  <a:lnTo>
                    <a:pt x="38" y="553"/>
                  </a:lnTo>
                  <a:close/>
                  <a:moveTo>
                    <a:pt x="38" y="513"/>
                  </a:moveTo>
                  <a:lnTo>
                    <a:pt x="19" y="513"/>
                  </a:lnTo>
                  <a:lnTo>
                    <a:pt x="19" y="494"/>
                  </a:lnTo>
                  <a:lnTo>
                    <a:pt x="38" y="494"/>
                  </a:lnTo>
                  <a:lnTo>
                    <a:pt x="38" y="513"/>
                  </a:lnTo>
                  <a:close/>
                  <a:moveTo>
                    <a:pt x="38" y="473"/>
                  </a:moveTo>
                  <a:lnTo>
                    <a:pt x="19" y="473"/>
                  </a:lnTo>
                  <a:lnTo>
                    <a:pt x="19" y="454"/>
                  </a:lnTo>
                  <a:lnTo>
                    <a:pt x="38" y="454"/>
                  </a:lnTo>
                  <a:lnTo>
                    <a:pt x="38" y="473"/>
                  </a:lnTo>
                  <a:close/>
                  <a:moveTo>
                    <a:pt x="38" y="435"/>
                  </a:moveTo>
                  <a:lnTo>
                    <a:pt x="19" y="435"/>
                  </a:lnTo>
                  <a:lnTo>
                    <a:pt x="19" y="416"/>
                  </a:lnTo>
                  <a:lnTo>
                    <a:pt x="38" y="416"/>
                  </a:lnTo>
                  <a:lnTo>
                    <a:pt x="38" y="435"/>
                  </a:lnTo>
                  <a:close/>
                  <a:moveTo>
                    <a:pt x="38" y="395"/>
                  </a:moveTo>
                  <a:lnTo>
                    <a:pt x="19" y="395"/>
                  </a:lnTo>
                  <a:lnTo>
                    <a:pt x="19" y="376"/>
                  </a:lnTo>
                  <a:lnTo>
                    <a:pt x="38" y="376"/>
                  </a:lnTo>
                  <a:lnTo>
                    <a:pt x="38" y="395"/>
                  </a:lnTo>
                  <a:close/>
                  <a:moveTo>
                    <a:pt x="38" y="355"/>
                  </a:moveTo>
                  <a:lnTo>
                    <a:pt x="19" y="355"/>
                  </a:lnTo>
                  <a:lnTo>
                    <a:pt x="19" y="336"/>
                  </a:lnTo>
                  <a:lnTo>
                    <a:pt x="38" y="336"/>
                  </a:lnTo>
                  <a:lnTo>
                    <a:pt x="38" y="355"/>
                  </a:lnTo>
                  <a:close/>
                  <a:moveTo>
                    <a:pt x="69" y="593"/>
                  </a:moveTo>
                  <a:lnTo>
                    <a:pt x="50" y="593"/>
                  </a:lnTo>
                  <a:lnTo>
                    <a:pt x="50" y="574"/>
                  </a:lnTo>
                  <a:lnTo>
                    <a:pt x="69" y="574"/>
                  </a:lnTo>
                  <a:lnTo>
                    <a:pt x="69" y="593"/>
                  </a:lnTo>
                  <a:close/>
                  <a:moveTo>
                    <a:pt x="69" y="553"/>
                  </a:moveTo>
                  <a:lnTo>
                    <a:pt x="50" y="553"/>
                  </a:lnTo>
                  <a:lnTo>
                    <a:pt x="50" y="534"/>
                  </a:lnTo>
                  <a:lnTo>
                    <a:pt x="69" y="534"/>
                  </a:lnTo>
                  <a:lnTo>
                    <a:pt x="69" y="553"/>
                  </a:lnTo>
                  <a:close/>
                  <a:moveTo>
                    <a:pt x="69" y="513"/>
                  </a:moveTo>
                  <a:lnTo>
                    <a:pt x="50" y="513"/>
                  </a:lnTo>
                  <a:lnTo>
                    <a:pt x="50" y="494"/>
                  </a:lnTo>
                  <a:lnTo>
                    <a:pt x="69" y="494"/>
                  </a:lnTo>
                  <a:lnTo>
                    <a:pt x="69" y="513"/>
                  </a:lnTo>
                  <a:close/>
                  <a:moveTo>
                    <a:pt x="69" y="473"/>
                  </a:moveTo>
                  <a:lnTo>
                    <a:pt x="50" y="473"/>
                  </a:lnTo>
                  <a:lnTo>
                    <a:pt x="50" y="454"/>
                  </a:lnTo>
                  <a:lnTo>
                    <a:pt x="69" y="454"/>
                  </a:lnTo>
                  <a:lnTo>
                    <a:pt x="69" y="473"/>
                  </a:lnTo>
                  <a:close/>
                  <a:moveTo>
                    <a:pt x="69" y="435"/>
                  </a:moveTo>
                  <a:lnTo>
                    <a:pt x="50" y="435"/>
                  </a:lnTo>
                  <a:lnTo>
                    <a:pt x="50" y="416"/>
                  </a:lnTo>
                  <a:lnTo>
                    <a:pt x="69" y="416"/>
                  </a:lnTo>
                  <a:lnTo>
                    <a:pt x="69" y="435"/>
                  </a:lnTo>
                  <a:close/>
                  <a:moveTo>
                    <a:pt x="69" y="395"/>
                  </a:moveTo>
                  <a:lnTo>
                    <a:pt x="50" y="395"/>
                  </a:lnTo>
                  <a:lnTo>
                    <a:pt x="50" y="376"/>
                  </a:lnTo>
                  <a:lnTo>
                    <a:pt x="69" y="376"/>
                  </a:lnTo>
                  <a:lnTo>
                    <a:pt x="69" y="395"/>
                  </a:lnTo>
                  <a:close/>
                  <a:moveTo>
                    <a:pt x="69" y="355"/>
                  </a:moveTo>
                  <a:lnTo>
                    <a:pt x="50" y="355"/>
                  </a:lnTo>
                  <a:lnTo>
                    <a:pt x="50" y="336"/>
                  </a:lnTo>
                  <a:lnTo>
                    <a:pt x="69" y="336"/>
                  </a:lnTo>
                  <a:lnTo>
                    <a:pt x="69" y="355"/>
                  </a:lnTo>
                  <a:close/>
                  <a:moveTo>
                    <a:pt x="97" y="791"/>
                  </a:moveTo>
                  <a:lnTo>
                    <a:pt x="78" y="791"/>
                  </a:lnTo>
                  <a:lnTo>
                    <a:pt x="78" y="773"/>
                  </a:lnTo>
                  <a:lnTo>
                    <a:pt x="97" y="773"/>
                  </a:lnTo>
                  <a:lnTo>
                    <a:pt x="97" y="791"/>
                  </a:lnTo>
                  <a:close/>
                  <a:moveTo>
                    <a:pt x="97" y="751"/>
                  </a:moveTo>
                  <a:lnTo>
                    <a:pt x="78" y="751"/>
                  </a:lnTo>
                  <a:lnTo>
                    <a:pt x="78" y="732"/>
                  </a:lnTo>
                  <a:lnTo>
                    <a:pt x="97" y="732"/>
                  </a:lnTo>
                  <a:lnTo>
                    <a:pt x="97" y="751"/>
                  </a:lnTo>
                  <a:close/>
                  <a:moveTo>
                    <a:pt x="97" y="711"/>
                  </a:moveTo>
                  <a:lnTo>
                    <a:pt x="78" y="711"/>
                  </a:lnTo>
                  <a:lnTo>
                    <a:pt x="78" y="692"/>
                  </a:lnTo>
                  <a:lnTo>
                    <a:pt x="97" y="692"/>
                  </a:lnTo>
                  <a:lnTo>
                    <a:pt x="97" y="711"/>
                  </a:lnTo>
                  <a:close/>
                  <a:moveTo>
                    <a:pt x="97" y="671"/>
                  </a:moveTo>
                  <a:lnTo>
                    <a:pt x="78" y="671"/>
                  </a:lnTo>
                  <a:lnTo>
                    <a:pt x="78" y="652"/>
                  </a:lnTo>
                  <a:lnTo>
                    <a:pt x="97" y="652"/>
                  </a:lnTo>
                  <a:lnTo>
                    <a:pt x="97" y="671"/>
                  </a:lnTo>
                  <a:close/>
                  <a:moveTo>
                    <a:pt x="97" y="633"/>
                  </a:moveTo>
                  <a:lnTo>
                    <a:pt x="78" y="633"/>
                  </a:lnTo>
                  <a:lnTo>
                    <a:pt x="78" y="614"/>
                  </a:lnTo>
                  <a:lnTo>
                    <a:pt x="97" y="614"/>
                  </a:lnTo>
                  <a:lnTo>
                    <a:pt x="97" y="633"/>
                  </a:lnTo>
                  <a:close/>
                  <a:moveTo>
                    <a:pt x="97" y="593"/>
                  </a:moveTo>
                  <a:lnTo>
                    <a:pt x="78" y="593"/>
                  </a:lnTo>
                  <a:lnTo>
                    <a:pt x="78" y="574"/>
                  </a:lnTo>
                  <a:lnTo>
                    <a:pt x="97" y="574"/>
                  </a:lnTo>
                  <a:lnTo>
                    <a:pt x="97" y="593"/>
                  </a:lnTo>
                  <a:close/>
                  <a:moveTo>
                    <a:pt x="97" y="553"/>
                  </a:moveTo>
                  <a:lnTo>
                    <a:pt x="78" y="553"/>
                  </a:lnTo>
                  <a:lnTo>
                    <a:pt x="78" y="534"/>
                  </a:lnTo>
                  <a:lnTo>
                    <a:pt x="97" y="534"/>
                  </a:lnTo>
                  <a:lnTo>
                    <a:pt x="97" y="553"/>
                  </a:lnTo>
                  <a:close/>
                  <a:moveTo>
                    <a:pt x="97" y="513"/>
                  </a:moveTo>
                  <a:lnTo>
                    <a:pt x="78" y="513"/>
                  </a:lnTo>
                  <a:lnTo>
                    <a:pt x="78" y="494"/>
                  </a:lnTo>
                  <a:lnTo>
                    <a:pt x="97" y="494"/>
                  </a:lnTo>
                  <a:lnTo>
                    <a:pt x="97" y="513"/>
                  </a:lnTo>
                  <a:close/>
                  <a:moveTo>
                    <a:pt x="97" y="473"/>
                  </a:moveTo>
                  <a:lnTo>
                    <a:pt x="78" y="473"/>
                  </a:lnTo>
                  <a:lnTo>
                    <a:pt x="78" y="454"/>
                  </a:lnTo>
                  <a:lnTo>
                    <a:pt x="97" y="454"/>
                  </a:lnTo>
                  <a:lnTo>
                    <a:pt x="97" y="473"/>
                  </a:lnTo>
                  <a:close/>
                  <a:moveTo>
                    <a:pt x="97" y="435"/>
                  </a:moveTo>
                  <a:lnTo>
                    <a:pt x="78" y="435"/>
                  </a:lnTo>
                  <a:lnTo>
                    <a:pt x="78" y="416"/>
                  </a:lnTo>
                  <a:lnTo>
                    <a:pt x="97" y="416"/>
                  </a:lnTo>
                  <a:lnTo>
                    <a:pt x="97" y="435"/>
                  </a:lnTo>
                  <a:close/>
                  <a:moveTo>
                    <a:pt x="97" y="395"/>
                  </a:moveTo>
                  <a:lnTo>
                    <a:pt x="78" y="395"/>
                  </a:lnTo>
                  <a:lnTo>
                    <a:pt x="78" y="376"/>
                  </a:lnTo>
                  <a:lnTo>
                    <a:pt x="97" y="376"/>
                  </a:lnTo>
                  <a:lnTo>
                    <a:pt x="97" y="395"/>
                  </a:lnTo>
                  <a:close/>
                  <a:moveTo>
                    <a:pt x="97" y="355"/>
                  </a:moveTo>
                  <a:lnTo>
                    <a:pt x="78" y="355"/>
                  </a:lnTo>
                  <a:lnTo>
                    <a:pt x="78" y="336"/>
                  </a:lnTo>
                  <a:lnTo>
                    <a:pt x="97" y="336"/>
                  </a:lnTo>
                  <a:lnTo>
                    <a:pt x="97" y="355"/>
                  </a:lnTo>
                  <a:close/>
                  <a:moveTo>
                    <a:pt x="125" y="791"/>
                  </a:moveTo>
                  <a:lnTo>
                    <a:pt x="106" y="791"/>
                  </a:lnTo>
                  <a:lnTo>
                    <a:pt x="106" y="773"/>
                  </a:lnTo>
                  <a:lnTo>
                    <a:pt x="125" y="773"/>
                  </a:lnTo>
                  <a:lnTo>
                    <a:pt x="125" y="791"/>
                  </a:lnTo>
                  <a:close/>
                  <a:moveTo>
                    <a:pt x="125" y="751"/>
                  </a:moveTo>
                  <a:lnTo>
                    <a:pt x="106" y="751"/>
                  </a:lnTo>
                  <a:lnTo>
                    <a:pt x="106" y="732"/>
                  </a:lnTo>
                  <a:lnTo>
                    <a:pt x="125" y="732"/>
                  </a:lnTo>
                  <a:lnTo>
                    <a:pt x="125" y="751"/>
                  </a:lnTo>
                  <a:close/>
                  <a:moveTo>
                    <a:pt x="125" y="711"/>
                  </a:moveTo>
                  <a:lnTo>
                    <a:pt x="106" y="711"/>
                  </a:lnTo>
                  <a:lnTo>
                    <a:pt x="106" y="692"/>
                  </a:lnTo>
                  <a:lnTo>
                    <a:pt x="125" y="692"/>
                  </a:lnTo>
                  <a:lnTo>
                    <a:pt x="125" y="711"/>
                  </a:lnTo>
                  <a:close/>
                  <a:moveTo>
                    <a:pt x="125" y="671"/>
                  </a:moveTo>
                  <a:lnTo>
                    <a:pt x="106" y="671"/>
                  </a:lnTo>
                  <a:lnTo>
                    <a:pt x="106" y="652"/>
                  </a:lnTo>
                  <a:lnTo>
                    <a:pt x="125" y="652"/>
                  </a:lnTo>
                  <a:lnTo>
                    <a:pt x="125" y="671"/>
                  </a:lnTo>
                  <a:close/>
                  <a:moveTo>
                    <a:pt x="125" y="633"/>
                  </a:moveTo>
                  <a:lnTo>
                    <a:pt x="106" y="633"/>
                  </a:lnTo>
                  <a:lnTo>
                    <a:pt x="106" y="614"/>
                  </a:lnTo>
                  <a:lnTo>
                    <a:pt x="125" y="614"/>
                  </a:lnTo>
                  <a:lnTo>
                    <a:pt x="125" y="633"/>
                  </a:lnTo>
                  <a:close/>
                  <a:moveTo>
                    <a:pt x="125" y="593"/>
                  </a:moveTo>
                  <a:lnTo>
                    <a:pt x="106" y="593"/>
                  </a:lnTo>
                  <a:lnTo>
                    <a:pt x="106" y="574"/>
                  </a:lnTo>
                  <a:lnTo>
                    <a:pt x="125" y="574"/>
                  </a:lnTo>
                  <a:lnTo>
                    <a:pt x="125" y="593"/>
                  </a:lnTo>
                  <a:close/>
                  <a:moveTo>
                    <a:pt x="125" y="553"/>
                  </a:moveTo>
                  <a:lnTo>
                    <a:pt x="106" y="553"/>
                  </a:lnTo>
                  <a:lnTo>
                    <a:pt x="106" y="534"/>
                  </a:lnTo>
                  <a:lnTo>
                    <a:pt x="125" y="534"/>
                  </a:lnTo>
                  <a:lnTo>
                    <a:pt x="125" y="553"/>
                  </a:lnTo>
                  <a:close/>
                  <a:moveTo>
                    <a:pt x="125" y="513"/>
                  </a:moveTo>
                  <a:lnTo>
                    <a:pt x="106" y="513"/>
                  </a:lnTo>
                  <a:lnTo>
                    <a:pt x="106" y="494"/>
                  </a:lnTo>
                  <a:lnTo>
                    <a:pt x="125" y="494"/>
                  </a:lnTo>
                  <a:lnTo>
                    <a:pt x="125" y="513"/>
                  </a:lnTo>
                  <a:close/>
                  <a:moveTo>
                    <a:pt x="125" y="473"/>
                  </a:moveTo>
                  <a:lnTo>
                    <a:pt x="106" y="473"/>
                  </a:lnTo>
                  <a:lnTo>
                    <a:pt x="106" y="454"/>
                  </a:lnTo>
                  <a:lnTo>
                    <a:pt x="125" y="454"/>
                  </a:lnTo>
                  <a:lnTo>
                    <a:pt x="125" y="473"/>
                  </a:lnTo>
                  <a:close/>
                  <a:moveTo>
                    <a:pt x="125" y="435"/>
                  </a:moveTo>
                  <a:lnTo>
                    <a:pt x="106" y="435"/>
                  </a:lnTo>
                  <a:lnTo>
                    <a:pt x="106" y="416"/>
                  </a:lnTo>
                  <a:lnTo>
                    <a:pt x="125" y="416"/>
                  </a:lnTo>
                  <a:lnTo>
                    <a:pt x="125" y="435"/>
                  </a:lnTo>
                  <a:close/>
                  <a:moveTo>
                    <a:pt x="125" y="395"/>
                  </a:moveTo>
                  <a:lnTo>
                    <a:pt x="106" y="395"/>
                  </a:lnTo>
                  <a:lnTo>
                    <a:pt x="106" y="376"/>
                  </a:lnTo>
                  <a:lnTo>
                    <a:pt x="125" y="376"/>
                  </a:lnTo>
                  <a:lnTo>
                    <a:pt x="125" y="395"/>
                  </a:lnTo>
                  <a:close/>
                  <a:moveTo>
                    <a:pt x="125" y="355"/>
                  </a:moveTo>
                  <a:lnTo>
                    <a:pt x="106" y="355"/>
                  </a:lnTo>
                  <a:lnTo>
                    <a:pt x="106" y="336"/>
                  </a:lnTo>
                  <a:lnTo>
                    <a:pt x="125" y="336"/>
                  </a:lnTo>
                  <a:lnTo>
                    <a:pt x="125" y="355"/>
                  </a:lnTo>
                  <a:close/>
                  <a:moveTo>
                    <a:pt x="156" y="513"/>
                  </a:moveTo>
                  <a:lnTo>
                    <a:pt x="137" y="513"/>
                  </a:lnTo>
                  <a:lnTo>
                    <a:pt x="137" y="494"/>
                  </a:lnTo>
                  <a:lnTo>
                    <a:pt x="156" y="494"/>
                  </a:lnTo>
                  <a:lnTo>
                    <a:pt x="156" y="513"/>
                  </a:lnTo>
                  <a:close/>
                  <a:moveTo>
                    <a:pt x="156" y="473"/>
                  </a:moveTo>
                  <a:lnTo>
                    <a:pt x="137" y="473"/>
                  </a:lnTo>
                  <a:lnTo>
                    <a:pt x="137" y="454"/>
                  </a:lnTo>
                  <a:lnTo>
                    <a:pt x="156" y="454"/>
                  </a:lnTo>
                  <a:lnTo>
                    <a:pt x="156" y="473"/>
                  </a:lnTo>
                  <a:close/>
                  <a:moveTo>
                    <a:pt x="156" y="435"/>
                  </a:moveTo>
                  <a:lnTo>
                    <a:pt x="137" y="435"/>
                  </a:lnTo>
                  <a:lnTo>
                    <a:pt x="137" y="416"/>
                  </a:lnTo>
                  <a:lnTo>
                    <a:pt x="156" y="416"/>
                  </a:lnTo>
                  <a:lnTo>
                    <a:pt x="156" y="435"/>
                  </a:lnTo>
                  <a:close/>
                  <a:moveTo>
                    <a:pt x="156" y="395"/>
                  </a:moveTo>
                  <a:lnTo>
                    <a:pt x="137" y="395"/>
                  </a:lnTo>
                  <a:lnTo>
                    <a:pt x="137" y="376"/>
                  </a:lnTo>
                  <a:lnTo>
                    <a:pt x="156" y="376"/>
                  </a:lnTo>
                  <a:lnTo>
                    <a:pt x="156" y="395"/>
                  </a:lnTo>
                  <a:close/>
                  <a:moveTo>
                    <a:pt x="156" y="355"/>
                  </a:moveTo>
                  <a:lnTo>
                    <a:pt x="137" y="355"/>
                  </a:lnTo>
                  <a:lnTo>
                    <a:pt x="137" y="336"/>
                  </a:lnTo>
                  <a:lnTo>
                    <a:pt x="156" y="336"/>
                  </a:lnTo>
                  <a:lnTo>
                    <a:pt x="156" y="355"/>
                  </a:lnTo>
                  <a:close/>
                  <a:moveTo>
                    <a:pt x="184" y="513"/>
                  </a:moveTo>
                  <a:lnTo>
                    <a:pt x="166" y="513"/>
                  </a:lnTo>
                  <a:lnTo>
                    <a:pt x="166" y="494"/>
                  </a:lnTo>
                  <a:lnTo>
                    <a:pt x="184" y="494"/>
                  </a:lnTo>
                  <a:lnTo>
                    <a:pt x="184" y="513"/>
                  </a:lnTo>
                  <a:close/>
                  <a:moveTo>
                    <a:pt x="184" y="473"/>
                  </a:moveTo>
                  <a:lnTo>
                    <a:pt x="166" y="473"/>
                  </a:lnTo>
                  <a:lnTo>
                    <a:pt x="166" y="454"/>
                  </a:lnTo>
                  <a:lnTo>
                    <a:pt x="184" y="454"/>
                  </a:lnTo>
                  <a:lnTo>
                    <a:pt x="184" y="473"/>
                  </a:lnTo>
                  <a:close/>
                  <a:moveTo>
                    <a:pt x="184" y="435"/>
                  </a:moveTo>
                  <a:lnTo>
                    <a:pt x="166" y="435"/>
                  </a:lnTo>
                  <a:lnTo>
                    <a:pt x="166" y="416"/>
                  </a:lnTo>
                  <a:lnTo>
                    <a:pt x="184" y="416"/>
                  </a:lnTo>
                  <a:lnTo>
                    <a:pt x="184" y="435"/>
                  </a:lnTo>
                  <a:close/>
                  <a:moveTo>
                    <a:pt x="184" y="395"/>
                  </a:moveTo>
                  <a:lnTo>
                    <a:pt x="166" y="395"/>
                  </a:lnTo>
                  <a:lnTo>
                    <a:pt x="166" y="376"/>
                  </a:lnTo>
                  <a:lnTo>
                    <a:pt x="184" y="376"/>
                  </a:lnTo>
                  <a:lnTo>
                    <a:pt x="184" y="395"/>
                  </a:lnTo>
                  <a:close/>
                  <a:moveTo>
                    <a:pt x="184" y="355"/>
                  </a:moveTo>
                  <a:lnTo>
                    <a:pt x="166" y="355"/>
                  </a:lnTo>
                  <a:lnTo>
                    <a:pt x="166" y="336"/>
                  </a:lnTo>
                  <a:lnTo>
                    <a:pt x="184" y="336"/>
                  </a:lnTo>
                  <a:lnTo>
                    <a:pt x="184" y="35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609493" algn="l" rtl="0" fontAlgn="base">
                <a:spcBef>
                  <a:spcPct val="0"/>
                </a:spcBef>
                <a:spcAft>
                  <a:spcPct val="0"/>
                </a:spcAft>
                <a:defRPr kern="1200">
                  <a:solidFill>
                    <a:schemeClr val="tx1"/>
                  </a:solidFill>
                  <a:latin typeface="Arial" charset="0"/>
                  <a:ea typeface="+mn-ea"/>
                  <a:cs typeface="Arial" charset="0"/>
                </a:defRPr>
              </a:lvl2pPr>
              <a:lvl3pPr marL="1218987" algn="l" rtl="0" fontAlgn="base">
                <a:spcBef>
                  <a:spcPct val="0"/>
                </a:spcBef>
                <a:spcAft>
                  <a:spcPct val="0"/>
                </a:spcAft>
                <a:defRPr kern="1200">
                  <a:solidFill>
                    <a:schemeClr val="tx1"/>
                  </a:solidFill>
                  <a:latin typeface="Arial" charset="0"/>
                  <a:ea typeface="+mn-ea"/>
                  <a:cs typeface="Arial" charset="0"/>
                </a:defRPr>
              </a:lvl3pPr>
              <a:lvl4pPr marL="1828480" algn="l" rtl="0" fontAlgn="base">
                <a:spcBef>
                  <a:spcPct val="0"/>
                </a:spcBef>
                <a:spcAft>
                  <a:spcPct val="0"/>
                </a:spcAft>
                <a:defRPr kern="1200">
                  <a:solidFill>
                    <a:schemeClr val="tx1"/>
                  </a:solidFill>
                  <a:latin typeface="Arial" charset="0"/>
                  <a:ea typeface="+mn-ea"/>
                  <a:cs typeface="Arial" charset="0"/>
                </a:defRPr>
              </a:lvl4pPr>
              <a:lvl5pPr marL="2437973" algn="l" rtl="0" fontAlgn="base">
                <a:spcBef>
                  <a:spcPct val="0"/>
                </a:spcBef>
                <a:spcAft>
                  <a:spcPct val="0"/>
                </a:spcAft>
                <a:defRPr kern="1200">
                  <a:solidFill>
                    <a:schemeClr val="tx1"/>
                  </a:solidFill>
                  <a:latin typeface="Arial" charset="0"/>
                  <a:ea typeface="+mn-ea"/>
                  <a:cs typeface="Arial" charset="0"/>
                </a:defRPr>
              </a:lvl5pPr>
              <a:lvl6pPr marL="3047467" algn="l" defTabSz="1218987" rtl="0" eaLnBrk="1" latinLnBrk="0" hangingPunct="1">
                <a:defRPr kern="1200">
                  <a:solidFill>
                    <a:schemeClr val="tx1"/>
                  </a:solidFill>
                  <a:latin typeface="Arial" charset="0"/>
                  <a:ea typeface="+mn-ea"/>
                  <a:cs typeface="Arial" charset="0"/>
                </a:defRPr>
              </a:lvl6pPr>
              <a:lvl7pPr marL="3656960" algn="l" defTabSz="1218987" rtl="0" eaLnBrk="1" latinLnBrk="0" hangingPunct="1">
                <a:defRPr kern="1200">
                  <a:solidFill>
                    <a:schemeClr val="tx1"/>
                  </a:solidFill>
                  <a:latin typeface="Arial" charset="0"/>
                  <a:ea typeface="+mn-ea"/>
                  <a:cs typeface="Arial" charset="0"/>
                </a:defRPr>
              </a:lvl7pPr>
              <a:lvl8pPr marL="4266453" algn="l" defTabSz="1218987" rtl="0" eaLnBrk="1" latinLnBrk="0" hangingPunct="1">
                <a:defRPr kern="1200">
                  <a:solidFill>
                    <a:schemeClr val="tx1"/>
                  </a:solidFill>
                  <a:latin typeface="Arial" charset="0"/>
                  <a:ea typeface="+mn-ea"/>
                  <a:cs typeface="Arial" charset="0"/>
                </a:defRPr>
              </a:lvl8pPr>
              <a:lvl9pPr marL="4875947" algn="l" defTabSz="1218987" rtl="0" eaLnBrk="1" latinLnBrk="0" hangingPunct="1">
                <a:defRPr kern="1200">
                  <a:solidFill>
                    <a:schemeClr val="tx1"/>
                  </a:solidFill>
                  <a:latin typeface="Arial" charset="0"/>
                  <a:ea typeface="+mn-ea"/>
                  <a:cs typeface="Arial" charset="0"/>
                </a:defRPr>
              </a:lvl9pPr>
            </a:lstStyle>
            <a:p>
              <a:pPr eaLnBrk="0" hangingPunct="0">
                <a:defRPr/>
              </a:pPr>
              <a:endParaRPr lang="en-US" sz="1400" b="1" kern="0">
                <a:solidFill>
                  <a:srgbClr val="AF2C24"/>
                </a:solidFill>
                <a:latin typeface="Arial"/>
                <a:ea typeface="ＭＳ Ｐゴシック"/>
              </a:endParaRPr>
            </a:p>
          </p:txBody>
        </p:sp>
        <p:sp>
          <p:nvSpPr>
            <p:cNvPr id="99" name="Freeform 98"/>
            <p:cNvSpPr>
              <a:spLocks noEditPoints="1"/>
            </p:cNvSpPr>
            <p:nvPr/>
          </p:nvSpPr>
          <p:spPr bwMode="auto">
            <a:xfrm>
              <a:off x="7567613" y="3176120"/>
              <a:ext cx="319087" cy="1101725"/>
            </a:xfrm>
            <a:custGeom>
              <a:avLst/>
              <a:gdLst>
                <a:gd name="T0" fmla="*/ 50 w 201"/>
                <a:gd name="T1" fmla="*/ 0 h 694"/>
                <a:gd name="T2" fmla="*/ 55 w 201"/>
                <a:gd name="T3" fmla="*/ 373 h 694"/>
                <a:gd name="T4" fmla="*/ 201 w 201"/>
                <a:gd name="T5" fmla="*/ 267 h 694"/>
                <a:gd name="T6" fmla="*/ 33 w 201"/>
                <a:gd name="T7" fmla="*/ 328 h 694"/>
                <a:gd name="T8" fmla="*/ 33 w 201"/>
                <a:gd name="T9" fmla="*/ 314 h 694"/>
                <a:gd name="T10" fmla="*/ 52 w 201"/>
                <a:gd name="T11" fmla="*/ 281 h 694"/>
                <a:gd name="T12" fmla="*/ 52 w 201"/>
                <a:gd name="T13" fmla="*/ 281 h 694"/>
                <a:gd name="T14" fmla="*/ 52 w 201"/>
                <a:gd name="T15" fmla="*/ 227 h 694"/>
                <a:gd name="T16" fmla="*/ 33 w 201"/>
                <a:gd name="T17" fmla="*/ 193 h 694"/>
                <a:gd name="T18" fmla="*/ 62 w 201"/>
                <a:gd name="T19" fmla="*/ 347 h 694"/>
                <a:gd name="T20" fmla="*/ 81 w 201"/>
                <a:gd name="T21" fmla="*/ 314 h 694"/>
                <a:gd name="T22" fmla="*/ 81 w 201"/>
                <a:gd name="T23" fmla="*/ 314 h 694"/>
                <a:gd name="T24" fmla="*/ 81 w 201"/>
                <a:gd name="T25" fmla="*/ 262 h 694"/>
                <a:gd name="T26" fmla="*/ 62 w 201"/>
                <a:gd name="T27" fmla="*/ 227 h 694"/>
                <a:gd name="T28" fmla="*/ 62 w 201"/>
                <a:gd name="T29" fmla="*/ 212 h 694"/>
                <a:gd name="T30" fmla="*/ 109 w 201"/>
                <a:gd name="T31" fmla="*/ 635 h 694"/>
                <a:gd name="T32" fmla="*/ 109 w 201"/>
                <a:gd name="T33" fmla="*/ 635 h 694"/>
                <a:gd name="T34" fmla="*/ 109 w 201"/>
                <a:gd name="T35" fmla="*/ 585 h 694"/>
                <a:gd name="T36" fmla="*/ 90 w 201"/>
                <a:gd name="T37" fmla="*/ 552 h 694"/>
                <a:gd name="T38" fmla="*/ 90 w 201"/>
                <a:gd name="T39" fmla="*/ 538 h 694"/>
                <a:gd name="T40" fmla="*/ 109 w 201"/>
                <a:gd name="T41" fmla="*/ 507 h 694"/>
                <a:gd name="T42" fmla="*/ 109 w 201"/>
                <a:gd name="T43" fmla="*/ 507 h 694"/>
                <a:gd name="T44" fmla="*/ 109 w 201"/>
                <a:gd name="T45" fmla="*/ 456 h 694"/>
                <a:gd name="T46" fmla="*/ 90 w 201"/>
                <a:gd name="T47" fmla="*/ 425 h 694"/>
                <a:gd name="T48" fmla="*/ 90 w 201"/>
                <a:gd name="T49" fmla="*/ 411 h 694"/>
                <a:gd name="T50" fmla="*/ 109 w 201"/>
                <a:gd name="T51" fmla="*/ 378 h 694"/>
                <a:gd name="T52" fmla="*/ 109 w 201"/>
                <a:gd name="T53" fmla="*/ 378 h 694"/>
                <a:gd name="T54" fmla="*/ 109 w 201"/>
                <a:gd name="T55" fmla="*/ 328 h 694"/>
                <a:gd name="T56" fmla="*/ 90 w 201"/>
                <a:gd name="T57" fmla="*/ 295 h 694"/>
                <a:gd name="T58" fmla="*/ 90 w 201"/>
                <a:gd name="T59" fmla="*/ 281 h 694"/>
                <a:gd name="T60" fmla="*/ 109 w 201"/>
                <a:gd name="T61" fmla="*/ 245 h 694"/>
                <a:gd name="T62" fmla="*/ 109 w 201"/>
                <a:gd name="T63" fmla="*/ 245 h 694"/>
                <a:gd name="T64" fmla="*/ 109 w 201"/>
                <a:gd name="T65" fmla="*/ 193 h 694"/>
                <a:gd name="T66" fmla="*/ 121 w 201"/>
                <a:gd name="T67" fmla="*/ 616 h 694"/>
                <a:gd name="T68" fmla="*/ 121 w 201"/>
                <a:gd name="T69" fmla="*/ 604 h 694"/>
                <a:gd name="T70" fmla="*/ 140 w 201"/>
                <a:gd name="T71" fmla="*/ 571 h 694"/>
                <a:gd name="T72" fmla="*/ 140 w 201"/>
                <a:gd name="T73" fmla="*/ 571 h 694"/>
                <a:gd name="T74" fmla="*/ 140 w 201"/>
                <a:gd name="T75" fmla="*/ 519 h 694"/>
                <a:gd name="T76" fmla="*/ 121 w 201"/>
                <a:gd name="T77" fmla="*/ 489 h 694"/>
                <a:gd name="T78" fmla="*/ 121 w 201"/>
                <a:gd name="T79" fmla="*/ 474 h 694"/>
                <a:gd name="T80" fmla="*/ 140 w 201"/>
                <a:gd name="T81" fmla="*/ 444 h 694"/>
                <a:gd name="T82" fmla="*/ 140 w 201"/>
                <a:gd name="T83" fmla="*/ 444 h 694"/>
                <a:gd name="T84" fmla="*/ 140 w 201"/>
                <a:gd name="T85" fmla="*/ 392 h 694"/>
                <a:gd name="T86" fmla="*/ 121 w 201"/>
                <a:gd name="T87" fmla="*/ 359 h 694"/>
                <a:gd name="T88" fmla="*/ 121 w 201"/>
                <a:gd name="T89" fmla="*/ 347 h 694"/>
                <a:gd name="T90" fmla="*/ 140 w 201"/>
                <a:gd name="T91" fmla="*/ 314 h 694"/>
                <a:gd name="T92" fmla="*/ 140 w 201"/>
                <a:gd name="T93" fmla="*/ 314 h 694"/>
                <a:gd name="T94" fmla="*/ 140 w 201"/>
                <a:gd name="T95" fmla="*/ 262 h 694"/>
                <a:gd name="T96" fmla="*/ 121 w 201"/>
                <a:gd name="T97" fmla="*/ 227 h 694"/>
                <a:gd name="T98" fmla="*/ 121 w 201"/>
                <a:gd name="T99" fmla="*/ 212 h 694"/>
                <a:gd name="T100" fmla="*/ 168 w 201"/>
                <a:gd name="T101" fmla="*/ 245 h 694"/>
                <a:gd name="T102" fmla="*/ 168 w 201"/>
                <a:gd name="T103" fmla="*/ 245 h 694"/>
                <a:gd name="T104" fmla="*/ 168 w 201"/>
                <a:gd name="T105" fmla="*/ 193 h 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01" h="694">
                  <a:moveTo>
                    <a:pt x="201" y="170"/>
                  </a:moveTo>
                  <a:lnTo>
                    <a:pt x="149" y="170"/>
                  </a:lnTo>
                  <a:lnTo>
                    <a:pt x="149" y="57"/>
                  </a:lnTo>
                  <a:lnTo>
                    <a:pt x="50" y="0"/>
                  </a:lnTo>
                  <a:lnTo>
                    <a:pt x="50" y="170"/>
                  </a:lnTo>
                  <a:lnTo>
                    <a:pt x="0" y="170"/>
                  </a:lnTo>
                  <a:lnTo>
                    <a:pt x="0" y="373"/>
                  </a:lnTo>
                  <a:lnTo>
                    <a:pt x="55" y="373"/>
                  </a:lnTo>
                  <a:lnTo>
                    <a:pt x="55" y="694"/>
                  </a:lnTo>
                  <a:lnTo>
                    <a:pt x="154" y="694"/>
                  </a:lnTo>
                  <a:lnTo>
                    <a:pt x="154" y="267"/>
                  </a:lnTo>
                  <a:lnTo>
                    <a:pt x="201" y="267"/>
                  </a:lnTo>
                  <a:lnTo>
                    <a:pt x="201" y="170"/>
                  </a:lnTo>
                  <a:close/>
                  <a:moveTo>
                    <a:pt x="52" y="347"/>
                  </a:moveTo>
                  <a:lnTo>
                    <a:pt x="33" y="347"/>
                  </a:lnTo>
                  <a:lnTo>
                    <a:pt x="33" y="328"/>
                  </a:lnTo>
                  <a:lnTo>
                    <a:pt x="52" y="328"/>
                  </a:lnTo>
                  <a:lnTo>
                    <a:pt x="52" y="347"/>
                  </a:lnTo>
                  <a:close/>
                  <a:moveTo>
                    <a:pt x="52" y="314"/>
                  </a:moveTo>
                  <a:lnTo>
                    <a:pt x="33" y="314"/>
                  </a:lnTo>
                  <a:lnTo>
                    <a:pt x="33" y="295"/>
                  </a:lnTo>
                  <a:lnTo>
                    <a:pt x="52" y="295"/>
                  </a:lnTo>
                  <a:lnTo>
                    <a:pt x="52" y="314"/>
                  </a:lnTo>
                  <a:close/>
                  <a:moveTo>
                    <a:pt x="52" y="281"/>
                  </a:moveTo>
                  <a:lnTo>
                    <a:pt x="33" y="281"/>
                  </a:lnTo>
                  <a:lnTo>
                    <a:pt x="33" y="262"/>
                  </a:lnTo>
                  <a:lnTo>
                    <a:pt x="52" y="262"/>
                  </a:lnTo>
                  <a:lnTo>
                    <a:pt x="52" y="281"/>
                  </a:lnTo>
                  <a:close/>
                  <a:moveTo>
                    <a:pt x="52" y="245"/>
                  </a:moveTo>
                  <a:lnTo>
                    <a:pt x="33" y="245"/>
                  </a:lnTo>
                  <a:lnTo>
                    <a:pt x="33" y="227"/>
                  </a:lnTo>
                  <a:lnTo>
                    <a:pt x="52" y="227"/>
                  </a:lnTo>
                  <a:lnTo>
                    <a:pt x="52" y="245"/>
                  </a:lnTo>
                  <a:close/>
                  <a:moveTo>
                    <a:pt x="52" y="212"/>
                  </a:moveTo>
                  <a:lnTo>
                    <a:pt x="33" y="212"/>
                  </a:lnTo>
                  <a:lnTo>
                    <a:pt x="33" y="193"/>
                  </a:lnTo>
                  <a:lnTo>
                    <a:pt x="52" y="193"/>
                  </a:lnTo>
                  <a:lnTo>
                    <a:pt x="52" y="212"/>
                  </a:lnTo>
                  <a:close/>
                  <a:moveTo>
                    <a:pt x="81" y="347"/>
                  </a:moveTo>
                  <a:lnTo>
                    <a:pt x="62" y="347"/>
                  </a:lnTo>
                  <a:lnTo>
                    <a:pt x="62" y="328"/>
                  </a:lnTo>
                  <a:lnTo>
                    <a:pt x="81" y="328"/>
                  </a:lnTo>
                  <a:lnTo>
                    <a:pt x="81" y="347"/>
                  </a:lnTo>
                  <a:close/>
                  <a:moveTo>
                    <a:pt x="81" y="314"/>
                  </a:moveTo>
                  <a:lnTo>
                    <a:pt x="62" y="314"/>
                  </a:lnTo>
                  <a:lnTo>
                    <a:pt x="62" y="295"/>
                  </a:lnTo>
                  <a:lnTo>
                    <a:pt x="81" y="295"/>
                  </a:lnTo>
                  <a:lnTo>
                    <a:pt x="81" y="314"/>
                  </a:lnTo>
                  <a:close/>
                  <a:moveTo>
                    <a:pt x="81" y="281"/>
                  </a:moveTo>
                  <a:lnTo>
                    <a:pt x="62" y="281"/>
                  </a:lnTo>
                  <a:lnTo>
                    <a:pt x="62" y="262"/>
                  </a:lnTo>
                  <a:lnTo>
                    <a:pt x="81" y="262"/>
                  </a:lnTo>
                  <a:lnTo>
                    <a:pt x="81" y="281"/>
                  </a:lnTo>
                  <a:close/>
                  <a:moveTo>
                    <a:pt x="81" y="245"/>
                  </a:moveTo>
                  <a:lnTo>
                    <a:pt x="62" y="245"/>
                  </a:lnTo>
                  <a:lnTo>
                    <a:pt x="62" y="227"/>
                  </a:lnTo>
                  <a:lnTo>
                    <a:pt x="81" y="227"/>
                  </a:lnTo>
                  <a:lnTo>
                    <a:pt x="81" y="245"/>
                  </a:lnTo>
                  <a:close/>
                  <a:moveTo>
                    <a:pt x="81" y="212"/>
                  </a:moveTo>
                  <a:lnTo>
                    <a:pt x="62" y="212"/>
                  </a:lnTo>
                  <a:lnTo>
                    <a:pt x="62" y="193"/>
                  </a:lnTo>
                  <a:lnTo>
                    <a:pt x="81" y="193"/>
                  </a:lnTo>
                  <a:lnTo>
                    <a:pt x="81" y="212"/>
                  </a:lnTo>
                  <a:close/>
                  <a:moveTo>
                    <a:pt x="109" y="635"/>
                  </a:moveTo>
                  <a:lnTo>
                    <a:pt x="90" y="635"/>
                  </a:lnTo>
                  <a:lnTo>
                    <a:pt x="90" y="616"/>
                  </a:lnTo>
                  <a:lnTo>
                    <a:pt x="109" y="616"/>
                  </a:lnTo>
                  <a:lnTo>
                    <a:pt x="109" y="635"/>
                  </a:lnTo>
                  <a:close/>
                  <a:moveTo>
                    <a:pt x="109" y="604"/>
                  </a:moveTo>
                  <a:lnTo>
                    <a:pt x="90" y="604"/>
                  </a:lnTo>
                  <a:lnTo>
                    <a:pt x="90" y="585"/>
                  </a:lnTo>
                  <a:lnTo>
                    <a:pt x="109" y="585"/>
                  </a:lnTo>
                  <a:lnTo>
                    <a:pt x="109" y="604"/>
                  </a:lnTo>
                  <a:close/>
                  <a:moveTo>
                    <a:pt x="109" y="571"/>
                  </a:moveTo>
                  <a:lnTo>
                    <a:pt x="90" y="571"/>
                  </a:lnTo>
                  <a:lnTo>
                    <a:pt x="90" y="552"/>
                  </a:lnTo>
                  <a:lnTo>
                    <a:pt x="109" y="552"/>
                  </a:lnTo>
                  <a:lnTo>
                    <a:pt x="109" y="571"/>
                  </a:lnTo>
                  <a:close/>
                  <a:moveTo>
                    <a:pt x="109" y="538"/>
                  </a:moveTo>
                  <a:lnTo>
                    <a:pt x="90" y="538"/>
                  </a:lnTo>
                  <a:lnTo>
                    <a:pt x="90" y="519"/>
                  </a:lnTo>
                  <a:lnTo>
                    <a:pt x="109" y="519"/>
                  </a:lnTo>
                  <a:lnTo>
                    <a:pt x="109" y="538"/>
                  </a:lnTo>
                  <a:close/>
                  <a:moveTo>
                    <a:pt x="109" y="507"/>
                  </a:moveTo>
                  <a:lnTo>
                    <a:pt x="90" y="507"/>
                  </a:lnTo>
                  <a:lnTo>
                    <a:pt x="90" y="489"/>
                  </a:lnTo>
                  <a:lnTo>
                    <a:pt x="109" y="489"/>
                  </a:lnTo>
                  <a:lnTo>
                    <a:pt x="109" y="507"/>
                  </a:lnTo>
                  <a:close/>
                  <a:moveTo>
                    <a:pt x="109" y="474"/>
                  </a:moveTo>
                  <a:lnTo>
                    <a:pt x="90" y="474"/>
                  </a:lnTo>
                  <a:lnTo>
                    <a:pt x="90" y="456"/>
                  </a:lnTo>
                  <a:lnTo>
                    <a:pt x="109" y="456"/>
                  </a:lnTo>
                  <a:lnTo>
                    <a:pt x="109" y="474"/>
                  </a:lnTo>
                  <a:close/>
                  <a:moveTo>
                    <a:pt x="109" y="444"/>
                  </a:moveTo>
                  <a:lnTo>
                    <a:pt x="90" y="444"/>
                  </a:lnTo>
                  <a:lnTo>
                    <a:pt x="90" y="425"/>
                  </a:lnTo>
                  <a:lnTo>
                    <a:pt x="109" y="425"/>
                  </a:lnTo>
                  <a:lnTo>
                    <a:pt x="109" y="444"/>
                  </a:lnTo>
                  <a:close/>
                  <a:moveTo>
                    <a:pt x="109" y="411"/>
                  </a:moveTo>
                  <a:lnTo>
                    <a:pt x="90" y="411"/>
                  </a:lnTo>
                  <a:lnTo>
                    <a:pt x="90" y="392"/>
                  </a:lnTo>
                  <a:lnTo>
                    <a:pt x="109" y="392"/>
                  </a:lnTo>
                  <a:lnTo>
                    <a:pt x="109" y="411"/>
                  </a:lnTo>
                  <a:close/>
                  <a:moveTo>
                    <a:pt x="109" y="378"/>
                  </a:moveTo>
                  <a:lnTo>
                    <a:pt x="90" y="378"/>
                  </a:lnTo>
                  <a:lnTo>
                    <a:pt x="90" y="359"/>
                  </a:lnTo>
                  <a:lnTo>
                    <a:pt x="109" y="359"/>
                  </a:lnTo>
                  <a:lnTo>
                    <a:pt x="109" y="378"/>
                  </a:lnTo>
                  <a:close/>
                  <a:moveTo>
                    <a:pt x="109" y="347"/>
                  </a:moveTo>
                  <a:lnTo>
                    <a:pt x="90" y="347"/>
                  </a:lnTo>
                  <a:lnTo>
                    <a:pt x="90" y="328"/>
                  </a:lnTo>
                  <a:lnTo>
                    <a:pt x="109" y="328"/>
                  </a:lnTo>
                  <a:lnTo>
                    <a:pt x="109" y="347"/>
                  </a:lnTo>
                  <a:close/>
                  <a:moveTo>
                    <a:pt x="109" y="314"/>
                  </a:moveTo>
                  <a:lnTo>
                    <a:pt x="90" y="314"/>
                  </a:lnTo>
                  <a:lnTo>
                    <a:pt x="90" y="295"/>
                  </a:lnTo>
                  <a:lnTo>
                    <a:pt x="109" y="295"/>
                  </a:lnTo>
                  <a:lnTo>
                    <a:pt x="109" y="314"/>
                  </a:lnTo>
                  <a:close/>
                  <a:moveTo>
                    <a:pt x="109" y="281"/>
                  </a:moveTo>
                  <a:lnTo>
                    <a:pt x="90" y="281"/>
                  </a:lnTo>
                  <a:lnTo>
                    <a:pt x="90" y="262"/>
                  </a:lnTo>
                  <a:lnTo>
                    <a:pt x="109" y="262"/>
                  </a:lnTo>
                  <a:lnTo>
                    <a:pt x="109" y="281"/>
                  </a:lnTo>
                  <a:close/>
                  <a:moveTo>
                    <a:pt x="109" y="245"/>
                  </a:moveTo>
                  <a:lnTo>
                    <a:pt x="90" y="245"/>
                  </a:lnTo>
                  <a:lnTo>
                    <a:pt x="90" y="227"/>
                  </a:lnTo>
                  <a:lnTo>
                    <a:pt x="109" y="227"/>
                  </a:lnTo>
                  <a:lnTo>
                    <a:pt x="109" y="245"/>
                  </a:lnTo>
                  <a:close/>
                  <a:moveTo>
                    <a:pt x="109" y="212"/>
                  </a:moveTo>
                  <a:lnTo>
                    <a:pt x="90" y="212"/>
                  </a:lnTo>
                  <a:lnTo>
                    <a:pt x="90" y="193"/>
                  </a:lnTo>
                  <a:lnTo>
                    <a:pt x="109" y="193"/>
                  </a:lnTo>
                  <a:lnTo>
                    <a:pt x="109" y="212"/>
                  </a:lnTo>
                  <a:close/>
                  <a:moveTo>
                    <a:pt x="140" y="635"/>
                  </a:moveTo>
                  <a:lnTo>
                    <a:pt x="121" y="635"/>
                  </a:lnTo>
                  <a:lnTo>
                    <a:pt x="121" y="616"/>
                  </a:lnTo>
                  <a:lnTo>
                    <a:pt x="140" y="616"/>
                  </a:lnTo>
                  <a:lnTo>
                    <a:pt x="140" y="635"/>
                  </a:lnTo>
                  <a:close/>
                  <a:moveTo>
                    <a:pt x="140" y="604"/>
                  </a:moveTo>
                  <a:lnTo>
                    <a:pt x="121" y="604"/>
                  </a:lnTo>
                  <a:lnTo>
                    <a:pt x="121" y="585"/>
                  </a:lnTo>
                  <a:lnTo>
                    <a:pt x="140" y="585"/>
                  </a:lnTo>
                  <a:lnTo>
                    <a:pt x="140" y="604"/>
                  </a:lnTo>
                  <a:close/>
                  <a:moveTo>
                    <a:pt x="140" y="571"/>
                  </a:moveTo>
                  <a:lnTo>
                    <a:pt x="121" y="571"/>
                  </a:lnTo>
                  <a:lnTo>
                    <a:pt x="121" y="552"/>
                  </a:lnTo>
                  <a:lnTo>
                    <a:pt x="140" y="552"/>
                  </a:lnTo>
                  <a:lnTo>
                    <a:pt x="140" y="571"/>
                  </a:lnTo>
                  <a:close/>
                  <a:moveTo>
                    <a:pt x="140" y="538"/>
                  </a:moveTo>
                  <a:lnTo>
                    <a:pt x="121" y="538"/>
                  </a:lnTo>
                  <a:lnTo>
                    <a:pt x="121" y="519"/>
                  </a:lnTo>
                  <a:lnTo>
                    <a:pt x="140" y="519"/>
                  </a:lnTo>
                  <a:lnTo>
                    <a:pt x="140" y="538"/>
                  </a:lnTo>
                  <a:close/>
                  <a:moveTo>
                    <a:pt x="140" y="507"/>
                  </a:moveTo>
                  <a:lnTo>
                    <a:pt x="121" y="507"/>
                  </a:lnTo>
                  <a:lnTo>
                    <a:pt x="121" y="489"/>
                  </a:lnTo>
                  <a:lnTo>
                    <a:pt x="140" y="489"/>
                  </a:lnTo>
                  <a:lnTo>
                    <a:pt x="140" y="507"/>
                  </a:lnTo>
                  <a:close/>
                  <a:moveTo>
                    <a:pt x="140" y="474"/>
                  </a:moveTo>
                  <a:lnTo>
                    <a:pt x="121" y="474"/>
                  </a:lnTo>
                  <a:lnTo>
                    <a:pt x="121" y="456"/>
                  </a:lnTo>
                  <a:lnTo>
                    <a:pt x="140" y="456"/>
                  </a:lnTo>
                  <a:lnTo>
                    <a:pt x="140" y="474"/>
                  </a:lnTo>
                  <a:close/>
                  <a:moveTo>
                    <a:pt x="140" y="444"/>
                  </a:moveTo>
                  <a:lnTo>
                    <a:pt x="121" y="444"/>
                  </a:lnTo>
                  <a:lnTo>
                    <a:pt x="121" y="425"/>
                  </a:lnTo>
                  <a:lnTo>
                    <a:pt x="140" y="425"/>
                  </a:lnTo>
                  <a:lnTo>
                    <a:pt x="140" y="444"/>
                  </a:lnTo>
                  <a:close/>
                  <a:moveTo>
                    <a:pt x="140" y="411"/>
                  </a:moveTo>
                  <a:lnTo>
                    <a:pt x="121" y="411"/>
                  </a:lnTo>
                  <a:lnTo>
                    <a:pt x="121" y="392"/>
                  </a:lnTo>
                  <a:lnTo>
                    <a:pt x="140" y="392"/>
                  </a:lnTo>
                  <a:lnTo>
                    <a:pt x="140" y="411"/>
                  </a:lnTo>
                  <a:close/>
                  <a:moveTo>
                    <a:pt x="140" y="378"/>
                  </a:moveTo>
                  <a:lnTo>
                    <a:pt x="121" y="378"/>
                  </a:lnTo>
                  <a:lnTo>
                    <a:pt x="121" y="359"/>
                  </a:lnTo>
                  <a:lnTo>
                    <a:pt x="140" y="359"/>
                  </a:lnTo>
                  <a:lnTo>
                    <a:pt x="140" y="378"/>
                  </a:lnTo>
                  <a:close/>
                  <a:moveTo>
                    <a:pt x="140" y="347"/>
                  </a:moveTo>
                  <a:lnTo>
                    <a:pt x="121" y="347"/>
                  </a:lnTo>
                  <a:lnTo>
                    <a:pt x="121" y="328"/>
                  </a:lnTo>
                  <a:lnTo>
                    <a:pt x="140" y="328"/>
                  </a:lnTo>
                  <a:lnTo>
                    <a:pt x="140" y="347"/>
                  </a:lnTo>
                  <a:close/>
                  <a:moveTo>
                    <a:pt x="140" y="314"/>
                  </a:moveTo>
                  <a:lnTo>
                    <a:pt x="121" y="314"/>
                  </a:lnTo>
                  <a:lnTo>
                    <a:pt x="121" y="295"/>
                  </a:lnTo>
                  <a:lnTo>
                    <a:pt x="140" y="295"/>
                  </a:lnTo>
                  <a:lnTo>
                    <a:pt x="140" y="314"/>
                  </a:lnTo>
                  <a:close/>
                  <a:moveTo>
                    <a:pt x="140" y="281"/>
                  </a:moveTo>
                  <a:lnTo>
                    <a:pt x="121" y="281"/>
                  </a:lnTo>
                  <a:lnTo>
                    <a:pt x="121" y="262"/>
                  </a:lnTo>
                  <a:lnTo>
                    <a:pt x="140" y="262"/>
                  </a:lnTo>
                  <a:lnTo>
                    <a:pt x="140" y="281"/>
                  </a:lnTo>
                  <a:close/>
                  <a:moveTo>
                    <a:pt x="140" y="245"/>
                  </a:moveTo>
                  <a:lnTo>
                    <a:pt x="121" y="245"/>
                  </a:lnTo>
                  <a:lnTo>
                    <a:pt x="121" y="227"/>
                  </a:lnTo>
                  <a:lnTo>
                    <a:pt x="140" y="227"/>
                  </a:lnTo>
                  <a:lnTo>
                    <a:pt x="140" y="245"/>
                  </a:lnTo>
                  <a:close/>
                  <a:moveTo>
                    <a:pt x="140" y="212"/>
                  </a:moveTo>
                  <a:lnTo>
                    <a:pt x="121" y="212"/>
                  </a:lnTo>
                  <a:lnTo>
                    <a:pt x="121" y="193"/>
                  </a:lnTo>
                  <a:lnTo>
                    <a:pt x="140" y="193"/>
                  </a:lnTo>
                  <a:lnTo>
                    <a:pt x="140" y="212"/>
                  </a:lnTo>
                  <a:close/>
                  <a:moveTo>
                    <a:pt x="168" y="245"/>
                  </a:moveTo>
                  <a:lnTo>
                    <a:pt x="149" y="245"/>
                  </a:lnTo>
                  <a:lnTo>
                    <a:pt x="149" y="227"/>
                  </a:lnTo>
                  <a:lnTo>
                    <a:pt x="168" y="227"/>
                  </a:lnTo>
                  <a:lnTo>
                    <a:pt x="168" y="245"/>
                  </a:lnTo>
                  <a:close/>
                  <a:moveTo>
                    <a:pt x="168" y="212"/>
                  </a:moveTo>
                  <a:lnTo>
                    <a:pt x="149" y="212"/>
                  </a:lnTo>
                  <a:lnTo>
                    <a:pt x="149" y="193"/>
                  </a:lnTo>
                  <a:lnTo>
                    <a:pt x="168" y="193"/>
                  </a:lnTo>
                  <a:lnTo>
                    <a:pt x="168" y="2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609493" algn="l" rtl="0" fontAlgn="base">
                <a:spcBef>
                  <a:spcPct val="0"/>
                </a:spcBef>
                <a:spcAft>
                  <a:spcPct val="0"/>
                </a:spcAft>
                <a:defRPr kern="1200">
                  <a:solidFill>
                    <a:schemeClr val="tx1"/>
                  </a:solidFill>
                  <a:latin typeface="Arial" charset="0"/>
                  <a:ea typeface="+mn-ea"/>
                  <a:cs typeface="Arial" charset="0"/>
                </a:defRPr>
              </a:lvl2pPr>
              <a:lvl3pPr marL="1218987" algn="l" rtl="0" fontAlgn="base">
                <a:spcBef>
                  <a:spcPct val="0"/>
                </a:spcBef>
                <a:spcAft>
                  <a:spcPct val="0"/>
                </a:spcAft>
                <a:defRPr kern="1200">
                  <a:solidFill>
                    <a:schemeClr val="tx1"/>
                  </a:solidFill>
                  <a:latin typeface="Arial" charset="0"/>
                  <a:ea typeface="+mn-ea"/>
                  <a:cs typeface="Arial" charset="0"/>
                </a:defRPr>
              </a:lvl3pPr>
              <a:lvl4pPr marL="1828480" algn="l" rtl="0" fontAlgn="base">
                <a:spcBef>
                  <a:spcPct val="0"/>
                </a:spcBef>
                <a:spcAft>
                  <a:spcPct val="0"/>
                </a:spcAft>
                <a:defRPr kern="1200">
                  <a:solidFill>
                    <a:schemeClr val="tx1"/>
                  </a:solidFill>
                  <a:latin typeface="Arial" charset="0"/>
                  <a:ea typeface="+mn-ea"/>
                  <a:cs typeface="Arial" charset="0"/>
                </a:defRPr>
              </a:lvl4pPr>
              <a:lvl5pPr marL="2437973" algn="l" rtl="0" fontAlgn="base">
                <a:spcBef>
                  <a:spcPct val="0"/>
                </a:spcBef>
                <a:spcAft>
                  <a:spcPct val="0"/>
                </a:spcAft>
                <a:defRPr kern="1200">
                  <a:solidFill>
                    <a:schemeClr val="tx1"/>
                  </a:solidFill>
                  <a:latin typeface="Arial" charset="0"/>
                  <a:ea typeface="+mn-ea"/>
                  <a:cs typeface="Arial" charset="0"/>
                </a:defRPr>
              </a:lvl5pPr>
              <a:lvl6pPr marL="3047467" algn="l" defTabSz="1218987" rtl="0" eaLnBrk="1" latinLnBrk="0" hangingPunct="1">
                <a:defRPr kern="1200">
                  <a:solidFill>
                    <a:schemeClr val="tx1"/>
                  </a:solidFill>
                  <a:latin typeface="Arial" charset="0"/>
                  <a:ea typeface="+mn-ea"/>
                  <a:cs typeface="Arial" charset="0"/>
                </a:defRPr>
              </a:lvl6pPr>
              <a:lvl7pPr marL="3656960" algn="l" defTabSz="1218987" rtl="0" eaLnBrk="1" latinLnBrk="0" hangingPunct="1">
                <a:defRPr kern="1200">
                  <a:solidFill>
                    <a:schemeClr val="tx1"/>
                  </a:solidFill>
                  <a:latin typeface="Arial" charset="0"/>
                  <a:ea typeface="+mn-ea"/>
                  <a:cs typeface="Arial" charset="0"/>
                </a:defRPr>
              </a:lvl7pPr>
              <a:lvl8pPr marL="4266453" algn="l" defTabSz="1218987" rtl="0" eaLnBrk="1" latinLnBrk="0" hangingPunct="1">
                <a:defRPr kern="1200">
                  <a:solidFill>
                    <a:schemeClr val="tx1"/>
                  </a:solidFill>
                  <a:latin typeface="Arial" charset="0"/>
                  <a:ea typeface="+mn-ea"/>
                  <a:cs typeface="Arial" charset="0"/>
                </a:defRPr>
              </a:lvl8pPr>
              <a:lvl9pPr marL="4875947" algn="l" defTabSz="1218987" rtl="0" eaLnBrk="1" latinLnBrk="0" hangingPunct="1">
                <a:defRPr kern="1200">
                  <a:solidFill>
                    <a:schemeClr val="tx1"/>
                  </a:solidFill>
                  <a:latin typeface="Arial" charset="0"/>
                  <a:ea typeface="+mn-ea"/>
                  <a:cs typeface="Arial" charset="0"/>
                </a:defRPr>
              </a:lvl9pPr>
            </a:lstStyle>
            <a:p>
              <a:pPr eaLnBrk="0" hangingPunct="0">
                <a:defRPr/>
              </a:pPr>
              <a:endParaRPr lang="en-US" sz="1400" b="1" kern="0">
                <a:solidFill>
                  <a:srgbClr val="AF2C24"/>
                </a:solidFill>
                <a:latin typeface="Arial"/>
                <a:ea typeface="ＭＳ Ｐゴシック"/>
              </a:endParaRPr>
            </a:p>
          </p:txBody>
        </p:sp>
        <p:sp>
          <p:nvSpPr>
            <p:cNvPr id="100" name="Freeform 99"/>
            <p:cNvSpPr>
              <a:spLocks noEditPoints="1"/>
            </p:cNvSpPr>
            <p:nvPr/>
          </p:nvSpPr>
          <p:spPr bwMode="auto">
            <a:xfrm>
              <a:off x="7329886" y="3782860"/>
              <a:ext cx="319087" cy="490537"/>
            </a:xfrm>
            <a:custGeom>
              <a:avLst/>
              <a:gdLst>
                <a:gd name="T0" fmla="*/ 0 w 201"/>
                <a:gd name="T1" fmla="*/ 309 h 309"/>
                <a:gd name="T2" fmla="*/ 201 w 201"/>
                <a:gd name="T3" fmla="*/ 309 h 309"/>
                <a:gd name="T4" fmla="*/ 201 w 201"/>
                <a:gd name="T5" fmla="*/ 0 h 309"/>
                <a:gd name="T6" fmla="*/ 0 w 201"/>
                <a:gd name="T7" fmla="*/ 0 h 309"/>
                <a:gd name="T8" fmla="*/ 0 w 201"/>
                <a:gd name="T9" fmla="*/ 309 h 309"/>
                <a:gd name="T10" fmla="*/ 118 w 201"/>
                <a:gd name="T11" fmla="*/ 56 h 309"/>
                <a:gd name="T12" fmla="*/ 175 w 201"/>
                <a:gd name="T13" fmla="*/ 56 h 309"/>
                <a:gd name="T14" fmla="*/ 175 w 201"/>
                <a:gd name="T15" fmla="*/ 108 h 309"/>
                <a:gd name="T16" fmla="*/ 118 w 201"/>
                <a:gd name="T17" fmla="*/ 108 h 309"/>
                <a:gd name="T18" fmla="*/ 118 w 201"/>
                <a:gd name="T19" fmla="*/ 56 h 309"/>
                <a:gd name="T20" fmla="*/ 118 w 201"/>
                <a:gd name="T21" fmla="*/ 137 h 309"/>
                <a:gd name="T22" fmla="*/ 175 w 201"/>
                <a:gd name="T23" fmla="*/ 137 h 309"/>
                <a:gd name="T24" fmla="*/ 175 w 201"/>
                <a:gd name="T25" fmla="*/ 191 h 309"/>
                <a:gd name="T26" fmla="*/ 118 w 201"/>
                <a:gd name="T27" fmla="*/ 191 h 309"/>
                <a:gd name="T28" fmla="*/ 118 w 201"/>
                <a:gd name="T29" fmla="*/ 137 h 309"/>
                <a:gd name="T30" fmla="*/ 28 w 201"/>
                <a:gd name="T31" fmla="*/ 56 h 309"/>
                <a:gd name="T32" fmla="*/ 87 w 201"/>
                <a:gd name="T33" fmla="*/ 56 h 309"/>
                <a:gd name="T34" fmla="*/ 87 w 201"/>
                <a:gd name="T35" fmla="*/ 108 h 309"/>
                <a:gd name="T36" fmla="*/ 28 w 201"/>
                <a:gd name="T37" fmla="*/ 108 h 309"/>
                <a:gd name="T38" fmla="*/ 28 w 201"/>
                <a:gd name="T39" fmla="*/ 56 h 309"/>
                <a:gd name="T40" fmla="*/ 28 w 201"/>
                <a:gd name="T41" fmla="*/ 137 h 309"/>
                <a:gd name="T42" fmla="*/ 87 w 201"/>
                <a:gd name="T43" fmla="*/ 137 h 309"/>
                <a:gd name="T44" fmla="*/ 87 w 201"/>
                <a:gd name="T45" fmla="*/ 191 h 309"/>
                <a:gd name="T46" fmla="*/ 28 w 201"/>
                <a:gd name="T47" fmla="*/ 191 h 309"/>
                <a:gd name="T48" fmla="*/ 28 w 201"/>
                <a:gd name="T49" fmla="*/ 137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1" h="309">
                  <a:moveTo>
                    <a:pt x="0" y="309"/>
                  </a:moveTo>
                  <a:lnTo>
                    <a:pt x="201" y="309"/>
                  </a:lnTo>
                  <a:lnTo>
                    <a:pt x="201" y="0"/>
                  </a:lnTo>
                  <a:lnTo>
                    <a:pt x="0" y="0"/>
                  </a:lnTo>
                  <a:lnTo>
                    <a:pt x="0" y="309"/>
                  </a:lnTo>
                  <a:close/>
                  <a:moveTo>
                    <a:pt x="118" y="56"/>
                  </a:moveTo>
                  <a:lnTo>
                    <a:pt x="175" y="56"/>
                  </a:lnTo>
                  <a:lnTo>
                    <a:pt x="175" y="108"/>
                  </a:lnTo>
                  <a:lnTo>
                    <a:pt x="118" y="108"/>
                  </a:lnTo>
                  <a:lnTo>
                    <a:pt x="118" y="56"/>
                  </a:lnTo>
                  <a:close/>
                  <a:moveTo>
                    <a:pt x="118" y="137"/>
                  </a:moveTo>
                  <a:lnTo>
                    <a:pt x="175" y="137"/>
                  </a:lnTo>
                  <a:lnTo>
                    <a:pt x="175" y="191"/>
                  </a:lnTo>
                  <a:lnTo>
                    <a:pt x="118" y="191"/>
                  </a:lnTo>
                  <a:lnTo>
                    <a:pt x="118" y="137"/>
                  </a:lnTo>
                  <a:close/>
                  <a:moveTo>
                    <a:pt x="28" y="56"/>
                  </a:moveTo>
                  <a:lnTo>
                    <a:pt x="87" y="56"/>
                  </a:lnTo>
                  <a:lnTo>
                    <a:pt x="87" y="108"/>
                  </a:lnTo>
                  <a:lnTo>
                    <a:pt x="28" y="108"/>
                  </a:lnTo>
                  <a:lnTo>
                    <a:pt x="28" y="56"/>
                  </a:lnTo>
                  <a:close/>
                  <a:moveTo>
                    <a:pt x="28" y="137"/>
                  </a:moveTo>
                  <a:lnTo>
                    <a:pt x="87" y="137"/>
                  </a:lnTo>
                  <a:lnTo>
                    <a:pt x="87" y="191"/>
                  </a:lnTo>
                  <a:lnTo>
                    <a:pt x="28" y="191"/>
                  </a:lnTo>
                  <a:lnTo>
                    <a:pt x="28" y="1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609493" algn="l" rtl="0" fontAlgn="base">
                <a:spcBef>
                  <a:spcPct val="0"/>
                </a:spcBef>
                <a:spcAft>
                  <a:spcPct val="0"/>
                </a:spcAft>
                <a:defRPr kern="1200">
                  <a:solidFill>
                    <a:schemeClr val="tx1"/>
                  </a:solidFill>
                  <a:latin typeface="Arial" charset="0"/>
                  <a:ea typeface="+mn-ea"/>
                  <a:cs typeface="Arial" charset="0"/>
                </a:defRPr>
              </a:lvl2pPr>
              <a:lvl3pPr marL="1218987" algn="l" rtl="0" fontAlgn="base">
                <a:spcBef>
                  <a:spcPct val="0"/>
                </a:spcBef>
                <a:spcAft>
                  <a:spcPct val="0"/>
                </a:spcAft>
                <a:defRPr kern="1200">
                  <a:solidFill>
                    <a:schemeClr val="tx1"/>
                  </a:solidFill>
                  <a:latin typeface="Arial" charset="0"/>
                  <a:ea typeface="+mn-ea"/>
                  <a:cs typeface="Arial" charset="0"/>
                </a:defRPr>
              </a:lvl3pPr>
              <a:lvl4pPr marL="1828480" algn="l" rtl="0" fontAlgn="base">
                <a:spcBef>
                  <a:spcPct val="0"/>
                </a:spcBef>
                <a:spcAft>
                  <a:spcPct val="0"/>
                </a:spcAft>
                <a:defRPr kern="1200">
                  <a:solidFill>
                    <a:schemeClr val="tx1"/>
                  </a:solidFill>
                  <a:latin typeface="Arial" charset="0"/>
                  <a:ea typeface="+mn-ea"/>
                  <a:cs typeface="Arial" charset="0"/>
                </a:defRPr>
              </a:lvl4pPr>
              <a:lvl5pPr marL="2437973" algn="l" rtl="0" fontAlgn="base">
                <a:spcBef>
                  <a:spcPct val="0"/>
                </a:spcBef>
                <a:spcAft>
                  <a:spcPct val="0"/>
                </a:spcAft>
                <a:defRPr kern="1200">
                  <a:solidFill>
                    <a:schemeClr val="tx1"/>
                  </a:solidFill>
                  <a:latin typeface="Arial" charset="0"/>
                  <a:ea typeface="+mn-ea"/>
                  <a:cs typeface="Arial" charset="0"/>
                </a:defRPr>
              </a:lvl5pPr>
              <a:lvl6pPr marL="3047467" algn="l" defTabSz="1218987" rtl="0" eaLnBrk="1" latinLnBrk="0" hangingPunct="1">
                <a:defRPr kern="1200">
                  <a:solidFill>
                    <a:schemeClr val="tx1"/>
                  </a:solidFill>
                  <a:latin typeface="Arial" charset="0"/>
                  <a:ea typeface="+mn-ea"/>
                  <a:cs typeface="Arial" charset="0"/>
                </a:defRPr>
              </a:lvl6pPr>
              <a:lvl7pPr marL="3656960" algn="l" defTabSz="1218987" rtl="0" eaLnBrk="1" latinLnBrk="0" hangingPunct="1">
                <a:defRPr kern="1200">
                  <a:solidFill>
                    <a:schemeClr val="tx1"/>
                  </a:solidFill>
                  <a:latin typeface="Arial" charset="0"/>
                  <a:ea typeface="+mn-ea"/>
                  <a:cs typeface="Arial" charset="0"/>
                </a:defRPr>
              </a:lvl7pPr>
              <a:lvl8pPr marL="4266453" algn="l" defTabSz="1218987" rtl="0" eaLnBrk="1" latinLnBrk="0" hangingPunct="1">
                <a:defRPr kern="1200">
                  <a:solidFill>
                    <a:schemeClr val="tx1"/>
                  </a:solidFill>
                  <a:latin typeface="Arial" charset="0"/>
                  <a:ea typeface="+mn-ea"/>
                  <a:cs typeface="Arial" charset="0"/>
                </a:defRPr>
              </a:lvl8pPr>
              <a:lvl9pPr marL="4875947" algn="l" defTabSz="1218987" rtl="0" eaLnBrk="1" latinLnBrk="0" hangingPunct="1">
                <a:defRPr kern="1200">
                  <a:solidFill>
                    <a:schemeClr val="tx1"/>
                  </a:solidFill>
                  <a:latin typeface="Arial" charset="0"/>
                  <a:ea typeface="+mn-ea"/>
                  <a:cs typeface="Arial" charset="0"/>
                </a:defRPr>
              </a:lvl9pPr>
            </a:lstStyle>
            <a:p>
              <a:pPr eaLnBrk="0" hangingPunct="0">
                <a:defRPr/>
              </a:pPr>
              <a:endParaRPr lang="en-US" sz="1400" b="1" kern="0">
                <a:solidFill>
                  <a:srgbClr val="AF2C24"/>
                </a:solidFill>
                <a:latin typeface="Arial"/>
                <a:ea typeface="ＭＳ Ｐゴシック"/>
              </a:endParaRPr>
            </a:p>
          </p:txBody>
        </p:sp>
      </p:grpSp>
      <p:sp>
        <p:nvSpPr>
          <p:cNvPr id="101" name="Oval 100"/>
          <p:cNvSpPr>
            <a:spLocks noChangeArrowheads="1"/>
          </p:cNvSpPr>
          <p:nvPr/>
        </p:nvSpPr>
        <p:spPr bwMode="auto">
          <a:xfrm>
            <a:off x="6755364" y="3264698"/>
            <a:ext cx="2272574" cy="2279716"/>
          </a:xfrm>
          <a:prstGeom prst="ellipse">
            <a:avLst/>
          </a:prstGeom>
          <a:noFill/>
          <a:ln w="19050">
            <a:solidFill>
              <a:srgbClr val="FF9900"/>
            </a:solid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609493" algn="l" rtl="0" fontAlgn="base">
              <a:spcBef>
                <a:spcPct val="0"/>
              </a:spcBef>
              <a:spcAft>
                <a:spcPct val="0"/>
              </a:spcAft>
              <a:defRPr kern="1200">
                <a:solidFill>
                  <a:schemeClr val="tx1"/>
                </a:solidFill>
                <a:latin typeface="Arial" charset="0"/>
                <a:ea typeface="+mn-ea"/>
                <a:cs typeface="Arial" charset="0"/>
              </a:defRPr>
            </a:lvl2pPr>
            <a:lvl3pPr marL="1218987" algn="l" rtl="0" fontAlgn="base">
              <a:spcBef>
                <a:spcPct val="0"/>
              </a:spcBef>
              <a:spcAft>
                <a:spcPct val="0"/>
              </a:spcAft>
              <a:defRPr kern="1200">
                <a:solidFill>
                  <a:schemeClr val="tx1"/>
                </a:solidFill>
                <a:latin typeface="Arial" charset="0"/>
                <a:ea typeface="+mn-ea"/>
                <a:cs typeface="Arial" charset="0"/>
              </a:defRPr>
            </a:lvl3pPr>
            <a:lvl4pPr marL="1828480" algn="l" rtl="0" fontAlgn="base">
              <a:spcBef>
                <a:spcPct val="0"/>
              </a:spcBef>
              <a:spcAft>
                <a:spcPct val="0"/>
              </a:spcAft>
              <a:defRPr kern="1200">
                <a:solidFill>
                  <a:schemeClr val="tx1"/>
                </a:solidFill>
                <a:latin typeface="Arial" charset="0"/>
                <a:ea typeface="+mn-ea"/>
                <a:cs typeface="Arial" charset="0"/>
              </a:defRPr>
            </a:lvl4pPr>
            <a:lvl5pPr marL="2437973" algn="l" rtl="0" fontAlgn="base">
              <a:spcBef>
                <a:spcPct val="0"/>
              </a:spcBef>
              <a:spcAft>
                <a:spcPct val="0"/>
              </a:spcAft>
              <a:defRPr kern="1200">
                <a:solidFill>
                  <a:schemeClr val="tx1"/>
                </a:solidFill>
                <a:latin typeface="Arial" charset="0"/>
                <a:ea typeface="+mn-ea"/>
                <a:cs typeface="Arial" charset="0"/>
              </a:defRPr>
            </a:lvl5pPr>
            <a:lvl6pPr marL="3047467" algn="l" defTabSz="1218987" rtl="0" eaLnBrk="1" latinLnBrk="0" hangingPunct="1">
              <a:defRPr kern="1200">
                <a:solidFill>
                  <a:schemeClr val="tx1"/>
                </a:solidFill>
                <a:latin typeface="Arial" charset="0"/>
                <a:ea typeface="+mn-ea"/>
                <a:cs typeface="Arial" charset="0"/>
              </a:defRPr>
            </a:lvl6pPr>
            <a:lvl7pPr marL="3656960" algn="l" defTabSz="1218987" rtl="0" eaLnBrk="1" latinLnBrk="0" hangingPunct="1">
              <a:defRPr kern="1200">
                <a:solidFill>
                  <a:schemeClr val="tx1"/>
                </a:solidFill>
                <a:latin typeface="Arial" charset="0"/>
                <a:ea typeface="+mn-ea"/>
                <a:cs typeface="Arial" charset="0"/>
              </a:defRPr>
            </a:lvl7pPr>
            <a:lvl8pPr marL="4266453" algn="l" defTabSz="1218987" rtl="0" eaLnBrk="1" latinLnBrk="0" hangingPunct="1">
              <a:defRPr kern="1200">
                <a:solidFill>
                  <a:schemeClr val="tx1"/>
                </a:solidFill>
                <a:latin typeface="Arial" charset="0"/>
                <a:ea typeface="+mn-ea"/>
                <a:cs typeface="Arial" charset="0"/>
              </a:defRPr>
            </a:lvl8pPr>
            <a:lvl9pPr marL="4875947" algn="l" defTabSz="1218987" rtl="0" eaLnBrk="1" latinLnBrk="0" hangingPunct="1">
              <a:defRPr kern="1200">
                <a:solidFill>
                  <a:schemeClr val="tx1"/>
                </a:solidFill>
                <a:latin typeface="Arial" charset="0"/>
                <a:ea typeface="+mn-ea"/>
                <a:cs typeface="Arial" charset="0"/>
              </a:defRPr>
            </a:lvl9pPr>
          </a:lstStyle>
          <a:p>
            <a:pPr eaLnBrk="0" hangingPunct="0">
              <a:defRPr/>
            </a:pPr>
            <a:endParaRPr lang="en-US" sz="1400" b="1" kern="0">
              <a:solidFill>
                <a:srgbClr val="AF2C24"/>
              </a:solidFill>
              <a:latin typeface="Arial"/>
              <a:ea typeface="ＭＳ Ｐゴシック"/>
            </a:endParaRPr>
          </a:p>
        </p:txBody>
      </p:sp>
      <p:sp>
        <p:nvSpPr>
          <p:cNvPr id="102" name="Oval 101"/>
          <p:cNvSpPr>
            <a:spLocks noChangeArrowheads="1"/>
          </p:cNvSpPr>
          <p:nvPr/>
        </p:nvSpPr>
        <p:spPr bwMode="auto">
          <a:xfrm>
            <a:off x="6213112" y="3506482"/>
            <a:ext cx="886965" cy="890698"/>
          </a:xfrm>
          <a:prstGeom prst="ellipse">
            <a:avLst/>
          </a:prstGeom>
          <a:solidFill>
            <a:schemeClr val="bg1"/>
          </a:solidFill>
          <a:ln w="19050">
            <a:solidFill>
              <a:schemeClr val="bg1">
                <a:lumMod val="50000"/>
              </a:schemeClr>
            </a:solidFill>
            <a:round/>
            <a:headEnd/>
            <a:tailEnd/>
          </a:ln>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609493" algn="l" rtl="0" fontAlgn="base">
              <a:spcBef>
                <a:spcPct val="0"/>
              </a:spcBef>
              <a:spcAft>
                <a:spcPct val="0"/>
              </a:spcAft>
              <a:defRPr kern="1200">
                <a:solidFill>
                  <a:schemeClr val="tx1"/>
                </a:solidFill>
                <a:latin typeface="Arial" charset="0"/>
                <a:ea typeface="+mn-ea"/>
                <a:cs typeface="Arial" charset="0"/>
              </a:defRPr>
            </a:lvl2pPr>
            <a:lvl3pPr marL="1218987" algn="l" rtl="0" fontAlgn="base">
              <a:spcBef>
                <a:spcPct val="0"/>
              </a:spcBef>
              <a:spcAft>
                <a:spcPct val="0"/>
              </a:spcAft>
              <a:defRPr kern="1200">
                <a:solidFill>
                  <a:schemeClr val="tx1"/>
                </a:solidFill>
                <a:latin typeface="Arial" charset="0"/>
                <a:ea typeface="+mn-ea"/>
                <a:cs typeface="Arial" charset="0"/>
              </a:defRPr>
            </a:lvl3pPr>
            <a:lvl4pPr marL="1828480" algn="l" rtl="0" fontAlgn="base">
              <a:spcBef>
                <a:spcPct val="0"/>
              </a:spcBef>
              <a:spcAft>
                <a:spcPct val="0"/>
              </a:spcAft>
              <a:defRPr kern="1200">
                <a:solidFill>
                  <a:schemeClr val="tx1"/>
                </a:solidFill>
                <a:latin typeface="Arial" charset="0"/>
                <a:ea typeface="+mn-ea"/>
                <a:cs typeface="Arial" charset="0"/>
              </a:defRPr>
            </a:lvl4pPr>
            <a:lvl5pPr marL="2437973" algn="l" rtl="0" fontAlgn="base">
              <a:spcBef>
                <a:spcPct val="0"/>
              </a:spcBef>
              <a:spcAft>
                <a:spcPct val="0"/>
              </a:spcAft>
              <a:defRPr kern="1200">
                <a:solidFill>
                  <a:schemeClr val="tx1"/>
                </a:solidFill>
                <a:latin typeface="Arial" charset="0"/>
                <a:ea typeface="+mn-ea"/>
                <a:cs typeface="Arial" charset="0"/>
              </a:defRPr>
            </a:lvl5pPr>
            <a:lvl6pPr marL="3047467" algn="l" defTabSz="1218987" rtl="0" eaLnBrk="1" latinLnBrk="0" hangingPunct="1">
              <a:defRPr kern="1200">
                <a:solidFill>
                  <a:schemeClr val="tx1"/>
                </a:solidFill>
                <a:latin typeface="Arial" charset="0"/>
                <a:ea typeface="+mn-ea"/>
                <a:cs typeface="Arial" charset="0"/>
              </a:defRPr>
            </a:lvl6pPr>
            <a:lvl7pPr marL="3656960" algn="l" defTabSz="1218987" rtl="0" eaLnBrk="1" latinLnBrk="0" hangingPunct="1">
              <a:defRPr kern="1200">
                <a:solidFill>
                  <a:schemeClr val="tx1"/>
                </a:solidFill>
                <a:latin typeface="Arial" charset="0"/>
                <a:ea typeface="+mn-ea"/>
                <a:cs typeface="Arial" charset="0"/>
              </a:defRPr>
            </a:lvl7pPr>
            <a:lvl8pPr marL="4266453" algn="l" defTabSz="1218987" rtl="0" eaLnBrk="1" latinLnBrk="0" hangingPunct="1">
              <a:defRPr kern="1200">
                <a:solidFill>
                  <a:schemeClr val="tx1"/>
                </a:solidFill>
                <a:latin typeface="Arial" charset="0"/>
                <a:ea typeface="+mn-ea"/>
                <a:cs typeface="Arial" charset="0"/>
              </a:defRPr>
            </a:lvl8pPr>
            <a:lvl9pPr marL="4875947" algn="l" defTabSz="1218987" rtl="0" eaLnBrk="1" latinLnBrk="0" hangingPunct="1">
              <a:defRPr kern="1200">
                <a:solidFill>
                  <a:schemeClr val="tx1"/>
                </a:solidFill>
                <a:latin typeface="Arial" charset="0"/>
                <a:ea typeface="+mn-ea"/>
                <a:cs typeface="Arial" charset="0"/>
              </a:defRPr>
            </a:lvl9pPr>
          </a:lstStyle>
          <a:p>
            <a:pPr eaLnBrk="0" hangingPunct="0">
              <a:defRPr/>
            </a:pPr>
            <a:endParaRPr lang="en-US" altLang="en-US" kern="0">
              <a:solidFill>
                <a:srgbClr val="000000"/>
              </a:solidFill>
              <a:latin typeface="Arial"/>
            </a:endParaRPr>
          </a:p>
        </p:txBody>
      </p:sp>
      <p:sp>
        <p:nvSpPr>
          <p:cNvPr id="103" name="Oval 102"/>
          <p:cNvSpPr>
            <a:spLocks noChangeArrowheads="1"/>
          </p:cNvSpPr>
          <p:nvPr/>
        </p:nvSpPr>
        <p:spPr bwMode="auto">
          <a:xfrm>
            <a:off x="6213112" y="3506482"/>
            <a:ext cx="886965" cy="890698"/>
          </a:xfrm>
          <a:prstGeom prst="ellipse">
            <a:avLst/>
          </a:prstGeom>
          <a:noFill/>
          <a:ln w="30163">
            <a:noFill/>
            <a:round/>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609493" algn="l" rtl="0" fontAlgn="base">
              <a:spcBef>
                <a:spcPct val="0"/>
              </a:spcBef>
              <a:spcAft>
                <a:spcPct val="0"/>
              </a:spcAft>
              <a:defRPr kern="1200">
                <a:solidFill>
                  <a:schemeClr val="tx1"/>
                </a:solidFill>
                <a:latin typeface="Arial" charset="0"/>
                <a:ea typeface="+mn-ea"/>
                <a:cs typeface="Arial" charset="0"/>
              </a:defRPr>
            </a:lvl2pPr>
            <a:lvl3pPr marL="1218987" algn="l" rtl="0" fontAlgn="base">
              <a:spcBef>
                <a:spcPct val="0"/>
              </a:spcBef>
              <a:spcAft>
                <a:spcPct val="0"/>
              </a:spcAft>
              <a:defRPr kern="1200">
                <a:solidFill>
                  <a:schemeClr val="tx1"/>
                </a:solidFill>
                <a:latin typeface="Arial" charset="0"/>
                <a:ea typeface="+mn-ea"/>
                <a:cs typeface="Arial" charset="0"/>
              </a:defRPr>
            </a:lvl3pPr>
            <a:lvl4pPr marL="1828480" algn="l" rtl="0" fontAlgn="base">
              <a:spcBef>
                <a:spcPct val="0"/>
              </a:spcBef>
              <a:spcAft>
                <a:spcPct val="0"/>
              </a:spcAft>
              <a:defRPr kern="1200">
                <a:solidFill>
                  <a:schemeClr val="tx1"/>
                </a:solidFill>
                <a:latin typeface="Arial" charset="0"/>
                <a:ea typeface="+mn-ea"/>
                <a:cs typeface="Arial" charset="0"/>
              </a:defRPr>
            </a:lvl4pPr>
            <a:lvl5pPr marL="2437973" algn="l" rtl="0" fontAlgn="base">
              <a:spcBef>
                <a:spcPct val="0"/>
              </a:spcBef>
              <a:spcAft>
                <a:spcPct val="0"/>
              </a:spcAft>
              <a:defRPr kern="1200">
                <a:solidFill>
                  <a:schemeClr val="tx1"/>
                </a:solidFill>
                <a:latin typeface="Arial" charset="0"/>
                <a:ea typeface="+mn-ea"/>
                <a:cs typeface="Arial" charset="0"/>
              </a:defRPr>
            </a:lvl5pPr>
            <a:lvl6pPr marL="3047467" algn="l" defTabSz="1218987" rtl="0" eaLnBrk="1" latinLnBrk="0" hangingPunct="1">
              <a:defRPr kern="1200">
                <a:solidFill>
                  <a:schemeClr val="tx1"/>
                </a:solidFill>
                <a:latin typeface="Arial" charset="0"/>
                <a:ea typeface="+mn-ea"/>
                <a:cs typeface="Arial" charset="0"/>
              </a:defRPr>
            </a:lvl6pPr>
            <a:lvl7pPr marL="3656960" algn="l" defTabSz="1218987" rtl="0" eaLnBrk="1" latinLnBrk="0" hangingPunct="1">
              <a:defRPr kern="1200">
                <a:solidFill>
                  <a:schemeClr val="tx1"/>
                </a:solidFill>
                <a:latin typeface="Arial" charset="0"/>
                <a:ea typeface="+mn-ea"/>
                <a:cs typeface="Arial" charset="0"/>
              </a:defRPr>
            </a:lvl7pPr>
            <a:lvl8pPr marL="4266453" algn="l" defTabSz="1218987" rtl="0" eaLnBrk="1" latinLnBrk="0" hangingPunct="1">
              <a:defRPr kern="1200">
                <a:solidFill>
                  <a:schemeClr val="tx1"/>
                </a:solidFill>
                <a:latin typeface="Arial" charset="0"/>
                <a:ea typeface="+mn-ea"/>
                <a:cs typeface="Arial" charset="0"/>
              </a:defRPr>
            </a:lvl8pPr>
            <a:lvl9pPr marL="4875947" algn="l" defTabSz="1218987" rtl="0" eaLnBrk="1" latinLnBrk="0" hangingPunct="1">
              <a:defRPr kern="1200">
                <a:solidFill>
                  <a:schemeClr val="tx1"/>
                </a:solidFill>
                <a:latin typeface="Arial" charset="0"/>
                <a:ea typeface="+mn-ea"/>
                <a:cs typeface="Arial" charset="0"/>
              </a:defRPr>
            </a:lvl9pPr>
          </a:lstStyle>
          <a:p>
            <a:pPr eaLnBrk="0" hangingPunct="0">
              <a:defRPr/>
            </a:pPr>
            <a:endParaRPr lang="en-US" altLang="en-US" kern="0">
              <a:solidFill>
                <a:srgbClr val="000000"/>
              </a:solidFill>
              <a:latin typeface="Arial"/>
            </a:endParaRPr>
          </a:p>
        </p:txBody>
      </p:sp>
      <p:sp>
        <p:nvSpPr>
          <p:cNvPr id="104" name="TextBox 120"/>
          <p:cNvSpPr txBox="1"/>
          <p:nvPr/>
        </p:nvSpPr>
        <p:spPr>
          <a:xfrm>
            <a:off x="6022178" y="3053036"/>
            <a:ext cx="1260419" cy="369380"/>
          </a:xfrm>
          <a:prstGeom prst="rect">
            <a:avLst/>
          </a:prstGeom>
          <a:noFill/>
        </p:spPr>
        <p:txBody>
          <a:bodyPr wrap="square" lIns="0" tIns="0" rIns="0" bIns="0">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609493" algn="l" rtl="0" fontAlgn="base">
              <a:spcBef>
                <a:spcPct val="0"/>
              </a:spcBef>
              <a:spcAft>
                <a:spcPct val="0"/>
              </a:spcAft>
              <a:defRPr kern="1200">
                <a:solidFill>
                  <a:schemeClr val="tx1"/>
                </a:solidFill>
                <a:latin typeface="Arial" charset="0"/>
                <a:ea typeface="+mn-ea"/>
                <a:cs typeface="Arial" charset="0"/>
              </a:defRPr>
            </a:lvl2pPr>
            <a:lvl3pPr marL="1218987" algn="l" rtl="0" fontAlgn="base">
              <a:spcBef>
                <a:spcPct val="0"/>
              </a:spcBef>
              <a:spcAft>
                <a:spcPct val="0"/>
              </a:spcAft>
              <a:defRPr kern="1200">
                <a:solidFill>
                  <a:schemeClr val="tx1"/>
                </a:solidFill>
                <a:latin typeface="Arial" charset="0"/>
                <a:ea typeface="+mn-ea"/>
                <a:cs typeface="Arial" charset="0"/>
              </a:defRPr>
            </a:lvl3pPr>
            <a:lvl4pPr marL="1828480" algn="l" rtl="0" fontAlgn="base">
              <a:spcBef>
                <a:spcPct val="0"/>
              </a:spcBef>
              <a:spcAft>
                <a:spcPct val="0"/>
              </a:spcAft>
              <a:defRPr kern="1200">
                <a:solidFill>
                  <a:schemeClr val="tx1"/>
                </a:solidFill>
                <a:latin typeface="Arial" charset="0"/>
                <a:ea typeface="+mn-ea"/>
                <a:cs typeface="Arial" charset="0"/>
              </a:defRPr>
            </a:lvl4pPr>
            <a:lvl5pPr marL="2437973" algn="l" rtl="0" fontAlgn="base">
              <a:spcBef>
                <a:spcPct val="0"/>
              </a:spcBef>
              <a:spcAft>
                <a:spcPct val="0"/>
              </a:spcAft>
              <a:defRPr kern="1200">
                <a:solidFill>
                  <a:schemeClr val="tx1"/>
                </a:solidFill>
                <a:latin typeface="Arial" charset="0"/>
                <a:ea typeface="+mn-ea"/>
                <a:cs typeface="Arial" charset="0"/>
              </a:defRPr>
            </a:lvl5pPr>
            <a:lvl6pPr marL="3047467" algn="l" defTabSz="1218987" rtl="0" eaLnBrk="1" latinLnBrk="0" hangingPunct="1">
              <a:defRPr kern="1200">
                <a:solidFill>
                  <a:schemeClr val="tx1"/>
                </a:solidFill>
                <a:latin typeface="Arial" charset="0"/>
                <a:ea typeface="+mn-ea"/>
                <a:cs typeface="Arial" charset="0"/>
              </a:defRPr>
            </a:lvl6pPr>
            <a:lvl7pPr marL="3656960" algn="l" defTabSz="1218987" rtl="0" eaLnBrk="1" latinLnBrk="0" hangingPunct="1">
              <a:defRPr kern="1200">
                <a:solidFill>
                  <a:schemeClr val="tx1"/>
                </a:solidFill>
                <a:latin typeface="Arial" charset="0"/>
                <a:ea typeface="+mn-ea"/>
                <a:cs typeface="Arial" charset="0"/>
              </a:defRPr>
            </a:lvl7pPr>
            <a:lvl8pPr marL="4266453" algn="l" defTabSz="1218987" rtl="0" eaLnBrk="1" latinLnBrk="0" hangingPunct="1">
              <a:defRPr kern="1200">
                <a:solidFill>
                  <a:schemeClr val="tx1"/>
                </a:solidFill>
                <a:latin typeface="Arial" charset="0"/>
                <a:ea typeface="+mn-ea"/>
                <a:cs typeface="Arial" charset="0"/>
              </a:defRPr>
            </a:lvl8pPr>
            <a:lvl9pPr marL="4875947" algn="l" defTabSz="1218987" rtl="0" eaLnBrk="1" latinLnBrk="0" hangingPunct="1">
              <a:defRPr kern="1200">
                <a:solidFill>
                  <a:schemeClr val="tx1"/>
                </a:solidFill>
                <a:latin typeface="Arial" charset="0"/>
                <a:ea typeface="+mn-ea"/>
                <a:cs typeface="Arial" charset="0"/>
              </a:defRPr>
            </a:lvl9pPr>
          </a:lstStyle>
          <a:p>
            <a:pPr algn="ctr" eaLnBrk="0" hangingPunct="0">
              <a:defRPr/>
            </a:pPr>
            <a:r>
              <a:rPr lang="en-US" sz="1200" dirty="0">
                <a:solidFill>
                  <a:schemeClr val="bg2"/>
                </a:solidFill>
                <a:latin typeface="Arial"/>
                <a:ea typeface="ＭＳ Ｐゴシック"/>
              </a:rPr>
              <a:t>Digitally enhanced product</a:t>
            </a:r>
          </a:p>
        </p:txBody>
      </p:sp>
      <p:sp>
        <p:nvSpPr>
          <p:cNvPr id="105" name="Oval 104"/>
          <p:cNvSpPr>
            <a:spLocks noChangeArrowheads="1"/>
          </p:cNvSpPr>
          <p:nvPr/>
        </p:nvSpPr>
        <p:spPr bwMode="auto">
          <a:xfrm>
            <a:off x="7421227" y="2753924"/>
            <a:ext cx="888438" cy="889221"/>
          </a:xfrm>
          <a:prstGeom prst="ellipse">
            <a:avLst/>
          </a:prstGeom>
          <a:solidFill>
            <a:srgbClr val="ACDDEE"/>
          </a:solidFill>
          <a:ln w="9525">
            <a:solidFill>
              <a:schemeClr val="bg1">
                <a:lumMod val="50000"/>
              </a:schemeClr>
            </a:solidFill>
            <a:round/>
            <a:headEnd/>
            <a:tailEnd/>
          </a:ln>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609493" algn="l" rtl="0" fontAlgn="base">
              <a:spcBef>
                <a:spcPct val="0"/>
              </a:spcBef>
              <a:spcAft>
                <a:spcPct val="0"/>
              </a:spcAft>
              <a:defRPr kern="1200">
                <a:solidFill>
                  <a:schemeClr val="tx1"/>
                </a:solidFill>
                <a:latin typeface="Arial" charset="0"/>
                <a:ea typeface="+mn-ea"/>
                <a:cs typeface="Arial" charset="0"/>
              </a:defRPr>
            </a:lvl2pPr>
            <a:lvl3pPr marL="1218987" algn="l" rtl="0" fontAlgn="base">
              <a:spcBef>
                <a:spcPct val="0"/>
              </a:spcBef>
              <a:spcAft>
                <a:spcPct val="0"/>
              </a:spcAft>
              <a:defRPr kern="1200">
                <a:solidFill>
                  <a:schemeClr val="tx1"/>
                </a:solidFill>
                <a:latin typeface="Arial" charset="0"/>
                <a:ea typeface="+mn-ea"/>
                <a:cs typeface="Arial" charset="0"/>
              </a:defRPr>
            </a:lvl3pPr>
            <a:lvl4pPr marL="1828480" algn="l" rtl="0" fontAlgn="base">
              <a:spcBef>
                <a:spcPct val="0"/>
              </a:spcBef>
              <a:spcAft>
                <a:spcPct val="0"/>
              </a:spcAft>
              <a:defRPr kern="1200">
                <a:solidFill>
                  <a:schemeClr val="tx1"/>
                </a:solidFill>
                <a:latin typeface="Arial" charset="0"/>
                <a:ea typeface="+mn-ea"/>
                <a:cs typeface="Arial" charset="0"/>
              </a:defRPr>
            </a:lvl4pPr>
            <a:lvl5pPr marL="2437973" algn="l" rtl="0" fontAlgn="base">
              <a:spcBef>
                <a:spcPct val="0"/>
              </a:spcBef>
              <a:spcAft>
                <a:spcPct val="0"/>
              </a:spcAft>
              <a:defRPr kern="1200">
                <a:solidFill>
                  <a:schemeClr val="tx1"/>
                </a:solidFill>
                <a:latin typeface="Arial" charset="0"/>
                <a:ea typeface="+mn-ea"/>
                <a:cs typeface="Arial" charset="0"/>
              </a:defRPr>
            </a:lvl5pPr>
            <a:lvl6pPr marL="3047467" algn="l" defTabSz="1218987" rtl="0" eaLnBrk="1" latinLnBrk="0" hangingPunct="1">
              <a:defRPr kern="1200">
                <a:solidFill>
                  <a:schemeClr val="tx1"/>
                </a:solidFill>
                <a:latin typeface="Arial" charset="0"/>
                <a:ea typeface="+mn-ea"/>
                <a:cs typeface="Arial" charset="0"/>
              </a:defRPr>
            </a:lvl6pPr>
            <a:lvl7pPr marL="3656960" algn="l" defTabSz="1218987" rtl="0" eaLnBrk="1" latinLnBrk="0" hangingPunct="1">
              <a:defRPr kern="1200">
                <a:solidFill>
                  <a:schemeClr val="tx1"/>
                </a:solidFill>
                <a:latin typeface="Arial" charset="0"/>
                <a:ea typeface="+mn-ea"/>
                <a:cs typeface="Arial" charset="0"/>
              </a:defRPr>
            </a:lvl7pPr>
            <a:lvl8pPr marL="4266453" algn="l" defTabSz="1218987" rtl="0" eaLnBrk="1" latinLnBrk="0" hangingPunct="1">
              <a:defRPr kern="1200">
                <a:solidFill>
                  <a:schemeClr val="tx1"/>
                </a:solidFill>
                <a:latin typeface="Arial" charset="0"/>
                <a:ea typeface="+mn-ea"/>
                <a:cs typeface="Arial" charset="0"/>
              </a:defRPr>
            </a:lvl8pPr>
            <a:lvl9pPr marL="4875947" algn="l" defTabSz="1218987" rtl="0" eaLnBrk="1" latinLnBrk="0" hangingPunct="1">
              <a:defRPr kern="1200">
                <a:solidFill>
                  <a:schemeClr val="tx1"/>
                </a:solidFill>
                <a:latin typeface="Arial" charset="0"/>
                <a:ea typeface="+mn-ea"/>
                <a:cs typeface="Arial" charset="0"/>
              </a:defRPr>
            </a:lvl9pPr>
          </a:lstStyle>
          <a:p>
            <a:pPr eaLnBrk="0" hangingPunct="0">
              <a:defRPr/>
            </a:pPr>
            <a:endParaRPr lang="en-US" altLang="en-US" kern="0">
              <a:solidFill>
                <a:srgbClr val="000000"/>
              </a:solidFill>
              <a:latin typeface="Arial"/>
            </a:endParaRPr>
          </a:p>
        </p:txBody>
      </p:sp>
      <p:sp>
        <p:nvSpPr>
          <p:cNvPr id="106" name="Oval 105"/>
          <p:cNvSpPr>
            <a:spLocks noChangeArrowheads="1"/>
          </p:cNvSpPr>
          <p:nvPr/>
        </p:nvSpPr>
        <p:spPr bwMode="auto">
          <a:xfrm>
            <a:off x="7435743" y="2753924"/>
            <a:ext cx="888439" cy="889220"/>
          </a:xfrm>
          <a:prstGeom prst="ellipse">
            <a:avLst/>
          </a:prstGeom>
          <a:solidFill>
            <a:schemeClr val="bg1"/>
          </a:solidFill>
          <a:ln w="19050">
            <a:solidFill>
              <a:schemeClr val="bg1">
                <a:lumMod val="50000"/>
              </a:schemeClr>
            </a:solidFill>
            <a:round/>
            <a:headEnd/>
            <a:tailEnd/>
          </a:ln>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609493" algn="l" rtl="0" fontAlgn="base">
              <a:spcBef>
                <a:spcPct val="0"/>
              </a:spcBef>
              <a:spcAft>
                <a:spcPct val="0"/>
              </a:spcAft>
              <a:defRPr kern="1200">
                <a:solidFill>
                  <a:schemeClr val="tx1"/>
                </a:solidFill>
                <a:latin typeface="Arial" charset="0"/>
                <a:ea typeface="+mn-ea"/>
                <a:cs typeface="Arial" charset="0"/>
              </a:defRPr>
            </a:lvl2pPr>
            <a:lvl3pPr marL="1218987" algn="l" rtl="0" fontAlgn="base">
              <a:spcBef>
                <a:spcPct val="0"/>
              </a:spcBef>
              <a:spcAft>
                <a:spcPct val="0"/>
              </a:spcAft>
              <a:defRPr kern="1200">
                <a:solidFill>
                  <a:schemeClr val="tx1"/>
                </a:solidFill>
                <a:latin typeface="Arial" charset="0"/>
                <a:ea typeface="+mn-ea"/>
                <a:cs typeface="Arial" charset="0"/>
              </a:defRPr>
            </a:lvl3pPr>
            <a:lvl4pPr marL="1828480" algn="l" rtl="0" fontAlgn="base">
              <a:spcBef>
                <a:spcPct val="0"/>
              </a:spcBef>
              <a:spcAft>
                <a:spcPct val="0"/>
              </a:spcAft>
              <a:defRPr kern="1200">
                <a:solidFill>
                  <a:schemeClr val="tx1"/>
                </a:solidFill>
                <a:latin typeface="Arial" charset="0"/>
                <a:ea typeface="+mn-ea"/>
                <a:cs typeface="Arial" charset="0"/>
              </a:defRPr>
            </a:lvl4pPr>
            <a:lvl5pPr marL="2437973" algn="l" rtl="0" fontAlgn="base">
              <a:spcBef>
                <a:spcPct val="0"/>
              </a:spcBef>
              <a:spcAft>
                <a:spcPct val="0"/>
              </a:spcAft>
              <a:defRPr kern="1200">
                <a:solidFill>
                  <a:schemeClr val="tx1"/>
                </a:solidFill>
                <a:latin typeface="Arial" charset="0"/>
                <a:ea typeface="+mn-ea"/>
                <a:cs typeface="Arial" charset="0"/>
              </a:defRPr>
            </a:lvl5pPr>
            <a:lvl6pPr marL="3047467" algn="l" defTabSz="1218987" rtl="0" eaLnBrk="1" latinLnBrk="0" hangingPunct="1">
              <a:defRPr kern="1200">
                <a:solidFill>
                  <a:schemeClr val="tx1"/>
                </a:solidFill>
                <a:latin typeface="Arial" charset="0"/>
                <a:ea typeface="+mn-ea"/>
                <a:cs typeface="Arial" charset="0"/>
              </a:defRPr>
            </a:lvl6pPr>
            <a:lvl7pPr marL="3656960" algn="l" defTabSz="1218987" rtl="0" eaLnBrk="1" latinLnBrk="0" hangingPunct="1">
              <a:defRPr kern="1200">
                <a:solidFill>
                  <a:schemeClr val="tx1"/>
                </a:solidFill>
                <a:latin typeface="Arial" charset="0"/>
                <a:ea typeface="+mn-ea"/>
                <a:cs typeface="Arial" charset="0"/>
              </a:defRPr>
            </a:lvl7pPr>
            <a:lvl8pPr marL="4266453" algn="l" defTabSz="1218987" rtl="0" eaLnBrk="1" latinLnBrk="0" hangingPunct="1">
              <a:defRPr kern="1200">
                <a:solidFill>
                  <a:schemeClr val="tx1"/>
                </a:solidFill>
                <a:latin typeface="Arial" charset="0"/>
                <a:ea typeface="+mn-ea"/>
                <a:cs typeface="Arial" charset="0"/>
              </a:defRPr>
            </a:lvl8pPr>
            <a:lvl9pPr marL="4875947" algn="l" defTabSz="1218987" rtl="0" eaLnBrk="1" latinLnBrk="0" hangingPunct="1">
              <a:defRPr kern="1200">
                <a:solidFill>
                  <a:schemeClr val="tx1"/>
                </a:solidFill>
                <a:latin typeface="Arial" charset="0"/>
                <a:ea typeface="+mn-ea"/>
                <a:cs typeface="Arial" charset="0"/>
              </a:defRPr>
            </a:lvl9pPr>
          </a:lstStyle>
          <a:p>
            <a:pPr eaLnBrk="0" hangingPunct="0">
              <a:defRPr/>
            </a:pPr>
            <a:endParaRPr lang="en-US" altLang="en-US" kern="0">
              <a:solidFill>
                <a:srgbClr val="000000"/>
              </a:solidFill>
              <a:latin typeface="Arial"/>
            </a:endParaRPr>
          </a:p>
        </p:txBody>
      </p:sp>
      <p:sp>
        <p:nvSpPr>
          <p:cNvPr id="107" name="Freeform 106"/>
          <p:cNvSpPr>
            <a:spLocks noEditPoints="1"/>
          </p:cNvSpPr>
          <p:nvPr/>
        </p:nvSpPr>
        <p:spPr bwMode="auto">
          <a:xfrm>
            <a:off x="7591029" y="3186273"/>
            <a:ext cx="310196" cy="259545"/>
          </a:xfrm>
          <a:custGeom>
            <a:avLst/>
            <a:gdLst>
              <a:gd name="T0" fmla="*/ 93 w 420"/>
              <a:gd name="T1" fmla="*/ 39 h 326"/>
              <a:gd name="T2" fmla="*/ 65 w 420"/>
              <a:gd name="T3" fmla="*/ 43 h 326"/>
              <a:gd name="T4" fmla="*/ 66 w 420"/>
              <a:gd name="T5" fmla="*/ 33 h 326"/>
              <a:gd name="T6" fmla="*/ 407 w 420"/>
              <a:gd name="T7" fmla="*/ 168 h 326"/>
              <a:gd name="T8" fmla="*/ 120 w 420"/>
              <a:gd name="T9" fmla="*/ 151 h 326"/>
              <a:gd name="T10" fmla="*/ 149 w 420"/>
              <a:gd name="T11" fmla="*/ 0 h 326"/>
              <a:gd name="T12" fmla="*/ 36 w 420"/>
              <a:gd name="T13" fmla="*/ 82 h 326"/>
              <a:gd name="T14" fmla="*/ 23 w 420"/>
              <a:gd name="T15" fmla="*/ 326 h 326"/>
              <a:gd name="T16" fmla="*/ 363 w 420"/>
              <a:gd name="T17" fmla="*/ 309 h 326"/>
              <a:gd name="T18" fmla="*/ 352 w 420"/>
              <a:gd name="T19" fmla="*/ 305 h 326"/>
              <a:gd name="T20" fmla="*/ 316 w 420"/>
              <a:gd name="T21" fmla="*/ 305 h 326"/>
              <a:gd name="T22" fmla="*/ 305 w 420"/>
              <a:gd name="T23" fmla="*/ 309 h 326"/>
              <a:gd name="T24" fmla="*/ 259 w 420"/>
              <a:gd name="T25" fmla="*/ 300 h 326"/>
              <a:gd name="T26" fmla="*/ 221 w 420"/>
              <a:gd name="T27" fmla="*/ 309 h 326"/>
              <a:gd name="T28" fmla="*/ 211 w 420"/>
              <a:gd name="T29" fmla="*/ 309 h 326"/>
              <a:gd name="T30" fmla="*/ 131 w 420"/>
              <a:gd name="T31" fmla="*/ 220 h 326"/>
              <a:gd name="T32" fmla="*/ 105 w 420"/>
              <a:gd name="T33" fmla="*/ 309 h 326"/>
              <a:gd name="T34" fmla="*/ 148 w 420"/>
              <a:gd name="T35" fmla="*/ 230 h 326"/>
              <a:gd name="T36" fmla="*/ 133 w 420"/>
              <a:gd name="T37" fmla="*/ 253 h 326"/>
              <a:gd name="T38" fmla="*/ 167 w 420"/>
              <a:gd name="T39" fmla="*/ 259 h 326"/>
              <a:gd name="T40" fmla="*/ 161 w 420"/>
              <a:gd name="T41" fmla="*/ 264 h 326"/>
              <a:gd name="T42" fmla="*/ 149 w 420"/>
              <a:gd name="T43" fmla="*/ 309 h 326"/>
              <a:gd name="T44" fmla="*/ 140 w 420"/>
              <a:gd name="T45" fmla="*/ 254 h 326"/>
              <a:gd name="T46" fmla="*/ 133 w 420"/>
              <a:gd name="T47" fmla="*/ 253 h 326"/>
              <a:gd name="T48" fmla="*/ 38 w 420"/>
              <a:gd name="T49" fmla="*/ 51 h 326"/>
              <a:gd name="T50" fmla="*/ 36 w 420"/>
              <a:gd name="T51" fmla="*/ 58 h 326"/>
              <a:gd name="T52" fmla="*/ 48 w 420"/>
              <a:gd name="T53" fmla="*/ 27 h 326"/>
              <a:gd name="T54" fmla="*/ 65 w 420"/>
              <a:gd name="T55" fmla="*/ 24 h 326"/>
              <a:gd name="T56" fmla="*/ 71 w 420"/>
              <a:gd name="T57" fmla="*/ 58 h 326"/>
              <a:gd name="T58" fmla="*/ 58 w 420"/>
              <a:gd name="T59" fmla="*/ 52 h 326"/>
              <a:gd name="T60" fmla="*/ 105 w 420"/>
              <a:gd name="T61" fmla="*/ 151 h 326"/>
              <a:gd name="T62" fmla="*/ 89 w 420"/>
              <a:gd name="T63" fmla="*/ 168 h 326"/>
              <a:gd name="T64" fmla="*/ 52 w 420"/>
              <a:gd name="T65" fmla="*/ 82 h 326"/>
              <a:gd name="T66" fmla="*/ 106 w 420"/>
              <a:gd name="T67" fmla="*/ 55 h 326"/>
              <a:gd name="T68" fmla="*/ 92 w 420"/>
              <a:gd name="T69" fmla="*/ 45 h 326"/>
              <a:gd name="T70" fmla="*/ 83 w 420"/>
              <a:gd name="T71" fmla="*/ 58 h 326"/>
              <a:gd name="T72" fmla="*/ 105 w 420"/>
              <a:gd name="T73" fmla="*/ 25 h 326"/>
              <a:gd name="T74" fmla="*/ 111 w 420"/>
              <a:gd name="T75" fmla="*/ 57 h 326"/>
              <a:gd name="T76" fmla="*/ 124 w 420"/>
              <a:gd name="T77" fmla="*/ 48 h 326"/>
              <a:gd name="T78" fmla="*/ 134 w 420"/>
              <a:gd name="T79" fmla="*/ 28 h 326"/>
              <a:gd name="T80" fmla="*/ 126 w 420"/>
              <a:gd name="T81" fmla="*/ 37 h 326"/>
              <a:gd name="T82" fmla="*/ 258 w 420"/>
              <a:gd name="T83" fmla="*/ 250 h 326"/>
              <a:gd name="T84" fmla="*/ 201 w 420"/>
              <a:gd name="T85" fmla="*/ 294 h 326"/>
              <a:gd name="T86" fmla="*/ 280 w 420"/>
              <a:gd name="T87" fmla="*/ 294 h 326"/>
              <a:gd name="T88" fmla="*/ 211 w 420"/>
              <a:gd name="T89" fmla="*/ 284 h 326"/>
              <a:gd name="T90" fmla="*/ 216 w 420"/>
              <a:gd name="T91" fmla="*/ 289 h 326"/>
              <a:gd name="T92" fmla="*/ 258 w 420"/>
              <a:gd name="T93" fmla="*/ 255 h 326"/>
              <a:gd name="T94" fmla="*/ 265 w 420"/>
              <a:gd name="T95" fmla="*/ 289 h 326"/>
              <a:gd name="T96" fmla="*/ 270 w 420"/>
              <a:gd name="T97" fmla="*/ 284 h 326"/>
              <a:gd name="T98" fmla="*/ 308 w 420"/>
              <a:gd name="T99" fmla="*/ 259 h 326"/>
              <a:gd name="T100" fmla="*/ 332 w 420"/>
              <a:gd name="T101" fmla="*/ 298 h 326"/>
              <a:gd name="T102" fmla="*/ 364 w 420"/>
              <a:gd name="T103" fmla="*/ 270 h 326"/>
              <a:gd name="T104" fmla="*/ 309 w 420"/>
              <a:gd name="T105" fmla="*/ 279 h 326"/>
              <a:gd name="T106" fmla="*/ 313 w 420"/>
              <a:gd name="T107" fmla="*/ 261 h 326"/>
              <a:gd name="T108" fmla="*/ 355 w 420"/>
              <a:gd name="T109" fmla="*/ 261 h 326"/>
              <a:gd name="T110" fmla="*/ 357 w 420"/>
              <a:gd name="T111" fmla="*/ 280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20" h="326">
                <a:moveTo>
                  <a:pt x="96" y="30"/>
                </a:moveTo>
                <a:cubicBezTo>
                  <a:pt x="95" y="30"/>
                  <a:pt x="95" y="30"/>
                  <a:pt x="95" y="30"/>
                </a:cubicBezTo>
                <a:cubicBezTo>
                  <a:pt x="94" y="30"/>
                  <a:pt x="93" y="32"/>
                  <a:pt x="93" y="33"/>
                </a:cubicBezTo>
                <a:cubicBezTo>
                  <a:pt x="92" y="36"/>
                  <a:pt x="92" y="36"/>
                  <a:pt x="92" y="36"/>
                </a:cubicBezTo>
                <a:cubicBezTo>
                  <a:pt x="92" y="37"/>
                  <a:pt x="93" y="39"/>
                  <a:pt x="93" y="39"/>
                </a:cubicBezTo>
                <a:cubicBezTo>
                  <a:pt x="95" y="39"/>
                  <a:pt x="95" y="39"/>
                  <a:pt x="95" y="39"/>
                </a:cubicBezTo>
                <a:cubicBezTo>
                  <a:pt x="98" y="39"/>
                  <a:pt x="101" y="37"/>
                  <a:pt x="101" y="34"/>
                </a:cubicBezTo>
                <a:cubicBezTo>
                  <a:pt x="101" y="31"/>
                  <a:pt x="99" y="30"/>
                  <a:pt x="96" y="30"/>
                </a:cubicBezTo>
                <a:close/>
                <a:moveTo>
                  <a:pt x="64" y="43"/>
                </a:moveTo>
                <a:cubicBezTo>
                  <a:pt x="65" y="43"/>
                  <a:pt x="65" y="43"/>
                  <a:pt x="65" y="43"/>
                </a:cubicBezTo>
                <a:cubicBezTo>
                  <a:pt x="66" y="43"/>
                  <a:pt x="68" y="42"/>
                  <a:pt x="67" y="40"/>
                </a:cubicBezTo>
                <a:cubicBezTo>
                  <a:pt x="67" y="37"/>
                  <a:pt x="67" y="37"/>
                  <a:pt x="67" y="37"/>
                </a:cubicBezTo>
                <a:cubicBezTo>
                  <a:pt x="67" y="36"/>
                  <a:pt x="67" y="34"/>
                  <a:pt x="67" y="33"/>
                </a:cubicBezTo>
                <a:cubicBezTo>
                  <a:pt x="67" y="31"/>
                  <a:pt x="67" y="30"/>
                  <a:pt x="67" y="30"/>
                </a:cubicBezTo>
                <a:cubicBezTo>
                  <a:pt x="67" y="30"/>
                  <a:pt x="66" y="31"/>
                  <a:pt x="66" y="33"/>
                </a:cubicBezTo>
                <a:cubicBezTo>
                  <a:pt x="65" y="34"/>
                  <a:pt x="65" y="36"/>
                  <a:pt x="64" y="37"/>
                </a:cubicBezTo>
                <a:cubicBezTo>
                  <a:pt x="63" y="41"/>
                  <a:pt x="63" y="41"/>
                  <a:pt x="63" y="41"/>
                </a:cubicBezTo>
                <a:cubicBezTo>
                  <a:pt x="62" y="42"/>
                  <a:pt x="63" y="43"/>
                  <a:pt x="64" y="43"/>
                </a:cubicBezTo>
                <a:close/>
                <a:moveTo>
                  <a:pt x="407" y="309"/>
                </a:moveTo>
                <a:cubicBezTo>
                  <a:pt x="407" y="168"/>
                  <a:pt x="407" y="168"/>
                  <a:pt x="407" y="168"/>
                </a:cubicBezTo>
                <a:cubicBezTo>
                  <a:pt x="412" y="168"/>
                  <a:pt x="412" y="168"/>
                  <a:pt x="412" y="168"/>
                </a:cubicBezTo>
                <a:cubicBezTo>
                  <a:pt x="416" y="168"/>
                  <a:pt x="420" y="165"/>
                  <a:pt x="420" y="161"/>
                </a:cubicBezTo>
                <a:cubicBezTo>
                  <a:pt x="420" y="159"/>
                  <a:pt x="420" y="159"/>
                  <a:pt x="420" y="159"/>
                </a:cubicBezTo>
                <a:cubicBezTo>
                  <a:pt x="420" y="155"/>
                  <a:pt x="416" y="151"/>
                  <a:pt x="412" y="151"/>
                </a:cubicBezTo>
                <a:cubicBezTo>
                  <a:pt x="120" y="151"/>
                  <a:pt x="120" y="151"/>
                  <a:pt x="120" y="151"/>
                </a:cubicBezTo>
                <a:cubicBezTo>
                  <a:pt x="120" y="82"/>
                  <a:pt x="120" y="82"/>
                  <a:pt x="120" y="82"/>
                </a:cubicBezTo>
                <a:cubicBezTo>
                  <a:pt x="149" y="82"/>
                  <a:pt x="149" y="82"/>
                  <a:pt x="149" y="82"/>
                </a:cubicBezTo>
                <a:cubicBezTo>
                  <a:pt x="153" y="82"/>
                  <a:pt x="157" y="78"/>
                  <a:pt x="157" y="73"/>
                </a:cubicBezTo>
                <a:cubicBezTo>
                  <a:pt x="157" y="8"/>
                  <a:pt x="157" y="8"/>
                  <a:pt x="157" y="8"/>
                </a:cubicBezTo>
                <a:cubicBezTo>
                  <a:pt x="157" y="4"/>
                  <a:pt x="153" y="0"/>
                  <a:pt x="149" y="0"/>
                </a:cubicBezTo>
                <a:cubicBezTo>
                  <a:pt x="8" y="0"/>
                  <a:pt x="8" y="0"/>
                  <a:pt x="8" y="0"/>
                </a:cubicBezTo>
                <a:cubicBezTo>
                  <a:pt x="4" y="0"/>
                  <a:pt x="0" y="4"/>
                  <a:pt x="0" y="8"/>
                </a:cubicBezTo>
                <a:cubicBezTo>
                  <a:pt x="0" y="73"/>
                  <a:pt x="0" y="73"/>
                  <a:pt x="0" y="73"/>
                </a:cubicBezTo>
                <a:cubicBezTo>
                  <a:pt x="0" y="78"/>
                  <a:pt x="4" y="82"/>
                  <a:pt x="8" y="82"/>
                </a:cubicBezTo>
                <a:cubicBezTo>
                  <a:pt x="36" y="82"/>
                  <a:pt x="36" y="82"/>
                  <a:pt x="36" y="82"/>
                </a:cubicBezTo>
                <a:cubicBezTo>
                  <a:pt x="36" y="309"/>
                  <a:pt x="36" y="309"/>
                  <a:pt x="36" y="309"/>
                </a:cubicBezTo>
                <a:cubicBezTo>
                  <a:pt x="23" y="309"/>
                  <a:pt x="23" y="309"/>
                  <a:pt x="23" y="309"/>
                </a:cubicBezTo>
                <a:cubicBezTo>
                  <a:pt x="19" y="309"/>
                  <a:pt x="16" y="312"/>
                  <a:pt x="16" y="316"/>
                </a:cubicBezTo>
                <a:cubicBezTo>
                  <a:pt x="16" y="319"/>
                  <a:pt x="16" y="319"/>
                  <a:pt x="16" y="319"/>
                </a:cubicBezTo>
                <a:cubicBezTo>
                  <a:pt x="16" y="323"/>
                  <a:pt x="19" y="326"/>
                  <a:pt x="23" y="326"/>
                </a:cubicBezTo>
                <a:cubicBezTo>
                  <a:pt x="412" y="326"/>
                  <a:pt x="412" y="326"/>
                  <a:pt x="412" y="326"/>
                </a:cubicBezTo>
                <a:cubicBezTo>
                  <a:pt x="416" y="326"/>
                  <a:pt x="420" y="323"/>
                  <a:pt x="420" y="319"/>
                </a:cubicBezTo>
                <a:cubicBezTo>
                  <a:pt x="420" y="316"/>
                  <a:pt x="420" y="316"/>
                  <a:pt x="420" y="316"/>
                </a:cubicBezTo>
                <a:cubicBezTo>
                  <a:pt x="420" y="312"/>
                  <a:pt x="416" y="309"/>
                  <a:pt x="412" y="309"/>
                </a:cubicBezTo>
                <a:cubicBezTo>
                  <a:pt x="363" y="309"/>
                  <a:pt x="363" y="309"/>
                  <a:pt x="363" y="309"/>
                </a:cubicBezTo>
                <a:cubicBezTo>
                  <a:pt x="363" y="309"/>
                  <a:pt x="363" y="309"/>
                  <a:pt x="363" y="309"/>
                </a:cubicBezTo>
                <a:cubicBezTo>
                  <a:pt x="364" y="308"/>
                  <a:pt x="365" y="307"/>
                  <a:pt x="365" y="305"/>
                </a:cubicBezTo>
                <a:cubicBezTo>
                  <a:pt x="365" y="300"/>
                  <a:pt x="365" y="300"/>
                  <a:pt x="365" y="300"/>
                </a:cubicBezTo>
                <a:cubicBezTo>
                  <a:pt x="352" y="300"/>
                  <a:pt x="352" y="300"/>
                  <a:pt x="352" y="300"/>
                </a:cubicBezTo>
                <a:cubicBezTo>
                  <a:pt x="352" y="305"/>
                  <a:pt x="352" y="305"/>
                  <a:pt x="352" y="305"/>
                </a:cubicBezTo>
                <a:cubicBezTo>
                  <a:pt x="352" y="307"/>
                  <a:pt x="353" y="308"/>
                  <a:pt x="354" y="309"/>
                </a:cubicBezTo>
                <a:cubicBezTo>
                  <a:pt x="354" y="309"/>
                  <a:pt x="354" y="309"/>
                  <a:pt x="354" y="309"/>
                </a:cubicBezTo>
                <a:cubicBezTo>
                  <a:pt x="314" y="309"/>
                  <a:pt x="314" y="309"/>
                  <a:pt x="314" y="309"/>
                </a:cubicBezTo>
                <a:cubicBezTo>
                  <a:pt x="314" y="309"/>
                  <a:pt x="314" y="309"/>
                  <a:pt x="314" y="309"/>
                </a:cubicBezTo>
                <a:cubicBezTo>
                  <a:pt x="315" y="308"/>
                  <a:pt x="316" y="307"/>
                  <a:pt x="316" y="305"/>
                </a:cubicBezTo>
                <a:cubicBezTo>
                  <a:pt x="316" y="300"/>
                  <a:pt x="316" y="300"/>
                  <a:pt x="316" y="300"/>
                </a:cubicBezTo>
                <a:cubicBezTo>
                  <a:pt x="303" y="300"/>
                  <a:pt x="303" y="300"/>
                  <a:pt x="303" y="300"/>
                </a:cubicBezTo>
                <a:cubicBezTo>
                  <a:pt x="303" y="305"/>
                  <a:pt x="303" y="305"/>
                  <a:pt x="303" y="305"/>
                </a:cubicBezTo>
                <a:cubicBezTo>
                  <a:pt x="303" y="307"/>
                  <a:pt x="304" y="308"/>
                  <a:pt x="305" y="309"/>
                </a:cubicBezTo>
                <a:cubicBezTo>
                  <a:pt x="305" y="309"/>
                  <a:pt x="305" y="309"/>
                  <a:pt x="305" y="309"/>
                </a:cubicBezTo>
                <a:cubicBezTo>
                  <a:pt x="270" y="309"/>
                  <a:pt x="270" y="309"/>
                  <a:pt x="270" y="309"/>
                </a:cubicBezTo>
                <a:cubicBezTo>
                  <a:pt x="270" y="309"/>
                  <a:pt x="270" y="309"/>
                  <a:pt x="270" y="309"/>
                </a:cubicBezTo>
                <a:cubicBezTo>
                  <a:pt x="271" y="308"/>
                  <a:pt x="271" y="307"/>
                  <a:pt x="271" y="305"/>
                </a:cubicBezTo>
                <a:cubicBezTo>
                  <a:pt x="271" y="300"/>
                  <a:pt x="271" y="300"/>
                  <a:pt x="271" y="300"/>
                </a:cubicBezTo>
                <a:cubicBezTo>
                  <a:pt x="259" y="300"/>
                  <a:pt x="259" y="300"/>
                  <a:pt x="259" y="300"/>
                </a:cubicBezTo>
                <a:cubicBezTo>
                  <a:pt x="259" y="305"/>
                  <a:pt x="259" y="305"/>
                  <a:pt x="259" y="305"/>
                </a:cubicBezTo>
                <a:cubicBezTo>
                  <a:pt x="259" y="307"/>
                  <a:pt x="260" y="308"/>
                  <a:pt x="261" y="309"/>
                </a:cubicBezTo>
                <a:cubicBezTo>
                  <a:pt x="261" y="309"/>
                  <a:pt x="261" y="309"/>
                  <a:pt x="261" y="309"/>
                </a:cubicBezTo>
                <a:cubicBezTo>
                  <a:pt x="220" y="309"/>
                  <a:pt x="220" y="309"/>
                  <a:pt x="220" y="309"/>
                </a:cubicBezTo>
                <a:cubicBezTo>
                  <a:pt x="221" y="309"/>
                  <a:pt x="221" y="309"/>
                  <a:pt x="221" y="309"/>
                </a:cubicBezTo>
                <a:cubicBezTo>
                  <a:pt x="222" y="308"/>
                  <a:pt x="222" y="307"/>
                  <a:pt x="222" y="305"/>
                </a:cubicBezTo>
                <a:cubicBezTo>
                  <a:pt x="222" y="300"/>
                  <a:pt x="222" y="300"/>
                  <a:pt x="222" y="300"/>
                </a:cubicBezTo>
                <a:cubicBezTo>
                  <a:pt x="210" y="300"/>
                  <a:pt x="210" y="300"/>
                  <a:pt x="210" y="300"/>
                </a:cubicBezTo>
                <a:cubicBezTo>
                  <a:pt x="210" y="305"/>
                  <a:pt x="210" y="305"/>
                  <a:pt x="210" y="305"/>
                </a:cubicBezTo>
                <a:cubicBezTo>
                  <a:pt x="210" y="307"/>
                  <a:pt x="210" y="308"/>
                  <a:pt x="211" y="309"/>
                </a:cubicBezTo>
                <a:cubicBezTo>
                  <a:pt x="211" y="309"/>
                  <a:pt x="211" y="309"/>
                  <a:pt x="211" y="309"/>
                </a:cubicBezTo>
                <a:cubicBezTo>
                  <a:pt x="181" y="309"/>
                  <a:pt x="181" y="309"/>
                  <a:pt x="181" y="309"/>
                </a:cubicBezTo>
                <a:cubicBezTo>
                  <a:pt x="181" y="225"/>
                  <a:pt x="181" y="225"/>
                  <a:pt x="181" y="225"/>
                </a:cubicBezTo>
                <a:cubicBezTo>
                  <a:pt x="181" y="222"/>
                  <a:pt x="179" y="220"/>
                  <a:pt x="177" y="220"/>
                </a:cubicBezTo>
                <a:cubicBezTo>
                  <a:pt x="131" y="220"/>
                  <a:pt x="131" y="220"/>
                  <a:pt x="131" y="220"/>
                </a:cubicBezTo>
                <a:cubicBezTo>
                  <a:pt x="129" y="220"/>
                  <a:pt x="127" y="222"/>
                  <a:pt x="127" y="225"/>
                </a:cubicBezTo>
                <a:cubicBezTo>
                  <a:pt x="127" y="309"/>
                  <a:pt x="127" y="309"/>
                  <a:pt x="127" y="309"/>
                </a:cubicBezTo>
                <a:cubicBezTo>
                  <a:pt x="120" y="309"/>
                  <a:pt x="120" y="309"/>
                  <a:pt x="120" y="309"/>
                </a:cubicBezTo>
                <a:cubicBezTo>
                  <a:pt x="120" y="309"/>
                  <a:pt x="120" y="309"/>
                  <a:pt x="120" y="309"/>
                </a:cubicBezTo>
                <a:cubicBezTo>
                  <a:pt x="105" y="309"/>
                  <a:pt x="105" y="309"/>
                  <a:pt x="105" y="309"/>
                </a:cubicBezTo>
                <a:cubicBezTo>
                  <a:pt x="105" y="168"/>
                  <a:pt x="105" y="168"/>
                  <a:pt x="105" y="168"/>
                </a:cubicBezTo>
                <a:cubicBezTo>
                  <a:pt x="391" y="168"/>
                  <a:pt x="391" y="168"/>
                  <a:pt x="391" y="168"/>
                </a:cubicBezTo>
                <a:cubicBezTo>
                  <a:pt x="391" y="309"/>
                  <a:pt x="391" y="309"/>
                  <a:pt x="391" y="309"/>
                </a:cubicBezTo>
                <a:lnTo>
                  <a:pt x="407" y="309"/>
                </a:lnTo>
                <a:close/>
                <a:moveTo>
                  <a:pt x="148" y="230"/>
                </a:moveTo>
                <a:cubicBezTo>
                  <a:pt x="151" y="230"/>
                  <a:pt x="154" y="233"/>
                  <a:pt x="154" y="236"/>
                </a:cubicBezTo>
                <a:cubicBezTo>
                  <a:pt x="154" y="240"/>
                  <a:pt x="151" y="242"/>
                  <a:pt x="148" y="242"/>
                </a:cubicBezTo>
                <a:cubicBezTo>
                  <a:pt x="145" y="242"/>
                  <a:pt x="142" y="240"/>
                  <a:pt x="142" y="236"/>
                </a:cubicBezTo>
                <a:cubicBezTo>
                  <a:pt x="142" y="233"/>
                  <a:pt x="145" y="230"/>
                  <a:pt x="148" y="230"/>
                </a:cubicBezTo>
                <a:close/>
                <a:moveTo>
                  <a:pt x="133" y="253"/>
                </a:moveTo>
                <a:cubicBezTo>
                  <a:pt x="133" y="248"/>
                  <a:pt x="137" y="244"/>
                  <a:pt x="142" y="244"/>
                </a:cubicBezTo>
                <a:cubicBezTo>
                  <a:pt x="152" y="244"/>
                  <a:pt x="152" y="244"/>
                  <a:pt x="152" y="244"/>
                </a:cubicBezTo>
                <a:cubicBezTo>
                  <a:pt x="152" y="244"/>
                  <a:pt x="158" y="244"/>
                  <a:pt x="160" y="249"/>
                </a:cubicBezTo>
                <a:cubicBezTo>
                  <a:pt x="164" y="258"/>
                  <a:pt x="164" y="258"/>
                  <a:pt x="164" y="258"/>
                </a:cubicBezTo>
                <a:cubicBezTo>
                  <a:pt x="167" y="259"/>
                  <a:pt x="167" y="259"/>
                  <a:pt x="167" y="259"/>
                </a:cubicBezTo>
                <a:cubicBezTo>
                  <a:pt x="167" y="259"/>
                  <a:pt x="174" y="261"/>
                  <a:pt x="176" y="262"/>
                </a:cubicBezTo>
                <a:cubicBezTo>
                  <a:pt x="177" y="263"/>
                  <a:pt x="178" y="264"/>
                  <a:pt x="178" y="265"/>
                </a:cubicBezTo>
                <a:cubicBezTo>
                  <a:pt x="178" y="266"/>
                  <a:pt x="177" y="266"/>
                  <a:pt x="177" y="266"/>
                </a:cubicBezTo>
                <a:cubicBezTo>
                  <a:pt x="176" y="269"/>
                  <a:pt x="173" y="268"/>
                  <a:pt x="173" y="268"/>
                </a:cubicBezTo>
                <a:cubicBezTo>
                  <a:pt x="172" y="268"/>
                  <a:pt x="163" y="265"/>
                  <a:pt x="161" y="264"/>
                </a:cubicBezTo>
                <a:cubicBezTo>
                  <a:pt x="160" y="264"/>
                  <a:pt x="160" y="264"/>
                  <a:pt x="160" y="264"/>
                </a:cubicBezTo>
                <a:cubicBezTo>
                  <a:pt x="159" y="264"/>
                  <a:pt x="158" y="263"/>
                  <a:pt x="158" y="262"/>
                </a:cubicBezTo>
                <a:cubicBezTo>
                  <a:pt x="156" y="257"/>
                  <a:pt x="156" y="257"/>
                  <a:pt x="156" y="257"/>
                </a:cubicBezTo>
                <a:cubicBezTo>
                  <a:pt x="156" y="309"/>
                  <a:pt x="156" y="309"/>
                  <a:pt x="156" y="309"/>
                </a:cubicBezTo>
                <a:cubicBezTo>
                  <a:pt x="149" y="309"/>
                  <a:pt x="149" y="309"/>
                  <a:pt x="149" y="309"/>
                </a:cubicBezTo>
                <a:cubicBezTo>
                  <a:pt x="149" y="277"/>
                  <a:pt x="149" y="277"/>
                  <a:pt x="149" y="277"/>
                </a:cubicBezTo>
                <a:cubicBezTo>
                  <a:pt x="147" y="277"/>
                  <a:pt x="147" y="277"/>
                  <a:pt x="147" y="277"/>
                </a:cubicBezTo>
                <a:cubicBezTo>
                  <a:pt x="147" y="309"/>
                  <a:pt x="147" y="309"/>
                  <a:pt x="147" y="309"/>
                </a:cubicBezTo>
                <a:cubicBezTo>
                  <a:pt x="140" y="309"/>
                  <a:pt x="140" y="309"/>
                  <a:pt x="140" y="309"/>
                </a:cubicBezTo>
                <a:cubicBezTo>
                  <a:pt x="140" y="254"/>
                  <a:pt x="140" y="254"/>
                  <a:pt x="140" y="254"/>
                </a:cubicBezTo>
                <a:cubicBezTo>
                  <a:pt x="139" y="254"/>
                  <a:pt x="139" y="254"/>
                  <a:pt x="139" y="254"/>
                </a:cubicBezTo>
                <a:cubicBezTo>
                  <a:pt x="139" y="273"/>
                  <a:pt x="139" y="273"/>
                  <a:pt x="139" y="273"/>
                </a:cubicBezTo>
                <a:cubicBezTo>
                  <a:pt x="139" y="275"/>
                  <a:pt x="138" y="276"/>
                  <a:pt x="136" y="276"/>
                </a:cubicBezTo>
                <a:cubicBezTo>
                  <a:pt x="134" y="276"/>
                  <a:pt x="133" y="275"/>
                  <a:pt x="133" y="273"/>
                </a:cubicBezTo>
                <a:lnTo>
                  <a:pt x="133" y="253"/>
                </a:lnTo>
                <a:close/>
                <a:moveTo>
                  <a:pt x="44" y="31"/>
                </a:moveTo>
                <a:cubicBezTo>
                  <a:pt x="43" y="31"/>
                  <a:pt x="42" y="31"/>
                  <a:pt x="41" y="31"/>
                </a:cubicBezTo>
                <a:cubicBezTo>
                  <a:pt x="38" y="31"/>
                  <a:pt x="36" y="31"/>
                  <a:pt x="34" y="33"/>
                </a:cubicBezTo>
                <a:cubicBezTo>
                  <a:pt x="31" y="35"/>
                  <a:pt x="29" y="38"/>
                  <a:pt x="29" y="43"/>
                </a:cubicBezTo>
                <a:cubicBezTo>
                  <a:pt x="29" y="48"/>
                  <a:pt x="33" y="51"/>
                  <a:pt x="38" y="51"/>
                </a:cubicBezTo>
                <a:cubicBezTo>
                  <a:pt x="39" y="51"/>
                  <a:pt x="40" y="51"/>
                  <a:pt x="41" y="51"/>
                </a:cubicBezTo>
                <a:cubicBezTo>
                  <a:pt x="43" y="50"/>
                  <a:pt x="44" y="51"/>
                  <a:pt x="44" y="53"/>
                </a:cubicBezTo>
                <a:cubicBezTo>
                  <a:pt x="44" y="54"/>
                  <a:pt x="44" y="54"/>
                  <a:pt x="44" y="54"/>
                </a:cubicBezTo>
                <a:cubicBezTo>
                  <a:pt x="44" y="56"/>
                  <a:pt x="43" y="57"/>
                  <a:pt x="42" y="58"/>
                </a:cubicBezTo>
                <a:cubicBezTo>
                  <a:pt x="40" y="58"/>
                  <a:pt x="38" y="58"/>
                  <a:pt x="36" y="58"/>
                </a:cubicBezTo>
                <a:cubicBezTo>
                  <a:pt x="26" y="58"/>
                  <a:pt x="20" y="53"/>
                  <a:pt x="20" y="44"/>
                </a:cubicBezTo>
                <a:cubicBezTo>
                  <a:pt x="20" y="36"/>
                  <a:pt x="24" y="30"/>
                  <a:pt x="29" y="26"/>
                </a:cubicBezTo>
                <a:cubicBezTo>
                  <a:pt x="33" y="24"/>
                  <a:pt x="37" y="23"/>
                  <a:pt x="41" y="23"/>
                </a:cubicBezTo>
                <a:cubicBezTo>
                  <a:pt x="43" y="23"/>
                  <a:pt x="45" y="23"/>
                  <a:pt x="46" y="24"/>
                </a:cubicBezTo>
                <a:cubicBezTo>
                  <a:pt x="48" y="24"/>
                  <a:pt x="48" y="26"/>
                  <a:pt x="48" y="27"/>
                </a:cubicBezTo>
                <a:cubicBezTo>
                  <a:pt x="47" y="29"/>
                  <a:pt x="47" y="29"/>
                  <a:pt x="47" y="29"/>
                </a:cubicBezTo>
                <a:cubicBezTo>
                  <a:pt x="47" y="30"/>
                  <a:pt x="45" y="31"/>
                  <a:pt x="44" y="31"/>
                </a:cubicBezTo>
                <a:close/>
                <a:moveTo>
                  <a:pt x="48" y="55"/>
                </a:moveTo>
                <a:cubicBezTo>
                  <a:pt x="61" y="26"/>
                  <a:pt x="61" y="26"/>
                  <a:pt x="61" y="26"/>
                </a:cubicBezTo>
                <a:cubicBezTo>
                  <a:pt x="62" y="25"/>
                  <a:pt x="64" y="24"/>
                  <a:pt x="65" y="24"/>
                </a:cubicBezTo>
                <a:cubicBezTo>
                  <a:pt x="71" y="24"/>
                  <a:pt x="71" y="24"/>
                  <a:pt x="71" y="24"/>
                </a:cubicBezTo>
                <a:cubicBezTo>
                  <a:pt x="73" y="24"/>
                  <a:pt x="74" y="25"/>
                  <a:pt x="74" y="27"/>
                </a:cubicBezTo>
                <a:cubicBezTo>
                  <a:pt x="77" y="55"/>
                  <a:pt x="77" y="55"/>
                  <a:pt x="77" y="55"/>
                </a:cubicBezTo>
                <a:cubicBezTo>
                  <a:pt x="77" y="56"/>
                  <a:pt x="76" y="58"/>
                  <a:pt x="75" y="58"/>
                </a:cubicBezTo>
                <a:cubicBezTo>
                  <a:pt x="71" y="58"/>
                  <a:pt x="71" y="58"/>
                  <a:pt x="71" y="58"/>
                </a:cubicBezTo>
                <a:cubicBezTo>
                  <a:pt x="70" y="58"/>
                  <a:pt x="68" y="56"/>
                  <a:pt x="68" y="55"/>
                </a:cubicBezTo>
                <a:cubicBezTo>
                  <a:pt x="68" y="52"/>
                  <a:pt x="68" y="52"/>
                  <a:pt x="68" y="52"/>
                </a:cubicBezTo>
                <a:cubicBezTo>
                  <a:pt x="68" y="51"/>
                  <a:pt x="67" y="50"/>
                  <a:pt x="65" y="50"/>
                </a:cubicBezTo>
                <a:cubicBezTo>
                  <a:pt x="62" y="50"/>
                  <a:pt x="62" y="50"/>
                  <a:pt x="62" y="50"/>
                </a:cubicBezTo>
                <a:cubicBezTo>
                  <a:pt x="60" y="50"/>
                  <a:pt x="59" y="51"/>
                  <a:pt x="58" y="52"/>
                </a:cubicBezTo>
                <a:cubicBezTo>
                  <a:pt x="57" y="55"/>
                  <a:pt x="57" y="55"/>
                  <a:pt x="57" y="55"/>
                </a:cubicBezTo>
                <a:cubicBezTo>
                  <a:pt x="56" y="57"/>
                  <a:pt x="54" y="58"/>
                  <a:pt x="53" y="58"/>
                </a:cubicBezTo>
                <a:cubicBezTo>
                  <a:pt x="49" y="58"/>
                  <a:pt x="49" y="58"/>
                  <a:pt x="49" y="58"/>
                </a:cubicBezTo>
                <a:cubicBezTo>
                  <a:pt x="48" y="58"/>
                  <a:pt x="47" y="57"/>
                  <a:pt x="48" y="55"/>
                </a:cubicBezTo>
                <a:close/>
                <a:moveTo>
                  <a:pt x="105" y="151"/>
                </a:moveTo>
                <a:cubicBezTo>
                  <a:pt x="83" y="151"/>
                  <a:pt x="83" y="151"/>
                  <a:pt x="83" y="151"/>
                </a:cubicBezTo>
                <a:cubicBezTo>
                  <a:pt x="79" y="151"/>
                  <a:pt x="76" y="155"/>
                  <a:pt x="76" y="159"/>
                </a:cubicBezTo>
                <a:cubicBezTo>
                  <a:pt x="76" y="161"/>
                  <a:pt x="76" y="161"/>
                  <a:pt x="76" y="161"/>
                </a:cubicBezTo>
                <a:cubicBezTo>
                  <a:pt x="76" y="165"/>
                  <a:pt x="79" y="168"/>
                  <a:pt x="83" y="168"/>
                </a:cubicBezTo>
                <a:cubicBezTo>
                  <a:pt x="89" y="168"/>
                  <a:pt x="89" y="168"/>
                  <a:pt x="89" y="168"/>
                </a:cubicBezTo>
                <a:cubicBezTo>
                  <a:pt x="89" y="309"/>
                  <a:pt x="89" y="309"/>
                  <a:pt x="89" y="309"/>
                </a:cubicBezTo>
                <a:cubicBezTo>
                  <a:pt x="105" y="309"/>
                  <a:pt x="105" y="309"/>
                  <a:pt x="105" y="309"/>
                </a:cubicBezTo>
                <a:cubicBezTo>
                  <a:pt x="105" y="309"/>
                  <a:pt x="105" y="309"/>
                  <a:pt x="105" y="309"/>
                </a:cubicBezTo>
                <a:cubicBezTo>
                  <a:pt x="52" y="309"/>
                  <a:pt x="52" y="309"/>
                  <a:pt x="52" y="309"/>
                </a:cubicBezTo>
                <a:cubicBezTo>
                  <a:pt x="52" y="82"/>
                  <a:pt x="52" y="82"/>
                  <a:pt x="52" y="82"/>
                </a:cubicBezTo>
                <a:cubicBezTo>
                  <a:pt x="105" y="82"/>
                  <a:pt x="105" y="82"/>
                  <a:pt x="105" y="82"/>
                </a:cubicBezTo>
                <a:lnTo>
                  <a:pt x="105" y="151"/>
                </a:lnTo>
                <a:close/>
                <a:moveTo>
                  <a:pt x="104" y="44"/>
                </a:moveTo>
                <a:cubicBezTo>
                  <a:pt x="104" y="45"/>
                  <a:pt x="105" y="46"/>
                  <a:pt x="105" y="48"/>
                </a:cubicBezTo>
                <a:cubicBezTo>
                  <a:pt x="105" y="50"/>
                  <a:pt x="105" y="53"/>
                  <a:pt x="106" y="55"/>
                </a:cubicBezTo>
                <a:cubicBezTo>
                  <a:pt x="106" y="56"/>
                  <a:pt x="105" y="58"/>
                  <a:pt x="104" y="58"/>
                </a:cubicBezTo>
                <a:cubicBezTo>
                  <a:pt x="100" y="58"/>
                  <a:pt x="100" y="58"/>
                  <a:pt x="100" y="58"/>
                </a:cubicBezTo>
                <a:cubicBezTo>
                  <a:pt x="99" y="58"/>
                  <a:pt x="97" y="56"/>
                  <a:pt x="97" y="55"/>
                </a:cubicBezTo>
                <a:cubicBezTo>
                  <a:pt x="97" y="54"/>
                  <a:pt x="97" y="52"/>
                  <a:pt x="97" y="50"/>
                </a:cubicBezTo>
                <a:cubicBezTo>
                  <a:pt x="96" y="46"/>
                  <a:pt x="95" y="45"/>
                  <a:pt x="92" y="45"/>
                </a:cubicBezTo>
                <a:cubicBezTo>
                  <a:pt x="92" y="45"/>
                  <a:pt x="92" y="45"/>
                  <a:pt x="91" y="45"/>
                </a:cubicBezTo>
                <a:cubicBezTo>
                  <a:pt x="91" y="45"/>
                  <a:pt x="90" y="46"/>
                  <a:pt x="90" y="48"/>
                </a:cubicBezTo>
                <a:cubicBezTo>
                  <a:pt x="89" y="55"/>
                  <a:pt x="89" y="55"/>
                  <a:pt x="89" y="55"/>
                </a:cubicBezTo>
                <a:cubicBezTo>
                  <a:pt x="89" y="56"/>
                  <a:pt x="87" y="58"/>
                  <a:pt x="86" y="58"/>
                </a:cubicBezTo>
                <a:cubicBezTo>
                  <a:pt x="83" y="58"/>
                  <a:pt x="83" y="58"/>
                  <a:pt x="83" y="58"/>
                </a:cubicBezTo>
                <a:cubicBezTo>
                  <a:pt x="81" y="58"/>
                  <a:pt x="80" y="56"/>
                  <a:pt x="80" y="55"/>
                </a:cubicBezTo>
                <a:cubicBezTo>
                  <a:pt x="86" y="27"/>
                  <a:pt x="86" y="27"/>
                  <a:pt x="86" y="27"/>
                </a:cubicBezTo>
                <a:cubicBezTo>
                  <a:pt x="86" y="26"/>
                  <a:pt x="87" y="24"/>
                  <a:pt x="89" y="24"/>
                </a:cubicBezTo>
                <a:cubicBezTo>
                  <a:pt x="91" y="24"/>
                  <a:pt x="93" y="24"/>
                  <a:pt x="96" y="24"/>
                </a:cubicBezTo>
                <a:cubicBezTo>
                  <a:pt x="99" y="24"/>
                  <a:pt x="103" y="24"/>
                  <a:pt x="105" y="25"/>
                </a:cubicBezTo>
                <a:cubicBezTo>
                  <a:pt x="108" y="27"/>
                  <a:pt x="110" y="29"/>
                  <a:pt x="110" y="32"/>
                </a:cubicBezTo>
                <a:cubicBezTo>
                  <a:pt x="110" y="36"/>
                  <a:pt x="108" y="39"/>
                  <a:pt x="105" y="41"/>
                </a:cubicBezTo>
                <a:cubicBezTo>
                  <a:pt x="103" y="41"/>
                  <a:pt x="102" y="42"/>
                  <a:pt x="102" y="42"/>
                </a:cubicBezTo>
                <a:cubicBezTo>
                  <a:pt x="102" y="42"/>
                  <a:pt x="103" y="43"/>
                  <a:pt x="104" y="44"/>
                </a:cubicBezTo>
                <a:close/>
                <a:moveTo>
                  <a:pt x="111" y="57"/>
                </a:moveTo>
                <a:cubicBezTo>
                  <a:pt x="110" y="56"/>
                  <a:pt x="109" y="55"/>
                  <a:pt x="110" y="53"/>
                </a:cubicBezTo>
                <a:cubicBezTo>
                  <a:pt x="110" y="51"/>
                  <a:pt x="110" y="51"/>
                  <a:pt x="110" y="51"/>
                </a:cubicBezTo>
                <a:cubicBezTo>
                  <a:pt x="111" y="50"/>
                  <a:pt x="112" y="49"/>
                  <a:pt x="114" y="50"/>
                </a:cubicBezTo>
                <a:cubicBezTo>
                  <a:pt x="116" y="50"/>
                  <a:pt x="118" y="51"/>
                  <a:pt x="120" y="51"/>
                </a:cubicBezTo>
                <a:cubicBezTo>
                  <a:pt x="122" y="51"/>
                  <a:pt x="124" y="50"/>
                  <a:pt x="124" y="48"/>
                </a:cubicBezTo>
                <a:cubicBezTo>
                  <a:pt x="124" y="46"/>
                  <a:pt x="123" y="45"/>
                  <a:pt x="120" y="44"/>
                </a:cubicBezTo>
                <a:cubicBezTo>
                  <a:pt x="116" y="42"/>
                  <a:pt x="113" y="39"/>
                  <a:pt x="113" y="35"/>
                </a:cubicBezTo>
                <a:cubicBezTo>
                  <a:pt x="113" y="28"/>
                  <a:pt x="119" y="23"/>
                  <a:pt x="127" y="23"/>
                </a:cubicBezTo>
                <a:cubicBezTo>
                  <a:pt x="129" y="23"/>
                  <a:pt x="131" y="24"/>
                  <a:pt x="133" y="24"/>
                </a:cubicBezTo>
                <a:cubicBezTo>
                  <a:pt x="134" y="24"/>
                  <a:pt x="135" y="26"/>
                  <a:pt x="134" y="28"/>
                </a:cubicBezTo>
                <a:cubicBezTo>
                  <a:pt x="134" y="29"/>
                  <a:pt x="134" y="29"/>
                  <a:pt x="134" y="29"/>
                </a:cubicBezTo>
                <a:cubicBezTo>
                  <a:pt x="133" y="31"/>
                  <a:pt x="131" y="31"/>
                  <a:pt x="130" y="31"/>
                </a:cubicBezTo>
                <a:cubicBezTo>
                  <a:pt x="129" y="31"/>
                  <a:pt x="128" y="31"/>
                  <a:pt x="126" y="31"/>
                </a:cubicBezTo>
                <a:cubicBezTo>
                  <a:pt x="123" y="31"/>
                  <a:pt x="122" y="32"/>
                  <a:pt x="122" y="33"/>
                </a:cubicBezTo>
                <a:cubicBezTo>
                  <a:pt x="122" y="35"/>
                  <a:pt x="124" y="36"/>
                  <a:pt x="126" y="37"/>
                </a:cubicBezTo>
                <a:cubicBezTo>
                  <a:pt x="131" y="40"/>
                  <a:pt x="133" y="42"/>
                  <a:pt x="133" y="46"/>
                </a:cubicBezTo>
                <a:cubicBezTo>
                  <a:pt x="133" y="55"/>
                  <a:pt x="126" y="58"/>
                  <a:pt x="119" y="58"/>
                </a:cubicBezTo>
                <a:cubicBezTo>
                  <a:pt x="115" y="58"/>
                  <a:pt x="113" y="58"/>
                  <a:pt x="111" y="57"/>
                </a:cubicBezTo>
                <a:close/>
                <a:moveTo>
                  <a:pt x="266" y="259"/>
                </a:moveTo>
                <a:cubicBezTo>
                  <a:pt x="264" y="252"/>
                  <a:pt x="261" y="250"/>
                  <a:pt x="258" y="250"/>
                </a:cubicBezTo>
                <a:cubicBezTo>
                  <a:pt x="223" y="250"/>
                  <a:pt x="223" y="250"/>
                  <a:pt x="223" y="250"/>
                </a:cubicBezTo>
                <a:cubicBezTo>
                  <a:pt x="220" y="250"/>
                  <a:pt x="217" y="252"/>
                  <a:pt x="215" y="259"/>
                </a:cubicBezTo>
                <a:cubicBezTo>
                  <a:pt x="212" y="266"/>
                  <a:pt x="211" y="270"/>
                  <a:pt x="211" y="270"/>
                </a:cubicBezTo>
                <a:cubicBezTo>
                  <a:pt x="211" y="270"/>
                  <a:pt x="201" y="273"/>
                  <a:pt x="201" y="286"/>
                </a:cubicBezTo>
                <a:cubicBezTo>
                  <a:pt x="201" y="294"/>
                  <a:pt x="201" y="294"/>
                  <a:pt x="201" y="294"/>
                </a:cubicBezTo>
                <a:cubicBezTo>
                  <a:pt x="201" y="295"/>
                  <a:pt x="201" y="298"/>
                  <a:pt x="205" y="298"/>
                </a:cubicBezTo>
                <a:cubicBezTo>
                  <a:pt x="239" y="298"/>
                  <a:pt x="239" y="298"/>
                  <a:pt x="239" y="298"/>
                </a:cubicBezTo>
                <a:cubicBezTo>
                  <a:pt x="239" y="298"/>
                  <a:pt x="240" y="298"/>
                  <a:pt x="243" y="298"/>
                </a:cubicBezTo>
                <a:cubicBezTo>
                  <a:pt x="276" y="298"/>
                  <a:pt x="276" y="298"/>
                  <a:pt x="276" y="298"/>
                </a:cubicBezTo>
                <a:cubicBezTo>
                  <a:pt x="280" y="298"/>
                  <a:pt x="280" y="295"/>
                  <a:pt x="280" y="294"/>
                </a:cubicBezTo>
                <a:cubicBezTo>
                  <a:pt x="280" y="286"/>
                  <a:pt x="280" y="286"/>
                  <a:pt x="280" y="286"/>
                </a:cubicBezTo>
                <a:cubicBezTo>
                  <a:pt x="280" y="273"/>
                  <a:pt x="271" y="270"/>
                  <a:pt x="271" y="270"/>
                </a:cubicBezTo>
                <a:cubicBezTo>
                  <a:pt x="271" y="270"/>
                  <a:pt x="269" y="266"/>
                  <a:pt x="266" y="259"/>
                </a:cubicBezTo>
                <a:close/>
                <a:moveTo>
                  <a:pt x="216" y="289"/>
                </a:moveTo>
                <a:cubicBezTo>
                  <a:pt x="213" y="289"/>
                  <a:pt x="211" y="287"/>
                  <a:pt x="211" y="284"/>
                </a:cubicBezTo>
                <a:cubicBezTo>
                  <a:pt x="211" y="282"/>
                  <a:pt x="212" y="280"/>
                  <a:pt x="214" y="280"/>
                </a:cubicBezTo>
                <a:cubicBezTo>
                  <a:pt x="215" y="279"/>
                  <a:pt x="215" y="279"/>
                  <a:pt x="216" y="279"/>
                </a:cubicBezTo>
                <a:cubicBezTo>
                  <a:pt x="217" y="279"/>
                  <a:pt x="217" y="279"/>
                  <a:pt x="218" y="280"/>
                </a:cubicBezTo>
                <a:cubicBezTo>
                  <a:pt x="220" y="280"/>
                  <a:pt x="221" y="282"/>
                  <a:pt x="221" y="284"/>
                </a:cubicBezTo>
                <a:cubicBezTo>
                  <a:pt x="221" y="287"/>
                  <a:pt x="219" y="289"/>
                  <a:pt x="216" y="289"/>
                </a:cubicBezTo>
                <a:close/>
                <a:moveTo>
                  <a:pt x="216" y="270"/>
                </a:moveTo>
                <a:cubicBezTo>
                  <a:pt x="217" y="268"/>
                  <a:pt x="218" y="265"/>
                  <a:pt x="219" y="261"/>
                </a:cubicBezTo>
                <a:cubicBezTo>
                  <a:pt x="221" y="257"/>
                  <a:pt x="222" y="256"/>
                  <a:pt x="222" y="255"/>
                </a:cubicBezTo>
                <a:cubicBezTo>
                  <a:pt x="222" y="255"/>
                  <a:pt x="223" y="255"/>
                  <a:pt x="223" y="255"/>
                </a:cubicBezTo>
                <a:cubicBezTo>
                  <a:pt x="258" y="255"/>
                  <a:pt x="258" y="255"/>
                  <a:pt x="258" y="255"/>
                </a:cubicBezTo>
                <a:cubicBezTo>
                  <a:pt x="259" y="255"/>
                  <a:pt x="259" y="255"/>
                  <a:pt x="259" y="255"/>
                </a:cubicBezTo>
                <a:cubicBezTo>
                  <a:pt x="260" y="256"/>
                  <a:pt x="260" y="257"/>
                  <a:pt x="262" y="261"/>
                </a:cubicBezTo>
                <a:cubicBezTo>
                  <a:pt x="263" y="265"/>
                  <a:pt x="265" y="268"/>
                  <a:pt x="265" y="270"/>
                </a:cubicBezTo>
                <a:lnTo>
                  <a:pt x="216" y="270"/>
                </a:lnTo>
                <a:close/>
                <a:moveTo>
                  <a:pt x="265" y="289"/>
                </a:moveTo>
                <a:cubicBezTo>
                  <a:pt x="262" y="289"/>
                  <a:pt x="260" y="287"/>
                  <a:pt x="260" y="284"/>
                </a:cubicBezTo>
                <a:cubicBezTo>
                  <a:pt x="260" y="282"/>
                  <a:pt x="261" y="280"/>
                  <a:pt x="263" y="280"/>
                </a:cubicBezTo>
                <a:cubicBezTo>
                  <a:pt x="264" y="279"/>
                  <a:pt x="264" y="279"/>
                  <a:pt x="265" y="279"/>
                </a:cubicBezTo>
                <a:cubicBezTo>
                  <a:pt x="266" y="279"/>
                  <a:pt x="266" y="279"/>
                  <a:pt x="267" y="280"/>
                </a:cubicBezTo>
                <a:cubicBezTo>
                  <a:pt x="269" y="280"/>
                  <a:pt x="270" y="282"/>
                  <a:pt x="270" y="284"/>
                </a:cubicBezTo>
                <a:cubicBezTo>
                  <a:pt x="270" y="287"/>
                  <a:pt x="268" y="289"/>
                  <a:pt x="265" y="289"/>
                </a:cubicBezTo>
                <a:close/>
                <a:moveTo>
                  <a:pt x="360" y="259"/>
                </a:moveTo>
                <a:cubicBezTo>
                  <a:pt x="357" y="252"/>
                  <a:pt x="355" y="250"/>
                  <a:pt x="351" y="250"/>
                </a:cubicBezTo>
                <a:cubicBezTo>
                  <a:pt x="317" y="250"/>
                  <a:pt x="317" y="250"/>
                  <a:pt x="317" y="250"/>
                </a:cubicBezTo>
                <a:cubicBezTo>
                  <a:pt x="313" y="250"/>
                  <a:pt x="311" y="252"/>
                  <a:pt x="308" y="259"/>
                </a:cubicBezTo>
                <a:cubicBezTo>
                  <a:pt x="306" y="266"/>
                  <a:pt x="304" y="270"/>
                  <a:pt x="304" y="270"/>
                </a:cubicBezTo>
                <a:cubicBezTo>
                  <a:pt x="304" y="270"/>
                  <a:pt x="294" y="273"/>
                  <a:pt x="294" y="286"/>
                </a:cubicBezTo>
                <a:cubicBezTo>
                  <a:pt x="294" y="294"/>
                  <a:pt x="294" y="294"/>
                  <a:pt x="294" y="294"/>
                </a:cubicBezTo>
                <a:cubicBezTo>
                  <a:pt x="294" y="295"/>
                  <a:pt x="294" y="298"/>
                  <a:pt x="298" y="298"/>
                </a:cubicBezTo>
                <a:cubicBezTo>
                  <a:pt x="332" y="298"/>
                  <a:pt x="332" y="298"/>
                  <a:pt x="332" y="298"/>
                </a:cubicBezTo>
                <a:cubicBezTo>
                  <a:pt x="332" y="298"/>
                  <a:pt x="333" y="298"/>
                  <a:pt x="336" y="298"/>
                </a:cubicBezTo>
                <a:cubicBezTo>
                  <a:pt x="370" y="298"/>
                  <a:pt x="370" y="298"/>
                  <a:pt x="370" y="298"/>
                </a:cubicBezTo>
                <a:cubicBezTo>
                  <a:pt x="373" y="298"/>
                  <a:pt x="374" y="295"/>
                  <a:pt x="374" y="294"/>
                </a:cubicBezTo>
                <a:cubicBezTo>
                  <a:pt x="374" y="286"/>
                  <a:pt x="374" y="286"/>
                  <a:pt x="374" y="286"/>
                </a:cubicBezTo>
                <a:cubicBezTo>
                  <a:pt x="374" y="273"/>
                  <a:pt x="364" y="270"/>
                  <a:pt x="364" y="270"/>
                </a:cubicBezTo>
                <a:cubicBezTo>
                  <a:pt x="364" y="270"/>
                  <a:pt x="362" y="266"/>
                  <a:pt x="360" y="259"/>
                </a:cubicBezTo>
                <a:close/>
                <a:moveTo>
                  <a:pt x="309" y="289"/>
                </a:moveTo>
                <a:cubicBezTo>
                  <a:pt x="307" y="289"/>
                  <a:pt x="304" y="287"/>
                  <a:pt x="304" y="284"/>
                </a:cubicBezTo>
                <a:cubicBezTo>
                  <a:pt x="304" y="282"/>
                  <a:pt x="306" y="280"/>
                  <a:pt x="308" y="280"/>
                </a:cubicBezTo>
                <a:cubicBezTo>
                  <a:pt x="308" y="279"/>
                  <a:pt x="309" y="279"/>
                  <a:pt x="309" y="279"/>
                </a:cubicBezTo>
                <a:cubicBezTo>
                  <a:pt x="310" y="279"/>
                  <a:pt x="311" y="279"/>
                  <a:pt x="311" y="280"/>
                </a:cubicBezTo>
                <a:cubicBezTo>
                  <a:pt x="313" y="280"/>
                  <a:pt x="314" y="282"/>
                  <a:pt x="314" y="284"/>
                </a:cubicBezTo>
                <a:cubicBezTo>
                  <a:pt x="314" y="287"/>
                  <a:pt x="312" y="289"/>
                  <a:pt x="309" y="289"/>
                </a:cubicBezTo>
                <a:close/>
                <a:moveTo>
                  <a:pt x="309" y="270"/>
                </a:moveTo>
                <a:cubicBezTo>
                  <a:pt x="310" y="268"/>
                  <a:pt x="311" y="265"/>
                  <a:pt x="313" y="261"/>
                </a:cubicBezTo>
                <a:cubicBezTo>
                  <a:pt x="314" y="257"/>
                  <a:pt x="315" y="256"/>
                  <a:pt x="315" y="255"/>
                </a:cubicBezTo>
                <a:cubicBezTo>
                  <a:pt x="316" y="255"/>
                  <a:pt x="316" y="255"/>
                  <a:pt x="317" y="255"/>
                </a:cubicBezTo>
                <a:cubicBezTo>
                  <a:pt x="351" y="255"/>
                  <a:pt x="351" y="255"/>
                  <a:pt x="351" y="255"/>
                </a:cubicBezTo>
                <a:cubicBezTo>
                  <a:pt x="352" y="255"/>
                  <a:pt x="352" y="255"/>
                  <a:pt x="352" y="255"/>
                </a:cubicBezTo>
                <a:cubicBezTo>
                  <a:pt x="353" y="256"/>
                  <a:pt x="354" y="257"/>
                  <a:pt x="355" y="261"/>
                </a:cubicBezTo>
                <a:cubicBezTo>
                  <a:pt x="357" y="265"/>
                  <a:pt x="358" y="268"/>
                  <a:pt x="359" y="270"/>
                </a:cubicBezTo>
                <a:lnTo>
                  <a:pt x="309" y="270"/>
                </a:lnTo>
                <a:close/>
                <a:moveTo>
                  <a:pt x="358" y="289"/>
                </a:moveTo>
                <a:cubicBezTo>
                  <a:pt x="356" y="289"/>
                  <a:pt x="353" y="287"/>
                  <a:pt x="353" y="284"/>
                </a:cubicBezTo>
                <a:cubicBezTo>
                  <a:pt x="353" y="282"/>
                  <a:pt x="355" y="280"/>
                  <a:pt x="357" y="280"/>
                </a:cubicBezTo>
                <a:cubicBezTo>
                  <a:pt x="357" y="279"/>
                  <a:pt x="358" y="279"/>
                  <a:pt x="358" y="279"/>
                </a:cubicBezTo>
                <a:cubicBezTo>
                  <a:pt x="359" y="279"/>
                  <a:pt x="360" y="279"/>
                  <a:pt x="360" y="280"/>
                </a:cubicBezTo>
                <a:cubicBezTo>
                  <a:pt x="362" y="280"/>
                  <a:pt x="363" y="282"/>
                  <a:pt x="363" y="284"/>
                </a:cubicBezTo>
                <a:cubicBezTo>
                  <a:pt x="363" y="287"/>
                  <a:pt x="361" y="289"/>
                  <a:pt x="358" y="289"/>
                </a:cubicBezTo>
                <a:close/>
              </a:path>
            </a:pathLst>
          </a:custGeom>
          <a:solidFill>
            <a:schemeClr val="bg1">
              <a:lumMod val="50000"/>
            </a:schemeClr>
          </a:solidFill>
          <a:ln>
            <a:solidFill>
              <a:schemeClr val="bg1">
                <a:lumMod val="50000"/>
              </a:schemeClr>
            </a:solidFill>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609493" algn="l" rtl="0" fontAlgn="base">
              <a:spcBef>
                <a:spcPct val="0"/>
              </a:spcBef>
              <a:spcAft>
                <a:spcPct val="0"/>
              </a:spcAft>
              <a:defRPr kern="1200">
                <a:solidFill>
                  <a:schemeClr val="tx1"/>
                </a:solidFill>
                <a:latin typeface="Arial" charset="0"/>
                <a:ea typeface="+mn-ea"/>
                <a:cs typeface="Arial" charset="0"/>
              </a:defRPr>
            </a:lvl2pPr>
            <a:lvl3pPr marL="1218987" algn="l" rtl="0" fontAlgn="base">
              <a:spcBef>
                <a:spcPct val="0"/>
              </a:spcBef>
              <a:spcAft>
                <a:spcPct val="0"/>
              </a:spcAft>
              <a:defRPr kern="1200">
                <a:solidFill>
                  <a:schemeClr val="tx1"/>
                </a:solidFill>
                <a:latin typeface="Arial" charset="0"/>
                <a:ea typeface="+mn-ea"/>
                <a:cs typeface="Arial" charset="0"/>
              </a:defRPr>
            </a:lvl3pPr>
            <a:lvl4pPr marL="1828480" algn="l" rtl="0" fontAlgn="base">
              <a:spcBef>
                <a:spcPct val="0"/>
              </a:spcBef>
              <a:spcAft>
                <a:spcPct val="0"/>
              </a:spcAft>
              <a:defRPr kern="1200">
                <a:solidFill>
                  <a:schemeClr val="tx1"/>
                </a:solidFill>
                <a:latin typeface="Arial" charset="0"/>
                <a:ea typeface="+mn-ea"/>
                <a:cs typeface="Arial" charset="0"/>
              </a:defRPr>
            </a:lvl4pPr>
            <a:lvl5pPr marL="2437973" algn="l" rtl="0" fontAlgn="base">
              <a:spcBef>
                <a:spcPct val="0"/>
              </a:spcBef>
              <a:spcAft>
                <a:spcPct val="0"/>
              </a:spcAft>
              <a:defRPr kern="1200">
                <a:solidFill>
                  <a:schemeClr val="tx1"/>
                </a:solidFill>
                <a:latin typeface="Arial" charset="0"/>
                <a:ea typeface="+mn-ea"/>
                <a:cs typeface="Arial" charset="0"/>
              </a:defRPr>
            </a:lvl5pPr>
            <a:lvl6pPr marL="3047467" algn="l" defTabSz="1218987" rtl="0" eaLnBrk="1" latinLnBrk="0" hangingPunct="1">
              <a:defRPr kern="1200">
                <a:solidFill>
                  <a:schemeClr val="tx1"/>
                </a:solidFill>
                <a:latin typeface="Arial" charset="0"/>
                <a:ea typeface="+mn-ea"/>
                <a:cs typeface="Arial" charset="0"/>
              </a:defRPr>
            </a:lvl6pPr>
            <a:lvl7pPr marL="3656960" algn="l" defTabSz="1218987" rtl="0" eaLnBrk="1" latinLnBrk="0" hangingPunct="1">
              <a:defRPr kern="1200">
                <a:solidFill>
                  <a:schemeClr val="tx1"/>
                </a:solidFill>
                <a:latin typeface="Arial" charset="0"/>
                <a:ea typeface="+mn-ea"/>
                <a:cs typeface="Arial" charset="0"/>
              </a:defRPr>
            </a:lvl7pPr>
            <a:lvl8pPr marL="4266453" algn="l" defTabSz="1218987" rtl="0" eaLnBrk="1" latinLnBrk="0" hangingPunct="1">
              <a:defRPr kern="1200">
                <a:solidFill>
                  <a:schemeClr val="tx1"/>
                </a:solidFill>
                <a:latin typeface="Arial" charset="0"/>
                <a:ea typeface="+mn-ea"/>
                <a:cs typeface="Arial" charset="0"/>
              </a:defRPr>
            </a:lvl8pPr>
            <a:lvl9pPr marL="4875947" algn="l" defTabSz="1218987" rtl="0" eaLnBrk="1" latinLnBrk="0" hangingPunct="1">
              <a:defRPr kern="1200">
                <a:solidFill>
                  <a:schemeClr val="tx1"/>
                </a:solidFill>
                <a:latin typeface="Arial" charset="0"/>
                <a:ea typeface="+mn-ea"/>
                <a:cs typeface="Arial" charset="0"/>
              </a:defRPr>
            </a:lvl9pPr>
          </a:lstStyle>
          <a:p>
            <a:pPr eaLnBrk="0" hangingPunct="0">
              <a:defRPr/>
            </a:pPr>
            <a:endParaRPr lang="en-US" sz="1400" b="1" kern="0" dirty="0">
              <a:solidFill>
                <a:srgbClr val="AF2C24"/>
              </a:solidFill>
              <a:latin typeface="Arial"/>
              <a:ea typeface="ＭＳ Ｐゴシック"/>
            </a:endParaRPr>
          </a:p>
        </p:txBody>
      </p:sp>
      <p:sp>
        <p:nvSpPr>
          <p:cNvPr id="108" name="TextBox 124"/>
          <p:cNvSpPr txBox="1"/>
          <p:nvPr/>
        </p:nvSpPr>
        <p:spPr>
          <a:xfrm>
            <a:off x="6707904" y="2525206"/>
            <a:ext cx="2315083" cy="184690"/>
          </a:xfrm>
          <a:prstGeom prst="rect">
            <a:avLst/>
          </a:prstGeom>
          <a:noFill/>
          <a:ln>
            <a:noFill/>
          </a:ln>
        </p:spPr>
        <p:txBody>
          <a:bodyPr wrap="square" lIns="0" tIns="0" rIns="0" bIns="0">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609493" algn="l" rtl="0" fontAlgn="base">
              <a:spcBef>
                <a:spcPct val="0"/>
              </a:spcBef>
              <a:spcAft>
                <a:spcPct val="0"/>
              </a:spcAft>
              <a:defRPr kern="1200">
                <a:solidFill>
                  <a:schemeClr val="tx1"/>
                </a:solidFill>
                <a:latin typeface="Arial" charset="0"/>
                <a:ea typeface="+mn-ea"/>
                <a:cs typeface="Arial" charset="0"/>
              </a:defRPr>
            </a:lvl2pPr>
            <a:lvl3pPr marL="1218987" algn="l" rtl="0" fontAlgn="base">
              <a:spcBef>
                <a:spcPct val="0"/>
              </a:spcBef>
              <a:spcAft>
                <a:spcPct val="0"/>
              </a:spcAft>
              <a:defRPr kern="1200">
                <a:solidFill>
                  <a:schemeClr val="tx1"/>
                </a:solidFill>
                <a:latin typeface="Arial" charset="0"/>
                <a:ea typeface="+mn-ea"/>
                <a:cs typeface="Arial" charset="0"/>
              </a:defRPr>
            </a:lvl3pPr>
            <a:lvl4pPr marL="1828480" algn="l" rtl="0" fontAlgn="base">
              <a:spcBef>
                <a:spcPct val="0"/>
              </a:spcBef>
              <a:spcAft>
                <a:spcPct val="0"/>
              </a:spcAft>
              <a:defRPr kern="1200">
                <a:solidFill>
                  <a:schemeClr val="tx1"/>
                </a:solidFill>
                <a:latin typeface="Arial" charset="0"/>
                <a:ea typeface="+mn-ea"/>
                <a:cs typeface="Arial" charset="0"/>
              </a:defRPr>
            </a:lvl4pPr>
            <a:lvl5pPr marL="2437973" algn="l" rtl="0" fontAlgn="base">
              <a:spcBef>
                <a:spcPct val="0"/>
              </a:spcBef>
              <a:spcAft>
                <a:spcPct val="0"/>
              </a:spcAft>
              <a:defRPr kern="1200">
                <a:solidFill>
                  <a:schemeClr val="tx1"/>
                </a:solidFill>
                <a:latin typeface="Arial" charset="0"/>
                <a:ea typeface="+mn-ea"/>
                <a:cs typeface="Arial" charset="0"/>
              </a:defRPr>
            </a:lvl5pPr>
            <a:lvl6pPr marL="3047467" algn="l" defTabSz="1218987" rtl="0" eaLnBrk="1" latinLnBrk="0" hangingPunct="1">
              <a:defRPr kern="1200">
                <a:solidFill>
                  <a:schemeClr val="tx1"/>
                </a:solidFill>
                <a:latin typeface="Arial" charset="0"/>
                <a:ea typeface="+mn-ea"/>
                <a:cs typeface="Arial" charset="0"/>
              </a:defRPr>
            </a:lvl6pPr>
            <a:lvl7pPr marL="3656960" algn="l" defTabSz="1218987" rtl="0" eaLnBrk="1" latinLnBrk="0" hangingPunct="1">
              <a:defRPr kern="1200">
                <a:solidFill>
                  <a:schemeClr val="tx1"/>
                </a:solidFill>
                <a:latin typeface="Arial" charset="0"/>
                <a:ea typeface="+mn-ea"/>
                <a:cs typeface="Arial" charset="0"/>
              </a:defRPr>
            </a:lvl7pPr>
            <a:lvl8pPr marL="4266453" algn="l" defTabSz="1218987" rtl="0" eaLnBrk="1" latinLnBrk="0" hangingPunct="1">
              <a:defRPr kern="1200">
                <a:solidFill>
                  <a:schemeClr val="tx1"/>
                </a:solidFill>
                <a:latin typeface="Arial" charset="0"/>
                <a:ea typeface="+mn-ea"/>
                <a:cs typeface="Arial" charset="0"/>
              </a:defRPr>
            </a:lvl8pPr>
            <a:lvl9pPr marL="4875947" algn="l" defTabSz="1218987" rtl="0" eaLnBrk="1" latinLnBrk="0" hangingPunct="1">
              <a:defRPr kern="1200">
                <a:solidFill>
                  <a:schemeClr val="tx1"/>
                </a:solidFill>
                <a:latin typeface="Arial" charset="0"/>
                <a:ea typeface="+mn-ea"/>
                <a:cs typeface="Arial" charset="0"/>
              </a:defRPr>
            </a:lvl9pPr>
          </a:lstStyle>
          <a:p>
            <a:pPr algn="ctr" eaLnBrk="0" hangingPunct="0">
              <a:defRPr/>
            </a:pPr>
            <a:r>
              <a:rPr lang="en-US" sz="1200" dirty="0" smtClean="0">
                <a:solidFill>
                  <a:schemeClr val="bg2"/>
                </a:solidFill>
                <a:latin typeface="Arial"/>
                <a:ea typeface="ＭＳ Ｐゴシック"/>
              </a:rPr>
              <a:t>Multi-channel interaction</a:t>
            </a:r>
            <a:endParaRPr lang="en-US" sz="1200" dirty="0">
              <a:solidFill>
                <a:schemeClr val="bg2"/>
              </a:solidFill>
              <a:latin typeface="Arial"/>
              <a:ea typeface="ＭＳ Ｐゴシック"/>
            </a:endParaRPr>
          </a:p>
        </p:txBody>
      </p:sp>
      <p:sp>
        <p:nvSpPr>
          <p:cNvPr id="109" name="TextBox 125"/>
          <p:cNvSpPr txBox="1"/>
          <p:nvPr/>
        </p:nvSpPr>
        <p:spPr>
          <a:xfrm>
            <a:off x="8605327" y="3053035"/>
            <a:ext cx="1052963" cy="372765"/>
          </a:xfrm>
          <a:prstGeom prst="rect">
            <a:avLst/>
          </a:prstGeom>
          <a:noFill/>
        </p:spPr>
        <p:txBody>
          <a:bodyPr wrap="square" lIns="0" tIns="0" rIns="0" bIns="0">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609493" algn="l" rtl="0" fontAlgn="base">
              <a:spcBef>
                <a:spcPct val="0"/>
              </a:spcBef>
              <a:spcAft>
                <a:spcPct val="0"/>
              </a:spcAft>
              <a:defRPr kern="1200">
                <a:solidFill>
                  <a:schemeClr val="tx1"/>
                </a:solidFill>
                <a:latin typeface="Arial" charset="0"/>
                <a:ea typeface="+mn-ea"/>
                <a:cs typeface="Arial" charset="0"/>
              </a:defRPr>
            </a:lvl2pPr>
            <a:lvl3pPr marL="1218987" algn="l" rtl="0" fontAlgn="base">
              <a:spcBef>
                <a:spcPct val="0"/>
              </a:spcBef>
              <a:spcAft>
                <a:spcPct val="0"/>
              </a:spcAft>
              <a:defRPr kern="1200">
                <a:solidFill>
                  <a:schemeClr val="tx1"/>
                </a:solidFill>
                <a:latin typeface="Arial" charset="0"/>
                <a:ea typeface="+mn-ea"/>
                <a:cs typeface="Arial" charset="0"/>
              </a:defRPr>
            </a:lvl3pPr>
            <a:lvl4pPr marL="1828480" algn="l" rtl="0" fontAlgn="base">
              <a:spcBef>
                <a:spcPct val="0"/>
              </a:spcBef>
              <a:spcAft>
                <a:spcPct val="0"/>
              </a:spcAft>
              <a:defRPr kern="1200">
                <a:solidFill>
                  <a:schemeClr val="tx1"/>
                </a:solidFill>
                <a:latin typeface="Arial" charset="0"/>
                <a:ea typeface="+mn-ea"/>
                <a:cs typeface="Arial" charset="0"/>
              </a:defRPr>
            </a:lvl4pPr>
            <a:lvl5pPr marL="2437973" algn="l" rtl="0" fontAlgn="base">
              <a:spcBef>
                <a:spcPct val="0"/>
              </a:spcBef>
              <a:spcAft>
                <a:spcPct val="0"/>
              </a:spcAft>
              <a:defRPr kern="1200">
                <a:solidFill>
                  <a:schemeClr val="tx1"/>
                </a:solidFill>
                <a:latin typeface="Arial" charset="0"/>
                <a:ea typeface="+mn-ea"/>
                <a:cs typeface="Arial" charset="0"/>
              </a:defRPr>
            </a:lvl5pPr>
            <a:lvl6pPr marL="3047467" algn="l" defTabSz="1218987" rtl="0" eaLnBrk="1" latinLnBrk="0" hangingPunct="1">
              <a:defRPr kern="1200">
                <a:solidFill>
                  <a:schemeClr val="tx1"/>
                </a:solidFill>
                <a:latin typeface="Arial" charset="0"/>
                <a:ea typeface="+mn-ea"/>
                <a:cs typeface="Arial" charset="0"/>
              </a:defRPr>
            </a:lvl6pPr>
            <a:lvl7pPr marL="3656960" algn="l" defTabSz="1218987" rtl="0" eaLnBrk="1" latinLnBrk="0" hangingPunct="1">
              <a:defRPr kern="1200">
                <a:solidFill>
                  <a:schemeClr val="tx1"/>
                </a:solidFill>
                <a:latin typeface="Arial" charset="0"/>
                <a:ea typeface="+mn-ea"/>
                <a:cs typeface="Arial" charset="0"/>
              </a:defRPr>
            </a:lvl7pPr>
            <a:lvl8pPr marL="4266453" algn="l" defTabSz="1218987" rtl="0" eaLnBrk="1" latinLnBrk="0" hangingPunct="1">
              <a:defRPr kern="1200">
                <a:solidFill>
                  <a:schemeClr val="tx1"/>
                </a:solidFill>
                <a:latin typeface="Arial" charset="0"/>
                <a:ea typeface="+mn-ea"/>
                <a:cs typeface="Arial" charset="0"/>
              </a:defRPr>
            </a:lvl8pPr>
            <a:lvl9pPr marL="4875947" algn="l" defTabSz="1218987" rtl="0" eaLnBrk="1" latinLnBrk="0" hangingPunct="1">
              <a:defRPr kern="1200">
                <a:solidFill>
                  <a:schemeClr val="tx1"/>
                </a:solidFill>
                <a:latin typeface="Arial" charset="0"/>
                <a:ea typeface="+mn-ea"/>
                <a:cs typeface="Arial" charset="0"/>
              </a:defRPr>
            </a:lvl9pPr>
          </a:lstStyle>
          <a:p>
            <a:pPr algn="ctr" eaLnBrk="0" hangingPunct="0">
              <a:defRPr/>
            </a:pPr>
            <a:r>
              <a:rPr lang="en-US" sz="1200" dirty="0">
                <a:solidFill>
                  <a:schemeClr val="bg2"/>
                </a:solidFill>
                <a:latin typeface="Arial"/>
                <a:ea typeface="ＭＳ Ｐゴシック"/>
              </a:rPr>
              <a:t>Partner</a:t>
            </a:r>
            <a:br>
              <a:rPr lang="en-US" sz="1200" dirty="0">
                <a:solidFill>
                  <a:schemeClr val="bg2"/>
                </a:solidFill>
                <a:latin typeface="Arial"/>
                <a:ea typeface="ＭＳ Ｐゴシック"/>
              </a:rPr>
            </a:br>
            <a:r>
              <a:rPr lang="en-US" sz="1200" dirty="0">
                <a:solidFill>
                  <a:schemeClr val="bg2"/>
                </a:solidFill>
                <a:latin typeface="Arial"/>
                <a:ea typeface="ＭＳ Ｐゴシック"/>
              </a:rPr>
              <a:t>ecosystem</a:t>
            </a:r>
          </a:p>
        </p:txBody>
      </p:sp>
      <p:sp>
        <p:nvSpPr>
          <p:cNvPr id="110" name="Oval 109"/>
          <p:cNvSpPr/>
          <p:nvPr/>
        </p:nvSpPr>
        <p:spPr bwMode="auto">
          <a:xfrm>
            <a:off x="8679561" y="3495846"/>
            <a:ext cx="892100" cy="894261"/>
          </a:xfrm>
          <a:prstGeom prst="ellipse">
            <a:avLst/>
          </a:prstGeom>
          <a:solidFill>
            <a:schemeClr val="bg1"/>
          </a:solidFill>
          <a:ln w="19050" cap="flat" cmpd="sng" algn="ctr">
            <a:solidFill>
              <a:srgbClr val="FF9900"/>
            </a:solidFill>
            <a:prstDash val="solid"/>
          </a:ln>
          <a:effectLst/>
        </p:spPr>
        <p:txBody>
          <a:bodyPr anchor="ct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609493" algn="l" rtl="0" fontAlgn="base">
              <a:spcBef>
                <a:spcPct val="0"/>
              </a:spcBef>
              <a:spcAft>
                <a:spcPct val="0"/>
              </a:spcAft>
              <a:defRPr kern="1200">
                <a:solidFill>
                  <a:schemeClr val="tx1"/>
                </a:solidFill>
                <a:latin typeface="Arial" charset="0"/>
                <a:ea typeface="+mn-ea"/>
                <a:cs typeface="Arial" charset="0"/>
              </a:defRPr>
            </a:lvl2pPr>
            <a:lvl3pPr marL="1218987" algn="l" rtl="0" fontAlgn="base">
              <a:spcBef>
                <a:spcPct val="0"/>
              </a:spcBef>
              <a:spcAft>
                <a:spcPct val="0"/>
              </a:spcAft>
              <a:defRPr kern="1200">
                <a:solidFill>
                  <a:schemeClr val="tx1"/>
                </a:solidFill>
                <a:latin typeface="Arial" charset="0"/>
                <a:ea typeface="+mn-ea"/>
                <a:cs typeface="Arial" charset="0"/>
              </a:defRPr>
            </a:lvl3pPr>
            <a:lvl4pPr marL="1828480" algn="l" rtl="0" fontAlgn="base">
              <a:spcBef>
                <a:spcPct val="0"/>
              </a:spcBef>
              <a:spcAft>
                <a:spcPct val="0"/>
              </a:spcAft>
              <a:defRPr kern="1200">
                <a:solidFill>
                  <a:schemeClr val="tx1"/>
                </a:solidFill>
                <a:latin typeface="Arial" charset="0"/>
                <a:ea typeface="+mn-ea"/>
                <a:cs typeface="Arial" charset="0"/>
              </a:defRPr>
            </a:lvl4pPr>
            <a:lvl5pPr marL="2437973" algn="l" rtl="0" fontAlgn="base">
              <a:spcBef>
                <a:spcPct val="0"/>
              </a:spcBef>
              <a:spcAft>
                <a:spcPct val="0"/>
              </a:spcAft>
              <a:defRPr kern="1200">
                <a:solidFill>
                  <a:schemeClr val="tx1"/>
                </a:solidFill>
                <a:latin typeface="Arial" charset="0"/>
                <a:ea typeface="+mn-ea"/>
                <a:cs typeface="Arial" charset="0"/>
              </a:defRPr>
            </a:lvl5pPr>
            <a:lvl6pPr marL="3047467" algn="l" defTabSz="1218987" rtl="0" eaLnBrk="1" latinLnBrk="0" hangingPunct="1">
              <a:defRPr kern="1200">
                <a:solidFill>
                  <a:schemeClr val="tx1"/>
                </a:solidFill>
                <a:latin typeface="Arial" charset="0"/>
                <a:ea typeface="+mn-ea"/>
                <a:cs typeface="Arial" charset="0"/>
              </a:defRPr>
            </a:lvl6pPr>
            <a:lvl7pPr marL="3656960" algn="l" defTabSz="1218987" rtl="0" eaLnBrk="1" latinLnBrk="0" hangingPunct="1">
              <a:defRPr kern="1200">
                <a:solidFill>
                  <a:schemeClr val="tx1"/>
                </a:solidFill>
                <a:latin typeface="Arial" charset="0"/>
                <a:ea typeface="+mn-ea"/>
                <a:cs typeface="Arial" charset="0"/>
              </a:defRPr>
            </a:lvl7pPr>
            <a:lvl8pPr marL="4266453" algn="l" defTabSz="1218987" rtl="0" eaLnBrk="1" latinLnBrk="0" hangingPunct="1">
              <a:defRPr kern="1200">
                <a:solidFill>
                  <a:schemeClr val="tx1"/>
                </a:solidFill>
                <a:latin typeface="Arial" charset="0"/>
                <a:ea typeface="+mn-ea"/>
                <a:cs typeface="Arial" charset="0"/>
              </a:defRPr>
            </a:lvl8pPr>
            <a:lvl9pPr marL="4875947" algn="l" defTabSz="1218987" rtl="0" eaLnBrk="1" latinLnBrk="0" hangingPunct="1">
              <a:defRPr kern="1200">
                <a:solidFill>
                  <a:schemeClr val="tx1"/>
                </a:solidFill>
                <a:latin typeface="Arial" charset="0"/>
                <a:ea typeface="+mn-ea"/>
                <a:cs typeface="Arial" charset="0"/>
              </a:defRPr>
            </a:lvl9pPr>
          </a:lstStyle>
          <a:p>
            <a:pPr algn="ctr" eaLnBrk="0" hangingPunct="0">
              <a:defRPr/>
            </a:pPr>
            <a:endParaRPr lang="en-US" sz="1400" b="1" kern="0">
              <a:solidFill>
                <a:srgbClr val="FFFFFF"/>
              </a:solidFill>
              <a:latin typeface="Arial"/>
              <a:ea typeface="ＭＳ Ｐゴシック"/>
            </a:endParaRPr>
          </a:p>
        </p:txBody>
      </p:sp>
      <p:sp>
        <p:nvSpPr>
          <p:cNvPr id="111" name="AutoShape 6"/>
          <p:cNvSpPr>
            <a:spLocks noChangeAspect="1" noChangeArrowheads="1" noTextEdit="1"/>
          </p:cNvSpPr>
          <p:nvPr/>
        </p:nvSpPr>
        <p:spPr bwMode="auto">
          <a:xfrm>
            <a:off x="8754495" y="3712252"/>
            <a:ext cx="742737" cy="462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609493" algn="l" rtl="0" fontAlgn="base">
              <a:spcBef>
                <a:spcPct val="0"/>
              </a:spcBef>
              <a:spcAft>
                <a:spcPct val="0"/>
              </a:spcAft>
              <a:defRPr kern="1200">
                <a:solidFill>
                  <a:schemeClr val="tx1"/>
                </a:solidFill>
                <a:latin typeface="Arial" charset="0"/>
                <a:ea typeface="+mn-ea"/>
                <a:cs typeface="Arial" charset="0"/>
              </a:defRPr>
            </a:lvl2pPr>
            <a:lvl3pPr marL="1218987" algn="l" rtl="0" fontAlgn="base">
              <a:spcBef>
                <a:spcPct val="0"/>
              </a:spcBef>
              <a:spcAft>
                <a:spcPct val="0"/>
              </a:spcAft>
              <a:defRPr kern="1200">
                <a:solidFill>
                  <a:schemeClr val="tx1"/>
                </a:solidFill>
                <a:latin typeface="Arial" charset="0"/>
                <a:ea typeface="+mn-ea"/>
                <a:cs typeface="Arial" charset="0"/>
              </a:defRPr>
            </a:lvl3pPr>
            <a:lvl4pPr marL="1828480" algn="l" rtl="0" fontAlgn="base">
              <a:spcBef>
                <a:spcPct val="0"/>
              </a:spcBef>
              <a:spcAft>
                <a:spcPct val="0"/>
              </a:spcAft>
              <a:defRPr kern="1200">
                <a:solidFill>
                  <a:schemeClr val="tx1"/>
                </a:solidFill>
                <a:latin typeface="Arial" charset="0"/>
                <a:ea typeface="+mn-ea"/>
                <a:cs typeface="Arial" charset="0"/>
              </a:defRPr>
            </a:lvl4pPr>
            <a:lvl5pPr marL="2437973" algn="l" rtl="0" fontAlgn="base">
              <a:spcBef>
                <a:spcPct val="0"/>
              </a:spcBef>
              <a:spcAft>
                <a:spcPct val="0"/>
              </a:spcAft>
              <a:defRPr kern="1200">
                <a:solidFill>
                  <a:schemeClr val="tx1"/>
                </a:solidFill>
                <a:latin typeface="Arial" charset="0"/>
                <a:ea typeface="+mn-ea"/>
                <a:cs typeface="Arial" charset="0"/>
              </a:defRPr>
            </a:lvl5pPr>
            <a:lvl6pPr marL="3047467" algn="l" defTabSz="1218987" rtl="0" eaLnBrk="1" latinLnBrk="0" hangingPunct="1">
              <a:defRPr kern="1200">
                <a:solidFill>
                  <a:schemeClr val="tx1"/>
                </a:solidFill>
                <a:latin typeface="Arial" charset="0"/>
                <a:ea typeface="+mn-ea"/>
                <a:cs typeface="Arial" charset="0"/>
              </a:defRPr>
            </a:lvl6pPr>
            <a:lvl7pPr marL="3656960" algn="l" defTabSz="1218987" rtl="0" eaLnBrk="1" latinLnBrk="0" hangingPunct="1">
              <a:defRPr kern="1200">
                <a:solidFill>
                  <a:schemeClr val="tx1"/>
                </a:solidFill>
                <a:latin typeface="Arial" charset="0"/>
                <a:ea typeface="+mn-ea"/>
                <a:cs typeface="Arial" charset="0"/>
              </a:defRPr>
            </a:lvl7pPr>
            <a:lvl8pPr marL="4266453" algn="l" defTabSz="1218987" rtl="0" eaLnBrk="1" latinLnBrk="0" hangingPunct="1">
              <a:defRPr kern="1200">
                <a:solidFill>
                  <a:schemeClr val="tx1"/>
                </a:solidFill>
                <a:latin typeface="Arial" charset="0"/>
                <a:ea typeface="+mn-ea"/>
                <a:cs typeface="Arial" charset="0"/>
              </a:defRPr>
            </a:lvl8pPr>
            <a:lvl9pPr marL="4875947" algn="l" defTabSz="1218987" rtl="0" eaLnBrk="1" latinLnBrk="0" hangingPunct="1">
              <a:defRPr kern="1200">
                <a:solidFill>
                  <a:schemeClr val="tx1"/>
                </a:solidFill>
                <a:latin typeface="Arial" charset="0"/>
                <a:ea typeface="+mn-ea"/>
                <a:cs typeface="Arial" charset="0"/>
              </a:defRPr>
            </a:lvl9pPr>
          </a:lstStyle>
          <a:p>
            <a:pPr eaLnBrk="0" hangingPunct="0">
              <a:defRPr/>
            </a:pPr>
            <a:endParaRPr lang="en-US" sz="1400" b="1" kern="0">
              <a:solidFill>
                <a:srgbClr val="AF2C24"/>
              </a:solidFill>
              <a:latin typeface="Arial"/>
              <a:ea typeface="ＭＳ Ｐゴシック"/>
            </a:endParaRPr>
          </a:p>
        </p:txBody>
      </p:sp>
      <p:grpSp>
        <p:nvGrpSpPr>
          <p:cNvPr id="112" name="Group 111"/>
          <p:cNvGrpSpPr/>
          <p:nvPr/>
        </p:nvGrpSpPr>
        <p:grpSpPr>
          <a:xfrm>
            <a:off x="8795686" y="3731142"/>
            <a:ext cx="662905" cy="423668"/>
            <a:chOff x="8732809" y="3824245"/>
            <a:chExt cx="452773" cy="289371"/>
          </a:xfrm>
        </p:grpSpPr>
        <p:sp>
          <p:nvSpPr>
            <p:cNvPr id="113" name="Freeform 112"/>
            <p:cNvSpPr>
              <a:spLocks noEditPoints="1"/>
            </p:cNvSpPr>
            <p:nvPr/>
          </p:nvSpPr>
          <p:spPr bwMode="auto">
            <a:xfrm>
              <a:off x="8907146" y="3988570"/>
              <a:ext cx="96174" cy="98019"/>
            </a:xfrm>
            <a:custGeom>
              <a:avLst/>
              <a:gdLst>
                <a:gd name="T0" fmla="*/ 2809 w 113"/>
                <a:gd name="T1" fmla="*/ 14371 h 115"/>
                <a:gd name="T2" fmla="*/ 0 w 113"/>
                <a:gd name="T3" fmla="*/ 16961 h 115"/>
                <a:gd name="T4" fmla="*/ 2585 w 113"/>
                <a:gd name="T5" fmla="*/ 19780 h 115"/>
                <a:gd name="T6" fmla="*/ 5354 w 113"/>
                <a:gd name="T7" fmla="*/ 17186 h 115"/>
                <a:gd name="T8" fmla="*/ 2809 w 113"/>
                <a:gd name="T9" fmla="*/ 14371 h 115"/>
                <a:gd name="T10" fmla="*/ 9418 w 113"/>
                <a:gd name="T11" fmla="*/ 10360 h 115"/>
                <a:gd name="T12" fmla="*/ 1250 w 113"/>
                <a:gd name="T13" fmla="*/ 6668 h 115"/>
                <a:gd name="T14" fmla="*/ 156 w 113"/>
                <a:gd name="T15" fmla="*/ 7704 h 115"/>
                <a:gd name="T16" fmla="*/ 156 w 113"/>
                <a:gd name="T17" fmla="*/ 9605 h 115"/>
                <a:gd name="T18" fmla="*/ 1250 w 113"/>
                <a:gd name="T19" fmla="*/ 10518 h 115"/>
                <a:gd name="T20" fmla="*/ 6637 w 113"/>
                <a:gd name="T21" fmla="*/ 12793 h 115"/>
                <a:gd name="T22" fmla="*/ 9078 w 113"/>
                <a:gd name="T23" fmla="*/ 18707 h 115"/>
                <a:gd name="T24" fmla="*/ 9950 w 113"/>
                <a:gd name="T25" fmla="*/ 19993 h 115"/>
                <a:gd name="T26" fmla="*/ 12003 w 113"/>
                <a:gd name="T27" fmla="*/ 19993 h 115"/>
                <a:gd name="T28" fmla="*/ 12651 w 113"/>
                <a:gd name="T29" fmla="*/ 18870 h 115"/>
                <a:gd name="T30" fmla="*/ 9418 w 113"/>
                <a:gd name="T31" fmla="*/ 10360 h 115"/>
                <a:gd name="T32" fmla="*/ 14801 w 113"/>
                <a:gd name="T33" fmla="*/ 6668 h 115"/>
                <a:gd name="T34" fmla="*/ 1396 w 113"/>
                <a:gd name="T35" fmla="*/ 0 h 115"/>
                <a:gd name="T36" fmla="*/ 369 w 113"/>
                <a:gd name="T37" fmla="*/ 1029 h 115"/>
                <a:gd name="T38" fmla="*/ 156 w 113"/>
                <a:gd name="T39" fmla="*/ 2975 h 115"/>
                <a:gd name="T40" fmla="*/ 1396 w 113"/>
                <a:gd name="T41" fmla="*/ 4011 h 115"/>
                <a:gd name="T42" fmla="*/ 11131 w 113"/>
                <a:gd name="T43" fmla="*/ 8732 h 115"/>
                <a:gd name="T44" fmla="*/ 15460 w 113"/>
                <a:gd name="T45" fmla="*/ 18870 h 115"/>
                <a:gd name="T46" fmla="*/ 16493 w 113"/>
                <a:gd name="T47" fmla="*/ 20123 h 115"/>
                <a:gd name="T48" fmla="*/ 18640 w 113"/>
                <a:gd name="T49" fmla="*/ 20123 h 115"/>
                <a:gd name="T50" fmla="*/ 19668 w 113"/>
                <a:gd name="T51" fmla="*/ 19092 h 115"/>
                <a:gd name="T52" fmla="*/ 14801 w 113"/>
                <a:gd name="T53" fmla="*/ 6668 h 11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13" h="115">
                  <a:moveTo>
                    <a:pt x="16" y="82"/>
                  </a:moveTo>
                  <a:cubicBezTo>
                    <a:pt x="8" y="82"/>
                    <a:pt x="1" y="89"/>
                    <a:pt x="0" y="97"/>
                  </a:cubicBezTo>
                  <a:cubicBezTo>
                    <a:pt x="0" y="106"/>
                    <a:pt x="7" y="113"/>
                    <a:pt x="15" y="113"/>
                  </a:cubicBezTo>
                  <a:cubicBezTo>
                    <a:pt x="24" y="113"/>
                    <a:pt x="31" y="107"/>
                    <a:pt x="31" y="98"/>
                  </a:cubicBezTo>
                  <a:cubicBezTo>
                    <a:pt x="31" y="89"/>
                    <a:pt x="25" y="82"/>
                    <a:pt x="16" y="82"/>
                  </a:cubicBezTo>
                  <a:close/>
                  <a:moveTo>
                    <a:pt x="54" y="59"/>
                  </a:moveTo>
                  <a:cubicBezTo>
                    <a:pt x="38" y="42"/>
                    <a:pt x="7" y="38"/>
                    <a:pt x="7" y="38"/>
                  </a:cubicBezTo>
                  <a:cubicBezTo>
                    <a:pt x="4" y="38"/>
                    <a:pt x="1" y="40"/>
                    <a:pt x="1" y="44"/>
                  </a:cubicBezTo>
                  <a:cubicBezTo>
                    <a:pt x="1" y="55"/>
                    <a:pt x="1" y="55"/>
                    <a:pt x="1" y="55"/>
                  </a:cubicBezTo>
                  <a:cubicBezTo>
                    <a:pt x="1" y="58"/>
                    <a:pt x="3" y="60"/>
                    <a:pt x="7" y="60"/>
                  </a:cubicBezTo>
                  <a:cubicBezTo>
                    <a:pt x="7" y="60"/>
                    <a:pt x="26" y="61"/>
                    <a:pt x="38" y="73"/>
                  </a:cubicBezTo>
                  <a:cubicBezTo>
                    <a:pt x="53" y="87"/>
                    <a:pt x="52" y="107"/>
                    <a:pt x="52" y="107"/>
                  </a:cubicBezTo>
                  <a:cubicBezTo>
                    <a:pt x="52" y="111"/>
                    <a:pt x="54" y="114"/>
                    <a:pt x="57" y="114"/>
                  </a:cubicBezTo>
                  <a:cubicBezTo>
                    <a:pt x="69" y="114"/>
                    <a:pt x="69" y="114"/>
                    <a:pt x="69" y="114"/>
                  </a:cubicBezTo>
                  <a:cubicBezTo>
                    <a:pt x="72" y="114"/>
                    <a:pt x="73" y="111"/>
                    <a:pt x="73" y="108"/>
                  </a:cubicBezTo>
                  <a:cubicBezTo>
                    <a:pt x="73" y="108"/>
                    <a:pt x="71" y="75"/>
                    <a:pt x="54" y="59"/>
                  </a:cubicBezTo>
                  <a:close/>
                  <a:moveTo>
                    <a:pt x="85" y="38"/>
                  </a:moveTo>
                  <a:cubicBezTo>
                    <a:pt x="59" y="5"/>
                    <a:pt x="8" y="0"/>
                    <a:pt x="8" y="0"/>
                  </a:cubicBezTo>
                  <a:cubicBezTo>
                    <a:pt x="5" y="0"/>
                    <a:pt x="2" y="3"/>
                    <a:pt x="2" y="6"/>
                  </a:cubicBezTo>
                  <a:cubicBezTo>
                    <a:pt x="1" y="17"/>
                    <a:pt x="1" y="17"/>
                    <a:pt x="1" y="17"/>
                  </a:cubicBezTo>
                  <a:cubicBezTo>
                    <a:pt x="1" y="20"/>
                    <a:pt x="4" y="23"/>
                    <a:pt x="8" y="23"/>
                  </a:cubicBezTo>
                  <a:cubicBezTo>
                    <a:pt x="8" y="23"/>
                    <a:pt x="44" y="25"/>
                    <a:pt x="64" y="50"/>
                  </a:cubicBezTo>
                  <a:cubicBezTo>
                    <a:pt x="92" y="79"/>
                    <a:pt x="89" y="108"/>
                    <a:pt x="89" y="108"/>
                  </a:cubicBezTo>
                  <a:cubicBezTo>
                    <a:pt x="89" y="112"/>
                    <a:pt x="92" y="115"/>
                    <a:pt x="95" y="115"/>
                  </a:cubicBezTo>
                  <a:cubicBezTo>
                    <a:pt x="107" y="115"/>
                    <a:pt x="107" y="115"/>
                    <a:pt x="107" y="115"/>
                  </a:cubicBezTo>
                  <a:cubicBezTo>
                    <a:pt x="111" y="115"/>
                    <a:pt x="113" y="112"/>
                    <a:pt x="113" y="109"/>
                  </a:cubicBezTo>
                  <a:cubicBezTo>
                    <a:pt x="113" y="109"/>
                    <a:pt x="111" y="63"/>
                    <a:pt x="85" y="38"/>
                  </a:cubicBezTo>
                  <a:close/>
                </a:path>
              </a:pathLst>
            </a:custGeom>
            <a:solidFill>
              <a:schemeClr val="tx2"/>
            </a:solidFill>
            <a:ln w="9525">
              <a:solidFill>
                <a:srgbClr val="000000"/>
              </a:solidFill>
              <a:round/>
              <a:headEnd/>
              <a:tailEnd/>
            </a:ln>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609493" algn="l" rtl="0" fontAlgn="base">
                <a:spcBef>
                  <a:spcPct val="0"/>
                </a:spcBef>
                <a:spcAft>
                  <a:spcPct val="0"/>
                </a:spcAft>
                <a:defRPr kern="1200">
                  <a:solidFill>
                    <a:schemeClr val="tx1"/>
                  </a:solidFill>
                  <a:latin typeface="Arial" charset="0"/>
                  <a:ea typeface="+mn-ea"/>
                  <a:cs typeface="Arial" charset="0"/>
                </a:defRPr>
              </a:lvl2pPr>
              <a:lvl3pPr marL="1218987" algn="l" rtl="0" fontAlgn="base">
                <a:spcBef>
                  <a:spcPct val="0"/>
                </a:spcBef>
                <a:spcAft>
                  <a:spcPct val="0"/>
                </a:spcAft>
                <a:defRPr kern="1200">
                  <a:solidFill>
                    <a:schemeClr val="tx1"/>
                  </a:solidFill>
                  <a:latin typeface="Arial" charset="0"/>
                  <a:ea typeface="+mn-ea"/>
                  <a:cs typeface="Arial" charset="0"/>
                </a:defRPr>
              </a:lvl3pPr>
              <a:lvl4pPr marL="1828480" algn="l" rtl="0" fontAlgn="base">
                <a:spcBef>
                  <a:spcPct val="0"/>
                </a:spcBef>
                <a:spcAft>
                  <a:spcPct val="0"/>
                </a:spcAft>
                <a:defRPr kern="1200">
                  <a:solidFill>
                    <a:schemeClr val="tx1"/>
                  </a:solidFill>
                  <a:latin typeface="Arial" charset="0"/>
                  <a:ea typeface="+mn-ea"/>
                  <a:cs typeface="Arial" charset="0"/>
                </a:defRPr>
              </a:lvl4pPr>
              <a:lvl5pPr marL="2437973" algn="l" rtl="0" fontAlgn="base">
                <a:spcBef>
                  <a:spcPct val="0"/>
                </a:spcBef>
                <a:spcAft>
                  <a:spcPct val="0"/>
                </a:spcAft>
                <a:defRPr kern="1200">
                  <a:solidFill>
                    <a:schemeClr val="tx1"/>
                  </a:solidFill>
                  <a:latin typeface="Arial" charset="0"/>
                  <a:ea typeface="+mn-ea"/>
                  <a:cs typeface="Arial" charset="0"/>
                </a:defRPr>
              </a:lvl5pPr>
              <a:lvl6pPr marL="3047467" algn="l" defTabSz="1218987" rtl="0" eaLnBrk="1" latinLnBrk="0" hangingPunct="1">
                <a:defRPr kern="1200">
                  <a:solidFill>
                    <a:schemeClr val="tx1"/>
                  </a:solidFill>
                  <a:latin typeface="Arial" charset="0"/>
                  <a:ea typeface="+mn-ea"/>
                  <a:cs typeface="Arial" charset="0"/>
                </a:defRPr>
              </a:lvl6pPr>
              <a:lvl7pPr marL="3656960" algn="l" defTabSz="1218987" rtl="0" eaLnBrk="1" latinLnBrk="0" hangingPunct="1">
                <a:defRPr kern="1200">
                  <a:solidFill>
                    <a:schemeClr val="tx1"/>
                  </a:solidFill>
                  <a:latin typeface="Arial" charset="0"/>
                  <a:ea typeface="+mn-ea"/>
                  <a:cs typeface="Arial" charset="0"/>
                </a:defRPr>
              </a:lvl7pPr>
              <a:lvl8pPr marL="4266453" algn="l" defTabSz="1218987" rtl="0" eaLnBrk="1" latinLnBrk="0" hangingPunct="1">
                <a:defRPr kern="1200">
                  <a:solidFill>
                    <a:schemeClr val="tx1"/>
                  </a:solidFill>
                  <a:latin typeface="Arial" charset="0"/>
                  <a:ea typeface="+mn-ea"/>
                  <a:cs typeface="Arial" charset="0"/>
                </a:defRPr>
              </a:lvl8pPr>
              <a:lvl9pPr marL="4875947" algn="l" defTabSz="1218987" rtl="0" eaLnBrk="1" latinLnBrk="0" hangingPunct="1">
                <a:defRPr kern="1200">
                  <a:solidFill>
                    <a:schemeClr val="tx1"/>
                  </a:solidFill>
                  <a:latin typeface="Arial" charset="0"/>
                  <a:ea typeface="+mn-ea"/>
                  <a:cs typeface="Arial" charset="0"/>
                </a:defRPr>
              </a:lvl9pPr>
            </a:lstStyle>
            <a:p>
              <a:pPr eaLnBrk="0" hangingPunct="0">
                <a:defRPr/>
              </a:pPr>
              <a:endParaRPr lang="en-US" sz="1400" b="1" kern="0">
                <a:solidFill>
                  <a:srgbClr val="AF2C24"/>
                </a:solidFill>
                <a:latin typeface="Arial"/>
                <a:ea typeface="ＭＳ Ｐゴシック"/>
              </a:endParaRPr>
            </a:p>
          </p:txBody>
        </p:sp>
        <p:sp>
          <p:nvSpPr>
            <p:cNvPr id="114" name="Oval 113"/>
            <p:cNvSpPr>
              <a:spLocks noChangeArrowheads="1"/>
            </p:cNvSpPr>
            <p:nvPr/>
          </p:nvSpPr>
          <p:spPr bwMode="auto">
            <a:xfrm>
              <a:off x="8732809" y="3901723"/>
              <a:ext cx="118146" cy="118559"/>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609493" algn="l" rtl="0" fontAlgn="base">
                <a:spcBef>
                  <a:spcPct val="0"/>
                </a:spcBef>
                <a:spcAft>
                  <a:spcPct val="0"/>
                </a:spcAft>
                <a:defRPr kern="1200">
                  <a:solidFill>
                    <a:schemeClr val="tx1"/>
                  </a:solidFill>
                  <a:latin typeface="Arial" charset="0"/>
                  <a:ea typeface="+mn-ea"/>
                  <a:cs typeface="Arial" charset="0"/>
                </a:defRPr>
              </a:lvl2pPr>
              <a:lvl3pPr marL="1218987" algn="l" rtl="0" fontAlgn="base">
                <a:spcBef>
                  <a:spcPct val="0"/>
                </a:spcBef>
                <a:spcAft>
                  <a:spcPct val="0"/>
                </a:spcAft>
                <a:defRPr kern="1200">
                  <a:solidFill>
                    <a:schemeClr val="tx1"/>
                  </a:solidFill>
                  <a:latin typeface="Arial" charset="0"/>
                  <a:ea typeface="+mn-ea"/>
                  <a:cs typeface="Arial" charset="0"/>
                </a:defRPr>
              </a:lvl3pPr>
              <a:lvl4pPr marL="1828480" algn="l" rtl="0" fontAlgn="base">
                <a:spcBef>
                  <a:spcPct val="0"/>
                </a:spcBef>
                <a:spcAft>
                  <a:spcPct val="0"/>
                </a:spcAft>
                <a:defRPr kern="1200">
                  <a:solidFill>
                    <a:schemeClr val="tx1"/>
                  </a:solidFill>
                  <a:latin typeface="Arial" charset="0"/>
                  <a:ea typeface="+mn-ea"/>
                  <a:cs typeface="Arial" charset="0"/>
                </a:defRPr>
              </a:lvl4pPr>
              <a:lvl5pPr marL="2437973" algn="l" rtl="0" fontAlgn="base">
                <a:spcBef>
                  <a:spcPct val="0"/>
                </a:spcBef>
                <a:spcAft>
                  <a:spcPct val="0"/>
                </a:spcAft>
                <a:defRPr kern="1200">
                  <a:solidFill>
                    <a:schemeClr val="tx1"/>
                  </a:solidFill>
                  <a:latin typeface="Arial" charset="0"/>
                  <a:ea typeface="+mn-ea"/>
                  <a:cs typeface="Arial" charset="0"/>
                </a:defRPr>
              </a:lvl5pPr>
              <a:lvl6pPr marL="3047467" algn="l" defTabSz="1218987" rtl="0" eaLnBrk="1" latinLnBrk="0" hangingPunct="1">
                <a:defRPr kern="1200">
                  <a:solidFill>
                    <a:schemeClr val="tx1"/>
                  </a:solidFill>
                  <a:latin typeface="Arial" charset="0"/>
                  <a:ea typeface="+mn-ea"/>
                  <a:cs typeface="Arial" charset="0"/>
                </a:defRPr>
              </a:lvl6pPr>
              <a:lvl7pPr marL="3656960" algn="l" defTabSz="1218987" rtl="0" eaLnBrk="1" latinLnBrk="0" hangingPunct="1">
                <a:defRPr kern="1200">
                  <a:solidFill>
                    <a:schemeClr val="tx1"/>
                  </a:solidFill>
                  <a:latin typeface="Arial" charset="0"/>
                  <a:ea typeface="+mn-ea"/>
                  <a:cs typeface="Arial" charset="0"/>
                </a:defRPr>
              </a:lvl7pPr>
              <a:lvl8pPr marL="4266453" algn="l" defTabSz="1218987" rtl="0" eaLnBrk="1" latinLnBrk="0" hangingPunct="1">
                <a:defRPr kern="1200">
                  <a:solidFill>
                    <a:schemeClr val="tx1"/>
                  </a:solidFill>
                  <a:latin typeface="Arial" charset="0"/>
                  <a:ea typeface="+mn-ea"/>
                  <a:cs typeface="Arial" charset="0"/>
                </a:defRPr>
              </a:lvl8pPr>
              <a:lvl9pPr marL="4875947" algn="l" defTabSz="1218987" rtl="0" eaLnBrk="1" latinLnBrk="0" hangingPunct="1">
                <a:defRPr kern="1200">
                  <a:solidFill>
                    <a:schemeClr val="tx1"/>
                  </a:solidFill>
                  <a:latin typeface="Arial" charset="0"/>
                  <a:ea typeface="+mn-ea"/>
                  <a:cs typeface="Arial" charset="0"/>
                </a:defRPr>
              </a:lvl9pPr>
            </a:lstStyle>
            <a:p>
              <a:pPr eaLnBrk="0" hangingPunct="0">
                <a:defRPr/>
              </a:pPr>
              <a:endParaRPr lang="en-AU" altLang="en-US" kern="0">
                <a:solidFill>
                  <a:srgbClr val="000000"/>
                </a:solidFill>
                <a:latin typeface="Arial"/>
              </a:endParaRPr>
            </a:p>
          </p:txBody>
        </p:sp>
        <p:sp>
          <p:nvSpPr>
            <p:cNvPr id="115" name="Oval 114"/>
            <p:cNvSpPr>
              <a:spLocks noChangeArrowheads="1"/>
            </p:cNvSpPr>
            <p:nvPr/>
          </p:nvSpPr>
          <p:spPr bwMode="auto">
            <a:xfrm>
              <a:off x="8732809" y="3901723"/>
              <a:ext cx="118146" cy="118559"/>
            </a:xfrm>
            <a:prstGeom prst="ellipse">
              <a:avLst/>
            </a:prstGeom>
            <a:solidFill>
              <a:schemeClr val="bg1"/>
            </a:solidFill>
            <a:ln w="14288">
              <a:solidFill>
                <a:schemeClr val="tx2">
                  <a:lumMod val="75000"/>
                </a:schemeClr>
              </a:solidFill>
              <a:round/>
              <a:headEnd/>
              <a:tailEnd/>
            </a:ln>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609493" algn="l" rtl="0" fontAlgn="base">
                <a:spcBef>
                  <a:spcPct val="0"/>
                </a:spcBef>
                <a:spcAft>
                  <a:spcPct val="0"/>
                </a:spcAft>
                <a:defRPr kern="1200">
                  <a:solidFill>
                    <a:schemeClr val="tx1"/>
                  </a:solidFill>
                  <a:latin typeface="Arial" charset="0"/>
                  <a:ea typeface="+mn-ea"/>
                  <a:cs typeface="Arial" charset="0"/>
                </a:defRPr>
              </a:lvl2pPr>
              <a:lvl3pPr marL="1218987" algn="l" rtl="0" fontAlgn="base">
                <a:spcBef>
                  <a:spcPct val="0"/>
                </a:spcBef>
                <a:spcAft>
                  <a:spcPct val="0"/>
                </a:spcAft>
                <a:defRPr kern="1200">
                  <a:solidFill>
                    <a:schemeClr val="tx1"/>
                  </a:solidFill>
                  <a:latin typeface="Arial" charset="0"/>
                  <a:ea typeface="+mn-ea"/>
                  <a:cs typeface="Arial" charset="0"/>
                </a:defRPr>
              </a:lvl3pPr>
              <a:lvl4pPr marL="1828480" algn="l" rtl="0" fontAlgn="base">
                <a:spcBef>
                  <a:spcPct val="0"/>
                </a:spcBef>
                <a:spcAft>
                  <a:spcPct val="0"/>
                </a:spcAft>
                <a:defRPr kern="1200">
                  <a:solidFill>
                    <a:schemeClr val="tx1"/>
                  </a:solidFill>
                  <a:latin typeface="Arial" charset="0"/>
                  <a:ea typeface="+mn-ea"/>
                  <a:cs typeface="Arial" charset="0"/>
                </a:defRPr>
              </a:lvl4pPr>
              <a:lvl5pPr marL="2437973" algn="l" rtl="0" fontAlgn="base">
                <a:spcBef>
                  <a:spcPct val="0"/>
                </a:spcBef>
                <a:spcAft>
                  <a:spcPct val="0"/>
                </a:spcAft>
                <a:defRPr kern="1200">
                  <a:solidFill>
                    <a:schemeClr val="tx1"/>
                  </a:solidFill>
                  <a:latin typeface="Arial" charset="0"/>
                  <a:ea typeface="+mn-ea"/>
                  <a:cs typeface="Arial" charset="0"/>
                </a:defRPr>
              </a:lvl5pPr>
              <a:lvl6pPr marL="3047467" algn="l" defTabSz="1218987" rtl="0" eaLnBrk="1" latinLnBrk="0" hangingPunct="1">
                <a:defRPr kern="1200">
                  <a:solidFill>
                    <a:schemeClr val="tx1"/>
                  </a:solidFill>
                  <a:latin typeface="Arial" charset="0"/>
                  <a:ea typeface="+mn-ea"/>
                  <a:cs typeface="Arial" charset="0"/>
                </a:defRPr>
              </a:lvl6pPr>
              <a:lvl7pPr marL="3656960" algn="l" defTabSz="1218987" rtl="0" eaLnBrk="1" latinLnBrk="0" hangingPunct="1">
                <a:defRPr kern="1200">
                  <a:solidFill>
                    <a:schemeClr val="tx1"/>
                  </a:solidFill>
                  <a:latin typeface="Arial" charset="0"/>
                  <a:ea typeface="+mn-ea"/>
                  <a:cs typeface="Arial" charset="0"/>
                </a:defRPr>
              </a:lvl7pPr>
              <a:lvl8pPr marL="4266453" algn="l" defTabSz="1218987" rtl="0" eaLnBrk="1" latinLnBrk="0" hangingPunct="1">
                <a:defRPr kern="1200">
                  <a:solidFill>
                    <a:schemeClr val="tx1"/>
                  </a:solidFill>
                  <a:latin typeface="Arial" charset="0"/>
                  <a:ea typeface="+mn-ea"/>
                  <a:cs typeface="Arial" charset="0"/>
                </a:defRPr>
              </a:lvl8pPr>
              <a:lvl9pPr marL="4875947" algn="l" defTabSz="1218987" rtl="0" eaLnBrk="1" latinLnBrk="0" hangingPunct="1">
                <a:defRPr kern="1200">
                  <a:solidFill>
                    <a:schemeClr val="tx1"/>
                  </a:solidFill>
                  <a:latin typeface="Arial" charset="0"/>
                  <a:ea typeface="+mn-ea"/>
                  <a:cs typeface="Arial" charset="0"/>
                </a:defRPr>
              </a:lvl9pPr>
            </a:lstStyle>
            <a:p>
              <a:pPr eaLnBrk="0" hangingPunct="0">
                <a:defRPr/>
              </a:pPr>
              <a:endParaRPr lang="en-AU" altLang="en-US" kern="0">
                <a:solidFill>
                  <a:srgbClr val="000000"/>
                </a:solidFill>
                <a:latin typeface="Arial"/>
              </a:endParaRPr>
            </a:p>
          </p:txBody>
        </p:sp>
        <p:sp>
          <p:nvSpPr>
            <p:cNvPr id="116" name="Freeform 115"/>
            <p:cNvSpPr>
              <a:spLocks noEditPoints="1"/>
            </p:cNvSpPr>
            <p:nvPr/>
          </p:nvSpPr>
          <p:spPr bwMode="auto">
            <a:xfrm>
              <a:off x="8752259" y="3925507"/>
              <a:ext cx="70599" cy="74956"/>
            </a:xfrm>
            <a:custGeom>
              <a:avLst/>
              <a:gdLst>
                <a:gd name="T0" fmla="*/ 13746 w 83"/>
                <a:gd name="T1" fmla="*/ 9452 h 88"/>
                <a:gd name="T2" fmla="*/ 2805 w 83"/>
                <a:gd name="T3" fmla="*/ 1900 h 88"/>
                <a:gd name="T4" fmla="*/ 156 w 83"/>
                <a:gd name="T5" fmla="*/ 369 h 88"/>
                <a:gd name="T6" fmla="*/ 1896 w 83"/>
                <a:gd name="T7" fmla="*/ 2286 h 88"/>
                <a:gd name="T8" fmla="*/ 3289 w 83"/>
                <a:gd name="T9" fmla="*/ 12017 h 88"/>
                <a:gd name="T10" fmla="*/ 5226 w 83"/>
                <a:gd name="T11" fmla="*/ 12927 h 88"/>
                <a:gd name="T12" fmla="*/ 6742 w 83"/>
                <a:gd name="T13" fmla="*/ 14078 h 88"/>
                <a:gd name="T14" fmla="*/ 11219 w 83"/>
                <a:gd name="T15" fmla="*/ 12541 h 88"/>
                <a:gd name="T16" fmla="*/ 11599 w 83"/>
                <a:gd name="T17" fmla="*/ 15359 h 88"/>
                <a:gd name="T18" fmla="*/ 11973 w 83"/>
                <a:gd name="T19" fmla="*/ 12541 h 88"/>
                <a:gd name="T20" fmla="*/ 13869 w 83"/>
                <a:gd name="T21" fmla="*/ 13269 h 88"/>
                <a:gd name="T22" fmla="*/ 13746 w 83"/>
                <a:gd name="T23" fmla="*/ 11648 h 88"/>
                <a:gd name="T24" fmla="*/ 3977 w 83"/>
                <a:gd name="T25" fmla="*/ 11513 h 88"/>
                <a:gd name="T26" fmla="*/ 11599 w 83"/>
                <a:gd name="T27" fmla="*/ 14331 h 88"/>
                <a:gd name="T28" fmla="*/ 12128 w 83"/>
                <a:gd name="T29" fmla="*/ 14078 h 88"/>
                <a:gd name="T30" fmla="*/ 11219 w 83"/>
                <a:gd name="T31" fmla="*/ 13577 h 88"/>
                <a:gd name="T32" fmla="*/ 5571 w 83"/>
                <a:gd name="T33" fmla="*/ 14331 h 88"/>
                <a:gd name="T34" fmla="*/ 6095 w 83"/>
                <a:gd name="T35" fmla="*/ 14078 h 88"/>
                <a:gd name="T36" fmla="*/ 5226 w 83"/>
                <a:gd name="T37" fmla="*/ 13577 h 88"/>
                <a:gd name="T38" fmla="*/ 4846 w 83"/>
                <a:gd name="T39" fmla="*/ 8927 h 88"/>
                <a:gd name="T40" fmla="*/ 6374 w 83"/>
                <a:gd name="T41" fmla="*/ 8927 h 88"/>
                <a:gd name="T42" fmla="*/ 9179 w 83"/>
                <a:gd name="T43" fmla="*/ 8927 h 88"/>
                <a:gd name="T44" fmla="*/ 10941 w 83"/>
                <a:gd name="T45" fmla="*/ 8927 h 88"/>
                <a:gd name="T46" fmla="*/ 9023 w 83"/>
                <a:gd name="T47" fmla="*/ 6642 h 88"/>
                <a:gd name="T48" fmla="*/ 10941 w 83"/>
                <a:gd name="T49" fmla="*/ 6112 h 88"/>
                <a:gd name="T50" fmla="*/ 10941 w 83"/>
                <a:gd name="T51" fmla="*/ 5240 h 88"/>
                <a:gd name="T52" fmla="*/ 13366 w 83"/>
                <a:gd name="T53" fmla="*/ 4212 h 88"/>
                <a:gd name="T54" fmla="*/ 11599 w 83"/>
                <a:gd name="T55" fmla="*/ 3999 h 88"/>
                <a:gd name="T56" fmla="*/ 13000 w 83"/>
                <a:gd name="T57" fmla="*/ 6273 h 88"/>
                <a:gd name="T58" fmla="*/ 11444 w 83"/>
                <a:gd name="T59" fmla="*/ 6777 h 88"/>
                <a:gd name="T60" fmla="*/ 11444 w 83"/>
                <a:gd name="T61" fmla="*/ 7526 h 88"/>
                <a:gd name="T62" fmla="*/ 12837 w 83"/>
                <a:gd name="T63" fmla="*/ 8173 h 88"/>
                <a:gd name="T64" fmla="*/ 11444 w 83"/>
                <a:gd name="T65" fmla="*/ 8173 h 88"/>
                <a:gd name="T66" fmla="*/ 8794 w 83"/>
                <a:gd name="T67" fmla="*/ 4491 h 88"/>
                <a:gd name="T68" fmla="*/ 8676 w 83"/>
                <a:gd name="T69" fmla="*/ 8927 h 88"/>
                <a:gd name="T70" fmla="*/ 8520 w 83"/>
                <a:gd name="T71" fmla="*/ 8055 h 88"/>
                <a:gd name="T72" fmla="*/ 6624 w 83"/>
                <a:gd name="T73" fmla="*/ 7526 h 88"/>
                <a:gd name="T74" fmla="*/ 8520 w 83"/>
                <a:gd name="T75" fmla="*/ 7526 h 88"/>
                <a:gd name="T76" fmla="*/ 6258 w 83"/>
                <a:gd name="T77" fmla="*/ 4871 h 88"/>
                <a:gd name="T78" fmla="*/ 8152 w 83"/>
                <a:gd name="T79" fmla="*/ 3458 h 88"/>
                <a:gd name="T80" fmla="*/ 5873 w 83"/>
                <a:gd name="T81" fmla="*/ 3314 h 88"/>
                <a:gd name="T82" fmla="*/ 5349 w 83"/>
                <a:gd name="T83" fmla="*/ 3184 h 88"/>
                <a:gd name="T84" fmla="*/ 3174 w 83"/>
                <a:gd name="T85" fmla="*/ 2971 h 88"/>
                <a:gd name="T86" fmla="*/ 5727 w 83"/>
                <a:gd name="T87" fmla="*/ 5744 h 88"/>
                <a:gd name="T88" fmla="*/ 3977 w 83"/>
                <a:gd name="T89" fmla="*/ 6273 h 88"/>
                <a:gd name="T90" fmla="*/ 4321 w 83"/>
                <a:gd name="T91" fmla="*/ 7301 h 8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83" h="88">
                  <a:moveTo>
                    <a:pt x="27" y="57"/>
                  </a:moveTo>
                  <a:cubicBezTo>
                    <a:pt x="77" y="57"/>
                    <a:pt x="77" y="57"/>
                    <a:pt x="77" y="57"/>
                  </a:cubicBezTo>
                  <a:cubicBezTo>
                    <a:pt x="78" y="57"/>
                    <a:pt x="79" y="56"/>
                    <a:pt x="79" y="54"/>
                  </a:cubicBezTo>
                  <a:cubicBezTo>
                    <a:pt x="83" y="22"/>
                    <a:pt x="83" y="22"/>
                    <a:pt x="83" y="22"/>
                  </a:cubicBezTo>
                  <a:cubicBezTo>
                    <a:pt x="83" y="20"/>
                    <a:pt x="82" y="19"/>
                    <a:pt x="80" y="18"/>
                  </a:cubicBezTo>
                  <a:cubicBezTo>
                    <a:pt x="16" y="11"/>
                    <a:pt x="16" y="11"/>
                    <a:pt x="16" y="11"/>
                  </a:cubicBezTo>
                  <a:cubicBezTo>
                    <a:pt x="14" y="5"/>
                    <a:pt x="12" y="3"/>
                    <a:pt x="8" y="1"/>
                  </a:cubicBezTo>
                  <a:cubicBezTo>
                    <a:pt x="5" y="0"/>
                    <a:pt x="5" y="0"/>
                    <a:pt x="5" y="0"/>
                  </a:cubicBezTo>
                  <a:cubicBezTo>
                    <a:pt x="3" y="0"/>
                    <a:pt x="1" y="0"/>
                    <a:pt x="1" y="2"/>
                  </a:cubicBezTo>
                  <a:cubicBezTo>
                    <a:pt x="0" y="4"/>
                    <a:pt x="1" y="5"/>
                    <a:pt x="3" y="6"/>
                  </a:cubicBezTo>
                  <a:cubicBezTo>
                    <a:pt x="6" y="7"/>
                    <a:pt x="6" y="7"/>
                    <a:pt x="6" y="7"/>
                  </a:cubicBezTo>
                  <a:cubicBezTo>
                    <a:pt x="8" y="8"/>
                    <a:pt x="9" y="8"/>
                    <a:pt x="11" y="13"/>
                  </a:cubicBezTo>
                  <a:cubicBezTo>
                    <a:pt x="22" y="54"/>
                    <a:pt x="22" y="54"/>
                    <a:pt x="22" y="54"/>
                  </a:cubicBezTo>
                  <a:cubicBezTo>
                    <a:pt x="18" y="62"/>
                    <a:pt x="18" y="62"/>
                    <a:pt x="18" y="62"/>
                  </a:cubicBezTo>
                  <a:cubicBezTo>
                    <a:pt x="17" y="66"/>
                    <a:pt x="18" y="68"/>
                    <a:pt x="19" y="69"/>
                  </a:cubicBezTo>
                  <a:cubicBezTo>
                    <a:pt x="19" y="71"/>
                    <a:pt x="21" y="72"/>
                    <a:pt x="25" y="72"/>
                  </a:cubicBezTo>
                  <a:cubicBezTo>
                    <a:pt x="30" y="72"/>
                    <a:pt x="30" y="72"/>
                    <a:pt x="30" y="72"/>
                  </a:cubicBezTo>
                  <a:cubicBezTo>
                    <a:pt x="30" y="74"/>
                    <a:pt x="30" y="74"/>
                    <a:pt x="30" y="74"/>
                  </a:cubicBezTo>
                  <a:cubicBezTo>
                    <a:pt x="26" y="75"/>
                    <a:pt x="24" y="77"/>
                    <a:pt x="24" y="81"/>
                  </a:cubicBezTo>
                  <a:cubicBezTo>
                    <a:pt x="24" y="85"/>
                    <a:pt x="28" y="88"/>
                    <a:pt x="32" y="88"/>
                  </a:cubicBezTo>
                  <a:cubicBezTo>
                    <a:pt x="36" y="88"/>
                    <a:pt x="39" y="85"/>
                    <a:pt x="39" y="81"/>
                  </a:cubicBezTo>
                  <a:cubicBezTo>
                    <a:pt x="39" y="77"/>
                    <a:pt x="37" y="75"/>
                    <a:pt x="34" y="74"/>
                  </a:cubicBezTo>
                  <a:cubicBezTo>
                    <a:pt x="34" y="72"/>
                    <a:pt x="34" y="72"/>
                    <a:pt x="34" y="72"/>
                  </a:cubicBezTo>
                  <a:cubicBezTo>
                    <a:pt x="65" y="72"/>
                    <a:pt x="65" y="72"/>
                    <a:pt x="65" y="72"/>
                  </a:cubicBezTo>
                  <a:cubicBezTo>
                    <a:pt x="65" y="74"/>
                    <a:pt x="65" y="74"/>
                    <a:pt x="65" y="74"/>
                  </a:cubicBezTo>
                  <a:cubicBezTo>
                    <a:pt x="62" y="75"/>
                    <a:pt x="60" y="77"/>
                    <a:pt x="60" y="81"/>
                  </a:cubicBezTo>
                  <a:cubicBezTo>
                    <a:pt x="60" y="85"/>
                    <a:pt x="63" y="88"/>
                    <a:pt x="67" y="88"/>
                  </a:cubicBezTo>
                  <a:cubicBezTo>
                    <a:pt x="71" y="88"/>
                    <a:pt x="74" y="85"/>
                    <a:pt x="74" y="81"/>
                  </a:cubicBezTo>
                  <a:cubicBezTo>
                    <a:pt x="74" y="77"/>
                    <a:pt x="72" y="75"/>
                    <a:pt x="69" y="74"/>
                  </a:cubicBezTo>
                  <a:cubicBezTo>
                    <a:pt x="69" y="72"/>
                    <a:pt x="69" y="72"/>
                    <a:pt x="69" y="72"/>
                  </a:cubicBezTo>
                  <a:cubicBezTo>
                    <a:pt x="75" y="72"/>
                    <a:pt x="75" y="72"/>
                    <a:pt x="75" y="72"/>
                  </a:cubicBezTo>
                  <a:cubicBezTo>
                    <a:pt x="78" y="75"/>
                    <a:pt x="78" y="75"/>
                    <a:pt x="78" y="75"/>
                  </a:cubicBezTo>
                  <a:cubicBezTo>
                    <a:pt x="78" y="76"/>
                    <a:pt x="79" y="76"/>
                    <a:pt x="80" y="76"/>
                  </a:cubicBezTo>
                  <a:cubicBezTo>
                    <a:pt x="81" y="76"/>
                    <a:pt x="81" y="76"/>
                    <a:pt x="82" y="76"/>
                  </a:cubicBezTo>
                  <a:cubicBezTo>
                    <a:pt x="83" y="75"/>
                    <a:pt x="83" y="73"/>
                    <a:pt x="82" y="71"/>
                  </a:cubicBezTo>
                  <a:cubicBezTo>
                    <a:pt x="79" y="67"/>
                    <a:pt x="79" y="67"/>
                    <a:pt x="79" y="67"/>
                  </a:cubicBezTo>
                  <a:cubicBezTo>
                    <a:pt x="78" y="67"/>
                    <a:pt x="78" y="66"/>
                    <a:pt x="77" y="66"/>
                  </a:cubicBezTo>
                  <a:cubicBezTo>
                    <a:pt x="25" y="66"/>
                    <a:pt x="25" y="66"/>
                    <a:pt x="25" y="66"/>
                  </a:cubicBezTo>
                  <a:cubicBezTo>
                    <a:pt x="24" y="66"/>
                    <a:pt x="24" y="66"/>
                    <a:pt x="23" y="66"/>
                  </a:cubicBezTo>
                  <a:cubicBezTo>
                    <a:pt x="23" y="66"/>
                    <a:pt x="23" y="65"/>
                    <a:pt x="24" y="64"/>
                  </a:cubicBezTo>
                  <a:lnTo>
                    <a:pt x="27" y="57"/>
                  </a:lnTo>
                  <a:close/>
                  <a:moveTo>
                    <a:pt x="67" y="82"/>
                  </a:moveTo>
                  <a:cubicBezTo>
                    <a:pt x="68" y="82"/>
                    <a:pt x="69" y="81"/>
                    <a:pt x="69" y="80"/>
                  </a:cubicBezTo>
                  <a:cubicBezTo>
                    <a:pt x="69" y="78"/>
                    <a:pt x="69" y="78"/>
                    <a:pt x="69" y="78"/>
                  </a:cubicBezTo>
                  <a:cubicBezTo>
                    <a:pt x="70" y="79"/>
                    <a:pt x="70" y="80"/>
                    <a:pt x="70" y="81"/>
                  </a:cubicBezTo>
                  <a:cubicBezTo>
                    <a:pt x="70" y="82"/>
                    <a:pt x="69" y="84"/>
                    <a:pt x="67" y="84"/>
                  </a:cubicBezTo>
                  <a:cubicBezTo>
                    <a:pt x="65" y="84"/>
                    <a:pt x="64" y="82"/>
                    <a:pt x="64" y="81"/>
                  </a:cubicBezTo>
                  <a:cubicBezTo>
                    <a:pt x="64" y="80"/>
                    <a:pt x="64" y="79"/>
                    <a:pt x="65" y="78"/>
                  </a:cubicBezTo>
                  <a:cubicBezTo>
                    <a:pt x="65" y="80"/>
                    <a:pt x="65" y="80"/>
                    <a:pt x="65" y="80"/>
                  </a:cubicBezTo>
                  <a:cubicBezTo>
                    <a:pt x="65" y="81"/>
                    <a:pt x="66" y="82"/>
                    <a:pt x="67" y="82"/>
                  </a:cubicBezTo>
                  <a:close/>
                  <a:moveTo>
                    <a:pt x="32" y="82"/>
                  </a:moveTo>
                  <a:cubicBezTo>
                    <a:pt x="33" y="82"/>
                    <a:pt x="34" y="81"/>
                    <a:pt x="34" y="80"/>
                  </a:cubicBezTo>
                  <a:cubicBezTo>
                    <a:pt x="34" y="78"/>
                    <a:pt x="34" y="78"/>
                    <a:pt x="34" y="78"/>
                  </a:cubicBezTo>
                  <a:cubicBezTo>
                    <a:pt x="34" y="79"/>
                    <a:pt x="35" y="80"/>
                    <a:pt x="35" y="81"/>
                  </a:cubicBezTo>
                  <a:cubicBezTo>
                    <a:pt x="35" y="82"/>
                    <a:pt x="33" y="84"/>
                    <a:pt x="32" y="84"/>
                  </a:cubicBezTo>
                  <a:cubicBezTo>
                    <a:pt x="30" y="84"/>
                    <a:pt x="29" y="82"/>
                    <a:pt x="29" y="81"/>
                  </a:cubicBezTo>
                  <a:cubicBezTo>
                    <a:pt x="29" y="80"/>
                    <a:pt x="29" y="79"/>
                    <a:pt x="30" y="78"/>
                  </a:cubicBezTo>
                  <a:cubicBezTo>
                    <a:pt x="30" y="80"/>
                    <a:pt x="30" y="80"/>
                    <a:pt x="30" y="80"/>
                  </a:cubicBezTo>
                  <a:cubicBezTo>
                    <a:pt x="30" y="81"/>
                    <a:pt x="30" y="82"/>
                    <a:pt x="32" y="82"/>
                  </a:cubicBezTo>
                  <a:close/>
                  <a:moveTo>
                    <a:pt x="28" y="51"/>
                  </a:moveTo>
                  <a:cubicBezTo>
                    <a:pt x="26" y="46"/>
                    <a:pt x="26" y="46"/>
                    <a:pt x="26" y="46"/>
                  </a:cubicBezTo>
                  <a:cubicBezTo>
                    <a:pt x="36" y="46"/>
                    <a:pt x="36" y="46"/>
                    <a:pt x="36" y="46"/>
                  </a:cubicBezTo>
                  <a:cubicBezTo>
                    <a:pt x="37" y="51"/>
                    <a:pt x="37" y="51"/>
                    <a:pt x="37" y="51"/>
                  </a:cubicBezTo>
                  <a:lnTo>
                    <a:pt x="28" y="51"/>
                  </a:lnTo>
                  <a:close/>
                  <a:moveTo>
                    <a:pt x="63" y="51"/>
                  </a:moveTo>
                  <a:cubicBezTo>
                    <a:pt x="53" y="51"/>
                    <a:pt x="53" y="51"/>
                    <a:pt x="53" y="51"/>
                  </a:cubicBezTo>
                  <a:cubicBezTo>
                    <a:pt x="53" y="46"/>
                    <a:pt x="53" y="46"/>
                    <a:pt x="53" y="46"/>
                  </a:cubicBezTo>
                  <a:cubicBezTo>
                    <a:pt x="63" y="47"/>
                    <a:pt x="63" y="47"/>
                    <a:pt x="63" y="47"/>
                  </a:cubicBezTo>
                  <a:lnTo>
                    <a:pt x="63" y="51"/>
                  </a:lnTo>
                  <a:close/>
                  <a:moveTo>
                    <a:pt x="63" y="43"/>
                  </a:moveTo>
                  <a:cubicBezTo>
                    <a:pt x="52" y="43"/>
                    <a:pt x="52" y="43"/>
                    <a:pt x="52" y="43"/>
                  </a:cubicBezTo>
                  <a:cubicBezTo>
                    <a:pt x="52" y="38"/>
                    <a:pt x="52" y="38"/>
                    <a:pt x="52" y="38"/>
                  </a:cubicBezTo>
                  <a:cubicBezTo>
                    <a:pt x="63" y="39"/>
                    <a:pt x="63" y="39"/>
                    <a:pt x="63" y="39"/>
                  </a:cubicBezTo>
                  <a:lnTo>
                    <a:pt x="63" y="43"/>
                  </a:lnTo>
                  <a:close/>
                  <a:moveTo>
                    <a:pt x="63" y="35"/>
                  </a:moveTo>
                  <a:cubicBezTo>
                    <a:pt x="52" y="34"/>
                    <a:pt x="52" y="34"/>
                    <a:pt x="52" y="34"/>
                  </a:cubicBezTo>
                  <a:cubicBezTo>
                    <a:pt x="51" y="29"/>
                    <a:pt x="51" y="29"/>
                    <a:pt x="51" y="29"/>
                  </a:cubicBezTo>
                  <a:cubicBezTo>
                    <a:pt x="63" y="30"/>
                    <a:pt x="63" y="30"/>
                    <a:pt x="63" y="30"/>
                  </a:cubicBezTo>
                  <a:lnTo>
                    <a:pt x="63" y="35"/>
                  </a:lnTo>
                  <a:close/>
                  <a:moveTo>
                    <a:pt x="67" y="23"/>
                  </a:moveTo>
                  <a:cubicBezTo>
                    <a:pt x="77" y="24"/>
                    <a:pt x="77" y="24"/>
                    <a:pt x="77" y="24"/>
                  </a:cubicBezTo>
                  <a:cubicBezTo>
                    <a:pt x="76" y="28"/>
                    <a:pt x="76" y="28"/>
                    <a:pt x="76" y="28"/>
                  </a:cubicBezTo>
                  <a:cubicBezTo>
                    <a:pt x="67" y="27"/>
                    <a:pt x="67" y="27"/>
                    <a:pt x="67" y="27"/>
                  </a:cubicBezTo>
                  <a:lnTo>
                    <a:pt x="67" y="23"/>
                  </a:lnTo>
                  <a:close/>
                  <a:moveTo>
                    <a:pt x="66" y="31"/>
                  </a:moveTo>
                  <a:cubicBezTo>
                    <a:pt x="76" y="32"/>
                    <a:pt x="76" y="32"/>
                    <a:pt x="76" y="32"/>
                  </a:cubicBezTo>
                  <a:cubicBezTo>
                    <a:pt x="75" y="36"/>
                    <a:pt x="75" y="36"/>
                    <a:pt x="75" y="36"/>
                  </a:cubicBezTo>
                  <a:cubicBezTo>
                    <a:pt x="66" y="35"/>
                    <a:pt x="66" y="35"/>
                    <a:pt x="66" y="35"/>
                  </a:cubicBezTo>
                  <a:lnTo>
                    <a:pt x="66" y="31"/>
                  </a:lnTo>
                  <a:close/>
                  <a:moveTo>
                    <a:pt x="66" y="39"/>
                  </a:moveTo>
                  <a:cubicBezTo>
                    <a:pt x="75" y="39"/>
                    <a:pt x="75" y="39"/>
                    <a:pt x="75" y="39"/>
                  </a:cubicBezTo>
                  <a:cubicBezTo>
                    <a:pt x="75" y="44"/>
                    <a:pt x="75" y="44"/>
                    <a:pt x="75" y="44"/>
                  </a:cubicBezTo>
                  <a:cubicBezTo>
                    <a:pt x="66" y="43"/>
                    <a:pt x="66" y="43"/>
                    <a:pt x="66" y="43"/>
                  </a:cubicBezTo>
                  <a:lnTo>
                    <a:pt x="66" y="39"/>
                  </a:lnTo>
                  <a:close/>
                  <a:moveTo>
                    <a:pt x="66" y="47"/>
                  </a:moveTo>
                  <a:cubicBezTo>
                    <a:pt x="74" y="47"/>
                    <a:pt x="74" y="47"/>
                    <a:pt x="74" y="47"/>
                  </a:cubicBezTo>
                  <a:cubicBezTo>
                    <a:pt x="74" y="51"/>
                    <a:pt x="74" y="51"/>
                    <a:pt x="74" y="51"/>
                  </a:cubicBezTo>
                  <a:cubicBezTo>
                    <a:pt x="66" y="51"/>
                    <a:pt x="66" y="51"/>
                    <a:pt x="66" y="51"/>
                  </a:cubicBezTo>
                  <a:lnTo>
                    <a:pt x="66" y="47"/>
                  </a:lnTo>
                  <a:close/>
                  <a:moveTo>
                    <a:pt x="63" y="22"/>
                  </a:moveTo>
                  <a:cubicBezTo>
                    <a:pt x="63" y="27"/>
                    <a:pt x="63" y="27"/>
                    <a:pt x="63" y="27"/>
                  </a:cubicBezTo>
                  <a:cubicBezTo>
                    <a:pt x="51" y="26"/>
                    <a:pt x="51" y="26"/>
                    <a:pt x="51" y="26"/>
                  </a:cubicBezTo>
                  <a:cubicBezTo>
                    <a:pt x="50" y="21"/>
                    <a:pt x="50" y="21"/>
                    <a:pt x="50" y="21"/>
                  </a:cubicBezTo>
                  <a:lnTo>
                    <a:pt x="63" y="22"/>
                  </a:lnTo>
                  <a:close/>
                  <a:moveTo>
                    <a:pt x="50" y="51"/>
                  </a:moveTo>
                  <a:cubicBezTo>
                    <a:pt x="40" y="51"/>
                    <a:pt x="40" y="51"/>
                    <a:pt x="40" y="51"/>
                  </a:cubicBezTo>
                  <a:cubicBezTo>
                    <a:pt x="39" y="46"/>
                    <a:pt x="39" y="46"/>
                    <a:pt x="39" y="46"/>
                  </a:cubicBezTo>
                  <a:cubicBezTo>
                    <a:pt x="49" y="46"/>
                    <a:pt x="49" y="46"/>
                    <a:pt x="49" y="46"/>
                  </a:cubicBezTo>
                  <a:lnTo>
                    <a:pt x="50" y="51"/>
                  </a:lnTo>
                  <a:close/>
                  <a:moveTo>
                    <a:pt x="49" y="43"/>
                  </a:moveTo>
                  <a:cubicBezTo>
                    <a:pt x="38" y="43"/>
                    <a:pt x="38" y="43"/>
                    <a:pt x="38" y="43"/>
                  </a:cubicBezTo>
                  <a:cubicBezTo>
                    <a:pt x="37" y="37"/>
                    <a:pt x="37" y="37"/>
                    <a:pt x="37" y="37"/>
                  </a:cubicBezTo>
                  <a:cubicBezTo>
                    <a:pt x="48" y="38"/>
                    <a:pt x="48" y="38"/>
                    <a:pt x="48" y="38"/>
                  </a:cubicBezTo>
                  <a:lnTo>
                    <a:pt x="49" y="43"/>
                  </a:lnTo>
                  <a:close/>
                  <a:moveTo>
                    <a:pt x="48" y="34"/>
                  </a:moveTo>
                  <a:cubicBezTo>
                    <a:pt x="37" y="34"/>
                    <a:pt x="37" y="34"/>
                    <a:pt x="37" y="34"/>
                  </a:cubicBezTo>
                  <a:cubicBezTo>
                    <a:pt x="36" y="28"/>
                    <a:pt x="36" y="28"/>
                    <a:pt x="36" y="28"/>
                  </a:cubicBezTo>
                  <a:cubicBezTo>
                    <a:pt x="48" y="29"/>
                    <a:pt x="48" y="29"/>
                    <a:pt x="48" y="29"/>
                  </a:cubicBezTo>
                  <a:lnTo>
                    <a:pt x="48" y="34"/>
                  </a:lnTo>
                  <a:close/>
                  <a:moveTo>
                    <a:pt x="47" y="20"/>
                  </a:moveTo>
                  <a:cubicBezTo>
                    <a:pt x="47" y="26"/>
                    <a:pt x="47" y="26"/>
                    <a:pt x="47" y="26"/>
                  </a:cubicBezTo>
                  <a:cubicBezTo>
                    <a:pt x="35" y="24"/>
                    <a:pt x="35" y="24"/>
                    <a:pt x="35" y="24"/>
                  </a:cubicBezTo>
                  <a:cubicBezTo>
                    <a:pt x="34" y="19"/>
                    <a:pt x="34" y="19"/>
                    <a:pt x="34" y="19"/>
                  </a:cubicBezTo>
                  <a:lnTo>
                    <a:pt x="47" y="20"/>
                  </a:lnTo>
                  <a:close/>
                  <a:moveTo>
                    <a:pt x="18" y="17"/>
                  </a:moveTo>
                  <a:cubicBezTo>
                    <a:pt x="31" y="18"/>
                    <a:pt x="31" y="18"/>
                    <a:pt x="31" y="18"/>
                  </a:cubicBezTo>
                  <a:cubicBezTo>
                    <a:pt x="32" y="24"/>
                    <a:pt x="32" y="24"/>
                    <a:pt x="32" y="24"/>
                  </a:cubicBezTo>
                  <a:cubicBezTo>
                    <a:pt x="20" y="23"/>
                    <a:pt x="20" y="23"/>
                    <a:pt x="20" y="23"/>
                  </a:cubicBezTo>
                  <a:lnTo>
                    <a:pt x="18" y="17"/>
                  </a:lnTo>
                  <a:close/>
                  <a:moveTo>
                    <a:pt x="21" y="27"/>
                  </a:moveTo>
                  <a:cubicBezTo>
                    <a:pt x="32" y="28"/>
                    <a:pt x="32" y="28"/>
                    <a:pt x="32" y="28"/>
                  </a:cubicBezTo>
                  <a:cubicBezTo>
                    <a:pt x="33" y="33"/>
                    <a:pt x="33" y="33"/>
                    <a:pt x="33" y="33"/>
                  </a:cubicBezTo>
                  <a:cubicBezTo>
                    <a:pt x="22" y="33"/>
                    <a:pt x="22" y="33"/>
                    <a:pt x="22" y="33"/>
                  </a:cubicBezTo>
                  <a:lnTo>
                    <a:pt x="21" y="27"/>
                  </a:lnTo>
                  <a:close/>
                  <a:moveTo>
                    <a:pt x="23" y="36"/>
                  </a:moveTo>
                  <a:cubicBezTo>
                    <a:pt x="34" y="37"/>
                    <a:pt x="34" y="37"/>
                    <a:pt x="34" y="37"/>
                  </a:cubicBezTo>
                  <a:cubicBezTo>
                    <a:pt x="35" y="43"/>
                    <a:pt x="35" y="43"/>
                    <a:pt x="35" y="43"/>
                  </a:cubicBezTo>
                  <a:cubicBezTo>
                    <a:pt x="25" y="42"/>
                    <a:pt x="25" y="42"/>
                    <a:pt x="25" y="42"/>
                  </a:cubicBezTo>
                  <a:lnTo>
                    <a:pt x="23" y="36"/>
                  </a:lnTo>
                  <a:close/>
                </a:path>
              </a:pathLst>
            </a:custGeom>
            <a:solidFill>
              <a:schemeClr val="tx2"/>
            </a:solidFill>
            <a:ln w="9525">
              <a:solidFill>
                <a:srgbClr val="000000"/>
              </a:solidFill>
              <a:round/>
              <a:headEnd/>
              <a:tailEnd/>
            </a:ln>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609493" algn="l" rtl="0" fontAlgn="base">
                <a:spcBef>
                  <a:spcPct val="0"/>
                </a:spcBef>
                <a:spcAft>
                  <a:spcPct val="0"/>
                </a:spcAft>
                <a:defRPr kern="1200">
                  <a:solidFill>
                    <a:schemeClr val="tx1"/>
                  </a:solidFill>
                  <a:latin typeface="Arial" charset="0"/>
                  <a:ea typeface="+mn-ea"/>
                  <a:cs typeface="Arial" charset="0"/>
                </a:defRPr>
              </a:lvl2pPr>
              <a:lvl3pPr marL="1218987" algn="l" rtl="0" fontAlgn="base">
                <a:spcBef>
                  <a:spcPct val="0"/>
                </a:spcBef>
                <a:spcAft>
                  <a:spcPct val="0"/>
                </a:spcAft>
                <a:defRPr kern="1200">
                  <a:solidFill>
                    <a:schemeClr val="tx1"/>
                  </a:solidFill>
                  <a:latin typeface="Arial" charset="0"/>
                  <a:ea typeface="+mn-ea"/>
                  <a:cs typeface="Arial" charset="0"/>
                </a:defRPr>
              </a:lvl3pPr>
              <a:lvl4pPr marL="1828480" algn="l" rtl="0" fontAlgn="base">
                <a:spcBef>
                  <a:spcPct val="0"/>
                </a:spcBef>
                <a:spcAft>
                  <a:spcPct val="0"/>
                </a:spcAft>
                <a:defRPr kern="1200">
                  <a:solidFill>
                    <a:schemeClr val="tx1"/>
                  </a:solidFill>
                  <a:latin typeface="Arial" charset="0"/>
                  <a:ea typeface="+mn-ea"/>
                  <a:cs typeface="Arial" charset="0"/>
                </a:defRPr>
              </a:lvl4pPr>
              <a:lvl5pPr marL="2437973" algn="l" rtl="0" fontAlgn="base">
                <a:spcBef>
                  <a:spcPct val="0"/>
                </a:spcBef>
                <a:spcAft>
                  <a:spcPct val="0"/>
                </a:spcAft>
                <a:defRPr kern="1200">
                  <a:solidFill>
                    <a:schemeClr val="tx1"/>
                  </a:solidFill>
                  <a:latin typeface="Arial" charset="0"/>
                  <a:ea typeface="+mn-ea"/>
                  <a:cs typeface="Arial" charset="0"/>
                </a:defRPr>
              </a:lvl5pPr>
              <a:lvl6pPr marL="3047467" algn="l" defTabSz="1218987" rtl="0" eaLnBrk="1" latinLnBrk="0" hangingPunct="1">
                <a:defRPr kern="1200">
                  <a:solidFill>
                    <a:schemeClr val="tx1"/>
                  </a:solidFill>
                  <a:latin typeface="Arial" charset="0"/>
                  <a:ea typeface="+mn-ea"/>
                  <a:cs typeface="Arial" charset="0"/>
                </a:defRPr>
              </a:lvl6pPr>
              <a:lvl7pPr marL="3656960" algn="l" defTabSz="1218987" rtl="0" eaLnBrk="1" latinLnBrk="0" hangingPunct="1">
                <a:defRPr kern="1200">
                  <a:solidFill>
                    <a:schemeClr val="tx1"/>
                  </a:solidFill>
                  <a:latin typeface="Arial" charset="0"/>
                  <a:ea typeface="+mn-ea"/>
                  <a:cs typeface="Arial" charset="0"/>
                </a:defRPr>
              </a:lvl7pPr>
              <a:lvl8pPr marL="4266453" algn="l" defTabSz="1218987" rtl="0" eaLnBrk="1" latinLnBrk="0" hangingPunct="1">
                <a:defRPr kern="1200">
                  <a:solidFill>
                    <a:schemeClr val="tx1"/>
                  </a:solidFill>
                  <a:latin typeface="Arial" charset="0"/>
                  <a:ea typeface="+mn-ea"/>
                  <a:cs typeface="Arial" charset="0"/>
                </a:defRPr>
              </a:lvl8pPr>
              <a:lvl9pPr marL="4875947" algn="l" defTabSz="1218987" rtl="0" eaLnBrk="1" latinLnBrk="0" hangingPunct="1">
                <a:defRPr kern="1200">
                  <a:solidFill>
                    <a:schemeClr val="tx1"/>
                  </a:solidFill>
                  <a:latin typeface="Arial" charset="0"/>
                  <a:ea typeface="+mn-ea"/>
                  <a:cs typeface="Arial" charset="0"/>
                </a:defRPr>
              </a:lvl9pPr>
            </a:lstStyle>
            <a:p>
              <a:pPr eaLnBrk="0" hangingPunct="0">
                <a:defRPr/>
              </a:pPr>
              <a:endParaRPr lang="en-US" sz="1400" b="1" kern="0">
                <a:solidFill>
                  <a:srgbClr val="AF2C24"/>
                </a:solidFill>
                <a:latin typeface="Arial"/>
                <a:ea typeface="ＭＳ Ｐゴシック"/>
              </a:endParaRPr>
            </a:p>
          </p:txBody>
        </p:sp>
        <p:sp>
          <p:nvSpPr>
            <p:cNvPr id="117" name="Oval 116"/>
            <p:cNvSpPr>
              <a:spLocks noChangeArrowheads="1"/>
            </p:cNvSpPr>
            <p:nvPr/>
          </p:nvSpPr>
          <p:spPr bwMode="auto">
            <a:xfrm>
              <a:off x="8858879" y="3824245"/>
              <a:ext cx="118146" cy="118559"/>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609493" algn="l" rtl="0" fontAlgn="base">
                <a:spcBef>
                  <a:spcPct val="0"/>
                </a:spcBef>
                <a:spcAft>
                  <a:spcPct val="0"/>
                </a:spcAft>
                <a:defRPr kern="1200">
                  <a:solidFill>
                    <a:schemeClr val="tx1"/>
                  </a:solidFill>
                  <a:latin typeface="Arial" charset="0"/>
                  <a:ea typeface="+mn-ea"/>
                  <a:cs typeface="Arial" charset="0"/>
                </a:defRPr>
              </a:lvl2pPr>
              <a:lvl3pPr marL="1218987" algn="l" rtl="0" fontAlgn="base">
                <a:spcBef>
                  <a:spcPct val="0"/>
                </a:spcBef>
                <a:spcAft>
                  <a:spcPct val="0"/>
                </a:spcAft>
                <a:defRPr kern="1200">
                  <a:solidFill>
                    <a:schemeClr val="tx1"/>
                  </a:solidFill>
                  <a:latin typeface="Arial" charset="0"/>
                  <a:ea typeface="+mn-ea"/>
                  <a:cs typeface="Arial" charset="0"/>
                </a:defRPr>
              </a:lvl3pPr>
              <a:lvl4pPr marL="1828480" algn="l" rtl="0" fontAlgn="base">
                <a:spcBef>
                  <a:spcPct val="0"/>
                </a:spcBef>
                <a:spcAft>
                  <a:spcPct val="0"/>
                </a:spcAft>
                <a:defRPr kern="1200">
                  <a:solidFill>
                    <a:schemeClr val="tx1"/>
                  </a:solidFill>
                  <a:latin typeface="Arial" charset="0"/>
                  <a:ea typeface="+mn-ea"/>
                  <a:cs typeface="Arial" charset="0"/>
                </a:defRPr>
              </a:lvl4pPr>
              <a:lvl5pPr marL="2437973" algn="l" rtl="0" fontAlgn="base">
                <a:spcBef>
                  <a:spcPct val="0"/>
                </a:spcBef>
                <a:spcAft>
                  <a:spcPct val="0"/>
                </a:spcAft>
                <a:defRPr kern="1200">
                  <a:solidFill>
                    <a:schemeClr val="tx1"/>
                  </a:solidFill>
                  <a:latin typeface="Arial" charset="0"/>
                  <a:ea typeface="+mn-ea"/>
                  <a:cs typeface="Arial" charset="0"/>
                </a:defRPr>
              </a:lvl5pPr>
              <a:lvl6pPr marL="3047467" algn="l" defTabSz="1218987" rtl="0" eaLnBrk="1" latinLnBrk="0" hangingPunct="1">
                <a:defRPr kern="1200">
                  <a:solidFill>
                    <a:schemeClr val="tx1"/>
                  </a:solidFill>
                  <a:latin typeface="Arial" charset="0"/>
                  <a:ea typeface="+mn-ea"/>
                  <a:cs typeface="Arial" charset="0"/>
                </a:defRPr>
              </a:lvl6pPr>
              <a:lvl7pPr marL="3656960" algn="l" defTabSz="1218987" rtl="0" eaLnBrk="1" latinLnBrk="0" hangingPunct="1">
                <a:defRPr kern="1200">
                  <a:solidFill>
                    <a:schemeClr val="tx1"/>
                  </a:solidFill>
                  <a:latin typeface="Arial" charset="0"/>
                  <a:ea typeface="+mn-ea"/>
                  <a:cs typeface="Arial" charset="0"/>
                </a:defRPr>
              </a:lvl7pPr>
              <a:lvl8pPr marL="4266453" algn="l" defTabSz="1218987" rtl="0" eaLnBrk="1" latinLnBrk="0" hangingPunct="1">
                <a:defRPr kern="1200">
                  <a:solidFill>
                    <a:schemeClr val="tx1"/>
                  </a:solidFill>
                  <a:latin typeface="Arial" charset="0"/>
                  <a:ea typeface="+mn-ea"/>
                  <a:cs typeface="Arial" charset="0"/>
                </a:defRPr>
              </a:lvl8pPr>
              <a:lvl9pPr marL="4875947" algn="l" defTabSz="1218987" rtl="0" eaLnBrk="1" latinLnBrk="0" hangingPunct="1">
                <a:defRPr kern="1200">
                  <a:solidFill>
                    <a:schemeClr val="tx1"/>
                  </a:solidFill>
                  <a:latin typeface="Arial" charset="0"/>
                  <a:ea typeface="+mn-ea"/>
                  <a:cs typeface="Arial" charset="0"/>
                </a:defRPr>
              </a:lvl9pPr>
            </a:lstStyle>
            <a:p>
              <a:pPr eaLnBrk="0" hangingPunct="0">
                <a:defRPr/>
              </a:pPr>
              <a:endParaRPr lang="en-AU" altLang="en-US" kern="0">
                <a:solidFill>
                  <a:srgbClr val="000000"/>
                </a:solidFill>
                <a:latin typeface="Arial"/>
              </a:endParaRPr>
            </a:p>
          </p:txBody>
        </p:sp>
        <p:sp>
          <p:nvSpPr>
            <p:cNvPr id="118" name="Oval 117"/>
            <p:cNvSpPr>
              <a:spLocks noChangeArrowheads="1"/>
            </p:cNvSpPr>
            <p:nvPr/>
          </p:nvSpPr>
          <p:spPr bwMode="auto">
            <a:xfrm>
              <a:off x="8858879" y="3824245"/>
              <a:ext cx="118146" cy="117478"/>
            </a:xfrm>
            <a:prstGeom prst="ellipse">
              <a:avLst/>
            </a:prstGeom>
            <a:noFill/>
            <a:ln w="14288">
              <a:solidFill>
                <a:schemeClr val="tx2">
                  <a:lumMod val="75000"/>
                </a:schemeClr>
              </a:solidFill>
              <a:round/>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609493" algn="l" rtl="0" fontAlgn="base">
                <a:spcBef>
                  <a:spcPct val="0"/>
                </a:spcBef>
                <a:spcAft>
                  <a:spcPct val="0"/>
                </a:spcAft>
                <a:defRPr kern="1200">
                  <a:solidFill>
                    <a:schemeClr val="tx1"/>
                  </a:solidFill>
                  <a:latin typeface="Arial" charset="0"/>
                  <a:ea typeface="+mn-ea"/>
                  <a:cs typeface="Arial" charset="0"/>
                </a:defRPr>
              </a:lvl2pPr>
              <a:lvl3pPr marL="1218987" algn="l" rtl="0" fontAlgn="base">
                <a:spcBef>
                  <a:spcPct val="0"/>
                </a:spcBef>
                <a:spcAft>
                  <a:spcPct val="0"/>
                </a:spcAft>
                <a:defRPr kern="1200">
                  <a:solidFill>
                    <a:schemeClr val="tx1"/>
                  </a:solidFill>
                  <a:latin typeface="Arial" charset="0"/>
                  <a:ea typeface="+mn-ea"/>
                  <a:cs typeface="Arial" charset="0"/>
                </a:defRPr>
              </a:lvl3pPr>
              <a:lvl4pPr marL="1828480" algn="l" rtl="0" fontAlgn="base">
                <a:spcBef>
                  <a:spcPct val="0"/>
                </a:spcBef>
                <a:spcAft>
                  <a:spcPct val="0"/>
                </a:spcAft>
                <a:defRPr kern="1200">
                  <a:solidFill>
                    <a:schemeClr val="tx1"/>
                  </a:solidFill>
                  <a:latin typeface="Arial" charset="0"/>
                  <a:ea typeface="+mn-ea"/>
                  <a:cs typeface="Arial" charset="0"/>
                </a:defRPr>
              </a:lvl4pPr>
              <a:lvl5pPr marL="2437973" algn="l" rtl="0" fontAlgn="base">
                <a:spcBef>
                  <a:spcPct val="0"/>
                </a:spcBef>
                <a:spcAft>
                  <a:spcPct val="0"/>
                </a:spcAft>
                <a:defRPr kern="1200">
                  <a:solidFill>
                    <a:schemeClr val="tx1"/>
                  </a:solidFill>
                  <a:latin typeface="Arial" charset="0"/>
                  <a:ea typeface="+mn-ea"/>
                  <a:cs typeface="Arial" charset="0"/>
                </a:defRPr>
              </a:lvl5pPr>
              <a:lvl6pPr marL="3047467" algn="l" defTabSz="1218987" rtl="0" eaLnBrk="1" latinLnBrk="0" hangingPunct="1">
                <a:defRPr kern="1200">
                  <a:solidFill>
                    <a:schemeClr val="tx1"/>
                  </a:solidFill>
                  <a:latin typeface="Arial" charset="0"/>
                  <a:ea typeface="+mn-ea"/>
                  <a:cs typeface="Arial" charset="0"/>
                </a:defRPr>
              </a:lvl6pPr>
              <a:lvl7pPr marL="3656960" algn="l" defTabSz="1218987" rtl="0" eaLnBrk="1" latinLnBrk="0" hangingPunct="1">
                <a:defRPr kern="1200">
                  <a:solidFill>
                    <a:schemeClr val="tx1"/>
                  </a:solidFill>
                  <a:latin typeface="Arial" charset="0"/>
                  <a:ea typeface="+mn-ea"/>
                  <a:cs typeface="Arial" charset="0"/>
                </a:defRPr>
              </a:lvl7pPr>
              <a:lvl8pPr marL="4266453" algn="l" defTabSz="1218987" rtl="0" eaLnBrk="1" latinLnBrk="0" hangingPunct="1">
                <a:defRPr kern="1200">
                  <a:solidFill>
                    <a:schemeClr val="tx1"/>
                  </a:solidFill>
                  <a:latin typeface="Arial" charset="0"/>
                  <a:ea typeface="+mn-ea"/>
                  <a:cs typeface="Arial" charset="0"/>
                </a:defRPr>
              </a:lvl8pPr>
              <a:lvl9pPr marL="4875947" algn="l" defTabSz="1218987" rtl="0" eaLnBrk="1" latinLnBrk="0" hangingPunct="1">
                <a:defRPr kern="1200">
                  <a:solidFill>
                    <a:schemeClr val="tx1"/>
                  </a:solidFill>
                  <a:latin typeface="Arial" charset="0"/>
                  <a:ea typeface="+mn-ea"/>
                  <a:cs typeface="Arial" charset="0"/>
                </a:defRPr>
              </a:lvl9pPr>
            </a:lstStyle>
            <a:p>
              <a:pPr eaLnBrk="0" hangingPunct="0">
                <a:defRPr/>
              </a:pPr>
              <a:endParaRPr lang="en-AU" altLang="en-US" kern="0">
                <a:solidFill>
                  <a:srgbClr val="000000"/>
                </a:solidFill>
                <a:latin typeface="Arial"/>
              </a:endParaRPr>
            </a:p>
          </p:txBody>
        </p:sp>
        <p:sp>
          <p:nvSpPr>
            <p:cNvPr id="119" name="Freeform 118"/>
            <p:cNvSpPr>
              <a:spLocks noEditPoints="1"/>
            </p:cNvSpPr>
            <p:nvPr/>
          </p:nvSpPr>
          <p:spPr bwMode="auto">
            <a:xfrm>
              <a:off x="8888416" y="3852354"/>
              <a:ext cx="68078" cy="64865"/>
            </a:xfrm>
            <a:custGeom>
              <a:avLst/>
              <a:gdLst>
                <a:gd name="T0" fmla="*/ 12524 w 80"/>
                <a:gd name="T1" fmla="*/ 1262 h 76"/>
                <a:gd name="T2" fmla="*/ 10974 w 80"/>
                <a:gd name="T3" fmla="*/ 533 h 76"/>
                <a:gd name="T4" fmla="*/ 9561 w 80"/>
                <a:gd name="T5" fmla="*/ 156 h 76"/>
                <a:gd name="T6" fmla="*/ 9058 w 80"/>
                <a:gd name="T7" fmla="*/ 0 h 76"/>
                <a:gd name="T8" fmla="*/ 9058 w 80"/>
                <a:gd name="T9" fmla="*/ 533 h 76"/>
                <a:gd name="T10" fmla="*/ 10086 w 80"/>
                <a:gd name="T11" fmla="*/ 874 h 76"/>
                <a:gd name="T12" fmla="*/ 10589 w 80"/>
                <a:gd name="T13" fmla="*/ 1037 h 76"/>
                <a:gd name="T14" fmla="*/ 11498 w 80"/>
                <a:gd name="T15" fmla="*/ 1952 h 76"/>
                <a:gd name="T16" fmla="*/ 12146 w 80"/>
                <a:gd name="T17" fmla="*/ 4029 h 76"/>
                <a:gd name="T18" fmla="*/ 12368 w 80"/>
                <a:gd name="T19" fmla="*/ 4029 h 76"/>
                <a:gd name="T20" fmla="*/ 12368 w 80"/>
                <a:gd name="T21" fmla="*/ 9154 h 76"/>
                <a:gd name="T22" fmla="*/ 12368 w 80"/>
                <a:gd name="T23" fmla="*/ 9379 h 76"/>
                <a:gd name="T24" fmla="*/ 12146 w 80"/>
                <a:gd name="T25" fmla="*/ 10445 h 76"/>
                <a:gd name="T26" fmla="*/ 11342 w 80"/>
                <a:gd name="T27" fmla="*/ 11106 h 76"/>
                <a:gd name="T28" fmla="*/ 10433 w 80"/>
                <a:gd name="T29" fmla="*/ 10573 h 76"/>
                <a:gd name="T30" fmla="*/ 10220 w 80"/>
                <a:gd name="T31" fmla="*/ 8784 h 76"/>
                <a:gd name="T32" fmla="*/ 10220 w 80"/>
                <a:gd name="T33" fmla="*/ 7243 h 76"/>
                <a:gd name="T34" fmla="*/ 8848 w 80"/>
                <a:gd name="T35" fmla="*/ 4903 h 76"/>
                <a:gd name="T36" fmla="*/ 7664 w 80"/>
                <a:gd name="T37" fmla="*/ 4784 h 76"/>
                <a:gd name="T38" fmla="*/ 7664 w 80"/>
                <a:gd name="T39" fmla="*/ 4784 h 76"/>
                <a:gd name="T40" fmla="*/ 7664 w 80"/>
                <a:gd name="T41" fmla="*/ 661 h 76"/>
                <a:gd name="T42" fmla="*/ 7132 w 80"/>
                <a:gd name="T43" fmla="*/ 0 h 76"/>
                <a:gd name="T44" fmla="*/ 1250 w 80"/>
                <a:gd name="T45" fmla="*/ 0 h 76"/>
                <a:gd name="T46" fmla="*/ 529 w 80"/>
                <a:gd name="T47" fmla="*/ 661 h 76"/>
                <a:gd name="T48" fmla="*/ 529 w 80"/>
                <a:gd name="T49" fmla="*/ 12145 h 76"/>
                <a:gd name="T50" fmla="*/ 0 w 80"/>
                <a:gd name="T51" fmla="*/ 12145 h 76"/>
                <a:gd name="T52" fmla="*/ 0 w 80"/>
                <a:gd name="T53" fmla="*/ 13408 h 76"/>
                <a:gd name="T54" fmla="*/ 8160 w 80"/>
                <a:gd name="T55" fmla="*/ 13408 h 76"/>
                <a:gd name="T56" fmla="*/ 8160 w 80"/>
                <a:gd name="T57" fmla="*/ 12145 h 76"/>
                <a:gd name="T58" fmla="*/ 7664 w 80"/>
                <a:gd name="T59" fmla="*/ 12145 h 76"/>
                <a:gd name="T60" fmla="*/ 7664 w 80"/>
                <a:gd name="T61" fmla="*/ 5447 h 76"/>
                <a:gd name="T62" fmla="*/ 8042 w 80"/>
                <a:gd name="T63" fmla="*/ 5661 h 76"/>
                <a:gd name="T64" fmla="*/ 8848 w 80"/>
                <a:gd name="T65" fmla="*/ 6047 h 76"/>
                <a:gd name="T66" fmla="*/ 9398 w 80"/>
                <a:gd name="T67" fmla="*/ 7243 h 76"/>
                <a:gd name="T68" fmla="*/ 9398 w 80"/>
                <a:gd name="T69" fmla="*/ 8784 h 76"/>
                <a:gd name="T70" fmla="*/ 9717 w 80"/>
                <a:gd name="T71" fmla="*/ 10949 h 76"/>
                <a:gd name="T72" fmla="*/ 11118 w 80"/>
                <a:gd name="T73" fmla="*/ 11982 h 76"/>
                <a:gd name="T74" fmla="*/ 11342 w 80"/>
                <a:gd name="T75" fmla="*/ 11982 h 76"/>
                <a:gd name="T76" fmla="*/ 13027 w 80"/>
                <a:gd name="T77" fmla="*/ 10736 h 76"/>
                <a:gd name="T78" fmla="*/ 13239 w 80"/>
                <a:gd name="T79" fmla="*/ 9379 h 76"/>
                <a:gd name="T80" fmla="*/ 13239 w 80"/>
                <a:gd name="T81" fmla="*/ 4029 h 76"/>
                <a:gd name="T82" fmla="*/ 13764 w 80"/>
                <a:gd name="T83" fmla="*/ 3214 h 76"/>
                <a:gd name="T84" fmla="*/ 12524 w 80"/>
                <a:gd name="T85" fmla="*/ 1262 h 76"/>
                <a:gd name="T86" fmla="*/ 1396 w 80"/>
                <a:gd name="T87" fmla="*/ 874 h 76"/>
                <a:gd name="T88" fmla="*/ 6764 w 80"/>
                <a:gd name="T89" fmla="*/ 874 h 76"/>
                <a:gd name="T90" fmla="*/ 6764 w 80"/>
                <a:gd name="T91" fmla="*/ 4784 h 76"/>
                <a:gd name="T92" fmla="*/ 1396 w 80"/>
                <a:gd name="T93" fmla="*/ 4784 h 76"/>
                <a:gd name="T94" fmla="*/ 1396 w 80"/>
                <a:gd name="T95" fmla="*/ 874 h 7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80" h="76">
                  <a:moveTo>
                    <a:pt x="72" y="7"/>
                  </a:moveTo>
                  <a:cubicBezTo>
                    <a:pt x="69" y="5"/>
                    <a:pt x="66" y="4"/>
                    <a:pt x="63" y="3"/>
                  </a:cubicBezTo>
                  <a:cubicBezTo>
                    <a:pt x="61" y="2"/>
                    <a:pt x="58" y="1"/>
                    <a:pt x="55" y="1"/>
                  </a:cubicBezTo>
                  <a:cubicBezTo>
                    <a:pt x="55" y="1"/>
                    <a:pt x="53" y="1"/>
                    <a:pt x="52" y="0"/>
                  </a:cubicBezTo>
                  <a:cubicBezTo>
                    <a:pt x="52" y="3"/>
                    <a:pt x="52" y="3"/>
                    <a:pt x="52" y="3"/>
                  </a:cubicBezTo>
                  <a:cubicBezTo>
                    <a:pt x="53" y="3"/>
                    <a:pt x="57" y="4"/>
                    <a:pt x="58" y="5"/>
                  </a:cubicBezTo>
                  <a:cubicBezTo>
                    <a:pt x="59" y="5"/>
                    <a:pt x="60" y="6"/>
                    <a:pt x="61" y="6"/>
                  </a:cubicBezTo>
                  <a:cubicBezTo>
                    <a:pt x="63" y="8"/>
                    <a:pt x="65" y="9"/>
                    <a:pt x="66" y="11"/>
                  </a:cubicBezTo>
                  <a:cubicBezTo>
                    <a:pt x="68" y="14"/>
                    <a:pt x="66" y="20"/>
                    <a:pt x="70" y="23"/>
                  </a:cubicBezTo>
                  <a:cubicBezTo>
                    <a:pt x="71" y="23"/>
                    <a:pt x="71" y="23"/>
                    <a:pt x="71" y="23"/>
                  </a:cubicBezTo>
                  <a:cubicBezTo>
                    <a:pt x="71" y="31"/>
                    <a:pt x="71" y="50"/>
                    <a:pt x="71" y="52"/>
                  </a:cubicBezTo>
                  <a:cubicBezTo>
                    <a:pt x="71" y="52"/>
                    <a:pt x="71" y="52"/>
                    <a:pt x="71" y="53"/>
                  </a:cubicBezTo>
                  <a:cubicBezTo>
                    <a:pt x="71" y="54"/>
                    <a:pt x="71" y="57"/>
                    <a:pt x="70" y="59"/>
                  </a:cubicBezTo>
                  <a:cubicBezTo>
                    <a:pt x="69" y="61"/>
                    <a:pt x="68" y="63"/>
                    <a:pt x="65" y="63"/>
                  </a:cubicBezTo>
                  <a:cubicBezTo>
                    <a:pt x="62" y="63"/>
                    <a:pt x="61" y="62"/>
                    <a:pt x="60" y="60"/>
                  </a:cubicBezTo>
                  <a:cubicBezTo>
                    <a:pt x="59" y="58"/>
                    <a:pt x="59" y="54"/>
                    <a:pt x="59" y="50"/>
                  </a:cubicBezTo>
                  <a:cubicBezTo>
                    <a:pt x="59" y="47"/>
                    <a:pt x="59" y="44"/>
                    <a:pt x="59" y="41"/>
                  </a:cubicBezTo>
                  <a:cubicBezTo>
                    <a:pt x="59" y="34"/>
                    <a:pt x="55" y="30"/>
                    <a:pt x="51" y="28"/>
                  </a:cubicBezTo>
                  <a:cubicBezTo>
                    <a:pt x="48" y="27"/>
                    <a:pt x="45" y="27"/>
                    <a:pt x="44" y="27"/>
                  </a:cubicBezTo>
                  <a:cubicBezTo>
                    <a:pt x="44" y="27"/>
                    <a:pt x="44" y="27"/>
                    <a:pt x="44" y="27"/>
                  </a:cubicBezTo>
                  <a:cubicBezTo>
                    <a:pt x="44" y="4"/>
                    <a:pt x="44" y="4"/>
                    <a:pt x="44" y="4"/>
                  </a:cubicBezTo>
                  <a:cubicBezTo>
                    <a:pt x="44" y="2"/>
                    <a:pt x="43" y="0"/>
                    <a:pt x="41" y="0"/>
                  </a:cubicBezTo>
                  <a:cubicBezTo>
                    <a:pt x="7" y="0"/>
                    <a:pt x="7" y="0"/>
                    <a:pt x="7" y="0"/>
                  </a:cubicBezTo>
                  <a:cubicBezTo>
                    <a:pt x="5" y="0"/>
                    <a:pt x="3" y="2"/>
                    <a:pt x="3" y="4"/>
                  </a:cubicBezTo>
                  <a:cubicBezTo>
                    <a:pt x="3" y="69"/>
                    <a:pt x="3" y="69"/>
                    <a:pt x="3" y="69"/>
                  </a:cubicBezTo>
                  <a:cubicBezTo>
                    <a:pt x="0" y="69"/>
                    <a:pt x="0" y="69"/>
                    <a:pt x="0" y="69"/>
                  </a:cubicBezTo>
                  <a:cubicBezTo>
                    <a:pt x="0" y="76"/>
                    <a:pt x="0" y="76"/>
                    <a:pt x="0" y="76"/>
                  </a:cubicBezTo>
                  <a:cubicBezTo>
                    <a:pt x="47" y="76"/>
                    <a:pt x="47" y="76"/>
                    <a:pt x="47" y="76"/>
                  </a:cubicBezTo>
                  <a:cubicBezTo>
                    <a:pt x="47" y="69"/>
                    <a:pt x="47" y="69"/>
                    <a:pt x="47" y="69"/>
                  </a:cubicBezTo>
                  <a:cubicBezTo>
                    <a:pt x="44" y="69"/>
                    <a:pt x="44" y="69"/>
                    <a:pt x="44" y="69"/>
                  </a:cubicBezTo>
                  <a:cubicBezTo>
                    <a:pt x="44" y="31"/>
                    <a:pt x="44" y="31"/>
                    <a:pt x="44" y="31"/>
                  </a:cubicBezTo>
                  <a:cubicBezTo>
                    <a:pt x="45" y="31"/>
                    <a:pt x="45" y="32"/>
                    <a:pt x="46" y="32"/>
                  </a:cubicBezTo>
                  <a:cubicBezTo>
                    <a:pt x="47" y="32"/>
                    <a:pt x="49" y="32"/>
                    <a:pt x="51" y="34"/>
                  </a:cubicBezTo>
                  <a:cubicBezTo>
                    <a:pt x="53" y="35"/>
                    <a:pt x="54" y="37"/>
                    <a:pt x="54" y="41"/>
                  </a:cubicBezTo>
                  <a:cubicBezTo>
                    <a:pt x="54" y="44"/>
                    <a:pt x="54" y="47"/>
                    <a:pt x="54" y="50"/>
                  </a:cubicBezTo>
                  <a:cubicBezTo>
                    <a:pt x="54" y="54"/>
                    <a:pt x="54" y="58"/>
                    <a:pt x="56" y="62"/>
                  </a:cubicBezTo>
                  <a:cubicBezTo>
                    <a:pt x="57" y="65"/>
                    <a:pt x="60" y="68"/>
                    <a:pt x="64" y="68"/>
                  </a:cubicBezTo>
                  <a:cubicBezTo>
                    <a:pt x="64" y="68"/>
                    <a:pt x="65" y="68"/>
                    <a:pt x="65" y="68"/>
                  </a:cubicBezTo>
                  <a:cubicBezTo>
                    <a:pt x="70" y="68"/>
                    <a:pt x="73" y="64"/>
                    <a:pt x="75" y="61"/>
                  </a:cubicBezTo>
                  <a:cubicBezTo>
                    <a:pt x="76" y="58"/>
                    <a:pt x="76" y="54"/>
                    <a:pt x="76" y="53"/>
                  </a:cubicBezTo>
                  <a:cubicBezTo>
                    <a:pt x="76" y="23"/>
                    <a:pt x="76" y="23"/>
                    <a:pt x="76" y="23"/>
                  </a:cubicBezTo>
                  <a:cubicBezTo>
                    <a:pt x="77" y="22"/>
                    <a:pt x="78" y="20"/>
                    <a:pt x="79" y="18"/>
                  </a:cubicBezTo>
                  <a:cubicBezTo>
                    <a:pt x="80" y="14"/>
                    <a:pt x="75" y="9"/>
                    <a:pt x="72" y="7"/>
                  </a:cubicBezTo>
                  <a:close/>
                  <a:moveTo>
                    <a:pt x="8" y="5"/>
                  </a:moveTo>
                  <a:cubicBezTo>
                    <a:pt x="39" y="5"/>
                    <a:pt x="39" y="5"/>
                    <a:pt x="39" y="5"/>
                  </a:cubicBezTo>
                  <a:cubicBezTo>
                    <a:pt x="39" y="27"/>
                    <a:pt x="39" y="27"/>
                    <a:pt x="39" y="27"/>
                  </a:cubicBezTo>
                  <a:cubicBezTo>
                    <a:pt x="8" y="27"/>
                    <a:pt x="8" y="27"/>
                    <a:pt x="8" y="27"/>
                  </a:cubicBezTo>
                  <a:lnTo>
                    <a:pt x="8" y="5"/>
                  </a:lnTo>
                  <a:close/>
                </a:path>
              </a:pathLst>
            </a:custGeom>
            <a:solidFill>
              <a:schemeClr val="tx2"/>
            </a:solidFill>
            <a:ln w="9525">
              <a:solidFill>
                <a:srgbClr val="000000"/>
              </a:solidFill>
              <a:round/>
              <a:headEnd/>
              <a:tailEnd/>
            </a:ln>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609493" algn="l" rtl="0" fontAlgn="base">
                <a:spcBef>
                  <a:spcPct val="0"/>
                </a:spcBef>
                <a:spcAft>
                  <a:spcPct val="0"/>
                </a:spcAft>
                <a:defRPr kern="1200">
                  <a:solidFill>
                    <a:schemeClr val="tx1"/>
                  </a:solidFill>
                  <a:latin typeface="Arial" charset="0"/>
                  <a:ea typeface="+mn-ea"/>
                  <a:cs typeface="Arial" charset="0"/>
                </a:defRPr>
              </a:lvl2pPr>
              <a:lvl3pPr marL="1218987" algn="l" rtl="0" fontAlgn="base">
                <a:spcBef>
                  <a:spcPct val="0"/>
                </a:spcBef>
                <a:spcAft>
                  <a:spcPct val="0"/>
                </a:spcAft>
                <a:defRPr kern="1200">
                  <a:solidFill>
                    <a:schemeClr val="tx1"/>
                  </a:solidFill>
                  <a:latin typeface="Arial" charset="0"/>
                  <a:ea typeface="+mn-ea"/>
                  <a:cs typeface="Arial" charset="0"/>
                </a:defRPr>
              </a:lvl3pPr>
              <a:lvl4pPr marL="1828480" algn="l" rtl="0" fontAlgn="base">
                <a:spcBef>
                  <a:spcPct val="0"/>
                </a:spcBef>
                <a:spcAft>
                  <a:spcPct val="0"/>
                </a:spcAft>
                <a:defRPr kern="1200">
                  <a:solidFill>
                    <a:schemeClr val="tx1"/>
                  </a:solidFill>
                  <a:latin typeface="Arial" charset="0"/>
                  <a:ea typeface="+mn-ea"/>
                  <a:cs typeface="Arial" charset="0"/>
                </a:defRPr>
              </a:lvl4pPr>
              <a:lvl5pPr marL="2437973" algn="l" rtl="0" fontAlgn="base">
                <a:spcBef>
                  <a:spcPct val="0"/>
                </a:spcBef>
                <a:spcAft>
                  <a:spcPct val="0"/>
                </a:spcAft>
                <a:defRPr kern="1200">
                  <a:solidFill>
                    <a:schemeClr val="tx1"/>
                  </a:solidFill>
                  <a:latin typeface="Arial" charset="0"/>
                  <a:ea typeface="+mn-ea"/>
                  <a:cs typeface="Arial" charset="0"/>
                </a:defRPr>
              </a:lvl5pPr>
              <a:lvl6pPr marL="3047467" algn="l" defTabSz="1218987" rtl="0" eaLnBrk="1" latinLnBrk="0" hangingPunct="1">
                <a:defRPr kern="1200">
                  <a:solidFill>
                    <a:schemeClr val="tx1"/>
                  </a:solidFill>
                  <a:latin typeface="Arial" charset="0"/>
                  <a:ea typeface="+mn-ea"/>
                  <a:cs typeface="Arial" charset="0"/>
                </a:defRPr>
              </a:lvl6pPr>
              <a:lvl7pPr marL="3656960" algn="l" defTabSz="1218987" rtl="0" eaLnBrk="1" latinLnBrk="0" hangingPunct="1">
                <a:defRPr kern="1200">
                  <a:solidFill>
                    <a:schemeClr val="tx1"/>
                  </a:solidFill>
                  <a:latin typeface="Arial" charset="0"/>
                  <a:ea typeface="+mn-ea"/>
                  <a:cs typeface="Arial" charset="0"/>
                </a:defRPr>
              </a:lvl7pPr>
              <a:lvl8pPr marL="4266453" algn="l" defTabSz="1218987" rtl="0" eaLnBrk="1" latinLnBrk="0" hangingPunct="1">
                <a:defRPr kern="1200">
                  <a:solidFill>
                    <a:schemeClr val="tx1"/>
                  </a:solidFill>
                  <a:latin typeface="Arial" charset="0"/>
                  <a:ea typeface="+mn-ea"/>
                  <a:cs typeface="Arial" charset="0"/>
                </a:defRPr>
              </a:lvl8pPr>
              <a:lvl9pPr marL="4875947" algn="l" defTabSz="1218987" rtl="0" eaLnBrk="1" latinLnBrk="0" hangingPunct="1">
                <a:defRPr kern="1200">
                  <a:solidFill>
                    <a:schemeClr val="tx1"/>
                  </a:solidFill>
                  <a:latin typeface="Arial" charset="0"/>
                  <a:ea typeface="+mn-ea"/>
                  <a:cs typeface="Arial" charset="0"/>
                </a:defRPr>
              </a:lvl9pPr>
            </a:lstStyle>
            <a:p>
              <a:pPr eaLnBrk="0" hangingPunct="0">
                <a:defRPr/>
              </a:pPr>
              <a:endParaRPr lang="en-US" sz="1400" b="1" kern="0">
                <a:solidFill>
                  <a:srgbClr val="AF2C24"/>
                </a:solidFill>
                <a:latin typeface="Arial"/>
                <a:ea typeface="ＭＳ Ｐゴシック"/>
              </a:endParaRPr>
            </a:p>
          </p:txBody>
        </p:sp>
        <p:sp>
          <p:nvSpPr>
            <p:cNvPr id="120" name="Oval 119"/>
            <p:cNvSpPr>
              <a:spLocks noChangeArrowheads="1"/>
            </p:cNvSpPr>
            <p:nvPr/>
          </p:nvSpPr>
          <p:spPr bwMode="auto">
            <a:xfrm>
              <a:off x="9002600" y="3859921"/>
              <a:ext cx="118146" cy="118559"/>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609493" algn="l" rtl="0" fontAlgn="base">
                <a:spcBef>
                  <a:spcPct val="0"/>
                </a:spcBef>
                <a:spcAft>
                  <a:spcPct val="0"/>
                </a:spcAft>
                <a:defRPr kern="1200">
                  <a:solidFill>
                    <a:schemeClr val="tx1"/>
                  </a:solidFill>
                  <a:latin typeface="Arial" charset="0"/>
                  <a:ea typeface="+mn-ea"/>
                  <a:cs typeface="Arial" charset="0"/>
                </a:defRPr>
              </a:lvl2pPr>
              <a:lvl3pPr marL="1218987" algn="l" rtl="0" fontAlgn="base">
                <a:spcBef>
                  <a:spcPct val="0"/>
                </a:spcBef>
                <a:spcAft>
                  <a:spcPct val="0"/>
                </a:spcAft>
                <a:defRPr kern="1200">
                  <a:solidFill>
                    <a:schemeClr val="tx1"/>
                  </a:solidFill>
                  <a:latin typeface="Arial" charset="0"/>
                  <a:ea typeface="+mn-ea"/>
                  <a:cs typeface="Arial" charset="0"/>
                </a:defRPr>
              </a:lvl3pPr>
              <a:lvl4pPr marL="1828480" algn="l" rtl="0" fontAlgn="base">
                <a:spcBef>
                  <a:spcPct val="0"/>
                </a:spcBef>
                <a:spcAft>
                  <a:spcPct val="0"/>
                </a:spcAft>
                <a:defRPr kern="1200">
                  <a:solidFill>
                    <a:schemeClr val="tx1"/>
                  </a:solidFill>
                  <a:latin typeface="Arial" charset="0"/>
                  <a:ea typeface="+mn-ea"/>
                  <a:cs typeface="Arial" charset="0"/>
                </a:defRPr>
              </a:lvl4pPr>
              <a:lvl5pPr marL="2437973" algn="l" rtl="0" fontAlgn="base">
                <a:spcBef>
                  <a:spcPct val="0"/>
                </a:spcBef>
                <a:spcAft>
                  <a:spcPct val="0"/>
                </a:spcAft>
                <a:defRPr kern="1200">
                  <a:solidFill>
                    <a:schemeClr val="tx1"/>
                  </a:solidFill>
                  <a:latin typeface="Arial" charset="0"/>
                  <a:ea typeface="+mn-ea"/>
                  <a:cs typeface="Arial" charset="0"/>
                </a:defRPr>
              </a:lvl5pPr>
              <a:lvl6pPr marL="3047467" algn="l" defTabSz="1218987" rtl="0" eaLnBrk="1" latinLnBrk="0" hangingPunct="1">
                <a:defRPr kern="1200">
                  <a:solidFill>
                    <a:schemeClr val="tx1"/>
                  </a:solidFill>
                  <a:latin typeface="Arial" charset="0"/>
                  <a:ea typeface="+mn-ea"/>
                  <a:cs typeface="Arial" charset="0"/>
                </a:defRPr>
              </a:lvl6pPr>
              <a:lvl7pPr marL="3656960" algn="l" defTabSz="1218987" rtl="0" eaLnBrk="1" latinLnBrk="0" hangingPunct="1">
                <a:defRPr kern="1200">
                  <a:solidFill>
                    <a:schemeClr val="tx1"/>
                  </a:solidFill>
                  <a:latin typeface="Arial" charset="0"/>
                  <a:ea typeface="+mn-ea"/>
                  <a:cs typeface="Arial" charset="0"/>
                </a:defRPr>
              </a:lvl7pPr>
              <a:lvl8pPr marL="4266453" algn="l" defTabSz="1218987" rtl="0" eaLnBrk="1" latinLnBrk="0" hangingPunct="1">
                <a:defRPr kern="1200">
                  <a:solidFill>
                    <a:schemeClr val="tx1"/>
                  </a:solidFill>
                  <a:latin typeface="Arial" charset="0"/>
                  <a:ea typeface="+mn-ea"/>
                  <a:cs typeface="Arial" charset="0"/>
                </a:defRPr>
              </a:lvl8pPr>
              <a:lvl9pPr marL="4875947" algn="l" defTabSz="1218987" rtl="0" eaLnBrk="1" latinLnBrk="0" hangingPunct="1">
                <a:defRPr kern="1200">
                  <a:solidFill>
                    <a:schemeClr val="tx1"/>
                  </a:solidFill>
                  <a:latin typeface="Arial" charset="0"/>
                  <a:ea typeface="+mn-ea"/>
                  <a:cs typeface="Arial" charset="0"/>
                </a:defRPr>
              </a:lvl9pPr>
            </a:lstStyle>
            <a:p>
              <a:pPr eaLnBrk="0" hangingPunct="0">
                <a:defRPr/>
              </a:pPr>
              <a:endParaRPr lang="en-AU" altLang="en-US" kern="0">
                <a:solidFill>
                  <a:srgbClr val="000000"/>
                </a:solidFill>
                <a:latin typeface="Arial"/>
              </a:endParaRPr>
            </a:p>
          </p:txBody>
        </p:sp>
        <p:sp>
          <p:nvSpPr>
            <p:cNvPr id="121" name="Oval 120"/>
            <p:cNvSpPr>
              <a:spLocks noChangeArrowheads="1"/>
            </p:cNvSpPr>
            <p:nvPr/>
          </p:nvSpPr>
          <p:spPr bwMode="auto">
            <a:xfrm>
              <a:off x="9002600" y="3859921"/>
              <a:ext cx="118146" cy="118559"/>
            </a:xfrm>
            <a:prstGeom prst="ellipse">
              <a:avLst/>
            </a:prstGeom>
            <a:noFill/>
            <a:ln w="14288">
              <a:solidFill>
                <a:schemeClr val="tx2">
                  <a:lumMod val="75000"/>
                </a:schemeClr>
              </a:solidFill>
              <a:round/>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609493" algn="l" rtl="0" fontAlgn="base">
                <a:spcBef>
                  <a:spcPct val="0"/>
                </a:spcBef>
                <a:spcAft>
                  <a:spcPct val="0"/>
                </a:spcAft>
                <a:defRPr kern="1200">
                  <a:solidFill>
                    <a:schemeClr val="tx1"/>
                  </a:solidFill>
                  <a:latin typeface="Arial" charset="0"/>
                  <a:ea typeface="+mn-ea"/>
                  <a:cs typeface="Arial" charset="0"/>
                </a:defRPr>
              </a:lvl2pPr>
              <a:lvl3pPr marL="1218987" algn="l" rtl="0" fontAlgn="base">
                <a:spcBef>
                  <a:spcPct val="0"/>
                </a:spcBef>
                <a:spcAft>
                  <a:spcPct val="0"/>
                </a:spcAft>
                <a:defRPr kern="1200">
                  <a:solidFill>
                    <a:schemeClr val="tx1"/>
                  </a:solidFill>
                  <a:latin typeface="Arial" charset="0"/>
                  <a:ea typeface="+mn-ea"/>
                  <a:cs typeface="Arial" charset="0"/>
                </a:defRPr>
              </a:lvl3pPr>
              <a:lvl4pPr marL="1828480" algn="l" rtl="0" fontAlgn="base">
                <a:spcBef>
                  <a:spcPct val="0"/>
                </a:spcBef>
                <a:spcAft>
                  <a:spcPct val="0"/>
                </a:spcAft>
                <a:defRPr kern="1200">
                  <a:solidFill>
                    <a:schemeClr val="tx1"/>
                  </a:solidFill>
                  <a:latin typeface="Arial" charset="0"/>
                  <a:ea typeface="+mn-ea"/>
                  <a:cs typeface="Arial" charset="0"/>
                </a:defRPr>
              </a:lvl4pPr>
              <a:lvl5pPr marL="2437973" algn="l" rtl="0" fontAlgn="base">
                <a:spcBef>
                  <a:spcPct val="0"/>
                </a:spcBef>
                <a:spcAft>
                  <a:spcPct val="0"/>
                </a:spcAft>
                <a:defRPr kern="1200">
                  <a:solidFill>
                    <a:schemeClr val="tx1"/>
                  </a:solidFill>
                  <a:latin typeface="Arial" charset="0"/>
                  <a:ea typeface="+mn-ea"/>
                  <a:cs typeface="Arial" charset="0"/>
                </a:defRPr>
              </a:lvl5pPr>
              <a:lvl6pPr marL="3047467" algn="l" defTabSz="1218987" rtl="0" eaLnBrk="1" latinLnBrk="0" hangingPunct="1">
                <a:defRPr kern="1200">
                  <a:solidFill>
                    <a:schemeClr val="tx1"/>
                  </a:solidFill>
                  <a:latin typeface="Arial" charset="0"/>
                  <a:ea typeface="+mn-ea"/>
                  <a:cs typeface="Arial" charset="0"/>
                </a:defRPr>
              </a:lvl6pPr>
              <a:lvl7pPr marL="3656960" algn="l" defTabSz="1218987" rtl="0" eaLnBrk="1" latinLnBrk="0" hangingPunct="1">
                <a:defRPr kern="1200">
                  <a:solidFill>
                    <a:schemeClr val="tx1"/>
                  </a:solidFill>
                  <a:latin typeface="Arial" charset="0"/>
                  <a:ea typeface="+mn-ea"/>
                  <a:cs typeface="Arial" charset="0"/>
                </a:defRPr>
              </a:lvl7pPr>
              <a:lvl8pPr marL="4266453" algn="l" defTabSz="1218987" rtl="0" eaLnBrk="1" latinLnBrk="0" hangingPunct="1">
                <a:defRPr kern="1200">
                  <a:solidFill>
                    <a:schemeClr val="tx1"/>
                  </a:solidFill>
                  <a:latin typeface="Arial" charset="0"/>
                  <a:ea typeface="+mn-ea"/>
                  <a:cs typeface="Arial" charset="0"/>
                </a:defRPr>
              </a:lvl8pPr>
              <a:lvl9pPr marL="4875947" algn="l" defTabSz="1218987" rtl="0" eaLnBrk="1" latinLnBrk="0" hangingPunct="1">
                <a:defRPr kern="1200">
                  <a:solidFill>
                    <a:schemeClr val="tx1"/>
                  </a:solidFill>
                  <a:latin typeface="Arial" charset="0"/>
                  <a:ea typeface="+mn-ea"/>
                  <a:cs typeface="Arial" charset="0"/>
                </a:defRPr>
              </a:lvl9pPr>
            </a:lstStyle>
            <a:p>
              <a:pPr eaLnBrk="0" hangingPunct="0">
                <a:defRPr/>
              </a:pPr>
              <a:endParaRPr lang="en-AU" altLang="en-US" kern="0">
                <a:solidFill>
                  <a:srgbClr val="000000"/>
                </a:solidFill>
                <a:latin typeface="Arial"/>
              </a:endParaRPr>
            </a:p>
          </p:txBody>
        </p:sp>
        <p:sp>
          <p:nvSpPr>
            <p:cNvPr id="122" name="Freeform 121"/>
            <p:cNvSpPr>
              <a:spLocks/>
            </p:cNvSpPr>
            <p:nvPr/>
          </p:nvSpPr>
          <p:spPr bwMode="auto">
            <a:xfrm>
              <a:off x="9041502" y="3877939"/>
              <a:ext cx="25574" cy="18738"/>
            </a:xfrm>
            <a:custGeom>
              <a:avLst/>
              <a:gdLst>
                <a:gd name="T0" fmla="*/ 533 w 30"/>
                <a:gd name="T1" fmla="*/ 3683 h 22"/>
                <a:gd name="T2" fmla="*/ 369 w 30"/>
                <a:gd name="T3" fmla="*/ 2810 h 22"/>
                <a:gd name="T4" fmla="*/ 2667 w 30"/>
                <a:gd name="T5" fmla="*/ 369 h 22"/>
                <a:gd name="T6" fmla="*/ 5119 w 30"/>
                <a:gd name="T7" fmla="*/ 2810 h 22"/>
                <a:gd name="T8" fmla="*/ 5275 w 30"/>
                <a:gd name="T9" fmla="*/ 2586 h 22"/>
                <a:gd name="T10" fmla="*/ 2667 w 30"/>
                <a:gd name="T11" fmla="*/ 0 h 22"/>
                <a:gd name="T12" fmla="*/ 0 w 30"/>
                <a:gd name="T13" fmla="*/ 2810 h 22"/>
                <a:gd name="T14" fmla="*/ 369 w 30"/>
                <a:gd name="T15" fmla="*/ 3843 h 22"/>
                <a:gd name="T16" fmla="*/ 533 w 30"/>
                <a:gd name="T17" fmla="*/ 3683 h 2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0" h="22">
                  <a:moveTo>
                    <a:pt x="3" y="21"/>
                  </a:moveTo>
                  <a:cubicBezTo>
                    <a:pt x="2" y="20"/>
                    <a:pt x="2" y="18"/>
                    <a:pt x="2" y="16"/>
                  </a:cubicBezTo>
                  <a:cubicBezTo>
                    <a:pt x="2" y="8"/>
                    <a:pt x="8" y="2"/>
                    <a:pt x="15" y="2"/>
                  </a:cubicBezTo>
                  <a:cubicBezTo>
                    <a:pt x="23" y="2"/>
                    <a:pt x="29" y="8"/>
                    <a:pt x="29" y="16"/>
                  </a:cubicBezTo>
                  <a:cubicBezTo>
                    <a:pt x="30" y="15"/>
                    <a:pt x="30" y="15"/>
                    <a:pt x="30" y="15"/>
                  </a:cubicBezTo>
                  <a:cubicBezTo>
                    <a:pt x="30" y="7"/>
                    <a:pt x="23" y="0"/>
                    <a:pt x="15" y="0"/>
                  </a:cubicBezTo>
                  <a:cubicBezTo>
                    <a:pt x="7" y="0"/>
                    <a:pt x="0" y="7"/>
                    <a:pt x="0" y="16"/>
                  </a:cubicBezTo>
                  <a:cubicBezTo>
                    <a:pt x="0" y="18"/>
                    <a:pt x="1" y="20"/>
                    <a:pt x="2" y="22"/>
                  </a:cubicBezTo>
                  <a:cubicBezTo>
                    <a:pt x="2" y="22"/>
                    <a:pt x="2" y="22"/>
                    <a:pt x="3" y="21"/>
                  </a:cubicBezTo>
                  <a:close/>
                </a:path>
              </a:pathLst>
            </a:custGeom>
            <a:solidFill>
              <a:srgbClr val="418FCD"/>
            </a:solidFill>
            <a:ln w="9525">
              <a:solidFill>
                <a:srgbClr val="000000"/>
              </a:solidFill>
              <a:round/>
              <a:headEnd/>
              <a:tailEnd/>
            </a:ln>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609493" algn="l" rtl="0" fontAlgn="base">
                <a:spcBef>
                  <a:spcPct val="0"/>
                </a:spcBef>
                <a:spcAft>
                  <a:spcPct val="0"/>
                </a:spcAft>
                <a:defRPr kern="1200">
                  <a:solidFill>
                    <a:schemeClr val="tx1"/>
                  </a:solidFill>
                  <a:latin typeface="Arial" charset="0"/>
                  <a:ea typeface="+mn-ea"/>
                  <a:cs typeface="Arial" charset="0"/>
                </a:defRPr>
              </a:lvl2pPr>
              <a:lvl3pPr marL="1218987" algn="l" rtl="0" fontAlgn="base">
                <a:spcBef>
                  <a:spcPct val="0"/>
                </a:spcBef>
                <a:spcAft>
                  <a:spcPct val="0"/>
                </a:spcAft>
                <a:defRPr kern="1200">
                  <a:solidFill>
                    <a:schemeClr val="tx1"/>
                  </a:solidFill>
                  <a:latin typeface="Arial" charset="0"/>
                  <a:ea typeface="+mn-ea"/>
                  <a:cs typeface="Arial" charset="0"/>
                </a:defRPr>
              </a:lvl3pPr>
              <a:lvl4pPr marL="1828480" algn="l" rtl="0" fontAlgn="base">
                <a:spcBef>
                  <a:spcPct val="0"/>
                </a:spcBef>
                <a:spcAft>
                  <a:spcPct val="0"/>
                </a:spcAft>
                <a:defRPr kern="1200">
                  <a:solidFill>
                    <a:schemeClr val="tx1"/>
                  </a:solidFill>
                  <a:latin typeface="Arial" charset="0"/>
                  <a:ea typeface="+mn-ea"/>
                  <a:cs typeface="Arial" charset="0"/>
                </a:defRPr>
              </a:lvl4pPr>
              <a:lvl5pPr marL="2437973" algn="l" rtl="0" fontAlgn="base">
                <a:spcBef>
                  <a:spcPct val="0"/>
                </a:spcBef>
                <a:spcAft>
                  <a:spcPct val="0"/>
                </a:spcAft>
                <a:defRPr kern="1200">
                  <a:solidFill>
                    <a:schemeClr val="tx1"/>
                  </a:solidFill>
                  <a:latin typeface="Arial" charset="0"/>
                  <a:ea typeface="+mn-ea"/>
                  <a:cs typeface="Arial" charset="0"/>
                </a:defRPr>
              </a:lvl5pPr>
              <a:lvl6pPr marL="3047467" algn="l" defTabSz="1218987" rtl="0" eaLnBrk="1" latinLnBrk="0" hangingPunct="1">
                <a:defRPr kern="1200">
                  <a:solidFill>
                    <a:schemeClr val="tx1"/>
                  </a:solidFill>
                  <a:latin typeface="Arial" charset="0"/>
                  <a:ea typeface="+mn-ea"/>
                  <a:cs typeface="Arial" charset="0"/>
                </a:defRPr>
              </a:lvl6pPr>
              <a:lvl7pPr marL="3656960" algn="l" defTabSz="1218987" rtl="0" eaLnBrk="1" latinLnBrk="0" hangingPunct="1">
                <a:defRPr kern="1200">
                  <a:solidFill>
                    <a:schemeClr val="tx1"/>
                  </a:solidFill>
                  <a:latin typeface="Arial" charset="0"/>
                  <a:ea typeface="+mn-ea"/>
                  <a:cs typeface="Arial" charset="0"/>
                </a:defRPr>
              </a:lvl7pPr>
              <a:lvl8pPr marL="4266453" algn="l" defTabSz="1218987" rtl="0" eaLnBrk="1" latinLnBrk="0" hangingPunct="1">
                <a:defRPr kern="1200">
                  <a:solidFill>
                    <a:schemeClr val="tx1"/>
                  </a:solidFill>
                  <a:latin typeface="Arial" charset="0"/>
                  <a:ea typeface="+mn-ea"/>
                  <a:cs typeface="Arial" charset="0"/>
                </a:defRPr>
              </a:lvl8pPr>
              <a:lvl9pPr marL="4875947" algn="l" defTabSz="1218987" rtl="0" eaLnBrk="1" latinLnBrk="0" hangingPunct="1">
                <a:defRPr kern="1200">
                  <a:solidFill>
                    <a:schemeClr val="tx1"/>
                  </a:solidFill>
                  <a:latin typeface="Arial" charset="0"/>
                  <a:ea typeface="+mn-ea"/>
                  <a:cs typeface="Arial" charset="0"/>
                </a:defRPr>
              </a:lvl9pPr>
            </a:lstStyle>
            <a:p>
              <a:pPr eaLnBrk="0" hangingPunct="0">
                <a:defRPr/>
              </a:pPr>
              <a:endParaRPr lang="en-US" sz="1400" b="1" kern="0">
                <a:solidFill>
                  <a:srgbClr val="AF2C24"/>
                </a:solidFill>
                <a:latin typeface="Arial"/>
                <a:ea typeface="ＭＳ Ｐゴシック"/>
              </a:endParaRPr>
            </a:p>
          </p:txBody>
        </p:sp>
        <p:sp>
          <p:nvSpPr>
            <p:cNvPr id="123" name="Freeform 122"/>
            <p:cNvSpPr>
              <a:spLocks/>
            </p:cNvSpPr>
            <p:nvPr/>
          </p:nvSpPr>
          <p:spPr bwMode="auto">
            <a:xfrm>
              <a:off x="9052668" y="3887308"/>
              <a:ext cx="48627" cy="68829"/>
            </a:xfrm>
            <a:custGeom>
              <a:avLst/>
              <a:gdLst>
                <a:gd name="T0" fmla="*/ 9912 w 57"/>
                <a:gd name="T1" fmla="*/ 10514 h 81"/>
                <a:gd name="T2" fmla="*/ 6047 w 57"/>
                <a:gd name="T3" fmla="*/ 523 h 81"/>
                <a:gd name="T4" fmla="*/ 5128 w 57"/>
                <a:gd name="T5" fmla="*/ 156 h 81"/>
                <a:gd name="T6" fmla="*/ 369 w 57"/>
                <a:gd name="T7" fmla="*/ 1891 h 81"/>
                <a:gd name="T8" fmla="*/ 369 w 57"/>
                <a:gd name="T9" fmla="*/ 1891 h 81"/>
                <a:gd name="T10" fmla="*/ 1419 w 57"/>
                <a:gd name="T11" fmla="*/ 2568 h 81"/>
                <a:gd name="T12" fmla="*/ 1419 w 57"/>
                <a:gd name="T13" fmla="*/ 2568 h 81"/>
                <a:gd name="T14" fmla="*/ 1795 w 57"/>
                <a:gd name="T15" fmla="*/ 2412 h 81"/>
                <a:gd name="T16" fmla="*/ 2070 w 57"/>
                <a:gd name="T17" fmla="*/ 1891 h 81"/>
                <a:gd name="T18" fmla="*/ 2300 w 57"/>
                <a:gd name="T19" fmla="*/ 1891 h 81"/>
                <a:gd name="T20" fmla="*/ 2456 w 57"/>
                <a:gd name="T21" fmla="*/ 1891 h 81"/>
                <a:gd name="T22" fmla="*/ 2828 w 57"/>
                <a:gd name="T23" fmla="*/ 2047 h 81"/>
                <a:gd name="T24" fmla="*/ 2828 w 57"/>
                <a:gd name="T25" fmla="*/ 2047 h 81"/>
                <a:gd name="T26" fmla="*/ 2828 w 57"/>
                <a:gd name="T27" fmla="*/ 2047 h 81"/>
                <a:gd name="T28" fmla="*/ 2828 w 57"/>
                <a:gd name="T29" fmla="*/ 2257 h 81"/>
                <a:gd name="T30" fmla="*/ 2828 w 57"/>
                <a:gd name="T31" fmla="*/ 2257 h 81"/>
                <a:gd name="T32" fmla="*/ 2456 w 57"/>
                <a:gd name="T33" fmla="*/ 2780 h 81"/>
                <a:gd name="T34" fmla="*/ 2456 w 57"/>
                <a:gd name="T35" fmla="*/ 2780 h 81"/>
                <a:gd name="T36" fmla="*/ 1952 w 57"/>
                <a:gd name="T37" fmla="*/ 3280 h 81"/>
                <a:gd name="T38" fmla="*/ 2070 w 57"/>
                <a:gd name="T39" fmla="*/ 5850 h 81"/>
                <a:gd name="T40" fmla="*/ 874 w 57"/>
                <a:gd name="T41" fmla="*/ 7079 h 81"/>
                <a:gd name="T42" fmla="*/ 0 w 57"/>
                <a:gd name="T43" fmla="*/ 7357 h 81"/>
                <a:gd name="T44" fmla="*/ 2300 w 57"/>
                <a:gd name="T45" fmla="*/ 13412 h 81"/>
                <a:gd name="T46" fmla="*/ 3214 w 57"/>
                <a:gd name="T47" fmla="*/ 13794 h 81"/>
                <a:gd name="T48" fmla="*/ 9687 w 57"/>
                <a:gd name="T49" fmla="*/ 11382 h 81"/>
                <a:gd name="T50" fmla="*/ 9912 w 57"/>
                <a:gd name="T51" fmla="*/ 10514 h 8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7" h="81">
                  <a:moveTo>
                    <a:pt x="56" y="61"/>
                  </a:moveTo>
                  <a:cubicBezTo>
                    <a:pt x="34" y="3"/>
                    <a:pt x="34" y="3"/>
                    <a:pt x="34" y="3"/>
                  </a:cubicBezTo>
                  <a:cubicBezTo>
                    <a:pt x="33" y="1"/>
                    <a:pt x="31" y="0"/>
                    <a:pt x="29" y="1"/>
                  </a:cubicBezTo>
                  <a:cubicBezTo>
                    <a:pt x="2" y="11"/>
                    <a:pt x="2" y="11"/>
                    <a:pt x="2" y="11"/>
                  </a:cubicBezTo>
                  <a:cubicBezTo>
                    <a:pt x="2" y="11"/>
                    <a:pt x="2" y="11"/>
                    <a:pt x="2" y="11"/>
                  </a:cubicBezTo>
                  <a:cubicBezTo>
                    <a:pt x="5" y="12"/>
                    <a:pt x="7" y="14"/>
                    <a:pt x="8" y="15"/>
                  </a:cubicBezTo>
                  <a:cubicBezTo>
                    <a:pt x="8" y="15"/>
                    <a:pt x="8" y="15"/>
                    <a:pt x="8" y="15"/>
                  </a:cubicBezTo>
                  <a:cubicBezTo>
                    <a:pt x="9" y="15"/>
                    <a:pt x="10" y="14"/>
                    <a:pt x="10" y="14"/>
                  </a:cubicBezTo>
                  <a:cubicBezTo>
                    <a:pt x="10" y="13"/>
                    <a:pt x="11" y="11"/>
                    <a:pt x="12" y="11"/>
                  </a:cubicBezTo>
                  <a:cubicBezTo>
                    <a:pt x="12" y="11"/>
                    <a:pt x="13" y="11"/>
                    <a:pt x="13" y="11"/>
                  </a:cubicBezTo>
                  <a:cubicBezTo>
                    <a:pt x="13" y="11"/>
                    <a:pt x="14" y="11"/>
                    <a:pt x="14" y="11"/>
                  </a:cubicBezTo>
                  <a:cubicBezTo>
                    <a:pt x="15" y="11"/>
                    <a:pt x="15" y="11"/>
                    <a:pt x="16" y="12"/>
                  </a:cubicBezTo>
                  <a:cubicBezTo>
                    <a:pt x="16" y="12"/>
                    <a:pt x="16" y="12"/>
                    <a:pt x="16" y="12"/>
                  </a:cubicBezTo>
                  <a:cubicBezTo>
                    <a:pt x="16" y="12"/>
                    <a:pt x="16" y="12"/>
                    <a:pt x="16" y="12"/>
                  </a:cubicBezTo>
                  <a:cubicBezTo>
                    <a:pt x="16" y="13"/>
                    <a:pt x="16" y="13"/>
                    <a:pt x="16" y="13"/>
                  </a:cubicBezTo>
                  <a:cubicBezTo>
                    <a:pt x="16" y="13"/>
                    <a:pt x="16" y="13"/>
                    <a:pt x="16" y="13"/>
                  </a:cubicBezTo>
                  <a:cubicBezTo>
                    <a:pt x="16" y="15"/>
                    <a:pt x="15" y="16"/>
                    <a:pt x="14" y="16"/>
                  </a:cubicBezTo>
                  <a:cubicBezTo>
                    <a:pt x="14" y="16"/>
                    <a:pt x="14" y="16"/>
                    <a:pt x="14" y="16"/>
                  </a:cubicBezTo>
                  <a:cubicBezTo>
                    <a:pt x="13" y="17"/>
                    <a:pt x="12" y="18"/>
                    <a:pt x="11" y="19"/>
                  </a:cubicBezTo>
                  <a:cubicBezTo>
                    <a:pt x="13" y="23"/>
                    <a:pt x="14" y="29"/>
                    <a:pt x="12" y="34"/>
                  </a:cubicBezTo>
                  <a:cubicBezTo>
                    <a:pt x="10" y="37"/>
                    <a:pt x="8" y="39"/>
                    <a:pt x="5" y="41"/>
                  </a:cubicBezTo>
                  <a:cubicBezTo>
                    <a:pt x="4" y="42"/>
                    <a:pt x="2" y="43"/>
                    <a:pt x="0" y="43"/>
                  </a:cubicBezTo>
                  <a:cubicBezTo>
                    <a:pt x="13" y="78"/>
                    <a:pt x="13" y="78"/>
                    <a:pt x="13" y="78"/>
                  </a:cubicBezTo>
                  <a:cubicBezTo>
                    <a:pt x="14" y="80"/>
                    <a:pt x="16" y="81"/>
                    <a:pt x="18" y="80"/>
                  </a:cubicBezTo>
                  <a:cubicBezTo>
                    <a:pt x="55" y="66"/>
                    <a:pt x="55" y="66"/>
                    <a:pt x="55" y="66"/>
                  </a:cubicBezTo>
                  <a:cubicBezTo>
                    <a:pt x="56" y="65"/>
                    <a:pt x="57" y="63"/>
                    <a:pt x="56" y="61"/>
                  </a:cubicBezTo>
                  <a:close/>
                </a:path>
              </a:pathLst>
            </a:custGeom>
            <a:solidFill>
              <a:schemeClr val="tx2">
                <a:lumMod val="50000"/>
              </a:schemeClr>
            </a:solidFill>
            <a:ln w="9525">
              <a:solidFill>
                <a:srgbClr val="000000"/>
              </a:solidFill>
              <a:round/>
              <a:headEnd/>
              <a:tailEnd/>
            </a:ln>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609493" algn="l" rtl="0" fontAlgn="base">
                <a:spcBef>
                  <a:spcPct val="0"/>
                </a:spcBef>
                <a:spcAft>
                  <a:spcPct val="0"/>
                </a:spcAft>
                <a:defRPr kern="1200">
                  <a:solidFill>
                    <a:schemeClr val="tx1"/>
                  </a:solidFill>
                  <a:latin typeface="Arial" charset="0"/>
                  <a:ea typeface="+mn-ea"/>
                  <a:cs typeface="Arial" charset="0"/>
                </a:defRPr>
              </a:lvl2pPr>
              <a:lvl3pPr marL="1218987" algn="l" rtl="0" fontAlgn="base">
                <a:spcBef>
                  <a:spcPct val="0"/>
                </a:spcBef>
                <a:spcAft>
                  <a:spcPct val="0"/>
                </a:spcAft>
                <a:defRPr kern="1200">
                  <a:solidFill>
                    <a:schemeClr val="tx1"/>
                  </a:solidFill>
                  <a:latin typeface="Arial" charset="0"/>
                  <a:ea typeface="+mn-ea"/>
                  <a:cs typeface="Arial" charset="0"/>
                </a:defRPr>
              </a:lvl3pPr>
              <a:lvl4pPr marL="1828480" algn="l" rtl="0" fontAlgn="base">
                <a:spcBef>
                  <a:spcPct val="0"/>
                </a:spcBef>
                <a:spcAft>
                  <a:spcPct val="0"/>
                </a:spcAft>
                <a:defRPr kern="1200">
                  <a:solidFill>
                    <a:schemeClr val="tx1"/>
                  </a:solidFill>
                  <a:latin typeface="Arial" charset="0"/>
                  <a:ea typeface="+mn-ea"/>
                  <a:cs typeface="Arial" charset="0"/>
                </a:defRPr>
              </a:lvl4pPr>
              <a:lvl5pPr marL="2437973" algn="l" rtl="0" fontAlgn="base">
                <a:spcBef>
                  <a:spcPct val="0"/>
                </a:spcBef>
                <a:spcAft>
                  <a:spcPct val="0"/>
                </a:spcAft>
                <a:defRPr kern="1200">
                  <a:solidFill>
                    <a:schemeClr val="tx1"/>
                  </a:solidFill>
                  <a:latin typeface="Arial" charset="0"/>
                  <a:ea typeface="+mn-ea"/>
                  <a:cs typeface="Arial" charset="0"/>
                </a:defRPr>
              </a:lvl5pPr>
              <a:lvl6pPr marL="3047467" algn="l" defTabSz="1218987" rtl="0" eaLnBrk="1" latinLnBrk="0" hangingPunct="1">
                <a:defRPr kern="1200">
                  <a:solidFill>
                    <a:schemeClr val="tx1"/>
                  </a:solidFill>
                  <a:latin typeface="Arial" charset="0"/>
                  <a:ea typeface="+mn-ea"/>
                  <a:cs typeface="Arial" charset="0"/>
                </a:defRPr>
              </a:lvl6pPr>
              <a:lvl7pPr marL="3656960" algn="l" defTabSz="1218987" rtl="0" eaLnBrk="1" latinLnBrk="0" hangingPunct="1">
                <a:defRPr kern="1200">
                  <a:solidFill>
                    <a:schemeClr val="tx1"/>
                  </a:solidFill>
                  <a:latin typeface="Arial" charset="0"/>
                  <a:ea typeface="+mn-ea"/>
                  <a:cs typeface="Arial" charset="0"/>
                </a:defRPr>
              </a:lvl7pPr>
              <a:lvl8pPr marL="4266453" algn="l" defTabSz="1218987" rtl="0" eaLnBrk="1" latinLnBrk="0" hangingPunct="1">
                <a:defRPr kern="1200">
                  <a:solidFill>
                    <a:schemeClr val="tx1"/>
                  </a:solidFill>
                  <a:latin typeface="Arial" charset="0"/>
                  <a:ea typeface="+mn-ea"/>
                  <a:cs typeface="Arial" charset="0"/>
                </a:defRPr>
              </a:lvl8pPr>
              <a:lvl9pPr marL="4875947" algn="l" defTabSz="1218987" rtl="0" eaLnBrk="1" latinLnBrk="0" hangingPunct="1">
                <a:defRPr kern="1200">
                  <a:solidFill>
                    <a:schemeClr val="tx1"/>
                  </a:solidFill>
                  <a:latin typeface="Arial" charset="0"/>
                  <a:ea typeface="+mn-ea"/>
                  <a:cs typeface="Arial" charset="0"/>
                </a:defRPr>
              </a:lvl9pPr>
            </a:lstStyle>
            <a:p>
              <a:pPr eaLnBrk="0" hangingPunct="0">
                <a:defRPr/>
              </a:pPr>
              <a:endParaRPr lang="en-US" sz="1400" b="1" kern="0">
                <a:solidFill>
                  <a:srgbClr val="AF2C24"/>
                </a:solidFill>
                <a:latin typeface="Arial"/>
                <a:ea typeface="ＭＳ Ｐゴシック"/>
              </a:endParaRPr>
            </a:p>
          </p:txBody>
        </p:sp>
        <p:sp>
          <p:nvSpPr>
            <p:cNvPr id="124" name="Freeform 123"/>
            <p:cNvSpPr>
              <a:spLocks/>
            </p:cNvSpPr>
            <p:nvPr/>
          </p:nvSpPr>
          <p:spPr bwMode="auto">
            <a:xfrm>
              <a:off x="9028174" y="3894876"/>
              <a:ext cx="35660" cy="60541"/>
            </a:xfrm>
            <a:custGeom>
              <a:avLst/>
              <a:gdLst>
                <a:gd name="T0" fmla="*/ 6551 w 42"/>
                <a:gd name="T1" fmla="*/ 1786 h 71"/>
                <a:gd name="T2" fmla="*/ 6051 w 42"/>
                <a:gd name="T3" fmla="*/ 2451 h 71"/>
                <a:gd name="T4" fmla="*/ 5306 w 42"/>
                <a:gd name="T5" fmla="*/ 2451 h 71"/>
                <a:gd name="T6" fmla="*/ 4439 w 42"/>
                <a:gd name="T7" fmla="*/ 1947 h 71"/>
                <a:gd name="T8" fmla="*/ 4439 w 42"/>
                <a:gd name="T9" fmla="*/ 1947 h 71"/>
                <a:gd name="T10" fmla="*/ 4295 w 42"/>
                <a:gd name="T11" fmla="*/ 1947 h 71"/>
                <a:gd name="T12" fmla="*/ 3639 w 42"/>
                <a:gd name="T13" fmla="*/ 1786 h 71"/>
                <a:gd name="T14" fmla="*/ 3639 w 42"/>
                <a:gd name="T15" fmla="*/ 1036 h 71"/>
                <a:gd name="T16" fmla="*/ 3800 w 42"/>
                <a:gd name="T17" fmla="*/ 1036 h 71"/>
                <a:gd name="T18" fmla="*/ 3918 w 42"/>
                <a:gd name="T19" fmla="*/ 1036 h 71"/>
                <a:gd name="T20" fmla="*/ 3918 w 42"/>
                <a:gd name="T21" fmla="*/ 1036 h 71"/>
                <a:gd name="T22" fmla="*/ 4139 w 42"/>
                <a:gd name="T23" fmla="*/ 1036 h 71"/>
                <a:gd name="T24" fmla="*/ 4139 w 42"/>
                <a:gd name="T25" fmla="*/ 1036 h 71"/>
                <a:gd name="T26" fmla="*/ 4941 w 42"/>
                <a:gd name="T27" fmla="*/ 1259 h 71"/>
                <a:gd name="T28" fmla="*/ 6166 w 42"/>
                <a:gd name="T29" fmla="*/ 1259 h 71"/>
                <a:gd name="T30" fmla="*/ 2251 w 42"/>
                <a:gd name="T31" fmla="*/ 4889 h 71"/>
                <a:gd name="T32" fmla="*/ 2044 w 42"/>
                <a:gd name="T33" fmla="*/ 5923 h 71"/>
                <a:gd name="T34" fmla="*/ 1883 w 42"/>
                <a:gd name="T35" fmla="*/ 6680 h 71"/>
                <a:gd name="T36" fmla="*/ 1883 w 42"/>
                <a:gd name="T37" fmla="*/ 7205 h 71"/>
                <a:gd name="T38" fmla="*/ 1544 w 42"/>
                <a:gd name="T39" fmla="*/ 7340 h 71"/>
                <a:gd name="T40" fmla="*/ 1544 w 42"/>
                <a:gd name="T41" fmla="*/ 7553 h 71"/>
                <a:gd name="T42" fmla="*/ 1544 w 42"/>
                <a:gd name="T43" fmla="*/ 8241 h 71"/>
                <a:gd name="T44" fmla="*/ 1233 w 42"/>
                <a:gd name="T45" fmla="*/ 8466 h 71"/>
                <a:gd name="T46" fmla="*/ 1233 w 42"/>
                <a:gd name="T47" fmla="*/ 8466 h 71"/>
                <a:gd name="T48" fmla="*/ 1233 w 42"/>
                <a:gd name="T49" fmla="*/ 9126 h 71"/>
                <a:gd name="T50" fmla="*/ 867 w 42"/>
                <a:gd name="T51" fmla="*/ 9271 h 71"/>
                <a:gd name="T52" fmla="*/ 867 w 42"/>
                <a:gd name="T53" fmla="*/ 9271 h 71"/>
                <a:gd name="T54" fmla="*/ 867 w 42"/>
                <a:gd name="T55" fmla="*/ 9872 h 71"/>
                <a:gd name="T56" fmla="*/ 523 w 42"/>
                <a:gd name="T57" fmla="*/ 10000 h 71"/>
                <a:gd name="T58" fmla="*/ 523 w 42"/>
                <a:gd name="T59" fmla="*/ 10000 h 71"/>
                <a:gd name="T60" fmla="*/ 523 w 42"/>
                <a:gd name="T61" fmla="*/ 10376 h 71"/>
                <a:gd name="T62" fmla="*/ 156 w 42"/>
                <a:gd name="T63" fmla="*/ 10532 h 71"/>
                <a:gd name="T64" fmla="*/ 156 w 42"/>
                <a:gd name="T65" fmla="*/ 10693 h 71"/>
                <a:gd name="T66" fmla="*/ 368 w 42"/>
                <a:gd name="T67" fmla="*/ 11064 h 71"/>
                <a:gd name="T68" fmla="*/ 0 w 42"/>
                <a:gd name="T69" fmla="*/ 11192 h 71"/>
                <a:gd name="T70" fmla="*/ 0 w 42"/>
                <a:gd name="T71" fmla="*/ 11192 h 71"/>
                <a:gd name="T72" fmla="*/ 156 w 42"/>
                <a:gd name="T73" fmla="*/ 11791 h 71"/>
                <a:gd name="T74" fmla="*/ 368 w 42"/>
                <a:gd name="T75" fmla="*/ 12323 h 71"/>
                <a:gd name="T76" fmla="*/ 655 w 42"/>
                <a:gd name="T77" fmla="*/ 12323 h 71"/>
                <a:gd name="T78" fmla="*/ 1233 w 42"/>
                <a:gd name="T79" fmla="*/ 12094 h 71"/>
                <a:gd name="T80" fmla="*/ 1544 w 42"/>
                <a:gd name="T81" fmla="*/ 11791 h 71"/>
                <a:gd name="T82" fmla="*/ 3918 w 42"/>
                <a:gd name="T83" fmla="*/ 6836 h 7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42" h="71">
                  <a:moveTo>
                    <a:pt x="40" y="24"/>
                  </a:moveTo>
                  <a:cubicBezTo>
                    <a:pt x="42" y="20"/>
                    <a:pt x="41" y="14"/>
                    <a:pt x="39" y="10"/>
                  </a:cubicBezTo>
                  <a:cubicBezTo>
                    <a:pt x="39" y="10"/>
                    <a:pt x="38" y="10"/>
                    <a:pt x="38" y="10"/>
                  </a:cubicBezTo>
                  <a:cubicBezTo>
                    <a:pt x="37" y="11"/>
                    <a:pt x="36" y="11"/>
                    <a:pt x="35" y="12"/>
                  </a:cubicBezTo>
                  <a:cubicBezTo>
                    <a:pt x="35" y="12"/>
                    <a:pt x="35" y="12"/>
                    <a:pt x="35" y="12"/>
                  </a:cubicBezTo>
                  <a:cubicBezTo>
                    <a:pt x="35" y="13"/>
                    <a:pt x="35" y="13"/>
                    <a:pt x="35" y="14"/>
                  </a:cubicBezTo>
                  <a:cubicBezTo>
                    <a:pt x="35" y="15"/>
                    <a:pt x="33" y="16"/>
                    <a:pt x="32" y="15"/>
                  </a:cubicBezTo>
                  <a:cubicBezTo>
                    <a:pt x="32" y="15"/>
                    <a:pt x="32" y="15"/>
                    <a:pt x="32" y="15"/>
                  </a:cubicBezTo>
                  <a:cubicBezTo>
                    <a:pt x="32" y="15"/>
                    <a:pt x="31" y="14"/>
                    <a:pt x="31" y="14"/>
                  </a:cubicBezTo>
                  <a:cubicBezTo>
                    <a:pt x="30" y="13"/>
                    <a:pt x="29" y="12"/>
                    <a:pt x="27" y="12"/>
                  </a:cubicBezTo>
                  <a:cubicBezTo>
                    <a:pt x="27" y="11"/>
                    <a:pt x="27" y="11"/>
                    <a:pt x="27" y="11"/>
                  </a:cubicBezTo>
                  <a:cubicBezTo>
                    <a:pt x="27" y="11"/>
                    <a:pt x="27" y="11"/>
                    <a:pt x="26" y="11"/>
                  </a:cubicBezTo>
                  <a:cubicBezTo>
                    <a:pt x="26" y="11"/>
                    <a:pt x="26" y="11"/>
                    <a:pt x="26" y="11"/>
                  </a:cubicBezTo>
                  <a:cubicBezTo>
                    <a:pt x="26" y="11"/>
                    <a:pt x="26" y="11"/>
                    <a:pt x="26" y="11"/>
                  </a:cubicBezTo>
                  <a:cubicBezTo>
                    <a:pt x="26" y="11"/>
                    <a:pt x="26" y="11"/>
                    <a:pt x="26" y="11"/>
                  </a:cubicBezTo>
                  <a:cubicBezTo>
                    <a:pt x="26" y="11"/>
                    <a:pt x="26" y="11"/>
                    <a:pt x="26" y="11"/>
                  </a:cubicBezTo>
                  <a:cubicBezTo>
                    <a:pt x="26" y="11"/>
                    <a:pt x="26" y="11"/>
                    <a:pt x="26" y="11"/>
                  </a:cubicBezTo>
                  <a:cubicBezTo>
                    <a:pt x="26" y="11"/>
                    <a:pt x="26" y="11"/>
                    <a:pt x="25" y="11"/>
                  </a:cubicBezTo>
                  <a:cubicBezTo>
                    <a:pt x="24" y="11"/>
                    <a:pt x="24" y="11"/>
                    <a:pt x="23" y="10"/>
                  </a:cubicBezTo>
                  <a:cubicBezTo>
                    <a:pt x="22" y="10"/>
                    <a:pt x="22" y="10"/>
                    <a:pt x="22" y="10"/>
                  </a:cubicBezTo>
                  <a:cubicBezTo>
                    <a:pt x="22" y="10"/>
                    <a:pt x="21" y="10"/>
                    <a:pt x="21" y="10"/>
                  </a:cubicBezTo>
                  <a:cubicBezTo>
                    <a:pt x="20" y="10"/>
                    <a:pt x="20" y="9"/>
                    <a:pt x="20" y="8"/>
                  </a:cubicBezTo>
                  <a:cubicBezTo>
                    <a:pt x="20" y="7"/>
                    <a:pt x="20" y="7"/>
                    <a:pt x="20" y="7"/>
                  </a:cubicBezTo>
                  <a:cubicBezTo>
                    <a:pt x="20" y="7"/>
                    <a:pt x="21" y="6"/>
                    <a:pt x="21" y="6"/>
                  </a:cubicBezTo>
                  <a:cubicBezTo>
                    <a:pt x="21" y="6"/>
                    <a:pt x="21" y="6"/>
                    <a:pt x="22" y="6"/>
                  </a:cubicBezTo>
                  <a:cubicBezTo>
                    <a:pt x="22" y="6"/>
                    <a:pt x="22" y="6"/>
                    <a:pt x="22" y="6"/>
                  </a:cubicBezTo>
                  <a:cubicBezTo>
                    <a:pt x="22" y="6"/>
                    <a:pt x="22" y="6"/>
                    <a:pt x="22" y="6"/>
                  </a:cubicBezTo>
                  <a:cubicBezTo>
                    <a:pt x="22" y="6"/>
                    <a:pt x="22" y="6"/>
                    <a:pt x="22" y="6"/>
                  </a:cubicBezTo>
                  <a:cubicBezTo>
                    <a:pt x="22" y="6"/>
                    <a:pt x="22" y="6"/>
                    <a:pt x="22" y="6"/>
                  </a:cubicBezTo>
                  <a:cubicBezTo>
                    <a:pt x="23" y="6"/>
                    <a:pt x="23" y="6"/>
                    <a:pt x="23" y="6"/>
                  </a:cubicBezTo>
                  <a:cubicBezTo>
                    <a:pt x="23" y="6"/>
                    <a:pt x="23" y="6"/>
                    <a:pt x="23" y="6"/>
                  </a:cubicBezTo>
                  <a:cubicBezTo>
                    <a:pt x="23" y="6"/>
                    <a:pt x="23" y="6"/>
                    <a:pt x="23" y="6"/>
                  </a:cubicBezTo>
                  <a:cubicBezTo>
                    <a:pt x="23" y="6"/>
                    <a:pt x="23" y="6"/>
                    <a:pt x="23" y="6"/>
                  </a:cubicBezTo>
                  <a:cubicBezTo>
                    <a:pt x="23" y="6"/>
                    <a:pt x="24" y="6"/>
                    <a:pt x="24" y="6"/>
                  </a:cubicBezTo>
                  <a:cubicBezTo>
                    <a:pt x="24" y="6"/>
                    <a:pt x="24" y="6"/>
                    <a:pt x="24" y="6"/>
                  </a:cubicBezTo>
                  <a:cubicBezTo>
                    <a:pt x="24" y="6"/>
                    <a:pt x="24" y="6"/>
                    <a:pt x="24" y="6"/>
                  </a:cubicBezTo>
                  <a:cubicBezTo>
                    <a:pt x="24" y="6"/>
                    <a:pt x="24" y="6"/>
                    <a:pt x="24" y="6"/>
                  </a:cubicBezTo>
                  <a:cubicBezTo>
                    <a:pt x="24" y="6"/>
                    <a:pt x="24" y="6"/>
                    <a:pt x="24" y="6"/>
                  </a:cubicBezTo>
                  <a:cubicBezTo>
                    <a:pt x="24" y="6"/>
                    <a:pt x="24" y="6"/>
                    <a:pt x="24" y="6"/>
                  </a:cubicBezTo>
                  <a:cubicBezTo>
                    <a:pt x="25" y="6"/>
                    <a:pt x="25" y="6"/>
                    <a:pt x="25" y="6"/>
                  </a:cubicBezTo>
                  <a:cubicBezTo>
                    <a:pt x="25" y="6"/>
                    <a:pt x="25" y="6"/>
                    <a:pt x="25" y="6"/>
                  </a:cubicBezTo>
                  <a:cubicBezTo>
                    <a:pt x="26" y="6"/>
                    <a:pt x="28" y="6"/>
                    <a:pt x="29" y="7"/>
                  </a:cubicBezTo>
                  <a:cubicBezTo>
                    <a:pt x="30" y="7"/>
                    <a:pt x="30" y="8"/>
                    <a:pt x="31" y="8"/>
                  </a:cubicBezTo>
                  <a:cubicBezTo>
                    <a:pt x="31" y="8"/>
                    <a:pt x="31" y="8"/>
                    <a:pt x="31" y="8"/>
                  </a:cubicBezTo>
                  <a:cubicBezTo>
                    <a:pt x="33" y="8"/>
                    <a:pt x="34" y="8"/>
                    <a:pt x="36" y="7"/>
                  </a:cubicBezTo>
                  <a:cubicBezTo>
                    <a:pt x="35" y="5"/>
                    <a:pt x="33" y="4"/>
                    <a:pt x="31" y="3"/>
                  </a:cubicBezTo>
                  <a:cubicBezTo>
                    <a:pt x="22" y="0"/>
                    <a:pt x="13" y="3"/>
                    <a:pt x="10" y="11"/>
                  </a:cubicBezTo>
                  <a:cubicBezTo>
                    <a:pt x="7" y="17"/>
                    <a:pt x="8" y="24"/>
                    <a:pt x="13" y="28"/>
                  </a:cubicBezTo>
                  <a:cubicBezTo>
                    <a:pt x="10" y="33"/>
                    <a:pt x="10" y="33"/>
                    <a:pt x="10" y="33"/>
                  </a:cubicBezTo>
                  <a:cubicBezTo>
                    <a:pt x="10" y="33"/>
                    <a:pt x="11" y="34"/>
                    <a:pt x="11" y="34"/>
                  </a:cubicBezTo>
                  <a:cubicBezTo>
                    <a:pt x="12" y="34"/>
                    <a:pt x="12" y="34"/>
                    <a:pt x="12" y="34"/>
                  </a:cubicBezTo>
                  <a:cubicBezTo>
                    <a:pt x="11" y="38"/>
                    <a:pt x="11" y="38"/>
                    <a:pt x="11" y="38"/>
                  </a:cubicBezTo>
                  <a:cubicBezTo>
                    <a:pt x="11" y="38"/>
                    <a:pt x="11" y="38"/>
                    <a:pt x="11" y="38"/>
                  </a:cubicBezTo>
                  <a:cubicBezTo>
                    <a:pt x="11" y="38"/>
                    <a:pt x="11" y="38"/>
                    <a:pt x="11" y="38"/>
                  </a:cubicBezTo>
                  <a:cubicBezTo>
                    <a:pt x="11" y="38"/>
                    <a:pt x="11" y="38"/>
                    <a:pt x="11" y="38"/>
                  </a:cubicBezTo>
                  <a:cubicBezTo>
                    <a:pt x="11" y="40"/>
                    <a:pt x="11" y="40"/>
                    <a:pt x="11" y="40"/>
                  </a:cubicBezTo>
                  <a:cubicBezTo>
                    <a:pt x="11" y="41"/>
                    <a:pt x="11" y="41"/>
                    <a:pt x="11" y="41"/>
                  </a:cubicBezTo>
                  <a:cubicBezTo>
                    <a:pt x="11" y="41"/>
                    <a:pt x="11" y="41"/>
                    <a:pt x="11" y="41"/>
                  </a:cubicBezTo>
                  <a:cubicBezTo>
                    <a:pt x="9" y="42"/>
                    <a:pt x="9" y="42"/>
                    <a:pt x="9" y="42"/>
                  </a:cubicBezTo>
                  <a:cubicBezTo>
                    <a:pt x="9" y="42"/>
                    <a:pt x="9" y="42"/>
                    <a:pt x="9" y="42"/>
                  </a:cubicBezTo>
                  <a:cubicBezTo>
                    <a:pt x="9" y="42"/>
                    <a:pt x="9" y="43"/>
                    <a:pt x="9" y="43"/>
                  </a:cubicBezTo>
                  <a:cubicBezTo>
                    <a:pt x="9" y="43"/>
                    <a:pt x="9" y="43"/>
                    <a:pt x="9" y="43"/>
                  </a:cubicBezTo>
                  <a:cubicBezTo>
                    <a:pt x="9" y="43"/>
                    <a:pt x="9" y="43"/>
                    <a:pt x="9" y="43"/>
                  </a:cubicBezTo>
                  <a:cubicBezTo>
                    <a:pt x="9" y="45"/>
                    <a:pt x="9" y="45"/>
                    <a:pt x="9" y="45"/>
                  </a:cubicBezTo>
                  <a:cubicBezTo>
                    <a:pt x="9" y="46"/>
                    <a:pt x="9" y="46"/>
                    <a:pt x="9" y="46"/>
                  </a:cubicBezTo>
                  <a:cubicBezTo>
                    <a:pt x="9" y="47"/>
                    <a:pt x="9" y="47"/>
                    <a:pt x="9" y="47"/>
                  </a:cubicBezTo>
                  <a:cubicBezTo>
                    <a:pt x="8" y="47"/>
                    <a:pt x="8" y="47"/>
                    <a:pt x="8" y="47"/>
                  </a:cubicBezTo>
                  <a:cubicBezTo>
                    <a:pt x="7" y="48"/>
                    <a:pt x="7" y="48"/>
                    <a:pt x="7" y="48"/>
                  </a:cubicBezTo>
                  <a:cubicBezTo>
                    <a:pt x="7" y="48"/>
                    <a:pt x="7" y="48"/>
                    <a:pt x="7" y="48"/>
                  </a:cubicBezTo>
                  <a:cubicBezTo>
                    <a:pt x="7" y="48"/>
                    <a:pt x="7" y="48"/>
                    <a:pt x="7" y="48"/>
                  </a:cubicBezTo>
                  <a:cubicBezTo>
                    <a:pt x="7" y="48"/>
                    <a:pt x="7" y="48"/>
                    <a:pt x="6" y="48"/>
                  </a:cubicBezTo>
                  <a:cubicBezTo>
                    <a:pt x="7" y="48"/>
                    <a:pt x="7" y="48"/>
                    <a:pt x="7" y="48"/>
                  </a:cubicBezTo>
                  <a:cubicBezTo>
                    <a:pt x="7" y="50"/>
                    <a:pt x="7" y="50"/>
                    <a:pt x="7" y="50"/>
                  </a:cubicBezTo>
                  <a:cubicBezTo>
                    <a:pt x="7" y="51"/>
                    <a:pt x="7" y="51"/>
                    <a:pt x="7" y="51"/>
                  </a:cubicBezTo>
                  <a:cubicBezTo>
                    <a:pt x="7" y="52"/>
                    <a:pt x="7" y="52"/>
                    <a:pt x="7" y="52"/>
                  </a:cubicBezTo>
                  <a:cubicBezTo>
                    <a:pt x="6" y="52"/>
                    <a:pt x="6" y="52"/>
                    <a:pt x="6" y="52"/>
                  </a:cubicBezTo>
                  <a:cubicBezTo>
                    <a:pt x="5" y="53"/>
                    <a:pt x="5" y="53"/>
                    <a:pt x="5" y="53"/>
                  </a:cubicBezTo>
                  <a:cubicBezTo>
                    <a:pt x="5" y="53"/>
                    <a:pt x="5" y="53"/>
                    <a:pt x="5" y="53"/>
                  </a:cubicBezTo>
                  <a:cubicBezTo>
                    <a:pt x="5" y="53"/>
                    <a:pt x="5" y="53"/>
                    <a:pt x="5" y="53"/>
                  </a:cubicBezTo>
                  <a:cubicBezTo>
                    <a:pt x="5" y="53"/>
                    <a:pt x="5" y="53"/>
                    <a:pt x="5" y="53"/>
                  </a:cubicBezTo>
                  <a:cubicBezTo>
                    <a:pt x="5" y="53"/>
                    <a:pt x="5" y="53"/>
                    <a:pt x="5" y="53"/>
                  </a:cubicBezTo>
                  <a:cubicBezTo>
                    <a:pt x="5" y="54"/>
                    <a:pt x="5" y="54"/>
                    <a:pt x="5" y="54"/>
                  </a:cubicBezTo>
                  <a:cubicBezTo>
                    <a:pt x="6" y="55"/>
                    <a:pt x="6" y="55"/>
                    <a:pt x="6" y="55"/>
                  </a:cubicBezTo>
                  <a:cubicBezTo>
                    <a:pt x="5" y="56"/>
                    <a:pt x="5" y="56"/>
                    <a:pt x="5" y="56"/>
                  </a:cubicBezTo>
                  <a:cubicBezTo>
                    <a:pt x="5" y="56"/>
                    <a:pt x="5" y="56"/>
                    <a:pt x="5" y="56"/>
                  </a:cubicBezTo>
                  <a:cubicBezTo>
                    <a:pt x="4" y="57"/>
                    <a:pt x="4" y="57"/>
                    <a:pt x="4" y="57"/>
                  </a:cubicBezTo>
                  <a:cubicBezTo>
                    <a:pt x="3" y="57"/>
                    <a:pt x="3" y="57"/>
                    <a:pt x="3" y="57"/>
                  </a:cubicBezTo>
                  <a:cubicBezTo>
                    <a:pt x="3" y="57"/>
                    <a:pt x="3" y="57"/>
                    <a:pt x="3" y="57"/>
                  </a:cubicBezTo>
                  <a:cubicBezTo>
                    <a:pt x="3" y="57"/>
                    <a:pt x="3" y="57"/>
                    <a:pt x="3" y="57"/>
                  </a:cubicBezTo>
                  <a:cubicBezTo>
                    <a:pt x="3" y="57"/>
                    <a:pt x="3" y="57"/>
                    <a:pt x="3" y="57"/>
                  </a:cubicBezTo>
                  <a:cubicBezTo>
                    <a:pt x="4" y="58"/>
                    <a:pt x="4" y="58"/>
                    <a:pt x="4" y="58"/>
                  </a:cubicBezTo>
                  <a:cubicBezTo>
                    <a:pt x="4" y="59"/>
                    <a:pt x="4" y="59"/>
                    <a:pt x="4" y="59"/>
                  </a:cubicBezTo>
                  <a:cubicBezTo>
                    <a:pt x="3" y="59"/>
                    <a:pt x="3" y="59"/>
                    <a:pt x="3" y="59"/>
                  </a:cubicBezTo>
                  <a:cubicBezTo>
                    <a:pt x="3" y="60"/>
                    <a:pt x="3" y="60"/>
                    <a:pt x="3" y="60"/>
                  </a:cubicBezTo>
                  <a:cubicBezTo>
                    <a:pt x="1" y="60"/>
                    <a:pt x="1" y="60"/>
                    <a:pt x="1" y="60"/>
                  </a:cubicBezTo>
                  <a:cubicBezTo>
                    <a:pt x="1" y="60"/>
                    <a:pt x="1" y="60"/>
                    <a:pt x="1" y="60"/>
                  </a:cubicBezTo>
                  <a:cubicBezTo>
                    <a:pt x="1" y="60"/>
                    <a:pt x="1" y="60"/>
                    <a:pt x="1" y="60"/>
                  </a:cubicBezTo>
                  <a:cubicBezTo>
                    <a:pt x="1" y="60"/>
                    <a:pt x="1" y="60"/>
                    <a:pt x="1" y="60"/>
                  </a:cubicBezTo>
                  <a:cubicBezTo>
                    <a:pt x="1" y="61"/>
                    <a:pt x="1" y="61"/>
                    <a:pt x="1" y="61"/>
                  </a:cubicBezTo>
                  <a:cubicBezTo>
                    <a:pt x="2" y="62"/>
                    <a:pt x="2" y="62"/>
                    <a:pt x="2" y="62"/>
                  </a:cubicBezTo>
                  <a:cubicBezTo>
                    <a:pt x="2" y="63"/>
                    <a:pt x="2" y="63"/>
                    <a:pt x="2" y="63"/>
                  </a:cubicBezTo>
                  <a:cubicBezTo>
                    <a:pt x="2" y="63"/>
                    <a:pt x="2" y="63"/>
                    <a:pt x="2" y="63"/>
                  </a:cubicBezTo>
                  <a:cubicBezTo>
                    <a:pt x="1" y="63"/>
                    <a:pt x="1" y="63"/>
                    <a:pt x="1" y="63"/>
                  </a:cubicBezTo>
                  <a:cubicBezTo>
                    <a:pt x="0" y="64"/>
                    <a:pt x="0" y="64"/>
                    <a:pt x="0" y="64"/>
                  </a:cubicBezTo>
                  <a:cubicBezTo>
                    <a:pt x="0" y="64"/>
                    <a:pt x="0" y="64"/>
                    <a:pt x="0" y="64"/>
                  </a:cubicBezTo>
                  <a:cubicBezTo>
                    <a:pt x="0" y="64"/>
                    <a:pt x="0" y="64"/>
                    <a:pt x="0" y="64"/>
                  </a:cubicBezTo>
                  <a:cubicBezTo>
                    <a:pt x="0" y="64"/>
                    <a:pt x="0" y="64"/>
                    <a:pt x="0" y="64"/>
                  </a:cubicBezTo>
                  <a:cubicBezTo>
                    <a:pt x="0" y="64"/>
                    <a:pt x="0" y="64"/>
                    <a:pt x="0" y="64"/>
                  </a:cubicBezTo>
                  <a:cubicBezTo>
                    <a:pt x="0" y="66"/>
                    <a:pt x="0" y="66"/>
                    <a:pt x="0" y="66"/>
                  </a:cubicBezTo>
                  <a:cubicBezTo>
                    <a:pt x="1" y="67"/>
                    <a:pt x="1" y="67"/>
                    <a:pt x="1" y="67"/>
                  </a:cubicBezTo>
                  <a:cubicBezTo>
                    <a:pt x="1" y="67"/>
                    <a:pt x="1" y="67"/>
                    <a:pt x="1" y="67"/>
                  </a:cubicBezTo>
                  <a:cubicBezTo>
                    <a:pt x="1" y="67"/>
                    <a:pt x="1" y="68"/>
                    <a:pt x="1" y="68"/>
                  </a:cubicBezTo>
                  <a:cubicBezTo>
                    <a:pt x="2" y="69"/>
                    <a:pt x="2" y="69"/>
                    <a:pt x="2" y="69"/>
                  </a:cubicBezTo>
                  <a:cubicBezTo>
                    <a:pt x="2" y="69"/>
                    <a:pt x="2" y="70"/>
                    <a:pt x="2" y="70"/>
                  </a:cubicBezTo>
                  <a:cubicBezTo>
                    <a:pt x="3" y="71"/>
                    <a:pt x="3" y="71"/>
                    <a:pt x="3" y="71"/>
                  </a:cubicBezTo>
                  <a:cubicBezTo>
                    <a:pt x="3" y="71"/>
                    <a:pt x="4" y="71"/>
                    <a:pt x="4" y="70"/>
                  </a:cubicBezTo>
                  <a:cubicBezTo>
                    <a:pt x="4" y="70"/>
                    <a:pt x="4" y="70"/>
                    <a:pt x="4" y="70"/>
                  </a:cubicBezTo>
                  <a:cubicBezTo>
                    <a:pt x="5" y="70"/>
                    <a:pt x="5" y="70"/>
                    <a:pt x="5" y="70"/>
                  </a:cubicBezTo>
                  <a:cubicBezTo>
                    <a:pt x="5" y="70"/>
                    <a:pt x="6" y="70"/>
                    <a:pt x="7" y="70"/>
                  </a:cubicBezTo>
                  <a:cubicBezTo>
                    <a:pt x="7" y="69"/>
                    <a:pt x="7" y="69"/>
                    <a:pt x="7" y="69"/>
                  </a:cubicBezTo>
                  <a:cubicBezTo>
                    <a:pt x="7" y="69"/>
                    <a:pt x="7" y="69"/>
                    <a:pt x="7" y="69"/>
                  </a:cubicBezTo>
                  <a:cubicBezTo>
                    <a:pt x="7" y="69"/>
                    <a:pt x="7" y="69"/>
                    <a:pt x="8" y="69"/>
                  </a:cubicBezTo>
                  <a:cubicBezTo>
                    <a:pt x="9" y="69"/>
                    <a:pt x="9" y="67"/>
                    <a:pt x="9" y="67"/>
                  </a:cubicBezTo>
                  <a:cubicBezTo>
                    <a:pt x="22" y="38"/>
                    <a:pt x="22" y="38"/>
                    <a:pt x="22" y="38"/>
                  </a:cubicBezTo>
                  <a:cubicBezTo>
                    <a:pt x="22" y="39"/>
                    <a:pt x="22" y="39"/>
                    <a:pt x="22" y="39"/>
                  </a:cubicBezTo>
                  <a:cubicBezTo>
                    <a:pt x="23" y="39"/>
                    <a:pt x="23" y="39"/>
                    <a:pt x="23" y="39"/>
                  </a:cubicBezTo>
                  <a:cubicBezTo>
                    <a:pt x="25" y="33"/>
                    <a:pt x="25" y="33"/>
                    <a:pt x="25" y="33"/>
                  </a:cubicBezTo>
                  <a:cubicBezTo>
                    <a:pt x="31" y="33"/>
                    <a:pt x="37" y="30"/>
                    <a:pt x="40" y="24"/>
                  </a:cubicBezTo>
                  <a:close/>
                </a:path>
              </a:pathLst>
            </a:custGeom>
            <a:solidFill>
              <a:schemeClr val="tx2"/>
            </a:solidFill>
            <a:ln w="9525">
              <a:solidFill>
                <a:srgbClr val="000000"/>
              </a:solidFill>
              <a:round/>
              <a:headEnd/>
              <a:tailEnd/>
            </a:ln>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609493" algn="l" rtl="0" fontAlgn="base">
                <a:spcBef>
                  <a:spcPct val="0"/>
                </a:spcBef>
                <a:spcAft>
                  <a:spcPct val="0"/>
                </a:spcAft>
                <a:defRPr kern="1200">
                  <a:solidFill>
                    <a:schemeClr val="tx1"/>
                  </a:solidFill>
                  <a:latin typeface="Arial" charset="0"/>
                  <a:ea typeface="+mn-ea"/>
                  <a:cs typeface="Arial" charset="0"/>
                </a:defRPr>
              </a:lvl2pPr>
              <a:lvl3pPr marL="1218987" algn="l" rtl="0" fontAlgn="base">
                <a:spcBef>
                  <a:spcPct val="0"/>
                </a:spcBef>
                <a:spcAft>
                  <a:spcPct val="0"/>
                </a:spcAft>
                <a:defRPr kern="1200">
                  <a:solidFill>
                    <a:schemeClr val="tx1"/>
                  </a:solidFill>
                  <a:latin typeface="Arial" charset="0"/>
                  <a:ea typeface="+mn-ea"/>
                  <a:cs typeface="Arial" charset="0"/>
                </a:defRPr>
              </a:lvl3pPr>
              <a:lvl4pPr marL="1828480" algn="l" rtl="0" fontAlgn="base">
                <a:spcBef>
                  <a:spcPct val="0"/>
                </a:spcBef>
                <a:spcAft>
                  <a:spcPct val="0"/>
                </a:spcAft>
                <a:defRPr kern="1200">
                  <a:solidFill>
                    <a:schemeClr val="tx1"/>
                  </a:solidFill>
                  <a:latin typeface="Arial" charset="0"/>
                  <a:ea typeface="+mn-ea"/>
                  <a:cs typeface="Arial" charset="0"/>
                </a:defRPr>
              </a:lvl4pPr>
              <a:lvl5pPr marL="2437973" algn="l" rtl="0" fontAlgn="base">
                <a:spcBef>
                  <a:spcPct val="0"/>
                </a:spcBef>
                <a:spcAft>
                  <a:spcPct val="0"/>
                </a:spcAft>
                <a:defRPr kern="1200">
                  <a:solidFill>
                    <a:schemeClr val="tx1"/>
                  </a:solidFill>
                  <a:latin typeface="Arial" charset="0"/>
                  <a:ea typeface="+mn-ea"/>
                  <a:cs typeface="Arial" charset="0"/>
                </a:defRPr>
              </a:lvl5pPr>
              <a:lvl6pPr marL="3047467" algn="l" defTabSz="1218987" rtl="0" eaLnBrk="1" latinLnBrk="0" hangingPunct="1">
                <a:defRPr kern="1200">
                  <a:solidFill>
                    <a:schemeClr val="tx1"/>
                  </a:solidFill>
                  <a:latin typeface="Arial" charset="0"/>
                  <a:ea typeface="+mn-ea"/>
                  <a:cs typeface="Arial" charset="0"/>
                </a:defRPr>
              </a:lvl6pPr>
              <a:lvl7pPr marL="3656960" algn="l" defTabSz="1218987" rtl="0" eaLnBrk="1" latinLnBrk="0" hangingPunct="1">
                <a:defRPr kern="1200">
                  <a:solidFill>
                    <a:schemeClr val="tx1"/>
                  </a:solidFill>
                  <a:latin typeface="Arial" charset="0"/>
                  <a:ea typeface="+mn-ea"/>
                  <a:cs typeface="Arial" charset="0"/>
                </a:defRPr>
              </a:lvl7pPr>
              <a:lvl8pPr marL="4266453" algn="l" defTabSz="1218987" rtl="0" eaLnBrk="1" latinLnBrk="0" hangingPunct="1">
                <a:defRPr kern="1200">
                  <a:solidFill>
                    <a:schemeClr val="tx1"/>
                  </a:solidFill>
                  <a:latin typeface="Arial" charset="0"/>
                  <a:ea typeface="+mn-ea"/>
                  <a:cs typeface="Arial" charset="0"/>
                </a:defRPr>
              </a:lvl8pPr>
              <a:lvl9pPr marL="4875947" algn="l" defTabSz="1218987" rtl="0" eaLnBrk="1" latinLnBrk="0" hangingPunct="1">
                <a:defRPr kern="1200">
                  <a:solidFill>
                    <a:schemeClr val="tx1"/>
                  </a:solidFill>
                  <a:latin typeface="Arial" charset="0"/>
                  <a:ea typeface="+mn-ea"/>
                  <a:cs typeface="Arial" charset="0"/>
                </a:defRPr>
              </a:lvl9pPr>
            </a:lstStyle>
            <a:p>
              <a:pPr eaLnBrk="0" hangingPunct="0">
                <a:defRPr/>
              </a:pPr>
              <a:endParaRPr lang="en-US" sz="1400" b="1" kern="0">
                <a:solidFill>
                  <a:srgbClr val="AF2C24"/>
                </a:solidFill>
                <a:latin typeface="Arial"/>
                <a:ea typeface="ＭＳ Ｐゴシック"/>
              </a:endParaRPr>
            </a:p>
          </p:txBody>
        </p:sp>
        <p:sp>
          <p:nvSpPr>
            <p:cNvPr id="125" name="Freeform 124"/>
            <p:cNvSpPr>
              <a:spLocks/>
            </p:cNvSpPr>
            <p:nvPr/>
          </p:nvSpPr>
          <p:spPr bwMode="auto">
            <a:xfrm>
              <a:off x="9046904" y="3897398"/>
              <a:ext cx="18730" cy="6847"/>
            </a:xfrm>
            <a:custGeom>
              <a:avLst/>
              <a:gdLst>
                <a:gd name="T0" fmla="*/ 1402 w 22"/>
                <a:gd name="T1" fmla="*/ 1043 h 8"/>
                <a:gd name="T2" fmla="*/ 369 w 22"/>
                <a:gd name="T3" fmla="*/ 762 h 8"/>
                <a:gd name="T4" fmla="*/ 369 w 22"/>
                <a:gd name="T5" fmla="*/ 762 h 8"/>
                <a:gd name="T6" fmla="*/ 0 w 22"/>
                <a:gd name="T7" fmla="*/ 762 h 8"/>
                <a:gd name="T8" fmla="*/ 0 w 22"/>
                <a:gd name="T9" fmla="*/ 762 h 8"/>
                <a:gd name="T10" fmla="*/ 659 w 22"/>
                <a:gd name="T11" fmla="*/ 1275 h 8"/>
                <a:gd name="T12" fmla="*/ 872 w 22"/>
                <a:gd name="T13" fmla="*/ 1275 h 8"/>
                <a:gd name="T14" fmla="*/ 1558 w 22"/>
                <a:gd name="T15" fmla="*/ 1432 h 8"/>
                <a:gd name="T16" fmla="*/ 1782 w 22"/>
                <a:gd name="T17" fmla="*/ 1432 h 8"/>
                <a:gd name="T18" fmla="*/ 2810 w 22"/>
                <a:gd name="T19" fmla="*/ 1043 h 8"/>
                <a:gd name="T20" fmla="*/ 2971 w 22"/>
                <a:gd name="T21" fmla="*/ 1043 h 8"/>
                <a:gd name="T22" fmla="*/ 3458 w 22"/>
                <a:gd name="T23" fmla="*/ 537 h 8"/>
                <a:gd name="T24" fmla="*/ 3843 w 22"/>
                <a:gd name="T25" fmla="*/ 164 h 8"/>
                <a:gd name="T26" fmla="*/ 3843 w 22"/>
                <a:gd name="T27" fmla="*/ 164 h 8"/>
                <a:gd name="T28" fmla="*/ 3683 w 22"/>
                <a:gd name="T29" fmla="*/ 0 h 8"/>
                <a:gd name="T30" fmla="*/ 3314 w 22"/>
                <a:gd name="T31" fmla="*/ 390 h 8"/>
                <a:gd name="T32" fmla="*/ 2810 w 22"/>
                <a:gd name="T33" fmla="*/ 762 h 8"/>
                <a:gd name="T34" fmla="*/ 2586 w 22"/>
                <a:gd name="T35" fmla="*/ 926 h 8"/>
                <a:gd name="T36" fmla="*/ 1558 w 22"/>
                <a:gd name="T37" fmla="*/ 1043 h 8"/>
                <a:gd name="T38" fmla="*/ 1402 w 22"/>
                <a:gd name="T39" fmla="*/ 1043 h 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2" h="8">
                  <a:moveTo>
                    <a:pt x="8" y="6"/>
                  </a:moveTo>
                  <a:cubicBezTo>
                    <a:pt x="6" y="6"/>
                    <a:pt x="4" y="5"/>
                    <a:pt x="2" y="4"/>
                  </a:cubicBezTo>
                  <a:cubicBezTo>
                    <a:pt x="2" y="4"/>
                    <a:pt x="2" y="4"/>
                    <a:pt x="2" y="4"/>
                  </a:cubicBezTo>
                  <a:cubicBezTo>
                    <a:pt x="1" y="4"/>
                    <a:pt x="1" y="4"/>
                    <a:pt x="0" y="4"/>
                  </a:cubicBezTo>
                  <a:cubicBezTo>
                    <a:pt x="0" y="4"/>
                    <a:pt x="0" y="4"/>
                    <a:pt x="0" y="4"/>
                  </a:cubicBezTo>
                  <a:cubicBezTo>
                    <a:pt x="1" y="5"/>
                    <a:pt x="2" y="6"/>
                    <a:pt x="4" y="7"/>
                  </a:cubicBezTo>
                  <a:cubicBezTo>
                    <a:pt x="4" y="7"/>
                    <a:pt x="5" y="7"/>
                    <a:pt x="5" y="7"/>
                  </a:cubicBezTo>
                  <a:cubicBezTo>
                    <a:pt x="6" y="8"/>
                    <a:pt x="8" y="8"/>
                    <a:pt x="9" y="8"/>
                  </a:cubicBezTo>
                  <a:cubicBezTo>
                    <a:pt x="10" y="8"/>
                    <a:pt x="10" y="8"/>
                    <a:pt x="10" y="8"/>
                  </a:cubicBezTo>
                  <a:cubicBezTo>
                    <a:pt x="12" y="8"/>
                    <a:pt x="14" y="7"/>
                    <a:pt x="16" y="6"/>
                  </a:cubicBezTo>
                  <a:cubicBezTo>
                    <a:pt x="16" y="6"/>
                    <a:pt x="17" y="6"/>
                    <a:pt x="17" y="6"/>
                  </a:cubicBezTo>
                  <a:cubicBezTo>
                    <a:pt x="18" y="5"/>
                    <a:pt x="19" y="4"/>
                    <a:pt x="20" y="3"/>
                  </a:cubicBezTo>
                  <a:cubicBezTo>
                    <a:pt x="21" y="2"/>
                    <a:pt x="21" y="2"/>
                    <a:pt x="22" y="1"/>
                  </a:cubicBezTo>
                  <a:cubicBezTo>
                    <a:pt x="22" y="1"/>
                    <a:pt x="22" y="1"/>
                    <a:pt x="22" y="1"/>
                  </a:cubicBezTo>
                  <a:cubicBezTo>
                    <a:pt x="22" y="0"/>
                    <a:pt x="21" y="0"/>
                    <a:pt x="21" y="0"/>
                  </a:cubicBezTo>
                  <a:cubicBezTo>
                    <a:pt x="20" y="1"/>
                    <a:pt x="19" y="2"/>
                    <a:pt x="19" y="2"/>
                  </a:cubicBezTo>
                  <a:cubicBezTo>
                    <a:pt x="18" y="3"/>
                    <a:pt x="17" y="4"/>
                    <a:pt x="16" y="4"/>
                  </a:cubicBezTo>
                  <a:cubicBezTo>
                    <a:pt x="16" y="4"/>
                    <a:pt x="15" y="5"/>
                    <a:pt x="15" y="5"/>
                  </a:cubicBezTo>
                  <a:cubicBezTo>
                    <a:pt x="13" y="6"/>
                    <a:pt x="11" y="6"/>
                    <a:pt x="9" y="6"/>
                  </a:cubicBezTo>
                  <a:cubicBezTo>
                    <a:pt x="9" y="6"/>
                    <a:pt x="9" y="6"/>
                    <a:pt x="8" y="6"/>
                  </a:cubicBezTo>
                  <a:close/>
                </a:path>
              </a:pathLst>
            </a:custGeom>
            <a:solidFill>
              <a:srgbClr val="418FCD"/>
            </a:solidFill>
            <a:ln w="9525">
              <a:solidFill>
                <a:srgbClr val="000000"/>
              </a:solidFill>
              <a:round/>
              <a:headEnd/>
              <a:tailEnd/>
            </a:ln>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609493" algn="l" rtl="0" fontAlgn="base">
                <a:spcBef>
                  <a:spcPct val="0"/>
                </a:spcBef>
                <a:spcAft>
                  <a:spcPct val="0"/>
                </a:spcAft>
                <a:defRPr kern="1200">
                  <a:solidFill>
                    <a:schemeClr val="tx1"/>
                  </a:solidFill>
                  <a:latin typeface="Arial" charset="0"/>
                  <a:ea typeface="+mn-ea"/>
                  <a:cs typeface="Arial" charset="0"/>
                </a:defRPr>
              </a:lvl2pPr>
              <a:lvl3pPr marL="1218987" algn="l" rtl="0" fontAlgn="base">
                <a:spcBef>
                  <a:spcPct val="0"/>
                </a:spcBef>
                <a:spcAft>
                  <a:spcPct val="0"/>
                </a:spcAft>
                <a:defRPr kern="1200">
                  <a:solidFill>
                    <a:schemeClr val="tx1"/>
                  </a:solidFill>
                  <a:latin typeface="Arial" charset="0"/>
                  <a:ea typeface="+mn-ea"/>
                  <a:cs typeface="Arial" charset="0"/>
                </a:defRPr>
              </a:lvl3pPr>
              <a:lvl4pPr marL="1828480" algn="l" rtl="0" fontAlgn="base">
                <a:spcBef>
                  <a:spcPct val="0"/>
                </a:spcBef>
                <a:spcAft>
                  <a:spcPct val="0"/>
                </a:spcAft>
                <a:defRPr kern="1200">
                  <a:solidFill>
                    <a:schemeClr val="tx1"/>
                  </a:solidFill>
                  <a:latin typeface="Arial" charset="0"/>
                  <a:ea typeface="+mn-ea"/>
                  <a:cs typeface="Arial" charset="0"/>
                </a:defRPr>
              </a:lvl4pPr>
              <a:lvl5pPr marL="2437973" algn="l" rtl="0" fontAlgn="base">
                <a:spcBef>
                  <a:spcPct val="0"/>
                </a:spcBef>
                <a:spcAft>
                  <a:spcPct val="0"/>
                </a:spcAft>
                <a:defRPr kern="1200">
                  <a:solidFill>
                    <a:schemeClr val="tx1"/>
                  </a:solidFill>
                  <a:latin typeface="Arial" charset="0"/>
                  <a:ea typeface="+mn-ea"/>
                  <a:cs typeface="Arial" charset="0"/>
                </a:defRPr>
              </a:lvl5pPr>
              <a:lvl6pPr marL="3047467" algn="l" defTabSz="1218987" rtl="0" eaLnBrk="1" latinLnBrk="0" hangingPunct="1">
                <a:defRPr kern="1200">
                  <a:solidFill>
                    <a:schemeClr val="tx1"/>
                  </a:solidFill>
                  <a:latin typeface="Arial" charset="0"/>
                  <a:ea typeface="+mn-ea"/>
                  <a:cs typeface="Arial" charset="0"/>
                </a:defRPr>
              </a:lvl6pPr>
              <a:lvl7pPr marL="3656960" algn="l" defTabSz="1218987" rtl="0" eaLnBrk="1" latinLnBrk="0" hangingPunct="1">
                <a:defRPr kern="1200">
                  <a:solidFill>
                    <a:schemeClr val="tx1"/>
                  </a:solidFill>
                  <a:latin typeface="Arial" charset="0"/>
                  <a:ea typeface="+mn-ea"/>
                  <a:cs typeface="Arial" charset="0"/>
                </a:defRPr>
              </a:lvl7pPr>
              <a:lvl8pPr marL="4266453" algn="l" defTabSz="1218987" rtl="0" eaLnBrk="1" latinLnBrk="0" hangingPunct="1">
                <a:defRPr kern="1200">
                  <a:solidFill>
                    <a:schemeClr val="tx1"/>
                  </a:solidFill>
                  <a:latin typeface="Arial" charset="0"/>
                  <a:ea typeface="+mn-ea"/>
                  <a:cs typeface="Arial" charset="0"/>
                </a:defRPr>
              </a:lvl8pPr>
              <a:lvl9pPr marL="4875947" algn="l" defTabSz="1218987" rtl="0" eaLnBrk="1" latinLnBrk="0" hangingPunct="1">
                <a:defRPr kern="1200">
                  <a:solidFill>
                    <a:schemeClr val="tx1"/>
                  </a:solidFill>
                  <a:latin typeface="Arial" charset="0"/>
                  <a:ea typeface="+mn-ea"/>
                  <a:cs typeface="Arial" charset="0"/>
                </a:defRPr>
              </a:lvl9pPr>
            </a:lstStyle>
            <a:p>
              <a:pPr eaLnBrk="0" hangingPunct="0">
                <a:defRPr/>
              </a:pPr>
              <a:endParaRPr lang="en-US" sz="1400" b="1" kern="0">
                <a:solidFill>
                  <a:srgbClr val="AF2C24"/>
                </a:solidFill>
                <a:latin typeface="Arial"/>
                <a:ea typeface="ＭＳ Ｐゴシック"/>
              </a:endParaRPr>
            </a:p>
          </p:txBody>
        </p:sp>
        <p:sp>
          <p:nvSpPr>
            <p:cNvPr id="126" name="Oval 125"/>
            <p:cNvSpPr>
              <a:spLocks noChangeArrowheads="1"/>
            </p:cNvSpPr>
            <p:nvPr/>
          </p:nvSpPr>
          <p:spPr bwMode="auto">
            <a:xfrm>
              <a:off x="9067076" y="3995418"/>
              <a:ext cx="118506" cy="118198"/>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609493" algn="l" rtl="0" fontAlgn="base">
                <a:spcBef>
                  <a:spcPct val="0"/>
                </a:spcBef>
                <a:spcAft>
                  <a:spcPct val="0"/>
                </a:spcAft>
                <a:defRPr kern="1200">
                  <a:solidFill>
                    <a:schemeClr val="tx1"/>
                  </a:solidFill>
                  <a:latin typeface="Arial" charset="0"/>
                  <a:ea typeface="+mn-ea"/>
                  <a:cs typeface="Arial" charset="0"/>
                </a:defRPr>
              </a:lvl2pPr>
              <a:lvl3pPr marL="1218987" algn="l" rtl="0" fontAlgn="base">
                <a:spcBef>
                  <a:spcPct val="0"/>
                </a:spcBef>
                <a:spcAft>
                  <a:spcPct val="0"/>
                </a:spcAft>
                <a:defRPr kern="1200">
                  <a:solidFill>
                    <a:schemeClr val="tx1"/>
                  </a:solidFill>
                  <a:latin typeface="Arial" charset="0"/>
                  <a:ea typeface="+mn-ea"/>
                  <a:cs typeface="Arial" charset="0"/>
                </a:defRPr>
              </a:lvl3pPr>
              <a:lvl4pPr marL="1828480" algn="l" rtl="0" fontAlgn="base">
                <a:spcBef>
                  <a:spcPct val="0"/>
                </a:spcBef>
                <a:spcAft>
                  <a:spcPct val="0"/>
                </a:spcAft>
                <a:defRPr kern="1200">
                  <a:solidFill>
                    <a:schemeClr val="tx1"/>
                  </a:solidFill>
                  <a:latin typeface="Arial" charset="0"/>
                  <a:ea typeface="+mn-ea"/>
                  <a:cs typeface="Arial" charset="0"/>
                </a:defRPr>
              </a:lvl4pPr>
              <a:lvl5pPr marL="2437973" algn="l" rtl="0" fontAlgn="base">
                <a:spcBef>
                  <a:spcPct val="0"/>
                </a:spcBef>
                <a:spcAft>
                  <a:spcPct val="0"/>
                </a:spcAft>
                <a:defRPr kern="1200">
                  <a:solidFill>
                    <a:schemeClr val="tx1"/>
                  </a:solidFill>
                  <a:latin typeface="Arial" charset="0"/>
                  <a:ea typeface="+mn-ea"/>
                  <a:cs typeface="Arial" charset="0"/>
                </a:defRPr>
              </a:lvl5pPr>
              <a:lvl6pPr marL="3047467" algn="l" defTabSz="1218987" rtl="0" eaLnBrk="1" latinLnBrk="0" hangingPunct="1">
                <a:defRPr kern="1200">
                  <a:solidFill>
                    <a:schemeClr val="tx1"/>
                  </a:solidFill>
                  <a:latin typeface="Arial" charset="0"/>
                  <a:ea typeface="+mn-ea"/>
                  <a:cs typeface="Arial" charset="0"/>
                </a:defRPr>
              </a:lvl6pPr>
              <a:lvl7pPr marL="3656960" algn="l" defTabSz="1218987" rtl="0" eaLnBrk="1" latinLnBrk="0" hangingPunct="1">
                <a:defRPr kern="1200">
                  <a:solidFill>
                    <a:schemeClr val="tx1"/>
                  </a:solidFill>
                  <a:latin typeface="Arial" charset="0"/>
                  <a:ea typeface="+mn-ea"/>
                  <a:cs typeface="Arial" charset="0"/>
                </a:defRPr>
              </a:lvl7pPr>
              <a:lvl8pPr marL="4266453" algn="l" defTabSz="1218987" rtl="0" eaLnBrk="1" latinLnBrk="0" hangingPunct="1">
                <a:defRPr kern="1200">
                  <a:solidFill>
                    <a:schemeClr val="tx1"/>
                  </a:solidFill>
                  <a:latin typeface="Arial" charset="0"/>
                  <a:ea typeface="+mn-ea"/>
                  <a:cs typeface="Arial" charset="0"/>
                </a:defRPr>
              </a:lvl8pPr>
              <a:lvl9pPr marL="4875947" algn="l" defTabSz="1218987" rtl="0" eaLnBrk="1" latinLnBrk="0" hangingPunct="1">
                <a:defRPr kern="1200">
                  <a:solidFill>
                    <a:schemeClr val="tx1"/>
                  </a:solidFill>
                  <a:latin typeface="Arial" charset="0"/>
                  <a:ea typeface="+mn-ea"/>
                  <a:cs typeface="Arial" charset="0"/>
                </a:defRPr>
              </a:lvl9pPr>
            </a:lstStyle>
            <a:p>
              <a:pPr eaLnBrk="0" hangingPunct="0">
                <a:defRPr/>
              </a:pPr>
              <a:endParaRPr lang="en-AU" altLang="en-US" kern="0">
                <a:solidFill>
                  <a:srgbClr val="000000"/>
                </a:solidFill>
                <a:latin typeface="Arial"/>
              </a:endParaRPr>
            </a:p>
          </p:txBody>
        </p:sp>
        <p:sp>
          <p:nvSpPr>
            <p:cNvPr id="127" name="Oval 126"/>
            <p:cNvSpPr>
              <a:spLocks noChangeArrowheads="1"/>
            </p:cNvSpPr>
            <p:nvPr/>
          </p:nvSpPr>
          <p:spPr bwMode="auto">
            <a:xfrm>
              <a:off x="9067076" y="3995418"/>
              <a:ext cx="118506" cy="118198"/>
            </a:xfrm>
            <a:prstGeom prst="ellipse">
              <a:avLst/>
            </a:prstGeom>
            <a:noFill/>
            <a:ln w="14288">
              <a:solidFill>
                <a:schemeClr val="tx2">
                  <a:lumMod val="75000"/>
                </a:schemeClr>
              </a:solidFill>
              <a:round/>
              <a:headEnd/>
              <a:tailEnd/>
            </a:ln>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609493" algn="l" rtl="0" fontAlgn="base">
                <a:spcBef>
                  <a:spcPct val="0"/>
                </a:spcBef>
                <a:spcAft>
                  <a:spcPct val="0"/>
                </a:spcAft>
                <a:defRPr kern="1200">
                  <a:solidFill>
                    <a:schemeClr val="tx1"/>
                  </a:solidFill>
                  <a:latin typeface="Arial" charset="0"/>
                  <a:ea typeface="+mn-ea"/>
                  <a:cs typeface="Arial" charset="0"/>
                </a:defRPr>
              </a:lvl2pPr>
              <a:lvl3pPr marL="1218987" algn="l" rtl="0" fontAlgn="base">
                <a:spcBef>
                  <a:spcPct val="0"/>
                </a:spcBef>
                <a:spcAft>
                  <a:spcPct val="0"/>
                </a:spcAft>
                <a:defRPr kern="1200">
                  <a:solidFill>
                    <a:schemeClr val="tx1"/>
                  </a:solidFill>
                  <a:latin typeface="Arial" charset="0"/>
                  <a:ea typeface="+mn-ea"/>
                  <a:cs typeface="Arial" charset="0"/>
                </a:defRPr>
              </a:lvl3pPr>
              <a:lvl4pPr marL="1828480" algn="l" rtl="0" fontAlgn="base">
                <a:spcBef>
                  <a:spcPct val="0"/>
                </a:spcBef>
                <a:spcAft>
                  <a:spcPct val="0"/>
                </a:spcAft>
                <a:defRPr kern="1200">
                  <a:solidFill>
                    <a:schemeClr val="tx1"/>
                  </a:solidFill>
                  <a:latin typeface="Arial" charset="0"/>
                  <a:ea typeface="+mn-ea"/>
                  <a:cs typeface="Arial" charset="0"/>
                </a:defRPr>
              </a:lvl4pPr>
              <a:lvl5pPr marL="2437973" algn="l" rtl="0" fontAlgn="base">
                <a:spcBef>
                  <a:spcPct val="0"/>
                </a:spcBef>
                <a:spcAft>
                  <a:spcPct val="0"/>
                </a:spcAft>
                <a:defRPr kern="1200">
                  <a:solidFill>
                    <a:schemeClr val="tx1"/>
                  </a:solidFill>
                  <a:latin typeface="Arial" charset="0"/>
                  <a:ea typeface="+mn-ea"/>
                  <a:cs typeface="Arial" charset="0"/>
                </a:defRPr>
              </a:lvl5pPr>
              <a:lvl6pPr marL="3047467" algn="l" defTabSz="1218987" rtl="0" eaLnBrk="1" latinLnBrk="0" hangingPunct="1">
                <a:defRPr kern="1200">
                  <a:solidFill>
                    <a:schemeClr val="tx1"/>
                  </a:solidFill>
                  <a:latin typeface="Arial" charset="0"/>
                  <a:ea typeface="+mn-ea"/>
                  <a:cs typeface="Arial" charset="0"/>
                </a:defRPr>
              </a:lvl6pPr>
              <a:lvl7pPr marL="3656960" algn="l" defTabSz="1218987" rtl="0" eaLnBrk="1" latinLnBrk="0" hangingPunct="1">
                <a:defRPr kern="1200">
                  <a:solidFill>
                    <a:schemeClr val="tx1"/>
                  </a:solidFill>
                  <a:latin typeface="Arial" charset="0"/>
                  <a:ea typeface="+mn-ea"/>
                  <a:cs typeface="Arial" charset="0"/>
                </a:defRPr>
              </a:lvl7pPr>
              <a:lvl8pPr marL="4266453" algn="l" defTabSz="1218987" rtl="0" eaLnBrk="1" latinLnBrk="0" hangingPunct="1">
                <a:defRPr kern="1200">
                  <a:solidFill>
                    <a:schemeClr val="tx1"/>
                  </a:solidFill>
                  <a:latin typeface="Arial" charset="0"/>
                  <a:ea typeface="+mn-ea"/>
                  <a:cs typeface="Arial" charset="0"/>
                </a:defRPr>
              </a:lvl8pPr>
              <a:lvl9pPr marL="4875947" algn="l" defTabSz="1218987" rtl="0" eaLnBrk="1" latinLnBrk="0" hangingPunct="1">
                <a:defRPr kern="1200">
                  <a:solidFill>
                    <a:schemeClr val="tx1"/>
                  </a:solidFill>
                  <a:latin typeface="Arial" charset="0"/>
                  <a:ea typeface="+mn-ea"/>
                  <a:cs typeface="Arial" charset="0"/>
                </a:defRPr>
              </a:lvl9pPr>
            </a:lstStyle>
            <a:p>
              <a:pPr eaLnBrk="0" hangingPunct="0">
                <a:defRPr/>
              </a:pPr>
              <a:endParaRPr lang="en-AU" altLang="en-US" kern="0">
                <a:solidFill>
                  <a:srgbClr val="000000"/>
                </a:solidFill>
                <a:latin typeface="Arial"/>
              </a:endParaRPr>
            </a:p>
          </p:txBody>
        </p:sp>
        <p:sp>
          <p:nvSpPr>
            <p:cNvPr id="128" name="Freeform 127"/>
            <p:cNvSpPr>
              <a:spLocks noEditPoints="1"/>
            </p:cNvSpPr>
            <p:nvPr/>
          </p:nvSpPr>
          <p:spPr bwMode="auto">
            <a:xfrm>
              <a:off x="9093730" y="4018480"/>
              <a:ext cx="68799" cy="68829"/>
            </a:xfrm>
            <a:custGeom>
              <a:avLst/>
              <a:gdLst>
                <a:gd name="T0" fmla="*/ 13412 w 81"/>
                <a:gd name="T1" fmla="*/ 2047 h 81"/>
                <a:gd name="T2" fmla="*/ 11382 w 81"/>
                <a:gd name="T3" fmla="*/ 3919 h 81"/>
                <a:gd name="T4" fmla="*/ 9991 w 81"/>
                <a:gd name="T5" fmla="*/ 2568 h 81"/>
                <a:gd name="T6" fmla="*/ 12021 w 81"/>
                <a:gd name="T7" fmla="*/ 523 h 81"/>
                <a:gd name="T8" fmla="*/ 8602 w 81"/>
                <a:gd name="T9" fmla="*/ 1023 h 81"/>
                <a:gd name="T10" fmla="*/ 8102 w 81"/>
                <a:gd name="T11" fmla="*/ 1547 h 81"/>
                <a:gd name="T12" fmla="*/ 7579 w 81"/>
                <a:gd name="T13" fmla="*/ 4459 h 81"/>
                <a:gd name="T14" fmla="*/ 523 w 81"/>
                <a:gd name="T15" fmla="*/ 11538 h 81"/>
                <a:gd name="T16" fmla="*/ 656 w 81"/>
                <a:gd name="T17" fmla="*/ 13412 h 81"/>
                <a:gd name="T18" fmla="*/ 2568 w 81"/>
                <a:gd name="T19" fmla="*/ 13266 h 81"/>
                <a:gd name="T20" fmla="*/ 9491 w 81"/>
                <a:gd name="T21" fmla="*/ 6334 h 81"/>
                <a:gd name="T22" fmla="*/ 12406 w 81"/>
                <a:gd name="T23" fmla="*/ 5850 h 81"/>
                <a:gd name="T24" fmla="*/ 12889 w 81"/>
                <a:gd name="T25" fmla="*/ 5322 h 81"/>
                <a:gd name="T26" fmla="*/ 13412 w 81"/>
                <a:gd name="T27" fmla="*/ 2047 h 81"/>
                <a:gd name="T28" fmla="*/ 2047 w 81"/>
                <a:gd name="T29" fmla="*/ 12549 h 81"/>
                <a:gd name="T30" fmla="*/ 1391 w 81"/>
                <a:gd name="T31" fmla="*/ 12549 h 81"/>
                <a:gd name="T32" fmla="*/ 1391 w 81"/>
                <a:gd name="T33" fmla="*/ 11866 h 81"/>
                <a:gd name="T34" fmla="*/ 2047 w 81"/>
                <a:gd name="T35" fmla="*/ 11866 h 81"/>
                <a:gd name="T36" fmla="*/ 2047 w 81"/>
                <a:gd name="T37" fmla="*/ 12549 h 8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81" h="81">
                  <a:moveTo>
                    <a:pt x="78" y="12"/>
                  </a:moveTo>
                  <a:cubicBezTo>
                    <a:pt x="78" y="12"/>
                    <a:pt x="66" y="23"/>
                    <a:pt x="66" y="23"/>
                  </a:cubicBezTo>
                  <a:cubicBezTo>
                    <a:pt x="66" y="23"/>
                    <a:pt x="58" y="15"/>
                    <a:pt x="58" y="15"/>
                  </a:cubicBezTo>
                  <a:cubicBezTo>
                    <a:pt x="58" y="15"/>
                    <a:pt x="70" y="3"/>
                    <a:pt x="70" y="3"/>
                  </a:cubicBezTo>
                  <a:cubicBezTo>
                    <a:pt x="63" y="0"/>
                    <a:pt x="55" y="1"/>
                    <a:pt x="50" y="6"/>
                  </a:cubicBezTo>
                  <a:cubicBezTo>
                    <a:pt x="47" y="9"/>
                    <a:pt x="47" y="9"/>
                    <a:pt x="47" y="9"/>
                  </a:cubicBezTo>
                  <a:cubicBezTo>
                    <a:pt x="43" y="13"/>
                    <a:pt x="42" y="20"/>
                    <a:pt x="44" y="26"/>
                  </a:cubicBezTo>
                  <a:cubicBezTo>
                    <a:pt x="44" y="26"/>
                    <a:pt x="3" y="67"/>
                    <a:pt x="3" y="67"/>
                  </a:cubicBezTo>
                  <a:cubicBezTo>
                    <a:pt x="0" y="70"/>
                    <a:pt x="0" y="75"/>
                    <a:pt x="4" y="78"/>
                  </a:cubicBezTo>
                  <a:cubicBezTo>
                    <a:pt x="7" y="81"/>
                    <a:pt x="12" y="80"/>
                    <a:pt x="15" y="77"/>
                  </a:cubicBezTo>
                  <a:cubicBezTo>
                    <a:pt x="15" y="77"/>
                    <a:pt x="55" y="37"/>
                    <a:pt x="55" y="37"/>
                  </a:cubicBezTo>
                  <a:cubicBezTo>
                    <a:pt x="61" y="39"/>
                    <a:pt x="68" y="38"/>
                    <a:pt x="72" y="34"/>
                  </a:cubicBezTo>
                  <a:cubicBezTo>
                    <a:pt x="75" y="31"/>
                    <a:pt x="75" y="31"/>
                    <a:pt x="75" y="31"/>
                  </a:cubicBezTo>
                  <a:cubicBezTo>
                    <a:pt x="80" y="26"/>
                    <a:pt x="81" y="18"/>
                    <a:pt x="78" y="12"/>
                  </a:cubicBezTo>
                  <a:close/>
                  <a:moveTo>
                    <a:pt x="12" y="73"/>
                  </a:moveTo>
                  <a:cubicBezTo>
                    <a:pt x="11" y="75"/>
                    <a:pt x="9" y="75"/>
                    <a:pt x="8" y="73"/>
                  </a:cubicBezTo>
                  <a:cubicBezTo>
                    <a:pt x="7" y="72"/>
                    <a:pt x="7" y="70"/>
                    <a:pt x="8" y="69"/>
                  </a:cubicBezTo>
                  <a:cubicBezTo>
                    <a:pt x="9" y="68"/>
                    <a:pt x="11" y="68"/>
                    <a:pt x="12" y="69"/>
                  </a:cubicBezTo>
                  <a:cubicBezTo>
                    <a:pt x="14" y="70"/>
                    <a:pt x="14" y="72"/>
                    <a:pt x="12" y="73"/>
                  </a:cubicBezTo>
                  <a:close/>
                </a:path>
              </a:pathLst>
            </a:custGeom>
            <a:solidFill>
              <a:schemeClr val="tx2">
                <a:lumMod val="50000"/>
              </a:schemeClr>
            </a:solidFill>
            <a:ln w="9525">
              <a:solidFill>
                <a:srgbClr val="000000"/>
              </a:solidFill>
              <a:round/>
              <a:headEnd/>
              <a:tailEnd/>
            </a:ln>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609493" algn="l" rtl="0" fontAlgn="base">
                <a:spcBef>
                  <a:spcPct val="0"/>
                </a:spcBef>
                <a:spcAft>
                  <a:spcPct val="0"/>
                </a:spcAft>
                <a:defRPr kern="1200">
                  <a:solidFill>
                    <a:schemeClr val="tx1"/>
                  </a:solidFill>
                  <a:latin typeface="Arial" charset="0"/>
                  <a:ea typeface="+mn-ea"/>
                  <a:cs typeface="Arial" charset="0"/>
                </a:defRPr>
              </a:lvl2pPr>
              <a:lvl3pPr marL="1218987" algn="l" rtl="0" fontAlgn="base">
                <a:spcBef>
                  <a:spcPct val="0"/>
                </a:spcBef>
                <a:spcAft>
                  <a:spcPct val="0"/>
                </a:spcAft>
                <a:defRPr kern="1200">
                  <a:solidFill>
                    <a:schemeClr val="tx1"/>
                  </a:solidFill>
                  <a:latin typeface="Arial" charset="0"/>
                  <a:ea typeface="+mn-ea"/>
                  <a:cs typeface="Arial" charset="0"/>
                </a:defRPr>
              </a:lvl3pPr>
              <a:lvl4pPr marL="1828480" algn="l" rtl="0" fontAlgn="base">
                <a:spcBef>
                  <a:spcPct val="0"/>
                </a:spcBef>
                <a:spcAft>
                  <a:spcPct val="0"/>
                </a:spcAft>
                <a:defRPr kern="1200">
                  <a:solidFill>
                    <a:schemeClr val="tx1"/>
                  </a:solidFill>
                  <a:latin typeface="Arial" charset="0"/>
                  <a:ea typeface="+mn-ea"/>
                  <a:cs typeface="Arial" charset="0"/>
                </a:defRPr>
              </a:lvl4pPr>
              <a:lvl5pPr marL="2437973" algn="l" rtl="0" fontAlgn="base">
                <a:spcBef>
                  <a:spcPct val="0"/>
                </a:spcBef>
                <a:spcAft>
                  <a:spcPct val="0"/>
                </a:spcAft>
                <a:defRPr kern="1200">
                  <a:solidFill>
                    <a:schemeClr val="tx1"/>
                  </a:solidFill>
                  <a:latin typeface="Arial" charset="0"/>
                  <a:ea typeface="+mn-ea"/>
                  <a:cs typeface="Arial" charset="0"/>
                </a:defRPr>
              </a:lvl5pPr>
              <a:lvl6pPr marL="3047467" algn="l" defTabSz="1218987" rtl="0" eaLnBrk="1" latinLnBrk="0" hangingPunct="1">
                <a:defRPr kern="1200">
                  <a:solidFill>
                    <a:schemeClr val="tx1"/>
                  </a:solidFill>
                  <a:latin typeface="Arial" charset="0"/>
                  <a:ea typeface="+mn-ea"/>
                  <a:cs typeface="Arial" charset="0"/>
                </a:defRPr>
              </a:lvl6pPr>
              <a:lvl7pPr marL="3656960" algn="l" defTabSz="1218987" rtl="0" eaLnBrk="1" latinLnBrk="0" hangingPunct="1">
                <a:defRPr kern="1200">
                  <a:solidFill>
                    <a:schemeClr val="tx1"/>
                  </a:solidFill>
                  <a:latin typeface="Arial" charset="0"/>
                  <a:ea typeface="+mn-ea"/>
                  <a:cs typeface="Arial" charset="0"/>
                </a:defRPr>
              </a:lvl7pPr>
              <a:lvl8pPr marL="4266453" algn="l" defTabSz="1218987" rtl="0" eaLnBrk="1" latinLnBrk="0" hangingPunct="1">
                <a:defRPr kern="1200">
                  <a:solidFill>
                    <a:schemeClr val="tx1"/>
                  </a:solidFill>
                  <a:latin typeface="Arial" charset="0"/>
                  <a:ea typeface="+mn-ea"/>
                  <a:cs typeface="Arial" charset="0"/>
                </a:defRPr>
              </a:lvl8pPr>
              <a:lvl9pPr marL="4875947" algn="l" defTabSz="1218987" rtl="0" eaLnBrk="1" latinLnBrk="0" hangingPunct="1">
                <a:defRPr kern="1200">
                  <a:solidFill>
                    <a:schemeClr val="tx1"/>
                  </a:solidFill>
                  <a:latin typeface="Arial" charset="0"/>
                  <a:ea typeface="+mn-ea"/>
                  <a:cs typeface="Arial" charset="0"/>
                </a:defRPr>
              </a:lvl9pPr>
            </a:lstStyle>
            <a:p>
              <a:pPr eaLnBrk="0" hangingPunct="0">
                <a:defRPr/>
              </a:pPr>
              <a:endParaRPr lang="en-US" sz="1400" b="1" kern="0">
                <a:solidFill>
                  <a:srgbClr val="AF2C24"/>
                </a:solidFill>
                <a:latin typeface="Arial"/>
                <a:ea typeface="ＭＳ Ｐゴシック"/>
              </a:endParaRPr>
            </a:p>
          </p:txBody>
        </p:sp>
        <p:sp>
          <p:nvSpPr>
            <p:cNvPr id="129" name="Freeform 128"/>
            <p:cNvSpPr>
              <a:spLocks/>
            </p:cNvSpPr>
            <p:nvPr/>
          </p:nvSpPr>
          <p:spPr bwMode="auto">
            <a:xfrm>
              <a:off x="9091929" y="4021723"/>
              <a:ext cx="66998" cy="68109"/>
            </a:xfrm>
            <a:custGeom>
              <a:avLst/>
              <a:gdLst>
                <a:gd name="T0" fmla="*/ 13298 w 79"/>
                <a:gd name="T1" fmla="*/ 11498 h 80"/>
                <a:gd name="T2" fmla="*/ 10687 w 79"/>
                <a:gd name="T3" fmla="*/ 8848 h 80"/>
                <a:gd name="T4" fmla="*/ 10416 w 79"/>
                <a:gd name="T5" fmla="*/ 8042 h 80"/>
                <a:gd name="T6" fmla="*/ 9347 w 79"/>
                <a:gd name="T7" fmla="*/ 7792 h 80"/>
                <a:gd name="T8" fmla="*/ 9029 w 79"/>
                <a:gd name="T9" fmla="*/ 8160 h 80"/>
                <a:gd name="T10" fmla="*/ 4113 w 79"/>
                <a:gd name="T11" fmla="*/ 3175 h 80"/>
                <a:gd name="T12" fmla="*/ 3748 w 79"/>
                <a:gd name="T13" fmla="*/ 1781 h 80"/>
                <a:gd name="T14" fmla="*/ 1019 w 79"/>
                <a:gd name="T15" fmla="*/ 0 h 80"/>
                <a:gd name="T16" fmla="*/ 0 w 79"/>
                <a:gd name="T17" fmla="*/ 1028 h 80"/>
                <a:gd name="T18" fmla="*/ 1747 w 79"/>
                <a:gd name="T19" fmla="*/ 3834 h 80"/>
                <a:gd name="T20" fmla="*/ 2882 w 79"/>
                <a:gd name="T21" fmla="*/ 4326 h 80"/>
                <a:gd name="T22" fmla="*/ 7805 w 79"/>
                <a:gd name="T23" fmla="*/ 9398 h 80"/>
                <a:gd name="T24" fmla="*/ 7534 w 79"/>
                <a:gd name="T25" fmla="*/ 9717 h 80"/>
                <a:gd name="T26" fmla="*/ 7690 w 79"/>
                <a:gd name="T27" fmla="*/ 10589 h 80"/>
                <a:gd name="T28" fmla="*/ 8549 w 79"/>
                <a:gd name="T29" fmla="*/ 10974 h 80"/>
                <a:gd name="T30" fmla="*/ 11071 w 79"/>
                <a:gd name="T31" fmla="*/ 13764 h 80"/>
                <a:gd name="T32" fmla="*/ 11930 w 79"/>
                <a:gd name="T33" fmla="*/ 13925 h 80"/>
                <a:gd name="T34" fmla="*/ 13453 w 79"/>
                <a:gd name="T35" fmla="*/ 12368 h 80"/>
                <a:gd name="T36" fmla="*/ 13298 w 79"/>
                <a:gd name="T37" fmla="*/ 11498 h 8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79" h="80">
                  <a:moveTo>
                    <a:pt x="78" y="66"/>
                  </a:moveTo>
                  <a:cubicBezTo>
                    <a:pt x="78" y="66"/>
                    <a:pt x="63" y="51"/>
                    <a:pt x="63" y="51"/>
                  </a:cubicBezTo>
                  <a:cubicBezTo>
                    <a:pt x="63" y="51"/>
                    <a:pt x="61" y="46"/>
                    <a:pt x="61" y="46"/>
                  </a:cubicBezTo>
                  <a:cubicBezTo>
                    <a:pt x="61" y="46"/>
                    <a:pt x="55" y="45"/>
                    <a:pt x="55" y="45"/>
                  </a:cubicBezTo>
                  <a:cubicBezTo>
                    <a:pt x="53" y="47"/>
                    <a:pt x="53" y="47"/>
                    <a:pt x="53" y="47"/>
                  </a:cubicBezTo>
                  <a:cubicBezTo>
                    <a:pt x="24" y="18"/>
                    <a:pt x="24" y="18"/>
                    <a:pt x="24" y="18"/>
                  </a:cubicBezTo>
                  <a:cubicBezTo>
                    <a:pt x="24" y="18"/>
                    <a:pt x="22" y="10"/>
                    <a:pt x="22" y="10"/>
                  </a:cubicBezTo>
                  <a:cubicBezTo>
                    <a:pt x="22" y="10"/>
                    <a:pt x="6" y="0"/>
                    <a:pt x="6" y="0"/>
                  </a:cubicBezTo>
                  <a:cubicBezTo>
                    <a:pt x="5" y="0"/>
                    <a:pt x="0" y="6"/>
                    <a:pt x="0" y="6"/>
                  </a:cubicBezTo>
                  <a:cubicBezTo>
                    <a:pt x="10" y="22"/>
                    <a:pt x="10" y="22"/>
                    <a:pt x="10" y="22"/>
                  </a:cubicBezTo>
                  <a:cubicBezTo>
                    <a:pt x="10" y="22"/>
                    <a:pt x="17" y="25"/>
                    <a:pt x="17" y="25"/>
                  </a:cubicBezTo>
                  <a:cubicBezTo>
                    <a:pt x="18" y="25"/>
                    <a:pt x="46" y="54"/>
                    <a:pt x="46" y="54"/>
                  </a:cubicBezTo>
                  <a:cubicBezTo>
                    <a:pt x="44" y="56"/>
                    <a:pt x="44" y="56"/>
                    <a:pt x="44" y="56"/>
                  </a:cubicBezTo>
                  <a:cubicBezTo>
                    <a:pt x="44" y="56"/>
                    <a:pt x="45" y="61"/>
                    <a:pt x="45" y="61"/>
                  </a:cubicBezTo>
                  <a:cubicBezTo>
                    <a:pt x="45" y="61"/>
                    <a:pt x="50" y="63"/>
                    <a:pt x="50" y="63"/>
                  </a:cubicBezTo>
                  <a:cubicBezTo>
                    <a:pt x="65" y="79"/>
                    <a:pt x="65" y="79"/>
                    <a:pt x="65" y="79"/>
                  </a:cubicBezTo>
                  <a:cubicBezTo>
                    <a:pt x="65" y="79"/>
                    <a:pt x="70" y="80"/>
                    <a:pt x="70" y="80"/>
                  </a:cubicBezTo>
                  <a:cubicBezTo>
                    <a:pt x="70" y="80"/>
                    <a:pt x="79" y="71"/>
                    <a:pt x="79" y="71"/>
                  </a:cubicBezTo>
                  <a:lnTo>
                    <a:pt x="78" y="66"/>
                  </a:lnTo>
                  <a:close/>
                </a:path>
              </a:pathLst>
            </a:custGeom>
            <a:solidFill>
              <a:schemeClr val="tx2"/>
            </a:solidFill>
            <a:ln w="9525">
              <a:solidFill>
                <a:srgbClr val="000000"/>
              </a:solidFill>
              <a:round/>
              <a:headEnd/>
              <a:tailEnd/>
            </a:ln>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609493" algn="l" rtl="0" fontAlgn="base">
                <a:spcBef>
                  <a:spcPct val="0"/>
                </a:spcBef>
                <a:spcAft>
                  <a:spcPct val="0"/>
                </a:spcAft>
                <a:defRPr kern="1200">
                  <a:solidFill>
                    <a:schemeClr val="tx1"/>
                  </a:solidFill>
                  <a:latin typeface="Arial" charset="0"/>
                  <a:ea typeface="+mn-ea"/>
                  <a:cs typeface="Arial" charset="0"/>
                </a:defRPr>
              </a:lvl2pPr>
              <a:lvl3pPr marL="1218987" algn="l" rtl="0" fontAlgn="base">
                <a:spcBef>
                  <a:spcPct val="0"/>
                </a:spcBef>
                <a:spcAft>
                  <a:spcPct val="0"/>
                </a:spcAft>
                <a:defRPr kern="1200">
                  <a:solidFill>
                    <a:schemeClr val="tx1"/>
                  </a:solidFill>
                  <a:latin typeface="Arial" charset="0"/>
                  <a:ea typeface="+mn-ea"/>
                  <a:cs typeface="Arial" charset="0"/>
                </a:defRPr>
              </a:lvl3pPr>
              <a:lvl4pPr marL="1828480" algn="l" rtl="0" fontAlgn="base">
                <a:spcBef>
                  <a:spcPct val="0"/>
                </a:spcBef>
                <a:spcAft>
                  <a:spcPct val="0"/>
                </a:spcAft>
                <a:defRPr kern="1200">
                  <a:solidFill>
                    <a:schemeClr val="tx1"/>
                  </a:solidFill>
                  <a:latin typeface="Arial" charset="0"/>
                  <a:ea typeface="+mn-ea"/>
                  <a:cs typeface="Arial" charset="0"/>
                </a:defRPr>
              </a:lvl4pPr>
              <a:lvl5pPr marL="2437973" algn="l" rtl="0" fontAlgn="base">
                <a:spcBef>
                  <a:spcPct val="0"/>
                </a:spcBef>
                <a:spcAft>
                  <a:spcPct val="0"/>
                </a:spcAft>
                <a:defRPr kern="1200">
                  <a:solidFill>
                    <a:schemeClr val="tx1"/>
                  </a:solidFill>
                  <a:latin typeface="Arial" charset="0"/>
                  <a:ea typeface="+mn-ea"/>
                  <a:cs typeface="Arial" charset="0"/>
                </a:defRPr>
              </a:lvl5pPr>
              <a:lvl6pPr marL="3047467" algn="l" defTabSz="1218987" rtl="0" eaLnBrk="1" latinLnBrk="0" hangingPunct="1">
                <a:defRPr kern="1200">
                  <a:solidFill>
                    <a:schemeClr val="tx1"/>
                  </a:solidFill>
                  <a:latin typeface="Arial" charset="0"/>
                  <a:ea typeface="+mn-ea"/>
                  <a:cs typeface="Arial" charset="0"/>
                </a:defRPr>
              </a:lvl6pPr>
              <a:lvl7pPr marL="3656960" algn="l" defTabSz="1218987" rtl="0" eaLnBrk="1" latinLnBrk="0" hangingPunct="1">
                <a:defRPr kern="1200">
                  <a:solidFill>
                    <a:schemeClr val="tx1"/>
                  </a:solidFill>
                  <a:latin typeface="Arial" charset="0"/>
                  <a:ea typeface="+mn-ea"/>
                  <a:cs typeface="Arial" charset="0"/>
                </a:defRPr>
              </a:lvl7pPr>
              <a:lvl8pPr marL="4266453" algn="l" defTabSz="1218987" rtl="0" eaLnBrk="1" latinLnBrk="0" hangingPunct="1">
                <a:defRPr kern="1200">
                  <a:solidFill>
                    <a:schemeClr val="tx1"/>
                  </a:solidFill>
                  <a:latin typeface="Arial" charset="0"/>
                  <a:ea typeface="+mn-ea"/>
                  <a:cs typeface="Arial" charset="0"/>
                </a:defRPr>
              </a:lvl8pPr>
              <a:lvl9pPr marL="4875947" algn="l" defTabSz="1218987" rtl="0" eaLnBrk="1" latinLnBrk="0" hangingPunct="1">
                <a:defRPr kern="1200">
                  <a:solidFill>
                    <a:schemeClr val="tx1"/>
                  </a:solidFill>
                  <a:latin typeface="Arial" charset="0"/>
                  <a:ea typeface="+mn-ea"/>
                  <a:cs typeface="Arial" charset="0"/>
                </a:defRPr>
              </a:lvl9pPr>
            </a:lstStyle>
            <a:p>
              <a:pPr eaLnBrk="0" hangingPunct="0">
                <a:defRPr/>
              </a:pPr>
              <a:endParaRPr lang="en-US" sz="1400" b="1" kern="0">
                <a:solidFill>
                  <a:srgbClr val="AF2C24"/>
                </a:solidFill>
                <a:latin typeface="Arial"/>
                <a:ea typeface="ＭＳ Ｐゴシック"/>
              </a:endParaRPr>
            </a:p>
          </p:txBody>
        </p:sp>
      </p:grpSp>
      <p:sp>
        <p:nvSpPr>
          <p:cNvPr id="130" name="TextBox 148"/>
          <p:cNvSpPr txBox="1"/>
          <p:nvPr/>
        </p:nvSpPr>
        <p:spPr>
          <a:xfrm>
            <a:off x="8459086" y="5847783"/>
            <a:ext cx="922683" cy="184690"/>
          </a:xfrm>
          <a:prstGeom prst="rect">
            <a:avLst/>
          </a:prstGeom>
          <a:noFill/>
        </p:spPr>
        <p:txBody>
          <a:bodyPr wrap="square" lIns="0" tIns="0" rIns="0" bIns="0">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609493" algn="l" rtl="0" fontAlgn="base">
              <a:spcBef>
                <a:spcPct val="0"/>
              </a:spcBef>
              <a:spcAft>
                <a:spcPct val="0"/>
              </a:spcAft>
              <a:defRPr kern="1200">
                <a:solidFill>
                  <a:schemeClr val="tx1"/>
                </a:solidFill>
                <a:latin typeface="Arial" charset="0"/>
                <a:ea typeface="+mn-ea"/>
                <a:cs typeface="Arial" charset="0"/>
              </a:defRPr>
            </a:lvl2pPr>
            <a:lvl3pPr marL="1218987" algn="l" rtl="0" fontAlgn="base">
              <a:spcBef>
                <a:spcPct val="0"/>
              </a:spcBef>
              <a:spcAft>
                <a:spcPct val="0"/>
              </a:spcAft>
              <a:defRPr kern="1200">
                <a:solidFill>
                  <a:schemeClr val="tx1"/>
                </a:solidFill>
                <a:latin typeface="Arial" charset="0"/>
                <a:ea typeface="+mn-ea"/>
                <a:cs typeface="Arial" charset="0"/>
              </a:defRPr>
            </a:lvl3pPr>
            <a:lvl4pPr marL="1828480" algn="l" rtl="0" fontAlgn="base">
              <a:spcBef>
                <a:spcPct val="0"/>
              </a:spcBef>
              <a:spcAft>
                <a:spcPct val="0"/>
              </a:spcAft>
              <a:defRPr kern="1200">
                <a:solidFill>
                  <a:schemeClr val="tx1"/>
                </a:solidFill>
                <a:latin typeface="Arial" charset="0"/>
                <a:ea typeface="+mn-ea"/>
                <a:cs typeface="Arial" charset="0"/>
              </a:defRPr>
            </a:lvl4pPr>
            <a:lvl5pPr marL="2437973" algn="l" rtl="0" fontAlgn="base">
              <a:spcBef>
                <a:spcPct val="0"/>
              </a:spcBef>
              <a:spcAft>
                <a:spcPct val="0"/>
              </a:spcAft>
              <a:defRPr kern="1200">
                <a:solidFill>
                  <a:schemeClr val="tx1"/>
                </a:solidFill>
                <a:latin typeface="Arial" charset="0"/>
                <a:ea typeface="+mn-ea"/>
                <a:cs typeface="Arial" charset="0"/>
              </a:defRPr>
            </a:lvl5pPr>
            <a:lvl6pPr marL="3047467" algn="l" defTabSz="1218987" rtl="0" eaLnBrk="1" latinLnBrk="0" hangingPunct="1">
              <a:defRPr kern="1200">
                <a:solidFill>
                  <a:schemeClr val="tx1"/>
                </a:solidFill>
                <a:latin typeface="Arial" charset="0"/>
                <a:ea typeface="+mn-ea"/>
                <a:cs typeface="Arial" charset="0"/>
              </a:defRPr>
            </a:lvl6pPr>
            <a:lvl7pPr marL="3656960" algn="l" defTabSz="1218987" rtl="0" eaLnBrk="1" latinLnBrk="0" hangingPunct="1">
              <a:defRPr kern="1200">
                <a:solidFill>
                  <a:schemeClr val="tx1"/>
                </a:solidFill>
                <a:latin typeface="Arial" charset="0"/>
                <a:ea typeface="+mn-ea"/>
                <a:cs typeface="Arial" charset="0"/>
              </a:defRPr>
            </a:lvl7pPr>
            <a:lvl8pPr marL="4266453" algn="l" defTabSz="1218987" rtl="0" eaLnBrk="1" latinLnBrk="0" hangingPunct="1">
              <a:defRPr kern="1200">
                <a:solidFill>
                  <a:schemeClr val="tx1"/>
                </a:solidFill>
                <a:latin typeface="Arial" charset="0"/>
                <a:ea typeface="+mn-ea"/>
                <a:cs typeface="Arial" charset="0"/>
              </a:defRPr>
            </a:lvl8pPr>
            <a:lvl9pPr marL="4875947" algn="l" defTabSz="1218987" rtl="0" eaLnBrk="1" latinLnBrk="0" hangingPunct="1">
              <a:defRPr kern="1200">
                <a:solidFill>
                  <a:schemeClr val="tx1"/>
                </a:solidFill>
                <a:latin typeface="Arial" charset="0"/>
                <a:ea typeface="+mn-ea"/>
                <a:cs typeface="Arial" charset="0"/>
              </a:defRPr>
            </a:lvl9pPr>
          </a:lstStyle>
          <a:p>
            <a:pPr algn="ctr" eaLnBrk="0" hangingPunct="0">
              <a:defRPr/>
            </a:pPr>
            <a:r>
              <a:rPr lang="en-US" sz="1200" dirty="0">
                <a:solidFill>
                  <a:schemeClr val="bg2"/>
                </a:solidFill>
                <a:latin typeface="Arial"/>
                <a:ea typeface="ＭＳ Ｐゴシック"/>
              </a:rPr>
              <a:t>Data science</a:t>
            </a:r>
          </a:p>
        </p:txBody>
      </p:sp>
      <p:sp>
        <p:nvSpPr>
          <p:cNvPr id="131" name="Oval 130"/>
          <p:cNvSpPr>
            <a:spLocks noChangeArrowheads="1"/>
          </p:cNvSpPr>
          <p:nvPr/>
        </p:nvSpPr>
        <p:spPr bwMode="auto">
          <a:xfrm>
            <a:off x="8470134" y="4904485"/>
            <a:ext cx="886965" cy="893651"/>
          </a:xfrm>
          <a:prstGeom prst="ellipse">
            <a:avLst/>
          </a:pr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609493" algn="l" rtl="0" fontAlgn="base">
              <a:spcBef>
                <a:spcPct val="0"/>
              </a:spcBef>
              <a:spcAft>
                <a:spcPct val="0"/>
              </a:spcAft>
              <a:defRPr kern="1200">
                <a:solidFill>
                  <a:schemeClr val="tx1"/>
                </a:solidFill>
                <a:latin typeface="Arial" charset="0"/>
                <a:ea typeface="+mn-ea"/>
                <a:cs typeface="Arial" charset="0"/>
              </a:defRPr>
            </a:lvl2pPr>
            <a:lvl3pPr marL="1218987" algn="l" rtl="0" fontAlgn="base">
              <a:spcBef>
                <a:spcPct val="0"/>
              </a:spcBef>
              <a:spcAft>
                <a:spcPct val="0"/>
              </a:spcAft>
              <a:defRPr kern="1200">
                <a:solidFill>
                  <a:schemeClr val="tx1"/>
                </a:solidFill>
                <a:latin typeface="Arial" charset="0"/>
                <a:ea typeface="+mn-ea"/>
                <a:cs typeface="Arial" charset="0"/>
              </a:defRPr>
            </a:lvl3pPr>
            <a:lvl4pPr marL="1828480" algn="l" rtl="0" fontAlgn="base">
              <a:spcBef>
                <a:spcPct val="0"/>
              </a:spcBef>
              <a:spcAft>
                <a:spcPct val="0"/>
              </a:spcAft>
              <a:defRPr kern="1200">
                <a:solidFill>
                  <a:schemeClr val="tx1"/>
                </a:solidFill>
                <a:latin typeface="Arial" charset="0"/>
                <a:ea typeface="+mn-ea"/>
                <a:cs typeface="Arial" charset="0"/>
              </a:defRPr>
            </a:lvl4pPr>
            <a:lvl5pPr marL="2437973" algn="l" rtl="0" fontAlgn="base">
              <a:spcBef>
                <a:spcPct val="0"/>
              </a:spcBef>
              <a:spcAft>
                <a:spcPct val="0"/>
              </a:spcAft>
              <a:defRPr kern="1200">
                <a:solidFill>
                  <a:schemeClr val="tx1"/>
                </a:solidFill>
                <a:latin typeface="Arial" charset="0"/>
                <a:ea typeface="+mn-ea"/>
                <a:cs typeface="Arial" charset="0"/>
              </a:defRPr>
            </a:lvl5pPr>
            <a:lvl6pPr marL="3047467" algn="l" defTabSz="1218987" rtl="0" eaLnBrk="1" latinLnBrk="0" hangingPunct="1">
              <a:defRPr kern="1200">
                <a:solidFill>
                  <a:schemeClr val="tx1"/>
                </a:solidFill>
                <a:latin typeface="Arial" charset="0"/>
                <a:ea typeface="+mn-ea"/>
                <a:cs typeface="Arial" charset="0"/>
              </a:defRPr>
            </a:lvl6pPr>
            <a:lvl7pPr marL="3656960" algn="l" defTabSz="1218987" rtl="0" eaLnBrk="1" latinLnBrk="0" hangingPunct="1">
              <a:defRPr kern="1200">
                <a:solidFill>
                  <a:schemeClr val="tx1"/>
                </a:solidFill>
                <a:latin typeface="Arial" charset="0"/>
                <a:ea typeface="+mn-ea"/>
                <a:cs typeface="Arial" charset="0"/>
              </a:defRPr>
            </a:lvl7pPr>
            <a:lvl8pPr marL="4266453" algn="l" defTabSz="1218987" rtl="0" eaLnBrk="1" latinLnBrk="0" hangingPunct="1">
              <a:defRPr kern="1200">
                <a:solidFill>
                  <a:schemeClr val="tx1"/>
                </a:solidFill>
                <a:latin typeface="Arial" charset="0"/>
                <a:ea typeface="+mn-ea"/>
                <a:cs typeface="Arial" charset="0"/>
              </a:defRPr>
            </a:lvl8pPr>
            <a:lvl9pPr marL="4875947" algn="l" defTabSz="1218987" rtl="0" eaLnBrk="1" latinLnBrk="0" hangingPunct="1">
              <a:defRPr kern="1200">
                <a:solidFill>
                  <a:schemeClr val="tx1"/>
                </a:solidFill>
                <a:latin typeface="Arial" charset="0"/>
                <a:ea typeface="+mn-ea"/>
                <a:cs typeface="Arial" charset="0"/>
              </a:defRPr>
            </a:lvl9pPr>
          </a:lstStyle>
          <a:p>
            <a:pPr eaLnBrk="0" hangingPunct="0">
              <a:defRPr/>
            </a:pPr>
            <a:endParaRPr lang="en-US" altLang="en-US" kern="0">
              <a:solidFill>
                <a:srgbClr val="000000"/>
              </a:solidFill>
              <a:latin typeface="Arial"/>
            </a:endParaRPr>
          </a:p>
        </p:txBody>
      </p:sp>
      <p:sp>
        <p:nvSpPr>
          <p:cNvPr id="132" name="Oval 131"/>
          <p:cNvSpPr>
            <a:spLocks noChangeArrowheads="1"/>
          </p:cNvSpPr>
          <p:nvPr/>
        </p:nvSpPr>
        <p:spPr bwMode="auto">
          <a:xfrm>
            <a:off x="8470134" y="4904485"/>
            <a:ext cx="886965" cy="893651"/>
          </a:xfrm>
          <a:prstGeom prst="ellipse">
            <a:avLst/>
          </a:prstGeom>
          <a:solidFill>
            <a:schemeClr val="bg1"/>
          </a:solidFill>
          <a:ln w="19050">
            <a:solidFill>
              <a:srgbClr val="FF9900"/>
            </a:solidFill>
            <a:round/>
            <a:headEnd/>
            <a:tailEnd/>
          </a:ln>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609493" algn="l" rtl="0" fontAlgn="base">
              <a:spcBef>
                <a:spcPct val="0"/>
              </a:spcBef>
              <a:spcAft>
                <a:spcPct val="0"/>
              </a:spcAft>
              <a:defRPr kern="1200">
                <a:solidFill>
                  <a:schemeClr val="tx1"/>
                </a:solidFill>
                <a:latin typeface="Arial" charset="0"/>
                <a:ea typeface="+mn-ea"/>
                <a:cs typeface="Arial" charset="0"/>
              </a:defRPr>
            </a:lvl2pPr>
            <a:lvl3pPr marL="1218987" algn="l" rtl="0" fontAlgn="base">
              <a:spcBef>
                <a:spcPct val="0"/>
              </a:spcBef>
              <a:spcAft>
                <a:spcPct val="0"/>
              </a:spcAft>
              <a:defRPr kern="1200">
                <a:solidFill>
                  <a:schemeClr val="tx1"/>
                </a:solidFill>
                <a:latin typeface="Arial" charset="0"/>
                <a:ea typeface="+mn-ea"/>
                <a:cs typeface="Arial" charset="0"/>
              </a:defRPr>
            </a:lvl3pPr>
            <a:lvl4pPr marL="1828480" algn="l" rtl="0" fontAlgn="base">
              <a:spcBef>
                <a:spcPct val="0"/>
              </a:spcBef>
              <a:spcAft>
                <a:spcPct val="0"/>
              </a:spcAft>
              <a:defRPr kern="1200">
                <a:solidFill>
                  <a:schemeClr val="tx1"/>
                </a:solidFill>
                <a:latin typeface="Arial" charset="0"/>
                <a:ea typeface="+mn-ea"/>
                <a:cs typeface="Arial" charset="0"/>
              </a:defRPr>
            </a:lvl4pPr>
            <a:lvl5pPr marL="2437973" algn="l" rtl="0" fontAlgn="base">
              <a:spcBef>
                <a:spcPct val="0"/>
              </a:spcBef>
              <a:spcAft>
                <a:spcPct val="0"/>
              </a:spcAft>
              <a:defRPr kern="1200">
                <a:solidFill>
                  <a:schemeClr val="tx1"/>
                </a:solidFill>
                <a:latin typeface="Arial" charset="0"/>
                <a:ea typeface="+mn-ea"/>
                <a:cs typeface="Arial" charset="0"/>
              </a:defRPr>
            </a:lvl5pPr>
            <a:lvl6pPr marL="3047467" algn="l" defTabSz="1218987" rtl="0" eaLnBrk="1" latinLnBrk="0" hangingPunct="1">
              <a:defRPr kern="1200">
                <a:solidFill>
                  <a:schemeClr val="tx1"/>
                </a:solidFill>
                <a:latin typeface="Arial" charset="0"/>
                <a:ea typeface="+mn-ea"/>
                <a:cs typeface="Arial" charset="0"/>
              </a:defRPr>
            </a:lvl6pPr>
            <a:lvl7pPr marL="3656960" algn="l" defTabSz="1218987" rtl="0" eaLnBrk="1" latinLnBrk="0" hangingPunct="1">
              <a:defRPr kern="1200">
                <a:solidFill>
                  <a:schemeClr val="tx1"/>
                </a:solidFill>
                <a:latin typeface="Arial" charset="0"/>
                <a:ea typeface="+mn-ea"/>
                <a:cs typeface="Arial" charset="0"/>
              </a:defRPr>
            </a:lvl7pPr>
            <a:lvl8pPr marL="4266453" algn="l" defTabSz="1218987" rtl="0" eaLnBrk="1" latinLnBrk="0" hangingPunct="1">
              <a:defRPr kern="1200">
                <a:solidFill>
                  <a:schemeClr val="tx1"/>
                </a:solidFill>
                <a:latin typeface="Arial" charset="0"/>
                <a:ea typeface="+mn-ea"/>
                <a:cs typeface="Arial" charset="0"/>
              </a:defRPr>
            </a:lvl8pPr>
            <a:lvl9pPr marL="4875947" algn="l" defTabSz="1218987" rtl="0" eaLnBrk="1" latinLnBrk="0" hangingPunct="1">
              <a:defRPr kern="1200">
                <a:solidFill>
                  <a:schemeClr val="tx1"/>
                </a:solidFill>
                <a:latin typeface="Arial" charset="0"/>
                <a:ea typeface="+mn-ea"/>
                <a:cs typeface="Arial" charset="0"/>
              </a:defRPr>
            </a:lvl9pPr>
          </a:lstStyle>
          <a:p>
            <a:pPr eaLnBrk="0" hangingPunct="0">
              <a:defRPr/>
            </a:pPr>
            <a:endParaRPr lang="en-US" altLang="en-US" kern="0">
              <a:solidFill>
                <a:srgbClr val="000000"/>
              </a:solidFill>
              <a:latin typeface="Arial"/>
            </a:endParaRPr>
          </a:p>
        </p:txBody>
      </p:sp>
      <p:sp>
        <p:nvSpPr>
          <p:cNvPr id="133" name="Oval 132"/>
          <p:cNvSpPr>
            <a:spLocks noChangeArrowheads="1"/>
          </p:cNvSpPr>
          <p:nvPr/>
        </p:nvSpPr>
        <p:spPr bwMode="auto">
          <a:xfrm>
            <a:off x="6495837" y="4905268"/>
            <a:ext cx="886965" cy="890698"/>
          </a:xfrm>
          <a:prstGeom prst="ellipse">
            <a:avLst/>
          </a:prstGeom>
          <a:solidFill>
            <a:schemeClr val="bg1"/>
          </a:solidFill>
          <a:ln w="9525">
            <a:solidFill>
              <a:srgbClr val="FF9900"/>
            </a:solidFill>
            <a:round/>
            <a:headEnd/>
            <a:tailEnd/>
          </a:ln>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609493" algn="l" rtl="0" fontAlgn="base">
              <a:spcBef>
                <a:spcPct val="0"/>
              </a:spcBef>
              <a:spcAft>
                <a:spcPct val="0"/>
              </a:spcAft>
              <a:defRPr kern="1200">
                <a:solidFill>
                  <a:schemeClr val="tx1"/>
                </a:solidFill>
                <a:latin typeface="Arial" charset="0"/>
                <a:ea typeface="+mn-ea"/>
                <a:cs typeface="Arial" charset="0"/>
              </a:defRPr>
            </a:lvl2pPr>
            <a:lvl3pPr marL="1218987" algn="l" rtl="0" fontAlgn="base">
              <a:spcBef>
                <a:spcPct val="0"/>
              </a:spcBef>
              <a:spcAft>
                <a:spcPct val="0"/>
              </a:spcAft>
              <a:defRPr kern="1200">
                <a:solidFill>
                  <a:schemeClr val="tx1"/>
                </a:solidFill>
                <a:latin typeface="Arial" charset="0"/>
                <a:ea typeface="+mn-ea"/>
                <a:cs typeface="Arial" charset="0"/>
              </a:defRPr>
            </a:lvl3pPr>
            <a:lvl4pPr marL="1828480" algn="l" rtl="0" fontAlgn="base">
              <a:spcBef>
                <a:spcPct val="0"/>
              </a:spcBef>
              <a:spcAft>
                <a:spcPct val="0"/>
              </a:spcAft>
              <a:defRPr kern="1200">
                <a:solidFill>
                  <a:schemeClr val="tx1"/>
                </a:solidFill>
                <a:latin typeface="Arial" charset="0"/>
                <a:ea typeface="+mn-ea"/>
                <a:cs typeface="Arial" charset="0"/>
              </a:defRPr>
            </a:lvl4pPr>
            <a:lvl5pPr marL="2437973" algn="l" rtl="0" fontAlgn="base">
              <a:spcBef>
                <a:spcPct val="0"/>
              </a:spcBef>
              <a:spcAft>
                <a:spcPct val="0"/>
              </a:spcAft>
              <a:defRPr kern="1200">
                <a:solidFill>
                  <a:schemeClr val="tx1"/>
                </a:solidFill>
                <a:latin typeface="Arial" charset="0"/>
                <a:ea typeface="+mn-ea"/>
                <a:cs typeface="Arial" charset="0"/>
              </a:defRPr>
            </a:lvl5pPr>
            <a:lvl6pPr marL="3047467" algn="l" defTabSz="1218987" rtl="0" eaLnBrk="1" latinLnBrk="0" hangingPunct="1">
              <a:defRPr kern="1200">
                <a:solidFill>
                  <a:schemeClr val="tx1"/>
                </a:solidFill>
                <a:latin typeface="Arial" charset="0"/>
                <a:ea typeface="+mn-ea"/>
                <a:cs typeface="Arial" charset="0"/>
              </a:defRPr>
            </a:lvl6pPr>
            <a:lvl7pPr marL="3656960" algn="l" defTabSz="1218987" rtl="0" eaLnBrk="1" latinLnBrk="0" hangingPunct="1">
              <a:defRPr kern="1200">
                <a:solidFill>
                  <a:schemeClr val="tx1"/>
                </a:solidFill>
                <a:latin typeface="Arial" charset="0"/>
                <a:ea typeface="+mn-ea"/>
                <a:cs typeface="Arial" charset="0"/>
              </a:defRPr>
            </a:lvl7pPr>
            <a:lvl8pPr marL="4266453" algn="l" defTabSz="1218987" rtl="0" eaLnBrk="1" latinLnBrk="0" hangingPunct="1">
              <a:defRPr kern="1200">
                <a:solidFill>
                  <a:schemeClr val="tx1"/>
                </a:solidFill>
                <a:latin typeface="Arial" charset="0"/>
                <a:ea typeface="+mn-ea"/>
                <a:cs typeface="Arial" charset="0"/>
              </a:defRPr>
            </a:lvl8pPr>
            <a:lvl9pPr marL="4875947" algn="l" defTabSz="1218987" rtl="0" eaLnBrk="1" latinLnBrk="0" hangingPunct="1">
              <a:defRPr kern="1200">
                <a:solidFill>
                  <a:schemeClr val="tx1"/>
                </a:solidFill>
                <a:latin typeface="Arial" charset="0"/>
                <a:ea typeface="+mn-ea"/>
                <a:cs typeface="Arial" charset="0"/>
              </a:defRPr>
            </a:lvl9pPr>
          </a:lstStyle>
          <a:p>
            <a:pPr eaLnBrk="0" hangingPunct="0">
              <a:defRPr/>
            </a:pPr>
            <a:endParaRPr lang="en-US" altLang="en-US" kern="0">
              <a:solidFill>
                <a:srgbClr val="000000"/>
              </a:solidFill>
              <a:latin typeface="Arial"/>
            </a:endParaRPr>
          </a:p>
        </p:txBody>
      </p:sp>
      <p:sp>
        <p:nvSpPr>
          <p:cNvPr id="134" name="Oval 133"/>
          <p:cNvSpPr>
            <a:spLocks noChangeArrowheads="1"/>
          </p:cNvSpPr>
          <p:nvPr/>
        </p:nvSpPr>
        <p:spPr bwMode="auto">
          <a:xfrm>
            <a:off x="6495837" y="4905268"/>
            <a:ext cx="886965" cy="890698"/>
          </a:xfrm>
          <a:prstGeom prst="ellipse">
            <a:avLst/>
          </a:prstGeom>
          <a:noFill/>
          <a:ln w="19050">
            <a:solidFill>
              <a:srgbClr val="FF9900"/>
            </a:solidFill>
            <a:round/>
            <a:headEnd/>
            <a:tailEnd/>
          </a:ln>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609493" algn="l" rtl="0" fontAlgn="base">
              <a:spcBef>
                <a:spcPct val="0"/>
              </a:spcBef>
              <a:spcAft>
                <a:spcPct val="0"/>
              </a:spcAft>
              <a:defRPr kern="1200">
                <a:solidFill>
                  <a:schemeClr val="tx1"/>
                </a:solidFill>
                <a:latin typeface="Arial" charset="0"/>
                <a:ea typeface="+mn-ea"/>
                <a:cs typeface="Arial" charset="0"/>
              </a:defRPr>
            </a:lvl2pPr>
            <a:lvl3pPr marL="1218987" algn="l" rtl="0" fontAlgn="base">
              <a:spcBef>
                <a:spcPct val="0"/>
              </a:spcBef>
              <a:spcAft>
                <a:spcPct val="0"/>
              </a:spcAft>
              <a:defRPr kern="1200">
                <a:solidFill>
                  <a:schemeClr val="tx1"/>
                </a:solidFill>
                <a:latin typeface="Arial" charset="0"/>
                <a:ea typeface="+mn-ea"/>
                <a:cs typeface="Arial" charset="0"/>
              </a:defRPr>
            </a:lvl3pPr>
            <a:lvl4pPr marL="1828480" algn="l" rtl="0" fontAlgn="base">
              <a:spcBef>
                <a:spcPct val="0"/>
              </a:spcBef>
              <a:spcAft>
                <a:spcPct val="0"/>
              </a:spcAft>
              <a:defRPr kern="1200">
                <a:solidFill>
                  <a:schemeClr val="tx1"/>
                </a:solidFill>
                <a:latin typeface="Arial" charset="0"/>
                <a:ea typeface="+mn-ea"/>
                <a:cs typeface="Arial" charset="0"/>
              </a:defRPr>
            </a:lvl4pPr>
            <a:lvl5pPr marL="2437973" algn="l" rtl="0" fontAlgn="base">
              <a:spcBef>
                <a:spcPct val="0"/>
              </a:spcBef>
              <a:spcAft>
                <a:spcPct val="0"/>
              </a:spcAft>
              <a:defRPr kern="1200">
                <a:solidFill>
                  <a:schemeClr val="tx1"/>
                </a:solidFill>
                <a:latin typeface="Arial" charset="0"/>
                <a:ea typeface="+mn-ea"/>
                <a:cs typeface="Arial" charset="0"/>
              </a:defRPr>
            </a:lvl5pPr>
            <a:lvl6pPr marL="3047467" algn="l" defTabSz="1218987" rtl="0" eaLnBrk="1" latinLnBrk="0" hangingPunct="1">
              <a:defRPr kern="1200">
                <a:solidFill>
                  <a:schemeClr val="tx1"/>
                </a:solidFill>
                <a:latin typeface="Arial" charset="0"/>
                <a:ea typeface="+mn-ea"/>
                <a:cs typeface="Arial" charset="0"/>
              </a:defRPr>
            </a:lvl6pPr>
            <a:lvl7pPr marL="3656960" algn="l" defTabSz="1218987" rtl="0" eaLnBrk="1" latinLnBrk="0" hangingPunct="1">
              <a:defRPr kern="1200">
                <a:solidFill>
                  <a:schemeClr val="tx1"/>
                </a:solidFill>
                <a:latin typeface="Arial" charset="0"/>
                <a:ea typeface="+mn-ea"/>
                <a:cs typeface="Arial" charset="0"/>
              </a:defRPr>
            </a:lvl7pPr>
            <a:lvl8pPr marL="4266453" algn="l" defTabSz="1218987" rtl="0" eaLnBrk="1" latinLnBrk="0" hangingPunct="1">
              <a:defRPr kern="1200">
                <a:solidFill>
                  <a:schemeClr val="tx1"/>
                </a:solidFill>
                <a:latin typeface="Arial" charset="0"/>
                <a:ea typeface="+mn-ea"/>
                <a:cs typeface="Arial" charset="0"/>
              </a:defRPr>
            </a:lvl8pPr>
            <a:lvl9pPr marL="4875947" algn="l" defTabSz="1218987" rtl="0" eaLnBrk="1" latinLnBrk="0" hangingPunct="1">
              <a:defRPr kern="1200">
                <a:solidFill>
                  <a:schemeClr val="tx1"/>
                </a:solidFill>
                <a:latin typeface="Arial" charset="0"/>
                <a:ea typeface="+mn-ea"/>
                <a:cs typeface="Arial" charset="0"/>
              </a:defRPr>
            </a:lvl9pPr>
          </a:lstStyle>
          <a:p>
            <a:pPr eaLnBrk="0" hangingPunct="0">
              <a:defRPr/>
            </a:pPr>
            <a:endParaRPr lang="en-US" altLang="en-US" kern="0">
              <a:solidFill>
                <a:srgbClr val="000000"/>
              </a:solidFill>
              <a:latin typeface="Arial"/>
            </a:endParaRPr>
          </a:p>
        </p:txBody>
      </p:sp>
      <p:sp>
        <p:nvSpPr>
          <p:cNvPr id="135" name="Freeform 134"/>
          <p:cNvSpPr>
            <a:spLocks noEditPoints="1"/>
          </p:cNvSpPr>
          <p:nvPr/>
        </p:nvSpPr>
        <p:spPr bwMode="auto">
          <a:xfrm>
            <a:off x="6640601" y="5089080"/>
            <a:ext cx="597434" cy="523074"/>
          </a:xfrm>
          <a:custGeom>
            <a:avLst/>
            <a:gdLst>
              <a:gd name="T0" fmla="*/ 239 w 400"/>
              <a:gd name="T1" fmla="*/ 48 h 350"/>
              <a:gd name="T2" fmla="*/ 233 w 400"/>
              <a:gd name="T3" fmla="*/ 61 h 350"/>
              <a:gd name="T4" fmla="*/ 200 w 400"/>
              <a:gd name="T5" fmla="*/ 90 h 350"/>
              <a:gd name="T6" fmla="*/ 167 w 400"/>
              <a:gd name="T7" fmla="*/ 61 h 350"/>
              <a:gd name="T8" fmla="*/ 161 w 400"/>
              <a:gd name="T9" fmla="*/ 48 h 350"/>
              <a:gd name="T10" fmla="*/ 164 w 400"/>
              <a:gd name="T11" fmla="*/ 25 h 350"/>
              <a:gd name="T12" fmla="*/ 225 w 400"/>
              <a:gd name="T13" fmla="*/ 10 h 350"/>
              <a:gd name="T14" fmla="*/ 200 w 400"/>
              <a:gd name="T15" fmla="*/ 107 h 350"/>
              <a:gd name="T16" fmla="*/ 196 w 400"/>
              <a:gd name="T17" fmla="*/ 117 h 350"/>
              <a:gd name="T18" fmla="*/ 172 w 400"/>
              <a:gd name="T19" fmla="*/ 98 h 350"/>
              <a:gd name="T20" fmla="*/ 126 w 400"/>
              <a:gd name="T21" fmla="*/ 175 h 350"/>
              <a:gd name="T22" fmla="*/ 132 w 400"/>
              <a:gd name="T23" fmla="*/ 181 h 350"/>
              <a:gd name="T24" fmla="*/ 272 w 400"/>
              <a:gd name="T25" fmla="*/ 179 h 350"/>
              <a:gd name="T26" fmla="*/ 264 w 400"/>
              <a:gd name="T27" fmla="*/ 115 h 350"/>
              <a:gd name="T28" fmla="*/ 209 w 400"/>
              <a:gd name="T29" fmla="*/ 146 h 350"/>
              <a:gd name="T30" fmla="*/ 206 w 400"/>
              <a:gd name="T31" fmla="*/ 111 h 350"/>
              <a:gd name="T32" fmla="*/ 225 w 400"/>
              <a:gd name="T33" fmla="*/ 153 h 350"/>
              <a:gd name="T34" fmla="*/ 246 w 400"/>
              <a:gd name="T35" fmla="*/ 159 h 350"/>
              <a:gd name="T36" fmla="*/ 225 w 400"/>
              <a:gd name="T37" fmla="*/ 153 h 350"/>
              <a:gd name="T38" fmla="*/ 332 w 400"/>
              <a:gd name="T39" fmla="*/ 259 h 350"/>
              <a:gd name="T40" fmla="*/ 366 w 400"/>
              <a:gd name="T41" fmla="*/ 232 h 350"/>
              <a:gd name="T42" fmla="*/ 369 w 400"/>
              <a:gd name="T43" fmla="*/ 218 h 350"/>
              <a:gd name="T44" fmla="*/ 363 w 400"/>
              <a:gd name="T45" fmla="*/ 183 h 350"/>
              <a:gd name="T46" fmla="*/ 329 w 400"/>
              <a:gd name="T47" fmla="*/ 169 h 350"/>
              <a:gd name="T48" fmla="*/ 321 w 400"/>
              <a:gd name="T49" fmla="*/ 169 h 350"/>
              <a:gd name="T50" fmla="*/ 312 w 400"/>
              <a:gd name="T51" fmla="*/ 174 h 350"/>
              <a:gd name="T52" fmla="*/ 301 w 400"/>
              <a:gd name="T53" fmla="*/ 171 h 350"/>
              <a:gd name="T54" fmla="*/ 298 w 400"/>
              <a:gd name="T55" fmla="*/ 187 h 350"/>
              <a:gd name="T56" fmla="*/ 295 w 400"/>
              <a:gd name="T57" fmla="*/ 218 h 350"/>
              <a:gd name="T58" fmla="*/ 299 w 400"/>
              <a:gd name="T59" fmla="*/ 232 h 350"/>
              <a:gd name="T60" fmla="*/ 361 w 400"/>
              <a:gd name="T61" fmla="*/ 267 h 350"/>
              <a:gd name="T62" fmla="*/ 400 w 400"/>
              <a:gd name="T63" fmla="*/ 344 h 350"/>
              <a:gd name="T64" fmla="*/ 394 w 400"/>
              <a:gd name="T65" fmla="*/ 350 h 350"/>
              <a:gd name="T66" fmla="*/ 265 w 400"/>
              <a:gd name="T67" fmla="*/ 349 h 350"/>
              <a:gd name="T68" fmla="*/ 274 w 400"/>
              <a:gd name="T69" fmla="*/ 285 h 350"/>
              <a:gd name="T70" fmla="*/ 332 w 400"/>
              <a:gd name="T71" fmla="*/ 290 h 350"/>
              <a:gd name="T72" fmla="*/ 1 w 400"/>
              <a:gd name="T73" fmla="*/ 344 h 350"/>
              <a:gd name="T74" fmla="*/ 45 w 400"/>
              <a:gd name="T75" fmla="*/ 268 h 350"/>
              <a:gd name="T76" fmla="*/ 64 w 400"/>
              <a:gd name="T77" fmla="*/ 297 h 350"/>
              <a:gd name="T78" fmla="*/ 65 w 400"/>
              <a:gd name="T79" fmla="*/ 307 h 350"/>
              <a:gd name="T80" fmla="*/ 67 w 400"/>
              <a:gd name="T81" fmla="*/ 307 h 350"/>
              <a:gd name="T82" fmla="*/ 68 w 400"/>
              <a:gd name="T83" fmla="*/ 297 h 350"/>
              <a:gd name="T84" fmla="*/ 88 w 400"/>
              <a:gd name="T85" fmla="*/ 268 h 350"/>
              <a:gd name="T86" fmla="*/ 132 w 400"/>
              <a:gd name="T87" fmla="*/ 344 h 350"/>
              <a:gd name="T88" fmla="*/ 126 w 400"/>
              <a:gd name="T89" fmla="*/ 350 h 350"/>
              <a:gd name="T90" fmla="*/ 2 w 400"/>
              <a:gd name="T91" fmla="*/ 349 h 350"/>
              <a:gd name="T92" fmla="*/ 47 w 400"/>
              <a:gd name="T93" fmla="*/ 249 h 350"/>
              <a:gd name="T94" fmla="*/ 29 w 400"/>
              <a:gd name="T95" fmla="*/ 220 h 350"/>
              <a:gd name="T96" fmla="*/ 64 w 400"/>
              <a:gd name="T97" fmla="*/ 170 h 350"/>
              <a:gd name="T98" fmla="*/ 104 w 400"/>
              <a:gd name="T99" fmla="*/ 207 h 350"/>
              <a:gd name="T100" fmla="*/ 115 w 400"/>
              <a:gd name="T101" fmla="*/ 244 h 350"/>
              <a:gd name="T102" fmla="*/ 66 w 400"/>
              <a:gd name="T103" fmla="*/ 259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0" h="350">
                <a:moveTo>
                  <a:pt x="235" y="46"/>
                </a:moveTo>
                <a:cubicBezTo>
                  <a:pt x="237" y="46"/>
                  <a:pt x="239" y="46"/>
                  <a:pt x="239" y="48"/>
                </a:cubicBezTo>
                <a:cubicBezTo>
                  <a:pt x="240" y="51"/>
                  <a:pt x="240" y="53"/>
                  <a:pt x="239" y="55"/>
                </a:cubicBezTo>
                <a:cubicBezTo>
                  <a:pt x="238" y="57"/>
                  <a:pt x="235" y="59"/>
                  <a:pt x="233" y="61"/>
                </a:cubicBezTo>
                <a:cubicBezTo>
                  <a:pt x="233" y="62"/>
                  <a:pt x="231" y="62"/>
                  <a:pt x="230" y="62"/>
                </a:cubicBezTo>
                <a:cubicBezTo>
                  <a:pt x="224" y="77"/>
                  <a:pt x="214" y="90"/>
                  <a:pt x="200" y="90"/>
                </a:cubicBezTo>
                <a:cubicBezTo>
                  <a:pt x="187" y="90"/>
                  <a:pt x="176" y="77"/>
                  <a:pt x="170" y="62"/>
                </a:cubicBezTo>
                <a:cubicBezTo>
                  <a:pt x="169" y="62"/>
                  <a:pt x="168" y="62"/>
                  <a:pt x="167" y="61"/>
                </a:cubicBezTo>
                <a:cubicBezTo>
                  <a:pt x="165" y="59"/>
                  <a:pt x="162" y="57"/>
                  <a:pt x="162" y="55"/>
                </a:cubicBezTo>
                <a:cubicBezTo>
                  <a:pt x="161" y="53"/>
                  <a:pt x="161" y="51"/>
                  <a:pt x="161" y="48"/>
                </a:cubicBezTo>
                <a:cubicBezTo>
                  <a:pt x="162" y="46"/>
                  <a:pt x="163" y="46"/>
                  <a:pt x="165" y="46"/>
                </a:cubicBezTo>
                <a:cubicBezTo>
                  <a:pt x="164" y="40"/>
                  <a:pt x="163" y="32"/>
                  <a:pt x="164" y="25"/>
                </a:cubicBezTo>
                <a:cubicBezTo>
                  <a:pt x="168" y="9"/>
                  <a:pt x="185" y="0"/>
                  <a:pt x="200" y="0"/>
                </a:cubicBezTo>
                <a:cubicBezTo>
                  <a:pt x="214" y="0"/>
                  <a:pt x="222" y="4"/>
                  <a:pt x="225" y="10"/>
                </a:cubicBezTo>
                <a:cubicBezTo>
                  <a:pt x="238" y="16"/>
                  <a:pt x="239" y="29"/>
                  <a:pt x="235" y="46"/>
                </a:cubicBezTo>
                <a:close/>
                <a:moveTo>
                  <a:pt x="200" y="107"/>
                </a:moveTo>
                <a:cubicBezTo>
                  <a:pt x="194" y="111"/>
                  <a:pt x="194" y="111"/>
                  <a:pt x="194" y="111"/>
                </a:cubicBezTo>
                <a:cubicBezTo>
                  <a:pt x="196" y="117"/>
                  <a:pt x="196" y="117"/>
                  <a:pt x="196" y="117"/>
                </a:cubicBezTo>
                <a:cubicBezTo>
                  <a:pt x="191" y="146"/>
                  <a:pt x="191" y="146"/>
                  <a:pt x="191" y="146"/>
                </a:cubicBezTo>
                <a:cubicBezTo>
                  <a:pt x="184" y="132"/>
                  <a:pt x="176" y="113"/>
                  <a:pt x="172" y="98"/>
                </a:cubicBezTo>
                <a:cubicBezTo>
                  <a:pt x="160" y="102"/>
                  <a:pt x="142" y="104"/>
                  <a:pt x="136" y="115"/>
                </a:cubicBezTo>
                <a:cubicBezTo>
                  <a:pt x="130" y="127"/>
                  <a:pt x="127" y="154"/>
                  <a:pt x="126" y="175"/>
                </a:cubicBezTo>
                <a:cubicBezTo>
                  <a:pt x="126" y="177"/>
                  <a:pt x="127" y="178"/>
                  <a:pt x="128" y="179"/>
                </a:cubicBezTo>
                <a:cubicBezTo>
                  <a:pt x="129" y="180"/>
                  <a:pt x="131" y="181"/>
                  <a:pt x="132" y="181"/>
                </a:cubicBezTo>
                <a:cubicBezTo>
                  <a:pt x="268" y="181"/>
                  <a:pt x="268" y="181"/>
                  <a:pt x="268" y="181"/>
                </a:cubicBezTo>
                <a:cubicBezTo>
                  <a:pt x="270" y="181"/>
                  <a:pt x="271" y="180"/>
                  <a:pt x="272" y="179"/>
                </a:cubicBezTo>
                <a:cubicBezTo>
                  <a:pt x="274" y="178"/>
                  <a:pt x="274" y="177"/>
                  <a:pt x="274" y="175"/>
                </a:cubicBezTo>
                <a:cubicBezTo>
                  <a:pt x="273" y="154"/>
                  <a:pt x="270" y="127"/>
                  <a:pt x="264" y="115"/>
                </a:cubicBezTo>
                <a:cubicBezTo>
                  <a:pt x="258" y="104"/>
                  <a:pt x="240" y="102"/>
                  <a:pt x="228" y="98"/>
                </a:cubicBezTo>
                <a:cubicBezTo>
                  <a:pt x="224" y="113"/>
                  <a:pt x="217" y="132"/>
                  <a:pt x="209" y="146"/>
                </a:cubicBezTo>
                <a:cubicBezTo>
                  <a:pt x="205" y="117"/>
                  <a:pt x="205" y="117"/>
                  <a:pt x="205" y="117"/>
                </a:cubicBezTo>
                <a:cubicBezTo>
                  <a:pt x="206" y="111"/>
                  <a:pt x="206" y="111"/>
                  <a:pt x="206" y="111"/>
                </a:cubicBezTo>
                <a:cubicBezTo>
                  <a:pt x="200" y="107"/>
                  <a:pt x="200" y="107"/>
                  <a:pt x="200" y="107"/>
                </a:cubicBezTo>
                <a:close/>
                <a:moveTo>
                  <a:pt x="225" y="153"/>
                </a:moveTo>
                <a:cubicBezTo>
                  <a:pt x="246" y="153"/>
                  <a:pt x="246" y="153"/>
                  <a:pt x="246" y="153"/>
                </a:cubicBezTo>
                <a:cubicBezTo>
                  <a:pt x="246" y="159"/>
                  <a:pt x="246" y="159"/>
                  <a:pt x="246" y="159"/>
                </a:cubicBezTo>
                <a:cubicBezTo>
                  <a:pt x="225" y="159"/>
                  <a:pt x="225" y="159"/>
                  <a:pt x="225" y="159"/>
                </a:cubicBezTo>
                <a:cubicBezTo>
                  <a:pt x="225" y="153"/>
                  <a:pt x="225" y="153"/>
                  <a:pt x="225" y="153"/>
                </a:cubicBezTo>
                <a:close/>
                <a:moveTo>
                  <a:pt x="303" y="232"/>
                </a:moveTo>
                <a:cubicBezTo>
                  <a:pt x="309" y="246"/>
                  <a:pt x="319" y="259"/>
                  <a:pt x="332" y="259"/>
                </a:cubicBezTo>
                <a:cubicBezTo>
                  <a:pt x="345" y="259"/>
                  <a:pt x="356" y="247"/>
                  <a:pt x="362" y="232"/>
                </a:cubicBezTo>
                <a:cubicBezTo>
                  <a:pt x="363" y="233"/>
                  <a:pt x="365" y="233"/>
                  <a:pt x="366" y="232"/>
                </a:cubicBezTo>
                <a:cubicBezTo>
                  <a:pt x="367" y="230"/>
                  <a:pt x="368" y="228"/>
                  <a:pt x="369" y="225"/>
                </a:cubicBezTo>
                <a:cubicBezTo>
                  <a:pt x="370" y="223"/>
                  <a:pt x="370" y="221"/>
                  <a:pt x="369" y="218"/>
                </a:cubicBezTo>
                <a:cubicBezTo>
                  <a:pt x="369" y="217"/>
                  <a:pt x="368" y="217"/>
                  <a:pt x="367" y="216"/>
                </a:cubicBezTo>
                <a:cubicBezTo>
                  <a:pt x="373" y="205"/>
                  <a:pt x="372" y="193"/>
                  <a:pt x="363" y="183"/>
                </a:cubicBezTo>
                <a:cubicBezTo>
                  <a:pt x="355" y="173"/>
                  <a:pt x="342" y="169"/>
                  <a:pt x="329" y="169"/>
                </a:cubicBezTo>
                <a:cubicBezTo>
                  <a:pt x="329" y="169"/>
                  <a:pt x="329" y="169"/>
                  <a:pt x="329" y="169"/>
                </a:cubicBezTo>
                <a:cubicBezTo>
                  <a:pt x="329" y="167"/>
                  <a:pt x="330" y="165"/>
                  <a:pt x="329" y="162"/>
                </a:cubicBezTo>
                <a:cubicBezTo>
                  <a:pt x="329" y="162"/>
                  <a:pt x="321" y="170"/>
                  <a:pt x="321" y="169"/>
                </a:cubicBezTo>
                <a:cubicBezTo>
                  <a:pt x="320" y="168"/>
                  <a:pt x="316" y="159"/>
                  <a:pt x="315" y="163"/>
                </a:cubicBezTo>
                <a:cubicBezTo>
                  <a:pt x="315" y="168"/>
                  <a:pt x="313" y="172"/>
                  <a:pt x="312" y="174"/>
                </a:cubicBezTo>
                <a:cubicBezTo>
                  <a:pt x="311" y="174"/>
                  <a:pt x="311" y="174"/>
                  <a:pt x="311" y="174"/>
                </a:cubicBezTo>
                <a:cubicBezTo>
                  <a:pt x="309" y="172"/>
                  <a:pt x="299" y="168"/>
                  <a:pt x="301" y="171"/>
                </a:cubicBezTo>
                <a:cubicBezTo>
                  <a:pt x="304" y="174"/>
                  <a:pt x="305" y="177"/>
                  <a:pt x="305" y="178"/>
                </a:cubicBezTo>
                <a:cubicBezTo>
                  <a:pt x="302" y="181"/>
                  <a:pt x="300" y="184"/>
                  <a:pt x="298" y="187"/>
                </a:cubicBezTo>
                <a:cubicBezTo>
                  <a:pt x="292" y="196"/>
                  <a:pt x="291" y="208"/>
                  <a:pt x="297" y="217"/>
                </a:cubicBezTo>
                <a:cubicBezTo>
                  <a:pt x="296" y="217"/>
                  <a:pt x="296" y="217"/>
                  <a:pt x="295" y="218"/>
                </a:cubicBezTo>
                <a:cubicBezTo>
                  <a:pt x="295" y="221"/>
                  <a:pt x="295" y="223"/>
                  <a:pt x="296" y="225"/>
                </a:cubicBezTo>
                <a:cubicBezTo>
                  <a:pt x="296" y="228"/>
                  <a:pt x="298" y="230"/>
                  <a:pt x="299" y="232"/>
                </a:cubicBezTo>
                <a:cubicBezTo>
                  <a:pt x="300" y="233"/>
                  <a:pt x="301" y="233"/>
                  <a:pt x="303" y="232"/>
                </a:cubicBezTo>
                <a:close/>
                <a:moveTo>
                  <a:pt x="361" y="267"/>
                </a:moveTo>
                <a:cubicBezTo>
                  <a:pt x="373" y="272"/>
                  <a:pt x="384" y="273"/>
                  <a:pt x="390" y="285"/>
                </a:cubicBezTo>
                <a:cubicBezTo>
                  <a:pt x="396" y="297"/>
                  <a:pt x="399" y="323"/>
                  <a:pt x="400" y="344"/>
                </a:cubicBezTo>
                <a:cubicBezTo>
                  <a:pt x="400" y="346"/>
                  <a:pt x="400" y="347"/>
                  <a:pt x="398" y="349"/>
                </a:cubicBezTo>
                <a:cubicBezTo>
                  <a:pt x="397" y="350"/>
                  <a:pt x="396" y="350"/>
                  <a:pt x="394" y="350"/>
                </a:cubicBezTo>
                <a:cubicBezTo>
                  <a:pt x="270" y="350"/>
                  <a:pt x="270" y="350"/>
                  <a:pt x="270" y="350"/>
                </a:cubicBezTo>
                <a:cubicBezTo>
                  <a:pt x="268" y="350"/>
                  <a:pt x="266" y="350"/>
                  <a:pt x="265" y="349"/>
                </a:cubicBezTo>
                <a:cubicBezTo>
                  <a:pt x="264" y="347"/>
                  <a:pt x="264" y="346"/>
                  <a:pt x="264" y="344"/>
                </a:cubicBezTo>
                <a:cubicBezTo>
                  <a:pt x="265" y="323"/>
                  <a:pt x="267" y="297"/>
                  <a:pt x="274" y="285"/>
                </a:cubicBezTo>
                <a:cubicBezTo>
                  <a:pt x="280" y="273"/>
                  <a:pt x="291" y="272"/>
                  <a:pt x="303" y="267"/>
                </a:cubicBezTo>
                <a:cubicBezTo>
                  <a:pt x="332" y="290"/>
                  <a:pt x="332" y="290"/>
                  <a:pt x="332" y="290"/>
                </a:cubicBezTo>
                <a:cubicBezTo>
                  <a:pt x="361" y="267"/>
                  <a:pt x="361" y="267"/>
                  <a:pt x="361" y="267"/>
                </a:cubicBezTo>
                <a:close/>
                <a:moveTo>
                  <a:pt x="1" y="344"/>
                </a:moveTo>
                <a:cubicBezTo>
                  <a:pt x="1" y="324"/>
                  <a:pt x="4" y="304"/>
                  <a:pt x="10" y="284"/>
                </a:cubicBezTo>
                <a:cubicBezTo>
                  <a:pt x="13" y="275"/>
                  <a:pt x="30" y="271"/>
                  <a:pt x="45" y="268"/>
                </a:cubicBezTo>
                <a:cubicBezTo>
                  <a:pt x="51" y="282"/>
                  <a:pt x="58" y="290"/>
                  <a:pt x="64" y="292"/>
                </a:cubicBezTo>
                <a:cubicBezTo>
                  <a:pt x="64" y="297"/>
                  <a:pt x="64" y="297"/>
                  <a:pt x="64" y="297"/>
                </a:cubicBezTo>
                <a:cubicBezTo>
                  <a:pt x="65" y="300"/>
                  <a:pt x="65" y="304"/>
                  <a:pt x="65" y="306"/>
                </a:cubicBezTo>
                <a:cubicBezTo>
                  <a:pt x="65" y="307"/>
                  <a:pt x="65" y="307"/>
                  <a:pt x="65" y="307"/>
                </a:cubicBezTo>
                <a:cubicBezTo>
                  <a:pt x="66" y="307"/>
                  <a:pt x="66" y="307"/>
                  <a:pt x="66" y="307"/>
                </a:cubicBezTo>
                <a:cubicBezTo>
                  <a:pt x="67" y="307"/>
                  <a:pt x="67" y="307"/>
                  <a:pt x="67" y="307"/>
                </a:cubicBezTo>
                <a:cubicBezTo>
                  <a:pt x="68" y="307"/>
                  <a:pt x="68" y="307"/>
                  <a:pt x="68" y="306"/>
                </a:cubicBezTo>
                <a:cubicBezTo>
                  <a:pt x="68" y="304"/>
                  <a:pt x="68" y="300"/>
                  <a:pt x="68" y="297"/>
                </a:cubicBezTo>
                <a:cubicBezTo>
                  <a:pt x="69" y="292"/>
                  <a:pt x="69" y="292"/>
                  <a:pt x="69" y="292"/>
                </a:cubicBezTo>
                <a:cubicBezTo>
                  <a:pt x="75" y="290"/>
                  <a:pt x="82" y="282"/>
                  <a:pt x="88" y="268"/>
                </a:cubicBezTo>
                <a:cubicBezTo>
                  <a:pt x="103" y="271"/>
                  <a:pt x="119" y="275"/>
                  <a:pt x="122" y="284"/>
                </a:cubicBezTo>
                <a:cubicBezTo>
                  <a:pt x="129" y="304"/>
                  <a:pt x="132" y="324"/>
                  <a:pt x="132" y="344"/>
                </a:cubicBezTo>
                <a:cubicBezTo>
                  <a:pt x="132" y="346"/>
                  <a:pt x="132" y="347"/>
                  <a:pt x="130" y="349"/>
                </a:cubicBezTo>
                <a:cubicBezTo>
                  <a:pt x="129" y="350"/>
                  <a:pt x="128" y="350"/>
                  <a:pt x="126" y="350"/>
                </a:cubicBezTo>
                <a:cubicBezTo>
                  <a:pt x="86" y="350"/>
                  <a:pt x="46" y="350"/>
                  <a:pt x="7" y="350"/>
                </a:cubicBezTo>
                <a:cubicBezTo>
                  <a:pt x="5" y="350"/>
                  <a:pt x="3" y="350"/>
                  <a:pt x="2" y="349"/>
                </a:cubicBezTo>
                <a:cubicBezTo>
                  <a:pt x="1" y="347"/>
                  <a:pt x="0" y="346"/>
                  <a:pt x="1" y="344"/>
                </a:cubicBezTo>
                <a:close/>
                <a:moveTo>
                  <a:pt x="47" y="249"/>
                </a:moveTo>
                <a:cubicBezTo>
                  <a:pt x="38" y="248"/>
                  <a:pt x="25" y="247"/>
                  <a:pt x="18" y="244"/>
                </a:cubicBezTo>
                <a:cubicBezTo>
                  <a:pt x="24" y="237"/>
                  <a:pt x="28" y="231"/>
                  <a:pt x="29" y="220"/>
                </a:cubicBezTo>
                <a:cubicBezTo>
                  <a:pt x="29" y="217"/>
                  <a:pt x="28" y="212"/>
                  <a:pt x="28" y="207"/>
                </a:cubicBezTo>
                <a:cubicBezTo>
                  <a:pt x="28" y="187"/>
                  <a:pt x="44" y="171"/>
                  <a:pt x="64" y="170"/>
                </a:cubicBezTo>
                <a:cubicBezTo>
                  <a:pt x="66" y="170"/>
                  <a:pt x="67" y="170"/>
                  <a:pt x="68" y="170"/>
                </a:cubicBezTo>
                <a:cubicBezTo>
                  <a:pt x="89" y="171"/>
                  <a:pt x="104" y="187"/>
                  <a:pt x="104" y="207"/>
                </a:cubicBezTo>
                <a:cubicBezTo>
                  <a:pt x="104" y="213"/>
                  <a:pt x="104" y="217"/>
                  <a:pt x="104" y="222"/>
                </a:cubicBezTo>
                <a:cubicBezTo>
                  <a:pt x="105" y="231"/>
                  <a:pt x="109" y="238"/>
                  <a:pt x="115" y="244"/>
                </a:cubicBezTo>
                <a:cubicBezTo>
                  <a:pt x="108" y="247"/>
                  <a:pt x="95" y="248"/>
                  <a:pt x="86" y="249"/>
                </a:cubicBezTo>
                <a:cubicBezTo>
                  <a:pt x="81" y="255"/>
                  <a:pt x="74" y="259"/>
                  <a:pt x="66" y="259"/>
                </a:cubicBezTo>
                <a:cubicBezTo>
                  <a:pt x="59" y="259"/>
                  <a:pt x="52" y="255"/>
                  <a:pt x="47" y="249"/>
                </a:cubicBezTo>
                <a:close/>
              </a:path>
            </a:pathLst>
          </a:custGeom>
          <a:solidFill>
            <a:srgbClr val="FF9900"/>
          </a:solidFill>
          <a:ln/>
          <a:extLst/>
        </p:spPr>
        <p:style>
          <a:lnRef idx="2">
            <a:schemeClr val="accent2">
              <a:shade val="50000"/>
            </a:schemeClr>
          </a:lnRef>
          <a:fillRef idx="1">
            <a:schemeClr val="accent2"/>
          </a:fillRef>
          <a:effectRef idx="0">
            <a:schemeClr val="accent2"/>
          </a:effectRef>
          <a:fontRef idx="minor">
            <a:schemeClr val="lt1"/>
          </a:fontRef>
        </p:style>
        <p:txBody>
          <a:bodyPr/>
          <a:lstStyle>
            <a:defPPr>
              <a:defRPr lang="en-US"/>
            </a:defPPr>
            <a:lvl1pPr algn="l" rtl="0" fontAlgn="base">
              <a:spcBef>
                <a:spcPct val="0"/>
              </a:spcBef>
              <a:spcAft>
                <a:spcPct val="0"/>
              </a:spcAft>
              <a:defRPr kern="1200">
                <a:solidFill>
                  <a:schemeClr val="lt1"/>
                </a:solidFill>
                <a:latin typeface="+mn-lt"/>
                <a:ea typeface="+mn-ea"/>
                <a:cs typeface="+mn-cs"/>
              </a:defRPr>
            </a:lvl1pPr>
            <a:lvl2pPr marL="609493" algn="l" rtl="0" fontAlgn="base">
              <a:spcBef>
                <a:spcPct val="0"/>
              </a:spcBef>
              <a:spcAft>
                <a:spcPct val="0"/>
              </a:spcAft>
              <a:defRPr kern="1200">
                <a:solidFill>
                  <a:schemeClr val="lt1"/>
                </a:solidFill>
                <a:latin typeface="+mn-lt"/>
                <a:ea typeface="+mn-ea"/>
                <a:cs typeface="+mn-cs"/>
              </a:defRPr>
            </a:lvl2pPr>
            <a:lvl3pPr marL="1218987" algn="l" rtl="0" fontAlgn="base">
              <a:spcBef>
                <a:spcPct val="0"/>
              </a:spcBef>
              <a:spcAft>
                <a:spcPct val="0"/>
              </a:spcAft>
              <a:defRPr kern="1200">
                <a:solidFill>
                  <a:schemeClr val="lt1"/>
                </a:solidFill>
                <a:latin typeface="+mn-lt"/>
                <a:ea typeface="+mn-ea"/>
                <a:cs typeface="+mn-cs"/>
              </a:defRPr>
            </a:lvl3pPr>
            <a:lvl4pPr marL="1828480" algn="l" rtl="0" fontAlgn="base">
              <a:spcBef>
                <a:spcPct val="0"/>
              </a:spcBef>
              <a:spcAft>
                <a:spcPct val="0"/>
              </a:spcAft>
              <a:defRPr kern="1200">
                <a:solidFill>
                  <a:schemeClr val="lt1"/>
                </a:solidFill>
                <a:latin typeface="+mn-lt"/>
                <a:ea typeface="+mn-ea"/>
                <a:cs typeface="+mn-cs"/>
              </a:defRPr>
            </a:lvl4pPr>
            <a:lvl5pPr marL="2437973" algn="l" rtl="0" fontAlgn="base">
              <a:spcBef>
                <a:spcPct val="0"/>
              </a:spcBef>
              <a:spcAft>
                <a:spcPct val="0"/>
              </a:spcAft>
              <a:defRPr kern="1200">
                <a:solidFill>
                  <a:schemeClr val="lt1"/>
                </a:solidFill>
                <a:latin typeface="+mn-lt"/>
                <a:ea typeface="+mn-ea"/>
                <a:cs typeface="+mn-cs"/>
              </a:defRPr>
            </a:lvl5pPr>
            <a:lvl6pPr marL="3047467" algn="l" defTabSz="1218987" rtl="0" eaLnBrk="1" latinLnBrk="0" hangingPunct="1">
              <a:defRPr kern="1200">
                <a:solidFill>
                  <a:schemeClr val="lt1"/>
                </a:solidFill>
                <a:latin typeface="+mn-lt"/>
                <a:ea typeface="+mn-ea"/>
                <a:cs typeface="+mn-cs"/>
              </a:defRPr>
            </a:lvl6pPr>
            <a:lvl7pPr marL="3656960" algn="l" defTabSz="1218987" rtl="0" eaLnBrk="1" latinLnBrk="0" hangingPunct="1">
              <a:defRPr kern="1200">
                <a:solidFill>
                  <a:schemeClr val="lt1"/>
                </a:solidFill>
                <a:latin typeface="+mn-lt"/>
                <a:ea typeface="+mn-ea"/>
                <a:cs typeface="+mn-cs"/>
              </a:defRPr>
            </a:lvl7pPr>
            <a:lvl8pPr marL="4266453" algn="l" defTabSz="1218987" rtl="0" eaLnBrk="1" latinLnBrk="0" hangingPunct="1">
              <a:defRPr kern="1200">
                <a:solidFill>
                  <a:schemeClr val="lt1"/>
                </a:solidFill>
                <a:latin typeface="+mn-lt"/>
                <a:ea typeface="+mn-ea"/>
                <a:cs typeface="+mn-cs"/>
              </a:defRPr>
            </a:lvl8pPr>
            <a:lvl9pPr marL="4875947" algn="l" defTabSz="1218987" rtl="0" eaLnBrk="1" latinLnBrk="0" hangingPunct="1">
              <a:defRPr kern="1200">
                <a:solidFill>
                  <a:schemeClr val="lt1"/>
                </a:solidFill>
                <a:latin typeface="+mn-lt"/>
                <a:ea typeface="+mn-ea"/>
                <a:cs typeface="+mn-cs"/>
              </a:defRPr>
            </a:lvl9pPr>
          </a:lstStyle>
          <a:p>
            <a:pPr eaLnBrk="0" hangingPunct="0">
              <a:defRPr/>
            </a:pPr>
            <a:endParaRPr lang="en-US" sz="1400" b="1" kern="0">
              <a:solidFill>
                <a:srgbClr val="AF2C24"/>
              </a:solidFill>
              <a:ea typeface="ＭＳ Ｐゴシック"/>
              <a:cs typeface="Arial" charset="0"/>
            </a:endParaRPr>
          </a:p>
        </p:txBody>
      </p:sp>
      <p:sp>
        <p:nvSpPr>
          <p:cNvPr id="136" name="Freeform 135"/>
          <p:cNvSpPr>
            <a:spLocks noEditPoints="1"/>
          </p:cNvSpPr>
          <p:nvPr/>
        </p:nvSpPr>
        <p:spPr bwMode="auto">
          <a:xfrm>
            <a:off x="6719779" y="5161228"/>
            <a:ext cx="460672" cy="407637"/>
          </a:xfrm>
          <a:custGeom>
            <a:avLst/>
            <a:gdLst>
              <a:gd name="T0" fmla="*/ 195 w 308"/>
              <a:gd name="T1" fmla="*/ 237 h 273"/>
              <a:gd name="T2" fmla="*/ 203 w 308"/>
              <a:gd name="T3" fmla="*/ 245 h 273"/>
              <a:gd name="T4" fmla="*/ 195 w 308"/>
              <a:gd name="T5" fmla="*/ 252 h 273"/>
              <a:gd name="T6" fmla="*/ 127 w 308"/>
              <a:gd name="T7" fmla="*/ 252 h 273"/>
              <a:gd name="T8" fmla="*/ 127 w 308"/>
              <a:gd name="T9" fmla="*/ 273 h 273"/>
              <a:gd name="T10" fmla="*/ 88 w 308"/>
              <a:gd name="T11" fmla="*/ 245 h 273"/>
              <a:gd name="T12" fmla="*/ 127 w 308"/>
              <a:gd name="T13" fmla="*/ 217 h 273"/>
              <a:gd name="T14" fmla="*/ 127 w 308"/>
              <a:gd name="T15" fmla="*/ 237 h 273"/>
              <a:gd name="T16" fmla="*/ 195 w 308"/>
              <a:gd name="T17" fmla="*/ 237 h 273"/>
              <a:gd name="T18" fmla="*/ 15 w 308"/>
              <a:gd name="T19" fmla="*/ 91 h 273"/>
              <a:gd name="T20" fmla="*/ 7 w 308"/>
              <a:gd name="T21" fmla="*/ 99 h 273"/>
              <a:gd name="T22" fmla="*/ 0 w 308"/>
              <a:gd name="T23" fmla="*/ 91 h 273"/>
              <a:gd name="T24" fmla="*/ 0 w 308"/>
              <a:gd name="T25" fmla="*/ 48 h 273"/>
              <a:gd name="T26" fmla="*/ 0 w 308"/>
              <a:gd name="T27" fmla="*/ 48 h 273"/>
              <a:gd name="T28" fmla="*/ 0 w 308"/>
              <a:gd name="T29" fmla="*/ 48 h 273"/>
              <a:gd name="T30" fmla="*/ 8 w 308"/>
              <a:gd name="T31" fmla="*/ 28 h 273"/>
              <a:gd name="T32" fmla="*/ 28 w 308"/>
              <a:gd name="T33" fmla="*/ 20 h 273"/>
              <a:gd name="T34" fmla="*/ 28 w 308"/>
              <a:gd name="T35" fmla="*/ 20 h 273"/>
              <a:gd name="T36" fmla="*/ 28 w 308"/>
              <a:gd name="T37" fmla="*/ 20 h 273"/>
              <a:gd name="T38" fmla="*/ 48 w 308"/>
              <a:gd name="T39" fmla="*/ 20 h 273"/>
              <a:gd name="T40" fmla="*/ 48 w 308"/>
              <a:gd name="T41" fmla="*/ 0 h 273"/>
              <a:gd name="T42" fmla="*/ 88 w 308"/>
              <a:gd name="T43" fmla="*/ 28 h 273"/>
              <a:gd name="T44" fmla="*/ 48 w 308"/>
              <a:gd name="T45" fmla="*/ 56 h 273"/>
              <a:gd name="T46" fmla="*/ 48 w 308"/>
              <a:gd name="T47" fmla="*/ 35 h 273"/>
              <a:gd name="T48" fmla="*/ 28 w 308"/>
              <a:gd name="T49" fmla="*/ 35 h 273"/>
              <a:gd name="T50" fmla="*/ 28 w 308"/>
              <a:gd name="T51" fmla="*/ 35 h 273"/>
              <a:gd name="T52" fmla="*/ 28 w 308"/>
              <a:gd name="T53" fmla="*/ 35 h 273"/>
              <a:gd name="T54" fmla="*/ 19 w 308"/>
              <a:gd name="T55" fmla="*/ 39 h 273"/>
              <a:gd name="T56" fmla="*/ 15 w 308"/>
              <a:gd name="T57" fmla="*/ 48 h 273"/>
              <a:gd name="T58" fmla="*/ 15 w 308"/>
              <a:gd name="T59" fmla="*/ 48 h 273"/>
              <a:gd name="T60" fmla="*/ 15 w 308"/>
              <a:gd name="T61" fmla="*/ 48 h 273"/>
              <a:gd name="T62" fmla="*/ 15 w 308"/>
              <a:gd name="T63" fmla="*/ 91 h 273"/>
              <a:gd name="T64" fmla="*/ 271 w 308"/>
              <a:gd name="T65" fmla="*/ 61 h 273"/>
              <a:gd name="T66" fmla="*/ 271 w 308"/>
              <a:gd name="T67" fmla="*/ 46 h 273"/>
              <a:gd name="T68" fmla="*/ 271 w 308"/>
              <a:gd name="T69" fmla="*/ 46 h 273"/>
              <a:gd name="T70" fmla="*/ 271 w 308"/>
              <a:gd name="T71" fmla="*/ 46 h 273"/>
              <a:gd name="T72" fmla="*/ 268 w 308"/>
              <a:gd name="T73" fmla="*/ 37 h 273"/>
              <a:gd name="T74" fmla="*/ 258 w 308"/>
              <a:gd name="T75" fmla="*/ 33 h 273"/>
              <a:gd name="T76" fmla="*/ 258 w 308"/>
              <a:gd name="T77" fmla="*/ 33 h 273"/>
              <a:gd name="T78" fmla="*/ 258 w 308"/>
              <a:gd name="T79" fmla="*/ 33 h 273"/>
              <a:gd name="T80" fmla="*/ 219 w 308"/>
              <a:gd name="T81" fmla="*/ 33 h 273"/>
              <a:gd name="T82" fmla="*/ 211 w 308"/>
              <a:gd name="T83" fmla="*/ 26 h 273"/>
              <a:gd name="T84" fmla="*/ 219 w 308"/>
              <a:gd name="T85" fmla="*/ 19 h 273"/>
              <a:gd name="T86" fmla="*/ 258 w 308"/>
              <a:gd name="T87" fmla="*/ 19 h 273"/>
              <a:gd name="T88" fmla="*/ 258 w 308"/>
              <a:gd name="T89" fmla="*/ 19 h 273"/>
              <a:gd name="T90" fmla="*/ 258 w 308"/>
              <a:gd name="T91" fmla="*/ 19 h 273"/>
              <a:gd name="T92" fmla="*/ 279 w 308"/>
              <a:gd name="T93" fmla="*/ 27 h 273"/>
              <a:gd name="T94" fmla="*/ 287 w 308"/>
              <a:gd name="T95" fmla="*/ 46 h 273"/>
              <a:gd name="T96" fmla="*/ 287 w 308"/>
              <a:gd name="T97" fmla="*/ 46 h 273"/>
              <a:gd name="T98" fmla="*/ 287 w 308"/>
              <a:gd name="T99" fmla="*/ 46 h 273"/>
              <a:gd name="T100" fmla="*/ 287 w 308"/>
              <a:gd name="T101" fmla="*/ 61 h 273"/>
              <a:gd name="T102" fmla="*/ 308 w 308"/>
              <a:gd name="T103" fmla="*/ 61 h 273"/>
              <a:gd name="T104" fmla="*/ 279 w 308"/>
              <a:gd name="T105" fmla="*/ 99 h 273"/>
              <a:gd name="T106" fmla="*/ 250 w 308"/>
              <a:gd name="T107" fmla="*/ 61 h 273"/>
              <a:gd name="T108" fmla="*/ 271 w 308"/>
              <a:gd name="T109" fmla="*/ 61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8" h="273">
                <a:moveTo>
                  <a:pt x="195" y="237"/>
                </a:moveTo>
                <a:cubicBezTo>
                  <a:pt x="199" y="237"/>
                  <a:pt x="203" y="241"/>
                  <a:pt x="203" y="245"/>
                </a:cubicBezTo>
                <a:cubicBezTo>
                  <a:pt x="203" y="249"/>
                  <a:pt x="199" y="252"/>
                  <a:pt x="195" y="252"/>
                </a:cubicBezTo>
                <a:cubicBezTo>
                  <a:pt x="127" y="252"/>
                  <a:pt x="127" y="252"/>
                  <a:pt x="127" y="252"/>
                </a:cubicBezTo>
                <a:cubicBezTo>
                  <a:pt x="127" y="273"/>
                  <a:pt x="127" y="273"/>
                  <a:pt x="127" y="273"/>
                </a:cubicBezTo>
                <a:cubicBezTo>
                  <a:pt x="88" y="245"/>
                  <a:pt x="88" y="245"/>
                  <a:pt x="88" y="245"/>
                </a:cubicBezTo>
                <a:cubicBezTo>
                  <a:pt x="127" y="217"/>
                  <a:pt x="127" y="217"/>
                  <a:pt x="127" y="217"/>
                </a:cubicBezTo>
                <a:cubicBezTo>
                  <a:pt x="127" y="237"/>
                  <a:pt x="127" y="237"/>
                  <a:pt x="127" y="237"/>
                </a:cubicBezTo>
                <a:cubicBezTo>
                  <a:pt x="195" y="237"/>
                  <a:pt x="195" y="237"/>
                  <a:pt x="195" y="237"/>
                </a:cubicBezTo>
                <a:close/>
                <a:moveTo>
                  <a:pt x="15" y="91"/>
                </a:moveTo>
                <a:cubicBezTo>
                  <a:pt x="15" y="95"/>
                  <a:pt x="12" y="99"/>
                  <a:pt x="7" y="99"/>
                </a:cubicBezTo>
                <a:cubicBezTo>
                  <a:pt x="3" y="99"/>
                  <a:pt x="0" y="95"/>
                  <a:pt x="0" y="91"/>
                </a:cubicBezTo>
                <a:cubicBezTo>
                  <a:pt x="0" y="48"/>
                  <a:pt x="0" y="48"/>
                  <a:pt x="0" y="48"/>
                </a:cubicBezTo>
                <a:cubicBezTo>
                  <a:pt x="0" y="48"/>
                  <a:pt x="0" y="48"/>
                  <a:pt x="0" y="48"/>
                </a:cubicBezTo>
                <a:cubicBezTo>
                  <a:pt x="0" y="48"/>
                  <a:pt x="0" y="48"/>
                  <a:pt x="0" y="48"/>
                </a:cubicBezTo>
                <a:cubicBezTo>
                  <a:pt x="0" y="40"/>
                  <a:pt x="3" y="33"/>
                  <a:pt x="8" y="28"/>
                </a:cubicBezTo>
                <a:cubicBezTo>
                  <a:pt x="13" y="23"/>
                  <a:pt x="20" y="20"/>
                  <a:pt x="28" y="20"/>
                </a:cubicBezTo>
                <a:cubicBezTo>
                  <a:pt x="28" y="20"/>
                  <a:pt x="28" y="20"/>
                  <a:pt x="28" y="20"/>
                </a:cubicBezTo>
                <a:cubicBezTo>
                  <a:pt x="28" y="20"/>
                  <a:pt x="28" y="20"/>
                  <a:pt x="28" y="20"/>
                </a:cubicBezTo>
                <a:cubicBezTo>
                  <a:pt x="48" y="20"/>
                  <a:pt x="48" y="20"/>
                  <a:pt x="48" y="20"/>
                </a:cubicBezTo>
                <a:cubicBezTo>
                  <a:pt x="48" y="0"/>
                  <a:pt x="48" y="0"/>
                  <a:pt x="48" y="0"/>
                </a:cubicBezTo>
                <a:cubicBezTo>
                  <a:pt x="88" y="28"/>
                  <a:pt x="88" y="28"/>
                  <a:pt x="88" y="28"/>
                </a:cubicBezTo>
                <a:cubicBezTo>
                  <a:pt x="48" y="56"/>
                  <a:pt x="48" y="56"/>
                  <a:pt x="48" y="56"/>
                </a:cubicBezTo>
                <a:cubicBezTo>
                  <a:pt x="48" y="35"/>
                  <a:pt x="48" y="35"/>
                  <a:pt x="48" y="35"/>
                </a:cubicBezTo>
                <a:cubicBezTo>
                  <a:pt x="28" y="35"/>
                  <a:pt x="28" y="35"/>
                  <a:pt x="28" y="35"/>
                </a:cubicBezTo>
                <a:cubicBezTo>
                  <a:pt x="28" y="35"/>
                  <a:pt x="28" y="35"/>
                  <a:pt x="28" y="35"/>
                </a:cubicBezTo>
                <a:cubicBezTo>
                  <a:pt x="28" y="35"/>
                  <a:pt x="28" y="35"/>
                  <a:pt x="28" y="35"/>
                </a:cubicBezTo>
                <a:cubicBezTo>
                  <a:pt x="24" y="35"/>
                  <a:pt x="21" y="37"/>
                  <a:pt x="19" y="39"/>
                </a:cubicBezTo>
                <a:cubicBezTo>
                  <a:pt x="17" y="41"/>
                  <a:pt x="15" y="44"/>
                  <a:pt x="15" y="48"/>
                </a:cubicBezTo>
                <a:cubicBezTo>
                  <a:pt x="15" y="48"/>
                  <a:pt x="15" y="48"/>
                  <a:pt x="15" y="48"/>
                </a:cubicBezTo>
                <a:cubicBezTo>
                  <a:pt x="15" y="48"/>
                  <a:pt x="15" y="48"/>
                  <a:pt x="15" y="48"/>
                </a:cubicBezTo>
                <a:cubicBezTo>
                  <a:pt x="15" y="91"/>
                  <a:pt x="15" y="91"/>
                  <a:pt x="15" y="91"/>
                </a:cubicBezTo>
                <a:close/>
                <a:moveTo>
                  <a:pt x="271" y="61"/>
                </a:moveTo>
                <a:cubicBezTo>
                  <a:pt x="271" y="46"/>
                  <a:pt x="271" y="46"/>
                  <a:pt x="271" y="46"/>
                </a:cubicBezTo>
                <a:cubicBezTo>
                  <a:pt x="271" y="46"/>
                  <a:pt x="271" y="46"/>
                  <a:pt x="271" y="46"/>
                </a:cubicBezTo>
                <a:cubicBezTo>
                  <a:pt x="271" y="46"/>
                  <a:pt x="271" y="46"/>
                  <a:pt x="271" y="46"/>
                </a:cubicBezTo>
                <a:cubicBezTo>
                  <a:pt x="271" y="42"/>
                  <a:pt x="270" y="39"/>
                  <a:pt x="268" y="37"/>
                </a:cubicBezTo>
                <a:cubicBezTo>
                  <a:pt x="265" y="35"/>
                  <a:pt x="262" y="33"/>
                  <a:pt x="258" y="33"/>
                </a:cubicBezTo>
                <a:cubicBezTo>
                  <a:pt x="258" y="33"/>
                  <a:pt x="258" y="33"/>
                  <a:pt x="258" y="33"/>
                </a:cubicBezTo>
                <a:cubicBezTo>
                  <a:pt x="258" y="33"/>
                  <a:pt x="258" y="33"/>
                  <a:pt x="258" y="33"/>
                </a:cubicBezTo>
                <a:cubicBezTo>
                  <a:pt x="219" y="33"/>
                  <a:pt x="219" y="33"/>
                  <a:pt x="219" y="33"/>
                </a:cubicBezTo>
                <a:cubicBezTo>
                  <a:pt x="214" y="33"/>
                  <a:pt x="211" y="30"/>
                  <a:pt x="211" y="26"/>
                </a:cubicBezTo>
                <a:cubicBezTo>
                  <a:pt x="211" y="22"/>
                  <a:pt x="214" y="19"/>
                  <a:pt x="219" y="19"/>
                </a:cubicBezTo>
                <a:cubicBezTo>
                  <a:pt x="258" y="19"/>
                  <a:pt x="258" y="19"/>
                  <a:pt x="258" y="19"/>
                </a:cubicBezTo>
                <a:cubicBezTo>
                  <a:pt x="258" y="19"/>
                  <a:pt x="258" y="19"/>
                  <a:pt x="258" y="19"/>
                </a:cubicBezTo>
                <a:cubicBezTo>
                  <a:pt x="258" y="19"/>
                  <a:pt x="258" y="19"/>
                  <a:pt x="258" y="19"/>
                </a:cubicBezTo>
                <a:cubicBezTo>
                  <a:pt x="266" y="19"/>
                  <a:pt x="273" y="22"/>
                  <a:pt x="279" y="27"/>
                </a:cubicBezTo>
                <a:cubicBezTo>
                  <a:pt x="284" y="32"/>
                  <a:pt x="287" y="38"/>
                  <a:pt x="287" y="46"/>
                </a:cubicBezTo>
                <a:cubicBezTo>
                  <a:pt x="287" y="46"/>
                  <a:pt x="287" y="46"/>
                  <a:pt x="287" y="46"/>
                </a:cubicBezTo>
                <a:cubicBezTo>
                  <a:pt x="287" y="46"/>
                  <a:pt x="287" y="46"/>
                  <a:pt x="287" y="46"/>
                </a:cubicBezTo>
                <a:cubicBezTo>
                  <a:pt x="287" y="61"/>
                  <a:pt x="287" y="61"/>
                  <a:pt x="287" y="61"/>
                </a:cubicBezTo>
                <a:cubicBezTo>
                  <a:pt x="308" y="61"/>
                  <a:pt x="308" y="61"/>
                  <a:pt x="308" y="61"/>
                </a:cubicBezTo>
                <a:cubicBezTo>
                  <a:pt x="279" y="99"/>
                  <a:pt x="279" y="99"/>
                  <a:pt x="279" y="99"/>
                </a:cubicBezTo>
                <a:cubicBezTo>
                  <a:pt x="250" y="61"/>
                  <a:pt x="250" y="61"/>
                  <a:pt x="250" y="61"/>
                </a:cubicBezTo>
                <a:cubicBezTo>
                  <a:pt x="271" y="61"/>
                  <a:pt x="271" y="61"/>
                  <a:pt x="271" y="61"/>
                </a:cubicBezTo>
                <a:close/>
              </a:path>
            </a:pathLst>
          </a:custGeom>
          <a:ln>
            <a:headEnd/>
            <a:tailEnd/>
          </a:ln>
          <a:extLst/>
        </p:spPr>
        <p:style>
          <a:lnRef idx="2">
            <a:schemeClr val="accent2"/>
          </a:lnRef>
          <a:fillRef idx="1">
            <a:schemeClr val="lt1"/>
          </a:fillRef>
          <a:effectRef idx="0">
            <a:schemeClr val="accent2"/>
          </a:effectRef>
          <a:fontRef idx="minor">
            <a:schemeClr val="dk1"/>
          </a:fontRef>
        </p:style>
        <p:txBody>
          <a:bodyPr/>
          <a:lstStyle>
            <a:defPPr>
              <a:defRPr lang="en-US"/>
            </a:defPPr>
            <a:lvl1pPr algn="l" rtl="0" fontAlgn="base">
              <a:spcBef>
                <a:spcPct val="0"/>
              </a:spcBef>
              <a:spcAft>
                <a:spcPct val="0"/>
              </a:spcAft>
              <a:defRPr kern="1200">
                <a:solidFill>
                  <a:schemeClr val="dk1"/>
                </a:solidFill>
                <a:latin typeface="+mn-lt"/>
                <a:ea typeface="+mn-ea"/>
                <a:cs typeface="+mn-cs"/>
              </a:defRPr>
            </a:lvl1pPr>
            <a:lvl2pPr marL="609493" algn="l" rtl="0" fontAlgn="base">
              <a:spcBef>
                <a:spcPct val="0"/>
              </a:spcBef>
              <a:spcAft>
                <a:spcPct val="0"/>
              </a:spcAft>
              <a:defRPr kern="1200">
                <a:solidFill>
                  <a:schemeClr val="dk1"/>
                </a:solidFill>
                <a:latin typeface="+mn-lt"/>
                <a:ea typeface="+mn-ea"/>
                <a:cs typeface="+mn-cs"/>
              </a:defRPr>
            </a:lvl2pPr>
            <a:lvl3pPr marL="1218987" algn="l" rtl="0" fontAlgn="base">
              <a:spcBef>
                <a:spcPct val="0"/>
              </a:spcBef>
              <a:spcAft>
                <a:spcPct val="0"/>
              </a:spcAft>
              <a:defRPr kern="1200">
                <a:solidFill>
                  <a:schemeClr val="dk1"/>
                </a:solidFill>
                <a:latin typeface="+mn-lt"/>
                <a:ea typeface="+mn-ea"/>
                <a:cs typeface="+mn-cs"/>
              </a:defRPr>
            </a:lvl3pPr>
            <a:lvl4pPr marL="1828480" algn="l" rtl="0" fontAlgn="base">
              <a:spcBef>
                <a:spcPct val="0"/>
              </a:spcBef>
              <a:spcAft>
                <a:spcPct val="0"/>
              </a:spcAft>
              <a:defRPr kern="1200">
                <a:solidFill>
                  <a:schemeClr val="dk1"/>
                </a:solidFill>
                <a:latin typeface="+mn-lt"/>
                <a:ea typeface="+mn-ea"/>
                <a:cs typeface="+mn-cs"/>
              </a:defRPr>
            </a:lvl4pPr>
            <a:lvl5pPr marL="2437973" algn="l" rtl="0" fontAlgn="base">
              <a:spcBef>
                <a:spcPct val="0"/>
              </a:spcBef>
              <a:spcAft>
                <a:spcPct val="0"/>
              </a:spcAft>
              <a:defRPr kern="1200">
                <a:solidFill>
                  <a:schemeClr val="dk1"/>
                </a:solidFill>
                <a:latin typeface="+mn-lt"/>
                <a:ea typeface="+mn-ea"/>
                <a:cs typeface="+mn-cs"/>
              </a:defRPr>
            </a:lvl5pPr>
            <a:lvl6pPr marL="3047467" algn="l" defTabSz="1218987" rtl="0" eaLnBrk="1" latinLnBrk="0" hangingPunct="1">
              <a:defRPr kern="1200">
                <a:solidFill>
                  <a:schemeClr val="dk1"/>
                </a:solidFill>
                <a:latin typeface="+mn-lt"/>
                <a:ea typeface="+mn-ea"/>
                <a:cs typeface="+mn-cs"/>
              </a:defRPr>
            </a:lvl6pPr>
            <a:lvl7pPr marL="3656960" algn="l" defTabSz="1218987" rtl="0" eaLnBrk="1" latinLnBrk="0" hangingPunct="1">
              <a:defRPr kern="1200">
                <a:solidFill>
                  <a:schemeClr val="dk1"/>
                </a:solidFill>
                <a:latin typeface="+mn-lt"/>
                <a:ea typeface="+mn-ea"/>
                <a:cs typeface="+mn-cs"/>
              </a:defRPr>
            </a:lvl7pPr>
            <a:lvl8pPr marL="4266453" algn="l" defTabSz="1218987" rtl="0" eaLnBrk="1" latinLnBrk="0" hangingPunct="1">
              <a:defRPr kern="1200">
                <a:solidFill>
                  <a:schemeClr val="dk1"/>
                </a:solidFill>
                <a:latin typeface="+mn-lt"/>
                <a:ea typeface="+mn-ea"/>
                <a:cs typeface="+mn-cs"/>
              </a:defRPr>
            </a:lvl8pPr>
            <a:lvl9pPr marL="4875947" algn="l" defTabSz="1218987" rtl="0" eaLnBrk="1" latinLnBrk="0" hangingPunct="1">
              <a:defRPr kern="1200">
                <a:solidFill>
                  <a:schemeClr val="dk1"/>
                </a:solidFill>
                <a:latin typeface="+mn-lt"/>
                <a:ea typeface="+mn-ea"/>
                <a:cs typeface="+mn-cs"/>
              </a:defRPr>
            </a:lvl9pPr>
          </a:lstStyle>
          <a:p>
            <a:pPr eaLnBrk="0" hangingPunct="0">
              <a:defRPr/>
            </a:pPr>
            <a:endParaRPr lang="en-US" sz="1400" b="1" kern="0">
              <a:solidFill>
                <a:srgbClr val="AF2C24"/>
              </a:solidFill>
              <a:ea typeface="ＭＳ Ｐゴシック"/>
              <a:cs typeface="Arial" charset="0"/>
            </a:endParaRPr>
          </a:p>
        </p:txBody>
      </p:sp>
      <p:sp>
        <p:nvSpPr>
          <p:cNvPr id="137" name="TextBox 155"/>
          <p:cNvSpPr txBox="1"/>
          <p:nvPr/>
        </p:nvSpPr>
        <p:spPr>
          <a:xfrm>
            <a:off x="6418664" y="5847782"/>
            <a:ext cx="1051848" cy="372765"/>
          </a:xfrm>
          <a:prstGeom prst="rect">
            <a:avLst/>
          </a:prstGeom>
          <a:noFill/>
        </p:spPr>
        <p:txBody>
          <a:bodyPr wrap="square" lIns="0" tIns="0" rIns="0" bIns="0">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609493" algn="l" rtl="0" fontAlgn="base">
              <a:spcBef>
                <a:spcPct val="0"/>
              </a:spcBef>
              <a:spcAft>
                <a:spcPct val="0"/>
              </a:spcAft>
              <a:defRPr kern="1200">
                <a:solidFill>
                  <a:schemeClr val="tx1"/>
                </a:solidFill>
                <a:latin typeface="Arial" charset="0"/>
                <a:ea typeface="+mn-ea"/>
                <a:cs typeface="Arial" charset="0"/>
              </a:defRPr>
            </a:lvl2pPr>
            <a:lvl3pPr marL="1218987" algn="l" rtl="0" fontAlgn="base">
              <a:spcBef>
                <a:spcPct val="0"/>
              </a:spcBef>
              <a:spcAft>
                <a:spcPct val="0"/>
              </a:spcAft>
              <a:defRPr kern="1200">
                <a:solidFill>
                  <a:schemeClr val="tx1"/>
                </a:solidFill>
                <a:latin typeface="Arial" charset="0"/>
                <a:ea typeface="+mn-ea"/>
                <a:cs typeface="Arial" charset="0"/>
              </a:defRPr>
            </a:lvl3pPr>
            <a:lvl4pPr marL="1828480" algn="l" rtl="0" fontAlgn="base">
              <a:spcBef>
                <a:spcPct val="0"/>
              </a:spcBef>
              <a:spcAft>
                <a:spcPct val="0"/>
              </a:spcAft>
              <a:defRPr kern="1200">
                <a:solidFill>
                  <a:schemeClr val="tx1"/>
                </a:solidFill>
                <a:latin typeface="Arial" charset="0"/>
                <a:ea typeface="+mn-ea"/>
                <a:cs typeface="Arial" charset="0"/>
              </a:defRPr>
            </a:lvl4pPr>
            <a:lvl5pPr marL="2437973" algn="l" rtl="0" fontAlgn="base">
              <a:spcBef>
                <a:spcPct val="0"/>
              </a:spcBef>
              <a:spcAft>
                <a:spcPct val="0"/>
              </a:spcAft>
              <a:defRPr kern="1200">
                <a:solidFill>
                  <a:schemeClr val="tx1"/>
                </a:solidFill>
                <a:latin typeface="Arial" charset="0"/>
                <a:ea typeface="+mn-ea"/>
                <a:cs typeface="Arial" charset="0"/>
              </a:defRPr>
            </a:lvl5pPr>
            <a:lvl6pPr marL="3047467" algn="l" defTabSz="1218987" rtl="0" eaLnBrk="1" latinLnBrk="0" hangingPunct="1">
              <a:defRPr kern="1200">
                <a:solidFill>
                  <a:schemeClr val="tx1"/>
                </a:solidFill>
                <a:latin typeface="Arial" charset="0"/>
                <a:ea typeface="+mn-ea"/>
                <a:cs typeface="Arial" charset="0"/>
              </a:defRPr>
            </a:lvl6pPr>
            <a:lvl7pPr marL="3656960" algn="l" defTabSz="1218987" rtl="0" eaLnBrk="1" latinLnBrk="0" hangingPunct="1">
              <a:defRPr kern="1200">
                <a:solidFill>
                  <a:schemeClr val="tx1"/>
                </a:solidFill>
                <a:latin typeface="Arial" charset="0"/>
                <a:ea typeface="+mn-ea"/>
                <a:cs typeface="Arial" charset="0"/>
              </a:defRPr>
            </a:lvl7pPr>
            <a:lvl8pPr marL="4266453" algn="l" defTabSz="1218987" rtl="0" eaLnBrk="1" latinLnBrk="0" hangingPunct="1">
              <a:defRPr kern="1200">
                <a:solidFill>
                  <a:schemeClr val="tx1"/>
                </a:solidFill>
                <a:latin typeface="Arial" charset="0"/>
                <a:ea typeface="+mn-ea"/>
                <a:cs typeface="Arial" charset="0"/>
              </a:defRPr>
            </a:lvl8pPr>
            <a:lvl9pPr marL="4875947" algn="l" defTabSz="1218987" rtl="0" eaLnBrk="1" latinLnBrk="0" hangingPunct="1">
              <a:defRPr kern="1200">
                <a:solidFill>
                  <a:schemeClr val="tx1"/>
                </a:solidFill>
                <a:latin typeface="Arial" charset="0"/>
                <a:ea typeface="+mn-ea"/>
                <a:cs typeface="Arial" charset="0"/>
              </a:defRPr>
            </a:lvl9pPr>
          </a:lstStyle>
          <a:p>
            <a:pPr algn="ctr" eaLnBrk="0" hangingPunct="0">
              <a:defRPr/>
            </a:pPr>
            <a:r>
              <a:rPr lang="en-US" sz="1200" dirty="0" smtClean="0">
                <a:solidFill>
                  <a:schemeClr val="bg2"/>
                </a:solidFill>
                <a:latin typeface="Arial"/>
                <a:ea typeface="ＭＳ Ｐゴシック"/>
              </a:rPr>
              <a:t>Developer </a:t>
            </a:r>
            <a:r>
              <a:rPr lang="en-US" sz="1200" dirty="0">
                <a:solidFill>
                  <a:schemeClr val="bg2"/>
                </a:solidFill>
                <a:latin typeface="Arial"/>
                <a:ea typeface="ＭＳ Ｐゴシック"/>
              </a:rPr>
              <a:t/>
            </a:r>
            <a:br>
              <a:rPr lang="en-US" sz="1200" dirty="0">
                <a:solidFill>
                  <a:schemeClr val="bg2"/>
                </a:solidFill>
                <a:latin typeface="Arial"/>
                <a:ea typeface="ＭＳ Ｐゴシック"/>
              </a:rPr>
            </a:br>
            <a:r>
              <a:rPr lang="en-US" sz="1200" dirty="0">
                <a:solidFill>
                  <a:schemeClr val="bg2"/>
                </a:solidFill>
                <a:latin typeface="Arial"/>
                <a:ea typeface="ＭＳ Ｐゴシック"/>
              </a:rPr>
              <a:t>community</a:t>
            </a:r>
          </a:p>
        </p:txBody>
      </p:sp>
      <p:sp>
        <p:nvSpPr>
          <p:cNvPr id="138" name="TextBox 156"/>
          <p:cNvSpPr txBox="1"/>
          <p:nvPr/>
        </p:nvSpPr>
        <p:spPr>
          <a:xfrm>
            <a:off x="7229465" y="4632857"/>
            <a:ext cx="1297750" cy="559147"/>
          </a:xfrm>
          <a:prstGeom prst="rect">
            <a:avLst/>
          </a:prstGeom>
          <a:noFill/>
        </p:spPr>
        <p:txBody>
          <a:bodyPr wrap="square" lIns="0" tIns="0" rIns="0" bIns="0">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609493" algn="l" rtl="0" fontAlgn="base">
              <a:spcBef>
                <a:spcPct val="0"/>
              </a:spcBef>
              <a:spcAft>
                <a:spcPct val="0"/>
              </a:spcAft>
              <a:defRPr kern="1200">
                <a:solidFill>
                  <a:schemeClr val="tx1"/>
                </a:solidFill>
                <a:latin typeface="Arial" charset="0"/>
                <a:ea typeface="+mn-ea"/>
                <a:cs typeface="Arial" charset="0"/>
              </a:defRPr>
            </a:lvl2pPr>
            <a:lvl3pPr marL="1218987" algn="l" rtl="0" fontAlgn="base">
              <a:spcBef>
                <a:spcPct val="0"/>
              </a:spcBef>
              <a:spcAft>
                <a:spcPct val="0"/>
              </a:spcAft>
              <a:defRPr kern="1200">
                <a:solidFill>
                  <a:schemeClr val="tx1"/>
                </a:solidFill>
                <a:latin typeface="Arial" charset="0"/>
                <a:ea typeface="+mn-ea"/>
                <a:cs typeface="Arial" charset="0"/>
              </a:defRPr>
            </a:lvl3pPr>
            <a:lvl4pPr marL="1828480" algn="l" rtl="0" fontAlgn="base">
              <a:spcBef>
                <a:spcPct val="0"/>
              </a:spcBef>
              <a:spcAft>
                <a:spcPct val="0"/>
              </a:spcAft>
              <a:defRPr kern="1200">
                <a:solidFill>
                  <a:schemeClr val="tx1"/>
                </a:solidFill>
                <a:latin typeface="Arial" charset="0"/>
                <a:ea typeface="+mn-ea"/>
                <a:cs typeface="Arial" charset="0"/>
              </a:defRPr>
            </a:lvl4pPr>
            <a:lvl5pPr marL="2437973" algn="l" rtl="0" fontAlgn="base">
              <a:spcBef>
                <a:spcPct val="0"/>
              </a:spcBef>
              <a:spcAft>
                <a:spcPct val="0"/>
              </a:spcAft>
              <a:defRPr kern="1200">
                <a:solidFill>
                  <a:schemeClr val="tx1"/>
                </a:solidFill>
                <a:latin typeface="Arial" charset="0"/>
                <a:ea typeface="+mn-ea"/>
                <a:cs typeface="Arial" charset="0"/>
              </a:defRPr>
            </a:lvl5pPr>
            <a:lvl6pPr marL="3047467" algn="l" defTabSz="1218987" rtl="0" eaLnBrk="1" latinLnBrk="0" hangingPunct="1">
              <a:defRPr kern="1200">
                <a:solidFill>
                  <a:schemeClr val="tx1"/>
                </a:solidFill>
                <a:latin typeface="Arial" charset="0"/>
                <a:ea typeface="+mn-ea"/>
                <a:cs typeface="Arial" charset="0"/>
              </a:defRPr>
            </a:lvl6pPr>
            <a:lvl7pPr marL="3656960" algn="l" defTabSz="1218987" rtl="0" eaLnBrk="1" latinLnBrk="0" hangingPunct="1">
              <a:defRPr kern="1200">
                <a:solidFill>
                  <a:schemeClr val="tx1"/>
                </a:solidFill>
                <a:latin typeface="Arial" charset="0"/>
                <a:ea typeface="+mn-ea"/>
                <a:cs typeface="Arial" charset="0"/>
              </a:defRPr>
            </a:lvl7pPr>
            <a:lvl8pPr marL="4266453" algn="l" defTabSz="1218987" rtl="0" eaLnBrk="1" latinLnBrk="0" hangingPunct="1">
              <a:defRPr kern="1200">
                <a:solidFill>
                  <a:schemeClr val="tx1"/>
                </a:solidFill>
                <a:latin typeface="Arial" charset="0"/>
                <a:ea typeface="+mn-ea"/>
                <a:cs typeface="Arial" charset="0"/>
              </a:defRPr>
            </a:lvl8pPr>
            <a:lvl9pPr marL="4875947" algn="l" defTabSz="1218987" rtl="0" eaLnBrk="1" latinLnBrk="0" hangingPunct="1">
              <a:defRPr kern="1200">
                <a:solidFill>
                  <a:schemeClr val="tx1"/>
                </a:solidFill>
                <a:latin typeface="Arial" charset="0"/>
                <a:ea typeface="+mn-ea"/>
                <a:cs typeface="Arial" charset="0"/>
              </a:defRPr>
            </a:lvl9pPr>
          </a:lstStyle>
          <a:p>
            <a:pPr algn="ctr" eaLnBrk="0" hangingPunct="0">
              <a:defRPr/>
            </a:pPr>
            <a:r>
              <a:rPr lang="en-US" sz="1200" b="1" dirty="0">
                <a:solidFill>
                  <a:srgbClr val="BC5E00"/>
                </a:solidFill>
                <a:latin typeface="Arial"/>
                <a:ea typeface="ＭＳ Ｐゴシック"/>
              </a:rPr>
              <a:t>Customer-Centric &amp; </a:t>
            </a:r>
            <a:r>
              <a:rPr lang="en-US" sz="1200" b="1" dirty="0" smtClean="0">
                <a:solidFill>
                  <a:srgbClr val="BC5E00"/>
                </a:solidFill>
                <a:latin typeface="Arial"/>
                <a:ea typeface="ＭＳ Ｐゴシック"/>
              </a:rPr>
              <a:t>Data-driven</a:t>
            </a:r>
            <a:endParaRPr lang="en-US" sz="1200" b="1" dirty="0">
              <a:solidFill>
                <a:srgbClr val="BC5E00"/>
              </a:solidFill>
              <a:latin typeface="Arial"/>
              <a:ea typeface="ＭＳ Ｐゴシック"/>
            </a:endParaRPr>
          </a:p>
          <a:p>
            <a:pPr algn="ctr" eaLnBrk="0" hangingPunct="0">
              <a:defRPr/>
            </a:pPr>
            <a:r>
              <a:rPr lang="en-US" sz="1200" b="1" dirty="0">
                <a:solidFill>
                  <a:srgbClr val="BC5E00"/>
                </a:solidFill>
                <a:latin typeface="Arial"/>
                <a:ea typeface="ＭＳ Ｐゴシック"/>
              </a:rPr>
              <a:t>Platform</a:t>
            </a:r>
          </a:p>
        </p:txBody>
      </p:sp>
      <p:sp>
        <p:nvSpPr>
          <p:cNvPr id="139" name="Freeform 138"/>
          <p:cNvSpPr>
            <a:spLocks/>
          </p:cNvSpPr>
          <p:nvPr/>
        </p:nvSpPr>
        <p:spPr bwMode="auto">
          <a:xfrm>
            <a:off x="7743983" y="4147299"/>
            <a:ext cx="681807" cy="458448"/>
          </a:xfrm>
          <a:custGeom>
            <a:avLst/>
            <a:gdLst>
              <a:gd name="T0" fmla="*/ 3 w 290"/>
              <a:gd name="T1" fmla="*/ 195 h 195"/>
              <a:gd name="T2" fmla="*/ 287 w 290"/>
              <a:gd name="T3" fmla="*/ 195 h 195"/>
              <a:gd name="T4" fmla="*/ 223 w 290"/>
              <a:gd name="T5" fmla="*/ 116 h 195"/>
              <a:gd name="T6" fmla="*/ 213 w 290"/>
              <a:gd name="T7" fmla="*/ 92 h 195"/>
              <a:gd name="T8" fmla="*/ 214 w 290"/>
              <a:gd name="T9" fmla="*/ 90 h 195"/>
              <a:gd name="T10" fmla="*/ 191 w 290"/>
              <a:gd name="T11" fmla="*/ 0 h 195"/>
              <a:gd name="T12" fmla="*/ 169 w 290"/>
              <a:gd name="T13" fmla="*/ 90 h 195"/>
              <a:gd name="T14" fmla="*/ 171 w 290"/>
              <a:gd name="T15" fmla="*/ 92 h 195"/>
              <a:gd name="T16" fmla="*/ 161 w 290"/>
              <a:gd name="T17" fmla="*/ 116 h 195"/>
              <a:gd name="T18" fmla="*/ 162 w 290"/>
              <a:gd name="T19" fmla="*/ 116 h 195"/>
              <a:gd name="T20" fmla="*/ 118 w 290"/>
              <a:gd name="T21" fmla="*/ 137 h 195"/>
              <a:gd name="T22" fmla="*/ 100 w 290"/>
              <a:gd name="T23" fmla="*/ 132 h 195"/>
              <a:gd name="T24" fmla="*/ 90 w 290"/>
              <a:gd name="T25" fmla="*/ 123 h 195"/>
              <a:gd name="T26" fmla="*/ 129 w 290"/>
              <a:gd name="T27" fmla="*/ 105 h 195"/>
              <a:gd name="T28" fmla="*/ 111 w 290"/>
              <a:gd name="T29" fmla="*/ 66 h 195"/>
              <a:gd name="T30" fmla="*/ 76 w 290"/>
              <a:gd name="T31" fmla="*/ 30 h 195"/>
              <a:gd name="T32" fmla="*/ 42 w 290"/>
              <a:gd name="T33" fmla="*/ 66 h 195"/>
              <a:gd name="T34" fmla="*/ 24 w 290"/>
              <a:gd name="T35" fmla="*/ 105 h 195"/>
              <a:gd name="T36" fmla="*/ 63 w 290"/>
              <a:gd name="T37" fmla="*/ 123 h 195"/>
              <a:gd name="T38" fmla="*/ 53 w 290"/>
              <a:gd name="T39" fmla="*/ 132 h 195"/>
              <a:gd name="T40" fmla="*/ 53 w 290"/>
              <a:gd name="T41" fmla="*/ 132 h 195"/>
              <a:gd name="T42" fmla="*/ 3 w 290"/>
              <a:gd name="T43" fmla="*/ 194 h 195"/>
              <a:gd name="T44" fmla="*/ 3 w 290"/>
              <a:gd name="T45" fmla="*/ 195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90" h="195">
                <a:moveTo>
                  <a:pt x="3" y="195"/>
                </a:moveTo>
                <a:cubicBezTo>
                  <a:pt x="287" y="195"/>
                  <a:pt x="287" y="195"/>
                  <a:pt x="287" y="195"/>
                </a:cubicBezTo>
                <a:cubicBezTo>
                  <a:pt x="290" y="138"/>
                  <a:pt x="250" y="121"/>
                  <a:pt x="223" y="116"/>
                </a:cubicBezTo>
                <a:cubicBezTo>
                  <a:pt x="204" y="109"/>
                  <a:pt x="210" y="97"/>
                  <a:pt x="213" y="92"/>
                </a:cubicBezTo>
                <a:cubicBezTo>
                  <a:pt x="213" y="91"/>
                  <a:pt x="214" y="91"/>
                  <a:pt x="214" y="90"/>
                </a:cubicBezTo>
                <a:cubicBezTo>
                  <a:pt x="231" y="73"/>
                  <a:pt x="248" y="0"/>
                  <a:pt x="191" y="0"/>
                </a:cubicBezTo>
                <a:cubicBezTo>
                  <a:pt x="135" y="0"/>
                  <a:pt x="152" y="73"/>
                  <a:pt x="169" y="90"/>
                </a:cubicBezTo>
                <a:cubicBezTo>
                  <a:pt x="170" y="91"/>
                  <a:pt x="171" y="91"/>
                  <a:pt x="171" y="92"/>
                </a:cubicBezTo>
                <a:cubicBezTo>
                  <a:pt x="174" y="97"/>
                  <a:pt x="181" y="109"/>
                  <a:pt x="161" y="116"/>
                </a:cubicBezTo>
                <a:cubicBezTo>
                  <a:pt x="162" y="116"/>
                  <a:pt x="162" y="116"/>
                  <a:pt x="162" y="116"/>
                </a:cubicBezTo>
                <a:cubicBezTo>
                  <a:pt x="148" y="119"/>
                  <a:pt x="130" y="124"/>
                  <a:pt x="118" y="137"/>
                </a:cubicBezTo>
                <a:cubicBezTo>
                  <a:pt x="112" y="134"/>
                  <a:pt x="105" y="133"/>
                  <a:pt x="100" y="132"/>
                </a:cubicBezTo>
                <a:cubicBezTo>
                  <a:pt x="93" y="130"/>
                  <a:pt x="91" y="126"/>
                  <a:pt x="90" y="123"/>
                </a:cubicBezTo>
                <a:cubicBezTo>
                  <a:pt x="129" y="129"/>
                  <a:pt x="129" y="105"/>
                  <a:pt x="129" y="105"/>
                </a:cubicBezTo>
                <a:cubicBezTo>
                  <a:pt x="131" y="90"/>
                  <a:pt x="108" y="126"/>
                  <a:pt x="111" y="66"/>
                </a:cubicBezTo>
                <a:cubicBezTo>
                  <a:pt x="113" y="28"/>
                  <a:pt x="76" y="30"/>
                  <a:pt x="76" y="30"/>
                </a:cubicBezTo>
                <a:cubicBezTo>
                  <a:pt x="76" y="30"/>
                  <a:pt x="40" y="28"/>
                  <a:pt x="42" y="66"/>
                </a:cubicBezTo>
                <a:cubicBezTo>
                  <a:pt x="45" y="126"/>
                  <a:pt x="21" y="90"/>
                  <a:pt x="24" y="105"/>
                </a:cubicBezTo>
                <a:cubicBezTo>
                  <a:pt x="24" y="105"/>
                  <a:pt x="24" y="129"/>
                  <a:pt x="63" y="123"/>
                </a:cubicBezTo>
                <a:cubicBezTo>
                  <a:pt x="62" y="127"/>
                  <a:pt x="59" y="130"/>
                  <a:pt x="53" y="132"/>
                </a:cubicBezTo>
                <a:cubicBezTo>
                  <a:pt x="53" y="132"/>
                  <a:pt x="53" y="132"/>
                  <a:pt x="53" y="132"/>
                </a:cubicBezTo>
                <a:cubicBezTo>
                  <a:pt x="31" y="136"/>
                  <a:pt x="0" y="149"/>
                  <a:pt x="3" y="194"/>
                </a:cubicBezTo>
                <a:cubicBezTo>
                  <a:pt x="3" y="194"/>
                  <a:pt x="3" y="195"/>
                  <a:pt x="3" y="195"/>
                </a:cubicBezTo>
                <a:close/>
              </a:path>
            </a:pathLst>
          </a:custGeom>
          <a:solidFill>
            <a:srgbClr val="FF9900"/>
          </a:solidFill>
          <a:ln/>
        </p:spPr>
        <p:style>
          <a:lnRef idx="2">
            <a:schemeClr val="accent2">
              <a:shade val="50000"/>
            </a:schemeClr>
          </a:lnRef>
          <a:fillRef idx="1">
            <a:schemeClr val="accent2"/>
          </a:fillRef>
          <a:effectRef idx="0">
            <a:schemeClr val="accent2"/>
          </a:effectRef>
          <a:fontRef idx="minor">
            <a:schemeClr val="lt1"/>
          </a:fontRef>
        </p:style>
        <p:txBody>
          <a:bodyPr/>
          <a:lstStyle>
            <a:defPPr>
              <a:defRPr lang="en-US"/>
            </a:defPPr>
            <a:lvl1pPr algn="l" rtl="0" fontAlgn="base">
              <a:spcBef>
                <a:spcPct val="0"/>
              </a:spcBef>
              <a:spcAft>
                <a:spcPct val="0"/>
              </a:spcAft>
              <a:defRPr kern="1200">
                <a:solidFill>
                  <a:schemeClr val="lt1"/>
                </a:solidFill>
                <a:latin typeface="+mn-lt"/>
                <a:ea typeface="+mn-ea"/>
                <a:cs typeface="+mn-cs"/>
              </a:defRPr>
            </a:lvl1pPr>
            <a:lvl2pPr marL="609493" algn="l" rtl="0" fontAlgn="base">
              <a:spcBef>
                <a:spcPct val="0"/>
              </a:spcBef>
              <a:spcAft>
                <a:spcPct val="0"/>
              </a:spcAft>
              <a:defRPr kern="1200">
                <a:solidFill>
                  <a:schemeClr val="lt1"/>
                </a:solidFill>
                <a:latin typeface="+mn-lt"/>
                <a:ea typeface="+mn-ea"/>
                <a:cs typeface="+mn-cs"/>
              </a:defRPr>
            </a:lvl2pPr>
            <a:lvl3pPr marL="1218987" algn="l" rtl="0" fontAlgn="base">
              <a:spcBef>
                <a:spcPct val="0"/>
              </a:spcBef>
              <a:spcAft>
                <a:spcPct val="0"/>
              </a:spcAft>
              <a:defRPr kern="1200">
                <a:solidFill>
                  <a:schemeClr val="lt1"/>
                </a:solidFill>
                <a:latin typeface="+mn-lt"/>
                <a:ea typeface="+mn-ea"/>
                <a:cs typeface="+mn-cs"/>
              </a:defRPr>
            </a:lvl3pPr>
            <a:lvl4pPr marL="1828480" algn="l" rtl="0" fontAlgn="base">
              <a:spcBef>
                <a:spcPct val="0"/>
              </a:spcBef>
              <a:spcAft>
                <a:spcPct val="0"/>
              </a:spcAft>
              <a:defRPr kern="1200">
                <a:solidFill>
                  <a:schemeClr val="lt1"/>
                </a:solidFill>
                <a:latin typeface="+mn-lt"/>
                <a:ea typeface="+mn-ea"/>
                <a:cs typeface="+mn-cs"/>
              </a:defRPr>
            </a:lvl4pPr>
            <a:lvl5pPr marL="2437973" algn="l" rtl="0" fontAlgn="base">
              <a:spcBef>
                <a:spcPct val="0"/>
              </a:spcBef>
              <a:spcAft>
                <a:spcPct val="0"/>
              </a:spcAft>
              <a:defRPr kern="1200">
                <a:solidFill>
                  <a:schemeClr val="lt1"/>
                </a:solidFill>
                <a:latin typeface="+mn-lt"/>
                <a:ea typeface="+mn-ea"/>
                <a:cs typeface="+mn-cs"/>
              </a:defRPr>
            </a:lvl5pPr>
            <a:lvl6pPr marL="3047467" algn="l" defTabSz="1218987" rtl="0" eaLnBrk="1" latinLnBrk="0" hangingPunct="1">
              <a:defRPr kern="1200">
                <a:solidFill>
                  <a:schemeClr val="lt1"/>
                </a:solidFill>
                <a:latin typeface="+mn-lt"/>
                <a:ea typeface="+mn-ea"/>
                <a:cs typeface="+mn-cs"/>
              </a:defRPr>
            </a:lvl6pPr>
            <a:lvl7pPr marL="3656960" algn="l" defTabSz="1218987" rtl="0" eaLnBrk="1" latinLnBrk="0" hangingPunct="1">
              <a:defRPr kern="1200">
                <a:solidFill>
                  <a:schemeClr val="lt1"/>
                </a:solidFill>
                <a:latin typeface="+mn-lt"/>
                <a:ea typeface="+mn-ea"/>
                <a:cs typeface="+mn-cs"/>
              </a:defRPr>
            </a:lvl7pPr>
            <a:lvl8pPr marL="4266453" algn="l" defTabSz="1218987" rtl="0" eaLnBrk="1" latinLnBrk="0" hangingPunct="1">
              <a:defRPr kern="1200">
                <a:solidFill>
                  <a:schemeClr val="lt1"/>
                </a:solidFill>
                <a:latin typeface="+mn-lt"/>
                <a:ea typeface="+mn-ea"/>
                <a:cs typeface="+mn-cs"/>
              </a:defRPr>
            </a:lvl8pPr>
            <a:lvl9pPr marL="4875947" algn="l" defTabSz="1218987" rtl="0" eaLnBrk="1" latinLnBrk="0" hangingPunct="1">
              <a:defRPr kern="1200">
                <a:solidFill>
                  <a:schemeClr val="lt1"/>
                </a:solidFill>
                <a:latin typeface="+mn-lt"/>
                <a:ea typeface="+mn-ea"/>
                <a:cs typeface="+mn-cs"/>
              </a:defRPr>
            </a:lvl9pPr>
          </a:lstStyle>
          <a:p>
            <a:pPr eaLnBrk="0" hangingPunct="0">
              <a:defRPr/>
            </a:pPr>
            <a:endParaRPr lang="en-US" sz="1400" b="1" kern="0">
              <a:solidFill>
                <a:srgbClr val="AF2C24"/>
              </a:solidFill>
              <a:ea typeface="ＭＳ Ｐゴシック"/>
              <a:cs typeface="Arial" charset="0"/>
            </a:endParaRPr>
          </a:p>
        </p:txBody>
      </p:sp>
      <p:grpSp>
        <p:nvGrpSpPr>
          <p:cNvPr id="140" name="Group 139"/>
          <p:cNvGrpSpPr>
            <a:grpSpLocks noChangeAspect="1"/>
          </p:cNvGrpSpPr>
          <p:nvPr/>
        </p:nvGrpSpPr>
        <p:grpSpPr bwMode="auto">
          <a:xfrm>
            <a:off x="8623516" y="5056675"/>
            <a:ext cx="601085" cy="670312"/>
            <a:chOff x="5944" y="3170"/>
            <a:chExt cx="409" cy="455"/>
          </a:xfrm>
          <a:solidFill>
            <a:srgbClr val="AA1436"/>
          </a:solidFill>
        </p:grpSpPr>
        <p:sp>
          <p:nvSpPr>
            <p:cNvPr id="141" name="Freeform 140"/>
            <p:cNvSpPr>
              <a:spLocks noEditPoints="1"/>
            </p:cNvSpPr>
            <p:nvPr/>
          </p:nvSpPr>
          <p:spPr bwMode="auto">
            <a:xfrm>
              <a:off x="6069" y="3170"/>
              <a:ext cx="158" cy="455"/>
            </a:xfrm>
            <a:custGeom>
              <a:avLst/>
              <a:gdLst>
                <a:gd name="T0" fmla="*/ 164 w 328"/>
                <a:gd name="T1" fmla="*/ 0 h 947"/>
                <a:gd name="T2" fmla="*/ 96 w 328"/>
                <a:gd name="T3" fmla="*/ 41 h 947"/>
                <a:gd name="T4" fmla="*/ 45 w 328"/>
                <a:gd name="T5" fmla="*/ 143 h 947"/>
                <a:gd name="T6" fmla="*/ 0 w 328"/>
                <a:gd name="T7" fmla="*/ 474 h 947"/>
                <a:gd name="T8" fmla="*/ 45 w 328"/>
                <a:gd name="T9" fmla="*/ 805 h 947"/>
                <a:gd name="T10" fmla="*/ 96 w 328"/>
                <a:gd name="T11" fmla="*/ 907 h 947"/>
                <a:gd name="T12" fmla="*/ 164 w 328"/>
                <a:gd name="T13" fmla="*/ 947 h 947"/>
                <a:gd name="T14" fmla="*/ 232 w 328"/>
                <a:gd name="T15" fmla="*/ 907 h 947"/>
                <a:gd name="T16" fmla="*/ 282 w 328"/>
                <a:gd name="T17" fmla="*/ 805 h 947"/>
                <a:gd name="T18" fmla="*/ 328 w 328"/>
                <a:gd name="T19" fmla="*/ 474 h 947"/>
                <a:gd name="T20" fmla="*/ 282 w 328"/>
                <a:gd name="T21" fmla="*/ 143 h 947"/>
                <a:gd name="T22" fmla="*/ 232 w 328"/>
                <a:gd name="T23" fmla="*/ 41 h 947"/>
                <a:gd name="T24" fmla="*/ 164 w 328"/>
                <a:gd name="T25" fmla="*/ 0 h 947"/>
                <a:gd name="T26" fmla="*/ 164 w 328"/>
                <a:gd name="T27" fmla="*/ 21 h 947"/>
                <a:gd name="T28" fmla="*/ 215 w 328"/>
                <a:gd name="T29" fmla="*/ 54 h 947"/>
                <a:gd name="T30" fmla="*/ 262 w 328"/>
                <a:gd name="T31" fmla="*/ 150 h 947"/>
                <a:gd name="T32" fmla="*/ 307 w 328"/>
                <a:gd name="T33" fmla="*/ 474 h 947"/>
                <a:gd name="T34" fmla="*/ 262 w 328"/>
                <a:gd name="T35" fmla="*/ 798 h 947"/>
                <a:gd name="T36" fmla="*/ 215 w 328"/>
                <a:gd name="T37" fmla="*/ 894 h 947"/>
                <a:gd name="T38" fmla="*/ 164 w 328"/>
                <a:gd name="T39" fmla="*/ 926 h 947"/>
                <a:gd name="T40" fmla="*/ 112 w 328"/>
                <a:gd name="T41" fmla="*/ 894 h 947"/>
                <a:gd name="T42" fmla="*/ 65 w 328"/>
                <a:gd name="T43" fmla="*/ 798 h 947"/>
                <a:gd name="T44" fmla="*/ 21 w 328"/>
                <a:gd name="T45" fmla="*/ 474 h 947"/>
                <a:gd name="T46" fmla="*/ 65 w 328"/>
                <a:gd name="T47" fmla="*/ 150 h 947"/>
                <a:gd name="T48" fmla="*/ 112 w 328"/>
                <a:gd name="T49" fmla="*/ 54 h 947"/>
                <a:gd name="T50" fmla="*/ 164 w 328"/>
                <a:gd name="T51" fmla="*/ 21 h 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28" h="947">
                  <a:moveTo>
                    <a:pt x="164" y="0"/>
                  </a:moveTo>
                  <a:cubicBezTo>
                    <a:pt x="138" y="0"/>
                    <a:pt x="115" y="16"/>
                    <a:pt x="96" y="41"/>
                  </a:cubicBezTo>
                  <a:cubicBezTo>
                    <a:pt x="76" y="66"/>
                    <a:pt x="59" y="100"/>
                    <a:pt x="45" y="143"/>
                  </a:cubicBezTo>
                  <a:cubicBezTo>
                    <a:pt x="17" y="228"/>
                    <a:pt x="0" y="345"/>
                    <a:pt x="0" y="474"/>
                  </a:cubicBezTo>
                  <a:cubicBezTo>
                    <a:pt x="0" y="602"/>
                    <a:pt x="17" y="719"/>
                    <a:pt x="45" y="805"/>
                  </a:cubicBezTo>
                  <a:cubicBezTo>
                    <a:pt x="59" y="847"/>
                    <a:pt x="76" y="882"/>
                    <a:pt x="96" y="907"/>
                  </a:cubicBezTo>
                  <a:cubicBezTo>
                    <a:pt x="115" y="932"/>
                    <a:pt x="138" y="947"/>
                    <a:pt x="164" y="947"/>
                  </a:cubicBezTo>
                  <a:cubicBezTo>
                    <a:pt x="189" y="947"/>
                    <a:pt x="212" y="932"/>
                    <a:pt x="232" y="907"/>
                  </a:cubicBezTo>
                  <a:cubicBezTo>
                    <a:pt x="252" y="882"/>
                    <a:pt x="268" y="847"/>
                    <a:pt x="282" y="805"/>
                  </a:cubicBezTo>
                  <a:cubicBezTo>
                    <a:pt x="311" y="719"/>
                    <a:pt x="328" y="602"/>
                    <a:pt x="328" y="474"/>
                  </a:cubicBezTo>
                  <a:cubicBezTo>
                    <a:pt x="328" y="345"/>
                    <a:pt x="311" y="228"/>
                    <a:pt x="282" y="143"/>
                  </a:cubicBezTo>
                  <a:cubicBezTo>
                    <a:pt x="268" y="100"/>
                    <a:pt x="252" y="66"/>
                    <a:pt x="232" y="41"/>
                  </a:cubicBezTo>
                  <a:cubicBezTo>
                    <a:pt x="212" y="16"/>
                    <a:pt x="189" y="0"/>
                    <a:pt x="164" y="0"/>
                  </a:cubicBezTo>
                  <a:close/>
                  <a:moveTo>
                    <a:pt x="164" y="21"/>
                  </a:moveTo>
                  <a:cubicBezTo>
                    <a:pt x="181" y="21"/>
                    <a:pt x="198" y="32"/>
                    <a:pt x="215" y="54"/>
                  </a:cubicBezTo>
                  <a:cubicBezTo>
                    <a:pt x="232" y="76"/>
                    <a:pt x="249" y="109"/>
                    <a:pt x="262" y="150"/>
                  </a:cubicBezTo>
                  <a:cubicBezTo>
                    <a:pt x="290" y="232"/>
                    <a:pt x="307" y="347"/>
                    <a:pt x="307" y="474"/>
                  </a:cubicBezTo>
                  <a:cubicBezTo>
                    <a:pt x="307" y="601"/>
                    <a:pt x="290" y="715"/>
                    <a:pt x="262" y="798"/>
                  </a:cubicBezTo>
                  <a:cubicBezTo>
                    <a:pt x="249" y="839"/>
                    <a:pt x="232" y="872"/>
                    <a:pt x="215" y="894"/>
                  </a:cubicBezTo>
                  <a:cubicBezTo>
                    <a:pt x="198" y="916"/>
                    <a:pt x="181" y="926"/>
                    <a:pt x="164" y="926"/>
                  </a:cubicBezTo>
                  <a:cubicBezTo>
                    <a:pt x="147" y="926"/>
                    <a:pt x="130" y="916"/>
                    <a:pt x="112" y="894"/>
                  </a:cubicBezTo>
                  <a:cubicBezTo>
                    <a:pt x="95" y="872"/>
                    <a:pt x="79" y="839"/>
                    <a:pt x="65" y="798"/>
                  </a:cubicBezTo>
                  <a:cubicBezTo>
                    <a:pt x="38" y="715"/>
                    <a:pt x="21" y="601"/>
                    <a:pt x="21" y="474"/>
                  </a:cubicBezTo>
                  <a:cubicBezTo>
                    <a:pt x="21" y="347"/>
                    <a:pt x="38" y="232"/>
                    <a:pt x="65" y="150"/>
                  </a:cubicBezTo>
                  <a:cubicBezTo>
                    <a:pt x="79" y="109"/>
                    <a:pt x="95" y="76"/>
                    <a:pt x="112" y="54"/>
                  </a:cubicBezTo>
                  <a:cubicBezTo>
                    <a:pt x="130" y="32"/>
                    <a:pt x="147" y="21"/>
                    <a:pt x="164" y="21"/>
                  </a:cubicBezTo>
                  <a:close/>
                </a:path>
              </a:pathLst>
            </a:custGeom>
            <a:ln/>
            <a:extLst/>
          </p:spPr>
          <p:style>
            <a:lnRef idx="2">
              <a:schemeClr val="accent2"/>
            </a:lnRef>
            <a:fillRef idx="1">
              <a:schemeClr val="lt1"/>
            </a:fillRef>
            <a:effectRef idx="0">
              <a:schemeClr val="accent2"/>
            </a:effectRef>
            <a:fontRef idx="minor">
              <a:schemeClr val="dk1"/>
            </a:fontRef>
          </p:style>
          <p:txBody>
            <a:bodyPr vert="horz" wrap="square" lIns="91452" tIns="45726" rIns="91452" bIns="45726" numCol="1" anchor="t" anchorCtr="0" compatLnSpc="1">
              <a:prstTxWarp prst="textNoShape">
                <a:avLst/>
              </a:prstTxWarp>
            </a:bodyPr>
            <a:lstStyle>
              <a:defPPr>
                <a:defRPr lang="en-US"/>
              </a:defPPr>
              <a:lvl1pPr algn="l" rtl="0" fontAlgn="base">
                <a:spcBef>
                  <a:spcPct val="0"/>
                </a:spcBef>
                <a:spcAft>
                  <a:spcPct val="0"/>
                </a:spcAft>
                <a:defRPr kern="1200">
                  <a:solidFill>
                    <a:schemeClr val="dk1"/>
                  </a:solidFill>
                  <a:latin typeface="+mn-lt"/>
                  <a:ea typeface="+mn-ea"/>
                  <a:cs typeface="+mn-cs"/>
                </a:defRPr>
              </a:lvl1pPr>
              <a:lvl2pPr marL="609493" algn="l" rtl="0" fontAlgn="base">
                <a:spcBef>
                  <a:spcPct val="0"/>
                </a:spcBef>
                <a:spcAft>
                  <a:spcPct val="0"/>
                </a:spcAft>
                <a:defRPr kern="1200">
                  <a:solidFill>
                    <a:schemeClr val="dk1"/>
                  </a:solidFill>
                  <a:latin typeface="+mn-lt"/>
                  <a:ea typeface="+mn-ea"/>
                  <a:cs typeface="+mn-cs"/>
                </a:defRPr>
              </a:lvl2pPr>
              <a:lvl3pPr marL="1218987" algn="l" rtl="0" fontAlgn="base">
                <a:spcBef>
                  <a:spcPct val="0"/>
                </a:spcBef>
                <a:spcAft>
                  <a:spcPct val="0"/>
                </a:spcAft>
                <a:defRPr kern="1200">
                  <a:solidFill>
                    <a:schemeClr val="dk1"/>
                  </a:solidFill>
                  <a:latin typeface="+mn-lt"/>
                  <a:ea typeface="+mn-ea"/>
                  <a:cs typeface="+mn-cs"/>
                </a:defRPr>
              </a:lvl3pPr>
              <a:lvl4pPr marL="1828480" algn="l" rtl="0" fontAlgn="base">
                <a:spcBef>
                  <a:spcPct val="0"/>
                </a:spcBef>
                <a:spcAft>
                  <a:spcPct val="0"/>
                </a:spcAft>
                <a:defRPr kern="1200">
                  <a:solidFill>
                    <a:schemeClr val="dk1"/>
                  </a:solidFill>
                  <a:latin typeface="+mn-lt"/>
                  <a:ea typeface="+mn-ea"/>
                  <a:cs typeface="+mn-cs"/>
                </a:defRPr>
              </a:lvl4pPr>
              <a:lvl5pPr marL="2437973" algn="l" rtl="0" fontAlgn="base">
                <a:spcBef>
                  <a:spcPct val="0"/>
                </a:spcBef>
                <a:spcAft>
                  <a:spcPct val="0"/>
                </a:spcAft>
                <a:defRPr kern="1200">
                  <a:solidFill>
                    <a:schemeClr val="dk1"/>
                  </a:solidFill>
                  <a:latin typeface="+mn-lt"/>
                  <a:ea typeface="+mn-ea"/>
                  <a:cs typeface="+mn-cs"/>
                </a:defRPr>
              </a:lvl5pPr>
              <a:lvl6pPr marL="3047467" algn="l" defTabSz="1218987" rtl="0" eaLnBrk="1" latinLnBrk="0" hangingPunct="1">
                <a:defRPr kern="1200">
                  <a:solidFill>
                    <a:schemeClr val="dk1"/>
                  </a:solidFill>
                  <a:latin typeface="+mn-lt"/>
                  <a:ea typeface="+mn-ea"/>
                  <a:cs typeface="+mn-cs"/>
                </a:defRPr>
              </a:lvl6pPr>
              <a:lvl7pPr marL="3656960" algn="l" defTabSz="1218987" rtl="0" eaLnBrk="1" latinLnBrk="0" hangingPunct="1">
                <a:defRPr kern="1200">
                  <a:solidFill>
                    <a:schemeClr val="dk1"/>
                  </a:solidFill>
                  <a:latin typeface="+mn-lt"/>
                  <a:ea typeface="+mn-ea"/>
                  <a:cs typeface="+mn-cs"/>
                </a:defRPr>
              </a:lvl7pPr>
              <a:lvl8pPr marL="4266453" algn="l" defTabSz="1218987" rtl="0" eaLnBrk="1" latinLnBrk="0" hangingPunct="1">
                <a:defRPr kern="1200">
                  <a:solidFill>
                    <a:schemeClr val="dk1"/>
                  </a:solidFill>
                  <a:latin typeface="+mn-lt"/>
                  <a:ea typeface="+mn-ea"/>
                  <a:cs typeface="+mn-cs"/>
                </a:defRPr>
              </a:lvl8pPr>
              <a:lvl9pPr marL="4875947" algn="l" defTabSz="1218987" rtl="0" eaLnBrk="1" latinLnBrk="0" hangingPunct="1">
                <a:defRPr kern="1200">
                  <a:solidFill>
                    <a:schemeClr val="dk1"/>
                  </a:solidFill>
                  <a:latin typeface="+mn-lt"/>
                  <a:ea typeface="+mn-ea"/>
                  <a:cs typeface="+mn-cs"/>
                </a:defRPr>
              </a:lvl9pPr>
            </a:lstStyle>
            <a:p>
              <a:pPr fontAlgn="auto">
                <a:spcBef>
                  <a:spcPts val="0"/>
                </a:spcBef>
                <a:spcAft>
                  <a:spcPts val="0"/>
                </a:spcAft>
              </a:pPr>
              <a:endParaRPr lang="en-US" sz="1400">
                <a:solidFill>
                  <a:srgbClr val="000000"/>
                </a:solidFill>
              </a:endParaRPr>
            </a:p>
          </p:txBody>
        </p:sp>
        <p:sp>
          <p:nvSpPr>
            <p:cNvPr id="142" name="Freeform 141"/>
            <p:cNvSpPr>
              <a:spLocks noEditPoints="1"/>
            </p:cNvSpPr>
            <p:nvPr/>
          </p:nvSpPr>
          <p:spPr bwMode="auto">
            <a:xfrm>
              <a:off x="5972" y="3230"/>
              <a:ext cx="353" cy="336"/>
            </a:xfrm>
            <a:custGeom>
              <a:avLst/>
              <a:gdLst>
                <a:gd name="T0" fmla="*/ 712 w 734"/>
                <a:gd name="T1" fmla="*/ 25 h 699"/>
                <a:gd name="T2" fmla="*/ 635 w 734"/>
                <a:gd name="T3" fmla="*/ 3 h 699"/>
                <a:gd name="T4" fmla="*/ 526 w 734"/>
                <a:gd name="T5" fmla="*/ 37 h 699"/>
                <a:gd name="T6" fmla="*/ 254 w 734"/>
                <a:gd name="T7" fmla="*/ 230 h 699"/>
                <a:gd name="T8" fmla="*/ 44 w 734"/>
                <a:gd name="T9" fmla="*/ 490 h 699"/>
                <a:gd name="T10" fmla="*/ 5 w 734"/>
                <a:gd name="T11" fmla="*/ 597 h 699"/>
                <a:gd name="T12" fmla="*/ 22 w 734"/>
                <a:gd name="T13" fmla="*/ 674 h 699"/>
                <a:gd name="T14" fmla="*/ 98 w 734"/>
                <a:gd name="T15" fmla="*/ 697 h 699"/>
                <a:gd name="T16" fmla="*/ 207 w 734"/>
                <a:gd name="T17" fmla="*/ 663 h 699"/>
                <a:gd name="T18" fmla="*/ 479 w 734"/>
                <a:gd name="T19" fmla="*/ 469 h 699"/>
                <a:gd name="T20" fmla="*/ 689 w 734"/>
                <a:gd name="T21" fmla="*/ 209 h 699"/>
                <a:gd name="T22" fmla="*/ 729 w 734"/>
                <a:gd name="T23" fmla="*/ 102 h 699"/>
                <a:gd name="T24" fmla="*/ 712 w 734"/>
                <a:gd name="T25" fmla="*/ 25 h 699"/>
                <a:gd name="T26" fmla="*/ 696 w 734"/>
                <a:gd name="T27" fmla="*/ 39 h 699"/>
                <a:gd name="T28" fmla="*/ 708 w 734"/>
                <a:gd name="T29" fmla="*/ 99 h 699"/>
                <a:gd name="T30" fmla="*/ 670 w 734"/>
                <a:gd name="T31" fmla="*/ 199 h 699"/>
                <a:gd name="T32" fmla="*/ 465 w 734"/>
                <a:gd name="T33" fmla="*/ 454 h 699"/>
                <a:gd name="T34" fmla="*/ 199 w 734"/>
                <a:gd name="T35" fmla="*/ 644 h 699"/>
                <a:gd name="T36" fmla="*/ 96 w 734"/>
                <a:gd name="T37" fmla="*/ 675 h 699"/>
                <a:gd name="T38" fmla="*/ 38 w 734"/>
                <a:gd name="T39" fmla="*/ 660 h 699"/>
                <a:gd name="T40" fmla="*/ 26 w 734"/>
                <a:gd name="T41" fmla="*/ 600 h 699"/>
                <a:gd name="T42" fmla="*/ 64 w 734"/>
                <a:gd name="T43" fmla="*/ 500 h 699"/>
                <a:gd name="T44" fmla="*/ 269 w 734"/>
                <a:gd name="T45" fmla="*/ 246 h 699"/>
                <a:gd name="T46" fmla="*/ 535 w 734"/>
                <a:gd name="T47" fmla="*/ 56 h 699"/>
                <a:gd name="T48" fmla="*/ 637 w 734"/>
                <a:gd name="T49" fmla="*/ 24 h 699"/>
                <a:gd name="T50" fmla="*/ 696 w 734"/>
                <a:gd name="T51" fmla="*/ 39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34" h="699">
                  <a:moveTo>
                    <a:pt x="712" y="25"/>
                  </a:moveTo>
                  <a:cubicBezTo>
                    <a:pt x="694" y="6"/>
                    <a:pt x="667" y="0"/>
                    <a:pt x="635" y="3"/>
                  </a:cubicBezTo>
                  <a:cubicBezTo>
                    <a:pt x="604" y="6"/>
                    <a:pt x="567" y="18"/>
                    <a:pt x="526" y="37"/>
                  </a:cubicBezTo>
                  <a:cubicBezTo>
                    <a:pt x="445" y="74"/>
                    <a:pt x="348" y="142"/>
                    <a:pt x="254" y="230"/>
                  </a:cubicBezTo>
                  <a:cubicBezTo>
                    <a:pt x="161" y="319"/>
                    <a:pt x="87" y="411"/>
                    <a:pt x="44" y="490"/>
                  </a:cubicBezTo>
                  <a:cubicBezTo>
                    <a:pt x="23" y="530"/>
                    <a:pt x="9" y="566"/>
                    <a:pt x="5" y="597"/>
                  </a:cubicBezTo>
                  <a:cubicBezTo>
                    <a:pt x="0" y="629"/>
                    <a:pt x="5" y="656"/>
                    <a:pt x="22" y="674"/>
                  </a:cubicBezTo>
                  <a:cubicBezTo>
                    <a:pt x="40" y="693"/>
                    <a:pt x="67" y="699"/>
                    <a:pt x="98" y="697"/>
                  </a:cubicBezTo>
                  <a:cubicBezTo>
                    <a:pt x="130" y="694"/>
                    <a:pt x="166" y="682"/>
                    <a:pt x="207" y="663"/>
                  </a:cubicBezTo>
                  <a:cubicBezTo>
                    <a:pt x="289" y="625"/>
                    <a:pt x="386" y="558"/>
                    <a:pt x="479" y="469"/>
                  </a:cubicBezTo>
                  <a:cubicBezTo>
                    <a:pt x="573" y="381"/>
                    <a:pt x="646" y="288"/>
                    <a:pt x="689" y="209"/>
                  </a:cubicBezTo>
                  <a:cubicBezTo>
                    <a:pt x="710" y="170"/>
                    <a:pt x="724" y="134"/>
                    <a:pt x="729" y="102"/>
                  </a:cubicBezTo>
                  <a:cubicBezTo>
                    <a:pt x="734" y="71"/>
                    <a:pt x="729" y="43"/>
                    <a:pt x="712" y="25"/>
                  </a:cubicBezTo>
                  <a:close/>
                  <a:moveTo>
                    <a:pt x="696" y="39"/>
                  </a:moveTo>
                  <a:cubicBezTo>
                    <a:pt x="708" y="52"/>
                    <a:pt x="712" y="71"/>
                    <a:pt x="708" y="99"/>
                  </a:cubicBezTo>
                  <a:cubicBezTo>
                    <a:pt x="703" y="127"/>
                    <a:pt x="691" y="161"/>
                    <a:pt x="670" y="199"/>
                  </a:cubicBezTo>
                  <a:cubicBezTo>
                    <a:pt x="629" y="276"/>
                    <a:pt x="557" y="367"/>
                    <a:pt x="465" y="454"/>
                  </a:cubicBezTo>
                  <a:cubicBezTo>
                    <a:pt x="372" y="541"/>
                    <a:pt x="277" y="607"/>
                    <a:pt x="199" y="644"/>
                  </a:cubicBezTo>
                  <a:cubicBezTo>
                    <a:pt x="159" y="662"/>
                    <a:pt x="124" y="673"/>
                    <a:pt x="96" y="675"/>
                  </a:cubicBezTo>
                  <a:cubicBezTo>
                    <a:pt x="69" y="678"/>
                    <a:pt x="49" y="672"/>
                    <a:pt x="38" y="660"/>
                  </a:cubicBezTo>
                  <a:cubicBezTo>
                    <a:pt x="26" y="648"/>
                    <a:pt x="22" y="628"/>
                    <a:pt x="26" y="600"/>
                  </a:cubicBezTo>
                  <a:cubicBezTo>
                    <a:pt x="30" y="573"/>
                    <a:pt x="43" y="538"/>
                    <a:pt x="64" y="500"/>
                  </a:cubicBezTo>
                  <a:cubicBezTo>
                    <a:pt x="105" y="424"/>
                    <a:pt x="177" y="333"/>
                    <a:pt x="269" y="246"/>
                  </a:cubicBezTo>
                  <a:cubicBezTo>
                    <a:pt x="361" y="159"/>
                    <a:pt x="457" y="92"/>
                    <a:pt x="535" y="56"/>
                  </a:cubicBezTo>
                  <a:cubicBezTo>
                    <a:pt x="574" y="38"/>
                    <a:pt x="609" y="27"/>
                    <a:pt x="637" y="24"/>
                  </a:cubicBezTo>
                  <a:cubicBezTo>
                    <a:pt x="665" y="22"/>
                    <a:pt x="684" y="27"/>
                    <a:pt x="696" y="39"/>
                  </a:cubicBezTo>
                  <a:close/>
                </a:path>
              </a:pathLst>
            </a:custGeom>
            <a:ln/>
            <a:extLst/>
          </p:spPr>
          <p:style>
            <a:lnRef idx="2">
              <a:schemeClr val="accent2"/>
            </a:lnRef>
            <a:fillRef idx="1">
              <a:schemeClr val="lt1"/>
            </a:fillRef>
            <a:effectRef idx="0">
              <a:schemeClr val="accent2"/>
            </a:effectRef>
            <a:fontRef idx="minor">
              <a:schemeClr val="dk1"/>
            </a:fontRef>
          </p:style>
          <p:txBody>
            <a:bodyPr vert="horz" wrap="square" lIns="91452" tIns="45726" rIns="91452" bIns="45726" numCol="1" anchor="t" anchorCtr="0" compatLnSpc="1">
              <a:prstTxWarp prst="textNoShape">
                <a:avLst/>
              </a:prstTxWarp>
            </a:bodyPr>
            <a:lstStyle>
              <a:defPPr>
                <a:defRPr lang="en-US"/>
              </a:defPPr>
              <a:lvl1pPr algn="l" rtl="0" fontAlgn="base">
                <a:spcBef>
                  <a:spcPct val="0"/>
                </a:spcBef>
                <a:spcAft>
                  <a:spcPct val="0"/>
                </a:spcAft>
                <a:defRPr kern="1200">
                  <a:solidFill>
                    <a:schemeClr val="dk1"/>
                  </a:solidFill>
                  <a:latin typeface="+mn-lt"/>
                  <a:ea typeface="+mn-ea"/>
                  <a:cs typeface="+mn-cs"/>
                </a:defRPr>
              </a:lvl1pPr>
              <a:lvl2pPr marL="609493" algn="l" rtl="0" fontAlgn="base">
                <a:spcBef>
                  <a:spcPct val="0"/>
                </a:spcBef>
                <a:spcAft>
                  <a:spcPct val="0"/>
                </a:spcAft>
                <a:defRPr kern="1200">
                  <a:solidFill>
                    <a:schemeClr val="dk1"/>
                  </a:solidFill>
                  <a:latin typeface="+mn-lt"/>
                  <a:ea typeface="+mn-ea"/>
                  <a:cs typeface="+mn-cs"/>
                </a:defRPr>
              </a:lvl2pPr>
              <a:lvl3pPr marL="1218987" algn="l" rtl="0" fontAlgn="base">
                <a:spcBef>
                  <a:spcPct val="0"/>
                </a:spcBef>
                <a:spcAft>
                  <a:spcPct val="0"/>
                </a:spcAft>
                <a:defRPr kern="1200">
                  <a:solidFill>
                    <a:schemeClr val="dk1"/>
                  </a:solidFill>
                  <a:latin typeface="+mn-lt"/>
                  <a:ea typeface="+mn-ea"/>
                  <a:cs typeface="+mn-cs"/>
                </a:defRPr>
              </a:lvl3pPr>
              <a:lvl4pPr marL="1828480" algn="l" rtl="0" fontAlgn="base">
                <a:spcBef>
                  <a:spcPct val="0"/>
                </a:spcBef>
                <a:spcAft>
                  <a:spcPct val="0"/>
                </a:spcAft>
                <a:defRPr kern="1200">
                  <a:solidFill>
                    <a:schemeClr val="dk1"/>
                  </a:solidFill>
                  <a:latin typeface="+mn-lt"/>
                  <a:ea typeface="+mn-ea"/>
                  <a:cs typeface="+mn-cs"/>
                </a:defRPr>
              </a:lvl4pPr>
              <a:lvl5pPr marL="2437973" algn="l" rtl="0" fontAlgn="base">
                <a:spcBef>
                  <a:spcPct val="0"/>
                </a:spcBef>
                <a:spcAft>
                  <a:spcPct val="0"/>
                </a:spcAft>
                <a:defRPr kern="1200">
                  <a:solidFill>
                    <a:schemeClr val="dk1"/>
                  </a:solidFill>
                  <a:latin typeface="+mn-lt"/>
                  <a:ea typeface="+mn-ea"/>
                  <a:cs typeface="+mn-cs"/>
                </a:defRPr>
              </a:lvl5pPr>
              <a:lvl6pPr marL="3047467" algn="l" defTabSz="1218987" rtl="0" eaLnBrk="1" latinLnBrk="0" hangingPunct="1">
                <a:defRPr kern="1200">
                  <a:solidFill>
                    <a:schemeClr val="dk1"/>
                  </a:solidFill>
                  <a:latin typeface="+mn-lt"/>
                  <a:ea typeface="+mn-ea"/>
                  <a:cs typeface="+mn-cs"/>
                </a:defRPr>
              </a:lvl6pPr>
              <a:lvl7pPr marL="3656960" algn="l" defTabSz="1218987" rtl="0" eaLnBrk="1" latinLnBrk="0" hangingPunct="1">
                <a:defRPr kern="1200">
                  <a:solidFill>
                    <a:schemeClr val="dk1"/>
                  </a:solidFill>
                  <a:latin typeface="+mn-lt"/>
                  <a:ea typeface="+mn-ea"/>
                  <a:cs typeface="+mn-cs"/>
                </a:defRPr>
              </a:lvl7pPr>
              <a:lvl8pPr marL="4266453" algn="l" defTabSz="1218987" rtl="0" eaLnBrk="1" latinLnBrk="0" hangingPunct="1">
                <a:defRPr kern="1200">
                  <a:solidFill>
                    <a:schemeClr val="dk1"/>
                  </a:solidFill>
                  <a:latin typeface="+mn-lt"/>
                  <a:ea typeface="+mn-ea"/>
                  <a:cs typeface="+mn-cs"/>
                </a:defRPr>
              </a:lvl8pPr>
              <a:lvl9pPr marL="4875947" algn="l" defTabSz="1218987" rtl="0" eaLnBrk="1" latinLnBrk="0" hangingPunct="1">
                <a:defRPr kern="1200">
                  <a:solidFill>
                    <a:schemeClr val="dk1"/>
                  </a:solidFill>
                  <a:latin typeface="+mn-lt"/>
                  <a:ea typeface="+mn-ea"/>
                  <a:cs typeface="+mn-cs"/>
                </a:defRPr>
              </a:lvl9pPr>
            </a:lstStyle>
            <a:p>
              <a:pPr fontAlgn="auto">
                <a:spcBef>
                  <a:spcPts val="0"/>
                </a:spcBef>
                <a:spcAft>
                  <a:spcPts val="0"/>
                </a:spcAft>
              </a:pPr>
              <a:endParaRPr lang="en-US" sz="1400">
                <a:solidFill>
                  <a:srgbClr val="000000"/>
                </a:solidFill>
              </a:endParaRPr>
            </a:p>
          </p:txBody>
        </p:sp>
        <p:sp>
          <p:nvSpPr>
            <p:cNvPr id="143" name="Freeform 142"/>
            <p:cNvSpPr>
              <a:spLocks noEditPoints="1"/>
            </p:cNvSpPr>
            <p:nvPr/>
          </p:nvSpPr>
          <p:spPr bwMode="auto">
            <a:xfrm>
              <a:off x="5944" y="3265"/>
              <a:ext cx="409" cy="265"/>
            </a:xfrm>
            <a:custGeom>
              <a:avLst/>
              <a:gdLst>
                <a:gd name="T0" fmla="*/ 840 w 852"/>
                <a:gd name="T1" fmla="*/ 506 h 551"/>
                <a:gd name="T2" fmla="*/ 837 w 852"/>
                <a:gd name="T3" fmla="*/ 427 h 551"/>
                <a:gd name="T4" fmla="*/ 772 w 852"/>
                <a:gd name="T5" fmla="*/ 333 h 551"/>
                <a:gd name="T6" fmla="*/ 506 w 852"/>
                <a:gd name="T7" fmla="*/ 133 h 551"/>
                <a:gd name="T8" fmla="*/ 195 w 852"/>
                <a:gd name="T9" fmla="*/ 11 h 551"/>
                <a:gd name="T10" fmla="*/ 81 w 852"/>
                <a:gd name="T11" fmla="*/ 5 h 551"/>
                <a:gd name="T12" fmla="*/ 12 w 852"/>
                <a:gd name="T13" fmla="*/ 45 h 551"/>
                <a:gd name="T14" fmla="*/ 14 w 852"/>
                <a:gd name="T15" fmla="*/ 124 h 551"/>
                <a:gd name="T16" fmla="*/ 79 w 852"/>
                <a:gd name="T17" fmla="*/ 218 h 551"/>
                <a:gd name="T18" fmla="*/ 346 w 852"/>
                <a:gd name="T19" fmla="*/ 419 h 551"/>
                <a:gd name="T20" fmla="*/ 657 w 852"/>
                <a:gd name="T21" fmla="*/ 540 h 551"/>
                <a:gd name="T22" fmla="*/ 771 w 852"/>
                <a:gd name="T23" fmla="*/ 546 h 551"/>
                <a:gd name="T24" fmla="*/ 840 w 852"/>
                <a:gd name="T25" fmla="*/ 506 h 551"/>
                <a:gd name="T26" fmla="*/ 821 w 852"/>
                <a:gd name="T27" fmla="*/ 496 h 551"/>
                <a:gd name="T28" fmla="*/ 768 w 852"/>
                <a:gd name="T29" fmla="*/ 525 h 551"/>
                <a:gd name="T30" fmla="*/ 661 w 852"/>
                <a:gd name="T31" fmla="*/ 520 h 551"/>
                <a:gd name="T32" fmla="*/ 356 w 852"/>
                <a:gd name="T33" fmla="*/ 401 h 551"/>
                <a:gd name="T34" fmla="*/ 95 w 852"/>
                <a:gd name="T35" fmla="*/ 204 h 551"/>
                <a:gd name="T36" fmla="*/ 34 w 852"/>
                <a:gd name="T37" fmla="*/ 116 h 551"/>
                <a:gd name="T38" fmla="*/ 31 w 852"/>
                <a:gd name="T39" fmla="*/ 55 h 551"/>
                <a:gd name="T40" fmla="*/ 84 w 852"/>
                <a:gd name="T41" fmla="*/ 26 h 551"/>
                <a:gd name="T42" fmla="*/ 191 w 852"/>
                <a:gd name="T43" fmla="*/ 32 h 551"/>
                <a:gd name="T44" fmla="*/ 495 w 852"/>
                <a:gd name="T45" fmla="*/ 151 h 551"/>
                <a:gd name="T46" fmla="*/ 757 w 852"/>
                <a:gd name="T47" fmla="*/ 348 h 551"/>
                <a:gd name="T48" fmla="*/ 818 w 852"/>
                <a:gd name="T49" fmla="*/ 435 h 551"/>
                <a:gd name="T50" fmla="*/ 821 w 852"/>
                <a:gd name="T51" fmla="*/ 496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52" h="551">
                  <a:moveTo>
                    <a:pt x="840" y="506"/>
                  </a:moveTo>
                  <a:cubicBezTo>
                    <a:pt x="852" y="484"/>
                    <a:pt x="849" y="456"/>
                    <a:pt x="837" y="427"/>
                  </a:cubicBezTo>
                  <a:cubicBezTo>
                    <a:pt x="825" y="398"/>
                    <a:pt x="803" y="366"/>
                    <a:pt x="772" y="333"/>
                  </a:cubicBezTo>
                  <a:cubicBezTo>
                    <a:pt x="712" y="267"/>
                    <a:pt x="618" y="195"/>
                    <a:pt x="506" y="133"/>
                  </a:cubicBezTo>
                  <a:cubicBezTo>
                    <a:pt x="393" y="70"/>
                    <a:pt x="283" y="28"/>
                    <a:pt x="195" y="11"/>
                  </a:cubicBezTo>
                  <a:cubicBezTo>
                    <a:pt x="150" y="3"/>
                    <a:pt x="112" y="0"/>
                    <a:pt x="81" y="5"/>
                  </a:cubicBezTo>
                  <a:cubicBezTo>
                    <a:pt x="49" y="10"/>
                    <a:pt x="25" y="23"/>
                    <a:pt x="12" y="45"/>
                  </a:cubicBezTo>
                  <a:cubicBezTo>
                    <a:pt x="0" y="67"/>
                    <a:pt x="2" y="95"/>
                    <a:pt x="14" y="124"/>
                  </a:cubicBezTo>
                  <a:cubicBezTo>
                    <a:pt x="26" y="154"/>
                    <a:pt x="49" y="185"/>
                    <a:pt x="79" y="218"/>
                  </a:cubicBezTo>
                  <a:cubicBezTo>
                    <a:pt x="140" y="284"/>
                    <a:pt x="233" y="357"/>
                    <a:pt x="346" y="419"/>
                  </a:cubicBezTo>
                  <a:cubicBezTo>
                    <a:pt x="458" y="482"/>
                    <a:pt x="569" y="524"/>
                    <a:pt x="657" y="540"/>
                  </a:cubicBezTo>
                  <a:cubicBezTo>
                    <a:pt x="701" y="549"/>
                    <a:pt x="740" y="551"/>
                    <a:pt x="771" y="546"/>
                  </a:cubicBezTo>
                  <a:cubicBezTo>
                    <a:pt x="802" y="541"/>
                    <a:pt x="827" y="529"/>
                    <a:pt x="840" y="506"/>
                  </a:cubicBezTo>
                  <a:close/>
                  <a:moveTo>
                    <a:pt x="821" y="496"/>
                  </a:moveTo>
                  <a:cubicBezTo>
                    <a:pt x="813" y="511"/>
                    <a:pt x="795" y="521"/>
                    <a:pt x="768" y="525"/>
                  </a:cubicBezTo>
                  <a:cubicBezTo>
                    <a:pt x="740" y="529"/>
                    <a:pt x="703" y="528"/>
                    <a:pt x="661" y="520"/>
                  </a:cubicBezTo>
                  <a:cubicBezTo>
                    <a:pt x="576" y="503"/>
                    <a:pt x="467" y="462"/>
                    <a:pt x="356" y="401"/>
                  </a:cubicBezTo>
                  <a:cubicBezTo>
                    <a:pt x="245" y="339"/>
                    <a:pt x="153" y="268"/>
                    <a:pt x="95" y="204"/>
                  </a:cubicBezTo>
                  <a:cubicBezTo>
                    <a:pt x="66" y="172"/>
                    <a:pt x="45" y="142"/>
                    <a:pt x="34" y="116"/>
                  </a:cubicBezTo>
                  <a:cubicBezTo>
                    <a:pt x="23" y="90"/>
                    <a:pt x="23" y="70"/>
                    <a:pt x="31" y="55"/>
                  </a:cubicBezTo>
                  <a:cubicBezTo>
                    <a:pt x="39" y="41"/>
                    <a:pt x="56" y="31"/>
                    <a:pt x="84" y="26"/>
                  </a:cubicBezTo>
                  <a:cubicBezTo>
                    <a:pt x="112" y="22"/>
                    <a:pt x="148" y="24"/>
                    <a:pt x="191" y="32"/>
                  </a:cubicBezTo>
                  <a:cubicBezTo>
                    <a:pt x="276" y="48"/>
                    <a:pt x="385" y="89"/>
                    <a:pt x="495" y="151"/>
                  </a:cubicBezTo>
                  <a:cubicBezTo>
                    <a:pt x="606" y="213"/>
                    <a:pt x="698" y="284"/>
                    <a:pt x="757" y="348"/>
                  </a:cubicBezTo>
                  <a:cubicBezTo>
                    <a:pt x="786" y="380"/>
                    <a:pt x="807" y="410"/>
                    <a:pt x="818" y="435"/>
                  </a:cubicBezTo>
                  <a:cubicBezTo>
                    <a:pt x="829" y="461"/>
                    <a:pt x="829" y="481"/>
                    <a:pt x="821" y="496"/>
                  </a:cubicBezTo>
                  <a:close/>
                </a:path>
              </a:pathLst>
            </a:custGeom>
            <a:ln/>
            <a:extLst/>
          </p:spPr>
          <p:style>
            <a:lnRef idx="2">
              <a:schemeClr val="accent2"/>
            </a:lnRef>
            <a:fillRef idx="1">
              <a:schemeClr val="lt1"/>
            </a:fillRef>
            <a:effectRef idx="0">
              <a:schemeClr val="accent2"/>
            </a:effectRef>
            <a:fontRef idx="minor">
              <a:schemeClr val="dk1"/>
            </a:fontRef>
          </p:style>
          <p:txBody>
            <a:bodyPr vert="horz" wrap="square" lIns="91452" tIns="45726" rIns="91452" bIns="45726" numCol="1" anchor="t" anchorCtr="0" compatLnSpc="1">
              <a:prstTxWarp prst="textNoShape">
                <a:avLst/>
              </a:prstTxWarp>
            </a:bodyPr>
            <a:lstStyle>
              <a:defPPr>
                <a:defRPr lang="en-US"/>
              </a:defPPr>
              <a:lvl1pPr algn="l" rtl="0" fontAlgn="base">
                <a:spcBef>
                  <a:spcPct val="0"/>
                </a:spcBef>
                <a:spcAft>
                  <a:spcPct val="0"/>
                </a:spcAft>
                <a:defRPr kern="1200">
                  <a:solidFill>
                    <a:schemeClr val="dk1"/>
                  </a:solidFill>
                  <a:latin typeface="+mn-lt"/>
                  <a:ea typeface="+mn-ea"/>
                  <a:cs typeface="+mn-cs"/>
                </a:defRPr>
              </a:lvl1pPr>
              <a:lvl2pPr marL="609493" algn="l" rtl="0" fontAlgn="base">
                <a:spcBef>
                  <a:spcPct val="0"/>
                </a:spcBef>
                <a:spcAft>
                  <a:spcPct val="0"/>
                </a:spcAft>
                <a:defRPr kern="1200">
                  <a:solidFill>
                    <a:schemeClr val="dk1"/>
                  </a:solidFill>
                  <a:latin typeface="+mn-lt"/>
                  <a:ea typeface="+mn-ea"/>
                  <a:cs typeface="+mn-cs"/>
                </a:defRPr>
              </a:lvl2pPr>
              <a:lvl3pPr marL="1218987" algn="l" rtl="0" fontAlgn="base">
                <a:spcBef>
                  <a:spcPct val="0"/>
                </a:spcBef>
                <a:spcAft>
                  <a:spcPct val="0"/>
                </a:spcAft>
                <a:defRPr kern="1200">
                  <a:solidFill>
                    <a:schemeClr val="dk1"/>
                  </a:solidFill>
                  <a:latin typeface="+mn-lt"/>
                  <a:ea typeface="+mn-ea"/>
                  <a:cs typeface="+mn-cs"/>
                </a:defRPr>
              </a:lvl3pPr>
              <a:lvl4pPr marL="1828480" algn="l" rtl="0" fontAlgn="base">
                <a:spcBef>
                  <a:spcPct val="0"/>
                </a:spcBef>
                <a:spcAft>
                  <a:spcPct val="0"/>
                </a:spcAft>
                <a:defRPr kern="1200">
                  <a:solidFill>
                    <a:schemeClr val="dk1"/>
                  </a:solidFill>
                  <a:latin typeface="+mn-lt"/>
                  <a:ea typeface="+mn-ea"/>
                  <a:cs typeface="+mn-cs"/>
                </a:defRPr>
              </a:lvl4pPr>
              <a:lvl5pPr marL="2437973" algn="l" rtl="0" fontAlgn="base">
                <a:spcBef>
                  <a:spcPct val="0"/>
                </a:spcBef>
                <a:spcAft>
                  <a:spcPct val="0"/>
                </a:spcAft>
                <a:defRPr kern="1200">
                  <a:solidFill>
                    <a:schemeClr val="dk1"/>
                  </a:solidFill>
                  <a:latin typeface="+mn-lt"/>
                  <a:ea typeface="+mn-ea"/>
                  <a:cs typeface="+mn-cs"/>
                </a:defRPr>
              </a:lvl5pPr>
              <a:lvl6pPr marL="3047467" algn="l" defTabSz="1218987" rtl="0" eaLnBrk="1" latinLnBrk="0" hangingPunct="1">
                <a:defRPr kern="1200">
                  <a:solidFill>
                    <a:schemeClr val="dk1"/>
                  </a:solidFill>
                  <a:latin typeface="+mn-lt"/>
                  <a:ea typeface="+mn-ea"/>
                  <a:cs typeface="+mn-cs"/>
                </a:defRPr>
              </a:lvl6pPr>
              <a:lvl7pPr marL="3656960" algn="l" defTabSz="1218987" rtl="0" eaLnBrk="1" latinLnBrk="0" hangingPunct="1">
                <a:defRPr kern="1200">
                  <a:solidFill>
                    <a:schemeClr val="dk1"/>
                  </a:solidFill>
                  <a:latin typeface="+mn-lt"/>
                  <a:ea typeface="+mn-ea"/>
                  <a:cs typeface="+mn-cs"/>
                </a:defRPr>
              </a:lvl7pPr>
              <a:lvl8pPr marL="4266453" algn="l" defTabSz="1218987" rtl="0" eaLnBrk="1" latinLnBrk="0" hangingPunct="1">
                <a:defRPr kern="1200">
                  <a:solidFill>
                    <a:schemeClr val="dk1"/>
                  </a:solidFill>
                  <a:latin typeface="+mn-lt"/>
                  <a:ea typeface="+mn-ea"/>
                  <a:cs typeface="+mn-cs"/>
                </a:defRPr>
              </a:lvl8pPr>
              <a:lvl9pPr marL="4875947" algn="l" defTabSz="1218987" rtl="0" eaLnBrk="1" latinLnBrk="0" hangingPunct="1">
                <a:defRPr kern="1200">
                  <a:solidFill>
                    <a:schemeClr val="dk1"/>
                  </a:solidFill>
                  <a:latin typeface="+mn-lt"/>
                  <a:ea typeface="+mn-ea"/>
                  <a:cs typeface="+mn-cs"/>
                </a:defRPr>
              </a:lvl9pPr>
            </a:lstStyle>
            <a:p>
              <a:pPr fontAlgn="auto">
                <a:spcBef>
                  <a:spcPts val="0"/>
                </a:spcBef>
                <a:spcAft>
                  <a:spcPts val="0"/>
                </a:spcAft>
              </a:pPr>
              <a:endParaRPr lang="en-US" sz="1400">
                <a:solidFill>
                  <a:srgbClr val="000000"/>
                </a:solidFill>
              </a:endParaRPr>
            </a:p>
          </p:txBody>
        </p:sp>
        <p:sp>
          <p:nvSpPr>
            <p:cNvPr id="144" name="Oval 143"/>
            <p:cNvSpPr>
              <a:spLocks noChangeArrowheads="1"/>
            </p:cNvSpPr>
            <p:nvPr/>
          </p:nvSpPr>
          <p:spPr bwMode="auto">
            <a:xfrm>
              <a:off x="5952" y="3326"/>
              <a:ext cx="41" cy="42"/>
            </a:xfrm>
            <a:prstGeom prst="ellipse">
              <a:avLst/>
            </a:prstGeom>
            <a:ln/>
            <a:extLst/>
          </p:spPr>
          <p:style>
            <a:lnRef idx="2">
              <a:schemeClr val="accent2"/>
            </a:lnRef>
            <a:fillRef idx="1">
              <a:schemeClr val="lt1"/>
            </a:fillRef>
            <a:effectRef idx="0">
              <a:schemeClr val="accent2"/>
            </a:effectRef>
            <a:fontRef idx="minor">
              <a:schemeClr val="dk1"/>
            </a:fontRef>
          </p:style>
          <p:txBody>
            <a:bodyPr vert="horz" wrap="square" lIns="91452" tIns="45726" rIns="91452" bIns="45726" numCol="1" anchor="t" anchorCtr="0" compatLnSpc="1">
              <a:prstTxWarp prst="textNoShape">
                <a:avLst/>
              </a:prstTxWarp>
            </a:bodyPr>
            <a:lstStyle>
              <a:defPPr>
                <a:defRPr lang="en-US"/>
              </a:defPPr>
              <a:lvl1pPr algn="l" rtl="0" fontAlgn="base">
                <a:spcBef>
                  <a:spcPct val="0"/>
                </a:spcBef>
                <a:spcAft>
                  <a:spcPct val="0"/>
                </a:spcAft>
                <a:defRPr kern="1200">
                  <a:solidFill>
                    <a:schemeClr val="dk1"/>
                  </a:solidFill>
                  <a:latin typeface="+mn-lt"/>
                  <a:ea typeface="+mn-ea"/>
                  <a:cs typeface="+mn-cs"/>
                </a:defRPr>
              </a:lvl1pPr>
              <a:lvl2pPr marL="609493" algn="l" rtl="0" fontAlgn="base">
                <a:spcBef>
                  <a:spcPct val="0"/>
                </a:spcBef>
                <a:spcAft>
                  <a:spcPct val="0"/>
                </a:spcAft>
                <a:defRPr kern="1200">
                  <a:solidFill>
                    <a:schemeClr val="dk1"/>
                  </a:solidFill>
                  <a:latin typeface="+mn-lt"/>
                  <a:ea typeface="+mn-ea"/>
                  <a:cs typeface="+mn-cs"/>
                </a:defRPr>
              </a:lvl2pPr>
              <a:lvl3pPr marL="1218987" algn="l" rtl="0" fontAlgn="base">
                <a:spcBef>
                  <a:spcPct val="0"/>
                </a:spcBef>
                <a:spcAft>
                  <a:spcPct val="0"/>
                </a:spcAft>
                <a:defRPr kern="1200">
                  <a:solidFill>
                    <a:schemeClr val="dk1"/>
                  </a:solidFill>
                  <a:latin typeface="+mn-lt"/>
                  <a:ea typeface="+mn-ea"/>
                  <a:cs typeface="+mn-cs"/>
                </a:defRPr>
              </a:lvl3pPr>
              <a:lvl4pPr marL="1828480" algn="l" rtl="0" fontAlgn="base">
                <a:spcBef>
                  <a:spcPct val="0"/>
                </a:spcBef>
                <a:spcAft>
                  <a:spcPct val="0"/>
                </a:spcAft>
                <a:defRPr kern="1200">
                  <a:solidFill>
                    <a:schemeClr val="dk1"/>
                  </a:solidFill>
                  <a:latin typeface="+mn-lt"/>
                  <a:ea typeface="+mn-ea"/>
                  <a:cs typeface="+mn-cs"/>
                </a:defRPr>
              </a:lvl4pPr>
              <a:lvl5pPr marL="2437973" algn="l" rtl="0" fontAlgn="base">
                <a:spcBef>
                  <a:spcPct val="0"/>
                </a:spcBef>
                <a:spcAft>
                  <a:spcPct val="0"/>
                </a:spcAft>
                <a:defRPr kern="1200">
                  <a:solidFill>
                    <a:schemeClr val="dk1"/>
                  </a:solidFill>
                  <a:latin typeface="+mn-lt"/>
                  <a:ea typeface="+mn-ea"/>
                  <a:cs typeface="+mn-cs"/>
                </a:defRPr>
              </a:lvl5pPr>
              <a:lvl6pPr marL="3047467" algn="l" defTabSz="1218987" rtl="0" eaLnBrk="1" latinLnBrk="0" hangingPunct="1">
                <a:defRPr kern="1200">
                  <a:solidFill>
                    <a:schemeClr val="dk1"/>
                  </a:solidFill>
                  <a:latin typeface="+mn-lt"/>
                  <a:ea typeface="+mn-ea"/>
                  <a:cs typeface="+mn-cs"/>
                </a:defRPr>
              </a:lvl6pPr>
              <a:lvl7pPr marL="3656960" algn="l" defTabSz="1218987" rtl="0" eaLnBrk="1" latinLnBrk="0" hangingPunct="1">
                <a:defRPr kern="1200">
                  <a:solidFill>
                    <a:schemeClr val="dk1"/>
                  </a:solidFill>
                  <a:latin typeface="+mn-lt"/>
                  <a:ea typeface="+mn-ea"/>
                  <a:cs typeface="+mn-cs"/>
                </a:defRPr>
              </a:lvl7pPr>
              <a:lvl8pPr marL="4266453" algn="l" defTabSz="1218987" rtl="0" eaLnBrk="1" latinLnBrk="0" hangingPunct="1">
                <a:defRPr kern="1200">
                  <a:solidFill>
                    <a:schemeClr val="dk1"/>
                  </a:solidFill>
                  <a:latin typeface="+mn-lt"/>
                  <a:ea typeface="+mn-ea"/>
                  <a:cs typeface="+mn-cs"/>
                </a:defRPr>
              </a:lvl8pPr>
              <a:lvl9pPr marL="4875947" algn="l" defTabSz="1218987" rtl="0" eaLnBrk="1" latinLnBrk="0" hangingPunct="1">
                <a:defRPr kern="1200">
                  <a:solidFill>
                    <a:schemeClr val="dk1"/>
                  </a:solidFill>
                  <a:latin typeface="+mn-lt"/>
                  <a:ea typeface="+mn-ea"/>
                  <a:cs typeface="+mn-cs"/>
                </a:defRPr>
              </a:lvl9pPr>
            </a:lstStyle>
            <a:p>
              <a:pPr fontAlgn="auto">
                <a:spcBef>
                  <a:spcPts val="0"/>
                </a:spcBef>
                <a:spcAft>
                  <a:spcPts val="0"/>
                </a:spcAft>
              </a:pPr>
              <a:endParaRPr lang="en-US" sz="1400">
                <a:solidFill>
                  <a:srgbClr val="000000"/>
                </a:solidFill>
              </a:endParaRPr>
            </a:p>
          </p:txBody>
        </p:sp>
        <p:sp>
          <p:nvSpPr>
            <p:cNvPr id="145" name="Oval 144"/>
            <p:cNvSpPr>
              <a:spLocks noChangeArrowheads="1"/>
            </p:cNvSpPr>
            <p:nvPr/>
          </p:nvSpPr>
          <p:spPr bwMode="auto">
            <a:xfrm>
              <a:off x="6265" y="3329"/>
              <a:ext cx="41" cy="41"/>
            </a:xfrm>
            <a:prstGeom prst="ellipse">
              <a:avLst/>
            </a:prstGeom>
            <a:ln/>
            <a:extLst/>
          </p:spPr>
          <p:style>
            <a:lnRef idx="2">
              <a:schemeClr val="accent2"/>
            </a:lnRef>
            <a:fillRef idx="1">
              <a:schemeClr val="lt1"/>
            </a:fillRef>
            <a:effectRef idx="0">
              <a:schemeClr val="accent2"/>
            </a:effectRef>
            <a:fontRef idx="minor">
              <a:schemeClr val="dk1"/>
            </a:fontRef>
          </p:style>
          <p:txBody>
            <a:bodyPr vert="horz" wrap="square" lIns="91452" tIns="45726" rIns="91452" bIns="45726" numCol="1" anchor="t" anchorCtr="0" compatLnSpc="1">
              <a:prstTxWarp prst="textNoShape">
                <a:avLst/>
              </a:prstTxWarp>
            </a:bodyPr>
            <a:lstStyle>
              <a:defPPr>
                <a:defRPr lang="en-US"/>
              </a:defPPr>
              <a:lvl1pPr algn="l" rtl="0" fontAlgn="base">
                <a:spcBef>
                  <a:spcPct val="0"/>
                </a:spcBef>
                <a:spcAft>
                  <a:spcPct val="0"/>
                </a:spcAft>
                <a:defRPr kern="1200">
                  <a:solidFill>
                    <a:schemeClr val="dk1"/>
                  </a:solidFill>
                  <a:latin typeface="+mn-lt"/>
                  <a:ea typeface="+mn-ea"/>
                  <a:cs typeface="+mn-cs"/>
                </a:defRPr>
              </a:lvl1pPr>
              <a:lvl2pPr marL="609493" algn="l" rtl="0" fontAlgn="base">
                <a:spcBef>
                  <a:spcPct val="0"/>
                </a:spcBef>
                <a:spcAft>
                  <a:spcPct val="0"/>
                </a:spcAft>
                <a:defRPr kern="1200">
                  <a:solidFill>
                    <a:schemeClr val="dk1"/>
                  </a:solidFill>
                  <a:latin typeface="+mn-lt"/>
                  <a:ea typeface="+mn-ea"/>
                  <a:cs typeface="+mn-cs"/>
                </a:defRPr>
              </a:lvl2pPr>
              <a:lvl3pPr marL="1218987" algn="l" rtl="0" fontAlgn="base">
                <a:spcBef>
                  <a:spcPct val="0"/>
                </a:spcBef>
                <a:spcAft>
                  <a:spcPct val="0"/>
                </a:spcAft>
                <a:defRPr kern="1200">
                  <a:solidFill>
                    <a:schemeClr val="dk1"/>
                  </a:solidFill>
                  <a:latin typeface="+mn-lt"/>
                  <a:ea typeface="+mn-ea"/>
                  <a:cs typeface="+mn-cs"/>
                </a:defRPr>
              </a:lvl3pPr>
              <a:lvl4pPr marL="1828480" algn="l" rtl="0" fontAlgn="base">
                <a:spcBef>
                  <a:spcPct val="0"/>
                </a:spcBef>
                <a:spcAft>
                  <a:spcPct val="0"/>
                </a:spcAft>
                <a:defRPr kern="1200">
                  <a:solidFill>
                    <a:schemeClr val="dk1"/>
                  </a:solidFill>
                  <a:latin typeface="+mn-lt"/>
                  <a:ea typeface="+mn-ea"/>
                  <a:cs typeface="+mn-cs"/>
                </a:defRPr>
              </a:lvl4pPr>
              <a:lvl5pPr marL="2437973" algn="l" rtl="0" fontAlgn="base">
                <a:spcBef>
                  <a:spcPct val="0"/>
                </a:spcBef>
                <a:spcAft>
                  <a:spcPct val="0"/>
                </a:spcAft>
                <a:defRPr kern="1200">
                  <a:solidFill>
                    <a:schemeClr val="dk1"/>
                  </a:solidFill>
                  <a:latin typeface="+mn-lt"/>
                  <a:ea typeface="+mn-ea"/>
                  <a:cs typeface="+mn-cs"/>
                </a:defRPr>
              </a:lvl5pPr>
              <a:lvl6pPr marL="3047467" algn="l" defTabSz="1218987" rtl="0" eaLnBrk="1" latinLnBrk="0" hangingPunct="1">
                <a:defRPr kern="1200">
                  <a:solidFill>
                    <a:schemeClr val="dk1"/>
                  </a:solidFill>
                  <a:latin typeface="+mn-lt"/>
                  <a:ea typeface="+mn-ea"/>
                  <a:cs typeface="+mn-cs"/>
                </a:defRPr>
              </a:lvl6pPr>
              <a:lvl7pPr marL="3656960" algn="l" defTabSz="1218987" rtl="0" eaLnBrk="1" latinLnBrk="0" hangingPunct="1">
                <a:defRPr kern="1200">
                  <a:solidFill>
                    <a:schemeClr val="dk1"/>
                  </a:solidFill>
                  <a:latin typeface="+mn-lt"/>
                  <a:ea typeface="+mn-ea"/>
                  <a:cs typeface="+mn-cs"/>
                </a:defRPr>
              </a:lvl7pPr>
              <a:lvl8pPr marL="4266453" algn="l" defTabSz="1218987" rtl="0" eaLnBrk="1" latinLnBrk="0" hangingPunct="1">
                <a:defRPr kern="1200">
                  <a:solidFill>
                    <a:schemeClr val="dk1"/>
                  </a:solidFill>
                  <a:latin typeface="+mn-lt"/>
                  <a:ea typeface="+mn-ea"/>
                  <a:cs typeface="+mn-cs"/>
                </a:defRPr>
              </a:lvl8pPr>
              <a:lvl9pPr marL="4875947" algn="l" defTabSz="1218987" rtl="0" eaLnBrk="1" latinLnBrk="0" hangingPunct="1">
                <a:defRPr kern="1200">
                  <a:solidFill>
                    <a:schemeClr val="dk1"/>
                  </a:solidFill>
                  <a:latin typeface="+mn-lt"/>
                  <a:ea typeface="+mn-ea"/>
                  <a:cs typeface="+mn-cs"/>
                </a:defRPr>
              </a:lvl9pPr>
            </a:lstStyle>
            <a:p>
              <a:pPr fontAlgn="auto">
                <a:spcBef>
                  <a:spcPts val="0"/>
                </a:spcBef>
                <a:spcAft>
                  <a:spcPts val="0"/>
                </a:spcAft>
              </a:pPr>
              <a:endParaRPr lang="en-US" sz="1400">
                <a:solidFill>
                  <a:srgbClr val="000000"/>
                </a:solidFill>
              </a:endParaRPr>
            </a:p>
          </p:txBody>
        </p:sp>
        <p:sp>
          <p:nvSpPr>
            <p:cNvPr id="146" name="Oval 145"/>
            <p:cNvSpPr>
              <a:spLocks noChangeArrowheads="1"/>
            </p:cNvSpPr>
            <p:nvPr/>
          </p:nvSpPr>
          <p:spPr bwMode="auto">
            <a:xfrm>
              <a:off x="6183" y="3528"/>
              <a:ext cx="42" cy="41"/>
            </a:xfrm>
            <a:prstGeom prst="ellipse">
              <a:avLst/>
            </a:prstGeom>
            <a:ln/>
            <a:extLst/>
          </p:spPr>
          <p:style>
            <a:lnRef idx="2">
              <a:schemeClr val="accent2"/>
            </a:lnRef>
            <a:fillRef idx="1">
              <a:schemeClr val="lt1"/>
            </a:fillRef>
            <a:effectRef idx="0">
              <a:schemeClr val="accent2"/>
            </a:effectRef>
            <a:fontRef idx="minor">
              <a:schemeClr val="dk1"/>
            </a:fontRef>
          </p:style>
          <p:txBody>
            <a:bodyPr vert="horz" wrap="square" lIns="91452" tIns="45726" rIns="91452" bIns="45726" numCol="1" anchor="t" anchorCtr="0" compatLnSpc="1">
              <a:prstTxWarp prst="textNoShape">
                <a:avLst/>
              </a:prstTxWarp>
            </a:bodyPr>
            <a:lstStyle>
              <a:defPPr>
                <a:defRPr lang="en-US"/>
              </a:defPPr>
              <a:lvl1pPr algn="l" rtl="0" fontAlgn="base">
                <a:spcBef>
                  <a:spcPct val="0"/>
                </a:spcBef>
                <a:spcAft>
                  <a:spcPct val="0"/>
                </a:spcAft>
                <a:defRPr kern="1200">
                  <a:solidFill>
                    <a:schemeClr val="dk1"/>
                  </a:solidFill>
                  <a:latin typeface="+mn-lt"/>
                  <a:ea typeface="+mn-ea"/>
                  <a:cs typeface="+mn-cs"/>
                </a:defRPr>
              </a:lvl1pPr>
              <a:lvl2pPr marL="609493" algn="l" rtl="0" fontAlgn="base">
                <a:spcBef>
                  <a:spcPct val="0"/>
                </a:spcBef>
                <a:spcAft>
                  <a:spcPct val="0"/>
                </a:spcAft>
                <a:defRPr kern="1200">
                  <a:solidFill>
                    <a:schemeClr val="dk1"/>
                  </a:solidFill>
                  <a:latin typeface="+mn-lt"/>
                  <a:ea typeface="+mn-ea"/>
                  <a:cs typeface="+mn-cs"/>
                </a:defRPr>
              </a:lvl2pPr>
              <a:lvl3pPr marL="1218987" algn="l" rtl="0" fontAlgn="base">
                <a:spcBef>
                  <a:spcPct val="0"/>
                </a:spcBef>
                <a:spcAft>
                  <a:spcPct val="0"/>
                </a:spcAft>
                <a:defRPr kern="1200">
                  <a:solidFill>
                    <a:schemeClr val="dk1"/>
                  </a:solidFill>
                  <a:latin typeface="+mn-lt"/>
                  <a:ea typeface="+mn-ea"/>
                  <a:cs typeface="+mn-cs"/>
                </a:defRPr>
              </a:lvl3pPr>
              <a:lvl4pPr marL="1828480" algn="l" rtl="0" fontAlgn="base">
                <a:spcBef>
                  <a:spcPct val="0"/>
                </a:spcBef>
                <a:spcAft>
                  <a:spcPct val="0"/>
                </a:spcAft>
                <a:defRPr kern="1200">
                  <a:solidFill>
                    <a:schemeClr val="dk1"/>
                  </a:solidFill>
                  <a:latin typeface="+mn-lt"/>
                  <a:ea typeface="+mn-ea"/>
                  <a:cs typeface="+mn-cs"/>
                </a:defRPr>
              </a:lvl4pPr>
              <a:lvl5pPr marL="2437973" algn="l" rtl="0" fontAlgn="base">
                <a:spcBef>
                  <a:spcPct val="0"/>
                </a:spcBef>
                <a:spcAft>
                  <a:spcPct val="0"/>
                </a:spcAft>
                <a:defRPr kern="1200">
                  <a:solidFill>
                    <a:schemeClr val="dk1"/>
                  </a:solidFill>
                  <a:latin typeface="+mn-lt"/>
                  <a:ea typeface="+mn-ea"/>
                  <a:cs typeface="+mn-cs"/>
                </a:defRPr>
              </a:lvl5pPr>
              <a:lvl6pPr marL="3047467" algn="l" defTabSz="1218987" rtl="0" eaLnBrk="1" latinLnBrk="0" hangingPunct="1">
                <a:defRPr kern="1200">
                  <a:solidFill>
                    <a:schemeClr val="dk1"/>
                  </a:solidFill>
                  <a:latin typeface="+mn-lt"/>
                  <a:ea typeface="+mn-ea"/>
                  <a:cs typeface="+mn-cs"/>
                </a:defRPr>
              </a:lvl6pPr>
              <a:lvl7pPr marL="3656960" algn="l" defTabSz="1218987" rtl="0" eaLnBrk="1" latinLnBrk="0" hangingPunct="1">
                <a:defRPr kern="1200">
                  <a:solidFill>
                    <a:schemeClr val="dk1"/>
                  </a:solidFill>
                  <a:latin typeface="+mn-lt"/>
                  <a:ea typeface="+mn-ea"/>
                  <a:cs typeface="+mn-cs"/>
                </a:defRPr>
              </a:lvl7pPr>
              <a:lvl8pPr marL="4266453" algn="l" defTabSz="1218987" rtl="0" eaLnBrk="1" latinLnBrk="0" hangingPunct="1">
                <a:defRPr kern="1200">
                  <a:solidFill>
                    <a:schemeClr val="dk1"/>
                  </a:solidFill>
                  <a:latin typeface="+mn-lt"/>
                  <a:ea typeface="+mn-ea"/>
                  <a:cs typeface="+mn-cs"/>
                </a:defRPr>
              </a:lvl8pPr>
              <a:lvl9pPr marL="4875947" algn="l" defTabSz="1218987" rtl="0" eaLnBrk="1" latinLnBrk="0" hangingPunct="1">
                <a:defRPr kern="1200">
                  <a:solidFill>
                    <a:schemeClr val="dk1"/>
                  </a:solidFill>
                  <a:latin typeface="+mn-lt"/>
                  <a:ea typeface="+mn-ea"/>
                  <a:cs typeface="+mn-cs"/>
                </a:defRPr>
              </a:lvl9pPr>
            </a:lstStyle>
            <a:p>
              <a:pPr fontAlgn="auto">
                <a:spcBef>
                  <a:spcPts val="0"/>
                </a:spcBef>
                <a:spcAft>
                  <a:spcPts val="0"/>
                </a:spcAft>
              </a:pPr>
              <a:endParaRPr lang="en-US" sz="1400">
                <a:solidFill>
                  <a:srgbClr val="000000"/>
                </a:solidFill>
              </a:endParaRPr>
            </a:p>
          </p:txBody>
        </p:sp>
        <p:sp>
          <p:nvSpPr>
            <p:cNvPr id="147" name="Freeform 146"/>
            <p:cNvSpPr>
              <a:spLocks/>
            </p:cNvSpPr>
            <p:nvPr/>
          </p:nvSpPr>
          <p:spPr bwMode="auto">
            <a:xfrm>
              <a:off x="6107" y="3361"/>
              <a:ext cx="47" cy="42"/>
            </a:xfrm>
            <a:custGeom>
              <a:avLst/>
              <a:gdLst>
                <a:gd name="T0" fmla="*/ 52 w 98"/>
                <a:gd name="T1" fmla="*/ 0 h 86"/>
                <a:gd name="T2" fmla="*/ 0 w 98"/>
                <a:gd name="T3" fmla="*/ 53 h 86"/>
                <a:gd name="T4" fmla="*/ 11 w 98"/>
                <a:gd name="T5" fmla="*/ 86 h 86"/>
                <a:gd name="T6" fmla="*/ 63 w 98"/>
                <a:gd name="T7" fmla="*/ 63 h 86"/>
                <a:gd name="T8" fmla="*/ 64 w 98"/>
                <a:gd name="T9" fmla="*/ 63 h 86"/>
                <a:gd name="T10" fmla="*/ 98 w 98"/>
                <a:gd name="T11" fmla="*/ 29 h 86"/>
                <a:gd name="T12" fmla="*/ 52 w 98"/>
                <a:gd name="T13" fmla="*/ 0 h 86"/>
              </a:gdLst>
              <a:ahLst/>
              <a:cxnLst>
                <a:cxn ang="0">
                  <a:pos x="T0" y="T1"/>
                </a:cxn>
                <a:cxn ang="0">
                  <a:pos x="T2" y="T3"/>
                </a:cxn>
                <a:cxn ang="0">
                  <a:pos x="T4" y="T5"/>
                </a:cxn>
                <a:cxn ang="0">
                  <a:pos x="T6" y="T7"/>
                </a:cxn>
                <a:cxn ang="0">
                  <a:pos x="T8" y="T9"/>
                </a:cxn>
                <a:cxn ang="0">
                  <a:pos x="T10" y="T11"/>
                </a:cxn>
                <a:cxn ang="0">
                  <a:pos x="T12" y="T13"/>
                </a:cxn>
              </a:cxnLst>
              <a:rect l="0" t="0" r="r" b="b"/>
              <a:pathLst>
                <a:path w="98" h="86">
                  <a:moveTo>
                    <a:pt x="52" y="0"/>
                  </a:moveTo>
                  <a:cubicBezTo>
                    <a:pt x="23" y="0"/>
                    <a:pt x="0" y="24"/>
                    <a:pt x="0" y="53"/>
                  </a:cubicBezTo>
                  <a:cubicBezTo>
                    <a:pt x="0" y="65"/>
                    <a:pt x="4" y="77"/>
                    <a:pt x="11" y="86"/>
                  </a:cubicBezTo>
                  <a:cubicBezTo>
                    <a:pt x="24" y="72"/>
                    <a:pt x="43" y="63"/>
                    <a:pt x="63" y="63"/>
                  </a:cubicBezTo>
                  <a:cubicBezTo>
                    <a:pt x="63" y="63"/>
                    <a:pt x="64" y="63"/>
                    <a:pt x="64" y="63"/>
                  </a:cubicBezTo>
                  <a:cubicBezTo>
                    <a:pt x="71" y="48"/>
                    <a:pt x="83" y="36"/>
                    <a:pt x="98" y="29"/>
                  </a:cubicBezTo>
                  <a:cubicBezTo>
                    <a:pt x="89" y="12"/>
                    <a:pt x="72" y="0"/>
                    <a:pt x="52" y="0"/>
                  </a:cubicBezTo>
                  <a:close/>
                </a:path>
              </a:pathLst>
            </a:custGeom>
            <a:ln/>
            <a:extLst/>
          </p:spPr>
          <p:style>
            <a:lnRef idx="2">
              <a:schemeClr val="accent2"/>
            </a:lnRef>
            <a:fillRef idx="1">
              <a:schemeClr val="lt1"/>
            </a:fillRef>
            <a:effectRef idx="0">
              <a:schemeClr val="accent2"/>
            </a:effectRef>
            <a:fontRef idx="minor">
              <a:schemeClr val="dk1"/>
            </a:fontRef>
          </p:style>
          <p:txBody>
            <a:bodyPr vert="horz" wrap="square" lIns="91452" tIns="45726" rIns="91452" bIns="45726" numCol="1" anchor="t" anchorCtr="0" compatLnSpc="1">
              <a:prstTxWarp prst="textNoShape">
                <a:avLst/>
              </a:prstTxWarp>
            </a:bodyPr>
            <a:lstStyle>
              <a:defPPr>
                <a:defRPr lang="en-US"/>
              </a:defPPr>
              <a:lvl1pPr algn="l" rtl="0" fontAlgn="base">
                <a:spcBef>
                  <a:spcPct val="0"/>
                </a:spcBef>
                <a:spcAft>
                  <a:spcPct val="0"/>
                </a:spcAft>
                <a:defRPr kern="1200">
                  <a:solidFill>
                    <a:schemeClr val="dk1"/>
                  </a:solidFill>
                  <a:latin typeface="+mn-lt"/>
                  <a:ea typeface="+mn-ea"/>
                  <a:cs typeface="+mn-cs"/>
                </a:defRPr>
              </a:lvl1pPr>
              <a:lvl2pPr marL="609493" algn="l" rtl="0" fontAlgn="base">
                <a:spcBef>
                  <a:spcPct val="0"/>
                </a:spcBef>
                <a:spcAft>
                  <a:spcPct val="0"/>
                </a:spcAft>
                <a:defRPr kern="1200">
                  <a:solidFill>
                    <a:schemeClr val="dk1"/>
                  </a:solidFill>
                  <a:latin typeface="+mn-lt"/>
                  <a:ea typeface="+mn-ea"/>
                  <a:cs typeface="+mn-cs"/>
                </a:defRPr>
              </a:lvl2pPr>
              <a:lvl3pPr marL="1218987" algn="l" rtl="0" fontAlgn="base">
                <a:spcBef>
                  <a:spcPct val="0"/>
                </a:spcBef>
                <a:spcAft>
                  <a:spcPct val="0"/>
                </a:spcAft>
                <a:defRPr kern="1200">
                  <a:solidFill>
                    <a:schemeClr val="dk1"/>
                  </a:solidFill>
                  <a:latin typeface="+mn-lt"/>
                  <a:ea typeface="+mn-ea"/>
                  <a:cs typeface="+mn-cs"/>
                </a:defRPr>
              </a:lvl3pPr>
              <a:lvl4pPr marL="1828480" algn="l" rtl="0" fontAlgn="base">
                <a:spcBef>
                  <a:spcPct val="0"/>
                </a:spcBef>
                <a:spcAft>
                  <a:spcPct val="0"/>
                </a:spcAft>
                <a:defRPr kern="1200">
                  <a:solidFill>
                    <a:schemeClr val="dk1"/>
                  </a:solidFill>
                  <a:latin typeface="+mn-lt"/>
                  <a:ea typeface="+mn-ea"/>
                  <a:cs typeface="+mn-cs"/>
                </a:defRPr>
              </a:lvl4pPr>
              <a:lvl5pPr marL="2437973" algn="l" rtl="0" fontAlgn="base">
                <a:spcBef>
                  <a:spcPct val="0"/>
                </a:spcBef>
                <a:spcAft>
                  <a:spcPct val="0"/>
                </a:spcAft>
                <a:defRPr kern="1200">
                  <a:solidFill>
                    <a:schemeClr val="dk1"/>
                  </a:solidFill>
                  <a:latin typeface="+mn-lt"/>
                  <a:ea typeface="+mn-ea"/>
                  <a:cs typeface="+mn-cs"/>
                </a:defRPr>
              </a:lvl5pPr>
              <a:lvl6pPr marL="3047467" algn="l" defTabSz="1218987" rtl="0" eaLnBrk="1" latinLnBrk="0" hangingPunct="1">
                <a:defRPr kern="1200">
                  <a:solidFill>
                    <a:schemeClr val="dk1"/>
                  </a:solidFill>
                  <a:latin typeface="+mn-lt"/>
                  <a:ea typeface="+mn-ea"/>
                  <a:cs typeface="+mn-cs"/>
                </a:defRPr>
              </a:lvl6pPr>
              <a:lvl7pPr marL="3656960" algn="l" defTabSz="1218987" rtl="0" eaLnBrk="1" latinLnBrk="0" hangingPunct="1">
                <a:defRPr kern="1200">
                  <a:solidFill>
                    <a:schemeClr val="dk1"/>
                  </a:solidFill>
                  <a:latin typeface="+mn-lt"/>
                  <a:ea typeface="+mn-ea"/>
                  <a:cs typeface="+mn-cs"/>
                </a:defRPr>
              </a:lvl7pPr>
              <a:lvl8pPr marL="4266453" algn="l" defTabSz="1218987" rtl="0" eaLnBrk="1" latinLnBrk="0" hangingPunct="1">
                <a:defRPr kern="1200">
                  <a:solidFill>
                    <a:schemeClr val="dk1"/>
                  </a:solidFill>
                  <a:latin typeface="+mn-lt"/>
                  <a:ea typeface="+mn-ea"/>
                  <a:cs typeface="+mn-cs"/>
                </a:defRPr>
              </a:lvl8pPr>
              <a:lvl9pPr marL="4875947" algn="l" defTabSz="1218987" rtl="0" eaLnBrk="1" latinLnBrk="0" hangingPunct="1">
                <a:defRPr kern="1200">
                  <a:solidFill>
                    <a:schemeClr val="dk1"/>
                  </a:solidFill>
                  <a:latin typeface="+mn-lt"/>
                  <a:ea typeface="+mn-ea"/>
                  <a:cs typeface="+mn-cs"/>
                </a:defRPr>
              </a:lvl9pPr>
            </a:lstStyle>
            <a:p>
              <a:pPr fontAlgn="auto">
                <a:spcBef>
                  <a:spcPts val="0"/>
                </a:spcBef>
                <a:spcAft>
                  <a:spcPts val="0"/>
                </a:spcAft>
              </a:pPr>
              <a:endParaRPr lang="en-US" sz="1400">
                <a:solidFill>
                  <a:srgbClr val="000000"/>
                </a:solidFill>
              </a:endParaRPr>
            </a:p>
          </p:txBody>
        </p:sp>
        <p:sp>
          <p:nvSpPr>
            <p:cNvPr id="148" name="Freeform 147"/>
            <p:cNvSpPr>
              <a:spLocks/>
            </p:cNvSpPr>
            <p:nvPr/>
          </p:nvSpPr>
          <p:spPr bwMode="auto">
            <a:xfrm>
              <a:off x="6110" y="3397"/>
              <a:ext cx="45" cy="51"/>
            </a:xfrm>
            <a:custGeom>
              <a:avLst/>
              <a:gdLst>
                <a:gd name="T0" fmla="*/ 52 w 93"/>
                <a:gd name="T1" fmla="*/ 0 h 107"/>
                <a:gd name="T2" fmla="*/ 0 w 93"/>
                <a:gd name="T3" fmla="*/ 54 h 107"/>
                <a:gd name="T4" fmla="*/ 52 w 93"/>
                <a:gd name="T5" fmla="*/ 107 h 107"/>
                <a:gd name="T6" fmla="*/ 93 w 93"/>
                <a:gd name="T7" fmla="*/ 86 h 107"/>
                <a:gd name="T8" fmla="*/ 54 w 93"/>
                <a:gd name="T9" fmla="*/ 21 h 107"/>
                <a:gd name="T10" fmla="*/ 57 w 93"/>
                <a:gd name="T11" fmla="*/ 0 h 107"/>
                <a:gd name="T12" fmla="*/ 52 w 93"/>
                <a:gd name="T13" fmla="*/ 0 h 107"/>
              </a:gdLst>
              <a:ahLst/>
              <a:cxnLst>
                <a:cxn ang="0">
                  <a:pos x="T0" y="T1"/>
                </a:cxn>
                <a:cxn ang="0">
                  <a:pos x="T2" y="T3"/>
                </a:cxn>
                <a:cxn ang="0">
                  <a:pos x="T4" y="T5"/>
                </a:cxn>
                <a:cxn ang="0">
                  <a:pos x="T6" y="T7"/>
                </a:cxn>
                <a:cxn ang="0">
                  <a:pos x="T8" y="T9"/>
                </a:cxn>
                <a:cxn ang="0">
                  <a:pos x="T10" y="T11"/>
                </a:cxn>
                <a:cxn ang="0">
                  <a:pos x="T12" y="T13"/>
                </a:cxn>
              </a:cxnLst>
              <a:rect l="0" t="0" r="r" b="b"/>
              <a:pathLst>
                <a:path w="93" h="107">
                  <a:moveTo>
                    <a:pt x="52" y="0"/>
                  </a:moveTo>
                  <a:cubicBezTo>
                    <a:pt x="23" y="0"/>
                    <a:pt x="0" y="24"/>
                    <a:pt x="0" y="54"/>
                  </a:cubicBezTo>
                  <a:cubicBezTo>
                    <a:pt x="0" y="83"/>
                    <a:pt x="23" y="107"/>
                    <a:pt x="52" y="107"/>
                  </a:cubicBezTo>
                  <a:cubicBezTo>
                    <a:pt x="68" y="107"/>
                    <a:pt x="83" y="99"/>
                    <a:pt x="93" y="86"/>
                  </a:cubicBezTo>
                  <a:cubicBezTo>
                    <a:pt x="70" y="74"/>
                    <a:pt x="54" y="49"/>
                    <a:pt x="54" y="21"/>
                  </a:cubicBezTo>
                  <a:cubicBezTo>
                    <a:pt x="54" y="14"/>
                    <a:pt x="55" y="7"/>
                    <a:pt x="57" y="0"/>
                  </a:cubicBezTo>
                  <a:cubicBezTo>
                    <a:pt x="55" y="0"/>
                    <a:pt x="53" y="0"/>
                    <a:pt x="52" y="0"/>
                  </a:cubicBezTo>
                  <a:close/>
                </a:path>
              </a:pathLst>
            </a:custGeom>
            <a:ln/>
            <a:extLst/>
          </p:spPr>
          <p:style>
            <a:lnRef idx="2">
              <a:schemeClr val="accent2"/>
            </a:lnRef>
            <a:fillRef idx="1">
              <a:schemeClr val="lt1"/>
            </a:fillRef>
            <a:effectRef idx="0">
              <a:schemeClr val="accent2"/>
            </a:effectRef>
            <a:fontRef idx="minor">
              <a:schemeClr val="dk1"/>
            </a:fontRef>
          </p:style>
          <p:txBody>
            <a:bodyPr vert="horz" wrap="square" lIns="91452" tIns="45726" rIns="91452" bIns="45726" numCol="1" anchor="t" anchorCtr="0" compatLnSpc="1">
              <a:prstTxWarp prst="textNoShape">
                <a:avLst/>
              </a:prstTxWarp>
            </a:bodyPr>
            <a:lstStyle>
              <a:defPPr>
                <a:defRPr lang="en-US"/>
              </a:defPPr>
              <a:lvl1pPr algn="l" rtl="0" fontAlgn="base">
                <a:spcBef>
                  <a:spcPct val="0"/>
                </a:spcBef>
                <a:spcAft>
                  <a:spcPct val="0"/>
                </a:spcAft>
                <a:defRPr kern="1200">
                  <a:solidFill>
                    <a:schemeClr val="dk1"/>
                  </a:solidFill>
                  <a:latin typeface="+mn-lt"/>
                  <a:ea typeface="+mn-ea"/>
                  <a:cs typeface="+mn-cs"/>
                </a:defRPr>
              </a:lvl1pPr>
              <a:lvl2pPr marL="609493" algn="l" rtl="0" fontAlgn="base">
                <a:spcBef>
                  <a:spcPct val="0"/>
                </a:spcBef>
                <a:spcAft>
                  <a:spcPct val="0"/>
                </a:spcAft>
                <a:defRPr kern="1200">
                  <a:solidFill>
                    <a:schemeClr val="dk1"/>
                  </a:solidFill>
                  <a:latin typeface="+mn-lt"/>
                  <a:ea typeface="+mn-ea"/>
                  <a:cs typeface="+mn-cs"/>
                </a:defRPr>
              </a:lvl2pPr>
              <a:lvl3pPr marL="1218987" algn="l" rtl="0" fontAlgn="base">
                <a:spcBef>
                  <a:spcPct val="0"/>
                </a:spcBef>
                <a:spcAft>
                  <a:spcPct val="0"/>
                </a:spcAft>
                <a:defRPr kern="1200">
                  <a:solidFill>
                    <a:schemeClr val="dk1"/>
                  </a:solidFill>
                  <a:latin typeface="+mn-lt"/>
                  <a:ea typeface="+mn-ea"/>
                  <a:cs typeface="+mn-cs"/>
                </a:defRPr>
              </a:lvl3pPr>
              <a:lvl4pPr marL="1828480" algn="l" rtl="0" fontAlgn="base">
                <a:spcBef>
                  <a:spcPct val="0"/>
                </a:spcBef>
                <a:spcAft>
                  <a:spcPct val="0"/>
                </a:spcAft>
                <a:defRPr kern="1200">
                  <a:solidFill>
                    <a:schemeClr val="dk1"/>
                  </a:solidFill>
                  <a:latin typeface="+mn-lt"/>
                  <a:ea typeface="+mn-ea"/>
                  <a:cs typeface="+mn-cs"/>
                </a:defRPr>
              </a:lvl4pPr>
              <a:lvl5pPr marL="2437973" algn="l" rtl="0" fontAlgn="base">
                <a:spcBef>
                  <a:spcPct val="0"/>
                </a:spcBef>
                <a:spcAft>
                  <a:spcPct val="0"/>
                </a:spcAft>
                <a:defRPr kern="1200">
                  <a:solidFill>
                    <a:schemeClr val="dk1"/>
                  </a:solidFill>
                  <a:latin typeface="+mn-lt"/>
                  <a:ea typeface="+mn-ea"/>
                  <a:cs typeface="+mn-cs"/>
                </a:defRPr>
              </a:lvl5pPr>
              <a:lvl6pPr marL="3047467" algn="l" defTabSz="1218987" rtl="0" eaLnBrk="1" latinLnBrk="0" hangingPunct="1">
                <a:defRPr kern="1200">
                  <a:solidFill>
                    <a:schemeClr val="dk1"/>
                  </a:solidFill>
                  <a:latin typeface="+mn-lt"/>
                  <a:ea typeface="+mn-ea"/>
                  <a:cs typeface="+mn-cs"/>
                </a:defRPr>
              </a:lvl6pPr>
              <a:lvl7pPr marL="3656960" algn="l" defTabSz="1218987" rtl="0" eaLnBrk="1" latinLnBrk="0" hangingPunct="1">
                <a:defRPr kern="1200">
                  <a:solidFill>
                    <a:schemeClr val="dk1"/>
                  </a:solidFill>
                  <a:latin typeface="+mn-lt"/>
                  <a:ea typeface="+mn-ea"/>
                  <a:cs typeface="+mn-cs"/>
                </a:defRPr>
              </a:lvl7pPr>
              <a:lvl8pPr marL="4266453" algn="l" defTabSz="1218987" rtl="0" eaLnBrk="1" latinLnBrk="0" hangingPunct="1">
                <a:defRPr kern="1200">
                  <a:solidFill>
                    <a:schemeClr val="dk1"/>
                  </a:solidFill>
                  <a:latin typeface="+mn-lt"/>
                  <a:ea typeface="+mn-ea"/>
                  <a:cs typeface="+mn-cs"/>
                </a:defRPr>
              </a:lvl8pPr>
              <a:lvl9pPr marL="4875947" algn="l" defTabSz="1218987" rtl="0" eaLnBrk="1" latinLnBrk="0" hangingPunct="1">
                <a:defRPr kern="1200">
                  <a:solidFill>
                    <a:schemeClr val="dk1"/>
                  </a:solidFill>
                  <a:latin typeface="+mn-lt"/>
                  <a:ea typeface="+mn-ea"/>
                  <a:cs typeface="+mn-cs"/>
                </a:defRPr>
              </a:lvl9pPr>
            </a:lstStyle>
            <a:p>
              <a:pPr fontAlgn="auto">
                <a:spcBef>
                  <a:spcPts val="0"/>
                </a:spcBef>
                <a:spcAft>
                  <a:spcPts val="0"/>
                </a:spcAft>
              </a:pPr>
              <a:endParaRPr lang="en-US" sz="1400">
                <a:solidFill>
                  <a:srgbClr val="000000"/>
                </a:solidFill>
              </a:endParaRPr>
            </a:p>
          </p:txBody>
        </p:sp>
        <p:sp>
          <p:nvSpPr>
            <p:cNvPr id="149" name="Freeform 148"/>
            <p:cNvSpPr>
              <a:spLocks/>
            </p:cNvSpPr>
            <p:nvPr/>
          </p:nvSpPr>
          <p:spPr bwMode="auto">
            <a:xfrm>
              <a:off x="6141" y="3366"/>
              <a:ext cx="57" cy="79"/>
            </a:xfrm>
            <a:custGeom>
              <a:avLst/>
              <a:gdLst>
                <a:gd name="T0" fmla="*/ 119 w 119"/>
                <a:gd name="T1" fmla="*/ 83 h 165"/>
                <a:gd name="T2" fmla="*/ 0 w 119"/>
                <a:gd name="T3" fmla="*/ 83 h 165"/>
                <a:gd name="T4" fmla="*/ 119 w 119"/>
                <a:gd name="T5" fmla="*/ 83 h 165"/>
              </a:gdLst>
              <a:ahLst/>
              <a:cxnLst>
                <a:cxn ang="0">
                  <a:pos x="T0" y="T1"/>
                </a:cxn>
                <a:cxn ang="0">
                  <a:pos x="T2" y="T3"/>
                </a:cxn>
                <a:cxn ang="0">
                  <a:pos x="T4" y="T5"/>
                </a:cxn>
              </a:cxnLst>
              <a:rect l="0" t="0" r="r" b="b"/>
              <a:pathLst>
                <a:path w="119" h="165">
                  <a:moveTo>
                    <a:pt x="119" y="83"/>
                  </a:moveTo>
                  <a:cubicBezTo>
                    <a:pt x="119" y="165"/>
                    <a:pt x="0" y="165"/>
                    <a:pt x="0" y="83"/>
                  </a:cubicBezTo>
                  <a:cubicBezTo>
                    <a:pt x="0" y="0"/>
                    <a:pt x="119" y="0"/>
                    <a:pt x="119" y="83"/>
                  </a:cubicBezTo>
                  <a:close/>
                </a:path>
              </a:pathLst>
            </a:custGeom>
            <a:ln/>
            <a:extLst/>
          </p:spPr>
          <p:style>
            <a:lnRef idx="2">
              <a:schemeClr val="accent2"/>
            </a:lnRef>
            <a:fillRef idx="1">
              <a:schemeClr val="lt1"/>
            </a:fillRef>
            <a:effectRef idx="0">
              <a:schemeClr val="accent2"/>
            </a:effectRef>
            <a:fontRef idx="minor">
              <a:schemeClr val="dk1"/>
            </a:fontRef>
          </p:style>
          <p:txBody>
            <a:bodyPr vert="horz" wrap="square" lIns="91452" tIns="45726" rIns="91452" bIns="45726" numCol="1" anchor="t" anchorCtr="0" compatLnSpc="1">
              <a:prstTxWarp prst="textNoShape">
                <a:avLst/>
              </a:prstTxWarp>
            </a:bodyPr>
            <a:lstStyle>
              <a:defPPr>
                <a:defRPr lang="en-US"/>
              </a:defPPr>
              <a:lvl1pPr algn="l" rtl="0" fontAlgn="base">
                <a:spcBef>
                  <a:spcPct val="0"/>
                </a:spcBef>
                <a:spcAft>
                  <a:spcPct val="0"/>
                </a:spcAft>
                <a:defRPr kern="1200">
                  <a:solidFill>
                    <a:schemeClr val="dk1"/>
                  </a:solidFill>
                  <a:latin typeface="+mn-lt"/>
                  <a:ea typeface="+mn-ea"/>
                  <a:cs typeface="+mn-cs"/>
                </a:defRPr>
              </a:lvl1pPr>
              <a:lvl2pPr marL="609493" algn="l" rtl="0" fontAlgn="base">
                <a:spcBef>
                  <a:spcPct val="0"/>
                </a:spcBef>
                <a:spcAft>
                  <a:spcPct val="0"/>
                </a:spcAft>
                <a:defRPr kern="1200">
                  <a:solidFill>
                    <a:schemeClr val="dk1"/>
                  </a:solidFill>
                  <a:latin typeface="+mn-lt"/>
                  <a:ea typeface="+mn-ea"/>
                  <a:cs typeface="+mn-cs"/>
                </a:defRPr>
              </a:lvl2pPr>
              <a:lvl3pPr marL="1218987" algn="l" rtl="0" fontAlgn="base">
                <a:spcBef>
                  <a:spcPct val="0"/>
                </a:spcBef>
                <a:spcAft>
                  <a:spcPct val="0"/>
                </a:spcAft>
                <a:defRPr kern="1200">
                  <a:solidFill>
                    <a:schemeClr val="dk1"/>
                  </a:solidFill>
                  <a:latin typeface="+mn-lt"/>
                  <a:ea typeface="+mn-ea"/>
                  <a:cs typeface="+mn-cs"/>
                </a:defRPr>
              </a:lvl3pPr>
              <a:lvl4pPr marL="1828480" algn="l" rtl="0" fontAlgn="base">
                <a:spcBef>
                  <a:spcPct val="0"/>
                </a:spcBef>
                <a:spcAft>
                  <a:spcPct val="0"/>
                </a:spcAft>
                <a:defRPr kern="1200">
                  <a:solidFill>
                    <a:schemeClr val="dk1"/>
                  </a:solidFill>
                  <a:latin typeface="+mn-lt"/>
                  <a:ea typeface="+mn-ea"/>
                  <a:cs typeface="+mn-cs"/>
                </a:defRPr>
              </a:lvl4pPr>
              <a:lvl5pPr marL="2437973" algn="l" rtl="0" fontAlgn="base">
                <a:spcBef>
                  <a:spcPct val="0"/>
                </a:spcBef>
                <a:spcAft>
                  <a:spcPct val="0"/>
                </a:spcAft>
                <a:defRPr kern="1200">
                  <a:solidFill>
                    <a:schemeClr val="dk1"/>
                  </a:solidFill>
                  <a:latin typeface="+mn-lt"/>
                  <a:ea typeface="+mn-ea"/>
                  <a:cs typeface="+mn-cs"/>
                </a:defRPr>
              </a:lvl5pPr>
              <a:lvl6pPr marL="3047467" algn="l" defTabSz="1218987" rtl="0" eaLnBrk="1" latinLnBrk="0" hangingPunct="1">
                <a:defRPr kern="1200">
                  <a:solidFill>
                    <a:schemeClr val="dk1"/>
                  </a:solidFill>
                  <a:latin typeface="+mn-lt"/>
                  <a:ea typeface="+mn-ea"/>
                  <a:cs typeface="+mn-cs"/>
                </a:defRPr>
              </a:lvl6pPr>
              <a:lvl7pPr marL="3656960" algn="l" defTabSz="1218987" rtl="0" eaLnBrk="1" latinLnBrk="0" hangingPunct="1">
                <a:defRPr kern="1200">
                  <a:solidFill>
                    <a:schemeClr val="dk1"/>
                  </a:solidFill>
                  <a:latin typeface="+mn-lt"/>
                  <a:ea typeface="+mn-ea"/>
                  <a:cs typeface="+mn-cs"/>
                </a:defRPr>
              </a:lvl7pPr>
              <a:lvl8pPr marL="4266453" algn="l" defTabSz="1218987" rtl="0" eaLnBrk="1" latinLnBrk="0" hangingPunct="1">
                <a:defRPr kern="1200">
                  <a:solidFill>
                    <a:schemeClr val="dk1"/>
                  </a:solidFill>
                  <a:latin typeface="+mn-lt"/>
                  <a:ea typeface="+mn-ea"/>
                  <a:cs typeface="+mn-cs"/>
                </a:defRPr>
              </a:lvl8pPr>
              <a:lvl9pPr marL="4875947" algn="l" defTabSz="1218987" rtl="0" eaLnBrk="1" latinLnBrk="0" hangingPunct="1">
                <a:defRPr kern="1200">
                  <a:solidFill>
                    <a:schemeClr val="dk1"/>
                  </a:solidFill>
                  <a:latin typeface="+mn-lt"/>
                  <a:ea typeface="+mn-ea"/>
                  <a:cs typeface="+mn-cs"/>
                </a:defRPr>
              </a:lvl9pPr>
            </a:lstStyle>
            <a:p>
              <a:pPr fontAlgn="auto">
                <a:spcBef>
                  <a:spcPts val="0"/>
                </a:spcBef>
                <a:spcAft>
                  <a:spcPts val="0"/>
                </a:spcAft>
              </a:pPr>
              <a:endParaRPr lang="en-US" sz="1400">
                <a:solidFill>
                  <a:srgbClr val="000000"/>
                </a:solidFill>
              </a:endParaRPr>
            </a:p>
          </p:txBody>
        </p:sp>
      </p:grpSp>
      <p:sp>
        <p:nvSpPr>
          <p:cNvPr id="150" name="TextBox 159"/>
          <p:cNvSpPr txBox="1"/>
          <p:nvPr/>
        </p:nvSpPr>
        <p:spPr>
          <a:xfrm>
            <a:off x="8031770" y="2754014"/>
            <a:ext cx="799448" cy="261048"/>
          </a:xfrm>
          <a:prstGeom prst="rect">
            <a:avLst/>
          </a:prstGeom>
          <a:solidFill>
            <a:schemeClr val="bg1">
              <a:lumMod val="65000"/>
            </a:schemeClr>
          </a:solidFill>
          <a:ln w="19050">
            <a:noFill/>
          </a:ln>
        </p:spPr>
        <p:txBody>
          <a:bodyPr lIns="0" tIns="0" rIns="0" bIns="0" anchor="ct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609493" algn="l" rtl="0" fontAlgn="base">
              <a:spcBef>
                <a:spcPct val="0"/>
              </a:spcBef>
              <a:spcAft>
                <a:spcPct val="0"/>
              </a:spcAft>
              <a:defRPr kern="1200">
                <a:solidFill>
                  <a:schemeClr val="tx1"/>
                </a:solidFill>
                <a:latin typeface="Arial" charset="0"/>
                <a:ea typeface="+mn-ea"/>
                <a:cs typeface="Arial" charset="0"/>
              </a:defRPr>
            </a:lvl2pPr>
            <a:lvl3pPr marL="1218987" algn="l" rtl="0" fontAlgn="base">
              <a:spcBef>
                <a:spcPct val="0"/>
              </a:spcBef>
              <a:spcAft>
                <a:spcPct val="0"/>
              </a:spcAft>
              <a:defRPr kern="1200">
                <a:solidFill>
                  <a:schemeClr val="tx1"/>
                </a:solidFill>
                <a:latin typeface="Arial" charset="0"/>
                <a:ea typeface="+mn-ea"/>
                <a:cs typeface="Arial" charset="0"/>
              </a:defRPr>
            </a:lvl3pPr>
            <a:lvl4pPr marL="1828480" algn="l" rtl="0" fontAlgn="base">
              <a:spcBef>
                <a:spcPct val="0"/>
              </a:spcBef>
              <a:spcAft>
                <a:spcPct val="0"/>
              </a:spcAft>
              <a:defRPr kern="1200">
                <a:solidFill>
                  <a:schemeClr val="tx1"/>
                </a:solidFill>
                <a:latin typeface="Arial" charset="0"/>
                <a:ea typeface="+mn-ea"/>
                <a:cs typeface="Arial" charset="0"/>
              </a:defRPr>
            </a:lvl4pPr>
            <a:lvl5pPr marL="2437973" algn="l" rtl="0" fontAlgn="base">
              <a:spcBef>
                <a:spcPct val="0"/>
              </a:spcBef>
              <a:spcAft>
                <a:spcPct val="0"/>
              </a:spcAft>
              <a:defRPr kern="1200">
                <a:solidFill>
                  <a:schemeClr val="tx1"/>
                </a:solidFill>
                <a:latin typeface="Arial" charset="0"/>
                <a:ea typeface="+mn-ea"/>
                <a:cs typeface="Arial" charset="0"/>
              </a:defRPr>
            </a:lvl5pPr>
            <a:lvl6pPr marL="3047467" algn="l" defTabSz="1218987" rtl="0" eaLnBrk="1" latinLnBrk="0" hangingPunct="1">
              <a:defRPr kern="1200">
                <a:solidFill>
                  <a:schemeClr val="tx1"/>
                </a:solidFill>
                <a:latin typeface="Arial" charset="0"/>
                <a:ea typeface="+mn-ea"/>
                <a:cs typeface="Arial" charset="0"/>
              </a:defRPr>
            </a:lvl6pPr>
            <a:lvl7pPr marL="3656960" algn="l" defTabSz="1218987" rtl="0" eaLnBrk="1" latinLnBrk="0" hangingPunct="1">
              <a:defRPr kern="1200">
                <a:solidFill>
                  <a:schemeClr val="tx1"/>
                </a:solidFill>
                <a:latin typeface="Arial" charset="0"/>
                <a:ea typeface="+mn-ea"/>
                <a:cs typeface="Arial" charset="0"/>
              </a:defRPr>
            </a:lvl7pPr>
            <a:lvl8pPr marL="4266453" algn="l" defTabSz="1218987" rtl="0" eaLnBrk="1" latinLnBrk="0" hangingPunct="1">
              <a:defRPr kern="1200">
                <a:solidFill>
                  <a:schemeClr val="tx1"/>
                </a:solidFill>
                <a:latin typeface="Arial" charset="0"/>
                <a:ea typeface="+mn-ea"/>
                <a:cs typeface="Arial" charset="0"/>
              </a:defRPr>
            </a:lvl8pPr>
            <a:lvl9pPr marL="4875947" algn="l" defTabSz="1218987" rtl="0" eaLnBrk="1" latinLnBrk="0" hangingPunct="1">
              <a:defRPr kern="1200">
                <a:solidFill>
                  <a:schemeClr val="tx1"/>
                </a:solidFill>
                <a:latin typeface="Arial" charset="0"/>
                <a:ea typeface="+mn-ea"/>
                <a:cs typeface="Arial" charset="0"/>
              </a:defRPr>
            </a:lvl9pPr>
          </a:lstStyle>
          <a:p>
            <a:pPr algn="ctr" eaLnBrk="0" hangingPunct="0">
              <a:defRPr/>
            </a:pPr>
            <a:r>
              <a:rPr lang="en-US" sz="1400" b="1" kern="0" dirty="0">
                <a:solidFill>
                  <a:srgbClr val="FFFFFF"/>
                </a:solidFill>
                <a:latin typeface="Arial"/>
                <a:ea typeface="ＭＳ Ｐゴシック"/>
              </a:rPr>
              <a:t>Digitized</a:t>
            </a:r>
          </a:p>
        </p:txBody>
      </p:sp>
      <p:sp>
        <p:nvSpPr>
          <p:cNvPr id="151" name="Freeform 150"/>
          <p:cNvSpPr>
            <a:spLocks noEditPoints="1"/>
          </p:cNvSpPr>
          <p:nvPr/>
        </p:nvSpPr>
        <p:spPr bwMode="auto">
          <a:xfrm>
            <a:off x="7678038" y="2905939"/>
            <a:ext cx="243058" cy="207622"/>
          </a:xfrm>
          <a:custGeom>
            <a:avLst/>
            <a:gdLst>
              <a:gd name="T0" fmla="*/ 229 w 1071"/>
              <a:gd name="T1" fmla="*/ 141 h 911"/>
              <a:gd name="T2" fmla="*/ 229 w 1071"/>
              <a:gd name="T3" fmla="*/ 79 h 911"/>
              <a:gd name="T4" fmla="*/ 127 w 1071"/>
              <a:gd name="T5" fmla="*/ 79 h 911"/>
              <a:gd name="T6" fmla="*/ 127 w 1071"/>
              <a:gd name="T7" fmla="*/ 141 h 911"/>
              <a:gd name="T8" fmla="*/ 127 w 1071"/>
              <a:gd name="T9" fmla="*/ 79 h 911"/>
              <a:gd name="T10" fmla="*/ 964 w 1071"/>
              <a:gd name="T11" fmla="*/ 90 h 911"/>
              <a:gd name="T12" fmla="*/ 935 w 1071"/>
              <a:gd name="T13" fmla="*/ 101 h 911"/>
              <a:gd name="T14" fmla="*/ 906 w 1071"/>
              <a:gd name="T15" fmla="*/ 90 h 911"/>
              <a:gd name="T16" fmla="*/ 906 w 1071"/>
              <a:gd name="T17" fmla="*/ 130 h 911"/>
              <a:gd name="T18" fmla="*/ 935 w 1071"/>
              <a:gd name="T19" fmla="*/ 119 h 911"/>
              <a:gd name="T20" fmla="*/ 964 w 1071"/>
              <a:gd name="T21" fmla="*/ 130 h 911"/>
              <a:gd name="T22" fmla="*/ 332 w 1071"/>
              <a:gd name="T23" fmla="*/ 79 h 911"/>
              <a:gd name="T24" fmla="*/ 332 w 1071"/>
              <a:gd name="T25" fmla="*/ 141 h 911"/>
              <a:gd name="T26" fmla="*/ 332 w 1071"/>
              <a:gd name="T27" fmla="*/ 79 h 911"/>
              <a:gd name="T28" fmla="*/ 1067 w 1071"/>
              <a:gd name="T29" fmla="*/ 396 h 911"/>
              <a:gd name="T30" fmla="*/ 933 w 1071"/>
              <a:gd name="T31" fmla="*/ 907 h 911"/>
              <a:gd name="T32" fmla="*/ 376 w 1071"/>
              <a:gd name="T33" fmla="*/ 907 h 911"/>
              <a:gd name="T34" fmla="*/ 74 w 1071"/>
              <a:gd name="T35" fmla="*/ 893 h 911"/>
              <a:gd name="T36" fmla="*/ 0 w 1071"/>
              <a:gd name="T37" fmla="*/ 743 h 911"/>
              <a:gd name="T38" fmla="*/ 0 w 1071"/>
              <a:gd name="T39" fmla="*/ 154 h 911"/>
              <a:gd name="T40" fmla="*/ 108 w 1071"/>
              <a:gd name="T41" fmla="*/ 5 h 911"/>
              <a:gd name="T42" fmla="*/ 934 w 1071"/>
              <a:gd name="T43" fmla="*/ 2 h 911"/>
              <a:gd name="T44" fmla="*/ 1067 w 1071"/>
              <a:gd name="T45" fmla="*/ 192 h 911"/>
              <a:gd name="T46" fmla="*/ 734 w 1071"/>
              <a:gd name="T47" fmla="*/ 210 h 911"/>
              <a:gd name="T48" fmla="*/ 37 w 1071"/>
              <a:gd name="T49" fmla="*/ 484 h 911"/>
              <a:gd name="T50" fmla="*/ 52 w 1071"/>
              <a:gd name="T51" fmla="*/ 826 h 911"/>
              <a:gd name="T52" fmla="*/ 358 w 1071"/>
              <a:gd name="T53" fmla="*/ 870 h 911"/>
              <a:gd name="T54" fmla="*/ 930 w 1071"/>
              <a:gd name="T55" fmla="*/ 870 h 911"/>
              <a:gd name="T56" fmla="*/ 1030 w 1071"/>
              <a:gd name="T57" fmla="*/ 759 h 911"/>
              <a:gd name="T58" fmla="*/ 1030 w 1071"/>
              <a:gd name="T59" fmla="*/ 210 h 911"/>
              <a:gd name="T60" fmla="*/ 934 w 1071"/>
              <a:gd name="T61" fmla="*/ 39 h 911"/>
              <a:gd name="T62" fmla="*/ 155 w 1071"/>
              <a:gd name="T63" fmla="*/ 39 h 911"/>
              <a:gd name="T64" fmla="*/ 37 w 1071"/>
              <a:gd name="T65" fmla="*/ 136 h 911"/>
              <a:gd name="T66" fmla="*/ 333 w 1071"/>
              <a:gd name="T67" fmla="*/ 173 h 911"/>
              <a:gd name="T68" fmla="*/ 1030 w 1071"/>
              <a:gd name="T69" fmla="*/ 170 h 911"/>
              <a:gd name="T70" fmla="*/ 964 w 1071"/>
              <a:gd name="T71" fmla="*/ 130 h 911"/>
              <a:gd name="T72" fmla="*/ 964 w 1071"/>
              <a:gd name="T73" fmla="*/ 90 h 911"/>
              <a:gd name="T74" fmla="*/ 935 w 1071"/>
              <a:gd name="T75" fmla="*/ 101 h 911"/>
              <a:gd name="T76" fmla="*/ 906 w 1071"/>
              <a:gd name="T77" fmla="*/ 90 h 911"/>
              <a:gd name="T78" fmla="*/ 906 w 1071"/>
              <a:gd name="T79" fmla="*/ 130 h 911"/>
              <a:gd name="T80" fmla="*/ 935 w 1071"/>
              <a:gd name="T81" fmla="*/ 119 h 911"/>
              <a:gd name="T82" fmla="*/ 964 w 1071"/>
              <a:gd name="T83" fmla="*/ 130 h 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71" h="911">
                <a:moveTo>
                  <a:pt x="260" y="110"/>
                </a:moveTo>
                <a:cubicBezTo>
                  <a:pt x="260" y="127"/>
                  <a:pt x="246" y="141"/>
                  <a:pt x="229" y="141"/>
                </a:cubicBezTo>
                <a:cubicBezTo>
                  <a:pt x="213" y="141"/>
                  <a:pt x="199" y="127"/>
                  <a:pt x="199" y="110"/>
                </a:cubicBezTo>
                <a:cubicBezTo>
                  <a:pt x="199" y="93"/>
                  <a:pt x="213" y="79"/>
                  <a:pt x="229" y="79"/>
                </a:cubicBezTo>
                <a:cubicBezTo>
                  <a:pt x="246" y="79"/>
                  <a:pt x="260" y="93"/>
                  <a:pt x="260" y="110"/>
                </a:cubicBezTo>
                <a:close/>
                <a:moveTo>
                  <a:pt x="127" y="79"/>
                </a:moveTo>
                <a:cubicBezTo>
                  <a:pt x="110" y="79"/>
                  <a:pt x="96" y="93"/>
                  <a:pt x="96" y="110"/>
                </a:cubicBezTo>
                <a:cubicBezTo>
                  <a:pt x="96" y="127"/>
                  <a:pt x="110" y="141"/>
                  <a:pt x="127" y="141"/>
                </a:cubicBezTo>
                <a:cubicBezTo>
                  <a:pt x="144" y="141"/>
                  <a:pt x="157" y="127"/>
                  <a:pt x="157" y="110"/>
                </a:cubicBezTo>
                <a:cubicBezTo>
                  <a:pt x="157" y="93"/>
                  <a:pt x="144" y="79"/>
                  <a:pt x="127" y="79"/>
                </a:cubicBezTo>
                <a:close/>
                <a:moveTo>
                  <a:pt x="944" y="110"/>
                </a:moveTo>
                <a:cubicBezTo>
                  <a:pt x="951" y="103"/>
                  <a:pt x="957" y="97"/>
                  <a:pt x="964" y="90"/>
                </a:cubicBezTo>
                <a:cubicBezTo>
                  <a:pt x="970" y="84"/>
                  <a:pt x="961" y="76"/>
                  <a:pt x="955" y="81"/>
                </a:cubicBezTo>
                <a:cubicBezTo>
                  <a:pt x="949" y="88"/>
                  <a:pt x="942" y="95"/>
                  <a:pt x="935" y="101"/>
                </a:cubicBezTo>
                <a:lnTo>
                  <a:pt x="915" y="81"/>
                </a:lnTo>
                <a:cubicBezTo>
                  <a:pt x="910" y="76"/>
                  <a:pt x="901" y="84"/>
                  <a:pt x="906" y="90"/>
                </a:cubicBezTo>
                <a:cubicBezTo>
                  <a:pt x="913" y="97"/>
                  <a:pt x="920" y="103"/>
                  <a:pt x="926" y="110"/>
                </a:cubicBezTo>
                <a:lnTo>
                  <a:pt x="906" y="130"/>
                </a:lnTo>
                <a:cubicBezTo>
                  <a:pt x="901" y="136"/>
                  <a:pt x="910" y="144"/>
                  <a:pt x="915" y="139"/>
                </a:cubicBezTo>
                <a:cubicBezTo>
                  <a:pt x="922" y="132"/>
                  <a:pt x="929" y="125"/>
                  <a:pt x="935" y="119"/>
                </a:cubicBezTo>
                <a:cubicBezTo>
                  <a:pt x="942" y="125"/>
                  <a:pt x="949" y="132"/>
                  <a:pt x="955" y="139"/>
                </a:cubicBezTo>
                <a:cubicBezTo>
                  <a:pt x="961" y="144"/>
                  <a:pt x="970" y="136"/>
                  <a:pt x="964" y="130"/>
                </a:cubicBezTo>
                <a:cubicBezTo>
                  <a:pt x="957" y="123"/>
                  <a:pt x="951" y="117"/>
                  <a:pt x="944" y="110"/>
                </a:cubicBezTo>
                <a:close/>
                <a:moveTo>
                  <a:pt x="332" y="79"/>
                </a:moveTo>
                <a:cubicBezTo>
                  <a:pt x="315" y="79"/>
                  <a:pt x="302" y="93"/>
                  <a:pt x="302" y="110"/>
                </a:cubicBezTo>
                <a:cubicBezTo>
                  <a:pt x="302" y="127"/>
                  <a:pt x="315" y="141"/>
                  <a:pt x="332" y="141"/>
                </a:cubicBezTo>
                <a:cubicBezTo>
                  <a:pt x="349" y="141"/>
                  <a:pt x="363" y="127"/>
                  <a:pt x="363" y="110"/>
                </a:cubicBezTo>
                <a:cubicBezTo>
                  <a:pt x="363" y="93"/>
                  <a:pt x="349" y="79"/>
                  <a:pt x="332" y="79"/>
                </a:cubicBezTo>
                <a:close/>
                <a:moveTo>
                  <a:pt x="1067" y="192"/>
                </a:moveTo>
                <a:lnTo>
                  <a:pt x="1067" y="396"/>
                </a:lnTo>
                <a:lnTo>
                  <a:pt x="1067" y="769"/>
                </a:lnTo>
                <a:cubicBezTo>
                  <a:pt x="1067" y="845"/>
                  <a:pt x="1009" y="907"/>
                  <a:pt x="933" y="907"/>
                </a:cubicBezTo>
                <a:lnTo>
                  <a:pt x="828" y="907"/>
                </a:lnTo>
                <a:lnTo>
                  <a:pt x="376" y="907"/>
                </a:lnTo>
                <a:lnTo>
                  <a:pt x="190" y="907"/>
                </a:lnTo>
                <a:cubicBezTo>
                  <a:pt x="151" y="907"/>
                  <a:pt x="109" y="911"/>
                  <a:pt x="74" y="893"/>
                </a:cubicBezTo>
                <a:cubicBezTo>
                  <a:pt x="29" y="870"/>
                  <a:pt x="0" y="825"/>
                  <a:pt x="0" y="774"/>
                </a:cubicBezTo>
                <a:lnTo>
                  <a:pt x="0" y="743"/>
                </a:lnTo>
                <a:lnTo>
                  <a:pt x="0" y="560"/>
                </a:lnTo>
                <a:lnTo>
                  <a:pt x="0" y="154"/>
                </a:lnTo>
                <a:cubicBezTo>
                  <a:pt x="0" y="137"/>
                  <a:pt x="0" y="120"/>
                  <a:pt x="4" y="104"/>
                </a:cubicBezTo>
                <a:cubicBezTo>
                  <a:pt x="17" y="55"/>
                  <a:pt x="57" y="12"/>
                  <a:pt x="108" y="5"/>
                </a:cubicBezTo>
                <a:cubicBezTo>
                  <a:pt x="141" y="0"/>
                  <a:pt x="174" y="2"/>
                  <a:pt x="207" y="2"/>
                </a:cubicBezTo>
                <a:lnTo>
                  <a:pt x="934" y="2"/>
                </a:lnTo>
                <a:cubicBezTo>
                  <a:pt x="975" y="3"/>
                  <a:pt x="1014" y="21"/>
                  <a:pt x="1039" y="54"/>
                </a:cubicBezTo>
                <a:cubicBezTo>
                  <a:pt x="1071" y="96"/>
                  <a:pt x="1067" y="143"/>
                  <a:pt x="1067" y="192"/>
                </a:cubicBezTo>
                <a:close/>
                <a:moveTo>
                  <a:pt x="1030" y="210"/>
                </a:moveTo>
                <a:lnTo>
                  <a:pt x="734" y="210"/>
                </a:lnTo>
                <a:lnTo>
                  <a:pt x="37" y="210"/>
                </a:lnTo>
                <a:lnTo>
                  <a:pt x="37" y="484"/>
                </a:lnTo>
                <a:lnTo>
                  <a:pt x="37" y="699"/>
                </a:lnTo>
                <a:cubicBezTo>
                  <a:pt x="37" y="738"/>
                  <a:pt x="29" y="792"/>
                  <a:pt x="52" y="826"/>
                </a:cubicBezTo>
                <a:cubicBezTo>
                  <a:pt x="84" y="873"/>
                  <a:pt x="131" y="870"/>
                  <a:pt x="180" y="870"/>
                </a:cubicBezTo>
                <a:lnTo>
                  <a:pt x="358" y="870"/>
                </a:lnTo>
                <a:lnTo>
                  <a:pt x="814" y="870"/>
                </a:lnTo>
                <a:lnTo>
                  <a:pt x="930" y="870"/>
                </a:lnTo>
                <a:cubicBezTo>
                  <a:pt x="966" y="870"/>
                  <a:pt x="1001" y="853"/>
                  <a:pt x="1018" y="821"/>
                </a:cubicBezTo>
                <a:cubicBezTo>
                  <a:pt x="1029" y="801"/>
                  <a:pt x="1030" y="781"/>
                  <a:pt x="1030" y="759"/>
                </a:cubicBezTo>
                <a:lnTo>
                  <a:pt x="1030" y="358"/>
                </a:lnTo>
                <a:lnTo>
                  <a:pt x="1030" y="210"/>
                </a:lnTo>
                <a:close/>
                <a:moveTo>
                  <a:pt x="1030" y="135"/>
                </a:moveTo>
                <a:cubicBezTo>
                  <a:pt x="1030" y="82"/>
                  <a:pt x="987" y="40"/>
                  <a:pt x="934" y="39"/>
                </a:cubicBezTo>
                <a:lnTo>
                  <a:pt x="307" y="39"/>
                </a:lnTo>
                <a:lnTo>
                  <a:pt x="155" y="39"/>
                </a:lnTo>
                <a:cubicBezTo>
                  <a:pt x="145" y="39"/>
                  <a:pt x="136" y="38"/>
                  <a:pt x="126" y="39"/>
                </a:cubicBezTo>
                <a:cubicBezTo>
                  <a:pt x="76" y="43"/>
                  <a:pt x="37" y="85"/>
                  <a:pt x="37" y="136"/>
                </a:cubicBezTo>
                <a:lnTo>
                  <a:pt x="37" y="173"/>
                </a:lnTo>
                <a:lnTo>
                  <a:pt x="333" y="173"/>
                </a:lnTo>
                <a:lnTo>
                  <a:pt x="1030" y="173"/>
                </a:lnTo>
                <a:lnTo>
                  <a:pt x="1030" y="170"/>
                </a:lnTo>
                <a:lnTo>
                  <a:pt x="1030" y="135"/>
                </a:lnTo>
                <a:close/>
                <a:moveTo>
                  <a:pt x="964" y="130"/>
                </a:moveTo>
                <a:cubicBezTo>
                  <a:pt x="957" y="123"/>
                  <a:pt x="951" y="117"/>
                  <a:pt x="944" y="110"/>
                </a:cubicBezTo>
                <a:cubicBezTo>
                  <a:pt x="951" y="103"/>
                  <a:pt x="957" y="97"/>
                  <a:pt x="964" y="90"/>
                </a:cubicBezTo>
                <a:cubicBezTo>
                  <a:pt x="970" y="84"/>
                  <a:pt x="961" y="76"/>
                  <a:pt x="955" y="81"/>
                </a:cubicBezTo>
                <a:cubicBezTo>
                  <a:pt x="949" y="88"/>
                  <a:pt x="942" y="95"/>
                  <a:pt x="935" y="101"/>
                </a:cubicBezTo>
                <a:lnTo>
                  <a:pt x="915" y="81"/>
                </a:lnTo>
                <a:cubicBezTo>
                  <a:pt x="910" y="76"/>
                  <a:pt x="901" y="84"/>
                  <a:pt x="906" y="90"/>
                </a:cubicBezTo>
                <a:cubicBezTo>
                  <a:pt x="913" y="97"/>
                  <a:pt x="920" y="103"/>
                  <a:pt x="926" y="110"/>
                </a:cubicBezTo>
                <a:lnTo>
                  <a:pt x="906" y="130"/>
                </a:lnTo>
                <a:cubicBezTo>
                  <a:pt x="901" y="136"/>
                  <a:pt x="910" y="144"/>
                  <a:pt x="915" y="139"/>
                </a:cubicBezTo>
                <a:cubicBezTo>
                  <a:pt x="922" y="132"/>
                  <a:pt x="929" y="125"/>
                  <a:pt x="935" y="119"/>
                </a:cubicBezTo>
                <a:cubicBezTo>
                  <a:pt x="942" y="125"/>
                  <a:pt x="949" y="132"/>
                  <a:pt x="955" y="139"/>
                </a:cubicBezTo>
                <a:cubicBezTo>
                  <a:pt x="961" y="144"/>
                  <a:pt x="970" y="136"/>
                  <a:pt x="964" y="130"/>
                </a:cubicBezTo>
                <a:close/>
              </a:path>
            </a:pathLst>
          </a:custGeom>
          <a:solidFill>
            <a:schemeClr val="bg1">
              <a:lumMod val="50000"/>
            </a:schemeClr>
          </a:solidFill>
          <a:ln w="0">
            <a:solidFill>
              <a:schemeClr val="bg1">
                <a:lumMod val="50000"/>
              </a:schemeClr>
            </a:solidFill>
            <a:prstDash val="solid"/>
            <a:round/>
            <a:headEnd/>
            <a:tailEnd/>
          </a:ln>
        </p:spPr>
        <p:txBody>
          <a:bodyPr vert="horz" wrap="square" lIns="91452" tIns="45726" rIns="91452" bIns="45726"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609493" algn="l" rtl="0" fontAlgn="base">
              <a:spcBef>
                <a:spcPct val="0"/>
              </a:spcBef>
              <a:spcAft>
                <a:spcPct val="0"/>
              </a:spcAft>
              <a:defRPr kern="1200">
                <a:solidFill>
                  <a:schemeClr val="tx1"/>
                </a:solidFill>
                <a:latin typeface="Arial" charset="0"/>
                <a:ea typeface="+mn-ea"/>
                <a:cs typeface="Arial" charset="0"/>
              </a:defRPr>
            </a:lvl2pPr>
            <a:lvl3pPr marL="1218987" algn="l" rtl="0" fontAlgn="base">
              <a:spcBef>
                <a:spcPct val="0"/>
              </a:spcBef>
              <a:spcAft>
                <a:spcPct val="0"/>
              </a:spcAft>
              <a:defRPr kern="1200">
                <a:solidFill>
                  <a:schemeClr val="tx1"/>
                </a:solidFill>
                <a:latin typeface="Arial" charset="0"/>
                <a:ea typeface="+mn-ea"/>
                <a:cs typeface="Arial" charset="0"/>
              </a:defRPr>
            </a:lvl3pPr>
            <a:lvl4pPr marL="1828480" algn="l" rtl="0" fontAlgn="base">
              <a:spcBef>
                <a:spcPct val="0"/>
              </a:spcBef>
              <a:spcAft>
                <a:spcPct val="0"/>
              </a:spcAft>
              <a:defRPr kern="1200">
                <a:solidFill>
                  <a:schemeClr val="tx1"/>
                </a:solidFill>
                <a:latin typeface="Arial" charset="0"/>
                <a:ea typeface="+mn-ea"/>
                <a:cs typeface="Arial" charset="0"/>
              </a:defRPr>
            </a:lvl4pPr>
            <a:lvl5pPr marL="2437973" algn="l" rtl="0" fontAlgn="base">
              <a:spcBef>
                <a:spcPct val="0"/>
              </a:spcBef>
              <a:spcAft>
                <a:spcPct val="0"/>
              </a:spcAft>
              <a:defRPr kern="1200">
                <a:solidFill>
                  <a:schemeClr val="tx1"/>
                </a:solidFill>
                <a:latin typeface="Arial" charset="0"/>
                <a:ea typeface="+mn-ea"/>
                <a:cs typeface="Arial" charset="0"/>
              </a:defRPr>
            </a:lvl5pPr>
            <a:lvl6pPr marL="3047467" algn="l" defTabSz="1218987" rtl="0" eaLnBrk="1" latinLnBrk="0" hangingPunct="1">
              <a:defRPr kern="1200">
                <a:solidFill>
                  <a:schemeClr val="tx1"/>
                </a:solidFill>
                <a:latin typeface="Arial" charset="0"/>
                <a:ea typeface="+mn-ea"/>
                <a:cs typeface="Arial" charset="0"/>
              </a:defRPr>
            </a:lvl6pPr>
            <a:lvl7pPr marL="3656960" algn="l" defTabSz="1218987" rtl="0" eaLnBrk="1" latinLnBrk="0" hangingPunct="1">
              <a:defRPr kern="1200">
                <a:solidFill>
                  <a:schemeClr val="tx1"/>
                </a:solidFill>
                <a:latin typeface="Arial" charset="0"/>
                <a:ea typeface="+mn-ea"/>
                <a:cs typeface="Arial" charset="0"/>
              </a:defRPr>
            </a:lvl7pPr>
            <a:lvl8pPr marL="4266453" algn="l" defTabSz="1218987" rtl="0" eaLnBrk="1" latinLnBrk="0" hangingPunct="1">
              <a:defRPr kern="1200">
                <a:solidFill>
                  <a:schemeClr val="tx1"/>
                </a:solidFill>
                <a:latin typeface="Arial" charset="0"/>
                <a:ea typeface="+mn-ea"/>
                <a:cs typeface="Arial" charset="0"/>
              </a:defRPr>
            </a:lvl8pPr>
            <a:lvl9pPr marL="4875947" algn="l" defTabSz="1218987" rtl="0" eaLnBrk="1" latinLnBrk="0" hangingPunct="1">
              <a:defRPr kern="1200">
                <a:solidFill>
                  <a:schemeClr val="tx1"/>
                </a:solidFill>
                <a:latin typeface="Arial" charset="0"/>
                <a:ea typeface="+mn-ea"/>
                <a:cs typeface="Arial" charset="0"/>
              </a:defRPr>
            </a:lvl9pPr>
          </a:lstStyle>
          <a:p>
            <a:pPr fontAlgn="auto">
              <a:spcBef>
                <a:spcPts val="0"/>
              </a:spcBef>
              <a:spcAft>
                <a:spcPts val="0"/>
              </a:spcAft>
            </a:pPr>
            <a:endParaRPr lang="en-GB">
              <a:solidFill>
                <a:srgbClr val="000000"/>
              </a:solidFill>
              <a:latin typeface="Arial"/>
            </a:endParaRPr>
          </a:p>
        </p:txBody>
      </p:sp>
      <p:sp>
        <p:nvSpPr>
          <p:cNvPr id="152" name="Freeform 151"/>
          <p:cNvSpPr>
            <a:spLocks/>
          </p:cNvSpPr>
          <p:nvPr/>
        </p:nvSpPr>
        <p:spPr bwMode="auto">
          <a:xfrm>
            <a:off x="7960731" y="3151476"/>
            <a:ext cx="215522" cy="215672"/>
          </a:xfrm>
          <a:custGeom>
            <a:avLst/>
            <a:gdLst>
              <a:gd name="T0" fmla="*/ 217 w 1209"/>
              <a:gd name="T1" fmla="*/ 1 h 1210"/>
              <a:gd name="T2" fmla="*/ 133 w 1209"/>
              <a:gd name="T3" fmla="*/ 33 h 1210"/>
              <a:gd name="T4" fmla="*/ 106 w 1209"/>
              <a:gd name="T5" fmla="*/ 57 h 1210"/>
              <a:gd name="T6" fmla="*/ 101 w 1209"/>
              <a:gd name="T7" fmla="*/ 62 h 1210"/>
              <a:gd name="T8" fmla="*/ 10 w 1209"/>
              <a:gd name="T9" fmla="*/ 279 h 1210"/>
              <a:gd name="T10" fmla="*/ 114 w 1209"/>
              <a:gd name="T11" fmla="*/ 601 h 1210"/>
              <a:gd name="T12" fmla="*/ 609 w 1209"/>
              <a:gd name="T13" fmla="*/ 1096 h 1210"/>
              <a:gd name="T14" fmla="*/ 930 w 1209"/>
              <a:gd name="T15" fmla="*/ 1200 h 1210"/>
              <a:gd name="T16" fmla="*/ 1148 w 1209"/>
              <a:gd name="T17" fmla="*/ 1108 h 1210"/>
              <a:gd name="T18" fmla="*/ 1152 w 1209"/>
              <a:gd name="T19" fmla="*/ 1104 h 1210"/>
              <a:gd name="T20" fmla="*/ 1176 w 1209"/>
              <a:gd name="T21" fmla="*/ 1077 h 1210"/>
              <a:gd name="T22" fmla="*/ 1209 w 1209"/>
              <a:gd name="T23" fmla="*/ 993 h 1210"/>
              <a:gd name="T24" fmla="*/ 1187 w 1209"/>
              <a:gd name="T25" fmla="*/ 894 h 1210"/>
              <a:gd name="T26" fmla="*/ 1183 w 1209"/>
              <a:gd name="T27" fmla="*/ 890 h 1210"/>
              <a:gd name="T28" fmla="*/ 1147 w 1209"/>
              <a:gd name="T29" fmla="*/ 869 h 1210"/>
              <a:gd name="T30" fmla="*/ 916 w 1209"/>
              <a:gd name="T31" fmla="*/ 789 h 1210"/>
              <a:gd name="T32" fmla="*/ 826 w 1209"/>
              <a:gd name="T33" fmla="*/ 812 h 1210"/>
              <a:gd name="T34" fmla="*/ 760 w 1209"/>
              <a:gd name="T35" fmla="*/ 878 h 1210"/>
              <a:gd name="T36" fmla="*/ 703 w 1209"/>
              <a:gd name="T37" fmla="*/ 891 h 1210"/>
              <a:gd name="T38" fmla="*/ 318 w 1209"/>
              <a:gd name="T39" fmla="*/ 506 h 1210"/>
              <a:gd name="T40" fmla="*/ 332 w 1209"/>
              <a:gd name="T41" fmla="*/ 449 h 1210"/>
              <a:gd name="T42" fmla="*/ 397 w 1209"/>
              <a:gd name="T43" fmla="*/ 384 h 1210"/>
              <a:gd name="T44" fmla="*/ 420 w 1209"/>
              <a:gd name="T45" fmla="*/ 293 h 1210"/>
              <a:gd name="T46" fmla="*/ 340 w 1209"/>
              <a:gd name="T47" fmla="*/ 62 h 1210"/>
              <a:gd name="T48" fmla="*/ 320 w 1209"/>
              <a:gd name="T49" fmla="*/ 26 h 1210"/>
              <a:gd name="T50" fmla="*/ 316 w 1209"/>
              <a:gd name="T51" fmla="*/ 23 h 1210"/>
              <a:gd name="T52" fmla="*/ 217 w 1209"/>
              <a:gd name="T53" fmla="*/ 1 h 1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09" h="1210">
                <a:moveTo>
                  <a:pt x="217" y="1"/>
                </a:moveTo>
                <a:cubicBezTo>
                  <a:pt x="202" y="1"/>
                  <a:pt x="168" y="5"/>
                  <a:pt x="133" y="33"/>
                </a:cubicBezTo>
                <a:cubicBezTo>
                  <a:pt x="126" y="39"/>
                  <a:pt x="116" y="47"/>
                  <a:pt x="106" y="57"/>
                </a:cubicBezTo>
                <a:lnTo>
                  <a:pt x="101" y="62"/>
                </a:lnTo>
                <a:cubicBezTo>
                  <a:pt x="64" y="99"/>
                  <a:pt x="17" y="167"/>
                  <a:pt x="10" y="279"/>
                </a:cubicBezTo>
                <a:cubicBezTo>
                  <a:pt x="0" y="428"/>
                  <a:pt x="100" y="579"/>
                  <a:pt x="114" y="601"/>
                </a:cubicBezTo>
                <a:cubicBezTo>
                  <a:pt x="244" y="820"/>
                  <a:pt x="381" y="952"/>
                  <a:pt x="609" y="1096"/>
                </a:cubicBezTo>
                <a:cubicBezTo>
                  <a:pt x="630" y="1110"/>
                  <a:pt x="781" y="1210"/>
                  <a:pt x="930" y="1200"/>
                </a:cubicBezTo>
                <a:cubicBezTo>
                  <a:pt x="1042" y="1193"/>
                  <a:pt x="1110" y="1145"/>
                  <a:pt x="1148" y="1108"/>
                </a:cubicBezTo>
                <a:lnTo>
                  <a:pt x="1152" y="1104"/>
                </a:lnTo>
                <a:cubicBezTo>
                  <a:pt x="1163" y="1093"/>
                  <a:pt x="1170" y="1084"/>
                  <a:pt x="1176" y="1077"/>
                </a:cubicBezTo>
                <a:cubicBezTo>
                  <a:pt x="1204" y="1042"/>
                  <a:pt x="1208" y="1007"/>
                  <a:pt x="1209" y="993"/>
                </a:cubicBezTo>
                <a:cubicBezTo>
                  <a:pt x="1209" y="978"/>
                  <a:pt x="1208" y="917"/>
                  <a:pt x="1187" y="894"/>
                </a:cubicBezTo>
                <a:cubicBezTo>
                  <a:pt x="1186" y="892"/>
                  <a:pt x="1184" y="891"/>
                  <a:pt x="1183" y="890"/>
                </a:cubicBezTo>
                <a:cubicBezTo>
                  <a:pt x="1175" y="882"/>
                  <a:pt x="1163" y="875"/>
                  <a:pt x="1147" y="869"/>
                </a:cubicBezTo>
                <a:lnTo>
                  <a:pt x="916" y="789"/>
                </a:lnTo>
                <a:cubicBezTo>
                  <a:pt x="887" y="777"/>
                  <a:pt x="854" y="784"/>
                  <a:pt x="826" y="812"/>
                </a:cubicBezTo>
                <a:cubicBezTo>
                  <a:pt x="798" y="840"/>
                  <a:pt x="770" y="867"/>
                  <a:pt x="760" y="878"/>
                </a:cubicBezTo>
                <a:cubicBezTo>
                  <a:pt x="751" y="888"/>
                  <a:pt x="733" y="906"/>
                  <a:pt x="703" y="891"/>
                </a:cubicBezTo>
                <a:cubicBezTo>
                  <a:pt x="534" y="795"/>
                  <a:pt x="411" y="689"/>
                  <a:pt x="318" y="506"/>
                </a:cubicBezTo>
                <a:cubicBezTo>
                  <a:pt x="303" y="477"/>
                  <a:pt x="321" y="459"/>
                  <a:pt x="332" y="449"/>
                </a:cubicBezTo>
                <a:cubicBezTo>
                  <a:pt x="342" y="440"/>
                  <a:pt x="369" y="412"/>
                  <a:pt x="397" y="384"/>
                </a:cubicBezTo>
                <a:cubicBezTo>
                  <a:pt x="425" y="355"/>
                  <a:pt x="432" y="323"/>
                  <a:pt x="420" y="293"/>
                </a:cubicBezTo>
                <a:lnTo>
                  <a:pt x="340" y="62"/>
                </a:lnTo>
                <a:cubicBezTo>
                  <a:pt x="334" y="46"/>
                  <a:pt x="327" y="34"/>
                  <a:pt x="320" y="26"/>
                </a:cubicBezTo>
                <a:cubicBezTo>
                  <a:pt x="318" y="25"/>
                  <a:pt x="317" y="24"/>
                  <a:pt x="316" y="23"/>
                </a:cubicBezTo>
                <a:cubicBezTo>
                  <a:pt x="292" y="1"/>
                  <a:pt x="231" y="0"/>
                  <a:pt x="217" y="1"/>
                </a:cubicBezTo>
                <a:close/>
              </a:path>
            </a:pathLst>
          </a:custGeom>
          <a:solidFill>
            <a:schemeClr val="bg1">
              <a:lumMod val="50000"/>
            </a:schemeClr>
          </a:solidFill>
          <a:ln w="9525">
            <a:solidFill>
              <a:schemeClr val="bg1">
                <a:lumMod val="50000"/>
              </a:schemeClr>
            </a:solidFill>
            <a:round/>
            <a:headEnd/>
            <a:tailEnd/>
          </a:ln>
        </p:spPr>
        <p:txBody>
          <a:bodyPr vert="horz" wrap="square" lIns="91452" tIns="45726" rIns="91452" bIns="45726"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609493" algn="l" rtl="0" fontAlgn="base">
              <a:spcBef>
                <a:spcPct val="0"/>
              </a:spcBef>
              <a:spcAft>
                <a:spcPct val="0"/>
              </a:spcAft>
              <a:defRPr kern="1200">
                <a:solidFill>
                  <a:schemeClr val="tx1"/>
                </a:solidFill>
                <a:latin typeface="Arial" charset="0"/>
                <a:ea typeface="+mn-ea"/>
                <a:cs typeface="Arial" charset="0"/>
              </a:defRPr>
            </a:lvl2pPr>
            <a:lvl3pPr marL="1218987" algn="l" rtl="0" fontAlgn="base">
              <a:spcBef>
                <a:spcPct val="0"/>
              </a:spcBef>
              <a:spcAft>
                <a:spcPct val="0"/>
              </a:spcAft>
              <a:defRPr kern="1200">
                <a:solidFill>
                  <a:schemeClr val="tx1"/>
                </a:solidFill>
                <a:latin typeface="Arial" charset="0"/>
                <a:ea typeface="+mn-ea"/>
                <a:cs typeface="Arial" charset="0"/>
              </a:defRPr>
            </a:lvl3pPr>
            <a:lvl4pPr marL="1828480" algn="l" rtl="0" fontAlgn="base">
              <a:spcBef>
                <a:spcPct val="0"/>
              </a:spcBef>
              <a:spcAft>
                <a:spcPct val="0"/>
              </a:spcAft>
              <a:defRPr kern="1200">
                <a:solidFill>
                  <a:schemeClr val="tx1"/>
                </a:solidFill>
                <a:latin typeface="Arial" charset="0"/>
                <a:ea typeface="+mn-ea"/>
                <a:cs typeface="Arial" charset="0"/>
              </a:defRPr>
            </a:lvl4pPr>
            <a:lvl5pPr marL="2437973" algn="l" rtl="0" fontAlgn="base">
              <a:spcBef>
                <a:spcPct val="0"/>
              </a:spcBef>
              <a:spcAft>
                <a:spcPct val="0"/>
              </a:spcAft>
              <a:defRPr kern="1200">
                <a:solidFill>
                  <a:schemeClr val="tx1"/>
                </a:solidFill>
                <a:latin typeface="Arial" charset="0"/>
                <a:ea typeface="+mn-ea"/>
                <a:cs typeface="Arial" charset="0"/>
              </a:defRPr>
            </a:lvl5pPr>
            <a:lvl6pPr marL="3047467" algn="l" defTabSz="1218987" rtl="0" eaLnBrk="1" latinLnBrk="0" hangingPunct="1">
              <a:defRPr kern="1200">
                <a:solidFill>
                  <a:schemeClr val="tx1"/>
                </a:solidFill>
                <a:latin typeface="Arial" charset="0"/>
                <a:ea typeface="+mn-ea"/>
                <a:cs typeface="Arial" charset="0"/>
              </a:defRPr>
            </a:lvl6pPr>
            <a:lvl7pPr marL="3656960" algn="l" defTabSz="1218987" rtl="0" eaLnBrk="1" latinLnBrk="0" hangingPunct="1">
              <a:defRPr kern="1200">
                <a:solidFill>
                  <a:schemeClr val="tx1"/>
                </a:solidFill>
                <a:latin typeface="Arial" charset="0"/>
                <a:ea typeface="+mn-ea"/>
                <a:cs typeface="Arial" charset="0"/>
              </a:defRPr>
            </a:lvl7pPr>
            <a:lvl8pPr marL="4266453" algn="l" defTabSz="1218987" rtl="0" eaLnBrk="1" latinLnBrk="0" hangingPunct="1">
              <a:defRPr kern="1200">
                <a:solidFill>
                  <a:schemeClr val="tx1"/>
                </a:solidFill>
                <a:latin typeface="Arial" charset="0"/>
                <a:ea typeface="+mn-ea"/>
                <a:cs typeface="Arial" charset="0"/>
              </a:defRPr>
            </a:lvl8pPr>
            <a:lvl9pPr marL="4875947" algn="l" defTabSz="1218987" rtl="0" eaLnBrk="1" latinLnBrk="0" hangingPunct="1">
              <a:defRPr kern="1200">
                <a:solidFill>
                  <a:schemeClr val="tx1"/>
                </a:solidFill>
                <a:latin typeface="Arial" charset="0"/>
                <a:ea typeface="+mn-ea"/>
                <a:cs typeface="Arial" charset="0"/>
              </a:defRPr>
            </a:lvl9pPr>
          </a:lstStyle>
          <a:p>
            <a:pPr fontAlgn="auto">
              <a:spcBef>
                <a:spcPts val="0"/>
              </a:spcBef>
              <a:spcAft>
                <a:spcPts val="0"/>
              </a:spcAft>
            </a:pPr>
            <a:endParaRPr lang="en-GB">
              <a:solidFill>
                <a:srgbClr val="000000"/>
              </a:solidFill>
              <a:latin typeface="Arial"/>
            </a:endParaRPr>
          </a:p>
        </p:txBody>
      </p:sp>
      <p:sp>
        <p:nvSpPr>
          <p:cNvPr id="153" name="TextBox 162"/>
          <p:cNvSpPr txBox="1"/>
          <p:nvPr/>
        </p:nvSpPr>
        <p:spPr>
          <a:xfrm>
            <a:off x="5823159" y="4241528"/>
            <a:ext cx="799448" cy="261048"/>
          </a:xfrm>
          <a:prstGeom prst="rect">
            <a:avLst/>
          </a:prstGeom>
          <a:solidFill>
            <a:schemeClr val="bg1">
              <a:lumMod val="65000"/>
            </a:schemeClr>
          </a:solidFill>
          <a:ln w="19050">
            <a:noFill/>
          </a:ln>
        </p:spPr>
        <p:txBody>
          <a:bodyPr lIns="0" tIns="0" rIns="0" bIns="0" anchor="ct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609493" algn="l" rtl="0" fontAlgn="base">
              <a:spcBef>
                <a:spcPct val="0"/>
              </a:spcBef>
              <a:spcAft>
                <a:spcPct val="0"/>
              </a:spcAft>
              <a:defRPr kern="1200">
                <a:solidFill>
                  <a:schemeClr val="tx1"/>
                </a:solidFill>
                <a:latin typeface="Arial" charset="0"/>
                <a:ea typeface="+mn-ea"/>
                <a:cs typeface="Arial" charset="0"/>
              </a:defRPr>
            </a:lvl2pPr>
            <a:lvl3pPr marL="1218987" algn="l" rtl="0" fontAlgn="base">
              <a:spcBef>
                <a:spcPct val="0"/>
              </a:spcBef>
              <a:spcAft>
                <a:spcPct val="0"/>
              </a:spcAft>
              <a:defRPr kern="1200">
                <a:solidFill>
                  <a:schemeClr val="tx1"/>
                </a:solidFill>
                <a:latin typeface="Arial" charset="0"/>
                <a:ea typeface="+mn-ea"/>
                <a:cs typeface="Arial" charset="0"/>
              </a:defRPr>
            </a:lvl3pPr>
            <a:lvl4pPr marL="1828480" algn="l" rtl="0" fontAlgn="base">
              <a:spcBef>
                <a:spcPct val="0"/>
              </a:spcBef>
              <a:spcAft>
                <a:spcPct val="0"/>
              </a:spcAft>
              <a:defRPr kern="1200">
                <a:solidFill>
                  <a:schemeClr val="tx1"/>
                </a:solidFill>
                <a:latin typeface="Arial" charset="0"/>
                <a:ea typeface="+mn-ea"/>
                <a:cs typeface="Arial" charset="0"/>
              </a:defRPr>
            </a:lvl4pPr>
            <a:lvl5pPr marL="2437973" algn="l" rtl="0" fontAlgn="base">
              <a:spcBef>
                <a:spcPct val="0"/>
              </a:spcBef>
              <a:spcAft>
                <a:spcPct val="0"/>
              </a:spcAft>
              <a:defRPr kern="1200">
                <a:solidFill>
                  <a:schemeClr val="tx1"/>
                </a:solidFill>
                <a:latin typeface="Arial" charset="0"/>
                <a:ea typeface="+mn-ea"/>
                <a:cs typeface="Arial" charset="0"/>
              </a:defRPr>
            </a:lvl5pPr>
            <a:lvl6pPr marL="3047467" algn="l" defTabSz="1218987" rtl="0" eaLnBrk="1" latinLnBrk="0" hangingPunct="1">
              <a:defRPr kern="1200">
                <a:solidFill>
                  <a:schemeClr val="tx1"/>
                </a:solidFill>
                <a:latin typeface="Arial" charset="0"/>
                <a:ea typeface="+mn-ea"/>
                <a:cs typeface="Arial" charset="0"/>
              </a:defRPr>
            </a:lvl6pPr>
            <a:lvl7pPr marL="3656960" algn="l" defTabSz="1218987" rtl="0" eaLnBrk="1" latinLnBrk="0" hangingPunct="1">
              <a:defRPr kern="1200">
                <a:solidFill>
                  <a:schemeClr val="tx1"/>
                </a:solidFill>
                <a:latin typeface="Arial" charset="0"/>
                <a:ea typeface="+mn-ea"/>
                <a:cs typeface="Arial" charset="0"/>
              </a:defRPr>
            </a:lvl7pPr>
            <a:lvl8pPr marL="4266453" algn="l" defTabSz="1218987" rtl="0" eaLnBrk="1" latinLnBrk="0" hangingPunct="1">
              <a:defRPr kern="1200">
                <a:solidFill>
                  <a:schemeClr val="tx1"/>
                </a:solidFill>
                <a:latin typeface="Arial" charset="0"/>
                <a:ea typeface="+mn-ea"/>
                <a:cs typeface="Arial" charset="0"/>
              </a:defRPr>
            </a:lvl8pPr>
            <a:lvl9pPr marL="4875947" algn="l" defTabSz="1218987" rtl="0" eaLnBrk="1" latinLnBrk="0" hangingPunct="1">
              <a:defRPr kern="1200">
                <a:solidFill>
                  <a:schemeClr val="tx1"/>
                </a:solidFill>
                <a:latin typeface="Arial" charset="0"/>
                <a:ea typeface="+mn-ea"/>
                <a:cs typeface="Arial" charset="0"/>
              </a:defRPr>
            </a:lvl9pPr>
          </a:lstStyle>
          <a:p>
            <a:pPr algn="ctr" eaLnBrk="0" hangingPunct="0">
              <a:defRPr/>
            </a:pPr>
            <a:r>
              <a:rPr lang="en-US" sz="1400" b="1" kern="0" dirty="0">
                <a:solidFill>
                  <a:srgbClr val="FFFFFF"/>
                </a:solidFill>
                <a:latin typeface="Arial"/>
                <a:ea typeface="ＭＳ Ｐゴシック"/>
              </a:rPr>
              <a:t>Digitized</a:t>
            </a:r>
          </a:p>
        </p:txBody>
      </p:sp>
      <p:sp>
        <p:nvSpPr>
          <p:cNvPr id="154" name="TextBox 163"/>
          <p:cNvSpPr txBox="1"/>
          <p:nvPr/>
        </p:nvSpPr>
        <p:spPr>
          <a:xfrm>
            <a:off x="6144574" y="4897143"/>
            <a:ext cx="577910" cy="257835"/>
          </a:xfrm>
          <a:prstGeom prst="rect">
            <a:avLst/>
          </a:prstGeom>
          <a:solidFill>
            <a:srgbClr val="FF9900"/>
          </a:solidFill>
          <a:ln/>
        </p:spPr>
        <p:style>
          <a:lnRef idx="2">
            <a:schemeClr val="accent2">
              <a:shade val="50000"/>
            </a:schemeClr>
          </a:lnRef>
          <a:fillRef idx="1">
            <a:schemeClr val="accent2"/>
          </a:fillRef>
          <a:effectRef idx="0">
            <a:schemeClr val="accent2"/>
          </a:effectRef>
          <a:fontRef idx="minor">
            <a:schemeClr val="lt1"/>
          </a:fontRef>
        </p:style>
        <p:txBody>
          <a:bodyPr lIns="0" tIns="0" rIns="0" bIns="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609493" algn="l" rtl="0" fontAlgn="base">
              <a:spcBef>
                <a:spcPct val="0"/>
              </a:spcBef>
              <a:spcAft>
                <a:spcPct val="0"/>
              </a:spcAft>
              <a:defRPr kern="1200">
                <a:solidFill>
                  <a:schemeClr val="lt1"/>
                </a:solidFill>
                <a:latin typeface="+mn-lt"/>
                <a:ea typeface="+mn-ea"/>
                <a:cs typeface="+mn-cs"/>
              </a:defRPr>
            </a:lvl2pPr>
            <a:lvl3pPr marL="1218987" algn="l" rtl="0" fontAlgn="base">
              <a:spcBef>
                <a:spcPct val="0"/>
              </a:spcBef>
              <a:spcAft>
                <a:spcPct val="0"/>
              </a:spcAft>
              <a:defRPr kern="1200">
                <a:solidFill>
                  <a:schemeClr val="lt1"/>
                </a:solidFill>
                <a:latin typeface="+mn-lt"/>
                <a:ea typeface="+mn-ea"/>
                <a:cs typeface="+mn-cs"/>
              </a:defRPr>
            </a:lvl3pPr>
            <a:lvl4pPr marL="1828480" algn="l" rtl="0" fontAlgn="base">
              <a:spcBef>
                <a:spcPct val="0"/>
              </a:spcBef>
              <a:spcAft>
                <a:spcPct val="0"/>
              </a:spcAft>
              <a:defRPr kern="1200">
                <a:solidFill>
                  <a:schemeClr val="lt1"/>
                </a:solidFill>
                <a:latin typeface="+mn-lt"/>
                <a:ea typeface="+mn-ea"/>
                <a:cs typeface="+mn-cs"/>
              </a:defRPr>
            </a:lvl4pPr>
            <a:lvl5pPr marL="2437973" algn="l" rtl="0" fontAlgn="base">
              <a:spcBef>
                <a:spcPct val="0"/>
              </a:spcBef>
              <a:spcAft>
                <a:spcPct val="0"/>
              </a:spcAft>
              <a:defRPr kern="1200">
                <a:solidFill>
                  <a:schemeClr val="lt1"/>
                </a:solidFill>
                <a:latin typeface="+mn-lt"/>
                <a:ea typeface="+mn-ea"/>
                <a:cs typeface="+mn-cs"/>
              </a:defRPr>
            </a:lvl5pPr>
            <a:lvl6pPr marL="3047467" algn="l" defTabSz="1218987" rtl="0" eaLnBrk="1" latinLnBrk="0" hangingPunct="1">
              <a:defRPr kern="1200">
                <a:solidFill>
                  <a:schemeClr val="lt1"/>
                </a:solidFill>
                <a:latin typeface="+mn-lt"/>
                <a:ea typeface="+mn-ea"/>
                <a:cs typeface="+mn-cs"/>
              </a:defRPr>
            </a:lvl6pPr>
            <a:lvl7pPr marL="3656960" algn="l" defTabSz="1218987" rtl="0" eaLnBrk="1" latinLnBrk="0" hangingPunct="1">
              <a:defRPr kern="1200">
                <a:solidFill>
                  <a:schemeClr val="lt1"/>
                </a:solidFill>
                <a:latin typeface="+mn-lt"/>
                <a:ea typeface="+mn-ea"/>
                <a:cs typeface="+mn-cs"/>
              </a:defRPr>
            </a:lvl7pPr>
            <a:lvl8pPr marL="4266453" algn="l" defTabSz="1218987" rtl="0" eaLnBrk="1" latinLnBrk="0" hangingPunct="1">
              <a:defRPr kern="1200">
                <a:solidFill>
                  <a:schemeClr val="lt1"/>
                </a:solidFill>
                <a:latin typeface="+mn-lt"/>
                <a:ea typeface="+mn-ea"/>
                <a:cs typeface="+mn-cs"/>
              </a:defRPr>
            </a:lvl8pPr>
            <a:lvl9pPr marL="4875947" algn="l" defTabSz="1218987" rtl="0" eaLnBrk="1" latinLnBrk="0" hangingPunct="1">
              <a:defRPr kern="1200">
                <a:solidFill>
                  <a:schemeClr val="lt1"/>
                </a:solidFill>
                <a:latin typeface="+mn-lt"/>
                <a:ea typeface="+mn-ea"/>
                <a:cs typeface="+mn-cs"/>
              </a:defRPr>
            </a:lvl9pPr>
          </a:lstStyle>
          <a:p>
            <a:pPr algn="ctr" eaLnBrk="0" hangingPunct="0">
              <a:defRPr/>
            </a:pPr>
            <a:r>
              <a:rPr lang="en-US" sz="1400" b="1" dirty="0">
                <a:solidFill>
                  <a:srgbClr val="FFFFFF"/>
                </a:solidFill>
              </a:rPr>
              <a:t>New</a:t>
            </a:r>
            <a:endParaRPr lang="en-US" sz="1400" b="1" kern="0" dirty="0">
              <a:solidFill>
                <a:srgbClr val="FFFFFF"/>
              </a:solidFill>
              <a:ea typeface="ＭＳ Ｐゴシック"/>
              <a:cs typeface="Arial" charset="0"/>
            </a:endParaRPr>
          </a:p>
        </p:txBody>
      </p:sp>
      <p:sp>
        <p:nvSpPr>
          <p:cNvPr id="155" name="TextBox 164"/>
          <p:cNvSpPr txBox="1"/>
          <p:nvPr/>
        </p:nvSpPr>
        <p:spPr>
          <a:xfrm>
            <a:off x="9131809" y="4863102"/>
            <a:ext cx="577910" cy="257835"/>
          </a:xfrm>
          <a:prstGeom prst="rect">
            <a:avLst/>
          </a:prstGeom>
          <a:solidFill>
            <a:srgbClr val="FF9900"/>
          </a:solidFill>
          <a:ln/>
        </p:spPr>
        <p:style>
          <a:lnRef idx="2">
            <a:schemeClr val="accent2">
              <a:shade val="50000"/>
            </a:schemeClr>
          </a:lnRef>
          <a:fillRef idx="1">
            <a:schemeClr val="accent2"/>
          </a:fillRef>
          <a:effectRef idx="0">
            <a:schemeClr val="accent2"/>
          </a:effectRef>
          <a:fontRef idx="minor">
            <a:schemeClr val="lt1"/>
          </a:fontRef>
        </p:style>
        <p:txBody>
          <a:bodyPr lIns="0" tIns="0" rIns="0" bIns="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609493" algn="l" rtl="0" fontAlgn="base">
              <a:spcBef>
                <a:spcPct val="0"/>
              </a:spcBef>
              <a:spcAft>
                <a:spcPct val="0"/>
              </a:spcAft>
              <a:defRPr kern="1200">
                <a:solidFill>
                  <a:schemeClr val="lt1"/>
                </a:solidFill>
                <a:latin typeface="+mn-lt"/>
                <a:ea typeface="+mn-ea"/>
                <a:cs typeface="+mn-cs"/>
              </a:defRPr>
            </a:lvl2pPr>
            <a:lvl3pPr marL="1218987" algn="l" rtl="0" fontAlgn="base">
              <a:spcBef>
                <a:spcPct val="0"/>
              </a:spcBef>
              <a:spcAft>
                <a:spcPct val="0"/>
              </a:spcAft>
              <a:defRPr kern="1200">
                <a:solidFill>
                  <a:schemeClr val="lt1"/>
                </a:solidFill>
                <a:latin typeface="+mn-lt"/>
                <a:ea typeface="+mn-ea"/>
                <a:cs typeface="+mn-cs"/>
              </a:defRPr>
            </a:lvl3pPr>
            <a:lvl4pPr marL="1828480" algn="l" rtl="0" fontAlgn="base">
              <a:spcBef>
                <a:spcPct val="0"/>
              </a:spcBef>
              <a:spcAft>
                <a:spcPct val="0"/>
              </a:spcAft>
              <a:defRPr kern="1200">
                <a:solidFill>
                  <a:schemeClr val="lt1"/>
                </a:solidFill>
                <a:latin typeface="+mn-lt"/>
                <a:ea typeface="+mn-ea"/>
                <a:cs typeface="+mn-cs"/>
              </a:defRPr>
            </a:lvl4pPr>
            <a:lvl5pPr marL="2437973" algn="l" rtl="0" fontAlgn="base">
              <a:spcBef>
                <a:spcPct val="0"/>
              </a:spcBef>
              <a:spcAft>
                <a:spcPct val="0"/>
              </a:spcAft>
              <a:defRPr kern="1200">
                <a:solidFill>
                  <a:schemeClr val="lt1"/>
                </a:solidFill>
                <a:latin typeface="+mn-lt"/>
                <a:ea typeface="+mn-ea"/>
                <a:cs typeface="+mn-cs"/>
              </a:defRPr>
            </a:lvl5pPr>
            <a:lvl6pPr marL="3047467" algn="l" defTabSz="1218987" rtl="0" eaLnBrk="1" latinLnBrk="0" hangingPunct="1">
              <a:defRPr kern="1200">
                <a:solidFill>
                  <a:schemeClr val="lt1"/>
                </a:solidFill>
                <a:latin typeface="+mn-lt"/>
                <a:ea typeface="+mn-ea"/>
                <a:cs typeface="+mn-cs"/>
              </a:defRPr>
            </a:lvl6pPr>
            <a:lvl7pPr marL="3656960" algn="l" defTabSz="1218987" rtl="0" eaLnBrk="1" latinLnBrk="0" hangingPunct="1">
              <a:defRPr kern="1200">
                <a:solidFill>
                  <a:schemeClr val="lt1"/>
                </a:solidFill>
                <a:latin typeface="+mn-lt"/>
                <a:ea typeface="+mn-ea"/>
                <a:cs typeface="+mn-cs"/>
              </a:defRPr>
            </a:lvl7pPr>
            <a:lvl8pPr marL="4266453" algn="l" defTabSz="1218987" rtl="0" eaLnBrk="1" latinLnBrk="0" hangingPunct="1">
              <a:defRPr kern="1200">
                <a:solidFill>
                  <a:schemeClr val="lt1"/>
                </a:solidFill>
                <a:latin typeface="+mn-lt"/>
                <a:ea typeface="+mn-ea"/>
                <a:cs typeface="+mn-cs"/>
              </a:defRPr>
            </a:lvl8pPr>
            <a:lvl9pPr marL="4875947" algn="l" defTabSz="1218987" rtl="0" eaLnBrk="1" latinLnBrk="0" hangingPunct="1">
              <a:defRPr kern="1200">
                <a:solidFill>
                  <a:schemeClr val="lt1"/>
                </a:solidFill>
                <a:latin typeface="+mn-lt"/>
                <a:ea typeface="+mn-ea"/>
                <a:cs typeface="+mn-cs"/>
              </a:defRPr>
            </a:lvl9pPr>
          </a:lstStyle>
          <a:p>
            <a:pPr algn="ctr" eaLnBrk="0" hangingPunct="0">
              <a:defRPr/>
            </a:pPr>
            <a:r>
              <a:rPr lang="en-US" sz="1400" b="1" dirty="0">
                <a:solidFill>
                  <a:srgbClr val="FFFFFF"/>
                </a:solidFill>
              </a:rPr>
              <a:t>New</a:t>
            </a:r>
            <a:endParaRPr lang="en-US" sz="1400" b="1" kern="0" dirty="0">
              <a:solidFill>
                <a:srgbClr val="FFFFFF"/>
              </a:solidFill>
              <a:ea typeface="ＭＳ Ｐゴシック"/>
              <a:cs typeface="Arial" charset="0"/>
            </a:endParaRPr>
          </a:p>
        </p:txBody>
      </p:sp>
      <p:sp>
        <p:nvSpPr>
          <p:cNvPr id="156" name="TextBox 165"/>
          <p:cNvSpPr txBox="1"/>
          <p:nvPr/>
        </p:nvSpPr>
        <p:spPr>
          <a:xfrm>
            <a:off x="9043739" y="4257919"/>
            <a:ext cx="577910" cy="257835"/>
          </a:xfrm>
          <a:prstGeom prst="rect">
            <a:avLst/>
          </a:prstGeom>
          <a:solidFill>
            <a:srgbClr val="FF9900"/>
          </a:solidFill>
          <a:ln/>
        </p:spPr>
        <p:style>
          <a:lnRef idx="2">
            <a:schemeClr val="accent2">
              <a:shade val="50000"/>
            </a:schemeClr>
          </a:lnRef>
          <a:fillRef idx="1">
            <a:schemeClr val="accent2"/>
          </a:fillRef>
          <a:effectRef idx="0">
            <a:schemeClr val="accent2"/>
          </a:effectRef>
          <a:fontRef idx="minor">
            <a:schemeClr val="lt1"/>
          </a:fontRef>
        </p:style>
        <p:txBody>
          <a:bodyPr lIns="0" tIns="0" rIns="0" bIns="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609493" algn="l" rtl="0" fontAlgn="base">
              <a:spcBef>
                <a:spcPct val="0"/>
              </a:spcBef>
              <a:spcAft>
                <a:spcPct val="0"/>
              </a:spcAft>
              <a:defRPr kern="1200">
                <a:solidFill>
                  <a:schemeClr val="lt1"/>
                </a:solidFill>
                <a:latin typeface="+mn-lt"/>
                <a:ea typeface="+mn-ea"/>
                <a:cs typeface="+mn-cs"/>
              </a:defRPr>
            </a:lvl2pPr>
            <a:lvl3pPr marL="1218987" algn="l" rtl="0" fontAlgn="base">
              <a:spcBef>
                <a:spcPct val="0"/>
              </a:spcBef>
              <a:spcAft>
                <a:spcPct val="0"/>
              </a:spcAft>
              <a:defRPr kern="1200">
                <a:solidFill>
                  <a:schemeClr val="lt1"/>
                </a:solidFill>
                <a:latin typeface="+mn-lt"/>
                <a:ea typeface="+mn-ea"/>
                <a:cs typeface="+mn-cs"/>
              </a:defRPr>
            </a:lvl3pPr>
            <a:lvl4pPr marL="1828480" algn="l" rtl="0" fontAlgn="base">
              <a:spcBef>
                <a:spcPct val="0"/>
              </a:spcBef>
              <a:spcAft>
                <a:spcPct val="0"/>
              </a:spcAft>
              <a:defRPr kern="1200">
                <a:solidFill>
                  <a:schemeClr val="lt1"/>
                </a:solidFill>
                <a:latin typeface="+mn-lt"/>
                <a:ea typeface="+mn-ea"/>
                <a:cs typeface="+mn-cs"/>
              </a:defRPr>
            </a:lvl4pPr>
            <a:lvl5pPr marL="2437973" algn="l" rtl="0" fontAlgn="base">
              <a:spcBef>
                <a:spcPct val="0"/>
              </a:spcBef>
              <a:spcAft>
                <a:spcPct val="0"/>
              </a:spcAft>
              <a:defRPr kern="1200">
                <a:solidFill>
                  <a:schemeClr val="lt1"/>
                </a:solidFill>
                <a:latin typeface="+mn-lt"/>
                <a:ea typeface="+mn-ea"/>
                <a:cs typeface="+mn-cs"/>
              </a:defRPr>
            </a:lvl5pPr>
            <a:lvl6pPr marL="3047467" algn="l" defTabSz="1218987" rtl="0" eaLnBrk="1" latinLnBrk="0" hangingPunct="1">
              <a:defRPr kern="1200">
                <a:solidFill>
                  <a:schemeClr val="lt1"/>
                </a:solidFill>
                <a:latin typeface="+mn-lt"/>
                <a:ea typeface="+mn-ea"/>
                <a:cs typeface="+mn-cs"/>
              </a:defRPr>
            </a:lvl6pPr>
            <a:lvl7pPr marL="3656960" algn="l" defTabSz="1218987" rtl="0" eaLnBrk="1" latinLnBrk="0" hangingPunct="1">
              <a:defRPr kern="1200">
                <a:solidFill>
                  <a:schemeClr val="lt1"/>
                </a:solidFill>
                <a:latin typeface="+mn-lt"/>
                <a:ea typeface="+mn-ea"/>
                <a:cs typeface="+mn-cs"/>
              </a:defRPr>
            </a:lvl7pPr>
            <a:lvl8pPr marL="4266453" algn="l" defTabSz="1218987" rtl="0" eaLnBrk="1" latinLnBrk="0" hangingPunct="1">
              <a:defRPr kern="1200">
                <a:solidFill>
                  <a:schemeClr val="lt1"/>
                </a:solidFill>
                <a:latin typeface="+mn-lt"/>
                <a:ea typeface="+mn-ea"/>
                <a:cs typeface="+mn-cs"/>
              </a:defRPr>
            </a:lvl8pPr>
            <a:lvl9pPr marL="4875947" algn="l" defTabSz="1218987" rtl="0" eaLnBrk="1" latinLnBrk="0" hangingPunct="1">
              <a:defRPr kern="1200">
                <a:solidFill>
                  <a:schemeClr val="lt1"/>
                </a:solidFill>
                <a:latin typeface="+mn-lt"/>
                <a:ea typeface="+mn-ea"/>
                <a:cs typeface="+mn-cs"/>
              </a:defRPr>
            </a:lvl9pPr>
          </a:lstStyle>
          <a:p>
            <a:pPr algn="ctr" eaLnBrk="0" hangingPunct="0">
              <a:defRPr/>
            </a:pPr>
            <a:r>
              <a:rPr lang="en-US" sz="1400" b="1" dirty="0">
                <a:solidFill>
                  <a:srgbClr val="FFFFFF"/>
                </a:solidFill>
              </a:rPr>
              <a:t>New</a:t>
            </a:r>
            <a:endParaRPr lang="en-US" sz="1400" b="1" kern="0" dirty="0">
              <a:solidFill>
                <a:srgbClr val="FFFFFF"/>
              </a:solidFill>
              <a:ea typeface="ＭＳ Ｐゴシック"/>
              <a:cs typeface="Arial" charset="0"/>
            </a:endParaRPr>
          </a:p>
        </p:txBody>
      </p:sp>
      <p:sp>
        <p:nvSpPr>
          <p:cNvPr id="157" name="TextBox 166"/>
          <p:cNvSpPr txBox="1"/>
          <p:nvPr/>
        </p:nvSpPr>
        <p:spPr>
          <a:xfrm>
            <a:off x="7887339" y="3832516"/>
            <a:ext cx="577910" cy="257835"/>
          </a:xfrm>
          <a:prstGeom prst="rect">
            <a:avLst/>
          </a:prstGeom>
          <a:solidFill>
            <a:srgbClr val="FF9900"/>
          </a:solidFill>
          <a:ln/>
        </p:spPr>
        <p:style>
          <a:lnRef idx="2">
            <a:schemeClr val="accent2">
              <a:shade val="50000"/>
            </a:schemeClr>
          </a:lnRef>
          <a:fillRef idx="1">
            <a:schemeClr val="accent2"/>
          </a:fillRef>
          <a:effectRef idx="0">
            <a:schemeClr val="accent2"/>
          </a:effectRef>
          <a:fontRef idx="minor">
            <a:schemeClr val="lt1"/>
          </a:fontRef>
        </p:style>
        <p:txBody>
          <a:bodyPr lIns="0" tIns="0" rIns="0" bIns="0" anchor="ctr"/>
          <a:lstStyle>
            <a:defPPr>
              <a:defRPr lang="en-US"/>
            </a:defPPr>
            <a:lvl1pPr algn="ctr" eaLnBrk="0" fontAlgn="base" hangingPunct="0">
              <a:spcBef>
                <a:spcPct val="0"/>
              </a:spcBef>
              <a:spcAft>
                <a:spcPct val="0"/>
              </a:spcAft>
              <a:defRPr sz="1400" b="1">
                <a:solidFill>
                  <a:srgbClr val="FFFFFF"/>
                </a:solidFill>
              </a:defRPr>
            </a:lvl1pPr>
            <a:lvl2pPr marL="609493" fontAlgn="base">
              <a:spcBef>
                <a:spcPct val="0"/>
              </a:spcBef>
              <a:spcAft>
                <a:spcPct val="0"/>
              </a:spcAft>
            </a:lvl2pPr>
            <a:lvl3pPr marL="1218987" fontAlgn="base">
              <a:spcBef>
                <a:spcPct val="0"/>
              </a:spcBef>
              <a:spcAft>
                <a:spcPct val="0"/>
              </a:spcAft>
            </a:lvl3pPr>
            <a:lvl4pPr marL="1828480" fontAlgn="base">
              <a:spcBef>
                <a:spcPct val="0"/>
              </a:spcBef>
              <a:spcAft>
                <a:spcPct val="0"/>
              </a:spcAft>
            </a:lvl4pPr>
            <a:lvl5pPr marL="2437973" fontAlgn="base">
              <a:spcBef>
                <a:spcPct val="0"/>
              </a:spcBef>
              <a:spcAft>
                <a:spcPct val="0"/>
              </a:spcAft>
            </a:lvl5pPr>
            <a:lvl6pPr marL="3047467" defTabSz="1218987"/>
            <a:lvl7pPr marL="3656960" defTabSz="1218987"/>
            <a:lvl8pPr marL="4266453" defTabSz="1218987"/>
            <a:lvl9pPr marL="4875947" defTabSz="1218987"/>
          </a:lstStyle>
          <a:p>
            <a:r>
              <a:rPr lang="en-US" dirty="0"/>
              <a:t>New</a:t>
            </a:r>
          </a:p>
        </p:txBody>
      </p:sp>
      <p:sp>
        <p:nvSpPr>
          <p:cNvPr id="158" name="Rectangle 157"/>
          <p:cNvSpPr/>
          <p:nvPr/>
        </p:nvSpPr>
        <p:spPr bwMode="auto">
          <a:xfrm>
            <a:off x="3483486" y="5511427"/>
            <a:ext cx="1890803" cy="710964"/>
          </a:xfrm>
          <a:prstGeom prst="rect">
            <a:avLst/>
          </a:prstGeom>
          <a:noFill/>
          <a:extLst/>
        </p:spPr>
        <p:txBody>
          <a:bodyPr wrap="square" lIns="107967" tIns="0" rIns="107967" bIns="0" rtlCol="0" anchor="t">
            <a:spAutoFit/>
          </a:bodyPr>
          <a:lstStyle/>
          <a:p>
            <a:pPr marL="285750" indent="-285750">
              <a:lnSpc>
                <a:spcPct val="110000"/>
              </a:lnSpc>
              <a:spcBef>
                <a:spcPts val="1200"/>
              </a:spcBef>
              <a:buFont typeface="Arial" panose="020B0604020202020204" pitchFamily="34" charset="0"/>
              <a:buChar char="•"/>
            </a:pPr>
            <a:r>
              <a:rPr lang="en-US" sz="1400" dirty="0" smtClean="0">
                <a:solidFill>
                  <a:schemeClr val="tx2"/>
                </a:solidFill>
                <a:latin typeface="+mj-lt"/>
              </a:rPr>
              <a:t>Conventional sources of data  </a:t>
            </a:r>
            <a:endParaRPr lang="en-US" sz="1400" dirty="0">
              <a:solidFill>
                <a:schemeClr val="tx2"/>
              </a:solidFill>
              <a:latin typeface="+mj-lt"/>
            </a:endParaRPr>
          </a:p>
        </p:txBody>
      </p:sp>
      <p:sp>
        <p:nvSpPr>
          <p:cNvPr id="159" name="Rectangle 158"/>
          <p:cNvSpPr/>
          <p:nvPr/>
        </p:nvSpPr>
        <p:spPr bwMode="auto">
          <a:xfrm>
            <a:off x="3483486" y="4168900"/>
            <a:ext cx="1890803" cy="1184940"/>
          </a:xfrm>
          <a:prstGeom prst="rect">
            <a:avLst/>
          </a:prstGeom>
          <a:noFill/>
          <a:extLst/>
        </p:spPr>
        <p:txBody>
          <a:bodyPr wrap="square" lIns="107967" tIns="0" rIns="107967" bIns="0" rtlCol="0" anchor="t">
            <a:spAutoFit/>
          </a:bodyPr>
          <a:lstStyle/>
          <a:p>
            <a:pPr marL="285750" indent="-285750">
              <a:lnSpc>
                <a:spcPct val="110000"/>
              </a:lnSpc>
              <a:spcBef>
                <a:spcPts val="1200"/>
              </a:spcBef>
              <a:buFont typeface="Arial" panose="020B0604020202020204" pitchFamily="34" charset="0"/>
              <a:buChar char="•"/>
            </a:pPr>
            <a:r>
              <a:rPr lang="en-US" sz="1400" dirty="0">
                <a:solidFill>
                  <a:schemeClr val="bg2"/>
                </a:solidFill>
              </a:rPr>
              <a:t>Sporadic, low quality customer contact resulting </a:t>
            </a:r>
            <a:r>
              <a:rPr lang="en-US" sz="1400" dirty="0" smtClean="0">
                <a:solidFill>
                  <a:schemeClr val="bg2"/>
                </a:solidFill>
              </a:rPr>
              <a:t>in </a:t>
            </a:r>
            <a:r>
              <a:rPr lang="en-US" sz="1400" dirty="0">
                <a:solidFill>
                  <a:schemeClr val="tx2"/>
                </a:solidFill>
                <a:latin typeface="+mj-lt"/>
              </a:rPr>
              <a:t>experience breaks</a:t>
            </a:r>
          </a:p>
        </p:txBody>
      </p:sp>
      <p:sp>
        <p:nvSpPr>
          <p:cNvPr id="160" name="Rectangle 159"/>
          <p:cNvSpPr/>
          <p:nvPr/>
        </p:nvSpPr>
        <p:spPr bwMode="auto">
          <a:xfrm>
            <a:off x="9655181" y="3262874"/>
            <a:ext cx="2563614" cy="473976"/>
          </a:xfrm>
          <a:prstGeom prst="rect">
            <a:avLst/>
          </a:prstGeom>
          <a:noFill/>
          <a:extLst/>
        </p:spPr>
        <p:txBody>
          <a:bodyPr wrap="square" lIns="107967" tIns="0" rIns="107967" bIns="0" rtlCol="0" anchor="t">
            <a:spAutoFit/>
          </a:bodyPr>
          <a:lstStyle/>
          <a:p>
            <a:pPr marL="285750" indent="-285750">
              <a:lnSpc>
                <a:spcPct val="110000"/>
              </a:lnSpc>
              <a:spcBef>
                <a:spcPts val="1200"/>
              </a:spcBef>
              <a:buFont typeface="Arial" panose="020B0604020202020204" pitchFamily="34" charset="0"/>
              <a:buChar char="•"/>
            </a:pPr>
            <a:r>
              <a:rPr lang="en-US" sz="1400" dirty="0" smtClean="0">
                <a:solidFill>
                  <a:schemeClr val="tx2"/>
                </a:solidFill>
                <a:latin typeface="+mj-lt"/>
              </a:rPr>
              <a:t>Seamless </a:t>
            </a:r>
            <a:r>
              <a:rPr lang="en-US" sz="1400" dirty="0">
                <a:solidFill>
                  <a:schemeClr val="tx2"/>
                </a:solidFill>
                <a:latin typeface="+mj-lt"/>
              </a:rPr>
              <a:t>connected </a:t>
            </a:r>
            <a:r>
              <a:rPr lang="en-US" sz="1400" dirty="0" smtClean="0">
                <a:solidFill>
                  <a:schemeClr val="tx2"/>
                </a:solidFill>
                <a:latin typeface="+mj-lt"/>
              </a:rPr>
              <a:t>experience</a:t>
            </a:r>
            <a:endParaRPr lang="en-US" sz="1400" dirty="0">
              <a:solidFill>
                <a:schemeClr val="tx2"/>
              </a:solidFill>
              <a:latin typeface="+mj-lt"/>
            </a:endParaRPr>
          </a:p>
        </p:txBody>
      </p:sp>
      <p:sp>
        <p:nvSpPr>
          <p:cNvPr id="161" name="Rectangle 160"/>
          <p:cNvSpPr/>
          <p:nvPr/>
        </p:nvSpPr>
        <p:spPr bwMode="auto">
          <a:xfrm>
            <a:off x="9655181" y="5317222"/>
            <a:ext cx="2120051" cy="1184940"/>
          </a:xfrm>
          <a:prstGeom prst="rect">
            <a:avLst/>
          </a:prstGeom>
          <a:noFill/>
          <a:extLst/>
        </p:spPr>
        <p:txBody>
          <a:bodyPr wrap="square" lIns="107967" tIns="0" rIns="107967" bIns="0" rtlCol="0" anchor="t">
            <a:spAutoFit/>
          </a:bodyPr>
          <a:lstStyle/>
          <a:p>
            <a:pPr marL="285750" indent="-285750">
              <a:lnSpc>
                <a:spcPct val="110000"/>
              </a:lnSpc>
              <a:spcBef>
                <a:spcPts val="1200"/>
              </a:spcBef>
              <a:buFont typeface="Arial" panose="020B0604020202020204" pitchFamily="34" charset="0"/>
              <a:buChar char="•"/>
            </a:pPr>
            <a:r>
              <a:rPr lang="en-US" sz="1400" dirty="0">
                <a:solidFill>
                  <a:schemeClr val="bg2"/>
                </a:solidFill>
              </a:rPr>
              <a:t>The </a:t>
            </a:r>
            <a:r>
              <a:rPr lang="en-US" sz="1400" dirty="0" smtClean="0">
                <a:solidFill>
                  <a:schemeClr val="bg2"/>
                </a:solidFill>
              </a:rPr>
              <a:t>partner </a:t>
            </a:r>
            <a:r>
              <a:rPr lang="en-US" sz="1400" dirty="0">
                <a:solidFill>
                  <a:schemeClr val="tx2"/>
                </a:solidFill>
                <a:latin typeface="+mj-lt"/>
              </a:rPr>
              <a:t>ecosystem becomes the differentiating </a:t>
            </a:r>
            <a:r>
              <a:rPr lang="en-US" sz="1400" dirty="0">
                <a:solidFill>
                  <a:schemeClr val="bg2"/>
                </a:solidFill>
              </a:rPr>
              <a:t>factor</a:t>
            </a:r>
          </a:p>
        </p:txBody>
      </p:sp>
      <p:sp>
        <p:nvSpPr>
          <p:cNvPr id="162" name="Rectangle 161"/>
          <p:cNvSpPr/>
          <p:nvPr/>
        </p:nvSpPr>
        <p:spPr>
          <a:xfrm>
            <a:off x="1235264" y="1773195"/>
            <a:ext cx="2595582" cy="369332"/>
          </a:xfrm>
          <a:prstGeom prst="rect">
            <a:avLst/>
          </a:prstGeom>
        </p:spPr>
        <p:txBody>
          <a:bodyPr wrap="none">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609493" algn="l" rtl="0" fontAlgn="base">
              <a:spcBef>
                <a:spcPct val="0"/>
              </a:spcBef>
              <a:spcAft>
                <a:spcPct val="0"/>
              </a:spcAft>
              <a:defRPr kern="1200">
                <a:solidFill>
                  <a:schemeClr val="tx1"/>
                </a:solidFill>
                <a:latin typeface="Arial" charset="0"/>
                <a:ea typeface="+mn-ea"/>
                <a:cs typeface="Arial" charset="0"/>
              </a:defRPr>
            </a:lvl2pPr>
            <a:lvl3pPr marL="1218987" algn="l" rtl="0" fontAlgn="base">
              <a:spcBef>
                <a:spcPct val="0"/>
              </a:spcBef>
              <a:spcAft>
                <a:spcPct val="0"/>
              </a:spcAft>
              <a:defRPr kern="1200">
                <a:solidFill>
                  <a:schemeClr val="tx1"/>
                </a:solidFill>
                <a:latin typeface="Arial" charset="0"/>
                <a:ea typeface="+mn-ea"/>
                <a:cs typeface="Arial" charset="0"/>
              </a:defRPr>
            </a:lvl3pPr>
            <a:lvl4pPr marL="1828480" algn="l" rtl="0" fontAlgn="base">
              <a:spcBef>
                <a:spcPct val="0"/>
              </a:spcBef>
              <a:spcAft>
                <a:spcPct val="0"/>
              </a:spcAft>
              <a:defRPr kern="1200">
                <a:solidFill>
                  <a:schemeClr val="tx1"/>
                </a:solidFill>
                <a:latin typeface="Arial" charset="0"/>
                <a:ea typeface="+mn-ea"/>
                <a:cs typeface="Arial" charset="0"/>
              </a:defRPr>
            </a:lvl4pPr>
            <a:lvl5pPr marL="2437973" algn="l" rtl="0" fontAlgn="base">
              <a:spcBef>
                <a:spcPct val="0"/>
              </a:spcBef>
              <a:spcAft>
                <a:spcPct val="0"/>
              </a:spcAft>
              <a:defRPr kern="1200">
                <a:solidFill>
                  <a:schemeClr val="tx1"/>
                </a:solidFill>
                <a:latin typeface="Arial" charset="0"/>
                <a:ea typeface="+mn-ea"/>
                <a:cs typeface="Arial" charset="0"/>
              </a:defRPr>
            </a:lvl5pPr>
            <a:lvl6pPr marL="3047467" algn="l" defTabSz="1218987" rtl="0" eaLnBrk="1" latinLnBrk="0" hangingPunct="1">
              <a:defRPr kern="1200">
                <a:solidFill>
                  <a:schemeClr val="tx1"/>
                </a:solidFill>
                <a:latin typeface="Arial" charset="0"/>
                <a:ea typeface="+mn-ea"/>
                <a:cs typeface="Arial" charset="0"/>
              </a:defRPr>
            </a:lvl6pPr>
            <a:lvl7pPr marL="3656960" algn="l" defTabSz="1218987" rtl="0" eaLnBrk="1" latinLnBrk="0" hangingPunct="1">
              <a:defRPr kern="1200">
                <a:solidFill>
                  <a:schemeClr val="tx1"/>
                </a:solidFill>
                <a:latin typeface="Arial" charset="0"/>
                <a:ea typeface="+mn-ea"/>
                <a:cs typeface="Arial" charset="0"/>
              </a:defRPr>
            </a:lvl7pPr>
            <a:lvl8pPr marL="4266453" algn="l" defTabSz="1218987" rtl="0" eaLnBrk="1" latinLnBrk="0" hangingPunct="1">
              <a:defRPr kern="1200">
                <a:solidFill>
                  <a:schemeClr val="tx1"/>
                </a:solidFill>
                <a:latin typeface="Arial" charset="0"/>
                <a:ea typeface="+mn-ea"/>
                <a:cs typeface="Arial" charset="0"/>
              </a:defRPr>
            </a:lvl8pPr>
            <a:lvl9pPr marL="4875947" algn="l" defTabSz="1218987" rtl="0" eaLnBrk="1" latinLnBrk="0" hangingPunct="1">
              <a:defRPr kern="1200">
                <a:solidFill>
                  <a:schemeClr val="tx1"/>
                </a:solidFill>
                <a:latin typeface="Arial" charset="0"/>
                <a:ea typeface="+mn-ea"/>
                <a:cs typeface="Arial" charset="0"/>
              </a:defRPr>
            </a:lvl9pPr>
          </a:lstStyle>
          <a:p>
            <a:pPr marL="180018" indent="-180018" fontAlgn="auto">
              <a:spcBef>
                <a:spcPts val="0"/>
              </a:spcBef>
              <a:spcAft>
                <a:spcPts val="600"/>
              </a:spcAft>
            </a:pPr>
            <a:r>
              <a:rPr lang="en-US" b="1" dirty="0" smtClean="0">
                <a:solidFill>
                  <a:srgbClr val="FF9900"/>
                </a:solidFill>
                <a:latin typeface="Arial"/>
              </a:rPr>
              <a:t>From: Product </a:t>
            </a:r>
            <a:r>
              <a:rPr lang="en-US" b="1" dirty="0">
                <a:solidFill>
                  <a:srgbClr val="FF9900"/>
                </a:solidFill>
                <a:latin typeface="Arial"/>
              </a:rPr>
              <a:t>centric</a:t>
            </a:r>
          </a:p>
        </p:txBody>
      </p:sp>
      <p:sp>
        <p:nvSpPr>
          <p:cNvPr id="163" name="Rectangle 162"/>
          <p:cNvSpPr/>
          <p:nvPr/>
        </p:nvSpPr>
        <p:spPr bwMode="auto">
          <a:xfrm>
            <a:off x="9655181" y="3948908"/>
            <a:ext cx="2272366" cy="1173013"/>
          </a:xfrm>
          <a:prstGeom prst="rect">
            <a:avLst/>
          </a:prstGeom>
          <a:noFill/>
          <a:extLst/>
        </p:spPr>
        <p:txBody>
          <a:bodyPr wrap="square" lIns="107967" tIns="0" rIns="107967" bIns="0" rtlCol="0" anchor="t">
            <a:spAutoFit/>
          </a:bodyPr>
          <a:lstStyle/>
          <a:p>
            <a:pPr marL="285750" indent="-285750">
              <a:lnSpc>
                <a:spcPct val="110000"/>
              </a:lnSpc>
              <a:spcBef>
                <a:spcPts val="1200"/>
              </a:spcBef>
              <a:buFont typeface="Arial" panose="020B0604020202020204" pitchFamily="34" charset="0"/>
              <a:buChar char="•"/>
            </a:pPr>
            <a:r>
              <a:rPr lang="en-GB" sz="1400" dirty="0" smtClean="0">
                <a:solidFill>
                  <a:schemeClr val="bg2"/>
                </a:solidFill>
              </a:rPr>
              <a:t>Consolidation of </a:t>
            </a:r>
            <a:r>
              <a:rPr lang="en-GB" sz="1400" dirty="0" smtClean="0">
                <a:solidFill>
                  <a:schemeClr val="tx2"/>
                </a:solidFill>
                <a:latin typeface="+mj-lt"/>
              </a:rPr>
              <a:t>metadata across multiple and unconventional data sources</a:t>
            </a:r>
            <a:endParaRPr lang="en-GB" sz="1400" dirty="0">
              <a:solidFill>
                <a:schemeClr val="tx2"/>
              </a:solidFill>
              <a:latin typeface="+mj-lt"/>
            </a:endParaRPr>
          </a:p>
        </p:txBody>
      </p:sp>
      <p:pic>
        <p:nvPicPr>
          <p:cNvPr id="164" name="Picture 2" descr="http://ww2.valdosta.edu/~hhall/johndeertractordrawing.jpg">
            <a:hlinkClick r:id="rId3"/>
          </p:cNvPr>
          <p:cNvPicPr>
            <a:picLocks noChangeAspect="1" noChangeArrowheads="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294740" y="3785405"/>
            <a:ext cx="1182793" cy="932041"/>
          </a:xfrm>
          <a:prstGeom prst="rect">
            <a:avLst/>
          </a:prstGeom>
          <a:noFill/>
          <a:extLst>
            <a:ext uri="{909E8E84-426E-40DD-AFC4-6F175D3DCCD1}">
              <a14:hiddenFill xmlns:a14="http://schemas.microsoft.com/office/drawing/2010/main">
                <a:solidFill>
                  <a:srgbClr val="FFFFFF"/>
                </a:solidFill>
              </a14:hiddenFill>
            </a:ext>
          </a:extLst>
        </p:spPr>
      </p:pic>
      <p:pic>
        <p:nvPicPr>
          <p:cNvPr id="165" name="Picture 2" descr="http://ww2.valdosta.edu/~hhall/johndeertractordrawing.jpg">
            <a:hlinkClick r:id="rId3"/>
          </p:cNvPr>
          <p:cNvPicPr>
            <a:picLocks noChangeAspect="1" noChangeArrowheads="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387488" y="3752560"/>
            <a:ext cx="551782" cy="434805"/>
          </a:xfrm>
          <a:prstGeom prst="rect">
            <a:avLst/>
          </a:prstGeom>
          <a:noFill/>
          <a:extLst>
            <a:ext uri="{909E8E84-426E-40DD-AFC4-6F175D3DCCD1}">
              <a14:hiddenFill xmlns:a14="http://schemas.microsoft.com/office/drawing/2010/main">
                <a:solidFill>
                  <a:srgbClr val="FFFFFF"/>
                </a:solidFill>
              </a14:hiddenFill>
            </a:ext>
          </a:extLst>
        </p:spPr>
      </p:pic>
      <p:sp>
        <p:nvSpPr>
          <p:cNvPr id="166" name="TextBox 165"/>
          <p:cNvSpPr txBox="1"/>
          <p:nvPr/>
        </p:nvSpPr>
        <p:spPr>
          <a:xfrm rot="16200000">
            <a:off x="5072312" y="4913548"/>
            <a:ext cx="914400" cy="281354"/>
          </a:xfrm>
          <a:prstGeom prst="rect">
            <a:avLst/>
          </a:prstGeom>
        </p:spPr>
        <p:txBody>
          <a:bodyPr vert="horz" wrap="none" lIns="0" tIns="0" rIns="0" bIns="0" rtlCol="0">
            <a:noAutofit/>
          </a:bodyPr>
          <a:lstStyle/>
          <a:p>
            <a:r>
              <a:rPr lang="en-US" sz="1200" dirty="0" smtClean="0">
                <a:solidFill>
                  <a:srgbClr val="D77600"/>
                </a:solidFill>
                <a:latin typeface="+mj-lt"/>
              </a:rPr>
              <a:t>Transition App to Platform</a:t>
            </a:r>
            <a:endParaRPr lang="en-US" sz="1200" dirty="0">
              <a:solidFill>
                <a:srgbClr val="D77600"/>
              </a:solidFill>
              <a:latin typeface="+mj-lt"/>
            </a:endParaRPr>
          </a:p>
        </p:txBody>
      </p:sp>
    </p:spTree>
    <p:extLst>
      <p:ext uri="{BB962C8B-B14F-4D97-AF65-F5344CB8AC3E}">
        <p14:creationId xmlns:p14="http://schemas.microsoft.com/office/powerpoint/2010/main" val="35777107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D558541-60C9-42A2-8392-FF12533A6B7A}" type="slidenum">
              <a:rPr lang="en-US" smtClean="0"/>
              <a:pPr/>
              <a:t>6</a:t>
            </a:fld>
            <a:endParaRPr lang="en-US" dirty="0"/>
          </a:p>
        </p:txBody>
      </p:sp>
      <p:sp>
        <p:nvSpPr>
          <p:cNvPr id="3" name="Title 2"/>
          <p:cNvSpPr>
            <a:spLocks noGrp="1"/>
          </p:cNvSpPr>
          <p:nvPr>
            <p:ph type="title"/>
          </p:nvPr>
        </p:nvSpPr>
        <p:spPr/>
        <p:txBody>
          <a:bodyPr/>
          <a:lstStyle/>
          <a:p>
            <a:r>
              <a:rPr lang="en-US" dirty="0" smtClean="0"/>
              <a:t>Outcome based economy</a:t>
            </a:r>
            <a:br>
              <a:rPr lang="en-US" dirty="0" smtClean="0"/>
            </a:br>
            <a:r>
              <a:rPr lang="en-US" dirty="0" smtClean="0">
                <a:solidFill>
                  <a:schemeClr val="accent4"/>
                </a:solidFill>
              </a:rPr>
              <a:t>through ecosystems</a:t>
            </a:r>
            <a:endParaRPr lang="en-US" dirty="0">
              <a:solidFill>
                <a:schemeClr val="accent4"/>
              </a:solidFill>
            </a:endParaRPr>
          </a:p>
        </p:txBody>
      </p:sp>
      <p:sp>
        <p:nvSpPr>
          <p:cNvPr id="57" name="Hexagon 56"/>
          <p:cNvSpPr/>
          <p:nvPr/>
        </p:nvSpPr>
        <p:spPr>
          <a:xfrm>
            <a:off x="4302038" y="2491019"/>
            <a:ext cx="1322755" cy="1135830"/>
          </a:xfrm>
          <a:prstGeom prst="hexagon">
            <a:avLst>
              <a:gd name="adj" fmla="val 25000"/>
              <a:gd name="vf" fmla="val 115470"/>
            </a:avLst>
          </a:prstGeom>
          <a:ln w="12700">
            <a:solidFill>
              <a:schemeClr val="accent2"/>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55" name="Hexagon 54"/>
          <p:cNvSpPr/>
          <p:nvPr/>
        </p:nvSpPr>
        <p:spPr>
          <a:xfrm>
            <a:off x="6565562" y="2505131"/>
            <a:ext cx="1322755" cy="1135830"/>
          </a:xfrm>
          <a:prstGeom prst="hexagon">
            <a:avLst>
              <a:gd name="adj" fmla="val 25000"/>
              <a:gd name="vf" fmla="val 115470"/>
            </a:avLst>
          </a:prstGeom>
          <a:ln w="12700">
            <a:solidFill>
              <a:schemeClr val="accent2"/>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6" name="Freeform 25"/>
          <p:cNvSpPr/>
          <p:nvPr/>
        </p:nvSpPr>
        <p:spPr>
          <a:xfrm>
            <a:off x="3153574" y="4357330"/>
            <a:ext cx="1322755" cy="1135830"/>
          </a:xfrm>
          <a:custGeom>
            <a:avLst/>
            <a:gdLst>
              <a:gd name="connsiteX0" fmla="*/ 0 w 1291532"/>
              <a:gd name="connsiteY0" fmla="*/ 554510 h 1109019"/>
              <a:gd name="connsiteX1" fmla="*/ 277255 w 1291532"/>
              <a:gd name="connsiteY1" fmla="*/ 0 h 1109019"/>
              <a:gd name="connsiteX2" fmla="*/ 1014277 w 1291532"/>
              <a:gd name="connsiteY2" fmla="*/ 0 h 1109019"/>
              <a:gd name="connsiteX3" fmla="*/ 1291532 w 1291532"/>
              <a:gd name="connsiteY3" fmla="*/ 554510 h 1109019"/>
              <a:gd name="connsiteX4" fmla="*/ 1014277 w 1291532"/>
              <a:gd name="connsiteY4" fmla="*/ 1109019 h 1109019"/>
              <a:gd name="connsiteX5" fmla="*/ 277255 w 1291532"/>
              <a:gd name="connsiteY5" fmla="*/ 1109019 h 1109019"/>
              <a:gd name="connsiteX6" fmla="*/ 0 w 1291532"/>
              <a:gd name="connsiteY6" fmla="*/ 554510 h 1109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1532" h="1109019">
                <a:moveTo>
                  <a:pt x="0" y="554510"/>
                </a:moveTo>
                <a:lnTo>
                  <a:pt x="277255" y="0"/>
                </a:lnTo>
                <a:lnTo>
                  <a:pt x="1014277" y="0"/>
                </a:lnTo>
                <a:lnTo>
                  <a:pt x="1291532" y="554510"/>
                </a:lnTo>
                <a:lnTo>
                  <a:pt x="1014277" y="1109019"/>
                </a:lnTo>
                <a:lnTo>
                  <a:pt x="277255" y="1109019"/>
                </a:lnTo>
                <a:lnTo>
                  <a:pt x="0" y="554510"/>
                </a:lnTo>
                <a:close/>
              </a:path>
            </a:pathLst>
          </a:custGeom>
          <a:solidFill>
            <a:schemeClr val="accent3"/>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00046" tIns="190826" rIns="200046" bIns="190826" numCol="1" spcCol="1270" anchor="ctr" anchorCtr="0">
            <a:noAutofit/>
          </a:bodyPr>
          <a:lstStyle/>
          <a:p>
            <a:pPr lvl="0" algn="ctr" defTabSz="666750">
              <a:lnSpc>
                <a:spcPct val="90000"/>
              </a:lnSpc>
              <a:spcBef>
                <a:spcPct val="0"/>
              </a:spcBef>
              <a:spcAft>
                <a:spcPct val="35000"/>
              </a:spcAft>
            </a:pPr>
            <a:r>
              <a:rPr lang="en-US" sz="1400" kern="1200" dirty="0"/>
              <a:t>Social</a:t>
            </a:r>
          </a:p>
        </p:txBody>
      </p:sp>
      <p:sp>
        <p:nvSpPr>
          <p:cNvPr id="28" name="Hexagon 27"/>
          <p:cNvSpPr/>
          <p:nvPr/>
        </p:nvSpPr>
        <p:spPr>
          <a:xfrm>
            <a:off x="2015276" y="3729442"/>
            <a:ext cx="1322755" cy="1135830"/>
          </a:xfrm>
          <a:prstGeom prst="hexagon">
            <a:avLst>
              <a:gd name="adj" fmla="val 25000"/>
              <a:gd name="vf" fmla="val 115470"/>
            </a:avLst>
          </a:prstGeom>
          <a:ln w="12700">
            <a:solidFill>
              <a:schemeClr val="accent3"/>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0" name="Freeform 29"/>
          <p:cNvSpPr/>
          <p:nvPr/>
        </p:nvSpPr>
        <p:spPr>
          <a:xfrm>
            <a:off x="4291873" y="3726150"/>
            <a:ext cx="1322755" cy="1135830"/>
          </a:xfrm>
          <a:custGeom>
            <a:avLst/>
            <a:gdLst>
              <a:gd name="connsiteX0" fmla="*/ 0 w 1291532"/>
              <a:gd name="connsiteY0" fmla="*/ 554510 h 1109019"/>
              <a:gd name="connsiteX1" fmla="*/ 277255 w 1291532"/>
              <a:gd name="connsiteY1" fmla="*/ 0 h 1109019"/>
              <a:gd name="connsiteX2" fmla="*/ 1014277 w 1291532"/>
              <a:gd name="connsiteY2" fmla="*/ 0 h 1109019"/>
              <a:gd name="connsiteX3" fmla="*/ 1291532 w 1291532"/>
              <a:gd name="connsiteY3" fmla="*/ 554510 h 1109019"/>
              <a:gd name="connsiteX4" fmla="*/ 1014277 w 1291532"/>
              <a:gd name="connsiteY4" fmla="*/ 1109019 h 1109019"/>
              <a:gd name="connsiteX5" fmla="*/ 277255 w 1291532"/>
              <a:gd name="connsiteY5" fmla="*/ 1109019 h 1109019"/>
              <a:gd name="connsiteX6" fmla="*/ 0 w 1291532"/>
              <a:gd name="connsiteY6" fmla="*/ 554510 h 1109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1532" h="1109019">
                <a:moveTo>
                  <a:pt x="0" y="554510"/>
                </a:moveTo>
                <a:lnTo>
                  <a:pt x="277255" y="0"/>
                </a:lnTo>
                <a:lnTo>
                  <a:pt x="1014277" y="0"/>
                </a:lnTo>
                <a:lnTo>
                  <a:pt x="1291532" y="554510"/>
                </a:lnTo>
                <a:lnTo>
                  <a:pt x="1014277" y="1109019"/>
                </a:lnTo>
                <a:lnTo>
                  <a:pt x="277255" y="1109019"/>
                </a:lnTo>
                <a:lnTo>
                  <a:pt x="0" y="554510"/>
                </a:lnTo>
                <a:close/>
              </a:path>
            </a:pathLst>
          </a:custGeom>
          <a:solidFill>
            <a:schemeClr val="accent4"/>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00046" tIns="190826" rIns="200046" bIns="190826" numCol="1" spcCol="1270" anchor="ctr" anchorCtr="0">
            <a:noAutofit/>
          </a:bodyPr>
          <a:lstStyle/>
          <a:p>
            <a:pPr lvl="0" algn="ctr" defTabSz="666750">
              <a:lnSpc>
                <a:spcPct val="90000"/>
              </a:lnSpc>
              <a:spcBef>
                <a:spcPct val="0"/>
              </a:spcBef>
              <a:spcAft>
                <a:spcPct val="35000"/>
              </a:spcAft>
            </a:pPr>
            <a:r>
              <a:rPr lang="en-US" sz="1400" kern="1200" dirty="0"/>
              <a:t>Health</a:t>
            </a:r>
          </a:p>
        </p:txBody>
      </p:sp>
      <p:sp>
        <p:nvSpPr>
          <p:cNvPr id="32" name="Hexagon 31"/>
          <p:cNvSpPr/>
          <p:nvPr/>
        </p:nvSpPr>
        <p:spPr>
          <a:xfrm>
            <a:off x="5429470" y="4355135"/>
            <a:ext cx="1322755" cy="1135830"/>
          </a:xfrm>
          <a:prstGeom prst="hexagon">
            <a:avLst>
              <a:gd name="adj" fmla="val 25000"/>
              <a:gd name="vf" fmla="val 115470"/>
            </a:avLst>
          </a:prstGeom>
          <a:ln w="12700">
            <a:solidFill>
              <a:schemeClr val="accent4"/>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4" name="Freeform 33"/>
          <p:cNvSpPr/>
          <p:nvPr/>
        </p:nvSpPr>
        <p:spPr>
          <a:xfrm>
            <a:off x="3153574" y="3101920"/>
            <a:ext cx="1322755" cy="1135830"/>
          </a:xfrm>
          <a:custGeom>
            <a:avLst/>
            <a:gdLst>
              <a:gd name="connsiteX0" fmla="*/ 0 w 1291532"/>
              <a:gd name="connsiteY0" fmla="*/ 554510 h 1109019"/>
              <a:gd name="connsiteX1" fmla="*/ 277255 w 1291532"/>
              <a:gd name="connsiteY1" fmla="*/ 0 h 1109019"/>
              <a:gd name="connsiteX2" fmla="*/ 1014277 w 1291532"/>
              <a:gd name="connsiteY2" fmla="*/ 0 h 1109019"/>
              <a:gd name="connsiteX3" fmla="*/ 1291532 w 1291532"/>
              <a:gd name="connsiteY3" fmla="*/ 554510 h 1109019"/>
              <a:gd name="connsiteX4" fmla="*/ 1014277 w 1291532"/>
              <a:gd name="connsiteY4" fmla="*/ 1109019 h 1109019"/>
              <a:gd name="connsiteX5" fmla="*/ 277255 w 1291532"/>
              <a:gd name="connsiteY5" fmla="*/ 1109019 h 1109019"/>
              <a:gd name="connsiteX6" fmla="*/ 0 w 1291532"/>
              <a:gd name="connsiteY6" fmla="*/ 554510 h 1109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1532" h="1109019">
                <a:moveTo>
                  <a:pt x="0" y="554510"/>
                </a:moveTo>
                <a:lnTo>
                  <a:pt x="277255" y="0"/>
                </a:lnTo>
                <a:lnTo>
                  <a:pt x="1014277" y="0"/>
                </a:lnTo>
                <a:lnTo>
                  <a:pt x="1291532" y="554510"/>
                </a:lnTo>
                <a:lnTo>
                  <a:pt x="1014277" y="1109019"/>
                </a:lnTo>
                <a:lnTo>
                  <a:pt x="277255" y="1109019"/>
                </a:lnTo>
                <a:lnTo>
                  <a:pt x="0" y="554510"/>
                </a:lnTo>
                <a:close/>
              </a:path>
            </a:pathLst>
          </a:custGeom>
          <a:solidFill>
            <a:schemeClr val="accent4"/>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none" lIns="200046" tIns="190826" rIns="200046" bIns="190826" numCol="1" spcCol="1270" anchor="ctr" anchorCtr="0">
            <a:noAutofit/>
          </a:bodyPr>
          <a:lstStyle/>
          <a:p>
            <a:pPr lvl="0" algn="ctr" defTabSz="666750">
              <a:lnSpc>
                <a:spcPct val="90000"/>
              </a:lnSpc>
              <a:spcBef>
                <a:spcPct val="0"/>
              </a:spcBef>
              <a:spcAft>
                <a:spcPct val="35000"/>
              </a:spcAft>
            </a:pPr>
            <a:r>
              <a:rPr lang="en-US" sz="1400" kern="1200" dirty="0"/>
              <a:t>Enterprise</a:t>
            </a:r>
          </a:p>
        </p:txBody>
      </p:sp>
      <p:sp>
        <p:nvSpPr>
          <p:cNvPr id="36" name="Hexagon 35"/>
          <p:cNvSpPr/>
          <p:nvPr/>
        </p:nvSpPr>
        <p:spPr>
          <a:xfrm>
            <a:off x="3185135" y="1862599"/>
            <a:ext cx="1322755" cy="1135830"/>
          </a:xfrm>
          <a:prstGeom prst="hexagon">
            <a:avLst>
              <a:gd name="adj" fmla="val 25000"/>
              <a:gd name="vf" fmla="val 115470"/>
            </a:avLst>
          </a:prstGeom>
          <a:ln w="12700">
            <a:solidFill>
              <a:schemeClr val="accent4"/>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8" name="Freeform 37"/>
          <p:cNvSpPr/>
          <p:nvPr/>
        </p:nvSpPr>
        <p:spPr>
          <a:xfrm>
            <a:off x="5429470" y="3099359"/>
            <a:ext cx="1322755" cy="1135830"/>
          </a:xfrm>
          <a:custGeom>
            <a:avLst/>
            <a:gdLst>
              <a:gd name="connsiteX0" fmla="*/ 0 w 1291532"/>
              <a:gd name="connsiteY0" fmla="*/ 554510 h 1109019"/>
              <a:gd name="connsiteX1" fmla="*/ 277255 w 1291532"/>
              <a:gd name="connsiteY1" fmla="*/ 0 h 1109019"/>
              <a:gd name="connsiteX2" fmla="*/ 1014277 w 1291532"/>
              <a:gd name="connsiteY2" fmla="*/ 0 h 1109019"/>
              <a:gd name="connsiteX3" fmla="*/ 1291532 w 1291532"/>
              <a:gd name="connsiteY3" fmla="*/ 554510 h 1109019"/>
              <a:gd name="connsiteX4" fmla="*/ 1014277 w 1291532"/>
              <a:gd name="connsiteY4" fmla="*/ 1109019 h 1109019"/>
              <a:gd name="connsiteX5" fmla="*/ 277255 w 1291532"/>
              <a:gd name="connsiteY5" fmla="*/ 1109019 h 1109019"/>
              <a:gd name="connsiteX6" fmla="*/ 0 w 1291532"/>
              <a:gd name="connsiteY6" fmla="*/ 554510 h 1109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1532" h="1109019">
                <a:moveTo>
                  <a:pt x="0" y="554510"/>
                </a:moveTo>
                <a:lnTo>
                  <a:pt x="277255" y="0"/>
                </a:lnTo>
                <a:lnTo>
                  <a:pt x="1014277" y="0"/>
                </a:lnTo>
                <a:lnTo>
                  <a:pt x="1291532" y="554510"/>
                </a:lnTo>
                <a:lnTo>
                  <a:pt x="1014277" y="1109019"/>
                </a:lnTo>
                <a:lnTo>
                  <a:pt x="277255" y="1109019"/>
                </a:lnTo>
                <a:lnTo>
                  <a:pt x="0" y="554510"/>
                </a:lnTo>
                <a:close/>
              </a:path>
            </a:pathLst>
          </a:custGeom>
          <a:solidFill>
            <a:schemeClr val="accent2"/>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00046" tIns="190826" rIns="200046" bIns="190826" numCol="1" spcCol="1270" anchor="ctr" anchorCtr="0">
            <a:noAutofit/>
          </a:bodyPr>
          <a:lstStyle/>
          <a:p>
            <a:pPr lvl="0" algn="ctr" defTabSz="666750">
              <a:lnSpc>
                <a:spcPct val="90000"/>
              </a:lnSpc>
              <a:spcBef>
                <a:spcPct val="0"/>
              </a:spcBef>
              <a:spcAft>
                <a:spcPct val="35000"/>
              </a:spcAft>
            </a:pPr>
            <a:r>
              <a:rPr lang="en-US" sz="1400" kern="1200" dirty="0"/>
              <a:t>Cloud</a:t>
            </a:r>
          </a:p>
        </p:txBody>
      </p:sp>
      <p:sp>
        <p:nvSpPr>
          <p:cNvPr id="40" name="Hexagon 39"/>
          <p:cNvSpPr/>
          <p:nvPr/>
        </p:nvSpPr>
        <p:spPr>
          <a:xfrm>
            <a:off x="6567769" y="3737852"/>
            <a:ext cx="1322755" cy="1135830"/>
          </a:xfrm>
          <a:prstGeom prst="hexagon">
            <a:avLst>
              <a:gd name="adj" fmla="val 25000"/>
              <a:gd name="vf" fmla="val 115470"/>
            </a:avLst>
          </a:prstGeom>
          <a:ln w="12700">
            <a:solidFill>
              <a:schemeClr val="accent2"/>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42" name="Freeform 41"/>
          <p:cNvSpPr/>
          <p:nvPr/>
        </p:nvSpPr>
        <p:spPr>
          <a:xfrm>
            <a:off x="7690305" y="1862599"/>
            <a:ext cx="1322755" cy="1135830"/>
          </a:xfrm>
          <a:custGeom>
            <a:avLst/>
            <a:gdLst>
              <a:gd name="connsiteX0" fmla="*/ 0 w 1291532"/>
              <a:gd name="connsiteY0" fmla="*/ 554510 h 1109019"/>
              <a:gd name="connsiteX1" fmla="*/ 277255 w 1291532"/>
              <a:gd name="connsiteY1" fmla="*/ 0 h 1109019"/>
              <a:gd name="connsiteX2" fmla="*/ 1014277 w 1291532"/>
              <a:gd name="connsiteY2" fmla="*/ 0 h 1109019"/>
              <a:gd name="connsiteX3" fmla="*/ 1291532 w 1291532"/>
              <a:gd name="connsiteY3" fmla="*/ 554510 h 1109019"/>
              <a:gd name="connsiteX4" fmla="*/ 1014277 w 1291532"/>
              <a:gd name="connsiteY4" fmla="*/ 1109019 h 1109019"/>
              <a:gd name="connsiteX5" fmla="*/ 277255 w 1291532"/>
              <a:gd name="connsiteY5" fmla="*/ 1109019 h 1109019"/>
              <a:gd name="connsiteX6" fmla="*/ 0 w 1291532"/>
              <a:gd name="connsiteY6" fmla="*/ 554510 h 1109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1532" h="1109019">
                <a:moveTo>
                  <a:pt x="0" y="554510"/>
                </a:moveTo>
                <a:lnTo>
                  <a:pt x="277255" y="0"/>
                </a:lnTo>
                <a:lnTo>
                  <a:pt x="1014277" y="0"/>
                </a:lnTo>
                <a:lnTo>
                  <a:pt x="1291532" y="554510"/>
                </a:lnTo>
                <a:lnTo>
                  <a:pt x="1014277" y="1109019"/>
                </a:lnTo>
                <a:lnTo>
                  <a:pt x="277255" y="1109019"/>
                </a:lnTo>
                <a:lnTo>
                  <a:pt x="0" y="554510"/>
                </a:lnTo>
                <a:close/>
              </a:path>
            </a:pathLst>
          </a:custGeom>
          <a:solidFill>
            <a:schemeClr val="accent6"/>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00046" tIns="190826" rIns="200046" bIns="190826" numCol="1" spcCol="1270" anchor="ctr" anchorCtr="0">
            <a:noAutofit/>
          </a:bodyPr>
          <a:lstStyle/>
          <a:p>
            <a:pPr lvl="0" algn="ctr" defTabSz="666750">
              <a:lnSpc>
                <a:spcPct val="90000"/>
              </a:lnSpc>
              <a:spcBef>
                <a:spcPct val="0"/>
              </a:spcBef>
              <a:spcAft>
                <a:spcPct val="35000"/>
              </a:spcAft>
            </a:pPr>
            <a:r>
              <a:rPr lang="en-US" sz="1400" kern="1200" dirty="0"/>
              <a:t>Telco</a:t>
            </a:r>
          </a:p>
        </p:txBody>
      </p:sp>
      <p:sp>
        <p:nvSpPr>
          <p:cNvPr id="44" name="Hexagon 43"/>
          <p:cNvSpPr/>
          <p:nvPr/>
        </p:nvSpPr>
        <p:spPr>
          <a:xfrm>
            <a:off x="7706068" y="3116181"/>
            <a:ext cx="1322755" cy="1135830"/>
          </a:xfrm>
          <a:prstGeom prst="hexagon">
            <a:avLst>
              <a:gd name="adj" fmla="val 25000"/>
              <a:gd name="vf" fmla="val 115470"/>
            </a:avLst>
          </a:prstGeom>
          <a:ln w="12700">
            <a:solidFill>
              <a:schemeClr val="tx2"/>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46" name="Freeform 45"/>
          <p:cNvSpPr/>
          <p:nvPr/>
        </p:nvSpPr>
        <p:spPr>
          <a:xfrm>
            <a:off x="7706068" y="4369763"/>
            <a:ext cx="1322755" cy="1135830"/>
          </a:xfrm>
          <a:custGeom>
            <a:avLst/>
            <a:gdLst>
              <a:gd name="connsiteX0" fmla="*/ 0 w 1291532"/>
              <a:gd name="connsiteY0" fmla="*/ 554510 h 1109019"/>
              <a:gd name="connsiteX1" fmla="*/ 277255 w 1291532"/>
              <a:gd name="connsiteY1" fmla="*/ 0 h 1109019"/>
              <a:gd name="connsiteX2" fmla="*/ 1014277 w 1291532"/>
              <a:gd name="connsiteY2" fmla="*/ 0 h 1109019"/>
              <a:gd name="connsiteX3" fmla="*/ 1291532 w 1291532"/>
              <a:gd name="connsiteY3" fmla="*/ 554510 h 1109019"/>
              <a:gd name="connsiteX4" fmla="*/ 1014277 w 1291532"/>
              <a:gd name="connsiteY4" fmla="*/ 1109019 h 1109019"/>
              <a:gd name="connsiteX5" fmla="*/ 277255 w 1291532"/>
              <a:gd name="connsiteY5" fmla="*/ 1109019 h 1109019"/>
              <a:gd name="connsiteX6" fmla="*/ 0 w 1291532"/>
              <a:gd name="connsiteY6" fmla="*/ 554510 h 1109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1532" h="1109019">
                <a:moveTo>
                  <a:pt x="0" y="554510"/>
                </a:moveTo>
                <a:lnTo>
                  <a:pt x="277255" y="0"/>
                </a:lnTo>
                <a:lnTo>
                  <a:pt x="1014277" y="0"/>
                </a:lnTo>
                <a:lnTo>
                  <a:pt x="1291532" y="554510"/>
                </a:lnTo>
                <a:lnTo>
                  <a:pt x="1014277" y="1109019"/>
                </a:lnTo>
                <a:lnTo>
                  <a:pt x="277255" y="1109019"/>
                </a:lnTo>
                <a:lnTo>
                  <a:pt x="0" y="554510"/>
                </a:lnTo>
                <a:close/>
              </a:path>
            </a:pathLst>
          </a:custGeom>
          <a:solidFill>
            <a:schemeClr val="tx2"/>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00046" tIns="190826" rIns="200046" bIns="190826" numCol="1" spcCol="1270" anchor="ctr" anchorCtr="0">
            <a:noAutofit/>
          </a:bodyPr>
          <a:lstStyle/>
          <a:p>
            <a:pPr lvl="0" algn="ctr" defTabSz="666750">
              <a:lnSpc>
                <a:spcPct val="90000"/>
              </a:lnSpc>
              <a:spcBef>
                <a:spcPct val="0"/>
              </a:spcBef>
              <a:spcAft>
                <a:spcPct val="35000"/>
              </a:spcAft>
            </a:pPr>
            <a:r>
              <a:rPr lang="en-US" sz="1400" kern="1200" dirty="0"/>
              <a:t>Industrial</a:t>
            </a:r>
          </a:p>
        </p:txBody>
      </p:sp>
      <p:sp>
        <p:nvSpPr>
          <p:cNvPr id="48" name="Hexagon 47"/>
          <p:cNvSpPr/>
          <p:nvPr/>
        </p:nvSpPr>
        <p:spPr>
          <a:xfrm>
            <a:off x="6567769" y="4991434"/>
            <a:ext cx="1322755" cy="1135830"/>
          </a:xfrm>
          <a:prstGeom prst="hexagon">
            <a:avLst>
              <a:gd name="adj" fmla="val 25000"/>
              <a:gd name="vf" fmla="val 115470"/>
            </a:avLst>
          </a:prstGeom>
          <a:ln w="12700">
            <a:solidFill>
              <a:schemeClr val="tx2"/>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50" name="Hexagon 49"/>
          <p:cNvSpPr/>
          <p:nvPr/>
        </p:nvSpPr>
        <p:spPr>
          <a:xfrm>
            <a:off x="5442628" y="1845777"/>
            <a:ext cx="1322755" cy="1135830"/>
          </a:xfrm>
          <a:prstGeom prst="hexagon">
            <a:avLst>
              <a:gd name="adj" fmla="val 25000"/>
              <a:gd name="vf" fmla="val 115470"/>
            </a:avLst>
          </a:prstGeom>
          <a:ln w="12700">
            <a:solidFill>
              <a:schemeClr val="accent2"/>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51" name="Hexagon 50"/>
          <p:cNvSpPr/>
          <p:nvPr/>
        </p:nvSpPr>
        <p:spPr>
          <a:xfrm>
            <a:off x="2031038" y="4966584"/>
            <a:ext cx="1322755" cy="1135830"/>
          </a:xfrm>
          <a:prstGeom prst="hexagon">
            <a:avLst>
              <a:gd name="adj" fmla="val 25000"/>
              <a:gd name="vf" fmla="val 115470"/>
            </a:avLst>
          </a:prstGeom>
          <a:ln w="12700">
            <a:solidFill>
              <a:schemeClr val="accent3"/>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53" name="Hexagon 52"/>
          <p:cNvSpPr/>
          <p:nvPr/>
        </p:nvSpPr>
        <p:spPr>
          <a:xfrm>
            <a:off x="8844366" y="3742789"/>
            <a:ext cx="1322755" cy="1135830"/>
          </a:xfrm>
          <a:prstGeom prst="hexagon">
            <a:avLst>
              <a:gd name="adj" fmla="val 25000"/>
              <a:gd name="vf" fmla="val 115470"/>
            </a:avLst>
          </a:prstGeom>
          <a:ln w="12700">
            <a:solidFill>
              <a:schemeClr val="tx2"/>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56" name="Hexagon 55"/>
          <p:cNvSpPr/>
          <p:nvPr/>
        </p:nvSpPr>
        <p:spPr>
          <a:xfrm>
            <a:off x="8841028" y="2470374"/>
            <a:ext cx="1322755" cy="1135830"/>
          </a:xfrm>
          <a:prstGeom prst="hexagon">
            <a:avLst>
              <a:gd name="adj" fmla="val 25000"/>
              <a:gd name="vf" fmla="val 115470"/>
            </a:avLst>
          </a:prstGeom>
          <a:ln w="12700">
            <a:solidFill>
              <a:schemeClr val="accent6"/>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58" name="Hexagon 57"/>
          <p:cNvSpPr/>
          <p:nvPr/>
        </p:nvSpPr>
        <p:spPr>
          <a:xfrm>
            <a:off x="8853970" y="4985262"/>
            <a:ext cx="1322755" cy="1135830"/>
          </a:xfrm>
          <a:prstGeom prst="hexagon">
            <a:avLst>
              <a:gd name="adj" fmla="val 25000"/>
              <a:gd name="vf" fmla="val 115470"/>
            </a:avLst>
          </a:prstGeom>
          <a:ln w="12700">
            <a:solidFill>
              <a:schemeClr val="tx2"/>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pic>
        <p:nvPicPr>
          <p:cNvPr id="5" name="Picture 4"/>
          <p:cNvPicPr>
            <a:picLocks noChangeAspect="1"/>
          </p:cNvPicPr>
          <p:nvPr/>
        </p:nvPicPr>
        <p:blipFill>
          <a:blip r:embed="rId3">
            <a:grayscl/>
            <a:extLst>
              <a:ext uri="{28A0092B-C50C-407E-A947-70E740481C1C}">
                <a14:useLocalDpi xmlns:a14="http://schemas.microsoft.com/office/drawing/2010/main" val="0"/>
              </a:ext>
            </a:extLst>
          </a:blip>
          <a:stretch>
            <a:fillRect/>
          </a:stretch>
        </p:blipFill>
        <p:spPr>
          <a:xfrm>
            <a:off x="9083190" y="2928573"/>
            <a:ext cx="838431" cy="219433"/>
          </a:xfrm>
          <a:prstGeom prst="rect">
            <a:avLst/>
          </a:prstGeom>
        </p:spPr>
      </p:pic>
      <p:pic>
        <p:nvPicPr>
          <p:cNvPr id="6" name="Picture 5"/>
          <p:cNvPicPr>
            <a:picLocks noChangeAspect="1"/>
          </p:cNvPicPr>
          <p:nvPr/>
        </p:nvPicPr>
        <p:blipFill rotWithShape="1">
          <a:blip r:embed="rId4">
            <a:grayscl/>
            <a:extLst>
              <a:ext uri="{28A0092B-C50C-407E-A947-70E740481C1C}">
                <a14:useLocalDpi xmlns:a14="http://schemas.microsoft.com/office/drawing/2010/main" val="0"/>
              </a:ext>
            </a:extLst>
          </a:blip>
          <a:srcRect l="8161" t="12633" r="7726" b="9932"/>
          <a:stretch/>
        </p:blipFill>
        <p:spPr>
          <a:xfrm>
            <a:off x="5672360" y="2168182"/>
            <a:ext cx="863291" cy="491020"/>
          </a:xfrm>
          <a:prstGeom prst="rect">
            <a:avLst/>
          </a:prstGeom>
        </p:spPr>
      </p:pic>
      <p:pic>
        <p:nvPicPr>
          <p:cNvPr id="18" name="Picture 17"/>
          <p:cNvPicPr>
            <a:picLocks noChangeAspect="1"/>
          </p:cNvPicPr>
          <p:nvPr/>
        </p:nvPicPr>
        <p:blipFill>
          <a:blip r:embed="rId5">
            <a:grayscl/>
            <a:extLst>
              <a:ext uri="{28A0092B-C50C-407E-A947-70E740481C1C}">
                <a14:useLocalDpi xmlns:a14="http://schemas.microsoft.com/office/drawing/2010/main" val="0"/>
              </a:ext>
            </a:extLst>
          </a:blip>
          <a:stretch>
            <a:fillRect/>
          </a:stretch>
        </p:blipFill>
        <p:spPr>
          <a:xfrm>
            <a:off x="3473675" y="2169398"/>
            <a:ext cx="745675" cy="522233"/>
          </a:xfrm>
          <a:prstGeom prst="rect">
            <a:avLst/>
          </a:prstGeom>
        </p:spPr>
      </p:pic>
      <p:pic>
        <p:nvPicPr>
          <p:cNvPr id="21" name="Picture 20"/>
          <p:cNvPicPr>
            <a:picLocks noChangeAspect="1"/>
          </p:cNvPicPr>
          <p:nvPr/>
        </p:nvPicPr>
        <p:blipFill rotWithShape="1">
          <a:blip r:embed="rId6">
            <a:grayscl/>
            <a:extLst>
              <a:ext uri="{28A0092B-C50C-407E-A947-70E740481C1C}">
                <a14:useLocalDpi xmlns:a14="http://schemas.microsoft.com/office/drawing/2010/main" val="0"/>
              </a:ext>
            </a:extLst>
          </a:blip>
          <a:srcRect l="5740" t="23733" r="5742" b="25006"/>
          <a:stretch/>
        </p:blipFill>
        <p:spPr>
          <a:xfrm>
            <a:off x="6830177" y="2939847"/>
            <a:ext cx="793525" cy="266398"/>
          </a:xfrm>
          <a:prstGeom prst="rect">
            <a:avLst/>
          </a:prstGeom>
        </p:spPr>
      </p:pic>
      <p:pic>
        <p:nvPicPr>
          <p:cNvPr id="23" name="Picture 22"/>
          <p:cNvPicPr>
            <a:picLocks noChangeAspect="1"/>
          </p:cNvPicPr>
          <p:nvPr/>
        </p:nvPicPr>
        <p:blipFill>
          <a:blip r:embed="rId7">
            <a:grayscl/>
            <a:extLst>
              <a:ext uri="{28A0092B-C50C-407E-A947-70E740481C1C}">
                <a14:useLocalDpi xmlns:a14="http://schemas.microsoft.com/office/drawing/2010/main" val="0"/>
              </a:ext>
            </a:extLst>
          </a:blip>
          <a:stretch>
            <a:fillRect/>
          </a:stretch>
        </p:blipFill>
        <p:spPr>
          <a:xfrm>
            <a:off x="8073998" y="3390649"/>
            <a:ext cx="586895" cy="586895"/>
          </a:xfrm>
          <a:prstGeom prst="rect">
            <a:avLst/>
          </a:prstGeom>
        </p:spPr>
      </p:pic>
      <p:pic>
        <p:nvPicPr>
          <p:cNvPr id="24" name="Picture 23"/>
          <p:cNvPicPr>
            <a:picLocks noChangeAspect="1"/>
          </p:cNvPicPr>
          <p:nvPr/>
        </p:nvPicPr>
        <p:blipFill>
          <a:blip r:embed="rId8">
            <a:grayscl/>
            <a:extLst>
              <a:ext uri="{28A0092B-C50C-407E-A947-70E740481C1C}">
                <a14:useLocalDpi xmlns:a14="http://schemas.microsoft.com/office/drawing/2010/main" val="0"/>
              </a:ext>
            </a:extLst>
          </a:blip>
          <a:stretch>
            <a:fillRect/>
          </a:stretch>
        </p:blipFill>
        <p:spPr>
          <a:xfrm>
            <a:off x="6812710" y="4139193"/>
            <a:ext cx="832873" cy="333149"/>
          </a:xfrm>
          <a:prstGeom prst="rect">
            <a:avLst/>
          </a:prstGeom>
        </p:spPr>
      </p:pic>
      <p:pic>
        <p:nvPicPr>
          <p:cNvPr id="25" name="Picture 24"/>
          <p:cNvPicPr>
            <a:picLocks noChangeAspect="1"/>
          </p:cNvPicPr>
          <p:nvPr/>
        </p:nvPicPr>
        <p:blipFill>
          <a:blip r:embed="rId9">
            <a:grayscl/>
            <a:extLst>
              <a:ext uri="{28A0092B-C50C-407E-A947-70E740481C1C}">
                <a14:useLocalDpi xmlns:a14="http://schemas.microsoft.com/office/drawing/2010/main" val="0"/>
              </a:ext>
            </a:extLst>
          </a:blip>
          <a:stretch>
            <a:fillRect/>
          </a:stretch>
        </p:blipFill>
        <p:spPr>
          <a:xfrm>
            <a:off x="9100299" y="5427933"/>
            <a:ext cx="830096" cy="250488"/>
          </a:xfrm>
          <a:prstGeom prst="rect">
            <a:avLst/>
          </a:prstGeom>
        </p:spPr>
      </p:pic>
      <p:pic>
        <p:nvPicPr>
          <p:cNvPr id="54" name="Picture 53"/>
          <p:cNvPicPr>
            <a:picLocks noChangeAspect="1"/>
          </p:cNvPicPr>
          <p:nvPr/>
        </p:nvPicPr>
        <p:blipFill>
          <a:blip r:embed="rId10">
            <a:grayscl/>
            <a:extLst>
              <a:ext uri="{28A0092B-C50C-407E-A947-70E740481C1C}">
                <a14:useLocalDpi xmlns:a14="http://schemas.microsoft.com/office/drawing/2010/main" val="0"/>
              </a:ext>
            </a:extLst>
          </a:blip>
          <a:stretch>
            <a:fillRect/>
          </a:stretch>
        </p:blipFill>
        <p:spPr>
          <a:xfrm>
            <a:off x="9162338" y="4175891"/>
            <a:ext cx="686811" cy="269626"/>
          </a:xfrm>
          <a:prstGeom prst="rect">
            <a:avLst/>
          </a:prstGeom>
        </p:spPr>
      </p:pic>
      <p:pic>
        <p:nvPicPr>
          <p:cNvPr id="60" name="Picture 59"/>
          <p:cNvPicPr>
            <a:picLocks noChangeAspect="1"/>
          </p:cNvPicPr>
          <p:nvPr/>
        </p:nvPicPr>
        <p:blipFill>
          <a:blip r:embed="rId11">
            <a:grayscl/>
            <a:extLst>
              <a:ext uri="{28A0092B-C50C-407E-A947-70E740481C1C}">
                <a14:useLocalDpi xmlns:a14="http://schemas.microsoft.com/office/drawing/2010/main" val="0"/>
              </a:ext>
            </a:extLst>
          </a:blip>
          <a:stretch>
            <a:fillRect/>
          </a:stretch>
        </p:blipFill>
        <p:spPr>
          <a:xfrm>
            <a:off x="6968965" y="5298388"/>
            <a:ext cx="520362" cy="521923"/>
          </a:xfrm>
          <a:prstGeom prst="rect">
            <a:avLst/>
          </a:prstGeom>
        </p:spPr>
      </p:pic>
      <p:pic>
        <p:nvPicPr>
          <p:cNvPr id="61" name="Picture 60"/>
          <p:cNvPicPr>
            <a:picLocks noChangeAspect="1"/>
          </p:cNvPicPr>
          <p:nvPr/>
        </p:nvPicPr>
        <p:blipFill>
          <a:blip r:embed="rId12">
            <a:grayscl/>
            <a:extLst>
              <a:ext uri="{28A0092B-C50C-407E-A947-70E740481C1C}">
                <a14:useLocalDpi xmlns:a14="http://schemas.microsoft.com/office/drawing/2010/main" val="0"/>
              </a:ext>
            </a:extLst>
          </a:blip>
          <a:stretch>
            <a:fillRect/>
          </a:stretch>
        </p:blipFill>
        <p:spPr>
          <a:xfrm>
            <a:off x="5680639" y="4847572"/>
            <a:ext cx="820416" cy="150956"/>
          </a:xfrm>
          <a:prstGeom prst="rect">
            <a:avLst/>
          </a:prstGeom>
        </p:spPr>
      </p:pic>
      <p:pic>
        <p:nvPicPr>
          <p:cNvPr id="62" name="Picture 61"/>
          <p:cNvPicPr>
            <a:picLocks noChangeAspect="1"/>
          </p:cNvPicPr>
          <p:nvPr/>
        </p:nvPicPr>
        <p:blipFill>
          <a:blip r:embed="rId13">
            <a:grayscl/>
            <a:extLst>
              <a:ext uri="{28A0092B-C50C-407E-A947-70E740481C1C}">
                <a14:useLocalDpi xmlns:a14="http://schemas.microsoft.com/office/drawing/2010/main" val="0"/>
              </a:ext>
            </a:extLst>
          </a:blip>
          <a:stretch>
            <a:fillRect/>
          </a:stretch>
        </p:blipFill>
        <p:spPr>
          <a:xfrm>
            <a:off x="2432670" y="5274754"/>
            <a:ext cx="519490" cy="519490"/>
          </a:xfrm>
          <a:prstGeom prst="rect">
            <a:avLst/>
          </a:prstGeom>
        </p:spPr>
      </p:pic>
      <p:pic>
        <p:nvPicPr>
          <p:cNvPr id="63" name="Picture 62"/>
          <p:cNvPicPr>
            <a:picLocks noChangeAspect="1"/>
          </p:cNvPicPr>
          <p:nvPr/>
        </p:nvPicPr>
        <p:blipFill>
          <a:blip r:embed="rId14">
            <a:grayscl/>
            <a:extLst>
              <a:ext uri="{28A0092B-C50C-407E-A947-70E740481C1C}">
                <a14:useLocalDpi xmlns:a14="http://schemas.microsoft.com/office/drawing/2010/main" val="0"/>
              </a:ext>
            </a:extLst>
          </a:blip>
          <a:stretch>
            <a:fillRect/>
          </a:stretch>
        </p:blipFill>
        <p:spPr>
          <a:xfrm>
            <a:off x="2415192" y="4085051"/>
            <a:ext cx="522922" cy="424613"/>
          </a:xfrm>
          <a:prstGeom prst="rect">
            <a:avLst/>
          </a:prstGeom>
        </p:spPr>
      </p:pic>
      <p:pic>
        <p:nvPicPr>
          <p:cNvPr id="64" name="Picture 63"/>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4562097" y="2934526"/>
            <a:ext cx="802636" cy="248817"/>
          </a:xfrm>
          <a:prstGeom prst="rect">
            <a:avLst/>
          </a:prstGeom>
        </p:spPr>
      </p:pic>
      <p:sp>
        <p:nvSpPr>
          <p:cNvPr id="37" name="Content Placeholder 297"/>
          <p:cNvSpPr txBox="1">
            <a:spLocks/>
          </p:cNvSpPr>
          <p:nvPr/>
        </p:nvSpPr>
        <p:spPr>
          <a:xfrm>
            <a:off x="345017" y="1448727"/>
            <a:ext cx="6840498" cy="263240"/>
          </a:xfrm>
          <a:prstGeom prst="rect">
            <a:avLst/>
          </a:prstGeom>
        </p:spPr>
        <p:txBody>
          <a:bodyPr vert="horz" lIns="0" tIns="0" rIns="0" bIns="0" rtlCol="0">
            <a:noAutofit/>
          </a:bodyPr>
          <a:lstStyle>
            <a:lvl1pPr marL="0" indent="0" algn="l" defTabSz="1734634" rtl="0" eaLnBrk="1" latinLnBrk="0" hangingPunct="1">
              <a:lnSpc>
                <a:spcPct val="90000"/>
              </a:lnSpc>
              <a:spcBef>
                <a:spcPts val="800"/>
              </a:spcBef>
              <a:buFont typeface="Arial" charset="0"/>
              <a:buNone/>
              <a:defRPr sz="1867" b="1" i="0" kern="1200" cap="none" baseline="0">
                <a:solidFill>
                  <a:schemeClr val="bg2"/>
                </a:solidFill>
                <a:latin typeface="+mn-lt"/>
                <a:ea typeface="Arial Black" charset="0"/>
                <a:cs typeface="Arial Black" charset="0"/>
              </a:defRPr>
            </a:lvl1pPr>
            <a:lvl2pPr marL="182875" indent="-182875" algn="l" defTabSz="1734634" rtl="0" eaLnBrk="1" latinLnBrk="0" hangingPunct="1">
              <a:lnSpc>
                <a:spcPct val="90000"/>
              </a:lnSpc>
              <a:spcBef>
                <a:spcPts val="800"/>
              </a:spcBef>
              <a:buFont typeface="Arial" charset="0"/>
              <a:buChar char="•"/>
              <a:defRPr sz="1800" b="1" i="0" kern="1200" cap="none" baseline="0">
                <a:solidFill>
                  <a:schemeClr val="bg2"/>
                </a:solidFill>
                <a:latin typeface="+mn-lt"/>
                <a:ea typeface="Arial Black" charset="0"/>
                <a:cs typeface="Arial Black" charset="0"/>
              </a:defRPr>
            </a:lvl2pPr>
            <a:lvl3pPr marL="365751" indent="-182875" algn="l" defTabSz="1734634" rtl="0" eaLnBrk="1" latinLnBrk="0" hangingPunct="1">
              <a:lnSpc>
                <a:spcPct val="90000"/>
              </a:lnSpc>
              <a:spcBef>
                <a:spcPts val="800"/>
              </a:spcBef>
              <a:buFont typeface="Arial" charset="0"/>
              <a:buChar char="•"/>
              <a:defRPr sz="1800" b="1" i="0" kern="1200" cap="none" baseline="0">
                <a:solidFill>
                  <a:schemeClr val="bg2"/>
                </a:solidFill>
                <a:latin typeface="+mn-lt"/>
                <a:ea typeface="Arial Black" charset="0"/>
                <a:cs typeface="Arial Black" charset="0"/>
              </a:defRPr>
            </a:lvl3pPr>
            <a:lvl4pPr marL="0" indent="0" algn="l" defTabSz="1734634" rtl="0" eaLnBrk="1" latinLnBrk="0" hangingPunct="1">
              <a:lnSpc>
                <a:spcPct val="90000"/>
              </a:lnSpc>
              <a:spcBef>
                <a:spcPts val="800"/>
              </a:spcBef>
              <a:buFont typeface="Arial" charset="0"/>
              <a:buNone/>
              <a:defRPr sz="1800" b="0" i="0" kern="1200" cap="none" baseline="0">
                <a:solidFill>
                  <a:schemeClr val="bg2"/>
                </a:solidFill>
                <a:latin typeface="+mn-lt"/>
                <a:ea typeface="Arial Black" charset="0"/>
                <a:cs typeface="Arial Black" charset="0"/>
              </a:defRPr>
            </a:lvl4pPr>
            <a:lvl5pPr marL="182875" indent="-182875" algn="l" defTabSz="1734634" rtl="0" eaLnBrk="1" latinLnBrk="0" hangingPunct="1">
              <a:lnSpc>
                <a:spcPct val="90000"/>
              </a:lnSpc>
              <a:spcBef>
                <a:spcPts val="800"/>
              </a:spcBef>
              <a:buFont typeface="Arial" charset="0"/>
              <a:buChar char="•"/>
              <a:defRPr sz="1800" b="0" i="0" kern="1200" cap="none" baseline="0">
                <a:solidFill>
                  <a:schemeClr val="bg2"/>
                </a:solidFill>
                <a:latin typeface="+mn-lt"/>
                <a:ea typeface="Arial Black" charset="0"/>
                <a:cs typeface="Arial Black" charset="0"/>
              </a:defRPr>
            </a:lvl5pPr>
            <a:lvl6pPr marL="365751" indent="-182875" algn="l" defTabSz="1734634" rtl="0" eaLnBrk="1" latinLnBrk="0" hangingPunct="1">
              <a:lnSpc>
                <a:spcPct val="90000"/>
              </a:lnSpc>
              <a:spcBef>
                <a:spcPts val="800"/>
              </a:spcBef>
              <a:buFont typeface="Arial" charset="0"/>
              <a:buChar char="•"/>
              <a:defRPr sz="2133" b="1" i="0" kern="1200" cap="none" baseline="0">
                <a:solidFill>
                  <a:schemeClr val="tx2"/>
                </a:solidFill>
                <a:latin typeface="Arial Bold" charset="0"/>
                <a:ea typeface="Arial Bold" charset="0"/>
                <a:cs typeface="Arial Bold" charset="0"/>
              </a:defRPr>
            </a:lvl6pPr>
            <a:lvl7pPr marL="0" indent="0" algn="l" defTabSz="1734634" rtl="0" eaLnBrk="1" latinLnBrk="0" hangingPunct="1">
              <a:lnSpc>
                <a:spcPct val="90000"/>
              </a:lnSpc>
              <a:spcBef>
                <a:spcPts val="800"/>
              </a:spcBef>
              <a:buFont typeface="Arial" charset="0"/>
              <a:buNone/>
              <a:defRPr sz="1867" b="1" i="0" kern="1200" cap="none" baseline="0">
                <a:solidFill>
                  <a:schemeClr val="tx1"/>
                </a:solidFill>
                <a:latin typeface="Arial Bold" charset="0"/>
                <a:ea typeface="Arial Bold" charset="0"/>
                <a:cs typeface="Arial Bold" charset="0"/>
              </a:defRPr>
            </a:lvl7pPr>
            <a:lvl8pPr marL="182875" indent="-182875" algn="l" defTabSz="1734634" rtl="0" eaLnBrk="1" latinLnBrk="0" hangingPunct="1">
              <a:lnSpc>
                <a:spcPct val="90000"/>
              </a:lnSpc>
              <a:spcBef>
                <a:spcPts val="800"/>
              </a:spcBef>
              <a:buFont typeface="Arial" charset="0"/>
              <a:buChar char="•"/>
              <a:defRPr sz="1867" b="1" i="0" kern="1200" cap="none" baseline="0">
                <a:solidFill>
                  <a:schemeClr val="tx1"/>
                </a:solidFill>
                <a:latin typeface="Arial Bold" charset="0"/>
                <a:ea typeface="Arial Bold" charset="0"/>
                <a:cs typeface="Arial Bold" charset="0"/>
              </a:defRPr>
            </a:lvl8pPr>
            <a:lvl9pPr marL="365751" indent="-182875" algn="l" defTabSz="1734634" rtl="0" eaLnBrk="1" latinLnBrk="0" hangingPunct="1">
              <a:lnSpc>
                <a:spcPct val="90000"/>
              </a:lnSpc>
              <a:spcBef>
                <a:spcPts val="800"/>
              </a:spcBef>
              <a:buFont typeface="Arial" charset="0"/>
              <a:buChar char="•"/>
              <a:defRPr sz="1867" b="1" i="0" kern="1200" cap="none" baseline="0">
                <a:solidFill>
                  <a:schemeClr val="tx1"/>
                </a:solidFill>
                <a:latin typeface="Arial Bold" charset="0"/>
                <a:ea typeface="Arial Black" charset="0"/>
                <a:cs typeface="Arial Black" charset="0"/>
              </a:defRPr>
            </a:lvl9pPr>
          </a:lstStyle>
          <a:p>
            <a:r>
              <a:rPr lang="en-US" dirty="0" smtClean="0">
                <a:solidFill>
                  <a:schemeClr val="accent6"/>
                </a:solidFill>
                <a:latin typeface="+mj-lt"/>
              </a:rPr>
              <a:t>Enabled by a Platform of Platforms</a:t>
            </a:r>
            <a:endParaRPr lang="en-US" dirty="0">
              <a:solidFill>
                <a:schemeClr val="accent6"/>
              </a:solidFill>
              <a:latin typeface="+mj-lt"/>
            </a:endParaRPr>
          </a:p>
        </p:txBody>
      </p:sp>
    </p:spTree>
    <p:extLst>
      <p:ext uri="{BB962C8B-B14F-4D97-AF65-F5344CB8AC3E}">
        <p14:creationId xmlns:p14="http://schemas.microsoft.com/office/powerpoint/2010/main" val="1206956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3" name="Oval 432"/>
          <p:cNvSpPr/>
          <p:nvPr/>
        </p:nvSpPr>
        <p:spPr>
          <a:xfrm>
            <a:off x="3876916" y="4521276"/>
            <a:ext cx="730286" cy="730286"/>
          </a:xfrm>
          <a:prstGeom prst="ellipse">
            <a:avLst/>
          </a:prstGeom>
          <a:solidFill>
            <a:schemeClr val="tx2"/>
          </a:solidFill>
          <a:ln w="1905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dirty="0">
              <a:solidFill>
                <a:schemeClr val="bg1"/>
              </a:solidFill>
            </a:endParaRPr>
          </a:p>
        </p:txBody>
      </p:sp>
      <p:sp>
        <p:nvSpPr>
          <p:cNvPr id="434" name="Oval 433"/>
          <p:cNvSpPr/>
          <p:nvPr/>
        </p:nvSpPr>
        <p:spPr>
          <a:xfrm>
            <a:off x="2627277" y="4510522"/>
            <a:ext cx="730286" cy="730286"/>
          </a:xfrm>
          <a:prstGeom prst="ellipse">
            <a:avLst/>
          </a:prstGeom>
          <a:solidFill>
            <a:schemeClr val="tx2"/>
          </a:solidFill>
          <a:ln w="1905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dirty="0">
              <a:solidFill>
                <a:schemeClr val="bg1"/>
              </a:solidFill>
            </a:endParaRPr>
          </a:p>
        </p:txBody>
      </p:sp>
      <p:sp>
        <p:nvSpPr>
          <p:cNvPr id="435" name="Oval 434"/>
          <p:cNvSpPr/>
          <p:nvPr/>
        </p:nvSpPr>
        <p:spPr>
          <a:xfrm>
            <a:off x="2606662" y="3480424"/>
            <a:ext cx="730286" cy="730286"/>
          </a:xfrm>
          <a:prstGeom prst="ellipse">
            <a:avLst/>
          </a:prstGeom>
          <a:solidFill>
            <a:schemeClr val="tx2"/>
          </a:solidFill>
          <a:ln w="1905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dirty="0">
              <a:solidFill>
                <a:schemeClr val="bg1"/>
              </a:solidFill>
            </a:endParaRPr>
          </a:p>
        </p:txBody>
      </p:sp>
      <p:sp>
        <p:nvSpPr>
          <p:cNvPr id="436" name="Oval 435"/>
          <p:cNvSpPr/>
          <p:nvPr/>
        </p:nvSpPr>
        <p:spPr>
          <a:xfrm>
            <a:off x="2606662" y="2489452"/>
            <a:ext cx="730286" cy="730286"/>
          </a:xfrm>
          <a:prstGeom prst="ellipse">
            <a:avLst/>
          </a:prstGeom>
          <a:solidFill>
            <a:schemeClr val="tx2"/>
          </a:solidFill>
          <a:ln w="1905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dirty="0">
              <a:solidFill>
                <a:schemeClr val="bg1"/>
              </a:solidFill>
            </a:endParaRPr>
          </a:p>
        </p:txBody>
      </p:sp>
      <p:sp>
        <p:nvSpPr>
          <p:cNvPr id="437" name="Oval 436"/>
          <p:cNvSpPr/>
          <p:nvPr/>
        </p:nvSpPr>
        <p:spPr>
          <a:xfrm>
            <a:off x="3867556" y="2489452"/>
            <a:ext cx="730286" cy="730286"/>
          </a:xfrm>
          <a:prstGeom prst="ellipse">
            <a:avLst/>
          </a:prstGeom>
          <a:solidFill>
            <a:schemeClr val="tx2"/>
          </a:solidFill>
          <a:ln w="1905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dirty="0">
              <a:solidFill>
                <a:schemeClr val="bg1"/>
              </a:solidFill>
            </a:endParaRPr>
          </a:p>
        </p:txBody>
      </p:sp>
      <p:sp>
        <p:nvSpPr>
          <p:cNvPr id="431" name="Oval 430"/>
          <p:cNvSpPr/>
          <p:nvPr/>
        </p:nvSpPr>
        <p:spPr>
          <a:xfrm>
            <a:off x="1043040" y="3446608"/>
            <a:ext cx="831842" cy="831842"/>
          </a:xfrm>
          <a:prstGeom prst="ellipse">
            <a:avLst/>
          </a:prstGeom>
          <a:solidFill>
            <a:schemeClr val="tx2"/>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dirty="0"/>
          </a:p>
        </p:txBody>
      </p:sp>
      <p:sp>
        <p:nvSpPr>
          <p:cNvPr id="397" name="Oval 396"/>
          <p:cNvSpPr/>
          <p:nvPr/>
        </p:nvSpPr>
        <p:spPr>
          <a:xfrm>
            <a:off x="10115588" y="2163815"/>
            <a:ext cx="831842" cy="831842"/>
          </a:xfrm>
          <a:prstGeom prst="ellipse">
            <a:avLst/>
          </a:prstGeom>
          <a:solidFill>
            <a:schemeClr val="accent2"/>
          </a:solidFill>
          <a:ln w="19050">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dirty="0"/>
          </a:p>
        </p:txBody>
      </p:sp>
      <p:sp>
        <p:nvSpPr>
          <p:cNvPr id="398" name="Oval 397"/>
          <p:cNvSpPr/>
          <p:nvPr/>
        </p:nvSpPr>
        <p:spPr>
          <a:xfrm>
            <a:off x="10115588" y="3484257"/>
            <a:ext cx="831842" cy="831842"/>
          </a:xfrm>
          <a:prstGeom prst="ellipse">
            <a:avLst/>
          </a:prstGeom>
          <a:solidFill>
            <a:schemeClr val="accent2"/>
          </a:solidFill>
          <a:ln w="19050">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dirty="0"/>
          </a:p>
        </p:txBody>
      </p:sp>
      <p:sp>
        <p:nvSpPr>
          <p:cNvPr id="399" name="Oval 398"/>
          <p:cNvSpPr/>
          <p:nvPr/>
        </p:nvSpPr>
        <p:spPr>
          <a:xfrm>
            <a:off x="10115588" y="4734084"/>
            <a:ext cx="831842" cy="831842"/>
          </a:xfrm>
          <a:prstGeom prst="ellipse">
            <a:avLst/>
          </a:prstGeom>
          <a:solidFill>
            <a:schemeClr val="accent2"/>
          </a:solidFill>
          <a:ln w="19050">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dirty="0"/>
          </a:p>
        </p:txBody>
      </p:sp>
      <p:sp>
        <p:nvSpPr>
          <p:cNvPr id="387" name="Rectangle 386"/>
          <p:cNvSpPr/>
          <p:nvPr/>
        </p:nvSpPr>
        <p:spPr>
          <a:xfrm>
            <a:off x="6666513" y="2240152"/>
            <a:ext cx="2649160" cy="3301932"/>
          </a:xfrm>
          <a:prstGeom prst="rect">
            <a:avLst/>
          </a:prstGeom>
          <a:solidFill>
            <a:schemeClr val="accent4">
              <a:alpha val="22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endParaRPr lang="en-US" sz="1600" dirty="0">
              <a:solidFill>
                <a:schemeClr val="accent4"/>
              </a:solidFill>
            </a:endParaRPr>
          </a:p>
        </p:txBody>
      </p:sp>
      <p:sp>
        <p:nvSpPr>
          <p:cNvPr id="275" name="Rectangle 274"/>
          <p:cNvSpPr/>
          <p:nvPr/>
        </p:nvSpPr>
        <p:spPr>
          <a:xfrm>
            <a:off x="2310420" y="2240152"/>
            <a:ext cx="2649160" cy="3301932"/>
          </a:xfrm>
          <a:prstGeom prst="rect">
            <a:avLst/>
          </a:prstGeom>
          <a:solidFill>
            <a:schemeClr val="tx2">
              <a:alpha val="22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endParaRPr lang="en-US" sz="1600" dirty="0">
              <a:solidFill>
                <a:schemeClr val="tx2"/>
              </a:solidFill>
            </a:endParaRPr>
          </a:p>
        </p:txBody>
      </p:sp>
      <p:sp>
        <p:nvSpPr>
          <p:cNvPr id="274" name="Rectangle 273"/>
          <p:cNvSpPr/>
          <p:nvPr/>
        </p:nvSpPr>
        <p:spPr>
          <a:xfrm>
            <a:off x="6666513" y="1968468"/>
            <a:ext cx="2929629" cy="258611"/>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wrap="square" lIns="0" tIns="0" rIns="0" bIns="0" rtlCol="0" anchor="t">
            <a:noAutofit/>
          </a:bodyPr>
          <a:lstStyle/>
          <a:p>
            <a:r>
              <a:rPr lang="en-US" sz="1400" dirty="0">
                <a:solidFill>
                  <a:schemeClr val="accent4"/>
                </a:solidFill>
                <a:latin typeface="+mj-lt"/>
              </a:rPr>
              <a:t>THE PLATFORM CORE</a:t>
            </a:r>
          </a:p>
        </p:txBody>
      </p:sp>
      <p:sp>
        <p:nvSpPr>
          <p:cNvPr id="3" name="Title 2"/>
          <p:cNvSpPr>
            <a:spLocks noGrp="1"/>
          </p:cNvSpPr>
          <p:nvPr>
            <p:ph type="title"/>
          </p:nvPr>
        </p:nvSpPr>
        <p:spPr/>
        <p:txBody>
          <a:bodyPr/>
          <a:lstStyle/>
          <a:p>
            <a:r>
              <a:rPr lang="en-US" dirty="0" smtClean="0"/>
              <a:t>The transition from app</a:t>
            </a:r>
            <a:r>
              <a:rPr lang="en-US" dirty="0"/>
              <a:t/>
            </a:r>
            <a:br>
              <a:rPr lang="en-US" dirty="0"/>
            </a:br>
            <a:r>
              <a:rPr lang="en-US" dirty="0" smtClean="0">
                <a:solidFill>
                  <a:schemeClr val="accent4"/>
                </a:solidFill>
              </a:rPr>
              <a:t>to Platform</a:t>
            </a:r>
            <a:endParaRPr lang="en-US" dirty="0">
              <a:solidFill>
                <a:schemeClr val="accent4"/>
              </a:solidFill>
            </a:endParaRPr>
          </a:p>
        </p:txBody>
      </p:sp>
      <p:sp>
        <p:nvSpPr>
          <p:cNvPr id="4" name="Text Placeholder 3"/>
          <p:cNvSpPr>
            <a:spLocks noGrp="1"/>
          </p:cNvSpPr>
          <p:nvPr>
            <p:ph type="body" sz="quarter" idx="14"/>
          </p:nvPr>
        </p:nvSpPr>
        <p:spPr>
          <a:xfrm>
            <a:off x="345018" y="1198146"/>
            <a:ext cx="8948758" cy="332399"/>
          </a:xfrm>
          <a:noFill/>
        </p:spPr>
        <p:txBody>
          <a:bodyPr wrap="square" lIns="0" tIns="0" rIns="0" bIns="0" rtlCol="0">
            <a:spAutoFit/>
          </a:bodyPr>
          <a:lstStyle/>
          <a:p>
            <a:pPr defTabSz="914400"/>
            <a:r>
              <a:rPr lang="en-GB" sz="1200" b="0" dirty="0" err="1">
                <a:solidFill>
                  <a:srgbClr val="666666"/>
                </a:solidFill>
                <a:ea typeface="+mn-ea"/>
                <a:cs typeface="+mn-cs"/>
              </a:rPr>
              <a:t>IoT</a:t>
            </a:r>
            <a:r>
              <a:rPr lang="en-GB" sz="1200" b="0" dirty="0">
                <a:solidFill>
                  <a:srgbClr val="666666"/>
                </a:solidFill>
                <a:ea typeface="+mn-ea"/>
                <a:cs typeface="+mn-cs"/>
              </a:rPr>
              <a:t> is an iterative process that starts with an initial use case that is then rapidly adapted. </a:t>
            </a:r>
            <a:br>
              <a:rPr lang="en-GB" sz="1200" b="0" dirty="0">
                <a:solidFill>
                  <a:srgbClr val="666666"/>
                </a:solidFill>
                <a:ea typeface="+mn-ea"/>
                <a:cs typeface="+mn-cs"/>
              </a:rPr>
            </a:br>
            <a:r>
              <a:rPr lang="en-GB" sz="1200" b="0" dirty="0">
                <a:solidFill>
                  <a:srgbClr val="666666"/>
                </a:solidFill>
                <a:ea typeface="+mn-ea"/>
                <a:cs typeface="+mn-cs"/>
              </a:rPr>
              <a:t>Faster deployment and iteration result in better applications, more accurate analytics, better outcomes.  </a:t>
            </a:r>
            <a:endParaRPr lang="en-US" sz="1200" b="0" dirty="0">
              <a:solidFill>
                <a:srgbClr val="666666"/>
              </a:solidFill>
              <a:ea typeface="+mn-ea"/>
              <a:cs typeface="+mn-cs"/>
            </a:endParaRPr>
          </a:p>
        </p:txBody>
      </p:sp>
      <p:sp>
        <p:nvSpPr>
          <p:cNvPr id="223" name="TextBox 222"/>
          <p:cNvSpPr txBox="1"/>
          <p:nvPr/>
        </p:nvSpPr>
        <p:spPr>
          <a:xfrm>
            <a:off x="2200572" y="5861542"/>
            <a:ext cx="3885719" cy="480131"/>
          </a:xfrm>
          <a:prstGeom prst="rect">
            <a:avLst/>
          </a:prstGeom>
          <a:noFill/>
        </p:spPr>
        <p:txBody>
          <a:bodyPr wrap="square" rtlCol="0">
            <a:spAutoFit/>
          </a:bodyPr>
          <a:lstStyle/>
          <a:p>
            <a:pPr>
              <a:lnSpc>
                <a:spcPct val="90000"/>
              </a:lnSpc>
            </a:pPr>
            <a:r>
              <a:rPr lang="en-US" sz="1000" b="1" dirty="0">
                <a:solidFill>
                  <a:schemeClr val="accent6"/>
                </a:solidFill>
                <a:latin typeface="+mj-lt"/>
              </a:rPr>
              <a:t>PLATFORM ACCELERATES DEVELOPMENT</a:t>
            </a:r>
          </a:p>
          <a:p>
            <a:pPr>
              <a:lnSpc>
                <a:spcPct val="90000"/>
              </a:lnSpc>
            </a:pPr>
            <a:r>
              <a:rPr lang="en-US" sz="900" dirty="0">
                <a:solidFill>
                  <a:schemeClr val="bg2"/>
                </a:solidFill>
              </a:rPr>
              <a:t>Agility to rapidly develop and evolve use case.  </a:t>
            </a:r>
            <a:br>
              <a:rPr lang="en-US" sz="900" dirty="0">
                <a:solidFill>
                  <a:schemeClr val="bg2"/>
                </a:solidFill>
              </a:rPr>
            </a:br>
            <a:r>
              <a:rPr lang="en-US" sz="900" dirty="0">
                <a:solidFill>
                  <a:schemeClr val="bg2"/>
                </a:solidFill>
              </a:rPr>
              <a:t>Scale number of devices, volumes of data, analytical models.</a:t>
            </a:r>
          </a:p>
        </p:txBody>
      </p:sp>
      <p:sp>
        <p:nvSpPr>
          <p:cNvPr id="227" name="TextBox 226"/>
          <p:cNvSpPr txBox="1"/>
          <p:nvPr/>
        </p:nvSpPr>
        <p:spPr>
          <a:xfrm>
            <a:off x="6500304" y="5861542"/>
            <a:ext cx="4194835" cy="480131"/>
          </a:xfrm>
          <a:prstGeom prst="rect">
            <a:avLst/>
          </a:prstGeom>
          <a:noFill/>
        </p:spPr>
        <p:txBody>
          <a:bodyPr wrap="square" rtlCol="0">
            <a:spAutoFit/>
          </a:bodyPr>
          <a:lstStyle/>
          <a:p>
            <a:pPr>
              <a:lnSpc>
                <a:spcPct val="90000"/>
              </a:lnSpc>
            </a:pPr>
            <a:r>
              <a:rPr lang="en-US" sz="1000" b="1" dirty="0">
                <a:solidFill>
                  <a:schemeClr val="accent6"/>
                </a:solidFill>
                <a:latin typeface="+mj-lt"/>
              </a:rPr>
              <a:t>PLATFORM GROWS NEW USE CASES</a:t>
            </a:r>
          </a:p>
          <a:p>
            <a:pPr>
              <a:lnSpc>
                <a:spcPct val="90000"/>
              </a:lnSpc>
            </a:pPr>
            <a:r>
              <a:rPr lang="en-US" sz="900" dirty="0">
                <a:solidFill>
                  <a:schemeClr val="bg2"/>
                </a:solidFill>
              </a:rPr>
              <a:t>Agility to harvest, discover, and reuse IoT components.  </a:t>
            </a:r>
            <a:br>
              <a:rPr lang="en-US" sz="900" dirty="0">
                <a:solidFill>
                  <a:schemeClr val="bg2"/>
                </a:solidFill>
              </a:rPr>
            </a:br>
            <a:r>
              <a:rPr lang="en-US" sz="900" dirty="0">
                <a:solidFill>
                  <a:schemeClr val="bg2"/>
                </a:solidFill>
              </a:rPr>
              <a:t>Scale horizontal components to scale across verticals.</a:t>
            </a:r>
          </a:p>
        </p:txBody>
      </p:sp>
      <p:grpSp>
        <p:nvGrpSpPr>
          <p:cNvPr id="91" name="Group 90"/>
          <p:cNvGrpSpPr/>
          <p:nvPr/>
        </p:nvGrpSpPr>
        <p:grpSpPr>
          <a:xfrm>
            <a:off x="10257602" y="3728135"/>
            <a:ext cx="571627" cy="381920"/>
            <a:chOff x="14643100" y="2676526"/>
            <a:chExt cx="1085850" cy="725488"/>
          </a:xfrm>
          <a:solidFill>
            <a:schemeClr val="bg1"/>
          </a:solidFill>
        </p:grpSpPr>
        <p:sp>
          <p:nvSpPr>
            <p:cNvPr id="92" name="Freeform 14"/>
            <p:cNvSpPr>
              <a:spLocks/>
            </p:cNvSpPr>
            <p:nvPr/>
          </p:nvSpPr>
          <p:spPr bwMode="auto">
            <a:xfrm>
              <a:off x="14825663" y="2857501"/>
              <a:ext cx="180975" cy="182563"/>
            </a:xfrm>
            <a:custGeom>
              <a:avLst/>
              <a:gdLst>
                <a:gd name="T0" fmla="*/ 57 w 114"/>
                <a:gd name="T1" fmla="*/ 0 h 115"/>
                <a:gd name="T2" fmla="*/ 100 w 114"/>
                <a:gd name="T3" fmla="*/ 0 h 115"/>
                <a:gd name="T4" fmla="*/ 105 w 114"/>
                <a:gd name="T5" fmla="*/ 1 h 115"/>
                <a:gd name="T6" fmla="*/ 109 w 114"/>
                <a:gd name="T7" fmla="*/ 3 h 115"/>
                <a:gd name="T8" fmla="*/ 112 w 114"/>
                <a:gd name="T9" fmla="*/ 6 h 115"/>
                <a:gd name="T10" fmla="*/ 114 w 114"/>
                <a:gd name="T11" fmla="*/ 10 h 115"/>
                <a:gd name="T12" fmla="*/ 114 w 114"/>
                <a:gd name="T13" fmla="*/ 14 h 115"/>
                <a:gd name="T14" fmla="*/ 114 w 114"/>
                <a:gd name="T15" fmla="*/ 19 h 115"/>
                <a:gd name="T16" fmla="*/ 112 w 114"/>
                <a:gd name="T17" fmla="*/ 23 h 115"/>
                <a:gd name="T18" fmla="*/ 109 w 114"/>
                <a:gd name="T19" fmla="*/ 26 h 115"/>
                <a:gd name="T20" fmla="*/ 105 w 114"/>
                <a:gd name="T21" fmla="*/ 28 h 115"/>
                <a:gd name="T22" fmla="*/ 100 w 114"/>
                <a:gd name="T23" fmla="*/ 28 h 115"/>
                <a:gd name="T24" fmla="*/ 66 w 114"/>
                <a:gd name="T25" fmla="*/ 28 h 115"/>
                <a:gd name="T26" fmla="*/ 26 w 114"/>
                <a:gd name="T27" fmla="*/ 107 h 115"/>
                <a:gd name="T28" fmla="*/ 24 w 114"/>
                <a:gd name="T29" fmla="*/ 110 h 115"/>
                <a:gd name="T30" fmla="*/ 21 w 114"/>
                <a:gd name="T31" fmla="*/ 113 h 115"/>
                <a:gd name="T32" fmla="*/ 18 w 114"/>
                <a:gd name="T33" fmla="*/ 114 h 115"/>
                <a:gd name="T34" fmla="*/ 14 w 114"/>
                <a:gd name="T35" fmla="*/ 115 h 115"/>
                <a:gd name="T36" fmla="*/ 11 w 114"/>
                <a:gd name="T37" fmla="*/ 114 h 115"/>
                <a:gd name="T38" fmla="*/ 8 w 114"/>
                <a:gd name="T39" fmla="*/ 113 h 115"/>
                <a:gd name="T40" fmla="*/ 2 w 114"/>
                <a:gd name="T41" fmla="*/ 108 h 115"/>
                <a:gd name="T42" fmla="*/ 0 w 114"/>
                <a:gd name="T43" fmla="*/ 101 h 115"/>
                <a:gd name="T44" fmla="*/ 1 w 114"/>
                <a:gd name="T45" fmla="*/ 93 h 115"/>
                <a:gd name="T46" fmla="*/ 44 w 114"/>
                <a:gd name="T47" fmla="*/ 8 h 115"/>
                <a:gd name="T48" fmla="*/ 47 w 114"/>
                <a:gd name="T49" fmla="*/ 5 h 115"/>
                <a:gd name="T50" fmla="*/ 50 w 114"/>
                <a:gd name="T51" fmla="*/ 2 h 115"/>
                <a:gd name="T52" fmla="*/ 53 w 114"/>
                <a:gd name="T53" fmla="*/ 1 h 115"/>
                <a:gd name="T54" fmla="*/ 57 w 114"/>
                <a:gd name="T55" fmla="*/ 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4" h="115">
                  <a:moveTo>
                    <a:pt x="57" y="0"/>
                  </a:moveTo>
                  <a:lnTo>
                    <a:pt x="100" y="0"/>
                  </a:lnTo>
                  <a:lnTo>
                    <a:pt x="105" y="1"/>
                  </a:lnTo>
                  <a:lnTo>
                    <a:pt x="109" y="3"/>
                  </a:lnTo>
                  <a:lnTo>
                    <a:pt x="112" y="6"/>
                  </a:lnTo>
                  <a:lnTo>
                    <a:pt x="114" y="10"/>
                  </a:lnTo>
                  <a:lnTo>
                    <a:pt x="114" y="14"/>
                  </a:lnTo>
                  <a:lnTo>
                    <a:pt x="114" y="19"/>
                  </a:lnTo>
                  <a:lnTo>
                    <a:pt x="112" y="23"/>
                  </a:lnTo>
                  <a:lnTo>
                    <a:pt x="109" y="26"/>
                  </a:lnTo>
                  <a:lnTo>
                    <a:pt x="105" y="28"/>
                  </a:lnTo>
                  <a:lnTo>
                    <a:pt x="100" y="28"/>
                  </a:lnTo>
                  <a:lnTo>
                    <a:pt x="66" y="28"/>
                  </a:lnTo>
                  <a:lnTo>
                    <a:pt x="26" y="107"/>
                  </a:lnTo>
                  <a:lnTo>
                    <a:pt x="24" y="110"/>
                  </a:lnTo>
                  <a:lnTo>
                    <a:pt x="21" y="113"/>
                  </a:lnTo>
                  <a:lnTo>
                    <a:pt x="18" y="114"/>
                  </a:lnTo>
                  <a:lnTo>
                    <a:pt x="14" y="115"/>
                  </a:lnTo>
                  <a:lnTo>
                    <a:pt x="11" y="114"/>
                  </a:lnTo>
                  <a:lnTo>
                    <a:pt x="8" y="113"/>
                  </a:lnTo>
                  <a:lnTo>
                    <a:pt x="2" y="108"/>
                  </a:lnTo>
                  <a:lnTo>
                    <a:pt x="0" y="101"/>
                  </a:lnTo>
                  <a:lnTo>
                    <a:pt x="1" y="93"/>
                  </a:lnTo>
                  <a:lnTo>
                    <a:pt x="44" y="8"/>
                  </a:lnTo>
                  <a:lnTo>
                    <a:pt x="47" y="5"/>
                  </a:lnTo>
                  <a:lnTo>
                    <a:pt x="50" y="2"/>
                  </a:lnTo>
                  <a:lnTo>
                    <a:pt x="53" y="1"/>
                  </a:lnTo>
                  <a:lnTo>
                    <a:pt x="5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3" name="Freeform 15"/>
            <p:cNvSpPr>
              <a:spLocks noEditPoints="1"/>
            </p:cNvSpPr>
            <p:nvPr/>
          </p:nvSpPr>
          <p:spPr bwMode="auto">
            <a:xfrm>
              <a:off x="14643100" y="2676526"/>
              <a:ext cx="1085850" cy="725488"/>
            </a:xfrm>
            <a:custGeom>
              <a:avLst/>
              <a:gdLst>
                <a:gd name="T0" fmla="*/ 518 w 684"/>
                <a:gd name="T1" fmla="*/ 352 h 457"/>
                <a:gd name="T2" fmla="*/ 501 w 684"/>
                <a:gd name="T3" fmla="*/ 386 h 457"/>
                <a:gd name="T4" fmla="*/ 518 w 684"/>
                <a:gd name="T5" fmla="*/ 421 h 457"/>
                <a:gd name="T6" fmla="*/ 557 w 684"/>
                <a:gd name="T7" fmla="*/ 427 h 457"/>
                <a:gd name="T8" fmla="*/ 584 w 684"/>
                <a:gd name="T9" fmla="*/ 399 h 457"/>
                <a:gd name="T10" fmla="*/ 578 w 684"/>
                <a:gd name="T11" fmla="*/ 361 h 457"/>
                <a:gd name="T12" fmla="*/ 544 w 684"/>
                <a:gd name="T13" fmla="*/ 342 h 457"/>
                <a:gd name="T14" fmla="*/ 118 w 684"/>
                <a:gd name="T15" fmla="*/ 352 h 457"/>
                <a:gd name="T16" fmla="*/ 101 w 684"/>
                <a:gd name="T17" fmla="*/ 386 h 457"/>
                <a:gd name="T18" fmla="*/ 118 w 684"/>
                <a:gd name="T19" fmla="*/ 421 h 457"/>
                <a:gd name="T20" fmla="*/ 157 w 684"/>
                <a:gd name="T21" fmla="*/ 427 h 457"/>
                <a:gd name="T22" fmla="*/ 184 w 684"/>
                <a:gd name="T23" fmla="*/ 399 h 457"/>
                <a:gd name="T24" fmla="*/ 178 w 684"/>
                <a:gd name="T25" fmla="*/ 361 h 457"/>
                <a:gd name="T26" fmla="*/ 144 w 684"/>
                <a:gd name="T27" fmla="*/ 342 h 457"/>
                <a:gd name="T28" fmla="*/ 73 w 684"/>
                <a:gd name="T29" fmla="*/ 372 h 457"/>
                <a:gd name="T30" fmla="*/ 29 w 684"/>
                <a:gd name="T31" fmla="*/ 342 h 457"/>
                <a:gd name="T32" fmla="*/ 285 w 684"/>
                <a:gd name="T33" fmla="*/ 342 h 457"/>
                <a:gd name="T34" fmla="*/ 214 w 684"/>
                <a:gd name="T35" fmla="*/ 372 h 457"/>
                <a:gd name="T36" fmla="*/ 491 w 684"/>
                <a:gd name="T37" fmla="*/ 337 h 457"/>
                <a:gd name="T38" fmla="*/ 544 w 684"/>
                <a:gd name="T39" fmla="*/ 314 h 457"/>
                <a:gd name="T40" fmla="*/ 638 w 684"/>
                <a:gd name="T41" fmla="*/ 226 h 457"/>
                <a:gd name="T42" fmla="*/ 82 w 684"/>
                <a:gd name="T43" fmla="*/ 210 h 457"/>
                <a:gd name="T44" fmla="*/ 283 w 684"/>
                <a:gd name="T45" fmla="*/ 314 h 457"/>
                <a:gd name="T46" fmla="*/ 152 w 684"/>
                <a:gd name="T47" fmla="*/ 85 h 457"/>
                <a:gd name="T48" fmla="*/ 649 w 684"/>
                <a:gd name="T49" fmla="*/ 191 h 457"/>
                <a:gd name="T50" fmla="*/ 411 w 684"/>
                <a:gd name="T51" fmla="*/ 57 h 457"/>
                <a:gd name="T52" fmla="*/ 464 w 684"/>
                <a:gd name="T53" fmla="*/ 57 h 457"/>
                <a:gd name="T54" fmla="*/ 435 w 684"/>
                <a:gd name="T55" fmla="*/ 263 h 457"/>
                <a:gd name="T56" fmla="*/ 324 w 684"/>
                <a:gd name="T57" fmla="*/ 57 h 457"/>
                <a:gd name="T58" fmla="*/ 262 w 684"/>
                <a:gd name="T59" fmla="*/ 0 h 457"/>
                <a:gd name="T60" fmla="*/ 586 w 684"/>
                <a:gd name="T61" fmla="*/ 28 h 457"/>
                <a:gd name="T62" fmla="*/ 598 w 684"/>
                <a:gd name="T63" fmla="*/ 32 h 457"/>
                <a:gd name="T64" fmla="*/ 682 w 684"/>
                <a:gd name="T65" fmla="*/ 193 h 457"/>
                <a:gd name="T66" fmla="*/ 683 w 684"/>
                <a:gd name="T67" fmla="*/ 195 h 457"/>
                <a:gd name="T68" fmla="*/ 684 w 684"/>
                <a:gd name="T69" fmla="*/ 199 h 457"/>
                <a:gd name="T70" fmla="*/ 682 w 684"/>
                <a:gd name="T71" fmla="*/ 206 h 457"/>
                <a:gd name="T72" fmla="*/ 610 w 684"/>
                <a:gd name="T73" fmla="*/ 358 h 457"/>
                <a:gd name="T74" fmla="*/ 613 w 684"/>
                <a:gd name="T75" fmla="*/ 404 h 457"/>
                <a:gd name="T76" fmla="*/ 580 w 684"/>
                <a:gd name="T77" fmla="*/ 447 h 457"/>
                <a:gd name="T78" fmla="*/ 523 w 684"/>
                <a:gd name="T79" fmla="*/ 454 h 457"/>
                <a:gd name="T80" fmla="*/ 481 w 684"/>
                <a:gd name="T81" fmla="*/ 419 h 457"/>
                <a:gd name="T82" fmla="*/ 206 w 684"/>
                <a:gd name="T83" fmla="*/ 419 h 457"/>
                <a:gd name="T84" fmla="*/ 164 w 684"/>
                <a:gd name="T85" fmla="*/ 454 h 457"/>
                <a:gd name="T86" fmla="*/ 106 w 684"/>
                <a:gd name="T87" fmla="*/ 446 h 457"/>
                <a:gd name="T88" fmla="*/ 73 w 684"/>
                <a:gd name="T89" fmla="*/ 400 h 457"/>
                <a:gd name="T90" fmla="*/ 6 w 684"/>
                <a:gd name="T91" fmla="*/ 397 h 457"/>
                <a:gd name="T92" fmla="*/ 0 w 684"/>
                <a:gd name="T93" fmla="*/ 386 h 457"/>
                <a:gd name="T94" fmla="*/ 2 w 684"/>
                <a:gd name="T95" fmla="*/ 250 h 457"/>
                <a:gd name="T96" fmla="*/ 131 w 684"/>
                <a:gd name="T97" fmla="*/ 64 h 457"/>
                <a:gd name="T98" fmla="*/ 139 w 684"/>
                <a:gd name="T99" fmla="*/ 57 h 457"/>
                <a:gd name="T100" fmla="*/ 247 w 684"/>
                <a:gd name="T101" fmla="*/ 57 h 457"/>
                <a:gd name="T102" fmla="*/ 256 w 684"/>
                <a:gd name="T103" fmla="*/ 65 h 457"/>
                <a:gd name="T104" fmla="*/ 290 w 684"/>
                <a:gd name="T105" fmla="*/ 52 h 457"/>
                <a:gd name="T106" fmla="*/ 182 w 684"/>
                <a:gd name="T107" fmla="*/ 27 h 457"/>
                <a:gd name="T108" fmla="*/ 173 w 684"/>
                <a:gd name="T109" fmla="*/ 18 h 457"/>
                <a:gd name="T110" fmla="*/ 175 w 684"/>
                <a:gd name="T111" fmla="*/ 5 h 457"/>
                <a:gd name="T112" fmla="*/ 186 w 684"/>
                <a:gd name="T113" fmla="*/ 0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84" h="457">
                  <a:moveTo>
                    <a:pt x="544" y="342"/>
                  </a:moveTo>
                  <a:lnTo>
                    <a:pt x="531" y="346"/>
                  </a:lnTo>
                  <a:lnTo>
                    <a:pt x="518" y="352"/>
                  </a:lnTo>
                  <a:lnTo>
                    <a:pt x="509" y="361"/>
                  </a:lnTo>
                  <a:lnTo>
                    <a:pt x="503" y="372"/>
                  </a:lnTo>
                  <a:lnTo>
                    <a:pt x="501" y="386"/>
                  </a:lnTo>
                  <a:lnTo>
                    <a:pt x="503" y="399"/>
                  </a:lnTo>
                  <a:lnTo>
                    <a:pt x="509" y="412"/>
                  </a:lnTo>
                  <a:lnTo>
                    <a:pt x="518" y="421"/>
                  </a:lnTo>
                  <a:lnTo>
                    <a:pt x="531" y="427"/>
                  </a:lnTo>
                  <a:lnTo>
                    <a:pt x="544" y="429"/>
                  </a:lnTo>
                  <a:lnTo>
                    <a:pt x="557" y="427"/>
                  </a:lnTo>
                  <a:lnTo>
                    <a:pt x="569" y="421"/>
                  </a:lnTo>
                  <a:lnTo>
                    <a:pt x="578" y="412"/>
                  </a:lnTo>
                  <a:lnTo>
                    <a:pt x="584" y="399"/>
                  </a:lnTo>
                  <a:lnTo>
                    <a:pt x="586" y="386"/>
                  </a:lnTo>
                  <a:lnTo>
                    <a:pt x="584" y="372"/>
                  </a:lnTo>
                  <a:lnTo>
                    <a:pt x="578" y="361"/>
                  </a:lnTo>
                  <a:lnTo>
                    <a:pt x="569" y="352"/>
                  </a:lnTo>
                  <a:lnTo>
                    <a:pt x="557" y="346"/>
                  </a:lnTo>
                  <a:lnTo>
                    <a:pt x="544" y="342"/>
                  </a:lnTo>
                  <a:close/>
                  <a:moveTo>
                    <a:pt x="144" y="342"/>
                  </a:moveTo>
                  <a:lnTo>
                    <a:pt x="130" y="346"/>
                  </a:lnTo>
                  <a:lnTo>
                    <a:pt x="118" y="352"/>
                  </a:lnTo>
                  <a:lnTo>
                    <a:pt x="109" y="361"/>
                  </a:lnTo>
                  <a:lnTo>
                    <a:pt x="103" y="372"/>
                  </a:lnTo>
                  <a:lnTo>
                    <a:pt x="101" y="386"/>
                  </a:lnTo>
                  <a:lnTo>
                    <a:pt x="103" y="399"/>
                  </a:lnTo>
                  <a:lnTo>
                    <a:pt x="109" y="412"/>
                  </a:lnTo>
                  <a:lnTo>
                    <a:pt x="118" y="421"/>
                  </a:lnTo>
                  <a:lnTo>
                    <a:pt x="130" y="427"/>
                  </a:lnTo>
                  <a:lnTo>
                    <a:pt x="144" y="429"/>
                  </a:lnTo>
                  <a:lnTo>
                    <a:pt x="157" y="427"/>
                  </a:lnTo>
                  <a:lnTo>
                    <a:pt x="169" y="421"/>
                  </a:lnTo>
                  <a:lnTo>
                    <a:pt x="178" y="412"/>
                  </a:lnTo>
                  <a:lnTo>
                    <a:pt x="184" y="399"/>
                  </a:lnTo>
                  <a:lnTo>
                    <a:pt x="186" y="386"/>
                  </a:lnTo>
                  <a:lnTo>
                    <a:pt x="184" y="372"/>
                  </a:lnTo>
                  <a:lnTo>
                    <a:pt x="178" y="361"/>
                  </a:lnTo>
                  <a:lnTo>
                    <a:pt x="169" y="352"/>
                  </a:lnTo>
                  <a:lnTo>
                    <a:pt x="157" y="346"/>
                  </a:lnTo>
                  <a:lnTo>
                    <a:pt x="144" y="342"/>
                  </a:lnTo>
                  <a:close/>
                  <a:moveTo>
                    <a:pt x="29" y="342"/>
                  </a:moveTo>
                  <a:lnTo>
                    <a:pt x="29" y="372"/>
                  </a:lnTo>
                  <a:lnTo>
                    <a:pt x="73" y="372"/>
                  </a:lnTo>
                  <a:lnTo>
                    <a:pt x="78" y="357"/>
                  </a:lnTo>
                  <a:lnTo>
                    <a:pt x="87" y="342"/>
                  </a:lnTo>
                  <a:lnTo>
                    <a:pt x="29" y="342"/>
                  </a:lnTo>
                  <a:close/>
                  <a:moveTo>
                    <a:pt x="638" y="226"/>
                  </a:moveTo>
                  <a:lnTo>
                    <a:pt x="289" y="342"/>
                  </a:lnTo>
                  <a:lnTo>
                    <a:pt x="285" y="342"/>
                  </a:lnTo>
                  <a:lnTo>
                    <a:pt x="200" y="342"/>
                  </a:lnTo>
                  <a:lnTo>
                    <a:pt x="209" y="357"/>
                  </a:lnTo>
                  <a:lnTo>
                    <a:pt x="214" y="372"/>
                  </a:lnTo>
                  <a:lnTo>
                    <a:pt x="474" y="372"/>
                  </a:lnTo>
                  <a:lnTo>
                    <a:pt x="481" y="353"/>
                  </a:lnTo>
                  <a:lnTo>
                    <a:pt x="491" y="337"/>
                  </a:lnTo>
                  <a:lnTo>
                    <a:pt x="506" y="325"/>
                  </a:lnTo>
                  <a:lnTo>
                    <a:pt x="523" y="317"/>
                  </a:lnTo>
                  <a:lnTo>
                    <a:pt x="544" y="314"/>
                  </a:lnTo>
                  <a:lnTo>
                    <a:pt x="563" y="317"/>
                  </a:lnTo>
                  <a:lnTo>
                    <a:pt x="581" y="325"/>
                  </a:lnTo>
                  <a:lnTo>
                    <a:pt x="638" y="226"/>
                  </a:lnTo>
                  <a:close/>
                  <a:moveTo>
                    <a:pt x="152" y="85"/>
                  </a:moveTo>
                  <a:lnTo>
                    <a:pt x="85" y="206"/>
                  </a:lnTo>
                  <a:lnTo>
                    <a:pt x="82" y="210"/>
                  </a:lnTo>
                  <a:lnTo>
                    <a:pt x="29" y="263"/>
                  </a:lnTo>
                  <a:lnTo>
                    <a:pt x="29" y="314"/>
                  </a:lnTo>
                  <a:lnTo>
                    <a:pt x="283" y="314"/>
                  </a:lnTo>
                  <a:lnTo>
                    <a:pt x="332" y="298"/>
                  </a:lnTo>
                  <a:lnTo>
                    <a:pt x="234" y="85"/>
                  </a:lnTo>
                  <a:lnTo>
                    <a:pt x="152" y="85"/>
                  </a:lnTo>
                  <a:close/>
                  <a:moveTo>
                    <a:pt x="496" y="57"/>
                  </a:moveTo>
                  <a:lnTo>
                    <a:pt x="582" y="213"/>
                  </a:lnTo>
                  <a:lnTo>
                    <a:pt x="649" y="191"/>
                  </a:lnTo>
                  <a:lnTo>
                    <a:pt x="578" y="57"/>
                  </a:lnTo>
                  <a:lnTo>
                    <a:pt x="496" y="57"/>
                  </a:lnTo>
                  <a:close/>
                  <a:moveTo>
                    <a:pt x="411" y="57"/>
                  </a:moveTo>
                  <a:lnTo>
                    <a:pt x="508" y="239"/>
                  </a:lnTo>
                  <a:lnTo>
                    <a:pt x="555" y="223"/>
                  </a:lnTo>
                  <a:lnTo>
                    <a:pt x="464" y="57"/>
                  </a:lnTo>
                  <a:lnTo>
                    <a:pt x="411" y="57"/>
                  </a:lnTo>
                  <a:close/>
                  <a:moveTo>
                    <a:pt x="324" y="57"/>
                  </a:moveTo>
                  <a:lnTo>
                    <a:pt x="435" y="263"/>
                  </a:lnTo>
                  <a:lnTo>
                    <a:pt x="481" y="248"/>
                  </a:lnTo>
                  <a:lnTo>
                    <a:pt x="378" y="57"/>
                  </a:lnTo>
                  <a:lnTo>
                    <a:pt x="324" y="57"/>
                  </a:lnTo>
                  <a:close/>
                  <a:moveTo>
                    <a:pt x="186" y="0"/>
                  </a:moveTo>
                  <a:lnTo>
                    <a:pt x="258" y="0"/>
                  </a:lnTo>
                  <a:lnTo>
                    <a:pt x="262" y="0"/>
                  </a:lnTo>
                  <a:lnTo>
                    <a:pt x="265" y="2"/>
                  </a:lnTo>
                  <a:lnTo>
                    <a:pt x="306" y="28"/>
                  </a:lnTo>
                  <a:lnTo>
                    <a:pt x="586" y="28"/>
                  </a:lnTo>
                  <a:lnTo>
                    <a:pt x="591" y="28"/>
                  </a:lnTo>
                  <a:lnTo>
                    <a:pt x="595" y="30"/>
                  </a:lnTo>
                  <a:lnTo>
                    <a:pt x="598" y="32"/>
                  </a:lnTo>
                  <a:lnTo>
                    <a:pt x="600" y="36"/>
                  </a:lnTo>
                  <a:lnTo>
                    <a:pt x="682" y="193"/>
                  </a:lnTo>
                  <a:lnTo>
                    <a:pt x="682" y="193"/>
                  </a:lnTo>
                  <a:lnTo>
                    <a:pt x="682" y="193"/>
                  </a:lnTo>
                  <a:lnTo>
                    <a:pt x="682" y="194"/>
                  </a:lnTo>
                  <a:lnTo>
                    <a:pt x="683" y="195"/>
                  </a:lnTo>
                  <a:lnTo>
                    <a:pt x="683" y="196"/>
                  </a:lnTo>
                  <a:lnTo>
                    <a:pt x="683" y="197"/>
                  </a:lnTo>
                  <a:lnTo>
                    <a:pt x="684" y="199"/>
                  </a:lnTo>
                  <a:lnTo>
                    <a:pt x="684" y="200"/>
                  </a:lnTo>
                  <a:lnTo>
                    <a:pt x="683" y="203"/>
                  </a:lnTo>
                  <a:lnTo>
                    <a:pt x="682" y="206"/>
                  </a:lnTo>
                  <a:lnTo>
                    <a:pt x="682" y="207"/>
                  </a:lnTo>
                  <a:lnTo>
                    <a:pt x="603" y="344"/>
                  </a:lnTo>
                  <a:lnTo>
                    <a:pt x="610" y="358"/>
                  </a:lnTo>
                  <a:lnTo>
                    <a:pt x="614" y="371"/>
                  </a:lnTo>
                  <a:lnTo>
                    <a:pt x="615" y="386"/>
                  </a:lnTo>
                  <a:lnTo>
                    <a:pt x="613" y="404"/>
                  </a:lnTo>
                  <a:lnTo>
                    <a:pt x="606" y="422"/>
                  </a:lnTo>
                  <a:lnTo>
                    <a:pt x="595" y="436"/>
                  </a:lnTo>
                  <a:lnTo>
                    <a:pt x="580" y="447"/>
                  </a:lnTo>
                  <a:lnTo>
                    <a:pt x="563" y="454"/>
                  </a:lnTo>
                  <a:lnTo>
                    <a:pt x="544" y="457"/>
                  </a:lnTo>
                  <a:lnTo>
                    <a:pt x="523" y="454"/>
                  </a:lnTo>
                  <a:lnTo>
                    <a:pt x="506" y="446"/>
                  </a:lnTo>
                  <a:lnTo>
                    <a:pt x="491" y="434"/>
                  </a:lnTo>
                  <a:lnTo>
                    <a:pt x="481" y="419"/>
                  </a:lnTo>
                  <a:lnTo>
                    <a:pt x="474" y="400"/>
                  </a:lnTo>
                  <a:lnTo>
                    <a:pt x="214" y="400"/>
                  </a:lnTo>
                  <a:lnTo>
                    <a:pt x="206" y="419"/>
                  </a:lnTo>
                  <a:lnTo>
                    <a:pt x="196" y="434"/>
                  </a:lnTo>
                  <a:lnTo>
                    <a:pt x="181" y="446"/>
                  </a:lnTo>
                  <a:lnTo>
                    <a:pt x="164" y="454"/>
                  </a:lnTo>
                  <a:lnTo>
                    <a:pt x="144" y="457"/>
                  </a:lnTo>
                  <a:lnTo>
                    <a:pt x="123" y="454"/>
                  </a:lnTo>
                  <a:lnTo>
                    <a:pt x="106" y="446"/>
                  </a:lnTo>
                  <a:lnTo>
                    <a:pt x="91" y="434"/>
                  </a:lnTo>
                  <a:lnTo>
                    <a:pt x="80" y="419"/>
                  </a:lnTo>
                  <a:lnTo>
                    <a:pt x="73" y="400"/>
                  </a:lnTo>
                  <a:lnTo>
                    <a:pt x="14" y="400"/>
                  </a:lnTo>
                  <a:lnTo>
                    <a:pt x="10" y="399"/>
                  </a:lnTo>
                  <a:lnTo>
                    <a:pt x="6" y="397"/>
                  </a:lnTo>
                  <a:lnTo>
                    <a:pt x="3" y="394"/>
                  </a:lnTo>
                  <a:lnTo>
                    <a:pt x="1" y="390"/>
                  </a:lnTo>
                  <a:lnTo>
                    <a:pt x="0" y="386"/>
                  </a:lnTo>
                  <a:lnTo>
                    <a:pt x="0" y="257"/>
                  </a:lnTo>
                  <a:lnTo>
                    <a:pt x="1" y="253"/>
                  </a:lnTo>
                  <a:lnTo>
                    <a:pt x="2" y="250"/>
                  </a:lnTo>
                  <a:lnTo>
                    <a:pt x="4" y="247"/>
                  </a:lnTo>
                  <a:lnTo>
                    <a:pt x="60" y="191"/>
                  </a:lnTo>
                  <a:lnTo>
                    <a:pt x="131" y="64"/>
                  </a:lnTo>
                  <a:lnTo>
                    <a:pt x="133" y="61"/>
                  </a:lnTo>
                  <a:lnTo>
                    <a:pt x="136" y="59"/>
                  </a:lnTo>
                  <a:lnTo>
                    <a:pt x="139" y="57"/>
                  </a:lnTo>
                  <a:lnTo>
                    <a:pt x="144" y="57"/>
                  </a:lnTo>
                  <a:lnTo>
                    <a:pt x="243" y="57"/>
                  </a:lnTo>
                  <a:lnTo>
                    <a:pt x="247" y="57"/>
                  </a:lnTo>
                  <a:lnTo>
                    <a:pt x="251" y="59"/>
                  </a:lnTo>
                  <a:lnTo>
                    <a:pt x="254" y="62"/>
                  </a:lnTo>
                  <a:lnTo>
                    <a:pt x="256" y="65"/>
                  </a:lnTo>
                  <a:lnTo>
                    <a:pt x="360" y="289"/>
                  </a:lnTo>
                  <a:lnTo>
                    <a:pt x="408" y="272"/>
                  </a:lnTo>
                  <a:lnTo>
                    <a:pt x="290" y="52"/>
                  </a:lnTo>
                  <a:lnTo>
                    <a:pt x="253" y="28"/>
                  </a:lnTo>
                  <a:lnTo>
                    <a:pt x="186" y="28"/>
                  </a:lnTo>
                  <a:lnTo>
                    <a:pt x="182" y="27"/>
                  </a:lnTo>
                  <a:lnTo>
                    <a:pt x="178" y="25"/>
                  </a:lnTo>
                  <a:lnTo>
                    <a:pt x="175" y="22"/>
                  </a:lnTo>
                  <a:lnTo>
                    <a:pt x="173" y="18"/>
                  </a:lnTo>
                  <a:lnTo>
                    <a:pt x="172" y="14"/>
                  </a:lnTo>
                  <a:lnTo>
                    <a:pt x="173" y="9"/>
                  </a:lnTo>
                  <a:lnTo>
                    <a:pt x="175" y="5"/>
                  </a:lnTo>
                  <a:lnTo>
                    <a:pt x="178" y="2"/>
                  </a:lnTo>
                  <a:lnTo>
                    <a:pt x="182" y="0"/>
                  </a:lnTo>
                  <a:lnTo>
                    <a:pt x="1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62" name="Chevron 161"/>
          <p:cNvSpPr/>
          <p:nvPr/>
        </p:nvSpPr>
        <p:spPr>
          <a:xfrm>
            <a:off x="4533920" y="2246502"/>
            <a:ext cx="2079648" cy="3295582"/>
          </a:xfrm>
          <a:prstGeom prst="chevron">
            <a:avLst/>
          </a:prstGeom>
          <a:gradFill flip="none" rotWithShape="1">
            <a:gsLst>
              <a:gs pos="1000">
                <a:schemeClr val="accent4"/>
              </a:gs>
              <a:gs pos="84700">
                <a:srgbClr val="5A8FDA"/>
              </a:gs>
              <a:gs pos="100000">
                <a:schemeClr val="accent4">
                  <a:lumMod val="60000"/>
                  <a:lumOff val="4000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dirty="0">
              <a:solidFill>
                <a:schemeClr val="tx1"/>
              </a:solidFill>
            </a:endParaRPr>
          </a:p>
        </p:txBody>
      </p:sp>
      <p:grpSp>
        <p:nvGrpSpPr>
          <p:cNvPr id="24" name="Group 4"/>
          <p:cNvGrpSpPr>
            <a:grpSpLocks noChangeAspect="1"/>
          </p:cNvGrpSpPr>
          <p:nvPr/>
        </p:nvGrpSpPr>
        <p:grpSpPr bwMode="auto">
          <a:xfrm>
            <a:off x="1497013" y="2630952"/>
            <a:ext cx="6665912" cy="2497138"/>
            <a:chOff x="1117" y="1917"/>
            <a:chExt cx="4199" cy="1573"/>
          </a:xfrm>
        </p:grpSpPr>
        <p:sp>
          <p:nvSpPr>
            <p:cNvPr id="26" name="Line 5"/>
            <p:cNvSpPr>
              <a:spLocks noChangeShapeType="1"/>
            </p:cNvSpPr>
            <p:nvPr/>
          </p:nvSpPr>
          <p:spPr bwMode="auto">
            <a:xfrm>
              <a:off x="1414" y="2682"/>
              <a:ext cx="354" cy="0"/>
            </a:xfrm>
            <a:prstGeom prst="line">
              <a:avLst/>
            </a:prstGeom>
            <a:noFill/>
            <a:ln w="9525" cap="flat">
              <a:solidFill>
                <a:srgbClr val="205AA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AU"/>
            </a:p>
          </p:txBody>
        </p:sp>
        <p:sp>
          <p:nvSpPr>
            <p:cNvPr id="27" name="Freeform 6"/>
            <p:cNvSpPr>
              <a:spLocks/>
            </p:cNvSpPr>
            <p:nvPr/>
          </p:nvSpPr>
          <p:spPr bwMode="auto">
            <a:xfrm>
              <a:off x="1759" y="2658"/>
              <a:ext cx="49" cy="49"/>
            </a:xfrm>
            <a:custGeom>
              <a:avLst/>
              <a:gdLst>
                <a:gd name="T0" fmla="*/ 0 w 49"/>
                <a:gd name="T1" fmla="*/ 49 h 49"/>
                <a:gd name="T2" fmla="*/ 49 w 49"/>
                <a:gd name="T3" fmla="*/ 24 h 49"/>
                <a:gd name="T4" fmla="*/ 0 w 49"/>
                <a:gd name="T5" fmla="*/ 0 h 49"/>
                <a:gd name="T6" fmla="*/ 0 w 49"/>
                <a:gd name="T7" fmla="*/ 49 h 49"/>
                <a:gd name="T8" fmla="*/ 0 w 49"/>
                <a:gd name="T9" fmla="*/ 49 h 49"/>
              </a:gdLst>
              <a:ahLst/>
              <a:cxnLst>
                <a:cxn ang="0">
                  <a:pos x="T0" y="T1"/>
                </a:cxn>
                <a:cxn ang="0">
                  <a:pos x="T2" y="T3"/>
                </a:cxn>
                <a:cxn ang="0">
                  <a:pos x="T4" y="T5"/>
                </a:cxn>
                <a:cxn ang="0">
                  <a:pos x="T6" y="T7"/>
                </a:cxn>
                <a:cxn ang="0">
                  <a:pos x="T8" y="T9"/>
                </a:cxn>
              </a:cxnLst>
              <a:rect l="0" t="0" r="r" b="b"/>
              <a:pathLst>
                <a:path w="49" h="49">
                  <a:moveTo>
                    <a:pt x="0" y="49"/>
                  </a:moveTo>
                  <a:lnTo>
                    <a:pt x="49" y="24"/>
                  </a:lnTo>
                  <a:lnTo>
                    <a:pt x="0" y="0"/>
                  </a:lnTo>
                  <a:lnTo>
                    <a:pt x="0" y="49"/>
                  </a:lnTo>
                  <a:lnTo>
                    <a:pt x="0" y="49"/>
                  </a:lnTo>
                  <a:close/>
                </a:path>
              </a:pathLst>
            </a:custGeom>
            <a:solidFill>
              <a:srgbClr val="205A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8" name="Freeform 7"/>
            <p:cNvSpPr>
              <a:spLocks/>
            </p:cNvSpPr>
            <p:nvPr/>
          </p:nvSpPr>
          <p:spPr bwMode="auto">
            <a:xfrm>
              <a:off x="1117" y="2028"/>
              <a:ext cx="651" cy="384"/>
            </a:xfrm>
            <a:custGeom>
              <a:avLst/>
              <a:gdLst>
                <a:gd name="T0" fmla="*/ 0 w 318"/>
                <a:gd name="T1" fmla="*/ 187 h 187"/>
                <a:gd name="T2" fmla="*/ 318 w 318"/>
                <a:gd name="T3" fmla="*/ 0 h 187"/>
              </a:gdLst>
              <a:ahLst/>
              <a:cxnLst>
                <a:cxn ang="0">
                  <a:pos x="T0" y="T1"/>
                </a:cxn>
                <a:cxn ang="0">
                  <a:pos x="T2" y="T3"/>
                </a:cxn>
              </a:cxnLst>
              <a:rect l="0" t="0" r="r" b="b"/>
              <a:pathLst>
                <a:path w="318" h="187">
                  <a:moveTo>
                    <a:pt x="0" y="187"/>
                  </a:moveTo>
                  <a:cubicBezTo>
                    <a:pt x="0" y="97"/>
                    <a:pt x="156" y="7"/>
                    <a:pt x="318" y="0"/>
                  </a:cubicBezTo>
                </a:path>
              </a:pathLst>
            </a:custGeom>
            <a:noFill/>
            <a:ln w="9525" cap="flat">
              <a:solidFill>
                <a:srgbClr val="205AA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29" name="Freeform 8"/>
            <p:cNvSpPr>
              <a:spLocks/>
            </p:cNvSpPr>
            <p:nvPr/>
          </p:nvSpPr>
          <p:spPr bwMode="auto">
            <a:xfrm>
              <a:off x="1759" y="2003"/>
              <a:ext cx="49" cy="50"/>
            </a:xfrm>
            <a:custGeom>
              <a:avLst/>
              <a:gdLst>
                <a:gd name="T0" fmla="*/ 0 w 49"/>
                <a:gd name="T1" fmla="*/ 0 h 50"/>
                <a:gd name="T2" fmla="*/ 49 w 49"/>
                <a:gd name="T3" fmla="*/ 25 h 50"/>
                <a:gd name="T4" fmla="*/ 0 w 49"/>
                <a:gd name="T5" fmla="*/ 50 h 50"/>
                <a:gd name="T6" fmla="*/ 0 w 49"/>
                <a:gd name="T7" fmla="*/ 0 h 50"/>
                <a:gd name="T8" fmla="*/ 0 w 49"/>
                <a:gd name="T9" fmla="*/ 0 h 50"/>
              </a:gdLst>
              <a:ahLst/>
              <a:cxnLst>
                <a:cxn ang="0">
                  <a:pos x="T0" y="T1"/>
                </a:cxn>
                <a:cxn ang="0">
                  <a:pos x="T2" y="T3"/>
                </a:cxn>
                <a:cxn ang="0">
                  <a:pos x="T4" y="T5"/>
                </a:cxn>
                <a:cxn ang="0">
                  <a:pos x="T6" y="T7"/>
                </a:cxn>
                <a:cxn ang="0">
                  <a:pos x="T8" y="T9"/>
                </a:cxn>
              </a:cxnLst>
              <a:rect l="0" t="0" r="r" b="b"/>
              <a:pathLst>
                <a:path w="49" h="50">
                  <a:moveTo>
                    <a:pt x="0" y="0"/>
                  </a:moveTo>
                  <a:lnTo>
                    <a:pt x="49" y="25"/>
                  </a:lnTo>
                  <a:lnTo>
                    <a:pt x="0" y="50"/>
                  </a:lnTo>
                  <a:lnTo>
                    <a:pt x="0" y="0"/>
                  </a:lnTo>
                  <a:lnTo>
                    <a:pt x="0" y="0"/>
                  </a:lnTo>
                  <a:close/>
                </a:path>
              </a:pathLst>
            </a:custGeom>
            <a:solidFill>
              <a:srgbClr val="205AAB"/>
            </a:solidFill>
            <a:ln w="12700" cap="flat">
              <a:solidFill>
                <a:srgbClr val="205AAB"/>
              </a:solidFill>
              <a:prstDash val="solid"/>
              <a:miter lim="800000"/>
              <a:headEnd/>
              <a:tailEnd/>
            </a:ln>
          </p:spPr>
          <p:txBody>
            <a:bodyPr vert="horz" wrap="square" lIns="91440" tIns="45720" rIns="91440" bIns="45720" numCol="1" anchor="t" anchorCtr="0" compatLnSpc="1">
              <a:prstTxWarp prst="textNoShape">
                <a:avLst/>
              </a:prstTxWarp>
            </a:bodyPr>
            <a:lstStyle/>
            <a:p>
              <a:endParaRPr lang="en-AU"/>
            </a:p>
          </p:txBody>
        </p:sp>
        <p:sp>
          <p:nvSpPr>
            <p:cNvPr id="30" name="Freeform 9"/>
            <p:cNvSpPr>
              <a:spLocks/>
            </p:cNvSpPr>
            <p:nvPr/>
          </p:nvSpPr>
          <p:spPr bwMode="auto">
            <a:xfrm>
              <a:off x="1117" y="2955"/>
              <a:ext cx="651" cy="379"/>
            </a:xfrm>
            <a:custGeom>
              <a:avLst/>
              <a:gdLst>
                <a:gd name="T0" fmla="*/ 0 w 318"/>
                <a:gd name="T1" fmla="*/ 0 h 185"/>
                <a:gd name="T2" fmla="*/ 318 w 318"/>
                <a:gd name="T3" fmla="*/ 185 h 185"/>
              </a:gdLst>
              <a:ahLst/>
              <a:cxnLst>
                <a:cxn ang="0">
                  <a:pos x="T0" y="T1"/>
                </a:cxn>
                <a:cxn ang="0">
                  <a:pos x="T2" y="T3"/>
                </a:cxn>
              </a:cxnLst>
              <a:rect l="0" t="0" r="r" b="b"/>
              <a:pathLst>
                <a:path w="318" h="185">
                  <a:moveTo>
                    <a:pt x="0" y="0"/>
                  </a:moveTo>
                  <a:cubicBezTo>
                    <a:pt x="0" y="89"/>
                    <a:pt x="156" y="178"/>
                    <a:pt x="318" y="185"/>
                  </a:cubicBezTo>
                </a:path>
              </a:pathLst>
            </a:custGeom>
            <a:noFill/>
            <a:ln w="9525" cap="flat">
              <a:solidFill>
                <a:srgbClr val="205AA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31" name="Freeform 10"/>
            <p:cNvSpPr>
              <a:spLocks/>
            </p:cNvSpPr>
            <p:nvPr/>
          </p:nvSpPr>
          <p:spPr bwMode="auto">
            <a:xfrm>
              <a:off x="1759" y="3310"/>
              <a:ext cx="49" cy="49"/>
            </a:xfrm>
            <a:custGeom>
              <a:avLst/>
              <a:gdLst>
                <a:gd name="T0" fmla="*/ 0 w 49"/>
                <a:gd name="T1" fmla="*/ 49 h 49"/>
                <a:gd name="T2" fmla="*/ 49 w 49"/>
                <a:gd name="T3" fmla="*/ 26 h 49"/>
                <a:gd name="T4" fmla="*/ 0 w 49"/>
                <a:gd name="T5" fmla="*/ 0 h 49"/>
                <a:gd name="T6" fmla="*/ 0 w 49"/>
                <a:gd name="T7" fmla="*/ 49 h 49"/>
                <a:gd name="T8" fmla="*/ 0 w 49"/>
                <a:gd name="T9" fmla="*/ 49 h 49"/>
              </a:gdLst>
              <a:ahLst/>
              <a:cxnLst>
                <a:cxn ang="0">
                  <a:pos x="T0" y="T1"/>
                </a:cxn>
                <a:cxn ang="0">
                  <a:pos x="T2" y="T3"/>
                </a:cxn>
                <a:cxn ang="0">
                  <a:pos x="T4" y="T5"/>
                </a:cxn>
                <a:cxn ang="0">
                  <a:pos x="T6" y="T7"/>
                </a:cxn>
                <a:cxn ang="0">
                  <a:pos x="T8" y="T9"/>
                </a:cxn>
              </a:cxnLst>
              <a:rect l="0" t="0" r="r" b="b"/>
              <a:pathLst>
                <a:path w="49" h="49">
                  <a:moveTo>
                    <a:pt x="0" y="49"/>
                  </a:moveTo>
                  <a:lnTo>
                    <a:pt x="49" y="26"/>
                  </a:lnTo>
                  <a:lnTo>
                    <a:pt x="0" y="0"/>
                  </a:lnTo>
                  <a:lnTo>
                    <a:pt x="0" y="49"/>
                  </a:lnTo>
                  <a:lnTo>
                    <a:pt x="0" y="49"/>
                  </a:lnTo>
                  <a:close/>
                </a:path>
              </a:pathLst>
            </a:custGeom>
            <a:solidFill>
              <a:srgbClr val="205AAB"/>
            </a:solidFill>
            <a:ln w="12700" cap="flat">
              <a:solidFill>
                <a:srgbClr val="205AAB"/>
              </a:solidFill>
              <a:prstDash val="solid"/>
              <a:miter lim="800000"/>
              <a:headEnd/>
              <a:tailEnd/>
            </a:ln>
          </p:spPr>
          <p:txBody>
            <a:bodyPr vert="horz" wrap="square" lIns="91440" tIns="45720" rIns="91440" bIns="45720" numCol="1" anchor="t" anchorCtr="0" compatLnSpc="1">
              <a:prstTxWarp prst="textNoShape">
                <a:avLst/>
              </a:prstTxWarp>
            </a:bodyPr>
            <a:lstStyle/>
            <a:p>
              <a:endParaRPr lang="en-AU"/>
            </a:p>
          </p:txBody>
        </p:sp>
        <p:sp>
          <p:nvSpPr>
            <p:cNvPr id="229" name="Freeform 11"/>
            <p:cNvSpPr>
              <a:spLocks/>
            </p:cNvSpPr>
            <p:nvPr/>
          </p:nvSpPr>
          <p:spPr bwMode="auto">
            <a:xfrm>
              <a:off x="1328" y="2299"/>
              <a:ext cx="3228" cy="193"/>
            </a:xfrm>
            <a:custGeom>
              <a:avLst/>
              <a:gdLst>
                <a:gd name="T0" fmla="*/ 0 w 1578"/>
                <a:gd name="T1" fmla="*/ 94 h 94"/>
                <a:gd name="T2" fmla="*/ 1578 w 1578"/>
                <a:gd name="T3" fmla="*/ 0 h 94"/>
              </a:gdLst>
              <a:ahLst/>
              <a:cxnLst>
                <a:cxn ang="0">
                  <a:pos x="T0" y="T1"/>
                </a:cxn>
                <a:cxn ang="0">
                  <a:pos x="T2" y="T3"/>
                </a:cxn>
              </a:cxnLst>
              <a:rect l="0" t="0" r="r" b="b"/>
              <a:pathLst>
                <a:path w="1578" h="94">
                  <a:moveTo>
                    <a:pt x="0" y="94"/>
                  </a:moveTo>
                  <a:cubicBezTo>
                    <a:pt x="0" y="47"/>
                    <a:pt x="786" y="1"/>
                    <a:pt x="1578" y="0"/>
                  </a:cubicBezTo>
                </a:path>
              </a:pathLst>
            </a:custGeom>
            <a:noFill/>
            <a:ln w="9525" cap="flat">
              <a:solidFill>
                <a:srgbClr val="205AA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230" name="Freeform 12"/>
            <p:cNvSpPr>
              <a:spLocks/>
            </p:cNvSpPr>
            <p:nvPr/>
          </p:nvSpPr>
          <p:spPr bwMode="auto">
            <a:xfrm>
              <a:off x="4551" y="2274"/>
              <a:ext cx="50" cy="49"/>
            </a:xfrm>
            <a:custGeom>
              <a:avLst/>
              <a:gdLst>
                <a:gd name="T0" fmla="*/ 0 w 50"/>
                <a:gd name="T1" fmla="*/ 0 h 49"/>
                <a:gd name="T2" fmla="*/ 50 w 50"/>
                <a:gd name="T3" fmla="*/ 25 h 49"/>
                <a:gd name="T4" fmla="*/ 0 w 50"/>
                <a:gd name="T5" fmla="*/ 49 h 49"/>
                <a:gd name="T6" fmla="*/ 0 w 50"/>
                <a:gd name="T7" fmla="*/ 0 h 49"/>
                <a:gd name="T8" fmla="*/ 0 w 50"/>
                <a:gd name="T9" fmla="*/ 0 h 49"/>
              </a:gdLst>
              <a:ahLst/>
              <a:cxnLst>
                <a:cxn ang="0">
                  <a:pos x="T0" y="T1"/>
                </a:cxn>
                <a:cxn ang="0">
                  <a:pos x="T2" y="T3"/>
                </a:cxn>
                <a:cxn ang="0">
                  <a:pos x="T4" y="T5"/>
                </a:cxn>
                <a:cxn ang="0">
                  <a:pos x="T6" y="T7"/>
                </a:cxn>
                <a:cxn ang="0">
                  <a:pos x="T8" y="T9"/>
                </a:cxn>
              </a:cxnLst>
              <a:rect l="0" t="0" r="r" b="b"/>
              <a:pathLst>
                <a:path w="50" h="49">
                  <a:moveTo>
                    <a:pt x="0" y="0"/>
                  </a:moveTo>
                  <a:lnTo>
                    <a:pt x="50" y="25"/>
                  </a:lnTo>
                  <a:lnTo>
                    <a:pt x="0" y="49"/>
                  </a:lnTo>
                  <a:lnTo>
                    <a:pt x="0" y="0"/>
                  </a:lnTo>
                  <a:lnTo>
                    <a:pt x="0" y="0"/>
                  </a:lnTo>
                  <a:close/>
                </a:path>
              </a:pathLst>
            </a:custGeom>
            <a:solidFill>
              <a:srgbClr val="205AAB"/>
            </a:solidFill>
            <a:ln w="12700" cap="flat">
              <a:solidFill>
                <a:srgbClr val="205AAB"/>
              </a:solidFill>
              <a:prstDash val="solid"/>
              <a:miter lim="800000"/>
              <a:headEnd/>
              <a:tailEnd/>
            </a:ln>
          </p:spPr>
          <p:txBody>
            <a:bodyPr vert="horz" wrap="square" lIns="91440" tIns="45720" rIns="91440" bIns="45720" numCol="1" anchor="t" anchorCtr="0" compatLnSpc="1">
              <a:prstTxWarp prst="textNoShape">
                <a:avLst/>
              </a:prstTxWarp>
            </a:bodyPr>
            <a:lstStyle/>
            <a:p>
              <a:endParaRPr lang="en-AU"/>
            </a:p>
          </p:txBody>
        </p:sp>
        <p:sp>
          <p:nvSpPr>
            <p:cNvPr id="231" name="Freeform 13"/>
            <p:cNvSpPr>
              <a:spLocks/>
            </p:cNvSpPr>
            <p:nvPr/>
          </p:nvSpPr>
          <p:spPr bwMode="auto">
            <a:xfrm>
              <a:off x="1328" y="2875"/>
              <a:ext cx="3228" cy="195"/>
            </a:xfrm>
            <a:custGeom>
              <a:avLst/>
              <a:gdLst>
                <a:gd name="T0" fmla="*/ 0 w 1578"/>
                <a:gd name="T1" fmla="*/ 0 h 95"/>
                <a:gd name="T2" fmla="*/ 1578 w 1578"/>
                <a:gd name="T3" fmla="*/ 95 h 95"/>
              </a:gdLst>
              <a:ahLst/>
              <a:cxnLst>
                <a:cxn ang="0">
                  <a:pos x="T0" y="T1"/>
                </a:cxn>
                <a:cxn ang="0">
                  <a:pos x="T2" y="T3"/>
                </a:cxn>
              </a:cxnLst>
              <a:rect l="0" t="0" r="r" b="b"/>
              <a:pathLst>
                <a:path w="1578" h="95">
                  <a:moveTo>
                    <a:pt x="0" y="0"/>
                  </a:moveTo>
                  <a:cubicBezTo>
                    <a:pt x="0" y="47"/>
                    <a:pt x="786" y="94"/>
                    <a:pt x="1578" y="95"/>
                  </a:cubicBezTo>
                </a:path>
              </a:pathLst>
            </a:custGeom>
            <a:noFill/>
            <a:ln w="9525" cap="flat">
              <a:solidFill>
                <a:srgbClr val="205AA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232" name="Freeform 14"/>
            <p:cNvSpPr>
              <a:spLocks/>
            </p:cNvSpPr>
            <p:nvPr/>
          </p:nvSpPr>
          <p:spPr bwMode="auto">
            <a:xfrm>
              <a:off x="4551" y="3045"/>
              <a:ext cx="50" cy="49"/>
            </a:xfrm>
            <a:custGeom>
              <a:avLst/>
              <a:gdLst>
                <a:gd name="T0" fmla="*/ 0 w 50"/>
                <a:gd name="T1" fmla="*/ 49 h 49"/>
                <a:gd name="T2" fmla="*/ 50 w 50"/>
                <a:gd name="T3" fmla="*/ 25 h 49"/>
                <a:gd name="T4" fmla="*/ 0 w 50"/>
                <a:gd name="T5" fmla="*/ 0 h 49"/>
                <a:gd name="T6" fmla="*/ 0 w 50"/>
                <a:gd name="T7" fmla="*/ 49 h 49"/>
                <a:gd name="T8" fmla="*/ 0 w 50"/>
                <a:gd name="T9" fmla="*/ 49 h 49"/>
              </a:gdLst>
              <a:ahLst/>
              <a:cxnLst>
                <a:cxn ang="0">
                  <a:pos x="T0" y="T1"/>
                </a:cxn>
                <a:cxn ang="0">
                  <a:pos x="T2" y="T3"/>
                </a:cxn>
                <a:cxn ang="0">
                  <a:pos x="T4" y="T5"/>
                </a:cxn>
                <a:cxn ang="0">
                  <a:pos x="T6" y="T7"/>
                </a:cxn>
                <a:cxn ang="0">
                  <a:pos x="T8" y="T9"/>
                </a:cxn>
              </a:cxnLst>
              <a:rect l="0" t="0" r="r" b="b"/>
              <a:pathLst>
                <a:path w="50" h="49">
                  <a:moveTo>
                    <a:pt x="0" y="49"/>
                  </a:moveTo>
                  <a:lnTo>
                    <a:pt x="50" y="25"/>
                  </a:lnTo>
                  <a:lnTo>
                    <a:pt x="0" y="0"/>
                  </a:lnTo>
                  <a:lnTo>
                    <a:pt x="0" y="49"/>
                  </a:lnTo>
                  <a:lnTo>
                    <a:pt x="0" y="49"/>
                  </a:lnTo>
                  <a:close/>
                </a:path>
              </a:pathLst>
            </a:custGeom>
            <a:solidFill>
              <a:srgbClr val="205AAB"/>
            </a:solidFill>
            <a:ln w="12700" cap="flat">
              <a:solidFill>
                <a:srgbClr val="205AAB"/>
              </a:solidFill>
              <a:prstDash val="solid"/>
              <a:miter lim="800000"/>
              <a:headEnd/>
              <a:tailEnd/>
            </a:ln>
          </p:spPr>
          <p:txBody>
            <a:bodyPr vert="horz" wrap="square" lIns="91440" tIns="45720" rIns="91440" bIns="45720" numCol="1" anchor="t" anchorCtr="0" compatLnSpc="1">
              <a:prstTxWarp prst="textNoShape">
                <a:avLst/>
              </a:prstTxWarp>
            </a:bodyPr>
            <a:lstStyle/>
            <a:p>
              <a:endParaRPr lang="en-AU"/>
            </a:p>
          </p:txBody>
        </p:sp>
        <p:sp>
          <p:nvSpPr>
            <p:cNvPr id="233" name="Line 15"/>
            <p:cNvSpPr>
              <a:spLocks noChangeShapeType="1"/>
            </p:cNvSpPr>
            <p:nvPr/>
          </p:nvSpPr>
          <p:spPr bwMode="auto">
            <a:xfrm>
              <a:off x="2291" y="2680"/>
              <a:ext cx="262" cy="0"/>
            </a:xfrm>
            <a:prstGeom prst="line">
              <a:avLst/>
            </a:prstGeom>
            <a:noFill/>
            <a:ln w="9525" cap="flat">
              <a:solidFill>
                <a:srgbClr val="205AA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AU"/>
            </a:p>
          </p:txBody>
        </p:sp>
        <p:sp>
          <p:nvSpPr>
            <p:cNvPr id="234" name="Freeform 16"/>
            <p:cNvSpPr>
              <a:spLocks/>
            </p:cNvSpPr>
            <p:nvPr/>
          </p:nvSpPr>
          <p:spPr bwMode="auto">
            <a:xfrm>
              <a:off x="2545" y="2656"/>
              <a:ext cx="49" cy="49"/>
            </a:xfrm>
            <a:custGeom>
              <a:avLst/>
              <a:gdLst>
                <a:gd name="T0" fmla="*/ 0 w 49"/>
                <a:gd name="T1" fmla="*/ 49 h 49"/>
                <a:gd name="T2" fmla="*/ 49 w 49"/>
                <a:gd name="T3" fmla="*/ 24 h 49"/>
                <a:gd name="T4" fmla="*/ 0 w 49"/>
                <a:gd name="T5" fmla="*/ 0 h 49"/>
                <a:gd name="T6" fmla="*/ 0 w 49"/>
                <a:gd name="T7" fmla="*/ 49 h 49"/>
                <a:gd name="T8" fmla="*/ 0 w 49"/>
                <a:gd name="T9" fmla="*/ 49 h 49"/>
              </a:gdLst>
              <a:ahLst/>
              <a:cxnLst>
                <a:cxn ang="0">
                  <a:pos x="T0" y="T1"/>
                </a:cxn>
                <a:cxn ang="0">
                  <a:pos x="T2" y="T3"/>
                </a:cxn>
                <a:cxn ang="0">
                  <a:pos x="T4" y="T5"/>
                </a:cxn>
                <a:cxn ang="0">
                  <a:pos x="T6" y="T7"/>
                </a:cxn>
                <a:cxn ang="0">
                  <a:pos x="T8" y="T9"/>
                </a:cxn>
              </a:cxnLst>
              <a:rect l="0" t="0" r="r" b="b"/>
              <a:pathLst>
                <a:path w="49" h="49">
                  <a:moveTo>
                    <a:pt x="0" y="49"/>
                  </a:moveTo>
                  <a:lnTo>
                    <a:pt x="49" y="24"/>
                  </a:lnTo>
                  <a:lnTo>
                    <a:pt x="0" y="0"/>
                  </a:lnTo>
                  <a:lnTo>
                    <a:pt x="0" y="49"/>
                  </a:lnTo>
                  <a:lnTo>
                    <a:pt x="0" y="49"/>
                  </a:lnTo>
                  <a:close/>
                </a:path>
              </a:pathLst>
            </a:custGeom>
            <a:solidFill>
              <a:srgbClr val="205AAB"/>
            </a:solidFill>
            <a:ln w="12700" cap="flat">
              <a:solidFill>
                <a:srgbClr val="205AAB"/>
              </a:solidFill>
              <a:prstDash val="solid"/>
              <a:miter lim="800000"/>
              <a:headEnd/>
              <a:tailEnd/>
            </a:ln>
          </p:spPr>
          <p:txBody>
            <a:bodyPr vert="horz" wrap="square" lIns="91440" tIns="45720" rIns="91440" bIns="45720" numCol="1" anchor="t" anchorCtr="0" compatLnSpc="1">
              <a:prstTxWarp prst="textNoShape">
                <a:avLst/>
              </a:prstTxWarp>
            </a:bodyPr>
            <a:lstStyle/>
            <a:p>
              <a:endParaRPr lang="en-AU"/>
            </a:p>
          </p:txBody>
        </p:sp>
        <p:sp>
          <p:nvSpPr>
            <p:cNvPr id="235" name="Line 17"/>
            <p:cNvSpPr>
              <a:spLocks noChangeShapeType="1"/>
            </p:cNvSpPr>
            <p:nvPr/>
          </p:nvSpPr>
          <p:spPr bwMode="auto">
            <a:xfrm>
              <a:off x="2301" y="3334"/>
              <a:ext cx="262" cy="15"/>
            </a:xfrm>
            <a:prstGeom prst="line">
              <a:avLst/>
            </a:prstGeom>
            <a:noFill/>
            <a:ln w="9525" cap="flat">
              <a:solidFill>
                <a:srgbClr val="205AA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AU"/>
            </a:p>
          </p:txBody>
        </p:sp>
        <p:sp>
          <p:nvSpPr>
            <p:cNvPr id="236" name="Freeform 18"/>
            <p:cNvSpPr>
              <a:spLocks/>
            </p:cNvSpPr>
            <p:nvPr/>
          </p:nvSpPr>
          <p:spPr bwMode="auto">
            <a:xfrm>
              <a:off x="2553" y="3324"/>
              <a:ext cx="51" cy="49"/>
            </a:xfrm>
            <a:custGeom>
              <a:avLst/>
              <a:gdLst>
                <a:gd name="T0" fmla="*/ 4 w 51"/>
                <a:gd name="T1" fmla="*/ 0 h 49"/>
                <a:gd name="T2" fmla="*/ 51 w 51"/>
                <a:gd name="T3" fmla="*/ 27 h 49"/>
                <a:gd name="T4" fmla="*/ 0 w 51"/>
                <a:gd name="T5" fmla="*/ 49 h 49"/>
                <a:gd name="T6" fmla="*/ 4 w 51"/>
                <a:gd name="T7" fmla="*/ 0 h 49"/>
                <a:gd name="T8" fmla="*/ 4 w 51"/>
                <a:gd name="T9" fmla="*/ 0 h 49"/>
              </a:gdLst>
              <a:ahLst/>
              <a:cxnLst>
                <a:cxn ang="0">
                  <a:pos x="T0" y="T1"/>
                </a:cxn>
                <a:cxn ang="0">
                  <a:pos x="T2" y="T3"/>
                </a:cxn>
                <a:cxn ang="0">
                  <a:pos x="T4" y="T5"/>
                </a:cxn>
                <a:cxn ang="0">
                  <a:pos x="T6" y="T7"/>
                </a:cxn>
                <a:cxn ang="0">
                  <a:pos x="T8" y="T9"/>
                </a:cxn>
              </a:cxnLst>
              <a:rect l="0" t="0" r="r" b="b"/>
              <a:pathLst>
                <a:path w="51" h="49">
                  <a:moveTo>
                    <a:pt x="4" y="0"/>
                  </a:moveTo>
                  <a:lnTo>
                    <a:pt x="51" y="27"/>
                  </a:lnTo>
                  <a:lnTo>
                    <a:pt x="0" y="49"/>
                  </a:lnTo>
                  <a:lnTo>
                    <a:pt x="4" y="0"/>
                  </a:lnTo>
                  <a:lnTo>
                    <a:pt x="4" y="0"/>
                  </a:lnTo>
                  <a:close/>
                </a:path>
              </a:pathLst>
            </a:custGeom>
            <a:solidFill>
              <a:srgbClr val="205AAB"/>
            </a:solidFill>
            <a:ln w="12700" cap="flat">
              <a:solidFill>
                <a:srgbClr val="205AAB"/>
              </a:solidFill>
              <a:prstDash val="solid"/>
              <a:miter lim="800000"/>
              <a:headEnd/>
              <a:tailEnd/>
            </a:ln>
          </p:spPr>
          <p:txBody>
            <a:bodyPr vert="horz" wrap="square" lIns="91440" tIns="45720" rIns="91440" bIns="45720" numCol="1" anchor="t" anchorCtr="0" compatLnSpc="1">
              <a:prstTxWarp prst="textNoShape">
                <a:avLst/>
              </a:prstTxWarp>
            </a:bodyPr>
            <a:lstStyle/>
            <a:p>
              <a:endParaRPr lang="en-AU"/>
            </a:p>
          </p:txBody>
        </p:sp>
        <p:sp>
          <p:nvSpPr>
            <p:cNvPr id="237" name="Line 19"/>
            <p:cNvSpPr>
              <a:spLocks noChangeShapeType="1"/>
            </p:cNvSpPr>
            <p:nvPr/>
          </p:nvSpPr>
          <p:spPr bwMode="auto">
            <a:xfrm flipV="1">
              <a:off x="2293" y="2018"/>
              <a:ext cx="262" cy="10"/>
            </a:xfrm>
            <a:prstGeom prst="line">
              <a:avLst/>
            </a:prstGeom>
            <a:noFill/>
            <a:ln w="9525" cap="flat">
              <a:solidFill>
                <a:srgbClr val="205AA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AU"/>
            </a:p>
          </p:txBody>
        </p:sp>
        <p:sp>
          <p:nvSpPr>
            <p:cNvPr id="239" name="Freeform 20"/>
            <p:cNvSpPr>
              <a:spLocks/>
            </p:cNvSpPr>
            <p:nvPr/>
          </p:nvSpPr>
          <p:spPr bwMode="auto">
            <a:xfrm>
              <a:off x="2545" y="1993"/>
              <a:ext cx="51" cy="49"/>
            </a:xfrm>
            <a:custGeom>
              <a:avLst/>
              <a:gdLst>
                <a:gd name="T0" fmla="*/ 2 w 51"/>
                <a:gd name="T1" fmla="*/ 49 h 49"/>
                <a:gd name="T2" fmla="*/ 51 w 51"/>
                <a:gd name="T3" fmla="*/ 25 h 49"/>
                <a:gd name="T4" fmla="*/ 0 w 51"/>
                <a:gd name="T5" fmla="*/ 0 h 49"/>
                <a:gd name="T6" fmla="*/ 2 w 51"/>
                <a:gd name="T7" fmla="*/ 49 h 49"/>
                <a:gd name="T8" fmla="*/ 2 w 51"/>
                <a:gd name="T9" fmla="*/ 49 h 49"/>
              </a:gdLst>
              <a:ahLst/>
              <a:cxnLst>
                <a:cxn ang="0">
                  <a:pos x="T0" y="T1"/>
                </a:cxn>
                <a:cxn ang="0">
                  <a:pos x="T2" y="T3"/>
                </a:cxn>
                <a:cxn ang="0">
                  <a:pos x="T4" y="T5"/>
                </a:cxn>
                <a:cxn ang="0">
                  <a:pos x="T6" y="T7"/>
                </a:cxn>
                <a:cxn ang="0">
                  <a:pos x="T8" y="T9"/>
                </a:cxn>
              </a:cxnLst>
              <a:rect l="0" t="0" r="r" b="b"/>
              <a:pathLst>
                <a:path w="51" h="49">
                  <a:moveTo>
                    <a:pt x="2" y="49"/>
                  </a:moveTo>
                  <a:lnTo>
                    <a:pt x="51" y="25"/>
                  </a:lnTo>
                  <a:lnTo>
                    <a:pt x="0" y="0"/>
                  </a:lnTo>
                  <a:lnTo>
                    <a:pt x="2" y="49"/>
                  </a:lnTo>
                  <a:lnTo>
                    <a:pt x="2" y="49"/>
                  </a:lnTo>
                  <a:close/>
                </a:path>
              </a:pathLst>
            </a:custGeom>
            <a:solidFill>
              <a:srgbClr val="205AAB"/>
            </a:solidFill>
            <a:ln w="12700" cap="flat">
              <a:solidFill>
                <a:srgbClr val="205AAB"/>
              </a:solidFill>
              <a:prstDash val="solid"/>
              <a:miter lim="800000"/>
              <a:headEnd/>
              <a:tailEnd/>
            </a:ln>
          </p:spPr>
          <p:txBody>
            <a:bodyPr vert="horz" wrap="square" lIns="91440" tIns="45720" rIns="91440" bIns="45720" numCol="1" anchor="t" anchorCtr="0" compatLnSpc="1">
              <a:prstTxWarp prst="textNoShape">
                <a:avLst/>
              </a:prstTxWarp>
            </a:bodyPr>
            <a:lstStyle/>
            <a:p>
              <a:endParaRPr lang="en-AU"/>
            </a:p>
          </p:txBody>
        </p:sp>
        <p:sp>
          <p:nvSpPr>
            <p:cNvPr id="300" name="Line 51"/>
            <p:cNvSpPr>
              <a:spLocks noChangeShapeType="1"/>
            </p:cNvSpPr>
            <p:nvPr/>
          </p:nvSpPr>
          <p:spPr bwMode="auto">
            <a:xfrm flipV="1">
              <a:off x="3095" y="1942"/>
              <a:ext cx="2181" cy="76"/>
            </a:xfrm>
            <a:prstGeom prst="line">
              <a:avLst/>
            </a:prstGeom>
            <a:noFill/>
            <a:ln w="9525" cap="flat">
              <a:solidFill>
                <a:srgbClr val="205AA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AU"/>
            </a:p>
          </p:txBody>
        </p:sp>
        <p:sp>
          <p:nvSpPr>
            <p:cNvPr id="301" name="Freeform 52"/>
            <p:cNvSpPr>
              <a:spLocks/>
            </p:cNvSpPr>
            <p:nvPr/>
          </p:nvSpPr>
          <p:spPr bwMode="auto">
            <a:xfrm>
              <a:off x="5265" y="1917"/>
              <a:ext cx="51" cy="50"/>
            </a:xfrm>
            <a:custGeom>
              <a:avLst/>
              <a:gdLst>
                <a:gd name="T0" fmla="*/ 2 w 51"/>
                <a:gd name="T1" fmla="*/ 50 h 50"/>
                <a:gd name="T2" fmla="*/ 51 w 51"/>
                <a:gd name="T3" fmla="*/ 25 h 50"/>
                <a:gd name="T4" fmla="*/ 0 w 51"/>
                <a:gd name="T5" fmla="*/ 0 h 50"/>
                <a:gd name="T6" fmla="*/ 2 w 51"/>
                <a:gd name="T7" fmla="*/ 50 h 50"/>
                <a:gd name="T8" fmla="*/ 2 w 51"/>
                <a:gd name="T9" fmla="*/ 50 h 50"/>
              </a:gdLst>
              <a:ahLst/>
              <a:cxnLst>
                <a:cxn ang="0">
                  <a:pos x="T0" y="T1"/>
                </a:cxn>
                <a:cxn ang="0">
                  <a:pos x="T2" y="T3"/>
                </a:cxn>
                <a:cxn ang="0">
                  <a:pos x="T4" y="T5"/>
                </a:cxn>
                <a:cxn ang="0">
                  <a:pos x="T6" y="T7"/>
                </a:cxn>
                <a:cxn ang="0">
                  <a:pos x="T8" y="T9"/>
                </a:cxn>
              </a:cxnLst>
              <a:rect l="0" t="0" r="r" b="b"/>
              <a:pathLst>
                <a:path w="51" h="50">
                  <a:moveTo>
                    <a:pt x="2" y="50"/>
                  </a:moveTo>
                  <a:lnTo>
                    <a:pt x="51" y="25"/>
                  </a:lnTo>
                  <a:lnTo>
                    <a:pt x="0" y="0"/>
                  </a:lnTo>
                  <a:lnTo>
                    <a:pt x="2" y="50"/>
                  </a:lnTo>
                  <a:lnTo>
                    <a:pt x="2" y="50"/>
                  </a:lnTo>
                  <a:close/>
                </a:path>
              </a:pathLst>
            </a:custGeom>
            <a:solidFill>
              <a:srgbClr val="205AAB"/>
            </a:solidFill>
            <a:ln w="12700" cap="flat">
              <a:solidFill>
                <a:srgbClr val="205AAB"/>
              </a:solidFill>
              <a:prstDash val="solid"/>
              <a:miter lim="800000"/>
              <a:headEnd/>
              <a:tailEnd/>
            </a:ln>
          </p:spPr>
          <p:txBody>
            <a:bodyPr vert="horz" wrap="square" lIns="91440" tIns="45720" rIns="91440" bIns="45720" numCol="1" anchor="t" anchorCtr="0" compatLnSpc="1">
              <a:prstTxWarp prst="textNoShape">
                <a:avLst/>
              </a:prstTxWarp>
            </a:bodyPr>
            <a:lstStyle/>
            <a:p>
              <a:endParaRPr lang="en-AU"/>
            </a:p>
          </p:txBody>
        </p:sp>
        <p:sp>
          <p:nvSpPr>
            <p:cNvPr id="302" name="Line 53"/>
            <p:cNvSpPr>
              <a:spLocks noChangeShapeType="1"/>
            </p:cNvSpPr>
            <p:nvPr/>
          </p:nvSpPr>
          <p:spPr bwMode="auto">
            <a:xfrm>
              <a:off x="3095" y="3351"/>
              <a:ext cx="2156" cy="117"/>
            </a:xfrm>
            <a:prstGeom prst="line">
              <a:avLst/>
            </a:prstGeom>
            <a:noFill/>
            <a:ln w="9525" cap="flat">
              <a:solidFill>
                <a:srgbClr val="205AA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AU"/>
            </a:p>
          </p:txBody>
        </p:sp>
        <p:sp>
          <p:nvSpPr>
            <p:cNvPr id="303" name="Freeform 54"/>
            <p:cNvSpPr>
              <a:spLocks/>
            </p:cNvSpPr>
            <p:nvPr/>
          </p:nvSpPr>
          <p:spPr bwMode="auto">
            <a:xfrm>
              <a:off x="5241" y="3441"/>
              <a:ext cx="51" cy="49"/>
            </a:xfrm>
            <a:custGeom>
              <a:avLst/>
              <a:gdLst>
                <a:gd name="T0" fmla="*/ 4 w 51"/>
                <a:gd name="T1" fmla="*/ 0 h 49"/>
                <a:gd name="T2" fmla="*/ 51 w 51"/>
                <a:gd name="T3" fmla="*/ 29 h 49"/>
                <a:gd name="T4" fmla="*/ 0 w 51"/>
                <a:gd name="T5" fmla="*/ 49 h 49"/>
                <a:gd name="T6" fmla="*/ 4 w 51"/>
                <a:gd name="T7" fmla="*/ 0 h 49"/>
                <a:gd name="T8" fmla="*/ 4 w 51"/>
                <a:gd name="T9" fmla="*/ 0 h 49"/>
              </a:gdLst>
              <a:ahLst/>
              <a:cxnLst>
                <a:cxn ang="0">
                  <a:pos x="T0" y="T1"/>
                </a:cxn>
                <a:cxn ang="0">
                  <a:pos x="T2" y="T3"/>
                </a:cxn>
                <a:cxn ang="0">
                  <a:pos x="T4" y="T5"/>
                </a:cxn>
                <a:cxn ang="0">
                  <a:pos x="T6" y="T7"/>
                </a:cxn>
                <a:cxn ang="0">
                  <a:pos x="T8" y="T9"/>
                </a:cxn>
              </a:cxnLst>
              <a:rect l="0" t="0" r="r" b="b"/>
              <a:pathLst>
                <a:path w="51" h="49">
                  <a:moveTo>
                    <a:pt x="4" y="0"/>
                  </a:moveTo>
                  <a:lnTo>
                    <a:pt x="51" y="29"/>
                  </a:lnTo>
                  <a:lnTo>
                    <a:pt x="0" y="49"/>
                  </a:lnTo>
                  <a:lnTo>
                    <a:pt x="4" y="0"/>
                  </a:lnTo>
                  <a:lnTo>
                    <a:pt x="4" y="0"/>
                  </a:lnTo>
                  <a:close/>
                </a:path>
              </a:pathLst>
            </a:custGeom>
            <a:solidFill>
              <a:srgbClr val="205AAB"/>
            </a:solidFill>
            <a:ln w="12700" cap="flat">
              <a:solidFill>
                <a:srgbClr val="205AAB"/>
              </a:solidFill>
              <a:prstDash val="solid"/>
              <a:miter lim="800000"/>
              <a:headEnd/>
              <a:tailEnd/>
            </a:ln>
          </p:spPr>
          <p:txBody>
            <a:bodyPr vert="horz" wrap="square" lIns="91440" tIns="45720" rIns="91440" bIns="45720" numCol="1" anchor="t" anchorCtr="0" compatLnSpc="1">
              <a:prstTxWarp prst="textNoShape">
                <a:avLst/>
              </a:prstTxWarp>
            </a:bodyPr>
            <a:lstStyle/>
            <a:p>
              <a:endParaRPr lang="en-AU"/>
            </a:p>
          </p:txBody>
        </p:sp>
        <p:sp>
          <p:nvSpPr>
            <p:cNvPr id="304" name="Line 55"/>
            <p:cNvSpPr>
              <a:spLocks noChangeShapeType="1"/>
            </p:cNvSpPr>
            <p:nvPr/>
          </p:nvSpPr>
          <p:spPr bwMode="auto">
            <a:xfrm>
              <a:off x="3095" y="2680"/>
              <a:ext cx="2181" cy="0"/>
            </a:xfrm>
            <a:prstGeom prst="line">
              <a:avLst/>
            </a:prstGeom>
            <a:noFill/>
            <a:ln w="9525" cap="flat">
              <a:solidFill>
                <a:srgbClr val="205AA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AU"/>
            </a:p>
          </p:txBody>
        </p:sp>
        <p:sp>
          <p:nvSpPr>
            <p:cNvPr id="305" name="Freeform 56"/>
            <p:cNvSpPr>
              <a:spLocks/>
            </p:cNvSpPr>
            <p:nvPr/>
          </p:nvSpPr>
          <p:spPr bwMode="auto">
            <a:xfrm>
              <a:off x="5267" y="2656"/>
              <a:ext cx="49" cy="49"/>
            </a:xfrm>
            <a:custGeom>
              <a:avLst/>
              <a:gdLst>
                <a:gd name="T0" fmla="*/ 0 w 49"/>
                <a:gd name="T1" fmla="*/ 0 h 49"/>
                <a:gd name="T2" fmla="*/ 49 w 49"/>
                <a:gd name="T3" fmla="*/ 24 h 49"/>
                <a:gd name="T4" fmla="*/ 0 w 49"/>
                <a:gd name="T5" fmla="*/ 49 h 49"/>
                <a:gd name="T6" fmla="*/ 0 w 49"/>
                <a:gd name="T7" fmla="*/ 0 h 49"/>
                <a:gd name="T8" fmla="*/ 0 w 49"/>
                <a:gd name="T9" fmla="*/ 0 h 49"/>
              </a:gdLst>
              <a:ahLst/>
              <a:cxnLst>
                <a:cxn ang="0">
                  <a:pos x="T0" y="T1"/>
                </a:cxn>
                <a:cxn ang="0">
                  <a:pos x="T2" y="T3"/>
                </a:cxn>
                <a:cxn ang="0">
                  <a:pos x="T4" y="T5"/>
                </a:cxn>
                <a:cxn ang="0">
                  <a:pos x="T6" y="T7"/>
                </a:cxn>
                <a:cxn ang="0">
                  <a:pos x="T8" y="T9"/>
                </a:cxn>
              </a:cxnLst>
              <a:rect l="0" t="0" r="r" b="b"/>
              <a:pathLst>
                <a:path w="49" h="49">
                  <a:moveTo>
                    <a:pt x="0" y="0"/>
                  </a:moveTo>
                  <a:lnTo>
                    <a:pt x="49" y="24"/>
                  </a:lnTo>
                  <a:lnTo>
                    <a:pt x="0" y="49"/>
                  </a:lnTo>
                  <a:lnTo>
                    <a:pt x="0" y="0"/>
                  </a:lnTo>
                  <a:lnTo>
                    <a:pt x="0" y="0"/>
                  </a:lnTo>
                  <a:close/>
                </a:path>
              </a:pathLst>
            </a:custGeom>
            <a:solidFill>
              <a:srgbClr val="205AAB"/>
            </a:solidFill>
            <a:ln w="12700" cap="flat">
              <a:solidFill>
                <a:srgbClr val="205AAB"/>
              </a:solidFill>
              <a:prstDash val="solid"/>
              <a:miter lim="800000"/>
              <a:headEnd/>
              <a:tailEnd/>
            </a:ln>
          </p:spPr>
          <p:txBody>
            <a:bodyPr vert="horz" wrap="square" lIns="91440" tIns="45720" rIns="91440" bIns="45720" numCol="1" anchor="t" anchorCtr="0" compatLnSpc="1">
              <a:prstTxWarp prst="textNoShape">
                <a:avLst/>
              </a:prstTxWarp>
            </a:bodyPr>
            <a:lstStyle/>
            <a:p>
              <a:endParaRPr lang="en-AU"/>
            </a:p>
          </p:txBody>
        </p:sp>
      </p:grpSp>
      <p:sp>
        <p:nvSpPr>
          <p:cNvPr id="358" name="Oval 357"/>
          <p:cNvSpPr/>
          <p:nvPr/>
        </p:nvSpPr>
        <p:spPr>
          <a:xfrm>
            <a:off x="3867291" y="3451549"/>
            <a:ext cx="730286" cy="730286"/>
          </a:xfrm>
          <a:prstGeom prst="ellipse">
            <a:avLst/>
          </a:prstGeom>
          <a:solidFill>
            <a:schemeClr val="tx2"/>
          </a:solidFill>
          <a:ln w="1905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dirty="0"/>
          </a:p>
        </p:txBody>
      </p:sp>
      <p:sp>
        <p:nvSpPr>
          <p:cNvPr id="182" name="TextBox 181"/>
          <p:cNvSpPr txBox="1"/>
          <p:nvPr/>
        </p:nvSpPr>
        <p:spPr>
          <a:xfrm>
            <a:off x="2613383" y="3729685"/>
            <a:ext cx="720784" cy="120936"/>
          </a:xfrm>
          <a:prstGeom prst="rect">
            <a:avLst/>
          </a:prstGeom>
        </p:spPr>
        <p:txBody>
          <a:bodyPr vert="horz" wrap="square" lIns="0" tIns="0" rIns="0" bIns="0" rtlCol="0">
            <a:noAutofit/>
          </a:bodyPr>
          <a:lstStyle/>
          <a:p>
            <a:pPr algn="ctr">
              <a:lnSpc>
                <a:spcPct val="80000"/>
              </a:lnSpc>
            </a:pPr>
            <a:r>
              <a:rPr lang="en-US" sz="1100" dirty="0">
                <a:solidFill>
                  <a:schemeClr val="bg1"/>
                </a:solidFill>
                <a:latin typeface="+mj-lt"/>
              </a:rPr>
              <a:t>10s Models</a:t>
            </a:r>
          </a:p>
        </p:txBody>
      </p:sp>
      <p:sp>
        <p:nvSpPr>
          <p:cNvPr id="187" name="TextBox 186"/>
          <p:cNvSpPr txBox="1"/>
          <p:nvPr/>
        </p:nvSpPr>
        <p:spPr>
          <a:xfrm>
            <a:off x="2607669" y="2727446"/>
            <a:ext cx="720784" cy="120936"/>
          </a:xfrm>
          <a:prstGeom prst="rect">
            <a:avLst/>
          </a:prstGeom>
        </p:spPr>
        <p:txBody>
          <a:bodyPr vert="horz" wrap="square" lIns="0" tIns="0" rIns="0" bIns="0" rtlCol="0">
            <a:noAutofit/>
          </a:bodyPr>
          <a:lstStyle/>
          <a:p>
            <a:pPr algn="ctr">
              <a:lnSpc>
                <a:spcPct val="80000"/>
              </a:lnSpc>
            </a:pPr>
            <a:r>
              <a:rPr lang="en-US" sz="1100" dirty="0">
                <a:solidFill>
                  <a:schemeClr val="bg1"/>
                </a:solidFill>
                <a:latin typeface="+mj-lt"/>
              </a:rPr>
              <a:t>3,500 </a:t>
            </a:r>
            <a:r>
              <a:rPr lang="en-US" sz="1100" dirty="0" err="1">
                <a:solidFill>
                  <a:schemeClr val="bg1"/>
                </a:solidFill>
                <a:latin typeface="+mj-lt"/>
              </a:rPr>
              <a:t>msg</a:t>
            </a:r>
            <a:r>
              <a:rPr lang="en-US" sz="1100" dirty="0">
                <a:solidFill>
                  <a:schemeClr val="bg1"/>
                </a:solidFill>
                <a:latin typeface="+mj-lt"/>
              </a:rPr>
              <a:t>/sec</a:t>
            </a:r>
          </a:p>
        </p:txBody>
      </p:sp>
      <p:sp>
        <p:nvSpPr>
          <p:cNvPr id="196" name="TextBox 195"/>
          <p:cNvSpPr txBox="1"/>
          <p:nvPr/>
        </p:nvSpPr>
        <p:spPr>
          <a:xfrm>
            <a:off x="2708535" y="4749415"/>
            <a:ext cx="567770" cy="252501"/>
          </a:xfrm>
          <a:prstGeom prst="rect">
            <a:avLst/>
          </a:prstGeom>
        </p:spPr>
        <p:txBody>
          <a:bodyPr vert="horz" wrap="none" lIns="0" tIns="0" rIns="0" bIns="0" rtlCol="0">
            <a:noAutofit/>
          </a:bodyPr>
          <a:lstStyle/>
          <a:p>
            <a:pPr algn="ctr">
              <a:lnSpc>
                <a:spcPct val="80000"/>
              </a:lnSpc>
            </a:pPr>
            <a:r>
              <a:rPr lang="en-US" sz="1100" dirty="0">
                <a:solidFill>
                  <a:schemeClr val="bg1"/>
                </a:solidFill>
                <a:latin typeface="+mj-lt"/>
              </a:rPr>
              <a:t>1 </a:t>
            </a:r>
            <a:r>
              <a:rPr lang="en-US" sz="1100" dirty="0" err="1">
                <a:solidFill>
                  <a:schemeClr val="bg1"/>
                </a:solidFill>
                <a:latin typeface="+mj-lt"/>
              </a:rPr>
              <a:t>Env</a:t>
            </a:r>
            <a:r>
              <a:rPr lang="en-US" sz="1100" dirty="0">
                <a:solidFill>
                  <a:schemeClr val="bg1"/>
                </a:solidFill>
                <a:latin typeface="+mj-lt"/>
              </a:rPr>
              <a:t> </a:t>
            </a:r>
          </a:p>
          <a:p>
            <a:pPr algn="ctr">
              <a:lnSpc>
                <a:spcPct val="80000"/>
              </a:lnSpc>
            </a:pPr>
            <a:r>
              <a:rPr lang="en-US" sz="1100" dirty="0">
                <a:solidFill>
                  <a:schemeClr val="bg1"/>
                </a:solidFill>
                <a:latin typeface="+mj-lt"/>
              </a:rPr>
              <a:t>AWS</a:t>
            </a:r>
          </a:p>
        </p:txBody>
      </p:sp>
      <p:sp>
        <p:nvSpPr>
          <p:cNvPr id="278" name="TextBox 277"/>
          <p:cNvSpPr txBox="1"/>
          <p:nvPr/>
        </p:nvSpPr>
        <p:spPr>
          <a:xfrm>
            <a:off x="3872042" y="3697085"/>
            <a:ext cx="720784" cy="258464"/>
          </a:xfrm>
          <a:prstGeom prst="rect">
            <a:avLst/>
          </a:prstGeom>
        </p:spPr>
        <p:txBody>
          <a:bodyPr vert="horz" wrap="square" lIns="0" tIns="0" rIns="0" bIns="0" rtlCol="0">
            <a:noAutofit/>
          </a:bodyPr>
          <a:lstStyle/>
          <a:p>
            <a:pPr algn="ctr">
              <a:lnSpc>
                <a:spcPct val="80000"/>
              </a:lnSpc>
            </a:pPr>
            <a:r>
              <a:rPr lang="en-US" sz="1100" dirty="0">
                <a:solidFill>
                  <a:schemeClr val="bg1"/>
                </a:solidFill>
                <a:latin typeface="+mj-lt"/>
              </a:rPr>
              <a:t>1000s Models</a:t>
            </a:r>
          </a:p>
        </p:txBody>
      </p:sp>
      <p:sp>
        <p:nvSpPr>
          <p:cNvPr id="280" name="TextBox 279"/>
          <p:cNvSpPr txBox="1"/>
          <p:nvPr/>
        </p:nvSpPr>
        <p:spPr>
          <a:xfrm>
            <a:off x="3869755" y="2729869"/>
            <a:ext cx="720784" cy="120936"/>
          </a:xfrm>
          <a:prstGeom prst="rect">
            <a:avLst/>
          </a:prstGeom>
        </p:spPr>
        <p:txBody>
          <a:bodyPr vert="horz" wrap="square" lIns="0" tIns="0" rIns="0" bIns="0" rtlCol="0">
            <a:noAutofit/>
          </a:bodyPr>
          <a:lstStyle/>
          <a:p>
            <a:pPr algn="ctr">
              <a:lnSpc>
                <a:spcPct val="80000"/>
              </a:lnSpc>
            </a:pPr>
            <a:r>
              <a:rPr lang="en-US" sz="1100" dirty="0">
                <a:solidFill>
                  <a:schemeClr val="bg1"/>
                </a:solidFill>
                <a:latin typeface="+mj-lt"/>
              </a:rPr>
              <a:t>6,000 </a:t>
            </a:r>
            <a:r>
              <a:rPr lang="en-US" sz="1100" dirty="0" err="1">
                <a:solidFill>
                  <a:schemeClr val="bg1"/>
                </a:solidFill>
                <a:latin typeface="+mj-lt"/>
              </a:rPr>
              <a:t>msg</a:t>
            </a:r>
            <a:r>
              <a:rPr lang="en-US" sz="1100" dirty="0">
                <a:solidFill>
                  <a:schemeClr val="bg1"/>
                </a:solidFill>
                <a:latin typeface="+mj-lt"/>
              </a:rPr>
              <a:t>/sec</a:t>
            </a:r>
          </a:p>
        </p:txBody>
      </p:sp>
      <p:sp>
        <p:nvSpPr>
          <p:cNvPr id="282" name="TextBox 281"/>
          <p:cNvSpPr txBox="1"/>
          <p:nvPr/>
        </p:nvSpPr>
        <p:spPr>
          <a:xfrm>
            <a:off x="3958174" y="4763777"/>
            <a:ext cx="567770" cy="245284"/>
          </a:xfrm>
          <a:prstGeom prst="rect">
            <a:avLst/>
          </a:prstGeom>
        </p:spPr>
        <p:txBody>
          <a:bodyPr vert="horz" wrap="none" lIns="0" tIns="0" rIns="0" bIns="0" rtlCol="0">
            <a:noAutofit/>
          </a:bodyPr>
          <a:lstStyle/>
          <a:p>
            <a:pPr algn="ctr">
              <a:lnSpc>
                <a:spcPct val="80000"/>
              </a:lnSpc>
            </a:pPr>
            <a:r>
              <a:rPr lang="en-US" sz="1100" dirty="0">
                <a:solidFill>
                  <a:schemeClr val="bg1"/>
                </a:solidFill>
                <a:latin typeface="+mj-lt"/>
              </a:rPr>
              <a:t>3 </a:t>
            </a:r>
            <a:r>
              <a:rPr lang="en-US" sz="1100" dirty="0" err="1">
                <a:solidFill>
                  <a:schemeClr val="bg1"/>
                </a:solidFill>
                <a:latin typeface="+mj-lt"/>
              </a:rPr>
              <a:t>Env</a:t>
            </a:r>
            <a:endParaRPr lang="en-US" sz="1100" dirty="0">
              <a:solidFill>
                <a:schemeClr val="bg1"/>
              </a:solidFill>
              <a:latin typeface="+mj-lt"/>
            </a:endParaRPr>
          </a:p>
          <a:p>
            <a:pPr algn="ctr">
              <a:lnSpc>
                <a:spcPct val="80000"/>
              </a:lnSpc>
            </a:pPr>
            <a:r>
              <a:rPr lang="en-US" sz="1100" dirty="0">
                <a:solidFill>
                  <a:schemeClr val="bg1"/>
                </a:solidFill>
                <a:latin typeface="+mj-lt"/>
              </a:rPr>
              <a:t>AWS</a:t>
            </a:r>
          </a:p>
        </p:txBody>
      </p:sp>
      <p:grpSp>
        <p:nvGrpSpPr>
          <p:cNvPr id="65" name="Group 64"/>
          <p:cNvGrpSpPr>
            <a:grpSpLocks noChangeAspect="1"/>
          </p:cNvGrpSpPr>
          <p:nvPr/>
        </p:nvGrpSpPr>
        <p:grpSpPr bwMode="auto">
          <a:xfrm>
            <a:off x="8305800" y="2443627"/>
            <a:ext cx="544513" cy="546100"/>
            <a:chOff x="5406" y="1799"/>
            <a:chExt cx="343" cy="344"/>
          </a:xfrm>
          <a:solidFill>
            <a:schemeClr val="accent4"/>
          </a:solidFill>
        </p:grpSpPr>
        <p:sp>
          <p:nvSpPr>
            <p:cNvPr id="67" name="Freeform 65"/>
            <p:cNvSpPr>
              <a:spLocks/>
            </p:cNvSpPr>
            <p:nvPr/>
          </p:nvSpPr>
          <p:spPr bwMode="auto">
            <a:xfrm>
              <a:off x="5406" y="1799"/>
              <a:ext cx="343" cy="258"/>
            </a:xfrm>
            <a:custGeom>
              <a:avLst/>
              <a:gdLst>
                <a:gd name="T0" fmla="*/ 90 w 288"/>
                <a:gd name="T1" fmla="*/ 216 h 216"/>
                <a:gd name="T2" fmla="*/ 30 w 288"/>
                <a:gd name="T3" fmla="*/ 216 h 216"/>
                <a:gd name="T4" fmla="*/ 0 w 288"/>
                <a:gd name="T5" fmla="*/ 186 h 216"/>
                <a:gd name="T6" fmla="*/ 0 w 288"/>
                <a:gd name="T7" fmla="*/ 30 h 216"/>
                <a:gd name="T8" fmla="*/ 30 w 288"/>
                <a:gd name="T9" fmla="*/ 0 h 216"/>
                <a:gd name="T10" fmla="*/ 258 w 288"/>
                <a:gd name="T11" fmla="*/ 0 h 216"/>
                <a:gd name="T12" fmla="*/ 288 w 288"/>
                <a:gd name="T13" fmla="*/ 30 h 216"/>
                <a:gd name="T14" fmla="*/ 288 w 288"/>
                <a:gd name="T15" fmla="*/ 138 h 216"/>
                <a:gd name="T16" fmla="*/ 282 w 288"/>
                <a:gd name="T17" fmla="*/ 144 h 216"/>
                <a:gd name="T18" fmla="*/ 276 w 288"/>
                <a:gd name="T19" fmla="*/ 138 h 216"/>
                <a:gd name="T20" fmla="*/ 276 w 288"/>
                <a:gd name="T21" fmla="*/ 30 h 216"/>
                <a:gd name="T22" fmla="*/ 258 w 288"/>
                <a:gd name="T23" fmla="*/ 12 h 216"/>
                <a:gd name="T24" fmla="*/ 30 w 288"/>
                <a:gd name="T25" fmla="*/ 12 h 216"/>
                <a:gd name="T26" fmla="*/ 12 w 288"/>
                <a:gd name="T27" fmla="*/ 30 h 216"/>
                <a:gd name="T28" fmla="*/ 12 w 288"/>
                <a:gd name="T29" fmla="*/ 186 h 216"/>
                <a:gd name="T30" fmla="*/ 30 w 288"/>
                <a:gd name="T31" fmla="*/ 204 h 216"/>
                <a:gd name="T32" fmla="*/ 90 w 288"/>
                <a:gd name="T33" fmla="*/ 204 h 216"/>
                <a:gd name="T34" fmla="*/ 96 w 288"/>
                <a:gd name="T35" fmla="*/ 210 h 216"/>
                <a:gd name="T36" fmla="*/ 90 w 288"/>
                <a:gd name="T37" fmla="*/ 21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8" h="216">
                  <a:moveTo>
                    <a:pt x="90" y="216"/>
                  </a:moveTo>
                  <a:cubicBezTo>
                    <a:pt x="30" y="216"/>
                    <a:pt x="30" y="216"/>
                    <a:pt x="30" y="216"/>
                  </a:cubicBezTo>
                  <a:cubicBezTo>
                    <a:pt x="13" y="216"/>
                    <a:pt x="0" y="203"/>
                    <a:pt x="0" y="186"/>
                  </a:cubicBezTo>
                  <a:cubicBezTo>
                    <a:pt x="0" y="30"/>
                    <a:pt x="0" y="30"/>
                    <a:pt x="0" y="30"/>
                  </a:cubicBezTo>
                  <a:cubicBezTo>
                    <a:pt x="0" y="14"/>
                    <a:pt x="13" y="0"/>
                    <a:pt x="30" y="0"/>
                  </a:cubicBezTo>
                  <a:cubicBezTo>
                    <a:pt x="258" y="0"/>
                    <a:pt x="258" y="0"/>
                    <a:pt x="258" y="0"/>
                  </a:cubicBezTo>
                  <a:cubicBezTo>
                    <a:pt x="275" y="0"/>
                    <a:pt x="288" y="14"/>
                    <a:pt x="288" y="30"/>
                  </a:cubicBezTo>
                  <a:cubicBezTo>
                    <a:pt x="288" y="138"/>
                    <a:pt x="288" y="138"/>
                    <a:pt x="288" y="138"/>
                  </a:cubicBezTo>
                  <a:cubicBezTo>
                    <a:pt x="288" y="142"/>
                    <a:pt x="285" y="144"/>
                    <a:pt x="282" y="144"/>
                  </a:cubicBezTo>
                  <a:cubicBezTo>
                    <a:pt x="279" y="144"/>
                    <a:pt x="276" y="142"/>
                    <a:pt x="276" y="138"/>
                  </a:cubicBezTo>
                  <a:cubicBezTo>
                    <a:pt x="276" y="30"/>
                    <a:pt x="276" y="30"/>
                    <a:pt x="276" y="30"/>
                  </a:cubicBezTo>
                  <a:cubicBezTo>
                    <a:pt x="276" y="20"/>
                    <a:pt x="268" y="12"/>
                    <a:pt x="258" y="12"/>
                  </a:cubicBezTo>
                  <a:cubicBezTo>
                    <a:pt x="30" y="12"/>
                    <a:pt x="30" y="12"/>
                    <a:pt x="30" y="12"/>
                  </a:cubicBezTo>
                  <a:cubicBezTo>
                    <a:pt x="20" y="12"/>
                    <a:pt x="12" y="20"/>
                    <a:pt x="12" y="30"/>
                  </a:cubicBezTo>
                  <a:cubicBezTo>
                    <a:pt x="12" y="186"/>
                    <a:pt x="12" y="186"/>
                    <a:pt x="12" y="186"/>
                  </a:cubicBezTo>
                  <a:cubicBezTo>
                    <a:pt x="12" y="196"/>
                    <a:pt x="20" y="204"/>
                    <a:pt x="30" y="204"/>
                  </a:cubicBezTo>
                  <a:cubicBezTo>
                    <a:pt x="90" y="204"/>
                    <a:pt x="90" y="204"/>
                    <a:pt x="90" y="204"/>
                  </a:cubicBezTo>
                  <a:cubicBezTo>
                    <a:pt x="93" y="204"/>
                    <a:pt x="96" y="207"/>
                    <a:pt x="96" y="210"/>
                  </a:cubicBezTo>
                  <a:cubicBezTo>
                    <a:pt x="96" y="214"/>
                    <a:pt x="93" y="216"/>
                    <a:pt x="90" y="2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8" name="Freeform 66"/>
            <p:cNvSpPr>
              <a:spLocks/>
            </p:cNvSpPr>
            <p:nvPr/>
          </p:nvSpPr>
          <p:spPr bwMode="auto">
            <a:xfrm>
              <a:off x="5463" y="1828"/>
              <a:ext cx="243" cy="200"/>
            </a:xfrm>
            <a:custGeom>
              <a:avLst/>
              <a:gdLst>
                <a:gd name="T0" fmla="*/ 42 w 204"/>
                <a:gd name="T1" fmla="*/ 168 h 168"/>
                <a:gd name="T2" fmla="*/ 6 w 204"/>
                <a:gd name="T3" fmla="*/ 168 h 168"/>
                <a:gd name="T4" fmla="*/ 0 w 204"/>
                <a:gd name="T5" fmla="*/ 162 h 168"/>
                <a:gd name="T6" fmla="*/ 0 w 204"/>
                <a:gd name="T7" fmla="*/ 6 h 168"/>
                <a:gd name="T8" fmla="*/ 6 w 204"/>
                <a:gd name="T9" fmla="*/ 0 h 168"/>
                <a:gd name="T10" fmla="*/ 198 w 204"/>
                <a:gd name="T11" fmla="*/ 0 h 168"/>
                <a:gd name="T12" fmla="*/ 204 w 204"/>
                <a:gd name="T13" fmla="*/ 6 h 168"/>
                <a:gd name="T14" fmla="*/ 204 w 204"/>
                <a:gd name="T15" fmla="*/ 114 h 168"/>
                <a:gd name="T16" fmla="*/ 198 w 204"/>
                <a:gd name="T17" fmla="*/ 120 h 168"/>
                <a:gd name="T18" fmla="*/ 192 w 204"/>
                <a:gd name="T19" fmla="*/ 114 h 168"/>
                <a:gd name="T20" fmla="*/ 192 w 204"/>
                <a:gd name="T21" fmla="*/ 12 h 168"/>
                <a:gd name="T22" fmla="*/ 12 w 204"/>
                <a:gd name="T23" fmla="*/ 12 h 168"/>
                <a:gd name="T24" fmla="*/ 12 w 204"/>
                <a:gd name="T25" fmla="*/ 156 h 168"/>
                <a:gd name="T26" fmla="*/ 42 w 204"/>
                <a:gd name="T27" fmla="*/ 156 h 168"/>
                <a:gd name="T28" fmla="*/ 48 w 204"/>
                <a:gd name="T29" fmla="*/ 162 h 168"/>
                <a:gd name="T30" fmla="*/ 42 w 204"/>
                <a:gd name="T31" fmla="*/ 16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4" h="168">
                  <a:moveTo>
                    <a:pt x="42" y="168"/>
                  </a:moveTo>
                  <a:cubicBezTo>
                    <a:pt x="6" y="168"/>
                    <a:pt x="6" y="168"/>
                    <a:pt x="6" y="168"/>
                  </a:cubicBezTo>
                  <a:cubicBezTo>
                    <a:pt x="3" y="168"/>
                    <a:pt x="0" y="166"/>
                    <a:pt x="0" y="162"/>
                  </a:cubicBezTo>
                  <a:cubicBezTo>
                    <a:pt x="0" y="6"/>
                    <a:pt x="0" y="6"/>
                    <a:pt x="0" y="6"/>
                  </a:cubicBezTo>
                  <a:cubicBezTo>
                    <a:pt x="0" y="3"/>
                    <a:pt x="3" y="0"/>
                    <a:pt x="6" y="0"/>
                  </a:cubicBezTo>
                  <a:cubicBezTo>
                    <a:pt x="198" y="0"/>
                    <a:pt x="198" y="0"/>
                    <a:pt x="198" y="0"/>
                  </a:cubicBezTo>
                  <a:cubicBezTo>
                    <a:pt x="201" y="0"/>
                    <a:pt x="204" y="3"/>
                    <a:pt x="204" y="6"/>
                  </a:cubicBezTo>
                  <a:cubicBezTo>
                    <a:pt x="204" y="114"/>
                    <a:pt x="204" y="114"/>
                    <a:pt x="204" y="114"/>
                  </a:cubicBezTo>
                  <a:cubicBezTo>
                    <a:pt x="204" y="118"/>
                    <a:pt x="201" y="120"/>
                    <a:pt x="198" y="120"/>
                  </a:cubicBezTo>
                  <a:cubicBezTo>
                    <a:pt x="195" y="120"/>
                    <a:pt x="192" y="118"/>
                    <a:pt x="192" y="114"/>
                  </a:cubicBezTo>
                  <a:cubicBezTo>
                    <a:pt x="192" y="12"/>
                    <a:pt x="192" y="12"/>
                    <a:pt x="192" y="12"/>
                  </a:cubicBezTo>
                  <a:cubicBezTo>
                    <a:pt x="12" y="12"/>
                    <a:pt x="12" y="12"/>
                    <a:pt x="12" y="12"/>
                  </a:cubicBezTo>
                  <a:cubicBezTo>
                    <a:pt x="12" y="156"/>
                    <a:pt x="12" y="156"/>
                    <a:pt x="12" y="156"/>
                  </a:cubicBezTo>
                  <a:cubicBezTo>
                    <a:pt x="42" y="156"/>
                    <a:pt x="42" y="156"/>
                    <a:pt x="42" y="156"/>
                  </a:cubicBezTo>
                  <a:cubicBezTo>
                    <a:pt x="45" y="156"/>
                    <a:pt x="48" y="159"/>
                    <a:pt x="48" y="162"/>
                  </a:cubicBezTo>
                  <a:cubicBezTo>
                    <a:pt x="48" y="166"/>
                    <a:pt x="45" y="168"/>
                    <a:pt x="42" y="16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9" name="Oval 67"/>
            <p:cNvSpPr>
              <a:spLocks noChangeArrowheads="1"/>
            </p:cNvSpPr>
            <p:nvPr/>
          </p:nvSpPr>
          <p:spPr bwMode="auto">
            <a:xfrm>
              <a:off x="5713" y="1921"/>
              <a:ext cx="14" cy="1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1" name="Freeform 68"/>
            <p:cNvSpPr>
              <a:spLocks noEditPoints="1"/>
            </p:cNvSpPr>
            <p:nvPr/>
          </p:nvSpPr>
          <p:spPr bwMode="auto">
            <a:xfrm>
              <a:off x="5540" y="1892"/>
              <a:ext cx="209" cy="251"/>
            </a:xfrm>
            <a:custGeom>
              <a:avLst/>
              <a:gdLst>
                <a:gd name="T0" fmla="*/ 140 w 175"/>
                <a:gd name="T1" fmla="*/ 210 h 210"/>
                <a:gd name="T2" fmla="*/ 63 w 175"/>
                <a:gd name="T3" fmla="*/ 210 h 210"/>
                <a:gd name="T4" fmla="*/ 48 w 175"/>
                <a:gd name="T5" fmla="*/ 201 h 210"/>
                <a:gd name="T6" fmla="*/ 3 w 175"/>
                <a:gd name="T7" fmla="*/ 120 h 210"/>
                <a:gd name="T8" fmla="*/ 4 w 175"/>
                <a:gd name="T9" fmla="*/ 102 h 210"/>
                <a:gd name="T10" fmla="*/ 19 w 175"/>
                <a:gd name="T11" fmla="*/ 94 h 210"/>
                <a:gd name="T12" fmla="*/ 31 w 175"/>
                <a:gd name="T13" fmla="*/ 93 h 210"/>
                <a:gd name="T14" fmla="*/ 31 w 175"/>
                <a:gd name="T15" fmla="*/ 93 h 210"/>
                <a:gd name="T16" fmla="*/ 45 w 175"/>
                <a:gd name="T17" fmla="*/ 100 h 210"/>
                <a:gd name="T18" fmla="*/ 55 w 175"/>
                <a:gd name="T19" fmla="*/ 112 h 210"/>
                <a:gd name="T20" fmla="*/ 55 w 175"/>
                <a:gd name="T21" fmla="*/ 18 h 210"/>
                <a:gd name="T22" fmla="*/ 71 w 175"/>
                <a:gd name="T23" fmla="*/ 0 h 210"/>
                <a:gd name="T24" fmla="*/ 88 w 175"/>
                <a:gd name="T25" fmla="*/ 0 h 210"/>
                <a:gd name="T26" fmla="*/ 103 w 175"/>
                <a:gd name="T27" fmla="*/ 18 h 210"/>
                <a:gd name="T28" fmla="*/ 103 w 175"/>
                <a:gd name="T29" fmla="*/ 78 h 210"/>
                <a:gd name="T30" fmla="*/ 164 w 175"/>
                <a:gd name="T31" fmla="*/ 100 h 210"/>
                <a:gd name="T32" fmla="*/ 175 w 175"/>
                <a:gd name="T33" fmla="*/ 117 h 210"/>
                <a:gd name="T34" fmla="*/ 175 w 175"/>
                <a:gd name="T35" fmla="*/ 118 h 210"/>
                <a:gd name="T36" fmla="*/ 157 w 175"/>
                <a:gd name="T37" fmla="*/ 198 h 210"/>
                <a:gd name="T38" fmla="*/ 156 w 175"/>
                <a:gd name="T39" fmla="*/ 199 h 210"/>
                <a:gd name="T40" fmla="*/ 140 w 175"/>
                <a:gd name="T41" fmla="*/ 210 h 210"/>
                <a:gd name="T42" fmla="*/ 31 w 175"/>
                <a:gd name="T43" fmla="*/ 105 h 210"/>
                <a:gd name="T44" fmla="*/ 19 w 175"/>
                <a:gd name="T45" fmla="*/ 106 h 210"/>
                <a:gd name="T46" fmla="*/ 14 w 175"/>
                <a:gd name="T47" fmla="*/ 108 h 210"/>
                <a:gd name="T48" fmla="*/ 14 w 175"/>
                <a:gd name="T49" fmla="*/ 114 h 210"/>
                <a:gd name="T50" fmla="*/ 59 w 175"/>
                <a:gd name="T51" fmla="*/ 195 h 210"/>
                <a:gd name="T52" fmla="*/ 63 w 175"/>
                <a:gd name="T53" fmla="*/ 198 h 210"/>
                <a:gd name="T54" fmla="*/ 140 w 175"/>
                <a:gd name="T55" fmla="*/ 198 h 210"/>
                <a:gd name="T56" fmla="*/ 145 w 175"/>
                <a:gd name="T57" fmla="*/ 195 h 210"/>
                <a:gd name="T58" fmla="*/ 163 w 175"/>
                <a:gd name="T59" fmla="*/ 116 h 210"/>
                <a:gd name="T60" fmla="*/ 160 w 175"/>
                <a:gd name="T61" fmla="*/ 111 h 210"/>
                <a:gd name="T62" fmla="*/ 95 w 175"/>
                <a:gd name="T63" fmla="*/ 88 h 210"/>
                <a:gd name="T64" fmla="*/ 91 w 175"/>
                <a:gd name="T65" fmla="*/ 82 h 210"/>
                <a:gd name="T66" fmla="*/ 91 w 175"/>
                <a:gd name="T67" fmla="*/ 18 h 210"/>
                <a:gd name="T68" fmla="*/ 88 w 175"/>
                <a:gd name="T69" fmla="*/ 12 h 210"/>
                <a:gd name="T70" fmla="*/ 71 w 175"/>
                <a:gd name="T71" fmla="*/ 12 h 210"/>
                <a:gd name="T72" fmla="*/ 67 w 175"/>
                <a:gd name="T73" fmla="*/ 18 h 210"/>
                <a:gd name="T74" fmla="*/ 67 w 175"/>
                <a:gd name="T75" fmla="*/ 129 h 210"/>
                <a:gd name="T76" fmla="*/ 63 w 175"/>
                <a:gd name="T77" fmla="*/ 134 h 210"/>
                <a:gd name="T78" fmla="*/ 56 w 175"/>
                <a:gd name="T79" fmla="*/ 132 h 210"/>
                <a:gd name="T80" fmla="*/ 36 w 175"/>
                <a:gd name="T81" fmla="*/ 108 h 210"/>
                <a:gd name="T82" fmla="*/ 31 w 175"/>
                <a:gd name="T83" fmla="*/ 105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5" h="210">
                  <a:moveTo>
                    <a:pt x="140" y="210"/>
                  </a:moveTo>
                  <a:cubicBezTo>
                    <a:pt x="63" y="210"/>
                    <a:pt x="63" y="210"/>
                    <a:pt x="63" y="210"/>
                  </a:cubicBezTo>
                  <a:cubicBezTo>
                    <a:pt x="57" y="210"/>
                    <a:pt x="51" y="207"/>
                    <a:pt x="48" y="201"/>
                  </a:cubicBezTo>
                  <a:cubicBezTo>
                    <a:pt x="3" y="120"/>
                    <a:pt x="3" y="120"/>
                    <a:pt x="3" y="120"/>
                  </a:cubicBezTo>
                  <a:cubicBezTo>
                    <a:pt x="0" y="114"/>
                    <a:pt x="0" y="108"/>
                    <a:pt x="4" y="102"/>
                  </a:cubicBezTo>
                  <a:cubicBezTo>
                    <a:pt x="7" y="97"/>
                    <a:pt x="13" y="94"/>
                    <a:pt x="19" y="94"/>
                  </a:cubicBezTo>
                  <a:cubicBezTo>
                    <a:pt x="31" y="93"/>
                    <a:pt x="31" y="93"/>
                    <a:pt x="31" y="93"/>
                  </a:cubicBezTo>
                  <a:cubicBezTo>
                    <a:pt x="31" y="93"/>
                    <a:pt x="31" y="93"/>
                    <a:pt x="31" y="93"/>
                  </a:cubicBezTo>
                  <a:cubicBezTo>
                    <a:pt x="36" y="93"/>
                    <a:pt x="42" y="96"/>
                    <a:pt x="45" y="100"/>
                  </a:cubicBezTo>
                  <a:cubicBezTo>
                    <a:pt x="55" y="112"/>
                    <a:pt x="55" y="112"/>
                    <a:pt x="55" y="112"/>
                  </a:cubicBezTo>
                  <a:cubicBezTo>
                    <a:pt x="55" y="18"/>
                    <a:pt x="55" y="18"/>
                    <a:pt x="55" y="18"/>
                  </a:cubicBezTo>
                  <a:cubicBezTo>
                    <a:pt x="55" y="7"/>
                    <a:pt x="61" y="0"/>
                    <a:pt x="71" y="0"/>
                  </a:cubicBezTo>
                  <a:cubicBezTo>
                    <a:pt x="88" y="0"/>
                    <a:pt x="88" y="0"/>
                    <a:pt x="88" y="0"/>
                  </a:cubicBezTo>
                  <a:cubicBezTo>
                    <a:pt x="97" y="0"/>
                    <a:pt x="103" y="7"/>
                    <a:pt x="103" y="18"/>
                  </a:cubicBezTo>
                  <a:cubicBezTo>
                    <a:pt x="103" y="78"/>
                    <a:pt x="103" y="78"/>
                    <a:pt x="103" y="78"/>
                  </a:cubicBezTo>
                  <a:cubicBezTo>
                    <a:pt x="164" y="100"/>
                    <a:pt x="164" y="100"/>
                    <a:pt x="164" y="100"/>
                  </a:cubicBezTo>
                  <a:cubicBezTo>
                    <a:pt x="171" y="102"/>
                    <a:pt x="175" y="108"/>
                    <a:pt x="175" y="117"/>
                  </a:cubicBezTo>
                  <a:cubicBezTo>
                    <a:pt x="175" y="117"/>
                    <a:pt x="175" y="118"/>
                    <a:pt x="175" y="118"/>
                  </a:cubicBezTo>
                  <a:cubicBezTo>
                    <a:pt x="157" y="198"/>
                    <a:pt x="157" y="198"/>
                    <a:pt x="157" y="198"/>
                  </a:cubicBezTo>
                  <a:cubicBezTo>
                    <a:pt x="157" y="199"/>
                    <a:pt x="156" y="199"/>
                    <a:pt x="156" y="199"/>
                  </a:cubicBezTo>
                  <a:cubicBezTo>
                    <a:pt x="154" y="206"/>
                    <a:pt x="147" y="210"/>
                    <a:pt x="140" y="210"/>
                  </a:cubicBezTo>
                  <a:close/>
                  <a:moveTo>
                    <a:pt x="31" y="105"/>
                  </a:moveTo>
                  <a:cubicBezTo>
                    <a:pt x="19" y="106"/>
                    <a:pt x="19" y="106"/>
                    <a:pt x="19" y="106"/>
                  </a:cubicBezTo>
                  <a:cubicBezTo>
                    <a:pt x="17" y="106"/>
                    <a:pt x="15" y="107"/>
                    <a:pt x="14" y="108"/>
                  </a:cubicBezTo>
                  <a:cubicBezTo>
                    <a:pt x="13" y="110"/>
                    <a:pt x="13" y="112"/>
                    <a:pt x="14" y="114"/>
                  </a:cubicBezTo>
                  <a:cubicBezTo>
                    <a:pt x="59" y="195"/>
                    <a:pt x="59" y="195"/>
                    <a:pt x="59" y="195"/>
                  </a:cubicBezTo>
                  <a:cubicBezTo>
                    <a:pt x="60" y="197"/>
                    <a:pt x="61" y="198"/>
                    <a:pt x="63" y="198"/>
                  </a:cubicBezTo>
                  <a:cubicBezTo>
                    <a:pt x="140" y="198"/>
                    <a:pt x="140" y="198"/>
                    <a:pt x="140" y="198"/>
                  </a:cubicBezTo>
                  <a:cubicBezTo>
                    <a:pt x="142" y="198"/>
                    <a:pt x="144" y="197"/>
                    <a:pt x="145" y="195"/>
                  </a:cubicBezTo>
                  <a:cubicBezTo>
                    <a:pt x="163" y="116"/>
                    <a:pt x="163" y="116"/>
                    <a:pt x="163" y="116"/>
                  </a:cubicBezTo>
                  <a:cubicBezTo>
                    <a:pt x="163" y="114"/>
                    <a:pt x="162" y="112"/>
                    <a:pt x="160" y="111"/>
                  </a:cubicBezTo>
                  <a:cubicBezTo>
                    <a:pt x="95" y="88"/>
                    <a:pt x="95" y="88"/>
                    <a:pt x="95" y="88"/>
                  </a:cubicBezTo>
                  <a:cubicBezTo>
                    <a:pt x="93" y="87"/>
                    <a:pt x="91" y="84"/>
                    <a:pt x="91" y="82"/>
                  </a:cubicBezTo>
                  <a:cubicBezTo>
                    <a:pt x="91" y="18"/>
                    <a:pt x="91" y="18"/>
                    <a:pt x="91" y="18"/>
                  </a:cubicBezTo>
                  <a:cubicBezTo>
                    <a:pt x="91" y="12"/>
                    <a:pt x="89" y="12"/>
                    <a:pt x="88" y="12"/>
                  </a:cubicBezTo>
                  <a:cubicBezTo>
                    <a:pt x="71" y="12"/>
                    <a:pt x="71" y="12"/>
                    <a:pt x="71" y="12"/>
                  </a:cubicBezTo>
                  <a:cubicBezTo>
                    <a:pt x="68" y="12"/>
                    <a:pt x="67" y="15"/>
                    <a:pt x="67" y="18"/>
                  </a:cubicBezTo>
                  <a:cubicBezTo>
                    <a:pt x="67" y="129"/>
                    <a:pt x="67" y="129"/>
                    <a:pt x="67" y="129"/>
                  </a:cubicBezTo>
                  <a:cubicBezTo>
                    <a:pt x="67" y="131"/>
                    <a:pt x="65" y="133"/>
                    <a:pt x="63" y="134"/>
                  </a:cubicBezTo>
                  <a:cubicBezTo>
                    <a:pt x="61" y="135"/>
                    <a:pt x="58" y="134"/>
                    <a:pt x="56" y="132"/>
                  </a:cubicBezTo>
                  <a:cubicBezTo>
                    <a:pt x="36" y="108"/>
                    <a:pt x="36" y="108"/>
                    <a:pt x="36" y="108"/>
                  </a:cubicBezTo>
                  <a:cubicBezTo>
                    <a:pt x="35" y="106"/>
                    <a:pt x="33" y="105"/>
                    <a:pt x="31" y="1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2" name="Freeform 69"/>
            <p:cNvSpPr>
              <a:spLocks noEditPoints="1"/>
            </p:cNvSpPr>
            <p:nvPr/>
          </p:nvSpPr>
          <p:spPr bwMode="auto">
            <a:xfrm>
              <a:off x="5427" y="1914"/>
              <a:ext cx="29" cy="28"/>
            </a:xfrm>
            <a:custGeom>
              <a:avLst/>
              <a:gdLst>
                <a:gd name="T0" fmla="*/ 12 w 24"/>
                <a:gd name="T1" fmla="*/ 24 h 24"/>
                <a:gd name="T2" fmla="*/ 0 w 24"/>
                <a:gd name="T3" fmla="*/ 12 h 24"/>
                <a:gd name="T4" fmla="*/ 12 w 24"/>
                <a:gd name="T5" fmla="*/ 0 h 24"/>
                <a:gd name="T6" fmla="*/ 24 w 24"/>
                <a:gd name="T7" fmla="*/ 12 h 24"/>
                <a:gd name="T8" fmla="*/ 12 w 24"/>
                <a:gd name="T9" fmla="*/ 24 h 24"/>
                <a:gd name="T10" fmla="*/ 12 w 24"/>
                <a:gd name="T11" fmla="*/ 12 h 24"/>
                <a:gd name="T12" fmla="*/ 12 w 24"/>
                <a:gd name="T13" fmla="*/ 12 h 24"/>
              </a:gdLst>
              <a:ahLst/>
              <a:cxnLst>
                <a:cxn ang="0">
                  <a:pos x="T0" y="T1"/>
                </a:cxn>
                <a:cxn ang="0">
                  <a:pos x="T2" y="T3"/>
                </a:cxn>
                <a:cxn ang="0">
                  <a:pos x="T4" y="T5"/>
                </a:cxn>
                <a:cxn ang="0">
                  <a:pos x="T6" y="T7"/>
                </a:cxn>
                <a:cxn ang="0">
                  <a:pos x="T8" y="T9"/>
                </a:cxn>
                <a:cxn ang="0">
                  <a:pos x="T10" y="T11"/>
                </a:cxn>
                <a:cxn ang="0">
                  <a:pos x="T12" y="T13"/>
                </a:cxn>
              </a:cxnLst>
              <a:rect l="0" t="0" r="r" b="b"/>
              <a:pathLst>
                <a:path w="24" h="24">
                  <a:moveTo>
                    <a:pt x="12" y="24"/>
                  </a:moveTo>
                  <a:cubicBezTo>
                    <a:pt x="5" y="24"/>
                    <a:pt x="0" y="19"/>
                    <a:pt x="0" y="12"/>
                  </a:cubicBezTo>
                  <a:cubicBezTo>
                    <a:pt x="0" y="6"/>
                    <a:pt x="5" y="0"/>
                    <a:pt x="12" y="0"/>
                  </a:cubicBezTo>
                  <a:cubicBezTo>
                    <a:pt x="19" y="0"/>
                    <a:pt x="24" y="6"/>
                    <a:pt x="24" y="12"/>
                  </a:cubicBezTo>
                  <a:cubicBezTo>
                    <a:pt x="24" y="19"/>
                    <a:pt x="19" y="24"/>
                    <a:pt x="12" y="24"/>
                  </a:cubicBezTo>
                  <a:close/>
                  <a:moveTo>
                    <a:pt x="12" y="12"/>
                  </a:moveTo>
                  <a:cubicBezTo>
                    <a:pt x="12" y="12"/>
                    <a:pt x="12" y="12"/>
                    <a:pt x="12"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grpSp>
        <p:nvGrpSpPr>
          <p:cNvPr id="83" name="Group 72"/>
          <p:cNvGrpSpPr>
            <a:grpSpLocks noChangeAspect="1"/>
          </p:cNvGrpSpPr>
          <p:nvPr/>
        </p:nvGrpSpPr>
        <p:grpSpPr bwMode="auto">
          <a:xfrm>
            <a:off x="7177088" y="3038939"/>
            <a:ext cx="546100" cy="431800"/>
            <a:chOff x="4695" y="2174"/>
            <a:chExt cx="344" cy="272"/>
          </a:xfrm>
          <a:solidFill>
            <a:schemeClr val="accent4"/>
          </a:solidFill>
        </p:grpSpPr>
        <p:sp>
          <p:nvSpPr>
            <p:cNvPr id="85" name="Freeform 73"/>
            <p:cNvSpPr>
              <a:spLocks/>
            </p:cNvSpPr>
            <p:nvPr/>
          </p:nvSpPr>
          <p:spPr bwMode="auto">
            <a:xfrm>
              <a:off x="4695" y="2231"/>
              <a:ext cx="286" cy="14"/>
            </a:xfrm>
            <a:custGeom>
              <a:avLst/>
              <a:gdLst>
                <a:gd name="T0" fmla="*/ 234 w 240"/>
                <a:gd name="T1" fmla="*/ 12 h 12"/>
                <a:gd name="T2" fmla="*/ 6 w 240"/>
                <a:gd name="T3" fmla="*/ 12 h 12"/>
                <a:gd name="T4" fmla="*/ 0 w 240"/>
                <a:gd name="T5" fmla="*/ 6 h 12"/>
                <a:gd name="T6" fmla="*/ 6 w 240"/>
                <a:gd name="T7" fmla="*/ 0 h 12"/>
                <a:gd name="T8" fmla="*/ 234 w 240"/>
                <a:gd name="T9" fmla="*/ 0 h 12"/>
                <a:gd name="T10" fmla="*/ 240 w 240"/>
                <a:gd name="T11" fmla="*/ 6 h 12"/>
                <a:gd name="T12" fmla="*/ 234 w 240"/>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240" h="12">
                  <a:moveTo>
                    <a:pt x="234" y="12"/>
                  </a:moveTo>
                  <a:cubicBezTo>
                    <a:pt x="6" y="12"/>
                    <a:pt x="6" y="12"/>
                    <a:pt x="6" y="12"/>
                  </a:cubicBezTo>
                  <a:cubicBezTo>
                    <a:pt x="3" y="12"/>
                    <a:pt x="0" y="9"/>
                    <a:pt x="0" y="6"/>
                  </a:cubicBezTo>
                  <a:cubicBezTo>
                    <a:pt x="0" y="3"/>
                    <a:pt x="3" y="0"/>
                    <a:pt x="6" y="0"/>
                  </a:cubicBezTo>
                  <a:cubicBezTo>
                    <a:pt x="234" y="0"/>
                    <a:pt x="234" y="0"/>
                    <a:pt x="234" y="0"/>
                  </a:cubicBezTo>
                  <a:cubicBezTo>
                    <a:pt x="237" y="0"/>
                    <a:pt x="240" y="3"/>
                    <a:pt x="240" y="6"/>
                  </a:cubicBezTo>
                  <a:cubicBezTo>
                    <a:pt x="240" y="9"/>
                    <a:pt x="237" y="12"/>
                    <a:pt x="23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6" name="Oval 74"/>
            <p:cNvSpPr>
              <a:spLocks noChangeArrowheads="1"/>
            </p:cNvSpPr>
            <p:nvPr/>
          </p:nvSpPr>
          <p:spPr bwMode="auto">
            <a:xfrm>
              <a:off x="4738" y="2202"/>
              <a:ext cx="14" cy="1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7" name="Oval 75"/>
            <p:cNvSpPr>
              <a:spLocks noChangeArrowheads="1"/>
            </p:cNvSpPr>
            <p:nvPr/>
          </p:nvSpPr>
          <p:spPr bwMode="auto">
            <a:xfrm>
              <a:off x="4767" y="2202"/>
              <a:ext cx="14" cy="1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8" name="Oval 76"/>
            <p:cNvSpPr>
              <a:spLocks noChangeArrowheads="1"/>
            </p:cNvSpPr>
            <p:nvPr/>
          </p:nvSpPr>
          <p:spPr bwMode="auto">
            <a:xfrm>
              <a:off x="4795" y="2202"/>
              <a:ext cx="14" cy="1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9" name="Freeform 77"/>
            <p:cNvSpPr>
              <a:spLocks noEditPoints="1"/>
            </p:cNvSpPr>
            <p:nvPr/>
          </p:nvSpPr>
          <p:spPr bwMode="auto">
            <a:xfrm>
              <a:off x="4695" y="2174"/>
              <a:ext cx="286" cy="215"/>
            </a:xfrm>
            <a:custGeom>
              <a:avLst/>
              <a:gdLst>
                <a:gd name="T0" fmla="*/ 210 w 240"/>
                <a:gd name="T1" fmla="*/ 180 h 180"/>
                <a:gd name="T2" fmla="*/ 30 w 240"/>
                <a:gd name="T3" fmla="*/ 180 h 180"/>
                <a:gd name="T4" fmla="*/ 0 w 240"/>
                <a:gd name="T5" fmla="*/ 150 h 180"/>
                <a:gd name="T6" fmla="*/ 0 w 240"/>
                <a:gd name="T7" fmla="*/ 30 h 180"/>
                <a:gd name="T8" fmla="*/ 30 w 240"/>
                <a:gd name="T9" fmla="*/ 0 h 180"/>
                <a:gd name="T10" fmla="*/ 210 w 240"/>
                <a:gd name="T11" fmla="*/ 0 h 180"/>
                <a:gd name="T12" fmla="*/ 240 w 240"/>
                <a:gd name="T13" fmla="*/ 30 h 180"/>
                <a:gd name="T14" fmla="*/ 240 w 240"/>
                <a:gd name="T15" fmla="*/ 150 h 180"/>
                <a:gd name="T16" fmla="*/ 210 w 240"/>
                <a:gd name="T17" fmla="*/ 180 h 180"/>
                <a:gd name="T18" fmla="*/ 30 w 240"/>
                <a:gd name="T19" fmla="*/ 12 h 180"/>
                <a:gd name="T20" fmla="*/ 12 w 240"/>
                <a:gd name="T21" fmla="*/ 30 h 180"/>
                <a:gd name="T22" fmla="*/ 12 w 240"/>
                <a:gd name="T23" fmla="*/ 150 h 180"/>
                <a:gd name="T24" fmla="*/ 30 w 240"/>
                <a:gd name="T25" fmla="*/ 168 h 180"/>
                <a:gd name="T26" fmla="*/ 210 w 240"/>
                <a:gd name="T27" fmla="*/ 168 h 180"/>
                <a:gd name="T28" fmla="*/ 228 w 240"/>
                <a:gd name="T29" fmla="*/ 150 h 180"/>
                <a:gd name="T30" fmla="*/ 228 w 240"/>
                <a:gd name="T31" fmla="*/ 30 h 180"/>
                <a:gd name="T32" fmla="*/ 210 w 240"/>
                <a:gd name="T33" fmla="*/ 12 h 180"/>
                <a:gd name="T34" fmla="*/ 30 w 240"/>
                <a:gd name="T35" fmla="*/ 12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0" h="180">
                  <a:moveTo>
                    <a:pt x="210" y="180"/>
                  </a:moveTo>
                  <a:cubicBezTo>
                    <a:pt x="30" y="180"/>
                    <a:pt x="30" y="180"/>
                    <a:pt x="30" y="180"/>
                  </a:cubicBezTo>
                  <a:cubicBezTo>
                    <a:pt x="13" y="180"/>
                    <a:pt x="0" y="167"/>
                    <a:pt x="0" y="150"/>
                  </a:cubicBezTo>
                  <a:cubicBezTo>
                    <a:pt x="0" y="30"/>
                    <a:pt x="0" y="30"/>
                    <a:pt x="0" y="30"/>
                  </a:cubicBezTo>
                  <a:cubicBezTo>
                    <a:pt x="0" y="13"/>
                    <a:pt x="13" y="0"/>
                    <a:pt x="30" y="0"/>
                  </a:cubicBezTo>
                  <a:cubicBezTo>
                    <a:pt x="210" y="0"/>
                    <a:pt x="210" y="0"/>
                    <a:pt x="210" y="0"/>
                  </a:cubicBezTo>
                  <a:cubicBezTo>
                    <a:pt x="227" y="0"/>
                    <a:pt x="240" y="13"/>
                    <a:pt x="240" y="30"/>
                  </a:cubicBezTo>
                  <a:cubicBezTo>
                    <a:pt x="240" y="150"/>
                    <a:pt x="240" y="150"/>
                    <a:pt x="240" y="150"/>
                  </a:cubicBezTo>
                  <a:cubicBezTo>
                    <a:pt x="240" y="167"/>
                    <a:pt x="227" y="180"/>
                    <a:pt x="210" y="180"/>
                  </a:cubicBezTo>
                  <a:close/>
                  <a:moveTo>
                    <a:pt x="30" y="12"/>
                  </a:moveTo>
                  <a:cubicBezTo>
                    <a:pt x="20" y="12"/>
                    <a:pt x="12" y="20"/>
                    <a:pt x="12" y="30"/>
                  </a:cubicBezTo>
                  <a:cubicBezTo>
                    <a:pt x="12" y="150"/>
                    <a:pt x="12" y="150"/>
                    <a:pt x="12" y="150"/>
                  </a:cubicBezTo>
                  <a:cubicBezTo>
                    <a:pt x="12" y="160"/>
                    <a:pt x="20" y="168"/>
                    <a:pt x="30" y="168"/>
                  </a:cubicBezTo>
                  <a:cubicBezTo>
                    <a:pt x="210" y="168"/>
                    <a:pt x="210" y="168"/>
                    <a:pt x="210" y="168"/>
                  </a:cubicBezTo>
                  <a:cubicBezTo>
                    <a:pt x="220" y="168"/>
                    <a:pt x="228" y="160"/>
                    <a:pt x="228" y="150"/>
                  </a:cubicBezTo>
                  <a:cubicBezTo>
                    <a:pt x="228" y="30"/>
                    <a:pt x="228" y="30"/>
                    <a:pt x="228" y="30"/>
                  </a:cubicBezTo>
                  <a:cubicBezTo>
                    <a:pt x="228" y="20"/>
                    <a:pt x="220" y="12"/>
                    <a:pt x="210" y="12"/>
                  </a:cubicBezTo>
                  <a:lnTo>
                    <a:pt x="30"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90" name="Freeform 78"/>
            <p:cNvSpPr>
              <a:spLocks/>
            </p:cNvSpPr>
            <p:nvPr/>
          </p:nvSpPr>
          <p:spPr bwMode="auto">
            <a:xfrm>
              <a:off x="4724" y="2202"/>
              <a:ext cx="286" cy="215"/>
            </a:xfrm>
            <a:custGeom>
              <a:avLst/>
              <a:gdLst>
                <a:gd name="T0" fmla="*/ 210 w 240"/>
                <a:gd name="T1" fmla="*/ 180 h 180"/>
                <a:gd name="T2" fmla="*/ 30 w 240"/>
                <a:gd name="T3" fmla="*/ 180 h 180"/>
                <a:gd name="T4" fmla="*/ 0 w 240"/>
                <a:gd name="T5" fmla="*/ 150 h 180"/>
                <a:gd name="T6" fmla="*/ 6 w 240"/>
                <a:gd name="T7" fmla="*/ 144 h 180"/>
                <a:gd name="T8" fmla="*/ 12 w 240"/>
                <a:gd name="T9" fmla="*/ 150 h 180"/>
                <a:gd name="T10" fmla="*/ 30 w 240"/>
                <a:gd name="T11" fmla="*/ 168 h 180"/>
                <a:gd name="T12" fmla="*/ 210 w 240"/>
                <a:gd name="T13" fmla="*/ 168 h 180"/>
                <a:gd name="T14" fmla="*/ 228 w 240"/>
                <a:gd name="T15" fmla="*/ 150 h 180"/>
                <a:gd name="T16" fmla="*/ 228 w 240"/>
                <a:gd name="T17" fmla="*/ 30 h 180"/>
                <a:gd name="T18" fmla="*/ 210 w 240"/>
                <a:gd name="T19" fmla="*/ 12 h 180"/>
                <a:gd name="T20" fmla="*/ 204 w 240"/>
                <a:gd name="T21" fmla="*/ 6 h 180"/>
                <a:gd name="T22" fmla="*/ 210 w 240"/>
                <a:gd name="T23" fmla="*/ 0 h 180"/>
                <a:gd name="T24" fmla="*/ 240 w 240"/>
                <a:gd name="T25" fmla="*/ 30 h 180"/>
                <a:gd name="T26" fmla="*/ 240 w 240"/>
                <a:gd name="T27" fmla="*/ 150 h 180"/>
                <a:gd name="T28" fmla="*/ 210 w 240"/>
                <a:gd name="T29" fmla="*/ 18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0" h="180">
                  <a:moveTo>
                    <a:pt x="210" y="180"/>
                  </a:moveTo>
                  <a:cubicBezTo>
                    <a:pt x="30" y="180"/>
                    <a:pt x="30" y="180"/>
                    <a:pt x="30" y="180"/>
                  </a:cubicBezTo>
                  <a:cubicBezTo>
                    <a:pt x="13" y="180"/>
                    <a:pt x="0" y="167"/>
                    <a:pt x="0" y="150"/>
                  </a:cubicBezTo>
                  <a:cubicBezTo>
                    <a:pt x="0" y="147"/>
                    <a:pt x="3" y="144"/>
                    <a:pt x="6" y="144"/>
                  </a:cubicBezTo>
                  <a:cubicBezTo>
                    <a:pt x="9" y="144"/>
                    <a:pt x="12" y="147"/>
                    <a:pt x="12" y="150"/>
                  </a:cubicBezTo>
                  <a:cubicBezTo>
                    <a:pt x="12" y="160"/>
                    <a:pt x="20" y="168"/>
                    <a:pt x="30" y="168"/>
                  </a:cubicBezTo>
                  <a:cubicBezTo>
                    <a:pt x="210" y="168"/>
                    <a:pt x="210" y="168"/>
                    <a:pt x="210" y="168"/>
                  </a:cubicBezTo>
                  <a:cubicBezTo>
                    <a:pt x="220" y="168"/>
                    <a:pt x="228" y="160"/>
                    <a:pt x="228" y="150"/>
                  </a:cubicBezTo>
                  <a:cubicBezTo>
                    <a:pt x="228" y="30"/>
                    <a:pt x="228" y="30"/>
                    <a:pt x="228" y="30"/>
                  </a:cubicBezTo>
                  <a:cubicBezTo>
                    <a:pt x="228" y="20"/>
                    <a:pt x="220" y="12"/>
                    <a:pt x="210" y="12"/>
                  </a:cubicBezTo>
                  <a:cubicBezTo>
                    <a:pt x="207" y="12"/>
                    <a:pt x="204" y="9"/>
                    <a:pt x="204" y="6"/>
                  </a:cubicBezTo>
                  <a:cubicBezTo>
                    <a:pt x="204" y="3"/>
                    <a:pt x="207" y="0"/>
                    <a:pt x="210" y="0"/>
                  </a:cubicBezTo>
                  <a:cubicBezTo>
                    <a:pt x="227" y="0"/>
                    <a:pt x="240" y="13"/>
                    <a:pt x="240" y="30"/>
                  </a:cubicBezTo>
                  <a:cubicBezTo>
                    <a:pt x="240" y="150"/>
                    <a:pt x="240" y="150"/>
                    <a:pt x="240" y="150"/>
                  </a:cubicBezTo>
                  <a:cubicBezTo>
                    <a:pt x="240" y="167"/>
                    <a:pt x="227" y="180"/>
                    <a:pt x="210" y="1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99" name="Freeform 79"/>
            <p:cNvSpPr>
              <a:spLocks/>
            </p:cNvSpPr>
            <p:nvPr/>
          </p:nvSpPr>
          <p:spPr bwMode="auto">
            <a:xfrm>
              <a:off x="4752" y="2231"/>
              <a:ext cx="287" cy="215"/>
            </a:xfrm>
            <a:custGeom>
              <a:avLst/>
              <a:gdLst>
                <a:gd name="T0" fmla="*/ 210 w 240"/>
                <a:gd name="T1" fmla="*/ 180 h 180"/>
                <a:gd name="T2" fmla="*/ 30 w 240"/>
                <a:gd name="T3" fmla="*/ 180 h 180"/>
                <a:gd name="T4" fmla="*/ 0 w 240"/>
                <a:gd name="T5" fmla="*/ 150 h 180"/>
                <a:gd name="T6" fmla="*/ 6 w 240"/>
                <a:gd name="T7" fmla="*/ 144 h 180"/>
                <a:gd name="T8" fmla="*/ 12 w 240"/>
                <a:gd name="T9" fmla="*/ 150 h 180"/>
                <a:gd name="T10" fmla="*/ 30 w 240"/>
                <a:gd name="T11" fmla="*/ 168 h 180"/>
                <a:gd name="T12" fmla="*/ 210 w 240"/>
                <a:gd name="T13" fmla="*/ 168 h 180"/>
                <a:gd name="T14" fmla="*/ 228 w 240"/>
                <a:gd name="T15" fmla="*/ 150 h 180"/>
                <a:gd name="T16" fmla="*/ 228 w 240"/>
                <a:gd name="T17" fmla="*/ 30 h 180"/>
                <a:gd name="T18" fmla="*/ 210 w 240"/>
                <a:gd name="T19" fmla="*/ 12 h 180"/>
                <a:gd name="T20" fmla="*/ 204 w 240"/>
                <a:gd name="T21" fmla="*/ 6 h 180"/>
                <a:gd name="T22" fmla="*/ 210 w 240"/>
                <a:gd name="T23" fmla="*/ 0 h 180"/>
                <a:gd name="T24" fmla="*/ 240 w 240"/>
                <a:gd name="T25" fmla="*/ 30 h 180"/>
                <a:gd name="T26" fmla="*/ 240 w 240"/>
                <a:gd name="T27" fmla="*/ 150 h 180"/>
                <a:gd name="T28" fmla="*/ 210 w 240"/>
                <a:gd name="T29" fmla="*/ 18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0" h="180">
                  <a:moveTo>
                    <a:pt x="210" y="180"/>
                  </a:moveTo>
                  <a:cubicBezTo>
                    <a:pt x="30" y="180"/>
                    <a:pt x="30" y="180"/>
                    <a:pt x="30" y="180"/>
                  </a:cubicBezTo>
                  <a:cubicBezTo>
                    <a:pt x="13" y="180"/>
                    <a:pt x="0" y="167"/>
                    <a:pt x="0" y="150"/>
                  </a:cubicBezTo>
                  <a:cubicBezTo>
                    <a:pt x="0" y="147"/>
                    <a:pt x="3" y="144"/>
                    <a:pt x="6" y="144"/>
                  </a:cubicBezTo>
                  <a:cubicBezTo>
                    <a:pt x="9" y="144"/>
                    <a:pt x="12" y="147"/>
                    <a:pt x="12" y="150"/>
                  </a:cubicBezTo>
                  <a:cubicBezTo>
                    <a:pt x="12" y="160"/>
                    <a:pt x="20" y="168"/>
                    <a:pt x="30" y="168"/>
                  </a:cubicBezTo>
                  <a:cubicBezTo>
                    <a:pt x="210" y="168"/>
                    <a:pt x="210" y="168"/>
                    <a:pt x="210" y="168"/>
                  </a:cubicBezTo>
                  <a:cubicBezTo>
                    <a:pt x="220" y="168"/>
                    <a:pt x="228" y="160"/>
                    <a:pt x="228" y="150"/>
                  </a:cubicBezTo>
                  <a:cubicBezTo>
                    <a:pt x="228" y="30"/>
                    <a:pt x="228" y="30"/>
                    <a:pt x="228" y="30"/>
                  </a:cubicBezTo>
                  <a:cubicBezTo>
                    <a:pt x="228" y="20"/>
                    <a:pt x="220" y="12"/>
                    <a:pt x="210" y="12"/>
                  </a:cubicBezTo>
                  <a:cubicBezTo>
                    <a:pt x="207" y="12"/>
                    <a:pt x="204" y="9"/>
                    <a:pt x="204" y="6"/>
                  </a:cubicBezTo>
                  <a:cubicBezTo>
                    <a:pt x="204" y="3"/>
                    <a:pt x="207" y="0"/>
                    <a:pt x="210" y="0"/>
                  </a:cubicBezTo>
                  <a:cubicBezTo>
                    <a:pt x="227" y="0"/>
                    <a:pt x="240" y="13"/>
                    <a:pt x="240" y="30"/>
                  </a:cubicBezTo>
                  <a:cubicBezTo>
                    <a:pt x="240" y="150"/>
                    <a:pt x="240" y="150"/>
                    <a:pt x="240" y="150"/>
                  </a:cubicBezTo>
                  <a:cubicBezTo>
                    <a:pt x="240" y="167"/>
                    <a:pt x="227" y="180"/>
                    <a:pt x="210" y="1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grpSp>
        <p:nvGrpSpPr>
          <p:cNvPr id="100" name="Group 82"/>
          <p:cNvGrpSpPr>
            <a:grpSpLocks noChangeAspect="1"/>
          </p:cNvGrpSpPr>
          <p:nvPr/>
        </p:nvGrpSpPr>
        <p:grpSpPr bwMode="auto">
          <a:xfrm>
            <a:off x="8293101" y="3546940"/>
            <a:ext cx="546100" cy="546100"/>
            <a:chOff x="5398" y="2494"/>
            <a:chExt cx="344" cy="344"/>
          </a:xfrm>
          <a:solidFill>
            <a:schemeClr val="accent4"/>
          </a:solidFill>
        </p:grpSpPr>
        <p:sp>
          <p:nvSpPr>
            <p:cNvPr id="102" name="Freeform 83"/>
            <p:cNvSpPr>
              <a:spLocks noEditPoints="1"/>
            </p:cNvSpPr>
            <p:nvPr/>
          </p:nvSpPr>
          <p:spPr bwMode="auto">
            <a:xfrm>
              <a:off x="5398" y="2494"/>
              <a:ext cx="201" cy="57"/>
            </a:xfrm>
            <a:custGeom>
              <a:avLst/>
              <a:gdLst>
                <a:gd name="T0" fmla="*/ 162 w 168"/>
                <a:gd name="T1" fmla="*/ 48 h 48"/>
                <a:gd name="T2" fmla="*/ 6 w 168"/>
                <a:gd name="T3" fmla="*/ 48 h 48"/>
                <a:gd name="T4" fmla="*/ 0 w 168"/>
                <a:gd name="T5" fmla="*/ 42 h 48"/>
                <a:gd name="T6" fmla="*/ 0 w 168"/>
                <a:gd name="T7" fmla="*/ 6 h 48"/>
                <a:gd name="T8" fmla="*/ 6 w 168"/>
                <a:gd name="T9" fmla="*/ 0 h 48"/>
                <a:gd name="T10" fmla="*/ 162 w 168"/>
                <a:gd name="T11" fmla="*/ 0 h 48"/>
                <a:gd name="T12" fmla="*/ 168 w 168"/>
                <a:gd name="T13" fmla="*/ 6 h 48"/>
                <a:gd name="T14" fmla="*/ 168 w 168"/>
                <a:gd name="T15" fmla="*/ 42 h 48"/>
                <a:gd name="T16" fmla="*/ 162 w 168"/>
                <a:gd name="T17" fmla="*/ 48 h 48"/>
                <a:gd name="T18" fmla="*/ 12 w 168"/>
                <a:gd name="T19" fmla="*/ 36 h 48"/>
                <a:gd name="T20" fmla="*/ 156 w 168"/>
                <a:gd name="T21" fmla="*/ 36 h 48"/>
                <a:gd name="T22" fmla="*/ 156 w 168"/>
                <a:gd name="T23" fmla="*/ 12 h 48"/>
                <a:gd name="T24" fmla="*/ 12 w 168"/>
                <a:gd name="T25" fmla="*/ 12 h 48"/>
                <a:gd name="T26" fmla="*/ 12 w 168"/>
                <a:gd name="T27" fmla="*/ 3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8" h="48">
                  <a:moveTo>
                    <a:pt x="162" y="48"/>
                  </a:moveTo>
                  <a:cubicBezTo>
                    <a:pt x="6" y="48"/>
                    <a:pt x="6" y="48"/>
                    <a:pt x="6" y="48"/>
                  </a:cubicBezTo>
                  <a:cubicBezTo>
                    <a:pt x="2" y="48"/>
                    <a:pt x="0" y="46"/>
                    <a:pt x="0" y="42"/>
                  </a:cubicBezTo>
                  <a:cubicBezTo>
                    <a:pt x="0" y="6"/>
                    <a:pt x="0" y="6"/>
                    <a:pt x="0" y="6"/>
                  </a:cubicBezTo>
                  <a:cubicBezTo>
                    <a:pt x="0" y="3"/>
                    <a:pt x="2" y="0"/>
                    <a:pt x="6" y="0"/>
                  </a:cubicBezTo>
                  <a:cubicBezTo>
                    <a:pt x="162" y="0"/>
                    <a:pt x="162" y="0"/>
                    <a:pt x="162" y="0"/>
                  </a:cubicBezTo>
                  <a:cubicBezTo>
                    <a:pt x="165" y="0"/>
                    <a:pt x="168" y="3"/>
                    <a:pt x="168" y="6"/>
                  </a:cubicBezTo>
                  <a:cubicBezTo>
                    <a:pt x="168" y="42"/>
                    <a:pt x="168" y="42"/>
                    <a:pt x="168" y="42"/>
                  </a:cubicBezTo>
                  <a:cubicBezTo>
                    <a:pt x="168" y="46"/>
                    <a:pt x="165" y="48"/>
                    <a:pt x="162" y="48"/>
                  </a:cubicBezTo>
                  <a:close/>
                  <a:moveTo>
                    <a:pt x="12" y="36"/>
                  </a:moveTo>
                  <a:cubicBezTo>
                    <a:pt x="156" y="36"/>
                    <a:pt x="156" y="36"/>
                    <a:pt x="156" y="36"/>
                  </a:cubicBezTo>
                  <a:cubicBezTo>
                    <a:pt x="156" y="12"/>
                    <a:pt x="156" y="12"/>
                    <a:pt x="156" y="12"/>
                  </a:cubicBezTo>
                  <a:cubicBezTo>
                    <a:pt x="12" y="12"/>
                    <a:pt x="12" y="12"/>
                    <a:pt x="12" y="12"/>
                  </a:cubicBezTo>
                  <a:lnTo>
                    <a:pt x="12"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03" name="Freeform 84"/>
            <p:cNvSpPr>
              <a:spLocks noEditPoints="1"/>
            </p:cNvSpPr>
            <p:nvPr/>
          </p:nvSpPr>
          <p:spPr bwMode="auto">
            <a:xfrm>
              <a:off x="5541" y="2652"/>
              <a:ext cx="201" cy="57"/>
            </a:xfrm>
            <a:custGeom>
              <a:avLst/>
              <a:gdLst>
                <a:gd name="T0" fmla="*/ 162 w 168"/>
                <a:gd name="T1" fmla="*/ 48 h 48"/>
                <a:gd name="T2" fmla="*/ 6 w 168"/>
                <a:gd name="T3" fmla="*/ 48 h 48"/>
                <a:gd name="T4" fmla="*/ 0 w 168"/>
                <a:gd name="T5" fmla="*/ 42 h 48"/>
                <a:gd name="T6" fmla="*/ 0 w 168"/>
                <a:gd name="T7" fmla="*/ 6 h 48"/>
                <a:gd name="T8" fmla="*/ 6 w 168"/>
                <a:gd name="T9" fmla="*/ 0 h 48"/>
                <a:gd name="T10" fmla="*/ 162 w 168"/>
                <a:gd name="T11" fmla="*/ 0 h 48"/>
                <a:gd name="T12" fmla="*/ 168 w 168"/>
                <a:gd name="T13" fmla="*/ 6 h 48"/>
                <a:gd name="T14" fmla="*/ 168 w 168"/>
                <a:gd name="T15" fmla="*/ 42 h 48"/>
                <a:gd name="T16" fmla="*/ 162 w 168"/>
                <a:gd name="T17" fmla="*/ 48 h 48"/>
                <a:gd name="T18" fmla="*/ 12 w 168"/>
                <a:gd name="T19" fmla="*/ 36 h 48"/>
                <a:gd name="T20" fmla="*/ 156 w 168"/>
                <a:gd name="T21" fmla="*/ 36 h 48"/>
                <a:gd name="T22" fmla="*/ 156 w 168"/>
                <a:gd name="T23" fmla="*/ 12 h 48"/>
                <a:gd name="T24" fmla="*/ 12 w 168"/>
                <a:gd name="T25" fmla="*/ 12 h 48"/>
                <a:gd name="T26" fmla="*/ 12 w 168"/>
                <a:gd name="T27" fmla="*/ 3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8" h="48">
                  <a:moveTo>
                    <a:pt x="162" y="48"/>
                  </a:moveTo>
                  <a:cubicBezTo>
                    <a:pt x="6" y="48"/>
                    <a:pt x="6" y="48"/>
                    <a:pt x="6" y="48"/>
                  </a:cubicBezTo>
                  <a:cubicBezTo>
                    <a:pt x="2" y="48"/>
                    <a:pt x="0" y="46"/>
                    <a:pt x="0" y="42"/>
                  </a:cubicBezTo>
                  <a:cubicBezTo>
                    <a:pt x="0" y="6"/>
                    <a:pt x="0" y="6"/>
                    <a:pt x="0" y="6"/>
                  </a:cubicBezTo>
                  <a:cubicBezTo>
                    <a:pt x="0" y="3"/>
                    <a:pt x="2" y="0"/>
                    <a:pt x="6" y="0"/>
                  </a:cubicBezTo>
                  <a:cubicBezTo>
                    <a:pt x="162" y="0"/>
                    <a:pt x="162" y="0"/>
                    <a:pt x="162" y="0"/>
                  </a:cubicBezTo>
                  <a:cubicBezTo>
                    <a:pt x="165" y="0"/>
                    <a:pt x="168" y="3"/>
                    <a:pt x="168" y="6"/>
                  </a:cubicBezTo>
                  <a:cubicBezTo>
                    <a:pt x="168" y="42"/>
                    <a:pt x="168" y="42"/>
                    <a:pt x="168" y="42"/>
                  </a:cubicBezTo>
                  <a:cubicBezTo>
                    <a:pt x="168" y="46"/>
                    <a:pt x="165" y="48"/>
                    <a:pt x="162" y="48"/>
                  </a:cubicBezTo>
                  <a:close/>
                  <a:moveTo>
                    <a:pt x="12" y="36"/>
                  </a:moveTo>
                  <a:cubicBezTo>
                    <a:pt x="156" y="36"/>
                    <a:pt x="156" y="36"/>
                    <a:pt x="156" y="36"/>
                  </a:cubicBezTo>
                  <a:cubicBezTo>
                    <a:pt x="156" y="12"/>
                    <a:pt x="156" y="12"/>
                    <a:pt x="156" y="12"/>
                  </a:cubicBezTo>
                  <a:cubicBezTo>
                    <a:pt x="12" y="12"/>
                    <a:pt x="12" y="12"/>
                    <a:pt x="12" y="12"/>
                  </a:cubicBezTo>
                  <a:lnTo>
                    <a:pt x="12"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04" name="Freeform 85"/>
            <p:cNvSpPr>
              <a:spLocks noEditPoints="1"/>
            </p:cNvSpPr>
            <p:nvPr/>
          </p:nvSpPr>
          <p:spPr bwMode="auto">
            <a:xfrm>
              <a:off x="5398" y="2781"/>
              <a:ext cx="201" cy="57"/>
            </a:xfrm>
            <a:custGeom>
              <a:avLst/>
              <a:gdLst>
                <a:gd name="T0" fmla="*/ 162 w 168"/>
                <a:gd name="T1" fmla="*/ 48 h 48"/>
                <a:gd name="T2" fmla="*/ 6 w 168"/>
                <a:gd name="T3" fmla="*/ 48 h 48"/>
                <a:gd name="T4" fmla="*/ 0 w 168"/>
                <a:gd name="T5" fmla="*/ 42 h 48"/>
                <a:gd name="T6" fmla="*/ 0 w 168"/>
                <a:gd name="T7" fmla="*/ 6 h 48"/>
                <a:gd name="T8" fmla="*/ 6 w 168"/>
                <a:gd name="T9" fmla="*/ 0 h 48"/>
                <a:gd name="T10" fmla="*/ 162 w 168"/>
                <a:gd name="T11" fmla="*/ 0 h 48"/>
                <a:gd name="T12" fmla="*/ 168 w 168"/>
                <a:gd name="T13" fmla="*/ 6 h 48"/>
                <a:gd name="T14" fmla="*/ 168 w 168"/>
                <a:gd name="T15" fmla="*/ 42 h 48"/>
                <a:gd name="T16" fmla="*/ 162 w 168"/>
                <a:gd name="T17" fmla="*/ 48 h 48"/>
                <a:gd name="T18" fmla="*/ 12 w 168"/>
                <a:gd name="T19" fmla="*/ 36 h 48"/>
                <a:gd name="T20" fmla="*/ 156 w 168"/>
                <a:gd name="T21" fmla="*/ 36 h 48"/>
                <a:gd name="T22" fmla="*/ 156 w 168"/>
                <a:gd name="T23" fmla="*/ 12 h 48"/>
                <a:gd name="T24" fmla="*/ 12 w 168"/>
                <a:gd name="T25" fmla="*/ 12 h 48"/>
                <a:gd name="T26" fmla="*/ 12 w 168"/>
                <a:gd name="T27" fmla="*/ 3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8" h="48">
                  <a:moveTo>
                    <a:pt x="162" y="48"/>
                  </a:moveTo>
                  <a:cubicBezTo>
                    <a:pt x="6" y="48"/>
                    <a:pt x="6" y="48"/>
                    <a:pt x="6" y="48"/>
                  </a:cubicBezTo>
                  <a:cubicBezTo>
                    <a:pt x="2" y="48"/>
                    <a:pt x="0" y="46"/>
                    <a:pt x="0" y="42"/>
                  </a:cubicBezTo>
                  <a:cubicBezTo>
                    <a:pt x="0" y="6"/>
                    <a:pt x="0" y="6"/>
                    <a:pt x="0" y="6"/>
                  </a:cubicBezTo>
                  <a:cubicBezTo>
                    <a:pt x="0" y="3"/>
                    <a:pt x="2" y="0"/>
                    <a:pt x="6" y="0"/>
                  </a:cubicBezTo>
                  <a:cubicBezTo>
                    <a:pt x="162" y="0"/>
                    <a:pt x="162" y="0"/>
                    <a:pt x="162" y="0"/>
                  </a:cubicBezTo>
                  <a:cubicBezTo>
                    <a:pt x="165" y="0"/>
                    <a:pt x="168" y="3"/>
                    <a:pt x="168" y="6"/>
                  </a:cubicBezTo>
                  <a:cubicBezTo>
                    <a:pt x="168" y="42"/>
                    <a:pt x="168" y="42"/>
                    <a:pt x="168" y="42"/>
                  </a:cubicBezTo>
                  <a:cubicBezTo>
                    <a:pt x="168" y="46"/>
                    <a:pt x="165" y="48"/>
                    <a:pt x="162" y="48"/>
                  </a:cubicBezTo>
                  <a:close/>
                  <a:moveTo>
                    <a:pt x="12" y="36"/>
                  </a:moveTo>
                  <a:cubicBezTo>
                    <a:pt x="156" y="36"/>
                    <a:pt x="156" y="36"/>
                    <a:pt x="156" y="36"/>
                  </a:cubicBezTo>
                  <a:cubicBezTo>
                    <a:pt x="156" y="12"/>
                    <a:pt x="156" y="12"/>
                    <a:pt x="156" y="12"/>
                  </a:cubicBezTo>
                  <a:cubicBezTo>
                    <a:pt x="12" y="12"/>
                    <a:pt x="12" y="12"/>
                    <a:pt x="12" y="12"/>
                  </a:cubicBezTo>
                  <a:lnTo>
                    <a:pt x="12"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05" name="Freeform 86"/>
            <p:cNvSpPr>
              <a:spLocks/>
            </p:cNvSpPr>
            <p:nvPr/>
          </p:nvSpPr>
          <p:spPr bwMode="auto">
            <a:xfrm>
              <a:off x="5498" y="2537"/>
              <a:ext cx="101" cy="129"/>
            </a:xfrm>
            <a:custGeom>
              <a:avLst/>
              <a:gdLst>
                <a:gd name="T0" fmla="*/ 78 w 84"/>
                <a:gd name="T1" fmla="*/ 108 h 108"/>
                <a:gd name="T2" fmla="*/ 72 w 84"/>
                <a:gd name="T3" fmla="*/ 102 h 108"/>
                <a:gd name="T4" fmla="*/ 72 w 84"/>
                <a:gd name="T5" fmla="*/ 84 h 108"/>
                <a:gd name="T6" fmla="*/ 60 w 84"/>
                <a:gd name="T7" fmla="*/ 72 h 108"/>
                <a:gd name="T8" fmla="*/ 24 w 84"/>
                <a:gd name="T9" fmla="*/ 72 h 108"/>
                <a:gd name="T10" fmla="*/ 0 w 84"/>
                <a:gd name="T11" fmla="*/ 48 h 108"/>
                <a:gd name="T12" fmla="*/ 0 w 84"/>
                <a:gd name="T13" fmla="*/ 6 h 108"/>
                <a:gd name="T14" fmla="*/ 6 w 84"/>
                <a:gd name="T15" fmla="*/ 0 h 108"/>
                <a:gd name="T16" fmla="*/ 12 w 84"/>
                <a:gd name="T17" fmla="*/ 6 h 108"/>
                <a:gd name="T18" fmla="*/ 12 w 84"/>
                <a:gd name="T19" fmla="*/ 48 h 108"/>
                <a:gd name="T20" fmla="*/ 24 w 84"/>
                <a:gd name="T21" fmla="*/ 60 h 108"/>
                <a:gd name="T22" fmla="*/ 60 w 84"/>
                <a:gd name="T23" fmla="*/ 60 h 108"/>
                <a:gd name="T24" fmla="*/ 84 w 84"/>
                <a:gd name="T25" fmla="*/ 84 h 108"/>
                <a:gd name="T26" fmla="*/ 84 w 84"/>
                <a:gd name="T27" fmla="*/ 102 h 108"/>
                <a:gd name="T28" fmla="*/ 78 w 84"/>
                <a:gd name="T29" fmla="*/ 10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4" h="108">
                  <a:moveTo>
                    <a:pt x="78" y="108"/>
                  </a:moveTo>
                  <a:cubicBezTo>
                    <a:pt x="74" y="108"/>
                    <a:pt x="72" y="106"/>
                    <a:pt x="72" y="102"/>
                  </a:cubicBezTo>
                  <a:cubicBezTo>
                    <a:pt x="72" y="84"/>
                    <a:pt x="72" y="84"/>
                    <a:pt x="72" y="84"/>
                  </a:cubicBezTo>
                  <a:cubicBezTo>
                    <a:pt x="72" y="78"/>
                    <a:pt x="66" y="72"/>
                    <a:pt x="60" y="72"/>
                  </a:cubicBezTo>
                  <a:cubicBezTo>
                    <a:pt x="24" y="72"/>
                    <a:pt x="24" y="72"/>
                    <a:pt x="24" y="72"/>
                  </a:cubicBezTo>
                  <a:cubicBezTo>
                    <a:pt x="10" y="72"/>
                    <a:pt x="0" y="61"/>
                    <a:pt x="0" y="48"/>
                  </a:cubicBezTo>
                  <a:cubicBezTo>
                    <a:pt x="0" y="6"/>
                    <a:pt x="0" y="6"/>
                    <a:pt x="0" y="6"/>
                  </a:cubicBezTo>
                  <a:cubicBezTo>
                    <a:pt x="0" y="3"/>
                    <a:pt x="2" y="0"/>
                    <a:pt x="6" y="0"/>
                  </a:cubicBezTo>
                  <a:cubicBezTo>
                    <a:pt x="9" y="0"/>
                    <a:pt x="12" y="3"/>
                    <a:pt x="12" y="6"/>
                  </a:cubicBezTo>
                  <a:cubicBezTo>
                    <a:pt x="12" y="48"/>
                    <a:pt x="12" y="48"/>
                    <a:pt x="12" y="48"/>
                  </a:cubicBezTo>
                  <a:cubicBezTo>
                    <a:pt x="12" y="55"/>
                    <a:pt x="17" y="60"/>
                    <a:pt x="24" y="60"/>
                  </a:cubicBezTo>
                  <a:cubicBezTo>
                    <a:pt x="60" y="60"/>
                    <a:pt x="60" y="60"/>
                    <a:pt x="60" y="60"/>
                  </a:cubicBezTo>
                  <a:cubicBezTo>
                    <a:pt x="73" y="60"/>
                    <a:pt x="84" y="71"/>
                    <a:pt x="84" y="84"/>
                  </a:cubicBezTo>
                  <a:cubicBezTo>
                    <a:pt x="84" y="102"/>
                    <a:pt x="84" y="102"/>
                    <a:pt x="84" y="102"/>
                  </a:cubicBezTo>
                  <a:cubicBezTo>
                    <a:pt x="84" y="106"/>
                    <a:pt x="81" y="108"/>
                    <a:pt x="78" y="10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06" name="Freeform 87"/>
            <p:cNvSpPr>
              <a:spLocks/>
            </p:cNvSpPr>
            <p:nvPr/>
          </p:nvSpPr>
          <p:spPr bwMode="auto">
            <a:xfrm>
              <a:off x="5584" y="2695"/>
              <a:ext cx="86" cy="114"/>
            </a:xfrm>
            <a:custGeom>
              <a:avLst/>
              <a:gdLst>
                <a:gd name="T0" fmla="*/ 48 w 72"/>
                <a:gd name="T1" fmla="*/ 96 h 96"/>
                <a:gd name="T2" fmla="*/ 6 w 72"/>
                <a:gd name="T3" fmla="*/ 96 h 96"/>
                <a:gd name="T4" fmla="*/ 0 w 72"/>
                <a:gd name="T5" fmla="*/ 90 h 96"/>
                <a:gd name="T6" fmla="*/ 6 w 72"/>
                <a:gd name="T7" fmla="*/ 84 h 96"/>
                <a:gd name="T8" fmla="*/ 48 w 72"/>
                <a:gd name="T9" fmla="*/ 84 h 96"/>
                <a:gd name="T10" fmla="*/ 60 w 72"/>
                <a:gd name="T11" fmla="*/ 72 h 96"/>
                <a:gd name="T12" fmla="*/ 60 w 72"/>
                <a:gd name="T13" fmla="*/ 6 h 96"/>
                <a:gd name="T14" fmla="*/ 66 w 72"/>
                <a:gd name="T15" fmla="*/ 0 h 96"/>
                <a:gd name="T16" fmla="*/ 72 w 72"/>
                <a:gd name="T17" fmla="*/ 6 h 96"/>
                <a:gd name="T18" fmla="*/ 72 w 72"/>
                <a:gd name="T19" fmla="*/ 72 h 96"/>
                <a:gd name="T20" fmla="*/ 48 w 72"/>
                <a:gd name="T21"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2" h="96">
                  <a:moveTo>
                    <a:pt x="48" y="96"/>
                  </a:moveTo>
                  <a:cubicBezTo>
                    <a:pt x="6" y="96"/>
                    <a:pt x="6" y="96"/>
                    <a:pt x="6" y="96"/>
                  </a:cubicBezTo>
                  <a:cubicBezTo>
                    <a:pt x="2" y="96"/>
                    <a:pt x="0" y="94"/>
                    <a:pt x="0" y="90"/>
                  </a:cubicBezTo>
                  <a:cubicBezTo>
                    <a:pt x="0" y="87"/>
                    <a:pt x="2" y="84"/>
                    <a:pt x="6" y="84"/>
                  </a:cubicBezTo>
                  <a:cubicBezTo>
                    <a:pt x="48" y="84"/>
                    <a:pt x="48" y="84"/>
                    <a:pt x="48" y="84"/>
                  </a:cubicBezTo>
                  <a:cubicBezTo>
                    <a:pt x="54" y="84"/>
                    <a:pt x="60" y="79"/>
                    <a:pt x="60" y="72"/>
                  </a:cubicBezTo>
                  <a:cubicBezTo>
                    <a:pt x="60" y="6"/>
                    <a:pt x="60" y="6"/>
                    <a:pt x="60" y="6"/>
                  </a:cubicBezTo>
                  <a:cubicBezTo>
                    <a:pt x="60" y="3"/>
                    <a:pt x="62" y="0"/>
                    <a:pt x="66" y="0"/>
                  </a:cubicBezTo>
                  <a:cubicBezTo>
                    <a:pt x="69" y="0"/>
                    <a:pt x="72" y="3"/>
                    <a:pt x="72" y="6"/>
                  </a:cubicBezTo>
                  <a:cubicBezTo>
                    <a:pt x="72" y="72"/>
                    <a:pt x="72" y="72"/>
                    <a:pt x="72" y="72"/>
                  </a:cubicBezTo>
                  <a:cubicBezTo>
                    <a:pt x="72" y="85"/>
                    <a:pt x="61" y="96"/>
                    <a:pt x="48" y="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grpSp>
        <p:nvGrpSpPr>
          <p:cNvPr id="107" name="Group 90"/>
          <p:cNvGrpSpPr>
            <a:grpSpLocks noChangeAspect="1"/>
          </p:cNvGrpSpPr>
          <p:nvPr/>
        </p:nvGrpSpPr>
        <p:grpSpPr bwMode="auto">
          <a:xfrm>
            <a:off x="7158038" y="4220040"/>
            <a:ext cx="546100" cy="476250"/>
            <a:chOff x="4683" y="2918"/>
            <a:chExt cx="344" cy="300"/>
          </a:xfrm>
          <a:solidFill>
            <a:schemeClr val="accent4"/>
          </a:solidFill>
        </p:grpSpPr>
        <p:sp>
          <p:nvSpPr>
            <p:cNvPr id="109" name="Freeform 91"/>
            <p:cNvSpPr>
              <a:spLocks/>
            </p:cNvSpPr>
            <p:nvPr/>
          </p:nvSpPr>
          <p:spPr bwMode="auto">
            <a:xfrm>
              <a:off x="4791" y="2957"/>
              <a:ext cx="21" cy="66"/>
            </a:xfrm>
            <a:custGeom>
              <a:avLst/>
              <a:gdLst>
                <a:gd name="T0" fmla="*/ 12 w 18"/>
                <a:gd name="T1" fmla="*/ 55 h 55"/>
                <a:gd name="T2" fmla="*/ 6 w 18"/>
                <a:gd name="T3" fmla="*/ 49 h 55"/>
                <a:gd name="T4" fmla="*/ 6 w 18"/>
                <a:gd name="T5" fmla="*/ 18 h 55"/>
                <a:gd name="T6" fmla="*/ 3 w 18"/>
                <a:gd name="T7" fmla="*/ 16 h 55"/>
                <a:gd name="T8" fmla="*/ 3 w 18"/>
                <a:gd name="T9" fmla="*/ 7 h 55"/>
                <a:gd name="T10" fmla="*/ 8 w 18"/>
                <a:gd name="T11" fmla="*/ 3 h 55"/>
                <a:gd name="T12" fmla="*/ 14 w 18"/>
                <a:gd name="T13" fmla="*/ 1 h 55"/>
                <a:gd name="T14" fmla="*/ 18 w 18"/>
                <a:gd name="T15" fmla="*/ 7 h 55"/>
                <a:gd name="T16" fmla="*/ 18 w 18"/>
                <a:gd name="T17" fmla="*/ 49 h 55"/>
                <a:gd name="T18" fmla="*/ 12 w 18"/>
                <a:gd name="T19" fmla="*/ 5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55">
                  <a:moveTo>
                    <a:pt x="12" y="55"/>
                  </a:moveTo>
                  <a:cubicBezTo>
                    <a:pt x="9" y="55"/>
                    <a:pt x="6" y="52"/>
                    <a:pt x="6" y="49"/>
                  </a:cubicBezTo>
                  <a:cubicBezTo>
                    <a:pt x="6" y="18"/>
                    <a:pt x="6" y="18"/>
                    <a:pt x="6" y="18"/>
                  </a:cubicBezTo>
                  <a:cubicBezTo>
                    <a:pt x="5" y="17"/>
                    <a:pt x="3" y="17"/>
                    <a:pt x="3" y="16"/>
                  </a:cubicBezTo>
                  <a:cubicBezTo>
                    <a:pt x="0" y="13"/>
                    <a:pt x="0" y="10"/>
                    <a:pt x="3" y="7"/>
                  </a:cubicBezTo>
                  <a:cubicBezTo>
                    <a:pt x="8" y="3"/>
                    <a:pt x="8" y="3"/>
                    <a:pt x="8" y="3"/>
                  </a:cubicBezTo>
                  <a:cubicBezTo>
                    <a:pt x="10" y="1"/>
                    <a:pt x="12" y="0"/>
                    <a:pt x="14" y="1"/>
                  </a:cubicBezTo>
                  <a:cubicBezTo>
                    <a:pt x="16" y="2"/>
                    <a:pt x="18" y="4"/>
                    <a:pt x="18" y="7"/>
                  </a:cubicBezTo>
                  <a:cubicBezTo>
                    <a:pt x="18" y="49"/>
                    <a:pt x="18" y="49"/>
                    <a:pt x="18" y="49"/>
                  </a:cubicBezTo>
                  <a:cubicBezTo>
                    <a:pt x="18" y="52"/>
                    <a:pt x="15" y="55"/>
                    <a:pt x="12"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10" name="Freeform 92"/>
            <p:cNvSpPr>
              <a:spLocks/>
            </p:cNvSpPr>
            <p:nvPr/>
          </p:nvSpPr>
          <p:spPr bwMode="auto">
            <a:xfrm>
              <a:off x="4742" y="3027"/>
              <a:ext cx="20" cy="66"/>
            </a:xfrm>
            <a:custGeom>
              <a:avLst/>
              <a:gdLst>
                <a:gd name="T0" fmla="*/ 11 w 17"/>
                <a:gd name="T1" fmla="*/ 55 h 55"/>
                <a:gd name="T2" fmla="*/ 5 w 17"/>
                <a:gd name="T3" fmla="*/ 49 h 55"/>
                <a:gd name="T4" fmla="*/ 5 w 17"/>
                <a:gd name="T5" fmla="*/ 18 h 55"/>
                <a:gd name="T6" fmla="*/ 2 w 17"/>
                <a:gd name="T7" fmla="*/ 16 h 55"/>
                <a:gd name="T8" fmla="*/ 2 w 17"/>
                <a:gd name="T9" fmla="*/ 7 h 55"/>
                <a:gd name="T10" fmla="*/ 7 w 17"/>
                <a:gd name="T11" fmla="*/ 3 h 55"/>
                <a:gd name="T12" fmla="*/ 14 w 17"/>
                <a:gd name="T13" fmla="*/ 1 h 55"/>
                <a:gd name="T14" fmla="*/ 17 w 17"/>
                <a:gd name="T15" fmla="*/ 7 h 55"/>
                <a:gd name="T16" fmla="*/ 17 w 17"/>
                <a:gd name="T17" fmla="*/ 49 h 55"/>
                <a:gd name="T18" fmla="*/ 11 w 17"/>
                <a:gd name="T19" fmla="*/ 5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55">
                  <a:moveTo>
                    <a:pt x="11" y="55"/>
                  </a:moveTo>
                  <a:cubicBezTo>
                    <a:pt x="8" y="55"/>
                    <a:pt x="5" y="52"/>
                    <a:pt x="5" y="49"/>
                  </a:cubicBezTo>
                  <a:cubicBezTo>
                    <a:pt x="5" y="18"/>
                    <a:pt x="5" y="18"/>
                    <a:pt x="5" y="18"/>
                  </a:cubicBezTo>
                  <a:cubicBezTo>
                    <a:pt x="4" y="17"/>
                    <a:pt x="3" y="17"/>
                    <a:pt x="2" y="16"/>
                  </a:cubicBezTo>
                  <a:cubicBezTo>
                    <a:pt x="0" y="13"/>
                    <a:pt x="0" y="10"/>
                    <a:pt x="2" y="7"/>
                  </a:cubicBezTo>
                  <a:cubicBezTo>
                    <a:pt x="7" y="3"/>
                    <a:pt x="7" y="3"/>
                    <a:pt x="7" y="3"/>
                  </a:cubicBezTo>
                  <a:cubicBezTo>
                    <a:pt x="9" y="1"/>
                    <a:pt x="11" y="0"/>
                    <a:pt x="14" y="1"/>
                  </a:cubicBezTo>
                  <a:cubicBezTo>
                    <a:pt x="16" y="2"/>
                    <a:pt x="17" y="4"/>
                    <a:pt x="17" y="7"/>
                  </a:cubicBezTo>
                  <a:cubicBezTo>
                    <a:pt x="17" y="49"/>
                    <a:pt x="17" y="49"/>
                    <a:pt x="17" y="49"/>
                  </a:cubicBezTo>
                  <a:cubicBezTo>
                    <a:pt x="17" y="52"/>
                    <a:pt x="15" y="55"/>
                    <a:pt x="11"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11" name="Freeform 93"/>
            <p:cNvSpPr>
              <a:spLocks/>
            </p:cNvSpPr>
            <p:nvPr/>
          </p:nvSpPr>
          <p:spPr bwMode="auto">
            <a:xfrm>
              <a:off x="4940" y="2957"/>
              <a:ext cx="21" cy="66"/>
            </a:xfrm>
            <a:custGeom>
              <a:avLst/>
              <a:gdLst>
                <a:gd name="T0" fmla="*/ 12 w 18"/>
                <a:gd name="T1" fmla="*/ 55 h 55"/>
                <a:gd name="T2" fmla="*/ 6 w 18"/>
                <a:gd name="T3" fmla="*/ 49 h 55"/>
                <a:gd name="T4" fmla="*/ 6 w 18"/>
                <a:gd name="T5" fmla="*/ 18 h 55"/>
                <a:gd name="T6" fmla="*/ 3 w 18"/>
                <a:gd name="T7" fmla="*/ 16 h 55"/>
                <a:gd name="T8" fmla="*/ 3 w 18"/>
                <a:gd name="T9" fmla="*/ 7 h 55"/>
                <a:gd name="T10" fmla="*/ 8 w 18"/>
                <a:gd name="T11" fmla="*/ 2 h 55"/>
                <a:gd name="T12" fmla="*/ 14 w 18"/>
                <a:gd name="T13" fmla="*/ 1 h 55"/>
                <a:gd name="T14" fmla="*/ 18 w 18"/>
                <a:gd name="T15" fmla="*/ 7 h 55"/>
                <a:gd name="T16" fmla="*/ 18 w 18"/>
                <a:gd name="T17" fmla="*/ 49 h 55"/>
                <a:gd name="T18" fmla="*/ 12 w 18"/>
                <a:gd name="T19" fmla="*/ 5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55">
                  <a:moveTo>
                    <a:pt x="12" y="55"/>
                  </a:moveTo>
                  <a:cubicBezTo>
                    <a:pt x="9" y="55"/>
                    <a:pt x="6" y="52"/>
                    <a:pt x="6" y="49"/>
                  </a:cubicBezTo>
                  <a:cubicBezTo>
                    <a:pt x="6" y="18"/>
                    <a:pt x="6" y="18"/>
                    <a:pt x="6" y="18"/>
                  </a:cubicBezTo>
                  <a:cubicBezTo>
                    <a:pt x="5" y="17"/>
                    <a:pt x="4" y="17"/>
                    <a:pt x="3" y="16"/>
                  </a:cubicBezTo>
                  <a:cubicBezTo>
                    <a:pt x="0" y="13"/>
                    <a:pt x="0" y="10"/>
                    <a:pt x="3" y="7"/>
                  </a:cubicBezTo>
                  <a:cubicBezTo>
                    <a:pt x="8" y="2"/>
                    <a:pt x="8" y="2"/>
                    <a:pt x="8" y="2"/>
                  </a:cubicBezTo>
                  <a:cubicBezTo>
                    <a:pt x="10" y="1"/>
                    <a:pt x="12" y="0"/>
                    <a:pt x="14" y="1"/>
                  </a:cubicBezTo>
                  <a:cubicBezTo>
                    <a:pt x="17" y="2"/>
                    <a:pt x="18" y="4"/>
                    <a:pt x="18" y="7"/>
                  </a:cubicBezTo>
                  <a:cubicBezTo>
                    <a:pt x="18" y="49"/>
                    <a:pt x="18" y="49"/>
                    <a:pt x="18" y="49"/>
                  </a:cubicBezTo>
                  <a:cubicBezTo>
                    <a:pt x="18" y="52"/>
                    <a:pt x="15" y="55"/>
                    <a:pt x="12"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12" name="Freeform 94"/>
            <p:cNvSpPr>
              <a:spLocks/>
            </p:cNvSpPr>
            <p:nvPr/>
          </p:nvSpPr>
          <p:spPr bwMode="auto">
            <a:xfrm>
              <a:off x="4940" y="3027"/>
              <a:ext cx="21" cy="66"/>
            </a:xfrm>
            <a:custGeom>
              <a:avLst/>
              <a:gdLst>
                <a:gd name="T0" fmla="*/ 12 w 18"/>
                <a:gd name="T1" fmla="*/ 55 h 55"/>
                <a:gd name="T2" fmla="*/ 6 w 18"/>
                <a:gd name="T3" fmla="*/ 49 h 55"/>
                <a:gd name="T4" fmla="*/ 6 w 18"/>
                <a:gd name="T5" fmla="*/ 18 h 55"/>
                <a:gd name="T6" fmla="*/ 3 w 18"/>
                <a:gd name="T7" fmla="*/ 16 h 55"/>
                <a:gd name="T8" fmla="*/ 3 w 18"/>
                <a:gd name="T9" fmla="*/ 7 h 55"/>
                <a:gd name="T10" fmla="*/ 8 w 18"/>
                <a:gd name="T11" fmla="*/ 3 h 55"/>
                <a:gd name="T12" fmla="*/ 14 w 18"/>
                <a:gd name="T13" fmla="*/ 1 h 55"/>
                <a:gd name="T14" fmla="*/ 18 w 18"/>
                <a:gd name="T15" fmla="*/ 7 h 55"/>
                <a:gd name="T16" fmla="*/ 18 w 18"/>
                <a:gd name="T17" fmla="*/ 49 h 55"/>
                <a:gd name="T18" fmla="*/ 12 w 18"/>
                <a:gd name="T19" fmla="*/ 5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55">
                  <a:moveTo>
                    <a:pt x="12" y="55"/>
                  </a:moveTo>
                  <a:cubicBezTo>
                    <a:pt x="9" y="55"/>
                    <a:pt x="6" y="52"/>
                    <a:pt x="6" y="49"/>
                  </a:cubicBezTo>
                  <a:cubicBezTo>
                    <a:pt x="6" y="18"/>
                    <a:pt x="6" y="18"/>
                    <a:pt x="6" y="18"/>
                  </a:cubicBezTo>
                  <a:cubicBezTo>
                    <a:pt x="5" y="17"/>
                    <a:pt x="4" y="17"/>
                    <a:pt x="3" y="16"/>
                  </a:cubicBezTo>
                  <a:cubicBezTo>
                    <a:pt x="0" y="13"/>
                    <a:pt x="0" y="10"/>
                    <a:pt x="3" y="7"/>
                  </a:cubicBezTo>
                  <a:cubicBezTo>
                    <a:pt x="8" y="3"/>
                    <a:pt x="8" y="3"/>
                    <a:pt x="8" y="3"/>
                  </a:cubicBezTo>
                  <a:cubicBezTo>
                    <a:pt x="10" y="1"/>
                    <a:pt x="12" y="0"/>
                    <a:pt x="14" y="1"/>
                  </a:cubicBezTo>
                  <a:cubicBezTo>
                    <a:pt x="17" y="2"/>
                    <a:pt x="18" y="4"/>
                    <a:pt x="18" y="7"/>
                  </a:cubicBezTo>
                  <a:cubicBezTo>
                    <a:pt x="18" y="49"/>
                    <a:pt x="18" y="49"/>
                    <a:pt x="18" y="49"/>
                  </a:cubicBezTo>
                  <a:cubicBezTo>
                    <a:pt x="18" y="52"/>
                    <a:pt x="15" y="55"/>
                    <a:pt x="12"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13" name="Freeform 95"/>
            <p:cNvSpPr>
              <a:spLocks/>
            </p:cNvSpPr>
            <p:nvPr/>
          </p:nvSpPr>
          <p:spPr bwMode="auto">
            <a:xfrm>
              <a:off x="4891" y="2957"/>
              <a:ext cx="20" cy="66"/>
            </a:xfrm>
            <a:custGeom>
              <a:avLst/>
              <a:gdLst>
                <a:gd name="T0" fmla="*/ 11 w 17"/>
                <a:gd name="T1" fmla="*/ 55 h 55"/>
                <a:gd name="T2" fmla="*/ 5 w 17"/>
                <a:gd name="T3" fmla="*/ 49 h 55"/>
                <a:gd name="T4" fmla="*/ 5 w 17"/>
                <a:gd name="T5" fmla="*/ 18 h 55"/>
                <a:gd name="T6" fmla="*/ 2 w 17"/>
                <a:gd name="T7" fmla="*/ 16 h 55"/>
                <a:gd name="T8" fmla="*/ 2 w 17"/>
                <a:gd name="T9" fmla="*/ 7 h 55"/>
                <a:gd name="T10" fmla="*/ 7 w 17"/>
                <a:gd name="T11" fmla="*/ 3 h 55"/>
                <a:gd name="T12" fmla="*/ 14 w 17"/>
                <a:gd name="T13" fmla="*/ 1 h 55"/>
                <a:gd name="T14" fmla="*/ 17 w 17"/>
                <a:gd name="T15" fmla="*/ 7 h 55"/>
                <a:gd name="T16" fmla="*/ 17 w 17"/>
                <a:gd name="T17" fmla="*/ 49 h 55"/>
                <a:gd name="T18" fmla="*/ 11 w 17"/>
                <a:gd name="T19" fmla="*/ 5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55">
                  <a:moveTo>
                    <a:pt x="11" y="55"/>
                  </a:moveTo>
                  <a:cubicBezTo>
                    <a:pt x="8" y="55"/>
                    <a:pt x="5" y="52"/>
                    <a:pt x="5" y="49"/>
                  </a:cubicBezTo>
                  <a:cubicBezTo>
                    <a:pt x="5" y="18"/>
                    <a:pt x="5" y="18"/>
                    <a:pt x="5" y="18"/>
                  </a:cubicBezTo>
                  <a:cubicBezTo>
                    <a:pt x="4" y="17"/>
                    <a:pt x="3" y="17"/>
                    <a:pt x="2" y="16"/>
                  </a:cubicBezTo>
                  <a:cubicBezTo>
                    <a:pt x="0" y="13"/>
                    <a:pt x="0" y="10"/>
                    <a:pt x="2" y="7"/>
                  </a:cubicBezTo>
                  <a:cubicBezTo>
                    <a:pt x="7" y="3"/>
                    <a:pt x="7" y="3"/>
                    <a:pt x="7" y="3"/>
                  </a:cubicBezTo>
                  <a:cubicBezTo>
                    <a:pt x="9" y="1"/>
                    <a:pt x="12" y="0"/>
                    <a:pt x="14" y="1"/>
                  </a:cubicBezTo>
                  <a:cubicBezTo>
                    <a:pt x="16" y="2"/>
                    <a:pt x="17" y="4"/>
                    <a:pt x="17" y="7"/>
                  </a:cubicBezTo>
                  <a:cubicBezTo>
                    <a:pt x="17" y="49"/>
                    <a:pt x="17" y="49"/>
                    <a:pt x="17" y="49"/>
                  </a:cubicBezTo>
                  <a:cubicBezTo>
                    <a:pt x="17" y="52"/>
                    <a:pt x="15" y="55"/>
                    <a:pt x="11"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14" name="Freeform 96"/>
            <p:cNvSpPr>
              <a:spLocks/>
            </p:cNvSpPr>
            <p:nvPr/>
          </p:nvSpPr>
          <p:spPr bwMode="auto">
            <a:xfrm>
              <a:off x="4841" y="3027"/>
              <a:ext cx="21" cy="66"/>
            </a:xfrm>
            <a:custGeom>
              <a:avLst/>
              <a:gdLst>
                <a:gd name="T0" fmla="*/ 12 w 18"/>
                <a:gd name="T1" fmla="*/ 55 h 55"/>
                <a:gd name="T2" fmla="*/ 6 w 18"/>
                <a:gd name="T3" fmla="*/ 49 h 55"/>
                <a:gd name="T4" fmla="*/ 6 w 18"/>
                <a:gd name="T5" fmla="*/ 18 h 55"/>
                <a:gd name="T6" fmla="*/ 2 w 18"/>
                <a:gd name="T7" fmla="*/ 16 h 55"/>
                <a:gd name="T8" fmla="*/ 2 w 18"/>
                <a:gd name="T9" fmla="*/ 7 h 55"/>
                <a:gd name="T10" fmla="*/ 7 w 18"/>
                <a:gd name="T11" fmla="*/ 3 h 55"/>
                <a:gd name="T12" fmla="*/ 14 w 18"/>
                <a:gd name="T13" fmla="*/ 1 h 55"/>
                <a:gd name="T14" fmla="*/ 18 w 18"/>
                <a:gd name="T15" fmla="*/ 7 h 55"/>
                <a:gd name="T16" fmla="*/ 18 w 18"/>
                <a:gd name="T17" fmla="*/ 49 h 55"/>
                <a:gd name="T18" fmla="*/ 12 w 18"/>
                <a:gd name="T19" fmla="*/ 5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55">
                  <a:moveTo>
                    <a:pt x="12" y="55"/>
                  </a:moveTo>
                  <a:cubicBezTo>
                    <a:pt x="8" y="55"/>
                    <a:pt x="6" y="52"/>
                    <a:pt x="6" y="49"/>
                  </a:cubicBezTo>
                  <a:cubicBezTo>
                    <a:pt x="6" y="18"/>
                    <a:pt x="6" y="18"/>
                    <a:pt x="6" y="18"/>
                  </a:cubicBezTo>
                  <a:cubicBezTo>
                    <a:pt x="4" y="17"/>
                    <a:pt x="3" y="17"/>
                    <a:pt x="2" y="16"/>
                  </a:cubicBezTo>
                  <a:cubicBezTo>
                    <a:pt x="0" y="13"/>
                    <a:pt x="0" y="10"/>
                    <a:pt x="2" y="7"/>
                  </a:cubicBezTo>
                  <a:cubicBezTo>
                    <a:pt x="7" y="3"/>
                    <a:pt x="7" y="3"/>
                    <a:pt x="7" y="3"/>
                  </a:cubicBezTo>
                  <a:cubicBezTo>
                    <a:pt x="9" y="1"/>
                    <a:pt x="12" y="0"/>
                    <a:pt x="14" y="1"/>
                  </a:cubicBezTo>
                  <a:cubicBezTo>
                    <a:pt x="16" y="2"/>
                    <a:pt x="18" y="4"/>
                    <a:pt x="18" y="7"/>
                  </a:cubicBezTo>
                  <a:cubicBezTo>
                    <a:pt x="18" y="49"/>
                    <a:pt x="18" y="49"/>
                    <a:pt x="18" y="49"/>
                  </a:cubicBezTo>
                  <a:cubicBezTo>
                    <a:pt x="18" y="52"/>
                    <a:pt x="15" y="55"/>
                    <a:pt x="12"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15" name="Freeform 97"/>
            <p:cNvSpPr>
              <a:spLocks noEditPoints="1"/>
            </p:cNvSpPr>
            <p:nvPr/>
          </p:nvSpPr>
          <p:spPr bwMode="auto">
            <a:xfrm>
              <a:off x="4732" y="2957"/>
              <a:ext cx="41" cy="66"/>
            </a:xfrm>
            <a:custGeom>
              <a:avLst/>
              <a:gdLst>
                <a:gd name="T0" fmla="*/ 17 w 34"/>
                <a:gd name="T1" fmla="*/ 55 h 55"/>
                <a:gd name="T2" fmla="*/ 0 w 34"/>
                <a:gd name="T3" fmla="*/ 28 h 55"/>
                <a:gd name="T4" fmla="*/ 17 w 34"/>
                <a:gd name="T5" fmla="*/ 0 h 55"/>
                <a:gd name="T6" fmla="*/ 34 w 34"/>
                <a:gd name="T7" fmla="*/ 28 h 55"/>
                <a:gd name="T8" fmla="*/ 17 w 34"/>
                <a:gd name="T9" fmla="*/ 55 h 55"/>
                <a:gd name="T10" fmla="*/ 17 w 34"/>
                <a:gd name="T11" fmla="*/ 12 h 55"/>
                <a:gd name="T12" fmla="*/ 12 w 34"/>
                <a:gd name="T13" fmla="*/ 28 h 55"/>
                <a:gd name="T14" fmla="*/ 17 w 34"/>
                <a:gd name="T15" fmla="*/ 43 h 55"/>
                <a:gd name="T16" fmla="*/ 22 w 34"/>
                <a:gd name="T17" fmla="*/ 28 h 55"/>
                <a:gd name="T18" fmla="*/ 17 w 34"/>
                <a:gd name="T19" fmla="*/ 12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55">
                  <a:moveTo>
                    <a:pt x="17" y="55"/>
                  </a:moveTo>
                  <a:cubicBezTo>
                    <a:pt x="0" y="55"/>
                    <a:pt x="0" y="35"/>
                    <a:pt x="0" y="28"/>
                  </a:cubicBezTo>
                  <a:cubicBezTo>
                    <a:pt x="0" y="20"/>
                    <a:pt x="0" y="0"/>
                    <a:pt x="17" y="0"/>
                  </a:cubicBezTo>
                  <a:cubicBezTo>
                    <a:pt x="34" y="0"/>
                    <a:pt x="34" y="20"/>
                    <a:pt x="34" y="28"/>
                  </a:cubicBezTo>
                  <a:cubicBezTo>
                    <a:pt x="34" y="35"/>
                    <a:pt x="34" y="55"/>
                    <a:pt x="17" y="55"/>
                  </a:cubicBezTo>
                  <a:close/>
                  <a:moveTo>
                    <a:pt x="17" y="12"/>
                  </a:moveTo>
                  <a:cubicBezTo>
                    <a:pt x="15" y="12"/>
                    <a:pt x="12" y="12"/>
                    <a:pt x="12" y="28"/>
                  </a:cubicBezTo>
                  <a:cubicBezTo>
                    <a:pt x="12" y="43"/>
                    <a:pt x="15" y="43"/>
                    <a:pt x="17" y="43"/>
                  </a:cubicBezTo>
                  <a:cubicBezTo>
                    <a:pt x="18" y="43"/>
                    <a:pt x="22" y="43"/>
                    <a:pt x="22" y="28"/>
                  </a:cubicBezTo>
                  <a:cubicBezTo>
                    <a:pt x="22" y="12"/>
                    <a:pt x="18" y="12"/>
                    <a:pt x="17"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16" name="Freeform 98"/>
            <p:cNvSpPr>
              <a:spLocks noEditPoints="1"/>
            </p:cNvSpPr>
            <p:nvPr/>
          </p:nvSpPr>
          <p:spPr bwMode="auto">
            <a:xfrm>
              <a:off x="4831" y="2957"/>
              <a:ext cx="41" cy="66"/>
            </a:xfrm>
            <a:custGeom>
              <a:avLst/>
              <a:gdLst>
                <a:gd name="T0" fmla="*/ 17 w 34"/>
                <a:gd name="T1" fmla="*/ 55 h 55"/>
                <a:gd name="T2" fmla="*/ 0 w 34"/>
                <a:gd name="T3" fmla="*/ 28 h 55"/>
                <a:gd name="T4" fmla="*/ 17 w 34"/>
                <a:gd name="T5" fmla="*/ 0 h 55"/>
                <a:gd name="T6" fmla="*/ 34 w 34"/>
                <a:gd name="T7" fmla="*/ 28 h 55"/>
                <a:gd name="T8" fmla="*/ 17 w 34"/>
                <a:gd name="T9" fmla="*/ 55 h 55"/>
                <a:gd name="T10" fmla="*/ 17 w 34"/>
                <a:gd name="T11" fmla="*/ 12 h 55"/>
                <a:gd name="T12" fmla="*/ 12 w 34"/>
                <a:gd name="T13" fmla="*/ 28 h 55"/>
                <a:gd name="T14" fmla="*/ 17 w 34"/>
                <a:gd name="T15" fmla="*/ 43 h 55"/>
                <a:gd name="T16" fmla="*/ 22 w 34"/>
                <a:gd name="T17" fmla="*/ 28 h 55"/>
                <a:gd name="T18" fmla="*/ 17 w 34"/>
                <a:gd name="T19" fmla="*/ 12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55">
                  <a:moveTo>
                    <a:pt x="17" y="55"/>
                  </a:moveTo>
                  <a:cubicBezTo>
                    <a:pt x="0" y="55"/>
                    <a:pt x="0" y="35"/>
                    <a:pt x="0" y="28"/>
                  </a:cubicBezTo>
                  <a:cubicBezTo>
                    <a:pt x="0" y="20"/>
                    <a:pt x="0" y="0"/>
                    <a:pt x="17" y="0"/>
                  </a:cubicBezTo>
                  <a:cubicBezTo>
                    <a:pt x="34" y="0"/>
                    <a:pt x="34" y="20"/>
                    <a:pt x="34" y="28"/>
                  </a:cubicBezTo>
                  <a:cubicBezTo>
                    <a:pt x="34" y="35"/>
                    <a:pt x="34" y="55"/>
                    <a:pt x="17" y="55"/>
                  </a:cubicBezTo>
                  <a:close/>
                  <a:moveTo>
                    <a:pt x="17" y="12"/>
                  </a:moveTo>
                  <a:cubicBezTo>
                    <a:pt x="15" y="12"/>
                    <a:pt x="12" y="12"/>
                    <a:pt x="12" y="28"/>
                  </a:cubicBezTo>
                  <a:cubicBezTo>
                    <a:pt x="12" y="43"/>
                    <a:pt x="15" y="43"/>
                    <a:pt x="17" y="43"/>
                  </a:cubicBezTo>
                  <a:cubicBezTo>
                    <a:pt x="19" y="43"/>
                    <a:pt x="22" y="43"/>
                    <a:pt x="22" y="28"/>
                  </a:cubicBezTo>
                  <a:cubicBezTo>
                    <a:pt x="22" y="12"/>
                    <a:pt x="19" y="12"/>
                    <a:pt x="17"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17" name="Freeform 99"/>
            <p:cNvSpPr>
              <a:spLocks noEditPoints="1"/>
            </p:cNvSpPr>
            <p:nvPr/>
          </p:nvSpPr>
          <p:spPr bwMode="auto">
            <a:xfrm>
              <a:off x="4881" y="3027"/>
              <a:ext cx="41" cy="66"/>
            </a:xfrm>
            <a:custGeom>
              <a:avLst/>
              <a:gdLst>
                <a:gd name="T0" fmla="*/ 17 w 34"/>
                <a:gd name="T1" fmla="*/ 55 h 55"/>
                <a:gd name="T2" fmla="*/ 0 w 34"/>
                <a:gd name="T3" fmla="*/ 28 h 55"/>
                <a:gd name="T4" fmla="*/ 17 w 34"/>
                <a:gd name="T5" fmla="*/ 0 h 55"/>
                <a:gd name="T6" fmla="*/ 34 w 34"/>
                <a:gd name="T7" fmla="*/ 28 h 55"/>
                <a:gd name="T8" fmla="*/ 17 w 34"/>
                <a:gd name="T9" fmla="*/ 55 h 55"/>
                <a:gd name="T10" fmla="*/ 17 w 34"/>
                <a:gd name="T11" fmla="*/ 12 h 55"/>
                <a:gd name="T12" fmla="*/ 12 w 34"/>
                <a:gd name="T13" fmla="*/ 28 h 55"/>
                <a:gd name="T14" fmla="*/ 17 w 34"/>
                <a:gd name="T15" fmla="*/ 43 h 55"/>
                <a:gd name="T16" fmla="*/ 22 w 34"/>
                <a:gd name="T17" fmla="*/ 28 h 55"/>
                <a:gd name="T18" fmla="*/ 17 w 34"/>
                <a:gd name="T19" fmla="*/ 12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55">
                  <a:moveTo>
                    <a:pt x="17" y="55"/>
                  </a:moveTo>
                  <a:cubicBezTo>
                    <a:pt x="0" y="55"/>
                    <a:pt x="0" y="35"/>
                    <a:pt x="0" y="28"/>
                  </a:cubicBezTo>
                  <a:cubicBezTo>
                    <a:pt x="0" y="20"/>
                    <a:pt x="0" y="0"/>
                    <a:pt x="17" y="0"/>
                  </a:cubicBezTo>
                  <a:cubicBezTo>
                    <a:pt x="34" y="0"/>
                    <a:pt x="34" y="20"/>
                    <a:pt x="34" y="28"/>
                  </a:cubicBezTo>
                  <a:cubicBezTo>
                    <a:pt x="34" y="35"/>
                    <a:pt x="34" y="55"/>
                    <a:pt x="17" y="55"/>
                  </a:cubicBezTo>
                  <a:close/>
                  <a:moveTo>
                    <a:pt x="17" y="12"/>
                  </a:moveTo>
                  <a:cubicBezTo>
                    <a:pt x="15" y="12"/>
                    <a:pt x="12" y="12"/>
                    <a:pt x="12" y="28"/>
                  </a:cubicBezTo>
                  <a:cubicBezTo>
                    <a:pt x="12" y="43"/>
                    <a:pt x="15" y="43"/>
                    <a:pt x="17" y="43"/>
                  </a:cubicBezTo>
                  <a:cubicBezTo>
                    <a:pt x="19" y="43"/>
                    <a:pt x="22" y="43"/>
                    <a:pt x="22" y="28"/>
                  </a:cubicBezTo>
                  <a:cubicBezTo>
                    <a:pt x="22" y="12"/>
                    <a:pt x="19" y="12"/>
                    <a:pt x="17"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18" name="Freeform 100"/>
            <p:cNvSpPr>
              <a:spLocks noEditPoints="1"/>
            </p:cNvSpPr>
            <p:nvPr/>
          </p:nvSpPr>
          <p:spPr bwMode="auto">
            <a:xfrm>
              <a:off x="4781" y="3027"/>
              <a:ext cx="41" cy="66"/>
            </a:xfrm>
            <a:custGeom>
              <a:avLst/>
              <a:gdLst>
                <a:gd name="T0" fmla="*/ 17 w 34"/>
                <a:gd name="T1" fmla="*/ 55 h 55"/>
                <a:gd name="T2" fmla="*/ 0 w 34"/>
                <a:gd name="T3" fmla="*/ 28 h 55"/>
                <a:gd name="T4" fmla="*/ 17 w 34"/>
                <a:gd name="T5" fmla="*/ 0 h 55"/>
                <a:gd name="T6" fmla="*/ 34 w 34"/>
                <a:gd name="T7" fmla="*/ 28 h 55"/>
                <a:gd name="T8" fmla="*/ 17 w 34"/>
                <a:gd name="T9" fmla="*/ 55 h 55"/>
                <a:gd name="T10" fmla="*/ 17 w 34"/>
                <a:gd name="T11" fmla="*/ 12 h 55"/>
                <a:gd name="T12" fmla="*/ 12 w 34"/>
                <a:gd name="T13" fmla="*/ 28 h 55"/>
                <a:gd name="T14" fmla="*/ 17 w 34"/>
                <a:gd name="T15" fmla="*/ 43 h 55"/>
                <a:gd name="T16" fmla="*/ 22 w 34"/>
                <a:gd name="T17" fmla="*/ 28 h 55"/>
                <a:gd name="T18" fmla="*/ 17 w 34"/>
                <a:gd name="T19" fmla="*/ 12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55">
                  <a:moveTo>
                    <a:pt x="17" y="55"/>
                  </a:moveTo>
                  <a:cubicBezTo>
                    <a:pt x="0" y="55"/>
                    <a:pt x="0" y="35"/>
                    <a:pt x="0" y="28"/>
                  </a:cubicBezTo>
                  <a:cubicBezTo>
                    <a:pt x="0" y="20"/>
                    <a:pt x="0" y="0"/>
                    <a:pt x="17" y="0"/>
                  </a:cubicBezTo>
                  <a:cubicBezTo>
                    <a:pt x="34" y="0"/>
                    <a:pt x="34" y="20"/>
                    <a:pt x="34" y="28"/>
                  </a:cubicBezTo>
                  <a:cubicBezTo>
                    <a:pt x="34" y="35"/>
                    <a:pt x="34" y="55"/>
                    <a:pt x="17" y="55"/>
                  </a:cubicBezTo>
                  <a:close/>
                  <a:moveTo>
                    <a:pt x="17" y="12"/>
                  </a:moveTo>
                  <a:cubicBezTo>
                    <a:pt x="16" y="12"/>
                    <a:pt x="12" y="12"/>
                    <a:pt x="12" y="28"/>
                  </a:cubicBezTo>
                  <a:cubicBezTo>
                    <a:pt x="12" y="43"/>
                    <a:pt x="16" y="43"/>
                    <a:pt x="17" y="43"/>
                  </a:cubicBezTo>
                  <a:cubicBezTo>
                    <a:pt x="19" y="43"/>
                    <a:pt x="22" y="43"/>
                    <a:pt x="22" y="28"/>
                  </a:cubicBezTo>
                  <a:cubicBezTo>
                    <a:pt x="22" y="12"/>
                    <a:pt x="19" y="12"/>
                    <a:pt x="17"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19" name="Freeform 101"/>
            <p:cNvSpPr>
              <a:spLocks noEditPoints="1"/>
            </p:cNvSpPr>
            <p:nvPr/>
          </p:nvSpPr>
          <p:spPr bwMode="auto">
            <a:xfrm>
              <a:off x="4683" y="2918"/>
              <a:ext cx="344" cy="272"/>
            </a:xfrm>
            <a:custGeom>
              <a:avLst/>
              <a:gdLst>
                <a:gd name="T0" fmla="*/ 264 w 288"/>
                <a:gd name="T1" fmla="*/ 228 h 228"/>
                <a:gd name="T2" fmla="*/ 24 w 288"/>
                <a:gd name="T3" fmla="*/ 228 h 228"/>
                <a:gd name="T4" fmla="*/ 0 w 288"/>
                <a:gd name="T5" fmla="*/ 203 h 228"/>
                <a:gd name="T6" fmla="*/ 0 w 288"/>
                <a:gd name="T7" fmla="*/ 25 h 228"/>
                <a:gd name="T8" fmla="*/ 24 w 288"/>
                <a:gd name="T9" fmla="*/ 0 h 228"/>
                <a:gd name="T10" fmla="*/ 264 w 288"/>
                <a:gd name="T11" fmla="*/ 0 h 228"/>
                <a:gd name="T12" fmla="*/ 288 w 288"/>
                <a:gd name="T13" fmla="*/ 25 h 228"/>
                <a:gd name="T14" fmla="*/ 288 w 288"/>
                <a:gd name="T15" fmla="*/ 203 h 228"/>
                <a:gd name="T16" fmla="*/ 264 w 288"/>
                <a:gd name="T17" fmla="*/ 228 h 228"/>
                <a:gd name="T18" fmla="*/ 24 w 288"/>
                <a:gd name="T19" fmla="*/ 12 h 228"/>
                <a:gd name="T20" fmla="*/ 12 w 288"/>
                <a:gd name="T21" fmla="*/ 25 h 228"/>
                <a:gd name="T22" fmla="*/ 12 w 288"/>
                <a:gd name="T23" fmla="*/ 203 h 228"/>
                <a:gd name="T24" fmla="*/ 24 w 288"/>
                <a:gd name="T25" fmla="*/ 216 h 228"/>
                <a:gd name="T26" fmla="*/ 264 w 288"/>
                <a:gd name="T27" fmla="*/ 216 h 228"/>
                <a:gd name="T28" fmla="*/ 276 w 288"/>
                <a:gd name="T29" fmla="*/ 203 h 228"/>
                <a:gd name="T30" fmla="*/ 276 w 288"/>
                <a:gd name="T31" fmla="*/ 25 h 228"/>
                <a:gd name="T32" fmla="*/ 264 w 288"/>
                <a:gd name="T33" fmla="*/ 12 h 228"/>
                <a:gd name="T34" fmla="*/ 24 w 288"/>
                <a:gd name="T35" fmla="*/ 12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8" h="228">
                  <a:moveTo>
                    <a:pt x="264" y="228"/>
                  </a:moveTo>
                  <a:cubicBezTo>
                    <a:pt x="24" y="228"/>
                    <a:pt x="24" y="228"/>
                    <a:pt x="24" y="228"/>
                  </a:cubicBezTo>
                  <a:cubicBezTo>
                    <a:pt x="10" y="228"/>
                    <a:pt x="0" y="217"/>
                    <a:pt x="0" y="203"/>
                  </a:cubicBezTo>
                  <a:cubicBezTo>
                    <a:pt x="0" y="25"/>
                    <a:pt x="0" y="25"/>
                    <a:pt x="0" y="25"/>
                  </a:cubicBezTo>
                  <a:cubicBezTo>
                    <a:pt x="0" y="11"/>
                    <a:pt x="10" y="0"/>
                    <a:pt x="24" y="0"/>
                  </a:cubicBezTo>
                  <a:cubicBezTo>
                    <a:pt x="264" y="0"/>
                    <a:pt x="264" y="0"/>
                    <a:pt x="264" y="0"/>
                  </a:cubicBezTo>
                  <a:cubicBezTo>
                    <a:pt x="277" y="0"/>
                    <a:pt x="288" y="11"/>
                    <a:pt x="288" y="25"/>
                  </a:cubicBezTo>
                  <a:cubicBezTo>
                    <a:pt x="288" y="203"/>
                    <a:pt x="288" y="203"/>
                    <a:pt x="288" y="203"/>
                  </a:cubicBezTo>
                  <a:cubicBezTo>
                    <a:pt x="288" y="217"/>
                    <a:pt x="277" y="228"/>
                    <a:pt x="264" y="228"/>
                  </a:cubicBezTo>
                  <a:close/>
                  <a:moveTo>
                    <a:pt x="24" y="12"/>
                  </a:moveTo>
                  <a:cubicBezTo>
                    <a:pt x="17" y="12"/>
                    <a:pt x="12" y="18"/>
                    <a:pt x="12" y="25"/>
                  </a:cubicBezTo>
                  <a:cubicBezTo>
                    <a:pt x="12" y="203"/>
                    <a:pt x="12" y="203"/>
                    <a:pt x="12" y="203"/>
                  </a:cubicBezTo>
                  <a:cubicBezTo>
                    <a:pt x="12" y="210"/>
                    <a:pt x="17" y="216"/>
                    <a:pt x="24" y="216"/>
                  </a:cubicBezTo>
                  <a:cubicBezTo>
                    <a:pt x="264" y="216"/>
                    <a:pt x="264" y="216"/>
                    <a:pt x="264" y="216"/>
                  </a:cubicBezTo>
                  <a:cubicBezTo>
                    <a:pt x="270" y="216"/>
                    <a:pt x="276" y="210"/>
                    <a:pt x="276" y="203"/>
                  </a:cubicBezTo>
                  <a:cubicBezTo>
                    <a:pt x="276" y="25"/>
                    <a:pt x="276" y="25"/>
                    <a:pt x="276" y="25"/>
                  </a:cubicBezTo>
                  <a:cubicBezTo>
                    <a:pt x="276" y="18"/>
                    <a:pt x="270" y="12"/>
                    <a:pt x="264" y="12"/>
                  </a:cubicBezTo>
                  <a:lnTo>
                    <a:pt x="24"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20" name="Freeform 102"/>
            <p:cNvSpPr>
              <a:spLocks/>
            </p:cNvSpPr>
            <p:nvPr/>
          </p:nvSpPr>
          <p:spPr bwMode="auto">
            <a:xfrm>
              <a:off x="4748" y="3204"/>
              <a:ext cx="214" cy="14"/>
            </a:xfrm>
            <a:custGeom>
              <a:avLst/>
              <a:gdLst>
                <a:gd name="T0" fmla="*/ 174 w 180"/>
                <a:gd name="T1" fmla="*/ 12 h 12"/>
                <a:gd name="T2" fmla="*/ 6 w 180"/>
                <a:gd name="T3" fmla="*/ 12 h 12"/>
                <a:gd name="T4" fmla="*/ 0 w 180"/>
                <a:gd name="T5" fmla="*/ 6 h 12"/>
                <a:gd name="T6" fmla="*/ 6 w 180"/>
                <a:gd name="T7" fmla="*/ 0 h 12"/>
                <a:gd name="T8" fmla="*/ 174 w 180"/>
                <a:gd name="T9" fmla="*/ 0 h 12"/>
                <a:gd name="T10" fmla="*/ 180 w 180"/>
                <a:gd name="T11" fmla="*/ 6 h 12"/>
                <a:gd name="T12" fmla="*/ 174 w 180"/>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180" h="12">
                  <a:moveTo>
                    <a:pt x="174" y="12"/>
                  </a:moveTo>
                  <a:cubicBezTo>
                    <a:pt x="6" y="12"/>
                    <a:pt x="6" y="12"/>
                    <a:pt x="6" y="12"/>
                  </a:cubicBezTo>
                  <a:cubicBezTo>
                    <a:pt x="2" y="12"/>
                    <a:pt x="0" y="10"/>
                    <a:pt x="0" y="6"/>
                  </a:cubicBezTo>
                  <a:cubicBezTo>
                    <a:pt x="0" y="3"/>
                    <a:pt x="2" y="0"/>
                    <a:pt x="6" y="0"/>
                  </a:cubicBezTo>
                  <a:cubicBezTo>
                    <a:pt x="174" y="0"/>
                    <a:pt x="174" y="0"/>
                    <a:pt x="174" y="0"/>
                  </a:cubicBezTo>
                  <a:cubicBezTo>
                    <a:pt x="177" y="0"/>
                    <a:pt x="180" y="3"/>
                    <a:pt x="180" y="6"/>
                  </a:cubicBezTo>
                  <a:cubicBezTo>
                    <a:pt x="180" y="10"/>
                    <a:pt x="177" y="12"/>
                    <a:pt x="17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21" name="Freeform 103"/>
            <p:cNvSpPr>
              <a:spLocks/>
            </p:cNvSpPr>
            <p:nvPr/>
          </p:nvSpPr>
          <p:spPr bwMode="auto">
            <a:xfrm>
              <a:off x="4841" y="3175"/>
              <a:ext cx="14" cy="43"/>
            </a:xfrm>
            <a:custGeom>
              <a:avLst/>
              <a:gdLst>
                <a:gd name="T0" fmla="*/ 6 w 12"/>
                <a:gd name="T1" fmla="*/ 36 h 36"/>
                <a:gd name="T2" fmla="*/ 0 w 12"/>
                <a:gd name="T3" fmla="*/ 30 h 36"/>
                <a:gd name="T4" fmla="*/ 0 w 12"/>
                <a:gd name="T5" fmla="*/ 6 h 36"/>
                <a:gd name="T6" fmla="*/ 6 w 12"/>
                <a:gd name="T7" fmla="*/ 0 h 36"/>
                <a:gd name="T8" fmla="*/ 12 w 12"/>
                <a:gd name="T9" fmla="*/ 6 h 36"/>
                <a:gd name="T10" fmla="*/ 12 w 12"/>
                <a:gd name="T11" fmla="*/ 30 h 36"/>
                <a:gd name="T12" fmla="*/ 6 w 12"/>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12" h="36">
                  <a:moveTo>
                    <a:pt x="6" y="36"/>
                  </a:moveTo>
                  <a:cubicBezTo>
                    <a:pt x="2" y="36"/>
                    <a:pt x="0" y="34"/>
                    <a:pt x="0" y="30"/>
                  </a:cubicBezTo>
                  <a:cubicBezTo>
                    <a:pt x="0" y="6"/>
                    <a:pt x="0" y="6"/>
                    <a:pt x="0" y="6"/>
                  </a:cubicBezTo>
                  <a:cubicBezTo>
                    <a:pt x="0" y="3"/>
                    <a:pt x="2" y="0"/>
                    <a:pt x="6" y="0"/>
                  </a:cubicBezTo>
                  <a:cubicBezTo>
                    <a:pt x="9" y="0"/>
                    <a:pt x="12" y="3"/>
                    <a:pt x="12" y="6"/>
                  </a:cubicBezTo>
                  <a:cubicBezTo>
                    <a:pt x="12" y="30"/>
                    <a:pt x="12" y="30"/>
                    <a:pt x="12" y="30"/>
                  </a:cubicBezTo>
                  <a:cubicBezTo>
                    <a:pt x="12" y="34"/>
                    <a:pt x="9" y="36"/>
                    <a:pt x="6"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22" name="Oval 104"/>
            <p:cNvSpPr>
              <a:spLocks noChangeArrowheads="1"/>
            </p:cNvSpPr>
            <p:nvPr/>
          </p:nvSpPr>
          <p:spPr bwMode="auto">
            <a:xfrm>
              <a:off x="4841" y="3140"/>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23" name="Rectangle 105"/>
            <p:cNvSpPr>
              <a:spLocks noChangeArrowheads="1"/>
            </p:cNvSpPr>
            <p:nvPr/>
          </p:nvSpPr>
          <p:spPr bwMode="auto">
            <a:xfrm>
              <a:off x="4690" y="3118"/>
              <a:ext cx="330" cy="1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sp>
        <p:nvSpPr>
          <p:cNvPr id="126" name="Freeform 109"/>
          <p:cNvSpPr>
            <a:spLocks noEditPoints="1"/>
          </p:cNvSpPr>
          <p:nvPr/>
        </p:nvSpPr>
        <p:spPr bwMode="auto">
          <a:xfrm>
            <a:off x="8286751" y="4937597"/>
            <a:ext cx="546100" cy="341313"/>
          </a:xfrm>
          <a:custGeom>
            <a:avLst/>
            <a:gdLst>
              <a:gd name="T0" fmla="*/ 54 w 288"/>
              <a:gd name="T1" fmla="*/ 180 h 180"/>
              <a:gd name="T2" fmla="*/ 14 w 288"/>
              <a:gd name="T3" fmla="*/ 164 h 180"/>
              <a:gd name="T4" fmla="*/ 0 w 288"/>
              <a:gd name="T5" fmla="*/ 129 h 180"/>
              <a:gd name="T6" fmla="*/ 19 w 288"/>
              <a:gd name="T7" fmla="*/ 89 h 180"/>
              <a:gd name="T8" fmla="*/ 55 w 288"/>
              <a:gd name="T9" fmla="*/ 78 h 180"/>
              <a:gd name="T10" fmla="*/ 144 w 288"/>
              <a:gd name="T11" fmla="*/ 0 h 180"/>
              <a:gd name="T12" fmla="*/ 224 w 288"/>
              <a:gd name="T13" fmla="*/ 48 h 180"/>
              <a:gd name="T14" fmla="*/ 268 w 288"/>
              <a:gd name="T15" fmla="*/ 66 h 180"/>
              <a:gd name="T16" fmla="*/ 288 w 288"/>
              <a:gd name="T17" fmla="*/ 114 h 180"/>
              <a:gd name="T18" fmla="*/ 229 w 288"/>
              <a:gd name="T19" fmla="*/ 180 h 180"/>
              <a:gd name="T20" fmla="*/ 228 w 288"/>
              <a:gd name="T21" fmla="*/ 180 h 180"/>
              <a:gd name="T22" fmla="*/ 54 w 288"/>
              <a:gd name="T23" fmla="*/ 180 h 180"/>
              <a:gd name="T24" fmla="*/ 54 w 288"/>
              <a:gd name="T25" fmla="*/ 180 h 180"/>
              <a:gd name="T26" fmla="*/ 51 w 288"/>
              <a:gd name="T27" fmla="*/ 90 h 180"/>
              <a:gd name="T28" fmla="*/ 27 w 288"/>
              <a:gd name="T29" fmla="*/ 99 h 180"/>
              <a:gd name="T30" fmla="*/ 12 w 288"/>
              <a:gd name="T31" fmla="*/ 129 h 180"/>
              <a:gd name="T32" fmla="*/ 22 w 288"/>
              <a:gd name="T33" fmla="*/ 156 h 180"/>
              <a:gd name="T34" fmla="*/ 54 w 288"/>
              <a:gd name="T35" fmla="*/ 168 h 180"/>
              <a:gd name="T36" fmla="*/ 54 w 288"/>
              <a:gd name="T37" fmla="*/ 168 h 180"/>
              <a:gd name="T38" fmla="*/ 228 w 288"/>
              <a:gd name="T39" fmla="*/ 168 h 180"/>
              <a:gd name="T40" fmla="*/ 276 w 288"/>
              <a:gd name="T41" fmla="*/ 114 h 180"/>
              <a:gd name="T42" fmla="*/ 260 w 288"/>
              <a:gd name="T43" fmla="*/ 75 h 180"/>
              <a:gd name="T44" fmla="*/ 220 w 288"/>
              <a:gd name="T45" fmla="*/ 60 h 180"/>
              <a:gd name="T46" fmla="*/ 215 w 288"/>
              <a:gd name="T47" fmla="*/ 57 h 180"/>
              <a:gd name="T48" fmla="*/ 144 w 288"/>
              <a:gd name="T49" fmla="*/ 12 h 180"/>
              <a:gd name="T50" fmla="*/ 66 w 288"/>
              <a:gd name="T51" fmla="*/ 85 h 180"/>
              <a:gd name="T52" fmla="*/ 64 w 288"/>
              <a:gd name="T53" fmla="*/ 90 h 180"/>
              <a:gd name="T54" fmla="*/ 59 w 288"/>
              <a:gd name="T55" fmla="*/ 91 h 180"/>
              <a:gd name="T56" fmla="*/ 51 w 288"/>
              <a:gd name="T57" fmla="*/ 9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88" h="180">
                <a:moveTo>
                  <a:pt x="54" y="180"/>
                </a:moveTo>
                <a:cubicBezTo>
                  <a:pt x="51" y="180"/>
                  <a:pt x="29" y="179"/>
                  <a:pt x="14" y="164"/>
                </a:cubicBezTo>
                <a:cubicBezTo>
                  <a:pt x="5" y="156"/>
                  <a:pt x="0" y="144"/>
                  <a:pt x="0" y="129"/>
                </a:cubicBezTo>
                <a:cubicBezTo>
                  <a:pt x="0" y="113"/>
                  <a:pt x="7" y="99"/>
                  <a:pt x="19" y="89"/>
                </a:cubicBezTo>
                <a:cubicBezTo>
                  <a:pt x="29" y="81"/>
                  <a:pt x="42" y="77"/>
                  <a:pt x="55" y="78"/>
                </a:cubicBezTo>
                <a:cubicBezTo>
                  <a:pt x="61" y="34"/>
                  <a:pt x="99" y="0"/>
                  <a:pt x="144" y="0"/>
                </a:cubicBezTo>
                <a:cubicBezTo>
                  <a:pt x="177" y="0"/>
                  <a:pt x="208" y="19"/>
                  <a:pt x="224" y="48"/>
                </a:cubicBezTo>
                <a:cubicBezTo>
                  <a:pt x="240" y="48"/>
                  <a:pt x="256" y="55"/>
                  <a:pt x="268" y="66"/>
                </a:cubicBezTo>
                <a:cubicBezTo>
                  <a:pt x="281" y="79"/>
                  <a:pt x="288" y="96"/>
                  <a:pt x="288" y="114"/>
                </a:cubicBezTo>
                <a:cubicBezTo>
                  <a:pt x="288" y="171"/>
                  <a:pt x="230" y="180"/>
                  <a:pt x="229" y="180"/>
                </a:cubicBezTo>
                <a:cubicBezTo>
                  <a:pt x="229" y="180"/>
                  <a:pt x="228" y="180"/>
                  <a:pt x="228" y="180"/>
                </a:cubicBezTo>
                <a:cubicBezTo>
                  <a:pt x="54" y="180"/>
                  <a:pt x="54" y="180"/>
                  <a:pt x="54" y="180"/>
                </a:cubicBezTo>
                <a:cubicBezTo>
                  <a:pt x="54" y="180"/>
                  <a:pt x="54" y="180"/>
                  <a:pt x="54" y="180"/>
                </a:cubicBezTo>
                <a:close/>
                <a:moveTo>
                  <a:pt x="51" y="90"/>
                </a:moveTo>
                <a:cubicBezTo>
                  <a:pt x="42" y="90"/>
                  <a:pt x="34" y="93"/>
                  <a:pt x="27" y="99"/>
                </a:cubicBezTo>
                <a:cubicBezTo>
                  <a:pt x="17" y="106"/>
                  <a:pt x="12" y="117"/>
                  <a:pt x="12" y="129"/>
                </a:cubicBezTo>
                <a:cubicBezTo>
                  <a:pt x="12" y="140"/>
                  <a:pt x="16" y="149"/>
                  <a:pt x="22" y="156"/>
                </a:cubicBezTo>
                <a:cubicBezTo>
                  <a:pt x="34" y="168"/>
                  <a:pt x="53" y="168"/>
                  <a:pt x="54" y="168"/>
                </a:cubicBezTo>
                <a:cubicBezTo>
                  <a:pt x="54" y="168"/>
                  <a:pt x="54" y="168"/>
                  <a:pt x="54" y="168"/>
                </a:cubicBezTo>
                <a:cubicBezTo>
                  <a:pt x="228" y="168"/>
                  <a:pt x="228" y="168"/>
                  <a:pt x="228" y="168"/>
                </a:cubicBezTo>
                <a:cubicBezTo>
                  <a:pt x="233" y="167"/>
                  <a:pt x="276" y="159"/>
                  <a:pt x="276" y="114"/>
                </a:cubicBezTo>
                <a:cubicBezTo>
                  <a:pt x="276" y="99"/>
                  <a:pt x="270" y="85"/>
                  <a:pt x="260" y="75"/>
                </a:cubicBezTo>
                <a:cubicBezTo>
                  <a:pt x="249" y="65"/>
                  <a:pt x="235" y="59"/>
                  <a:pt x="220" y="60"/>
                </a:cubicBezTo>
                <a:cubicBezTo>
                  <a:pt x="218" y="60"/>
                  <a:pt x="216" y="59"/>
                  <a:pt x="215" y="57"/>
                </a:cubicBezTo>
                <a:cubicBezTo>
                  <a:pt x="202" y="29"/>
                  <a:pt x="174" y="12"/>
                  <a:pt x="144" y="12"/>
                </a:cubicBezTo>
                <a:cubicBezTo>
                  <a:pt x="103" y="12"/>
                  <a:pt x="69" y="44"/>
                  <a:pt x="66" y="85"/>
                </a:cubicBezTo>
                <a:cubicBezTo>
                  <a:pt x="66" y="87"/>
                  <a:pt x="66" y="88"/>
                  <a:pt x="64" y="90"/>
                </a:cubicBezTo>
                <a:cubicBezTo>
                  <a:pt x="63" y="91"/>
                  <a:pt x="61" y="91"/>
                  <a:pt x="59" y="91"/>
                </a:cubicBezTo>
                <a:cubicBezTo>
                  <a:pt x="57" y="90"/>
                  <a:pt x="54" y="90"/>
                  <a:pt x="51" y="90"/>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AU"/>
          </a:p>
        </p:txBody>
      </p:sp>
      <p:grpSp>
        <p:nvGrpSpPr>
          <p:cNvPr id="127" name="Group 112"/>
          <p:cNvGrpSpPr>
            <a:grpSpLocks noChangeAspect="1"/>
          </p:cNvGrpSpPr>
          <p:nvPr/>
        </p:nvGrpSpPr>
        <p:grpSpPr bwMode="auto">
          <a:xfrm>
            <a:off x="10271157" y="2321403"/>
            <a:ext cx="544516" cy="476252"/>
            <a:chOff x="6596" y="1722"/>
            <a:chExt cx="343" cy="300"/>
          </a:xfrm>
          <a:solidFill>
            <a:schemeClr val="bg1"/>
          </a:solidFill>
        </p:grpSpPr>
        <p:sp>
          <p:nvSpPr>
            <p:cNvPr id="371" name="Rectangle 113"/>
            <p:cNvSpPr>
              <a:spLocks noChangeArrowheads="1"/>
            </p:cNvSpPr>
            <p:nvPr/>
          </p:nvSpPr>
          <p:spPr bwMode="auto">
            <a:xfrm>
              <a:off x="6818" y="1951"/>
              <a:ext cx="114" cy="1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a:solidFill>
                  <a:schemeClr val="accent6"/>
                </a:solidFill>
              </a:endParaRPr>
            </a:p>
          </p:txBody>
        </p:sp>
        <p:sp>
          <p:nvSpPr>
            <p:cNvPr id="372" name="Freeform 114"/>
            <p:cNvSpPr>
              <a:spLocks noEditPoints="1"/>
            </p:cNvSpPr>
            <p:nvPr/>
          </p:nvSpPr>
          <p:spPr bwMode="auto">
            <a:xfrm>
              <a:off x="6596" y="1722"/>
              <a:ext cx="194" cy="229"/>
            </a:xfrm>
            <a:custGeom>
              <a:avLst/>
              <a:gdLst>
                <a:gd name="T0" fmla="*/ 156 w 163"/>
                <a:gd name="T1" fmla="*/ 192 h 192"/>
                <a:gd name="T2" fmla="*/ 6 w 163"/>
                <a:gd name="T3" fmla="*/ 192 h 192"/>
                <a:gd name="T4" fmla="*/ 1 w 163"/>
                <a:gd name="T5" fmla="*/ 189 h 192"/>
                <a:gd name="T6" fmla="*/ 2 w 163"/>
                <a:gd name="T7" fmla="*/ 182 h 192"/>
                <a:gd name="T8" fmla="*/ 42 w 163"/>
                <a:gd name="T9" fmla="*/ 132 h 192"/>
                <a:gd name="T10" fmla="*/ 24 w 163"/>
                <a:gd name="T11" fmla="*/ 132 h 192"/>
                <a:gd name="T12" fmla="*/ 19 w 163"/>
                <a:gd name="T13" fmla="*/ 129 h 192"/>
                <a:gd name="T14" fmla="*/ 20 w 163"/>
                <a:gd name="T15" fmla="*/ 123 h 192"/>
                <a:gd name="T16" fmla="*/ 55 w 163"/>
                <a:gd name="T17" fmla="*/ 72 h 192"/>
                <a:gd name="T18" fmla="*/ 48 w 163"/>
                <a:gd name="T19" fmla="*/ 72 h 192"/>
                <a:gd name="T20" fmla="*/ 43 w 163"/>
                <a:gd name="T21" fmla="*/ 69 h 192"/>
                <a:gd name="T22" fmla="*/ 43 w 163"/>
                <a:gd name="T23" fmla="*/ 63 h 192"/>
                <a:gd name="T24" fmla="*/ 73 w 163"/>
                <a:gd name="T25" fmla="*/ 3 h 192"/>
                <a:gd name="T26" fmla="*/ 78 w 163"/>
                <a:gd name="T27" fmla="*/ 0 h 192"/>
                <a:gd name="T28" fmla="*/ 84 w 163"/>
                <a:gd name="T29" fmla="*/ 3 h 192"/>
                <a:gd name="T30" fmla="*/ 120 w 163"/>
                <a:gd name="T31" fmla="*/ 63 h 192"/>
                <a:gd name="T32" fmla="*/ 120 w 163"/>
                <a:gd name="T33" fmla="*/ 69 h 192"/>
                <a:gd name="T34" fmla="*/ 114 w 163"/>
                <a:gd name="T35" fmla="*/ 72 h 192"/>
                <a:gd name="T36" fmla="*/ 108 w 163"/>
                <a:gd name="T37" fmla="*/ 72 h 192"/>
                <a:gd name="T38" fmla="*/ 143 w 163"/>
                <a:gd name="T39" fmla="*/ 123 h 192"/>
                <a:gd name="T40" fmla="*/ 144 w 163"/>
                <a:gd name="T41" fmla="*/ 129 h 192"/>
                <a:gd name="T42" fmla="*/ 138 w 163"/>
                <a:gd name="T43" fmla="*/ 132 h 192"/>
                <a:gd name="T44" fmla="*/ 121 w 163"/>
                <a:gd name="T45" fmla="*/ 132 h 192"/>
                <a:gd name="T46" fmla="*/ 161 w 163"/>
                <a:gd name="T47" fmla="*/ 182 h 192"/>
                <a:gd name="T48" fmla="*/ 162 w 163"/>
                <a:gd name="T49" fmla="*/ 189 h 192"/>
                <a:gd name="T50" fmla="*/ 156 w 163"/>
                <a:gd name="T51" fmla="*/ 192 h 192"/>
                <a:gd name="T52" fmla="*/ 19 w 163"/>
                <a:gd name="T53" fmla="*/ 180 h 192"/>
                <a:gd name="T54" fmla="*/ 144 w 163"/>
                <a:gd name="T55" fmla="*/ 180 h 192"/>
                <a:gd name="T56" fmla="*/ 104 w 163"/>
                <a:gd name="T57" fmla="*/ 130 h 192"/>
                <a:gd name="T58" fmla="*/ 103 w 163"/>
                <a:gd name="T59" fmla="*/ 123 h 192"/>
                <a:gd name="T60" fmla="*/ 108 w 163"/>
                <a:gd name="T61" fmla="*/ 120 h 192"/>
                <a:gd name="T62" fmla="*/ 127 w 163"/>
                <a:gd name="T63" fmla="*/ 120 h 192"/>
                <a:gd name="T64" fmla="*/ 92 w 163"/>
                <a:gd name="T65" fmla="*/ 69 h 192"/>
                <a:gd name="T66" fmla="*/ 91 w 163"/>
                <a:gd name="T67" fmla="*/ 63 h 192"/>
                <a:gd name="T68" fmla="*/ 96 w 163"/>
                <a:gd name="T69" fmla="*/ 60 h 192"/>
                <a:gd name="T70" fmla="*/ 104 w 163"/>
                <a:gd name="T71" fmla="*/ 60 h 192"/>
                <a:gd name="T72" fmla="*/ 79 w 163"/>
                <a:gd name="T73" fmla="*/ 18 h 192"/>
                <a:gd name="T74" fmla="*/ 58 w 163"/>
                <a:gd name="T75" fmla="*/ 60 h 192"/>
                <a:gd name="T76" fmla="*/ 66 w 163"/>
                <a:gd name="T77" fmla="*/ 60 h 192"/>
                <a:gd name="T78" fmla="*/ 72 w 163"/>
                <a:gd name="T79" fmla="*/ 63 h 192"/>
                <a:gd name="T80" fmla="*/ 71 w 163"/>
                <a:gd name="T81" fmla="*/ 69 h 192"/>
                <a:gd name="T82" fmla="*/ 36 w 163"/>
                <a:gd name="T83" fmla="*/ 120 h 192"/>
                <a:gd name="T84" fmla="*/ 54 w 163"/>
                <a:gd name="T85" fmla="*/ 120 h 192"/>
                <a:gd name="T86" fmla="*/ 60 w 163"/>
                <a:gd name="T87" fmla="*/ 123 h 192"/>
                <a:gd name="T88" fmla="*/ 59 w 163"/>
                <a:gd name="T89" fmla="*/ 130 h 192"/>
                <a:gd name="T90" fmla="*/ 19 w 163"/>
                <a:gd name="T91" fmla="*/ 18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63" h="192">
                  <a:moveTo>
                    <a:pt x="156" y="192"/>
                  </a:moveTo>
                  <a:cubicBezTo>
                    <a:pt x="6" y="192"/>
                    <a:pt x="6" y="192"/>
                    <a:pt x="6" y="192"/>
                  </a:cubicBezTo>
                  <a:cubicBezTo>
                    <a:pt x="4" y="192"/>
                    <a:pt x="2" y="191"/>
                    <a:pt x="1" y="189"/>
                  </a:cubicBezTo>
                  <a:cubicBezTo>
                    <a:pt x="0" y="187"/>
                    <a:pt x="0" y="184"/>
                    <a:pt x="2" y="182"/>
                  </a:cubicBezTo>
                  <a:cubicBezTo>
                    <a:pt x="42" y="132"/>
                    <a:pt x="42" y="132"/>
                    <a:pt x="42" y="132"/>
                  </a:cubicBezTo>
                  <a:cubicBezTo>
                    <a:pt x="24" y="132"/>
                    <a:pt x="24" y="132"/>
                    <a:pt x="24" y="132"/>
                  </a:cubicBezTo>
                  <a:cubicBezTo>
                    <a:pt x="22" y="132"/>
                    <a:pt x="20" y="131"/>
                    <a:pt x="19" y="129"/>
                  </a:cubicBezTo>
                  <a:cubicBezTo>
                    <a:pt x="18" y="127"/>
                    <a:pt x="18" y="124"/>
                    <a:pt x="20" y="123"/>
                  </a:cubicBezTo>
                  <a:cubicBezTo>
                    <a:pt x="55" y="72"/>
                    <a:pt x="55" y="72"/>
                    <a:pt x="55" y="72"/>
                  </a:cubicBezTo>
                  <a:cubicBezTo>
                    <a:pt x="48" y="72"/>
                    <a:pt x="48" y="72"/>
                    <a:pt x="48" y="72"/>
                  </a:cubicBezTo>
                  <a:cubicBezTo>
                    <a:pt x="46" y="72"/>
                    <a:pt x="44" y="71"/>
                    <a:pt x="43" y="69"/>
                  </a:cubicBezTo>
                  <a:cubicBezTo>
                    <a:pt x="42" y="67"/>
                    <a:pt x="42" y="65"/>
                    <a:pt x="43" y="63"/>
                  </a:cubicBezTo>
                  <a:cubicBezTo>
                    <a:pt x="73" y="3"/>
                    <a:pt x="73" y="3"/>
                    <a:pt x="73" y="3"/>
                  </a:cubicBezTo>
                  <a:cubicBezTo>
                    <a:pt x="74" y="1"/>
                    <a:pt x="76" y="0"/>
                    <a:pt x="78" y="0"/>
                  </a:cubicBezTo>
                  <a:cubicBezTo>
                    <a:pt x="81" y="0"/>
                    <a:pt x="82" y="1"/>
                    <a:pt x="84" y="3"/>
                  </a:cubicBezTo>
                  <a:cubicBezTo>
                    <a:pt x="120" y="63"/>
                    <a:pt x="120" y="63"/>
                    <a:pt x="120" y="63"/>
                  </a:cubicBezTo>
                  <a:cubicBezTo>
                    <a:pt x="121" y="65"/>
                    <a:pt x="121" y="67"/>
                    <a:pt x="120" y="69"/>
                  </a:cubicBezTo>
                  <a:cubicBezTo>
                    <a:pt x="119" y="71"/>
                    <a:pt x="117" y="72"/>
                    <a:pt x="114" y="72"/>
                  </a:cubicBezTo>
                  <a:cubicBezTo>
                    <a:pt x="108" y="72"/>
                    <a:pt x="108" y="72"/>
                    <a:pt x="108" y="72"/>
                  </a:cubicBezTo>
                  <a:cubicBezTo>
                    <a:pt x="143" y="123"/>
                    <a:pt x="143" y="123"/>
                    <a:pt x="143" y="123"/>
                  </a:cubicBezTo>
                  <a:cubicBezTo>
                    <a:pt x="145" y="124"/>
                    <a:pt x="145" y="127"/>
                    <a:pt x="144" y="129"/>
                  </a:cubicBezTo>
                  <a:cubicBezTo>
                    <a:pt x="143" y="131"/>
                    <a:pt x="141" y="132"/>
                    <a:pt x="138" y="132"/>
                  </a:cubicBezTo>
                  <a:cubicBezTo>
                    <a:pt x="121" y="132"/>
                    <a:pt x="121" y="132"/>
                    <a:pt x="121" y="132"/>
                  </a:cubicBezTo>
                  <a:cubicBezTo>
                    <a:pt x="161" y="182"/>
                    <a:pt x="161" y="182"/>
                    <a:pt x="161" y="182"/>
                  </a:cubicBezTo>
                  <a:cubicBezTo>
                    <a:pt x="163" y="184"/>
                    <a:pt x="163" y="187"/>
                    <a:pt x="162" y="189"/>
                  </a:cubicBezTo>
                  <a:cubicBezTo>
                    <a:pt x="161" y="191"/>
                    <a:pt x="159" y="192"/>
                    <a:pt x="156" y="192"/>
                  </a:cubicBezTo>
                  <a:close/>
                  <a:moveTo>
                    <a:pt x="19" y="180"/>
                  </a:moveTo>
                  <a:cubicBezTo>
                    <a:pt x="144" y="180"/>
                    <a:pt x="144" y="180"/>
                    <a:pt x="144" y="180"/>
                  </a:cubicBezTo>
                  <a:cubicBezTo>
                    <a:pt x="104" y="130"/>
                    <a:pt x="104" y="130"/>
                    <a:pt x="104" y="130"/>
                  </a:cubicBezTo>
                  <a:cubicBezTo>
                    <a:pt x="102" y="128"/>
                    <a:pt x="102" y="126"/>
                    <a:pt x="103" y="123"/>
                  </a:cubicBezTo>
                  <a:cubicBezTo>
                    <a:pt x="104" y="121"/>
                    <a:pt x="106" y="120"/>
                    <a:pt x="108" y="120"/>
                  </a:cubicBezTo>
                  <a:cubicBezTo>
                    <a:pt x="127" y="120"/>
                    <a:pt x="127" y="120"/>
                    <a:pt x="127" y="120"/>
                  </a:cubicBezTo>
                  <a:cubicBezTo>
                    <a:pt x="92" y="69"/>
                    <a:pt x="92" y="69"/>
                    <a:pt x="92" y="69"/>
                  </a:cubicBezTo>
                  <a:cubicBezTo>
                    <a:pt x="90" y="68"/>
                    <a:pt x="90" y="65"/>
                    <a:pt x="91" y="63"/>
                  </a:cubicBezTo>
                  <a:cubicBezTo>
                    <a:pt x="92" y="61"/>
                    <a:pt x="94" y="60"/>
                    <a:pt x="96" y="60"/>
                  </a:cubicBezTo>
                  <a:cubicBezTo>
                    <a:pt x="104" y="60"/>
                    <a:pt x="104" y="60"/>
                    <a:pt x="104" y="60"/>
                  </a:cubicBezTo>
                  <a:cubicBezTo>
                    <a:pt x="79" y="18"/>
                    <a:pt x="79" y="18"/>
                    <a:pt x="79" y="18"/>
                  </a:cubicBezTo>
                  <a:cubicBezTo>
                    <a:pt x="58" y="60"/>
                    <a:pt x="58" y="60"/>
                    <a:pt x="58" y="60"/>
                  </a:cubicBezTo>
                  <a:cubicBezTo>
                    <a:pt x="66" y="60"/>
                    <a:pt x="66" y="60"/>
                    <a:pt x="66" y="60"/>
                  </a:cubicBezTo>
                  <a:cubicBezTo>
                    <a:pt x="69" y="60"/>
                    <a:pt x="71" y="61"/>
                    <a:pt x="72" y="63"/>
                  </a:cubicBezTo>
                  <a:cubicBezTo>
                    <a:pt x="73" y="65"/>
                    <a:pt x="73" y="68"/>
                    <a:pt x="71" y="69"/>
                  </a:cubicBezTo>
                  <a:cubicBezTo>
                    <a:pt x="36" y="120"/>
                    <a:pt x="36" y="120"/>
                    <a:pt x="36" y="120"/>
                  </a:cubicBezTo>
                  <a:cubicBezTo>
                    <a:pt x="54" y="120"/>
                    <a:pt x="54" y="120"/>
                    <a:pt x="54" y="120"/>
                  </a:cubicBezTo>
                  <a:cubicBezTo>
                    <a:pt x="57" y="120"/>
                    <a:pt x="59" y="121"/>
                    <a:pt x="60" y="123"/>
                  </a:cubicBezTo>
                  <a:cubicBezTo>
                    <a:pt x="61" y="126"/>
                    <a:pt x="61" y="128"/>
                    <a:pt x="59" y="130"/>
                  </a:cubicBezTo>
                  <a:lnTo>
                    <a:pt x="19" y="1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solidFill>
                  <a:schemeClr val="accent6"/>
                </a:solidFill>
              </a:endParaRPr>
            </a:p>
          </p:txBody>
        </p:sp>
        <p:sp>
          <p:nvSpPr>
            <p:cNvPr id="373" name="Freeform 115"/>
            <p:cNvSpPr>
              <a:spLocks/>
            </p:cNvSpPr>
            <p:nvPr/>
          </p:nvSpPr>
          <p:spPr bwMode="auto">
            <a:xfrm>
              <a:off x="6682" y="1937"/>
              <a:ext cx="14" cy="85"/>
            </a:xfrm>
            <a:custGeom>
              <a:avLst/>
              <a:gdLst>
                <a:gd name="T0" fmla="*/ 6 w 12"/>
                <a:gd name="T1" fmla="*/ 72 h 72"/>
                <a:gd name="T2" fmla="*/ 0 w 12"/>
                <a:gd name="T3" fmla="*/ 66 h 72"/>
                <a:gd name="T4" fmla="*/ 0 w 12"/>
                <a:gd name="T5" fmla="*/ 6 h 72"/>
                <a:gd name="T6" fmla="*/ 6 w 12"/>
                <a:gd name="T7" fmla="*/ 0 h 72"/>
                <a:gd name="T8" fmla="*/ 12 w 12"/>
                <a:gd name="T9" fmla="*/ 6 h 72"/>
                <a:gd name="T10" fmla="*/ 12 w 12"/>
                <a:gd name="T11" fmla="*/ 66 h 72"/>
                <a:gd name="T12" fmla="*/ 6 w 12"/>
                <a:gd name="T13" fmla="*/ 72 h 72"/>
              </a:gdLst>
              <a:ahLst/>
              <a:cxnLst>
                <a:cxn ang="0">
                  <a:pos x="T0" y="T1"/>
                </a:cxn>
                <a:cxn ang="0">
                  <a:pos x="T2" y="T3"/>
                </a:cxn>
                <a:cxn ang="0">
                  <a:pos x="T4" y="T5"/>
                </a:cxn>
                <a:cxn ang="0">
                  <a:pos x="T6" y="T7"/>
                </a:cxn>
                <a:cxn ang="0">
                  <a:pos x="T8" y="T9"/>
                </a:cxn>
                <a:cxn ang="0">
                  <a:pos x="T10" y="T11"/>
                </a:cxn>
                <a:cxn ang="0">
                  <a:pos x="T12" y="T13"/>
                </a:cxn>
              </a:cxnLst>
              <a:rect l="0" t="0" r="r" b="b"/>
              <a:pathLst>
                <a:path w="12" h="72">
                  <a:moveTo>
                    <a:pt x="6" y="72"/>
                  </a:moveTo>
                  <a:cubicBezTo>
                    <a:pt x="3" y="72"/>
                    <a:pt x="0" y="69"/>
                    <a:pt x="0" y="66"/>
                  </a:cubicBezTo>
                  <a:cubicBezTo>
                    <a:pt x="0" y="6"/>
                    <a:pt x="0" y="6"/>
                    <a:pt x="0" y="6"/>
                  </a:cubicBezTo>
                  <a:cubicBezTo>
                    <a:pt x="0" y="3"/>
                    <a:pt x="3" y="0"/>
                    <a:pt x="6" y="0"/>
                  </a:cubicBezTo>
                  <a:cubicBezTo>
                    <a:pt x="10" y="0"/>
                    <a:pt x="12" y="3"/>
                    <a:pt x="12" y="6"/>
                  </a:cubicBezTo>
                  <a:cubicBezTo>
                    <a:pt x="12" y="66"/>
                    <a:pt x="12" y="66"/>
                    <a:pt x="12" y="66"/>
                  </a:cubicBezTo>
                  <a:cubicBezTo>
                    <a:pt x="12" y="69"/>
                    <a:pt x="10" y="72"/>
                    <a:pt x="6" y="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solidFill>
                  <a:schemeClr val="accent6"/>
                </a:solidFill>
              </a:endParaRPr>
            </a:p>
          </p:txBody>
        </p:sp>
        <p:sp>
          <p:nvSpPr>
            <p:cNvPr id="374" name="Freeform 116"/>
            <p:cNvSpPr>
              <a:spLocks noEditPoints="1"/>
            </p:cNvSpPr>
            <p:nvPr/>
          </p:nvSpPr>
          <p:spPr bwMode="auto">
            <a:xfrm>
              <a:off x="6811" y="1894"/>
              <a:ext cx="128" cy="100"/>
            </a:xfrm>
            <a:custGeom>
              <a:avLst/>
              <a:gdLst>
                <a:gd name="T0" fmla="*/ 102 w 108"/>
                <a:gd name="T1" fmla="*/ 84 h 84"/>
                <a:gd name="T2" fmla="*/ 6 w 108"/>
                <a:gd name="T3" fmla="*/ 84 h 84"/>
                <a:gd name="T4" fmla="*/ 0 w 108"/>
                <a:gd name="T5" fmla="*/ 78 h 84"/>
                <a:gd name="T6" fmla="*/ 0 w 108"/>
                <a:gd name="T7" fmla="*/ 6 h 84"/>
                <a:gd name="T8" fmla="*/ 6 w 108"/>
                <a:gd name="T9" fmla="*/ 0 h 84"/>
                <a:gd name="T10" fmla="*/ 102 w 108"/>
                <a:gd name="T11" fmla="*/ 0 h 84"/>
                <a:gd name="T12" fmla="*/ 108 w 108"/>
                <a:gd name="T13" fmla="*/ 6 h 84"/>
                <a:gd name="T14" fmla="*/ 108 w 108"/>
                <a:gd name="T15" fmla="*/ 78 h 84"/>
                <a:gd name="T16" fmla="*/ 102 w 108"/>
                <a:gd name="T17" fmla="*/ 84 h 84"/>
                <a:gd name="T18" fmla="*/ 12 w 108"/>
                <a:gd name="T19" fmla="*/ 72 h 84"/>
                <a:gd name="T20" fmla="*/ 96 w 108"/>
                <a:gd name="T21" fmla="*/ 72 h 84"/>
                <a:gd name="T22" fmla="*/ 96 w 108"/>
                <a:gd name="T23" fmla="*/ 12 h 84"/>
                <a:gd name="T24" fmla="*/ 12 w 108"/>
                <a:gd name="T25" fmla="*/ 12 h 84"/>
                <a:gd name="T26" fmla="*/ 12 w 108"/>
                <a:gd name="T27" fmla="*/ 72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8" h="84">
                  <a:moveTo>
                    <a:pt x="102" y="84"/>
                  </a:moveTo>
                  <a:cubicBezTo>
                    <a:pt x="6" y="84"/>
                    <a:pt x="6" y="84"/>
                    <a:pt x="6" y="84"/>
                  </a:cubicBezTo>
                  <a:cubicBezTo>
                    <a:pt x="3" y="84"/>
                    <a:pt x="0" y="81"/>
                    <a:pt x="0" y="78"/>
                  </a:cubicBezTo>
                  <a:cubicBezTo>
                    <a:pt x="0" y="6"/>
                    <a:pt x="0" y="6"/>
                    <a:pt x="0" y="6"/>
                  </a:cubicBezTo>
                  <a:cubicBezTo>
                    <a:pt x="0" y="3"/>
                    <a:pt x="3" y="0"/>
                    <a:pt x="6" y="0"/>
                  </a:cubicBezTo>
                  <a:cubicBezTo>
                    <a:pt x="102" y="0"/>
                    <a:pt x="102" y="0"/>
                    <a:pt x="102" y="0"/>
                  </a:cubicBezTo>
                  <a:cubicBezTo>
                    <a:pt x="106" y="0"/>
                    <a:pt x="108" y="3"/>
                    <a:pt x="108" y="6"/>
                  </a:cubicBezTo>
                  <a:cubicBezTo>
                    <a:pt x="108" y="78"/>
                    <a:pt x="108" y="78"/>
                    <a:pt x="108" y="78"/>
                  </a:cubicBezTo>
                  <a:cubicBezTo>
                    <a:pt x="108" y="81"/>
                    <a:pt x="106" y="84"/>
                    <a:pt x="102" y="84"/>
                  </a:cubicBezTo>
                  <a:close/>
                  <a:moveTo>
                    <a:pt x="12" y="72"/>
                  </a:moveTo>
                  <a:cubicBezTo>
                    <a:pt x="96" y="72"/>
                    <a:pt x="96" y="72"/>
                    <a:pt x="96" y="72"/>
                  </a:cubicBezTo>
                  <a:cubicBezTo>
                    <a:pt x="96" y="12"/>
                    <a:pt x="96" y="12"/>
                    <a:pt x="96" y="12"/>
                  </a:cubicBezTo>
                  <a:cubicBezTo>
                    <a:pt x="12" y="12"/>
                    <a:pt x="12" y="12"/>
                    <a:pt x="12" y="12"/>
                  </a:cubicBezTo>
                  <a:lnTo>
                    <a:pt x="12" y="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solidFill>
                  <a:schemeClr val="accent6"/>
                </a:solidFill>
              </a:endParaRPr>
            </a:p>
          </p:txBody>
        </p:sp>
        <p:sp>
          <p:nvSpPr>
            <p:cNvPr id="375" name="Rectangle 117"/>
            <p:cNvSpPr>
              <a:spLocks noChangeArrowheads="1"/>
            </p:cNvSpPr>
            <p:nvPr/>
          </p:nvSpPr>
          <p:spPr bwMode="auto">
            <a:xfrm>
              <a:off x="6825" y="1986"/>
              <a:ext cx="14" cy="3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a:solidFill>
                  <a:schemeClr val="accent6"/>
                </a:solidFill>
              </a:endParaRPr>
            </a:p>
          </p:txBody>
        </p:sp>
        <p:sp>
          <p:nvSpPr>
            <p:cNvPr id="376" name="Rectangle 118"/>
            <p:cNvSpPr>
              <a:spLocks noChangeArrowheads="1"/>
            </p:cNvSpPr>
            <p:nvPr/>
          </p:nvSpPr>
          <p:spPr bwMode="auto">
            <a:xfrm>
              <a:off x="6839" y="1901"/>
              <a:ext cx="15" cy="5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a:solidFill>
                  <a:schemeClr val="accent6"/>
                </a:solidFill>
              </a:endParaRPr>
            </a:p>
          </p:txBody>
        </p:sp>
        <p:sp>
          <p:nvSpPr>
            <p:cNvPr id="377" name="Rectangle 119"/>
            <p:cNvSpPr>
              <a:spLocks noChangeArrowheads="1"/>
            </p:cNvSpPr>
            <p:nvPr/>
          </p:nvSpPr>
          <p:spPr bwMode="auto">
            <a:xfrm>
              <a:off x="6868" y="1901"/>
              <a:ext cx="14" cy="5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a:solidFill>
                  <a:schemeClr val="accent6"/>
                </a:solidFill>
              </a:endParaRPr>
            </a:p>
          </p:txBody>
        </p:sp>
        <p:sp>
          <p:nvSpPr>
            <p:cNvPr id="378" name="Rectangle 120"/>
            <p:cNvSpPr>
              <a:spLocks noChangeArrowheads="1"/>
            </p:cNvSpPr>
            <p:nvPr/>
          </p:nvSpPr>
          <p:spPr bwMode="auto">
            <a:xfrm>
              <a:off x="6897" y="1901"/>
              <a:ext cx="14" cy="5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a:solidFill>
                  <a:schemeClr val="accent6"/>
                </a:solidFill>
              </a:endParaRPr>
            </a:p>
          </p:txBody>
        </p:sp>
        <p:sp>
          <p:nvSpPr>
            <p:cNvPr id="379" name="Rectangle 121"/>
            <p:cNvSpPr>
              <a:spLocks noChangeArrowheads="1"/>
            </p:cNvSpPr>
            <p:nvPr/>
          </p:nvSpPr>
          <p:spPr bwMode="auto">
            <a:xfrm>
              <a:off x="6911" y="1986"/>
              <a:ext cx="14" cy="3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a:solidFill>
                  <a:schemeClr val="accent6"/>
                </a:solidFill>
              </a:endParaRPr>
            </a:p>
          </p:txBody>
        </p:sp>
      </p:grpSp>
      <p:grpSp>
        <p:nvGrpSpPr>
          <p:cNvPr id="380" name="Group 124"/>
          <p:cNvGrpSpPr>
            <a:grpSpLocks noChangeAspect="1"/>
          </p:cNvGrpSpPr>
          <p:nvPr/>
        </p:nvGrpSpPr>
        <p:grpSpPr bwMode="auto">
          <a:xfrm>
            <a:off x="10271159" y="4923307"/>
            <a:ext cx="544513" cy="500063"/>
            <a:chOff x="6692" y="3361"/>
            <a:chExt cx="343" cy="315"/>
          </a:xfrm>
          <a:solidFill>
            <a:schemeClr val="bg1"/>
          </a:solidFill>
        </p:grpSpPr>
        <p:sp>
          <p:nvSpPr>
            <p:cNvPr id="382" name="Freeform 125"/>
            <p:cNvSpPr>
              <a:spLocks/>
            </p:cNvSpPr>
            <p:nvPr/>
          </p:nvSpPr>
          <p:spPr bwMode="auto">
            <a:xfrm>
              <a:off x="6692" y="3389"/>
              <a:ext cx="214" cy="15"/>
            </a:xfrm>
            <a:custGeom>
              <a:avLst/>
              <a:gdLst>
                <a:gd name="T0" fmla="*/ 173 w 179"/>
                <a:gd name="T1" fmla="*/ 12 h 12"/>
                <a:gd name="T2" fmla="*/ 6 w 179"/>
                <a:gd name="T3" fmla="*/ 12 h 12"/>
                <a:gd name="T4" fmla="*/ 0 w 179"/>
                <a:gd name="T5" fmla="*/ 6 h 12"/>
                <a:gd name="T6" fmla="*/ 6 w 179"/>
                <a:gd name="T7" fmla="*/ 0 h 12"/>
                <a:gd name="T8" fmla="*/ 173 w 179"/>
                <a:gd name="T9" fmla="*/ 0 h 12"/>
                <a:gd name="T10" fmla="*/ 179 w 179"/>
                <a:gd name="T11" fmla="*/ 6 h 12"/>
                <a:gd name="T12" fmla="*/ 173 w 179"/>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179" h="12">
                  <a:moveTo>
                    <a:pt x="173" y="12"/>
                  </a:moveTo>
                  <a:cubicBezTo>
                    <a:pt x="6" y="12"/>
                    <a:pt x="6" y="12"/>
                    <a:pt x="6" y="12"/>
                  </a:cubicBezTo>
                  <a:cubicBezTo>
                    <a:pt x="3" y="12"/>
                    <a:pt x="0" y="9"/>
                    <a:pt x="0" y="6"/>
                  </a:cubicBezTo>
                  <a:cubicBezTo>
                    <a:pt x="0" y="3"/>
                    <a:pt x="3" y="0"/>
                    <a:pt x="6" y="0"/>
                  </a:cubicBezTo>
                  <a:cubicBezTo>
                    <a:pt x="173" y="0"/>
                    <a:pt x="173" y="0"/>
                    <a:pt x="173" y="0"/>
                  </a:cubicBezTo>
                  <a:cubicBezTo>
                    <a:pt x="177" y="0"/>
                    <a:pt x="179" y="3"/>
                    <a:pt x="179" y="6"/>
                  </a:cubicBezTo>
                  <a:cubicBezTo>
                    <a:pt x="179" y="9"/>
                    <a:pt x="177" y="12"/>
                    <a:pt x="173"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solidFill>
                  <a:schemeClr val="tx2"/>
                </a:solidFill>
              </a:endParaRPr>
            </a:p>
          </p:txBody>
        </p:sp>
        <p:sp>
          <p:nvSpPr>
            <p:cNvPr id="383" name="Freeform 126"/>
            <p:cNvSpPr>
              <a:spLocks/>
            </p:cNvSpPr>
            <p:nvPr/>
          </p:nvSpPr>
          <p:spPr bwMode="auto">
            <a:xfrm>
              <a:off x="6791" y="3461"/>
              <a:ext cx="15" cy="215"/>
            </a:xfrm>
            <a:custGeom>
              <a:avLst/>
              <a:gdLst>
                <a:gd name="T0" fmla="*/ 6 w 12"/>
                <a:gd name="T1" fmla="*/ 180 h 180"/>
                <a:gd name="T2" fmla="*/ 0 w 12"/>
                <a:gd name="T3" fmla="*/ 174 h 180"/>
                <a:gd name="T4" fmla="*/ 0 w 12"/>
                <a:gd name="T5" fmla="*/ 6 h 180"/>
                <a:gd name="T6" fmla="*/ 6 w 12"/>
                <a:gd name="T7" fmla="*/ 0 h 180"/>
                <a:gd name="T8" fmla="*/ 12 w 12"/>
                <a:gd name="T9" fmla="*/ 6 h 180"/>
                <a:gd name="T10" fmla="*/ 12 w 12"/>
                <a:gd name="T11" fmla="*/ 174 h 180"/>
                <a:gd name="T12" fmla="*/ 6 w 12"/>
                <a:gd name="T13" fmla="*/ 180 h 180"/>
              </a:gdLst>
              <a:ahLst/>
              <a:cxnLst>
                <a:cxn ang="0">
                  <a:pos x="T0" y="T1"/>
                </a:cxn>
                <a:cxn ang="0">
                  <a:pos x="T2" y="T3"/>
                </a:cxn>
                <a:cxn ang="0">
                  <a:pos x="T4" y="T5"/>
                </a:cxn>
                <a:cxn ang="0">
                  <a:pos x="T6" y="T7"/>
                </a:cxn>
                <a:cxn ang="0">
                  <a:pos x="T8" y="T9"/>
                </a:cxn>
                <a:cxn ang="0">
                  <a:pos x="T10" y="T11"/>
                </a:cxn>
                <a:cxn ang="0">
                  <a:pos x="T12" y="T13"/>
                </a:cxn>
              </a:cxnLst>
              <a:rect l="0" t="0" r="r" b="b"/>
              <a:pathLst>
                <a:path w="12" h="180">
                  <a:moveTo>
                    <a:pt x="6" y="180"/>
                  </a:moveTo>
                  <a:cubicBezTo>
                    <a:pt x="3" y="180"/>
                    <a:pt x="0" y="177"/>
                    <a:pt x="0" y="174"/>
                  </a:cubicBezTo>
                  <a:cubicBezTo>
                    <a:pt x="0" y="6"/>
                    <a:pt x="0" y="6"/>
                    <a:pt x="0" y="6"/>
                  </a:cubicBezTo>
                  <a:cubicBezTo>
                    <a:pt x="0" y="3"/>
                    <a:pt x="3" y="0"/>
                    <a:pt x="6" y="0"/>
                  </a:cubicBezTo>
                  <a:cubicBezTo>
                    <a:pt x="10" y="0"/>
                    <a:pt x="12" y="3"/>
                    <a:pt x="12" y="6"/>
                  </a:cubicBezTo>
                  <a:cubicBezTo>
                    <a:pt x="12" y="174"/>
                    <a:pt x="12" y="174"/>
                    <a:pt x="12" y="174"/>
                  </a:cubicBezTo>
                  <a:cubicBezTo>
                    <a:pt x="12" y="177"/>
                    <a:pt x="10" y="180"/>
                    <a:pt x="6" y="1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solidFill>
                  <a:schemeClr val="tx2"/>
                </a:solidFill>
              </a:endParaRPr>
            </a:p>
          </p:txBody>
        </p:sp>
        <p:sp>
          <p:nvSpPr>
            <p:cNvPr id="160" name="Freeform 127"/>
            <p:cNvSpPr>
              <a:spLocks/>
            </p:cNvSpPr>
            <p:nvPr/>
          </p:nvSpPr>
          <p:spPr bwMode="auto">
            <a:xfrm>
              <a:off x="6705" y="3361"/>
              <a:ext cx="15" cy="43"/>
            </a:xfrm>
            <a:custGeom>
              <a:avLst/>
              <a:gdLst>
                <a:gd name="T0" fmla="*/ 6 w 12"/>
                <a:gd name="T1" fmla="*/ 36 h 36"/>
                <a:gd name="T2" fmla="*/ 0 w 12"/>
                <a:gd name="T3" fmla="*/ 30 h 36"/>
                <a:gd name="T4" fmla="*/ 0 w 12"/>
                <a:gd name="T5" fmla="*/ 6 h 36"/>
                <a:gd name="T6" fmla="*/ 6 w 12"/>
                <a:gd name="T7" fmla="*/ 0 h 36"/>
                <a:gd name="T8" fmla="*/ 12 w 12"/>
                <a:gd name="T9" fmla="*/ 6 h 36"/>
                <a:gd name="T10" fmla="*/ 12 w 12"/>
                <a:gd name="T11" fmla="*/ 30 h 36"/>
                <a:gd name="T12" fmla="*/ 6 w 12"/>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12" h="36">
                  <a:moveTo>
                    <a:pt x="6" y="36"/>
                  </a:moveTo>
                  <a:cubicBezTo>
                    <a:pt x="3" y="36"/>
                    <a:pt x="0" y="33"/>
                    <a:pt x="0" y="30"/>
                  </a:cubicBezTo>
                  <a:cubicBezTo>
                    <a:pt x="0" y="6"/>
                    <a:pt x="0" y="6"/>
                    <a:pt x="0" y="6"/>
                  </a:cubicBezTo>
                  <a:cubicBezTo>
                    <a:pt x="0" y="3"/>
                    <a:pt x="3" y="0"/>
                    <a:pt x="6" y="0"/>
                  </a:cubicBezTo>
                  <a:cubicBezTo>
                    <a:pt x="10" y="0"/>
                    <a:pt x="12" y="3"/>
                    <a:pt x="12" y="6"/>
                  </a:cubicBezTo>
                  <a:cubicBezTo>
                    <a:pt x="12" y="30"/>
                    <a:pt x="12" y="30"/>
                    <a:pt x="12" y="30"/>
                  </a:cubicBezTo>
                  <a:cubicBezTo>
                    <a:pt x="12" y="33"/>
                    <a:pt x="10" y="36"/>
                    <a:pt x="6"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solidFill>
                  <a:schemeClr val="tx2"/>
                </a:solidFill>
              </a:endParaRPr>
            </a:p>
          </p:txBody>
        </p:sp>
        <p:sp>
          <p:nvSpPr>
            <p:cNvPr id="161" name="Freeform 128"/>
            <p:cNvSpPr>
              <a:spLocks/>
            </p:cNvSpPr>
            <p:nvPr/>
          </p:nvSpPr>
          <p:spPr bwMode="auto">
            <a:xfrm>
              <a:off x="6734" y="3361"/>
              <a:ext cx="14" cy="43"/>
            </a:xfrm>
            <a:custGeom>
              <a:avLst/>
              <a:gdLst>
                <a:gd name="T0" fmla="*/ 6 w 12"/>
                <a:gd name="T1" fmla="*/ 36 h 36"/>
                <a:gd name="T2" fmla="*/ 0 w 12"/>
                <a:gd name="T3" fmla="*/ 30 h 36"/>
                <a:gd name="T4" fmla="*/ 0 w 12"/>
                <a:gd name="T5" fmla="*/ 6 h 36"/>
                <a:gd name="T6" fmla="*/ 6 w 12"/>
                <a:gd name="T7" fmla="*/ 0 h 36"/>
                <a:gd name="T8" fmla="*/ 12 w 12"/>
                <a:gd name="T9" fmla="*/ 6 h 36"/>
                <a:gd name="T10" fmla="*/ 12 w 12"/>
                <a:gd name="T11" fmla="*/ 30 h 36"/>
                <a:gd name="T12" fmla="*/ 6 w 12"/>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12" h="36">
                  <a:moveTo>
                    <a:pt x="6" y="36"/>
                  </a:moveTo>
                  <a:cubicBezTo>
                    <a:pt x="3" y="36"/>
                    <a:pt x="0" y="33"/>
                    <a:pt x="0" y="30"/>
                  </a:cubicBezTo>
                  <a:cubicBezTo>
                    <a:pt x="0" y="6"/>
                    <a:pt x="0" y="6"/>
                    <a:pt x="0" y="6"/>
                  </a:cubicBezTo>
                  <a:cubicBezTo>
                    <a:pt x="0" y="3"/>
                    <a:pt x="3" y="0"/>
                    <a:pt x="6" y="0"/>
                  </a:cubicBezTo>
                  <a:cubicBezTo>
                    <a:pt x="10" y="0"/>
                    <a:pt x="12" y="3"/>
                    <a:pt x="12" y="6"/>
                  </a:cubicBezTo>
                  <a:cubicBezTo>
                    <a:pt x="12" y="30"/>
                    <a:pt x="12" y="30"/>
                    <a:pt x="12" y="30"/>
                  </a:cubicBezTo>
                  <a:cubicBezTo>
                    <a:pt x="12" y="33"/>
                    <a:pt x="10" y="36"/>
                    <a:pt x="6"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solidFill>
                  <a:schemeClr val="tx2"/>
                </a:solidFill>
              </a:endParaRPr>
            </a:p>
          </p:txBody>
        </p:sp>
        <p:sp>
          <p:nvSpPr>
            <p:cNvPr id="163" name="Freeform 129"/>
            <p:cNvSpPr>
              <a:spLocks/>
            </p:cNvSpPr>
            <p:nvPr/>
          </p:nvSpPr>
          <p:spPr bwMode="auto">
            <a:xfrm>
              <a:off x="6849" y="3361"/>
              <a:ext cx="14" cy="43"/>
            </a:xfrm>
            <a:custGeom>
              <a:avLst/>
              <a:gdLst>
                <a:gd name="T0" fmla="*/ 6 w 12"/>
                <a:gd name="T1" fmla="*/ 36 h 36"/>
                <a:gd name="T2" fmla="*/ 0 w 12"/>
                <a:gd name="T3" fmla="*/ 30 h 36"/>
                <a:gd name="T4" fmla="*/ 0 w 12"/>
                <a:gd name="T5" fmla="*/ 6 h 36"/>
                <a:gd name="T6" fmla="*/ 6 w 12"/>
                <a:gd name="T7" fmla="*/ 0 h 36"/>
                <a:gd name="T8" fmla="*/ 12 w 12"/>
                <a:gd name="T9" fmla="*/ 6 h 36"/>
                <a:gd name="T10" fmla="*/ 12 w 12"/>
                <a:gd name="T11" fmla="*/ 30 h 36"/>
                <a:gd name="T12" fmla="*/ 6 w 12"/>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12" h="36">
                  <a:moveTo>
                    <a:pt x="6" y="36"/>
                  </a:moveTo>
                  <a:cubicBezTo>
                    <a:pt x="3" y="36"/>
                    <a:pt x="0" y="33"/>
                    <a:pt x="0" y="30"/>
                  </a:cubicBezTo>
                  <a:cubicBezTo>
                    <a:pt x="0" y="6"/>
                    <a:pt x="0" y="6"/>
                    <a:pt x="0" y="6"/>
                  </a:cubicBezTo>
                  <a:cubicBezTo>
                    <a:pt x="0" y="3"/>
                    <a:pt x="3" y="0"/>
                    <a:pt x="6" y="0"/>
                  </a:cubicBezTo>
                  <a:cubicBezTo>
                    <a:pt x="10" y="0"/>
                    <a:pt x="12" y="3"/>
                    <a:pt x="12" y="6"/>
                  </a:cubicBezTo>
                  <a:cubicBezTo>
                    <a:pt x="12" y="30"/>
                    <a:pt x="12" y="30"/>
                    <a:pt x="12" y="30"/>
                  </a:cubicBezTo>
                  <a:cubicBezTo>
                    <a:pt x="12" y="33"/>
                    <a:pt x="10" y="36"/>
                    <a:pt x="6"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solidFill>
                  <a:schemeClr val="tx2"/>
                </a:solidFill>
              </a:endParaRPr>
            </a:p>
          </p:txBody>
        </p:sp>
        <p:sp>
          <p:nvSpPr>
            <p:cNvPr id="164" name="Freeform 130"/>
            <p:cNvSpPr>
              <a:spLocks/>
            </p:cNvSpPr>
            <p:nvPr/>
          </p:nvSpPr>
          <p:spPr bwMode="auto">
            <a:xfrm>
              <a:off x="6877" y="3361"/>
              <a:ext cx="15" cy="43"/>
            </a:xfrm>
            <a:custGeom>
              <a:avLst/>
              <a:gdLst>
                <a:gd name="T0" fmla="*/ 6 w 12"/>
                <a:gd name="T1" fmla="*/ 36 h 36"/>
                <a:gd name="T2" fmla="*/ 0 w 12"/>
                <a:gd name="T3" fmla="*/ 30 h 36"/>
                <a:gd name="T4" fmla="*/ 0 w 12"/>
                <a:gd name="T5" fmla="*/ 6 h 36"/>
                <a:gd name="T6" fmla="*/ 6 w 12"/>
                <a:gd name="T7" fmla="*/ 0 h 36"/>
                <a:gd name="T8" fmla="*/ 12 w 12"/>
                <a:gd name="T9" fmla="*/ 6 h 36"/>
                <a:gd name="T10" fmla="*/ 12 w 12"/>
                <a:gd name="T11" fmla="*/ 30 h 36"/>
                <a:gd name="T12" fmla="*/ 6 w 12"/>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12" h="36">
                  <a:moveTo>
                    <a:pt x="6" y="36"/>
                  </a:moveTo>
                  <a:cubicBezTo>
                    <a:pt x="3" y="36"/>
                    <a:pt x="0" y="33"/>
                    <a:pt x="0" y="30"/>
                  </a:cubicBezTo>
                  <a:cubicBezTo>
                    <a:pt x="0" y="6"/>
                    <a:pt x="0" y="6"/>
                    <a:pt x="0" y="6"/>
                  </a:cubicBezTo>
                  <a:cubicBezTo>
                    <a:pt x="0" y="3"/>
                    <a:pt x="3" y="0"/>
                    <a:pt x="6" y="0"/>
                  </a:cubicBezTo>
                  <a:cubicBezTo>
                    <a:pt x="10" y="0"/>
                    <a:pt x="12" y="3"/>
                    <a:pt x="12" y="6"/>
                  </a:cubicBezTo>
                  <a:cubicBezTo>
                    <a:pt x="12" y="30"/>
                    <a:pt x="12" y="30"/>
                    <a:pt x="12" y="30"/>
                  </a:cubicBezTo>
                  <a:cubicBezTo>
                    <a:pt x="12" y="33"/>
                    <a:pt x="10" y="36"/>
                    <a:pt x="6"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solidFill>
                  <a:schemeClr val="tx2"/>
                </a:solidFill>
              </a:endParaRPr>
            </a:p>
          </p:txBody>
        </p:sp>
        <p:sp>
          <p:nvSpPr>
            <p:cNvPr id="165" name="Freeform 131"/>
            <p:cNvSpPr>
              <a:spLocks/>
            </p:cNvSpPr>
            <p:nvPr/>
          </p:nvSpPr>
          <p:spPr bwMode="auto">
            <a:xfrm>
              <a:off x="6734" y="3388"/>
              <a:ext cx="130" cy="87"/>
            </a:xfrm>
            <a:custGeom>
              <a:avLst/>
              <a:gdLst>
                <a:gd name="T0" fmla="*/ 54 w 109"/>
                <a:gd name="T1" fmla="*/ 73 h 73"/>
                <a:gd name="T2" fmla="*/ 54 w 109"/>
                <a:gd name="T3" fmla="*/ 73 h 73"/>
                <a:gd name="T4" fmla="*/ 50 w 109"/>
                <a:gd name="T5" fmla="*/ 71 h 73"/>
                <a:gd name="T6" fmla="*/ 2 w 109"/>
                <a:gd name="T7" fmla="*/ 11 h 73"/>
                <a:gd name="T8" fmla="*/ 3 w 109"/>
                <a:gd name="T9" fmla="*/ 2 h 73"/>
                <a:gd name="T10" fmla="*/ 12 w 109"/>
                <a:gd name="T11" fmla="*/ 3 h 73"/>
                <a:gd name="T12" fmla="*/ 54 w 109"/>
                <a:gd name="T13" fmla="*/ 57 h 73"/>
                <a:gd name="T14" fmla="*/ 98 w 109"/>
                <a:gd name="T15" fmla="*/ 3 h 73"/>
                <a:gd name="T16" fmla="*/ 106 w 109"/>
                <a:gd name="T17" fmla="*/ 2 h 73"/>
                <a:gd name="T18" fmla="*/ 107 w 109"/>
                <a:gd name="T19" fmla="*/ 11 h 73"/>
                <a:gd name="T20" fmla="*/ 59 w 109"/>
                <a:gd name="T21" fmla="*/ 71 h 73"/>
                <a:gd name="T22" fmla="*/ 54 w 109"/>
                <a:gd name="T23"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9" h="73">
                  <a:moveTo>
                    <a:pt x="54" y="73"/>
                  </a:moveTo>
                  <a:cubicBezTo>
                    <a:pt x="54" y="73"/>
                    <a:pt x="54" y="73"/>
                    <a:pt x="54" y="73"/>
                  </a:cubicBezTo>
                  <a:cubicBezTo>
                    <a:pt x="53" y="73"/>
                    <a:pt x="51" y="72"/>
                    <a:pt x="50" y="71"/>
                  </a:cubicBezTo>
                  <a:cubicBezTo>
                    <a:pt x="2" y="11"/>
                    <a:pt x="2" y="11"/>
                    <a:pt x="2" y="11"/>
                  </a:cubicBezTo>
                  <a:cubicBezTo>
                    <a:pt x="0" y="8"/>
                    <a:pt x="1" y="4"/>
                    <a:pt x="3" y="2"/>
                  </a:cubicBezTo>
                  <a:cubicBezTo>
                    <a:pt x="6" y="0"/>
                    <a:pt x="10" y="1"/>
                    <a:pt x="12" y="3"/>
                  </a:cubicBezTo>
                  <a:cubicBezTo>
                    <a:pt x="54" y="57"/>
                    <a:pt x="54" y="57"/>
                    <a:pt x="54" y="57"/>
                  </a:cubicBezTo>
                  <a:cubicBezTo>
                    <a:pt x="98" y="3"/>
                    <a:pt x="98" y="3"/>
                    <a:pt x="98" y="3"/>
                  </a:cubicBezTo>
                  <a:cubicBezTo>
                    <a:pt x="100" y="1"/>
                    <a:pt x="103" y="0"/>
                    <a:pt x="106" y="2"/>
                  </a:cubicBezTo>
                  <a:cubicBezTo>
                    <a:pt x="109" y="4"/>
                    <a:pt x="109" y="8"/>
                    <a:pt x="107" y="11"/>
                  </a:cubicBezTo>
                  <a:cubicBezTo>
                    <a:pt x="59" y="71"/>
                    <a:pt x="59" y="71"/>
                    <a:pt x="59" y="71"/>
                  </a:cubicBezTo>
                  <a:cubicBezTo>
                    <a:pt x="58" y="72"/>
                    <a:pt x="56" y="73"/>
                    <a:pt x="54" y="7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solidFill>
                  <a:schemeClr val="tx2"/>
                </a:solidFill>
              </a:endParaRPr>
            </a:p>
          </p:txBody>
        </p:sp>
        <p:sp>
          <p:nvSpPr>
            <p:cNvPr id="166" name="Freeform 132"/>
            <p:cNvSpPr>
              <a:spLocks/>
            </p:cNvSpPr>
            <p:nvPr/>
          </p:nvSpPr>
          <p:spPr bwMode="auto">
            <a:xfrm>
              <a:off x="6850" y="3490"/>
              <a:ext cx="185" cy="14"/>
            </a:xfrm>
            <a:custGeom>
              <a:avLst/>
              <a:gdLst>
                <a:gd name="T0" fmla="*/ 149 w 155"/>
                <a:gd name="T1" fmla="*/ 12 h 12"/>
                <a:gd name="T2" fmla="*/ 6 w 155"/>
                <a:gd name="T3" fmla="*/ 12 h 12"/>
                <a:gd name="T4" fmla="*/ 0 w 155"/>
                <a:gd name="T5" fmla="*/ 6 h 12"/>
                <a:gd name="T6" fmla="*/ 6 w 155"/>
                <a:gd name="T7" fmla="*/ 0 h 12"/>
                <a:gd name="T8" fmla="*/ 149 w 155"/>
                <a:gd name="T9" fmla="*/ 0 h 12"/>
                <a:gd name="T10" fmla="*/ 155 w 155"/>
                <a:gd name="T11" fmla="*/ 6 h 12"/>
                <a:gd name="T12" fmla="*/ 149 w 155"/>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155" h="12">
                  <a:moveTo>
                    <a:pt x="149" y="12"/>
                  </a:moveTo>
                  <a:cubicBezTo>
                    <a:pt x="6" y="12"/>
                    <a:pt x="6" y="12"/>
                    <a:pt x="6" y="12"/>
                  </a:cubicBezTo>
                  <a:cubicBezTo>
                    <a:pt x="3" y="12"/>
                    <a:pt x="0" y="9"/>
                    <a:pt x="0" y="6"/>
                  </a:cubicBezTo>
                  <a:cubicBezTo>
                    <a:pt x="0" y="3"/>
                    <a:pt x="3" y="0"/>
                    <a:pt x="6" y="0"/>
                  </a:cubicBezTo>
                  <a:cubicBezTo>
                    <a:pt x="149" y="0"/>
                    <a:pt x="149" y="0"/>
                    <a:pt x="149" y="0"/>
                  </a:cubicBezTo>
                  <a:cubicBezTo>
                    <a:pt x="153" y="0"/>
                    <a:pt x="155" y="3"/>
                    <a:pt x="155" y="6"/>
                  </a:cubicBezTo>
                  <a:cubicBezTo>
                    <a:pt x="155" y="9"/>
                    <a:pt x="153" y="12"/>
                    <a:pt x="149"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solidFill>
                  <a:schemeClr val="tx2"/>
                </a:solidFill>
              </a:endParaRPr>
            </a:p>
          </p:txBody>
        </p:sp>
        <p:sp>
          <p:nvSpPr>
            <p:cNvPr id="167" name="Freeform 133"/>
            <p:cNvSpPr>
              <a:spLocks/>
            </p:cNvSpPr>
            <p:nvPr/>
          </p:nvSpPr>
          <p:spPr bwMode="auto">
            <a:xfrm>
              <a:off x="6935" y="3547"/>
              <a:ext cx="14" cy="129"/>
            </a:xfrm>
            <a:custGeom>
              <a:avLst/>
              <a:gdLst>
                <a:gd name="T0" fmla="*/ 6 w 12"/>
                <a:gd name="T1" fmla="*/ 108 h 108"/>
                <a:gd name="T2" fmla="*/ 0 w 12"/>
                <a:gd name="T3" fmla="*/ 102 h 108"/>
                <a:gd name="T4" fmla="*/ 0 w 12"/>
                <a:gd name="T5" fmla="*/ 6 h 108"/>
                <a:gd name="T6" fmla="*/ 6 w 12"/>
                <a:gd name="T7" fmla="*/ 0 h 108"/>
                <a:gd name="T8" fmla="*/ 12 w 12"/>
                <a:gd name="T9" fmla="*/ 6 h 108"/>
                <a:gd name="T10" fmla="*/ 12 w 12"/>
                <a:gd name="T11" fmla="*/ 102 h 108"/>
                <a:gd name="T12" fmla="*/ 6 w 12"/>
                <a:gd name="T13" fmla="*/ 108 h 108"/>
              </a:gdLst>
              <a:ahLst/>
              <a:cxnLst>
                <a:cxn ang="0">
                  <a:pos x="T0" y="T1"/>
                </a:cxn>
                <a:cxn ang="0">
                  <a:pos x="T2" y="T3"/>
                </a:cxn>
                <a:cxn ang="0">
                  <a:pos x="T4" y="T5"/>
                </a:cxn>
                <a:cxn ang="0">
                  <a:pos x="T6" y="T7"/>
                </a:cxn>
                <a:cxn ang="0">
                  <a:pos x="T8" y="T9"/>
                </a:cxn>
                <a:cxn ang="0">
                  <a:pos x="T10" y="T11"/>
                </a:cxn>
                <a:cxn ang="0">
                  <a:pos x="T12" y="T13"/>
                </a:cxn>
              </a:cxnLst>
              <a:rect l="0" t="0" r="r" b="b"/>
              <a:pathLst>
                <a:path w="12" h="108">
                  <a:moveTo>
                    <a:pt x="6" y="108"/>
                  </a:moveTo>
                  <a:cubicBezTo>
                    <a:pt x="3" y="108"/>
                    <a:pt x="0" y="105"/>
                    <a:pt x="0" y="102"/>
                  </a:cubicBezTo>
                  <a:cubicBezTo>
                    <a:pt x="0" y="6"/>
                    <a:pt x="0" y="6"/>
                    <a:pt x="0" y="6"/>
                  </a:cubicBezTo>
                  <a:cubicBezTo>
                    <a:pt x="0" y="3"/>
                    <a:pt x="3" y="0"/>
                    <a:pt x="6" y="0"/>
                  </a:cubicBezTo>
                  <a:cubicBezTo>
                    <a:pt x="10" y="0"/>
                    <a:pt x="12" y="3"/>
                    <a:pt x="12" y="6"/>
                  </a:cubicBezTo>
                  <a:cubicBezTo>
                    <a:pt x="12" y="102"/>
                    <a:pt x="12" y="102"/>
                    <a:pt x="12" y="102"/>
                  </a:cubicBezTo>
                  <a:cubicBezTo>
                    <a:pt x="12" y="105"/>
                    <a:pt x="10" y="108"/>
                    <a:pt x="6" y="10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solidFill>
                  <a:schemeClr val="tx2"/>
                </a:solidFill>
              </a:endParaRPr>
            </a:p>
          </p:txBody>
        </p:sp>
        <p:sp>
          <p:nvSpPr>
            <p:cNvPr id="168" name="Freeform 134"/>
            <p:cNvSpPr>
              <a:spLocks/>
            </p:cNvSpPr>
            <p:nvPr/>
          </p:nvSpPr>
          <p:spPr bwMode="auto">
            <a:xfrm>
              <a:off x="6863" y="3475"/>
              <a:ext cx="14" cy="29"/>
            </a:xfrm>
            <a:custGeom>
              <a:avLst/>
              <a:gdLst>
                <a:gd name="T0" fmla="*/ 6 w 12"/>
                <a:gd name="T1" fmla="*/ 24 h 24"/>
                <a:gd name="T2" fmla="*/ 0 w 12"/>
                <a:gd name="T3" fmla="*/ 18 h 24"/>
                <a:gd name="T4" fmla="*/ 0 w 12"/>
                <a:gd name="T5" fmla="*/ 6 h 24"/>
                <a:gd name="T6" fmla="*/ 6 w 12"/>
                <a:gd name="T7" fmla="*/ 0 h 24"/>
                <a:gd name="T8" fmla="*/ 12 w 12"/>
                <a:gd name="T9" fmla="*/ 6 h 24"/>
                <a:gd name="T10" fmla="*/ 12 w 12"/>
                <a:gd name="T11" fmla="*/ 18 h 24"/>
                <a:gd name="T12" fmla="*/ 6 w 12"/>
                <a:gd name="T13" fmla="*/ 24 h 24"/>
              </a:gdLst>
              <a:ahLst/>
              <a:cxnLst>
                <a:cxn ang="0">
                  <a:pos x="T0" y="T1"/>
                </a:cxn>
                <a:cxn ang="0">
                  <a:pos x="T2" y="T3"/>
                </a:cxn>
                <a:cxn ang="0">
                  <a:pos x="T4" y="T5"/>
                </a:cxn>
                <a:cxn ang="0">
                  <a:pos x="T6" y="T7"/>
                </a:cxn>
                <a:cxn ang="0">
                  <a:pos x="T8" y="T9"/>
                </a:cxn>
                <a:cxn ang="0">
                  <a:pos x="T10" y="T11"/>
                </a:cxn>
                <a:cxn ang="0">
                  <a:pos x="T12" y="T13"/>
                </a:cxn>
              </a:cxnLst>
              <a:rect l="0" t="0" r="r" b="b"/>
              <a:pathLst>
                <a:path w="12" h="24">
                  <a:moveTo>
                    <a:pt x="6" y="24"/>
                  </a:moveTo>
                  <a:cubicBezTo>
                    <a:pt x="3" y="24"/>
                    <a:pt x="0" y="21"/>
                    <a:pt x="0" y="18"/>
                  </a:cubicBezTo>
                  <a:cubicBezTo>
                    <a:pt x="0" y="6"/>
                    <a:pt x="0" y="6"/>
                    <a:pt x="0" y="6"/>
                  </a:cubicBezTo>
                  <a:cubicBezTo>
                    <a:pt x="0" y="3"/>
                    <a:pt x="3" y="0"/>
                    <a:pt x="6" y="0"/>
                  </a:cubicBezTo>
                  <a:cubicBezTo>
                    <a:pt x="10" y="0"/>
                    <a:pt x="12" y="3"/>
                    <a:pt x="12" y="6"/>
                  </a:cubicBezTo>
                  <a:cubicBezTo>
                    <a:pt x="12" y="18"/>
                    <a:pt x="12" y="18"/>
                    <a:pt x="12" y="18"/>
                  </a:cubicBezTo>
                  <a:cubicBezTo>
                    <a:pt x="12" y="21"/>
                    <a:pt x="10" y="24"/>
                    <a:pt x="6"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solidFill>
                  <a:schemeClr val="tx2"/>
                </a:solidFill>
              </a:endParaRPr>
            </a:p>
          </p:txBody>
        </p:sp>
        <p:sp>
          <p:nvSpPr>
            <p:cNvPr id="169" name="Freeform 135"/>
            <p:cNvSpPr>
              <a:spLocks/>
            </p:cNvSpPr>
            <p:nvPr/>
          </p:nvSpPr>
          <p:spPr bwMode="auto">
            <a:xfrm>
              <a:off x="6892" y="3475"/>
              <a:ext cx="14" cy="29"/>
            </a:xfrm>
            <a:custGeom>
              <a:avLst/>
              <a:gdLst>
                <a:gd name="T0" fmla="*/ 6 w 12"/>
                <a:gd name="T1" fmla="*/ 24 h 24"/>
                <a:gd name="T2" fmla="*/ 0 w 12"/>
                <a:gd name="T3" fmla="*/ 18 h 24"/>
                <a:gd name="T4" fmla="*/ 0 w 12"/>
                <a:gd name="T5" fmla="*/ 6 h 24"/>
                <a:gd name="T6" fmla="*/ 6 w 12"/>
                <a:gd name="T7" fmla="*/ 0 h 24"/>
                <a:gd name="T8" fmla="*/ 12 w 12"/>
                <a:gd name="T9" fmla="*/ 6 h 24"/>
                <a:gd name="T10" fmla="*/ 12 w 12"/>
                <a:gd name="T11" fmla="*/ 18 h 24"/>
                <a:gd name="T12" fmla="*/ 6 w 12"/>
                <a:gd name="T13" fmla="*/ 24 h 24"/>
              </a:gdLst>
              <a:ahLst/>
              <a:cxnLst>
                <a:cxn ang="0">
                  <a:pos x="T0" y="T1"/>
                </a:cxn>
                <a:cxn ang="0">
                  <a:pos x="T2" y="T3"/>
                </a:cxn>
                <a:cxn ang="0">
                  <a:pos x="T4" y="T5"/>
                </a:cxn>
                <a:cxn ang="0">
                  <a:pos x="T6" y="T7"/>
                </a:cxn>
                <a:cxn ang="0">
                  <a:pos x="T8" y="T9"/>
                </a:cxn>
                <a:cxn ang="0">
                  <a:pos x="T10" y="T11"/>
                </a:cxn>
                <a:cxn ang="0">
                  <a:pos x="T12" y="T13"/>
                </a:cxn>
              </a:cxnLst>
              <a:rect l="0" t="0" r="r" b="b"/>
              <a:pathLst>
                <a:path w="12" h="24">
                  <a:moveTo>
                    <a:pt x="6" y="24"/>
                  </a:moveTo>
                  <a:cubicBezTo>
                    <a:pt x="3" y="24"/>
                    <a:pt x="0" y="21"/>
                    <a:pt x="0" y="18"/>
                  </a:cubicBezTo>
                  <a:cubicBezTo>
                    <a:pt x="0" y="6"/>
                    <a:pt x="0" y="6"/>
                    <a:pt x="0" y="6"/>
                  </a:cubicBezTo>
                  <a:cubicBezTo>
                    <a:pt x="0" y="3"/>
                    <a:pt x="3" y="0"/>
                    <a:pt x="6" y="0"/>
                  </a:cubicBezTo>
                  <a:cubicBezTo>
                    <a:pt x="10" y="0"/>
                    <a:pt x="12" y="3"/>
                    <a:pt x="12" y="6"/>
                  </a:cubicBezTo>
                  <a:cubicBezTo>
                    <a:pt x="12" y="18"/>
                    <a:pt x="12" y="18"/>
                    <a:pt x="12" y="18"/>
                  </a:cubicBezTo>
                  <a:cubicBezTo>
                    <a:pt x="12" y="21"/>
                    <a:pt x="10" y="24"/>
                    <a:pt x="6"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solidFill>
                  <a:schemeClr val="tx2"/>
                </a:solidFill>
              </a:endParaRPr>
            </a:p>
          </p:txBody>
        </p:sp>
        <p:sp>
          <p:nvSpPr>
            <p:cNvPr id="170" name="Freeform 136"/>
            <p:cNvSpPr>
              <a:spLocks/>
            </p:cNvSpPr>
            <p:nvPr/>
          </p:nvSpPr>
          <p:spPr bwMode="auto">
            <a:xfrm>
              <a:off x="7006" y="3475"/>
              <a:ext cx="14" cy="29"/>
            </a:xfrm>
            <a:custGeom>
              <a:avLst/>
              <a:gdLst>
                <a:gd name="T0" fmla="*/ 6 w 12"/>
                <a:gd name="T1" fmla="*/ 24 h 24"/>
                <a:gd name="T2" fmla="*/ 0 w 12"/>
                <a:gd name="T3" fmla="*/ 18 h 24"/>
                <a:gd name="T4" fmla="*/ 0 w 12"/>
                <a:gd name="T5" fmla="*/ 6 h 24"/>
                <a:gd name="T6" fmla="*/ 6 w 12"/>
                <a:gd name="T7" fmla="*/ 0 h 24"/>
                <a:gd name="T8" fmla="*/ 12 w 12"/>
                <a:gd name="T9" fmla="*/ 6 h 24"/>
                <a:gd name="T10" fmla="*/ 12 w 12"/>
                <a:gd name="T11" fmla="*/ 18 h 24"/>
                <a:gd name="T12" fmla="*/ 6 w 12"/>
                <a:gd name="T13" fmla="*/ 24 h 24"/>
              </a:gdLst>
              <a:ahLst/>
              <a:cxnLst>
                <a:cxn ang="0">
                  <a:pos x="T0" y="T1"/>
                </a:cxn>
                <a:cxn ang="0">
                  <a:pos x="T2" y="T3"/>
                </a:cxn>
                <a:cxn ang="0">
                  <a:pos x="T4" y="T5"/>
                </a:cxn>
                <a:cxn ang="0">
                  <a:pos x="T6" y="T7"/>
                </a:cxn>
                <a:cxn ang="0">
                  <a:pos x="T8" y="T9"/>
                </a:cxn>
                <a:cxn ang="0">
                  <a:pos x="T10" y="T11"/>
                </a:cxn>
                <a:cxn ang="0">
                  <a:pos x="T12" y="T13"/>
                </a:cxn>
              </a:cxnLst>
              <a:rect l="0" t="0" r="r" b="b"/>
              <a:pathLst>
                <a:path w="12" h="24">
                  <a:moveTo>
                    <a:pt x="6" y="24"/>
                  </a:moveTo>
                  <a:cubicBezTo>
                    <a:pt x="3" y="24"/>
                    <a:pt x="0" y="21"/>
                    <a:pt x="0" y="18"/>
                  </a:cubicBezTo>
                  <a:cubicBezTo>
                    <a:pt x="0" y="6"/>
                    <a:pt x="0" y="6"/>
                    <a:pt x="0" y="6"/>
                  </a:cubicBezTo>
                  <a:cubicBezTo>
                    <a:pt x="0" y="3"/>
                    <a:pt x="3" y="0"/>
                    <a:pt x="6" y="0"/>
                  </a:cubicBezTo>
                  <a:cubicBezTo>
                    <a:pt x="10" y="0"/>
                    <a:pt x="12" y="3"/>
                    <a:pt x="12" y="6"/>
                  </a:cubicBezTo>
                  <a:cubicBezTo>
                    <a:pt x="12" y="18"/>
                    <a:pt x="12" y="18"/>
                    <a:pt x="12" y="18"/>
                  </a:cubicBezTo>
                  <a:cubicBezTo>
                    <a:pt x="12" y="21"/>
                    <a:pt x="10" y="24"/>
                    <a:pt x="6"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solidFill>
                  <a:schemeClr val="tx2"/>
                </a:solidFill>
              </a:endParaRPr>
            </a:p>
          </p:txBody>
        </p:sp>
        <p:sp>
          <p:nvSpPr>
            <p:cNvPr id="171" name="Freeform 137"/>
            <p:cNvSpPr>
              <a:spLocks/>
            </p:cNvSpPr>
            <p:nvPr/>
          </p:nvSpPr>
          <p:spPr bwMode="auto">
            <a:xfrm>
              <a:off x="6892" y="3488"/>
              <a:ext cx="101" cy="73"/>
            </a:xfrm>
            <a:custGeom>
              <a:avLst/>
              <a:gdLst>
                <a:gd name="T0" fmla="*/ 42 w 85"/>
                <a:gd name="T1" fmla="*/ 61 h 61"/>
                <a:gd name="T2" fmla="*/ 42 w 85"/>
                <a:gd name="T3" fmla="*/ 61 h 61"/>
                <a:gd name="T4" fmla="*/ 38 w 85"/>
                <a:gd name="T5" fmla="*/ 58 h 61"/>
                <a:gd name="T6" fmla="*/ 2 w 85"/>
                <a:gd name="T7" fmla="*/ 10 h 61"/>
                <a:gd name="T8" fmla="*/ 3 w 85"/>
                <a:gd name="T9" fmla="*/ 2 h 61"/>
                <a:gd name="T10" fmla="*/ 12 w 85"/>
                <a:gd name="T11" fmla="*/ 3 h 61"/>
                <a:gd name="T12" fmla="*/ 42 w 85"/>
                <a:gd name="T13" fmla="*/ 45 h 61"/>
                <a:gd name="T14" fmla="*/ 73 w 85"/>
                <a:gd name="T15" fmla="*/ 3 h 61"/>
                <a:gd name="T16" fmla="*/ 82 w 85"/>
                <a:gd name="T17" fmla="*/ 2 h 61"/>
                <a:gd name="T18" fmla="*/ 83 w 85"/>
                <a:gd name="T19" fmla="*/ 10 h 61"/>
                <a:gd name="T20" fmla="*/ 47 w 85"/>
                <a:gd name="T21" fmla="*/ 58 h 61"/>
                <a:gd name="T22" fmla="*/ 42 w 85"/>
                <a:gd name="T23" fmla="*/ 6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5" h="61">
                  <a:moveTo>
                    <a:pt x="42" y="61"/>
                  </a:moveTo>
                  <a:cubicBezTo>
                    <a:pt x="42" y="61"/>
                    <a:pt x="42" y="61"/>
                    <a:pt x="42" y="61"/>
                  </a:cubicBezTo>
                  <a:cubicBezTo>
                    <a:pt x="41" y="61"/>
                    <a:pt x="39" y="60"/>
                    <a:pt x="38" y="58"/>
                  </a:cubicBezTo>
                  <a:cubicBezTo>
                    <a:pt x="2" y="10"/>
                    <a:pt x="2" y="10"/>
                    <a:pt x="2" y="10"/>
                  </a:cubicBezTo>
                  <a:cubicBezTo>
                    <a:pt x="0" y="8"/>
                    <a:pt x="1" y="4"/>
                    <a:pt x="3" y="2"/>
                  </a:cubicBezTo>
                  <a:cubicBezTo>
                    <a:pt x="6" y="0"/>
                    <a:pt x="10" y="1"/>
                    <a:pt x="12" y="3"/>
                  </a:cubicBezTo>
                  <a:cubicBezTo>
                    <a:pt x="42" y="45"/>
                    <a:pt x="42" y="45"/>
                    <a:pt x="42" y="45"/>
                  </a:cubicBezTo>
                  <a:cubicBezTo>
                    <a:pt x="73" y="3"/>
                    <a:pt x="73" y="3"/>
                    <a:pt x="73" y="3"/>
                  </a:cubicBezTo>
                  <a:cubicBezTo>
                    <a:pt x="75" y="1"/>
                    <a:pt x="79" y="0"/>
                    <a:pt x="82" y="2"/>
                  </a:cubicBezTo>
                  <a:cubicBezTo>
                    <a:pt x="84" y="4"/>
                    <a:pt x="85" y="8"/>
                    <a:pt x="83" y="10"/>
                  </a:cubicBezTo>
                  <a:cubicBezTo>
                    <a:pt x="47" y="58"/>
                    <a:pt x="47" y="58"/>
                    <a:pt x="47" y="58"/>
                  </a:cubicBezTo>
                  <a:cubicBezTo>
                    <a:pt x="46" y="60"/>
                    <a:pt x="44" y="61"/>
                    <a:pt x="42" y="6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solidFill>
                  <a:schemeClr val="tx2"/>
                </a:solidFill>
              </a:endParaRPr>
            </a:p>
          </p:txBody>
        </p:sp>
      </p:grpSp>
      <p:sp>
        <p:nvSpPr>
          <p:cNvPr id="385" name="Rectangle 384"/>
          <p:cNvSpPr/>
          <p:nvPr/>
        </p:nvSpPr>
        <p:spPr>
          <a:xfrm>
            <a:off x="2310420" y="1968468"/>
            <a:ext cx="2202975" cy="215444"/>
          </a:xfrm>
          <a:prstGeom prst="rect">
            <a:avLst/>
          </a:prstGeom>
        </p:spPr>
        <p:txBody>
          <a:bodyPr wrap="square" lIns="0" tIns="0" rIns="0" bIns="0">
            <a:noAutofit/>
          </a:bodyPr>
          <a:lstStyle/>
          <a:p>
            <a:pPr algn="ctr"/>
            <a:r>
              <a:rPr lang="en-US" sz="1400" dirty="0">
                <a:solidFill>
                  <a:schemeClr val="tx2"/>
                </a:solidFill>
                <a:latin typeface="+mj-lt"/>
              </a:rPr>
              <a:t>THE </a:t>
            </a:r>
            <a:r>
              <a:rPr lang="en-US" sz="1400" dirty="0" err="1">
                <a:solidFill>
                  <a:schemeClr val="tx2"/>
                </a:solidFill>
                <a:latin typeface="+mj-lt"/>
              </a:rPr>
              <a:t>IoT</a:t>
            </a:r>
            <a:r>
              <a:rPr lang="en-US" sz="1400" dirty="0">
                <a:solidFill>
                  <a:schemeClr val="tx2"/>
                </a:solidFill>
                <a:latin typeface="+mj-lt"/>
              </a:rPr>
              <a:t> APPLICATION</a:t>
            </a:r>
          </a:p>
        </p:txBody>
      </p:sp>
      <p:sp>
        <p:nvSpPr>
          <p:cNvPr id="296" name="TextBox 295"/>
          <p:cNvSpPr txBox="1"/>
          <p:nvPr/>
        </p:nvSpPr>
        <p:spPr>
          <a:xfrm>
            <a:off x="5596167" y="3727667"/>
            <a:ext cx="1020378" cy="606673"/>
          </a:xfrm>
          <a:prstGeom prst="rect">
            <a:avLst/>
          </a:prstGeom>
        </p:spPr>
        <p:txBody>
          <a:bodyPr vert="horz" wrap="none" lIns="0" tIns="0" rIns="0" bIns="0" rtlCol="0">
            <a:noAutofit/>
          </a:bodyPr>
          <a:lstStyle/>
          <a:p>
            <a:pPr>
              <a:lnSpc>
                <a:spcPct val="80000"/>
              </a:lnSpc>
            </a:pPr>
            <a:r>
              <a:rPr lang="en-US" sz="1150" dirty="0">
                <a:solidFill>
                  <a:schemeClr val="bg1"/>
                </a:solidFill>
                <a:latin typeface="+mj-lt"/>
              </a:rPr>
              <a:t>PLATFORM </a:t>
            </a:r>
          </a:p>
          <a:p>
            <a:pPr>
              <a:lnSpc>
                <a:spcPct val="80000"/>
              </a:lnSpc>
            </a:pPr>
            <a:r>
              <a:rPr lang="en-US" sz="1150" dirty="0">
                <a:solidFill>
                  <a:schemeClr val="bg1"/>
                </a:solidFill>
                <a:latin typeface="+mj-lt"/>
              </a:rPr>
              <a:t>HARVESTS</a:t>
            </a:r>
          </a:p>
        </p:txBody>
      </p:sp>
      <p:sp>
        <p:nvSpPr>
          <p:cNvPr id="388" name="TextBox 387"/>
          <p:cNvSpPr txBox="1"/>
          <p:nvPr/>
        </p:nvSpPr>
        <p:spPr>
          <a:xfrm>
            <a:off x="8216004" y="4136150"/>
            <a:ext cx="720784" cy="120936"/>
          </a:xfrm>
          <a:prstGeom prst="rect">
            <a:avLst/>
          </a:prstGeom>
        </p:spPr>
        <p:txBody>
          <a:bodyPr vert="horz" wrap="square" lIns="0" tIns="0" rIns="0" bIns="0" rtlCol="0">
            <a:noAutofit/>
          </a:bodyPr>
          <a:lstStyle/>
          <a:p>
            <a:pPr algn="ctr"/>
            <a:r>
              <a:rPr lang="en-US" sz="900" dirty="0">
                <a:solidFill>
                  <a:schemeClr val="accent4"/>
                </a:solidFill>
                <a:latin typeface="+mj-lt"/>
              </a:rPr>
              <a:t>MODELS</a:t>
            </a:r>
          </a:p>
        </p:txBody>
      </p:sp>
      <p:sp>
        <p:nvSpPr>
          <p:cNvPr id="389" name="TextBox 388"/>
          <p:cNvSpPr txBox="1"/>
          <p:nvPr/>
        </p:nvSpPr>
        <p:spPr>
          <a:xfrm>
            <a:off x="8204727" y="3008890"/>
            <a:ext cx="720784" cy="120936"/>
          </a:xfrm>
          <a:prstGeom prst="rect">
            <a:avLst/>
          </a:prstGeom>
        </p:spPr>
        <p:txBody>
          <a:bodyPr vert="horz" wrap="square" lIns="0" tIns="0" rIns="0" bIns="0" rtlCol="0">
            <a:noAutofit/>
          </a:bodyPr>
          <a:lstStyle/>
          <a:p>
            <a:pPr algn="ctr"/>
            <a:r>
              <a:rPr lang="en-US" sz="900" dirty="0">
                <a:solidFill>
                  <a:schemeClr val="accent4"/>
                </a:solidFill>
                <a:latin typeface="+mj-lt"/>
              </a:rPr>
              <a:t>DEVICES</a:t>
            </a:r>
          </a:p>
        </p:txBody>
      </p:sp>
      <p:sp>
        <p:nvSpPr>
          <p:cNvPr id="390" name="TextBox 389"/>
          <p:cNvSpPr txBox="1"/>
          <p:nvPr/>
        </p:nvSpPr>
        <p:spPr>
          <a:xfrm>
            <a:off x="8191929" y="5316574"/>
            <a:ext cx="720784" cy="120936"/>
          </a:xfrm>
          <a:prstGeom prst="rect">
            <a:avLst/>
          </a:prstGeom>
        </p:spPr>
        <p:txBody>
          <a:bodyPr vert="horz" wrap="square" lIns="0" tIns="0" rIns="0" bIns="0" rtlCol="0">
            <a:noAutofit/>
          </a:bodyPr>
          <a:lstStyle/>
          <a:p>
            <a:pPr algn="ctr"/>
            <a:r>
              <a:rPr lang="en-US" sz="900" dirty="0">
                <a:solidFill>
                  <a:schemeClr val="accent4"/>
                </a:solidFill>
                <a:latin typeface="+mj-lt"/>
              </a:rPr>
              <a:t>CLOUD</a:t>
            </a:r>
          </a:p>
        </p:txBody>
      </p:sp>
      <p:sp>
        <p:nvSpPr>
          <p:cNvPr id="391" name="TextBox 390"/>
          <p:cNvSpPr txBox="1"/>
          <p:nvPr/>
        </p:nvSpPr>
        <p:spPr>
          <a:xfrm>
            <a:off x="7169151" y="4722590"/>
            <a:ext cx="492305" cy="120936"/>
          </a:xfrm>
          <a:prstGeom prst="rect">
            <a:avLst/>
          </a:prstGeom>
        </p:spPr>
        <p:txBody>
          <a:bodyPr vert="horz" wrap="square" lIns="0" tIns="0" rIns="0" bIns="0" rtlCol="0">
            <a:noAutofit/>
          </a:bodyPr>
          <a:lstStyle/>
          <a:p>
            <a:pPr algn="ctr"/>
            <a:r>
              <a:rPr lang="en-US" sz="900" dirty="0">
                <a:solidFill>
                  <a:schemeClr val="accent4"/>
                </a:solidFill>
                <a:latin typeface="+mj-lt"/>
              </a:rPr>
              <a:t>DATA</a:t>
            </a:r>
          </a:p>
        </p:txBody>
      </p:sp>
      <p:sp>
        <p:nvSpPr>
          <p:cNvPr id="392" name="TextBox 391"/>
          <p:cNvSpPr txBox="1"/>
          <p:nvPr/>
        </p:nvSpPr>
        <p:spPr>
          <a:xfrm>
            <a:off x="6901179" y="3517737"/>
            <a:ext cx="1152096" cy="201780"/>
          </a:xfrm>
          <a:prstGeom prst="rect">
            <a:avLst/>
          </a:prstGeom>
        </p:spPr>
        <p:txBody>
          <a:bodyPr vert="horz" wrap="square" lIns="0" tIns="0" rIns="0" bIns="0" rtlCol="0">
            <a:noAutofit/>
          </a:bodyPr>
          <a:lstStyle/>
          <a:p>
            <a:pPr algn="ctr"/>
            <a:r>
              <a:rPr lang="en-US" sz="900" dirty="0">
                <a:solidFill>
                  <a:schemeClr val="accent4"/>
                </a:solidFill>
                <a:latin typeface="+mj-lt"/>
              </a:rPr>
              <a:t>APPLICATIONS</a:t>
            </a:r>
          </a:p>
        </p:txBody>
      </p:sp>
      <p:cxnSp>
        <p:nvCxnSpPr>
          <p:cNvPr id="394" name="Straight Arrow Connector 393"/>
          <p:cNvCxnSpPr/>
          <p:nvPr/>
        </p:nvCxnSpPr>
        <p:spPr>
          <a:xfrm>
            <a:off x="2287037" y="5815499"/>
            <a:ext cx="5105045" cy="0"/>
          </a:xfrm>
          <a:prstGeom prst="straightConnector1">
            <a:avLst/>
          </a:prstGeom>
          <a:ln>
            <a:solidFill>
              <a:schemeClr val="tx2"/>
            </a:solidFill>
            <a:tailEnd type="triangle" w="lg" len="lg"/>
          </a:ln>
        </p:spPr>
        <p:style>
          <a:lnRef idx="1">
            <a:schemeClr val="accent1"/>
          </a:lnRef>
          <a:fillRef idx="0">
            <a:schemeClr val="accent1"/>
          </a:fillRef>
          <a:effectRef idx="0">
            <a:schemeClr val="accent1"/>
          </a:effectRef>
          <a:fontRef idx="minor">
            <a:schemeClr val="tx1"/>
          </a:fontRef>
        </p:style>
      </p:cxnSp>
      <p:sp>
        <p:nvSpPr>
          <p:cNvPr id="395" name="Rectangle 394"/>
          <p:cNvSpPr/>
          <p:nvPr/>
        </p:nvSpPr>
        <p:spPr>
          <a:xfrm>
            <a:off x="2200572" y="5568684"/>
            <a:ext cx="2409762" cy="276999"/>
          </a:xfrm>
          <a:prstGeom prst="rect">
            <a:avLst/>
          </a:prstGeom>
          <a:noFill/>
        </p:spPr>
        <p:txBody>
          <a:bodyPr wrap="none">
            <a:spAutoFit/>
          </a:bodyPr>
          <a:lstStyle/>
          <a:p>
            <a:pPr algn="ctr"/>
            <a:r>
              <a:rPr lang="en-US" sz="1200" dirty="0">
                <a:solidFill>
                  <a:schemeClr val="tx2"/>
                </a:solidFill>
                <a:latin typeface="+mj-lt"/>
              </a:rPr>
              <a:t>PLATFORM ACCELERATES</a:t>
            </a:r>
          </a:p>
        </p:txBody>
      </p:sp>
      <p:grpSp>
        <p:nvGrpSpPr>
          <p:cNvPr id="402" name="Group 140"/>
          <p:cNvGrpSpPr>
            <a:grpSpLocks noChangeAspect="1"/>
          </p:cNvGrpSpPr>
          <p:nvPr/>
        </p:nvGrpSpPr>
        <p:grpSpPr bwMode="auto">
          <a:xfrm>
            <a:off x="1184276" y="3592513"/>
            <a:ext cx="546100" cy="546100"/>
            <a:chOff x="920" y="2263"/>
            <a:chExt cx="344" cy="344"/>
          </a:xfrm>
          <a:solidFill>
            <a:schemeClr val="bg1"/>
          </a:solidFill>
        </p:grpSpPr>
        <p:sp>
          <p:nvSpPr>
            <p:cNvPr id="404" name="Freeform 141"/>
            <p:cNvSpPr>
              <a:spLocks/>
            </p:cNvSpPr>
            <p:nvPr/>
          </p:nvSpPr>
          <p:spPr bwMode="auto">
            <a:xfrm>
              <a:off x="1115" y="2385"/>
              <a:ext cx="73" cy="86"/>
            </a:xfrm>
            <a:custGeom>
              <a:avLst/>
              <a:gdLst>
                <a:gd name="T0" fmla="*/ 6 w 61"/>
                <a:gd name="T1" fmla="*/ 72 h 72"/>
                <a:gd name="T2" fmla="*/ 0 w 61"/>
                <a:gd name="T3" fmla="*/ 68 h 72"/>
                <a:gd name="T4" fmla="*/ 5 w 61"/>
                <a:gd name="T5" fmla="*/ 60 h 72"/>
                <a:gd name="T6" fmla="*/ 47 w 61"/>
                <a:gd name="T7" fmla="*/ 50 h 72"/>
                <a:gd name="T8" fmla="*/ 37 w 61"/>
                <a:gd name="T9" fmla="*/ 8 h 72"/>
                <a:gd name="T10" fmla="*/ 41 w 61"/>
                <a:gd name="T11" fmla="*/ 1 h 72"/>
                <a:gd name="T12" fmla="*/ 48 w 61"/>
                <a:gd name="T13" fmla="*/ 5 h 72"/>
                <a:gd name="T14" fmla="*/ 60 w 61"/>
                <a:gd name="T15" fmla="*/ 53 h 72"/>
                <a:gd name="T16" fmla="*/ 55 w 61"/>
                <a:gd name="T17" fmla="*/ 60 h 72"/>
                <a:gd name="T18" fmla="*/ 8 w 61"/>
                <a:gd name="T19" fmla="*/ 72 h 72"/>
                <a:gd name="T20" fmla="*/ 6 w 61"/>
                <a:gd name="T21"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 h="72">
                  <a:moveTo>
                    <a:pt x="6" y="72"/>
                  </a:moveTo>
                  <a:cubicBezTo>
                    <a:pt x="3" y="72"/>
                    <a:pt x="1" y="70"/>
                    <a:pt x="0" y="68"/>
                  </a:cubicBezTo>
                  <a:cubicBezTo>
                    <a:pt x="0" y="64"/>
                    <a:pt x="1" y="61"/>
                    <a:pt x="5" y="60"/>
                  </a:cubicBezTo>
                  <a:cubicBezTo>
                    <a:pt x="47" y="50"/>
                    <a:pt x="47" y="50"/>
                    <a:pt x="47" y="50"/>
                  </a:cubicBezTo>
                  <a:cubicBezTo>
                    <a:pt x="37" y="8"/>
                    <a:pt x="37" y="8"/>
                    <a:pt x="37" y="8"/>
                  </a:cubicBezTo>
                  <a:cubicBezTo>
                    <a:pt x="36" y="5"/>
                    <a:pt x="38" y="2"/>
                    <a:pt x="41" y="1"/>
                  </a:cubicBezTo>
                  <a:cubicBezTo>
                    <a:pt x="44" y="0"/>
                    <a:pt x="48" y="2"/>
                    <a:pt x="48" y="5"/>
                  </a:cubicBezTo>
                  <a:cubicBezTo>
                    <a:pt x="60" y="53"/>
                    <a:pt x="60" y="53"/>
                    <a:pt x="60" y="53"/>
                  </a:cubicBezTo>
                  <a:cubicBezTo>
                    <a:pt x="61" y="56"/>
                    <a:pt x="59" y="59"/>
                    <a:pt x="55" y="60"/>
                  </a:cubicBezTo>
                  <a:cubicBezTo>
                    <a:pt x="8" y="72"/>
                    <a:pt x="8" y="72"/>
                    <a:pt x="8" y="72"/>
                  </a:cubicBezTo>
                  <a:cubicBezTo>
                    <a:pt x="7" y="72"/>
                    <a:pt x="7" y="72"/>
                    <a:pt x="6" y="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405" name="Oval 142"/>
            <p:cNvSpPr>
              <a:spLocks noChangeArrowheads="1"/>
            </p:cNvSpPr>
            <p:nvPr/>
          </p:nvSpPr>
          <p:spPr bwMode="auto">
            <a:xfrm>
              <a:off x="1221" y="2292"/>
              <a:ext cx="14" cy="1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406" name="Oval 143"/>
            <p:cNvSpPr>
              <a:spLocks noChangeArrowheads="1"/>
            </p:cNvSpPr>
            <p:nvPr/>
          </p:nvSpPr>
          <p:spPr bwMode="auto">
            <a:xfrm>
              <a:off x="1192" y="2292"/>
              <a:ext cx="15" cy="1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407" name="Oval 144"/>
            <p:cNvSpPr>
              <a:spLocks noChangeArrowheads="1"/>
            </p:cNvSpPr>
            <p:nvPr/>
          </p:nvSpPr>
          <p:spPr bwMode="auto">
            <a:xfrm>
              <a:off x="1164" y="2292"/>
              <a:ext cx="14" cy="1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408" name="Oval 145"/>
            <p:cNvSpPr>
              <a:spLocks noChangeArrowheads="1"/>
            </p:cNvSpPr>
            <p:nvPr/>
          </p:nvSpPr>
          <p:spPr bwMode="auto">
            <a:xfrm>
              <a:off x="1135" y="2292"/>
              <a:ext cx="14" cy="1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409" name="Oval 146"/>
            <p:cNvSpPr>
              <a:spLocks noChangeArrowheads="1"/>
            </p:cNvSpPr>
            <p:nvPr/>
          </p:nvSpPr>
          <p:spPr bwMode="auto">
            <a:xfrm>
              <a:off x="1221" y="2578"/>
              <a:ext cx="14" cy="1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410" name="Oval 147"/>
            <p:cNvSpPr>
              <a:spLocks noChangeArrowheads="1"/>
            </p:cNvSpPr>
            <p:nvPr/>
          </p:nvSpPr>
          <p:spPr bwMode="auto">
            <a:xfrm>
              <a:off x="1192" y="2578"/>
              <a:ext cx="15" cy="1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411" name="Oval 148"/>
            <p:cNvSpPr>
              <a:spLocks noChangeArrowheads="1"/>
            </p:cNvSpPr>
            <p:nvPr/>
          </p:nvSpPr>
          <p:spPr bwMode="auto">
            <a:xfrm>
              <a:off x="1164" y="2578"/>
              <a:ext cx="14" cy="1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412" name="Oval 149"/>
            <p:cNvSpPr>
              <a:spLocks noChangeArrowheads="1"/>
            </p:cNvSpPr>
            <p:nvPr/>
          </p:nvSpPr>
          <p:spPr bwMode="auto">
            <a:xfrm>
              <a:off x="1135" y="2578"/>
              <a:ext cx="14" cy="1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413" name="Oval 150"/>
            <p:cNvSpPr>
              <a:spLocks noChangeArrowheads="1"/>
            </p:cNvSpPr>
            <p:nvPr/>
          </p:nvSpPr>
          <p:spPr bwMode="auto">
            <a:xfrm>
              <a:off x="1106" y="2292"/>
              <a:ext cx="15" cy="1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414" name="Oval 151"/>
            <p:cNvSpPr>
              <a:spLocks noChangeArrowheads="1"/>
            </p:cNvSpPr>
            <p:nvPr/>
          </p:nvSpPr>
          <p:spPr bwMode="auto">
            <a:xfrm>
              <a:off x="1106" y="2578"/>
              <a:ext cx="15" cy="1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415" name="Oval 152"/>
            <p:cNvSpPr>
              <a:spLocks noChangeArrowheads="1"/>
            </p:cNvSpPr>
            <p:nvPr/>
          </p:nvSpPr>
          <p:spPr bwMode="auto">
            <a:xfrm>
              <a:off x="1250" y="2292"/>
              <a:ext cx="14" cy="1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416" name="Oval 153"/>
            <p:cNvSpPr>
              <a:spLocks noChangeArrowheads="1"/>
            </p:cNvSpPr>
            <p:nvPr/>
          </p:nvSpPr>
          <p:spPr bwMode="auto">
            <a:xfrm>
              <a:off x="1250" y="2320"/>
              <a:ext cx="14" cy="1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417" name="Oval 154"/>
            <p:cNvSpPr>
              <a:spLocks noChangeArrowheads="1"/>
            </p:cNvSpPr>
            <p:nvPr/>
          </p:nvSpPr>
          <p:spPr bwMode="auto">
            <a:xfrm>
              <a:off x="1250" y="2349"/>
              <a:ext cx="14" cy="1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418" name="Oval 155"/>
            <p:cNvSpPr>
              <a:spLocks noChangeArrowheads="1"/>
            </p:cNvSpPr>
            <p:nvPr/>
          </p:nvSpPr>
          <p:spPr bwMode="auto">
            <a:xfrm>
              <a:off x="1250" y="2378"/>
              <a:ext cx="14" cy="1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419" name="Oval 156"/>
            <p:cNvSpPr>
              <a:spLocks noChangeArrowheads="1"/>
            </p:cNvSpPr>
            <p:nvPr/>
          </p:nvSpPr>
          <p:spPr bwMode="auto">
            <a:xfrm>
              <a:off x="1250" y="2406"/>
              <a:ext cx="14" cy="1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420" name="Oval 157"/>
            <p:cNvSpPr>
              <a:spLocks noChangeArrowheads="1"/>
            </p:cNvSpPr>
            <p:nvPr/>
          </p:nvSpPr>
          <p:spPr bwMode="auto">
            <a:xfrm>
              <a:off x="1250" y="2435"/>
              <a:ext cx="14" cy="1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421" name="Oval 158"/>
            <p:cNvSpPr>
              <a:spLocks noChangeArrowheads="1"/>
            </p:cNvSpPr>
            <p:nvPr/>
          </p:nvSpPr>
          <p:spPr bwMode="auto">
            <a:xfrm>
              <a:off x="1250" y="2464"/>
              <a:ext cx="14" cy="1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422" name="Oval 159"/>
            <p:cNvSpPr>
              <a:spLocks noChangeArrowheads="1"/>
            </p:cNvSpPr>
            <p:nvPr/>
          </p:nvSpPr>
          <p:spPr bwMode="auto">
            <a:xfrm>
              <a:off x="1250" y="2492"/>
              <a:ext cx="14" cy="1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423" name="Oval 160"/>
            <p:cNvSpPr>
              <a:spLocks noChangeArrowheads="1"/>
            </p:cNvSpPr>
            <p:nvPr/>
          </p:nvSpPr>
          <p:spPr bwMode="auto">
            <a:xfrm>
              <a:off x="1250" y="2521"/>
              <a:ext cx="14" cy="1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424" name="Oval 161"/>
            <p:cNvSpPr>
              <a:spLocks noChangeArrowheads="1"/>
            </p:cNvSpPr>
            <p:nvPr/>
          </p:nvSpPr>
          <p:spPr bwMode="auto">
            <a:xfrm>
              <a:off x="1250" y="2550"/>
              <a:ext cx="14" cy="1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425" name="Oval 162"/>
            <p:cNvSpPr>
              <a:spLocks noChangeArrowheads="1"/>
            </p:cNvSpPr>
            <p:nvPr/>
          </p:nvSpPr>
          <p:spPr bwMode="auto">
            <a:xfrm>
              <a:off x="1250" y="2578"/>
              <a:ext cx="14" cy="1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426" name="Freeform 163"/>
            <p:cNvSpPr>
              <a:spLocks/>
            </p:cNvSpPr>
            <p:nvPr/>
          </p:nvSpPr>
          <p:spPr bwMode="auto">
            <a:xfrm>
              <a:off x="920" y="2292"/>
              <a:ext cx="143" cy="300"/>
            </a:xfrm>
            <a:custGeom>
              <a:avLst/>
              <a:gdLst>
                <a:gd name="T0" fmla="*/ 114 w 120"/>
                <a:gd name="T1" fmla="*/ 252 h 252"/>
                <a:gd name="T2" fmla="*/ 6 w 120"/>
                <a:gd name="T3" fmla="*/ 252 h 252"/>
                <a:gd name="T4" fmla="*/ 0 w 120"/>
                <a:gd name="T5" fmla="*/ 246 h 252"/>
                <a:gd name="T6" fmla="*/ 0 w 120"/>
                <a:gd name="T7" fmla="*/ 6 h 252"/>
                <a:gd name="T8" fmla="*/ 6 w 120"/>
                <a:gd name="T9" fmla="*/ 0 h 252"/>
                <a:gd name="T10" fmla="*/ 114 w 120"/>
                <a:gd name="T11" fmla="*/ 0 h 252"/>
                <a:gd name="T12" fmla="*/ 120 w 120"/>
                <a:gd name="T13" fmla="*/ 6 h 252"/>
                <a:gd name="T14" fmla="*/ 114 w 120"/>
                <a:gd name="T15" fmla="*/ 12 h 252"/>
                <a:gd name="T16" fmla="*/ 12 w 120"/>
                <a:gd name="T17" fmla="*/ 12 h 252"/>
                <a:gd name="T18" fmla="*/ 12 w 120"/>
                <a:gd name="T19" fmla="*/ 240 h 252"/>
                <a:gd name="T20" fmla="*/ 114 w 120"/>
                <a:gd name="T21" fmla="*/ 240 h 252"/>
                <a:gd name="T22" fmla="*/ 120 w 120"/>
                <a:gd name="T23" fmla="*/ 246 h 252"/>
                <a:gd name="T24" fmla="*/ 114 w 120"/>
                <a:gd name="T25" fmla="*/ 252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0" h="252">
                  <a:moveTo>
                    <a:pt x="114" y="252"/>
                  </a:moveTo>
                  <a:cubicBezTo>
                    <a:pt x="6" y="252"/>
                    <a:pt x="6" y="252"/>
                    <a:pt x="6" y="252"/>
                  </a:cubicBezTo>
                  <a:cubicBezTo>
                    <a:pt x="2" y="252"/>
                    <a:pt x="0" y="250"/>
                    <a:pt x="0" y="246"/>
                  </a:cubicBezTo>
                  <a:cubicBezTo>
                    <a:pt x="0" y="6"/>
                    <a:pt x="0" y="6"/>
                    <a:pt x="0" y="6"/>
                  </a:cubicBezTo>
                  <a:cubicBezTo>
                    <a:pt x="0" y="3"/>
                    <a:pt x="2" y="0"/>
                    <a:pt x="6" y="0"/>
                  </a:cubicBezTo>
                  <a:cubicBezTo>
                    <a:pt x="114" y="0"/>
                    <a:pt x="114" y="0"/>
                    <a:pt x="114" y="0"/>
                  </a:cubicBezTo>
                  <a:cubicBezTo>
                    <a:pt x="117" y="0"/>
                    <a:pt x="120" y="3"/>
                    <a:pt x="120" y="6"/>
                  </a:cubicBezTo>
                  <a:cubicBezTo>
                    <a:pt x="120" y="10"/>
                    <a:pt x="117" y="12"/>
                    <a:pt x="114" y="12"/>
                  </a:cubicBezTo>
                  <a:cubicBezTo>
                    <a:pt x="12" y="12"/>
                    <a:pt x="12" y="12"/>
                    <a:pt x="12" y="12"/>
                  </a:cubicBezTo>
                  <a:cubicBezTo>
                    <a:pt x="12" y="240"/>
                    <a:pt x="12" y="240"/>
                    <a:pt x="12" y="240"/>
                  </a:cubicBezTo>
                  <a:cubicBezTo>
                    <a:pt x="114" y="240"/>
                    <a:pt x="114" y="240"/>
                    <a:pt x="114" y="240"/>
                  </a:cubicBezTo>
                  <a:cubicBezTo>
                    <a:pt x="117" y="240"/>
                    <a:pt x="120" y="243"/>
                    <a:pt x="120" y="246"/>
                  </a:cubicBezTo>
                  <a:cubicBezTo>
                    <a:pt x="120" y="250"/>
                    <a:pt x="117" y="252"/>
                    <a:pt x="114" y="2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427" name="Freeform 164"/>
            <p:cNvSpPr>
              <a:spLocks/>
            </p:cNvSpPr>
            <p:nvPr/>
          </p:nvSpPr>
          <p:spPr bwMode="auto">
            <a:xfrm>
              <a:off x="1078" y="2449"/>
              <a:ext cx="14" cy="158"/>
            </a:xfrm>
            <a:custGeom>
              <a:avLst/>
              <a:gdLst>
                <a:gd name="T0" fmla="*/ 6 w 12"/>
                <a:gd name="T1" fmla="*/ 132 h 132"/>
                <a:gd name="T2" fmla="*/ 0 w 12"/>
                <a:gd name="T3" fmla="*/ 126 h 132"/>
                <a:gd name="T4" fmla="*/ 0 w 12"/>
                <a:gd name="T5" fmla="*/ 6 h 132"/>
                <a:gd name="T6" fmla="*/ 6 w 12"/>
                <a:gd name="T7" fmla="*/ 0 h 132"/>
                <a:gd name="T8" fmla="*/ 12 w 12"/>
                <a:gd name="T9" fmla="*/ 6 h 132"/>
                <a:gd name="T10" fmla="*/ 12 w 12"/>
                <a:gd name="T11" fmla="*/ 126 h 132"/>
                <a:gd name="T12" fmla="*/ 6 w 12"/>
                <a:gd name="T13" fmla="*/ 132 h 132"/>
              </a:gdLst>
              <a:ahLst/>
              <a:cxnLst>
                <a:cxn ang="0">
                  <a:pos x="T0" y="T1"/>
                </a:cxn>
                <a:cxn ang="0">
                  <a:pos x="T2" y="T3"/>
                </a:cxn>
                <a:cxn ang="0">
                  <a:pos x="T4" y="T5"/>
                </a:cxn>
                <a:cxn ang="0">
                  <a:pos x="T6" y="T7"/>
                </a:cxn>
                <a:cxn ang="0">
                  <a:pos x="T8" y="T9"/>
                </a:cxn>
                <a:cxn ang="0">
                  <a:pos x="T10" y="T11"/>
                </a:cxn>
                <a:cxn ang="0">
                  <a:pos x="T12" y="T13"/>
                </a:cxn>
              </a:cxnLst>
              <a:rect l="0" t="0" r="r" b="b"/>
              <a:pathLst>
                <a:path w="12" h="132">
                  <a:moveTo>
                    <a:pt x="6" y="132"/>
                  </a:moveTo>
                  <a:cubicBezTo>
                    <a:pt x="2" y="132"/>
                    <a:pt x="0" y="130"/>
                    <a:pt x="0" y="126"/>
                  </a:cubicBezTo>
                  <a:cubicBezTo>
                    <a:pt x="0" y="6"/>
                    <a:pt x="0" y="6"/>
                    <a:pt x="0" y="6"/>
                  </a:cubicBezTo>
                  <a:cubicBezTo>
                    <a:pt x="0" y="3"/>
                    <a:pt x="2" y="0"/>
                    <a:pt x="6" y="0"/>
                  </a:cubicBezTo>
                  <a:cubicBezTo>
                    <a:pt x="9" y="0"/>
                    <a:pt x="12" y="3"/>
                    <a:pt x="12" y="6"/>
                  </a:cubicBezTo>
                  <a:cubicBezTo>
                    <a:pt x="12" y="126"/>
                    <a:pt x="12" y="126"/>
                    <a:pt x="12" y="126"/>
                  </a:cubicBezTo>
                  <a:cubicBezTo>
                    <a:pt x="12" y="130"/>
                    <a:pt x="9" y="132"/>
                    <a:pt x="6" y="13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428" name="Freeform 165"/>
            <p:cNvSpPr>
              <a:spLocks/>
            </p:cNvSpPr>
            <p:nvPr/>
          </p:nvSpPr>
          <p:spPr bwMode="auto">
            <a:xfrm>
              <a:off x="1078" y="2263"/>
              <a:ext cx="14" cy="115"/>
            </a:xfrm>
            <a:custGeom>
              <a:avLst/>
              <a:gdLst>
                <a:gd name="T0" fmla="*/ 6 w 12"/>
                <a:gd name="T1" fmla="*/ 96 h 96"/>
                <a:gd name="T2" fmla="*/ 0 w 12"/>
                <a:gd name="T3" fmla="*/ 90 h 96"/>
                <a:gd name="T4" fmla="*/ 0 w 12"/>
                <a:gd name="T5" fmla="*/ 6 h 96"/>
                <a:gd name="T6" fmla="*/ 6 w 12"/>
                <a:gd name="T7" fmla="*/ 0 h 96"/>
                <a:gd name="T8" fmla="*/ 12 w 12"/>
                <a:gd name="T9" fmla="*/ 6 h 96"/>
                <a:gd name="T10" fmla="*/ 12 w 12"/>
                <a:gd name="T11" fmla="*/ 90 h 96"/>
                <a:gd name="T12" fmla="*/ 6 w 12"/>
                <a:gd name="T13" fmla="*/ 96 h 96"/>
              </a:gdLst>
              <a:ahLst/>
              <a:cxnLst>
                <a:cxn ang="0">
                  <a:pos x="T0" y="T1"/>
                </a:cxn>
                <a:cxn ang="0">
                  <a:pos x="T2" y="T3"/>
                </a:cxn>
                <a:cxn ang="0">
                  <a:pos x="T4" y="T5"/>
                </a:cxn>
                <a:cxn ang="0">
                  <a:pos x="T6" y="T7"/>
                </a:cxn>
                <a:cxn ang="0">
                  <a:pos x="T8" y="T9"/>
                </a:cxn>
                <a:cxn ang="0">
                  <a:pos x="T10" y="T11"/>
                </a:cxn>
                <a:cxn ang="0">
                  <a:pos x="T12" y="T13"/>
                </a:cxn>
              </a:cxnLst>
              <a:rect l="0" t="0" r="r" b="b"/>
              <a:pathLst>
                <a:path w="12" h="96">
                  <a:moveTo>
                    <a:pt x="6" y="96"/>
                  </a:moveTo>
                  <a:cubicBezTo>
                    <a:pt x="2" y="96"/>
                    <a:pt x="0" y="94"/>
                    <a:pt x="0" y="90"/>
                  </a:cubicBezTo>
                  <a:cubicBezTo>
                    <a:pt x="0" y="6"/>
                    <a:pt x="0" y="6"/>
                    <a:pt x="0" y="6"/>
                  </a:cubicBezTo>
                  <a:cubicBezTo>
                    <a:pt x="0" y="3"/>
                    <a:pt x="2" y="0"/>
                    <a:pt x="6" y="0"/>
                  </a:cubicBezTo>
                  <a:cubicBezTo>
                    <a:pt x="9" y="0"/>
                    <a:pt x="12" y="3"/>
                    <a:pt x="12" y="6"/>
                  </a:cubicBezTo>
                  <a:cubicBezTo>
                    <a:pt x="12" y="90"/>
                    <a:pt x="12" y="90"/>
                    <a:pt x="12" y="90"/>
                  </a:cubicBezTo>
                  <a:cubicBezTo>
                    <a:pt x="12" y="94"/>
                    <a:pt x="9" y="96"/>
                    <a:pt x="6" y="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429" name="Freeform 166"/>
            <p:cNvSpPr>
              <a:spLocks/>
            </p:cNvSpPr>
            <p:nvPr/>
          </p:nvSpPr>
          <p:spPr bwMode="auto">
            <a:xfrm>
              <a:off x="982" y="2406"/>
              <a:ext cx="206" cy="50"/>
            </a:xfrm>
            <a:custGeom>
              <a:avLst/>
              <a:gdLst>
                <a:gd name="T0" fmla="*/ 165 w 172"/>
                <a:gd name="T1" fmla="*/ 42 h 42"/>
                <a:gd name="T2" fmla="*/ 161 w 172"/>
                <a:gd name="T3" fmla="*/ 41 h 42"/>
                <a:gd name="T4" fmla="*/ 86 w 172"/>
                <a:gd name="T5" fmla="*/ 12 h 42"/>
                <a:gd name="T6" fmla="*/ 11 w 172"/>
                <a:gd name="T7" fmla="*/ 40 h 42"/>
                <a:gd name="T8" fmla="*/ 2 w 172"/>
                <a:gd name="T9" fmla="*/ 40 h 42"/>
                <a:gd name="T10" fmla="*/ 3 w 172"/>
                <a:gd name="T11" fmla="*/ 31 h 42"/>
                <a:gd name="T12" fmla="*/ 86 w 172"/>
                <a:gd name="T13" fmla="*/ 0 h 42"/>
                <a:gd name="T14" fmla="*/ 169 w 172"/>
                <a:gd name="T15" fmla="*/ 32 h 42"/>
                <a:gd name="T16" fmla="*/ 170 w 172"/>
                <a:gd name="T17" fmla="*/ 40 h 42"/>
                <a:gd name="T18" fmla="*/ 165 w 172"/>
                <a:gd name="T19"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2" h="42">
                  <a:moveTo>
                    <a:pt x="165" y="42"/>
                  </a:moveTo>
                  <a:cubicBezTo>
                    <a:pt x="164" y="42"/>
                    <a:pt x="162" y="42"/>
                    <a:pt x="161" y="41"/>
                  </a:cubicBezTo>
                  <a:cubicBezTo>
                    <a:pt x="140" y="22"/>
                    <a:pt x="113" y="12"/>
                    <a:pt x="86" y="12"/>
                  </a:cubicBezTo>
                  <a:cubicBezTo>
                    <a:pt x="58" y="12"/>
                    <a:pt x="32" y="22"/>
                    <a:pt x="11" y="40"/>
                  </a:cubicBezTo>
                  <a:cubicBezTo>
                    <a:pt x="8" y="42"/>
                    <a:pt x="4" y="42"/>
                    <a:pt x="2" y="40"/>
                  </a:cubicBezTo>
                  <a:cubicBezTo>
                    <a:pt x="0" y="37"/>
                    <a:pt x="0" y="33"/>
                    <a:pt x="3" y="31"/>
                  </a:cubicBezTo>
                  <a:cubicBezTo>
                    <a:pt x="26" y="11"/>
                    <a:pt x="55" y="0"/>
                    <a:pt x="86" y="0"/>
                  </a:cubicBezTo>
                  <a:cubicBezTo>
                    <a:pt x="116" y="0"/>
                    <a:pt x="146" y="11"/>
                    <a:pt x="169" y="32"/>
                  </a:cubicBezTo>
                  <a:cubicBezTo>
                    <a:pt x="172" y="34"/>
                    <a:pt x="172" y="38"/>
                    <a:pt x="170" y="40"/>
                  </a:cubicBezTo>
                  <a:cubicBezTo>
                    <a:pt x="168" y="42"/>
                    <a:pt x="167" y="42"/>
                    <a:pt x="165" y="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sp>
        <p:nvSpPr>
          <p:cNvPr id="9" name="Slide Number Placeholder 8"/>
          <p:cNvSpPr>
            <a:spLocks noGrp="1"/>
          </p:cNvSpPr>
          <p:nvPr>
            <p:ph type="sldNum" sz="quarter" idx="12"/>
          </p:nvPr>
        </p:nvSpPr>
        <p:spPr/>
        <p:txBody>
          <a:bodyPr/>
          <a:lstStyle/>
          <a:p>
            <a:fld id="{0D558541-60C9-42A2-8392-FF12533A6B7A}" type="slidenum">
              <a:rPr lang="en-US" smtClean="0"/>
              <a:pPr/>
              <a:t>7</a:t>
            </a:fld>
            <a:endParaRPr lang="en-US" dirty="0"/>
          </a:p>
        </p:txBody>
      </p:sp>
      <p:pic>
        <p:nvPicPr>
          <p:cNvPr id="10" name="Picture 9"/>
          <p:cNvPicPr>
            <a:picLocks noChangeAspect="1"/>
          </p:cNvPicPr>
          <p:nvPr/>
        </p:nvPicPr>
        <p:blipFill>
          <a:blip r:embed="rId3"/>
          <a:stretch>
            <a:fillRect/>
          </a:stretch>
        </p:blipFill>
        <p:spPr>
          <a:xfrm>
            <a:off x="7740028" y="2505195"/>
            <a:ext cx="2504700" cy="2732400"/>
          </a:xfrm>
          <a:prstGeom prst="rect">
            <a:avLst/>
          </a:prstGeom>
        </p:spPr>
      </p:pic>
      <p:sp>
        <p:nvSpPr>
          <p:cNvPr id="252" name="Right Arrow 251"/>
          <p:cNvSpPr/>
          <p:nvPr/>
        </p:nvSpPr>
        <p:spPr>
          <a:xfrm rot="16200000">
            <a:off x="7662125" y="3598619"/>
            <a:ext cx="3298891" cy="588038"/>
          </a:xfrm>
          <a:prstGeom prst="rightArrow">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bg1"/>
                </a:solidFill>
                <a:latin typeface="+mj-lt"/>
              </a:rPr>
              <a:t>PLATFORM GROWS</a:t>
            </a:r>
          </a:p>
        </p:txBody>
      </p:sp>
      <p:sp>
        <p:nvSpPr>
          <p:cNvPr id="155" name="Content Placeholder 297"/>
          <p:cNvSpPr txBox="1">
            <a:spLocks/>
          </p:cNvSpPr>
          <p:nvPr/>
        </p:nvSpPr>
        <p:spPr>
          <a:xfrm>
            <a:off x="345018" y="1612900"/>
            <a:ext cx="6840498" cy="263240"/>
          </a:xfrm>
          <a:prstGeom prst="rect">
            <a:avLst/>
          </a:prstGeom>
        </p:spPr>
        <p:txBody>
          <a:bodyPr vert="horz" lIns="0" tIns="0" rIns="0" bIns="0" rtlCol="0">
            <a:noAutofit/>
          </a:bodyPr>
          <a:lstStyle>
            <a:lvl1pPr marL="0" indent="0" algn="l" defTabSz="1734634" rtl="0" eaLnBrk="1" latinLnBrk="0" hangingPunct="1">
              <a:lnSpc>
                <a:spcPct val="90000"/>
              </a:lnSpc>
              <a:spcBef>
                <a:spcPts val="800"/>
              </a:spcBef>
              <a:buFont typeface="Arial" charset="0"/>
              <a:buNone/>
              <a:defRPr sz="1867" b="1" i="0" kern="1200" cap="none" baseline="0">
                <a:solidFill>
                  <a:schemeClr val="bg2"/>
                </a:solidFill>
                <a:latin typeface="+mn-lt"/>
                <a:ea typeface="Arial Black" charset="0"/>
                <a:cs typeface="Arial Black" charset="0"/>
              </a:defRPr>
            </a:lvl1pPr>
            <a:lvl2pPr marL="182875" indent="-182875" algn="l" defTabSz="1734634" rtl="0" eaLnBrk="1" latinLnBrk="0" hangingPunct="1">
              <a:lnSpc>
                <a:spcPct val="90000"/>
              </a:lnSpc>
              <a:spcBef>
                <a:spcPts val="800"/>
              </a:spcBef>
              <a:buFont typeface="Arial" charset="0"/>
              <a:buChar char="•"/>
              <a:defRPr sz="1800" b="1" i="0" kern="1200" cap="none" baseline="0">
                <a:solidFill>
                  <a:schemeClr val="bg2"/>
                </a:solidFill>
                <a:latin typeface="+mn-lt"/>
                <a:ea typeface="Arial Black" charset="0"/>
                <a:cs typeface="Arial Black" charset="0"/>
              </a:defRPr>
            </a:lvl2pPr>
            <a:lvl3pPr marL="365751" indent="-182875" algn="l" defTabSz="1734634" rtl="0" eaLnBrk="1" latinLnBrk="0" hangingPunct="1">
              <a:lnSpc>
                <a:spcPct val="90000"/>
              </a:lnSpc>
              <a:spcBef>
                <a:spcPts val="800"/>
              </a:spcBef>
              <a:buFont typeface="Arial" charset="0"/>
              <a:buChar char="•"/>
              <a:defRPr sz="1800" b="1" i="0" kern="1200" cap="none" baseline="0">
                <a:solidFill>
                  <a:schemeClr val="bg2"/>
                </a:solidFill>
                <a:latin typeface="+mn-lt"/>
                <a:ea typeface="Arial Black" charset="0"/>
                <a:cs typeface="Arial Black" charset="0"/>
              </a:defRPr>
            </a:lvl3pPr>
            <a:lvl4pPr marL="0" indent="0" algn="l" defTabSz="1734634" rtl="0" eaLnBrk="1" latinLnBrk="0" hangingPunct="1">
              <a:lnSpc>
                <a:spcPct val="90000"/>
              </a:lnSpc>
              <a:spcBef>
                <a:spcPts val="800"/>
              </a:spcBef>
              <a:buFont typeface="Arial" charset="0"/>
              <a:buNone/>
              <a:defRPr sz="1800" b="0" i="0" kern="1200" cap="none" baseline="0">
                <a:solidFill>
                  <a:schemeClr val="bg2"/>
                </a:solidFill>
                <a:latin typeface="+mn-lt"/>
                <a:ea typeface="Arial Black" charset="0"/>
                <a:cs typeface="Arial Black" charset="0"/>
              </a:defRPr>
            </a:lvl4pPr>
            <a:lvl5pPr marL="182875" indent="-182875" algn="l" defTabSz="1734634" rtl="0" eaLnBrk="1" latinLnBrk="0" hangingPunct="1">
              <a:lnSpc>
                <a:spcPct val="90000"/>
              </a:lnSpc>
              <a:spcBef>
                <a:spcPts val="800"/>
              </a:spcBef>
              <a:buFont typeface="Arial" charset="0"/>
              <a:buChar char="•"/>
              <a:defRPr sz="1800" b="0" i="0" kern="1200" cap="none" baseline="0">
                <a:solidFill>
                  <a:schemeClr val="bg2"/>
                </a:solidFill>
                <a:latin typeface="+mn-lt"/>
                <a:ea typeface="Arial Black" charset="0"/>
                <a:cs typeface="Arial Black" charset="0"/>
              </a:defRPr>
            </a:lvl5pPr>
            <a:lvl6pPr marL="365751" indent="-182875" algn="l" defTabSz="1734634" rtl="0" eaLnBrk="1" latinLnBrk="0" hangingPunct="1">
              <a:lnSpc>
                <a:spcPct val="90000"/>
              </a:lnSpc>
              <a:spcBef>
                <a:spcPts val="800"/>
              </a:spcBef>
              <a:buFont typeface="Arial" charset="0"/>
              <a:buChar char="•"/>
              <a:defRPr sz="2133" b="1" i="0" kern="1200" cap="none" baseline="0">
                <a:solidFill>
                  <a:schemeClr val="tx2"/>
                </a:solidFill>
                <a:latin typeface="Arial Bold" charset="0"/>
                <a:ea typeface="Arial Bold" charset="0"/>
                <a:cs typeface="Arial Bold" charset="0"/>
              </a:defRPr>
            </a:lvl6pPr>
            <a:lvl7pPr marL="0" indent="0" algn="l" defTabSz="1734634" rtl="0" eaLnBrk="1" latinLnBrk="0" hangingPunct="1">
              <a:lnSpc>
                <a:spcPct val="90000"/>
              </a:lnSpc>
              <a:spcBef>
                <a:spcPts val="800"/>
              </a:spcBef>
              <a:buFont typeface="Arial" charset="0"/>
              <a:buNone/>
              <a:defRPr sz="1867" b="1" i="0" kern="1200" cap="none" baseline="0">
                <a:solidFill>
                  <a:schemeClr val="tx1"/>
                </a:solidFill>
                <a:latin typeface="Arial Bold" charset="0"/>
                <a:ea typeface="Arial Bold" charset="0"/>
                <a:cs typeface="Arial Bold" charset="0"/>
              </a:defRPr>
            </a:lvl7pPr>
            <a:lvl8pPr marL="182875" indent="-182875" algn="l" defTabSz="1734634" rtl="0" eaLnBrk="1" latinLnBrk="0" hangingPunct="1">
              <a:lnSpc>
                <a:spcPct val="90000"/>
              </a:lnSpc>
              <a:spcBef>
                <a:spcPts val="800"/>
              </a:spcBef>
              <a:buFont typeface="Arial" charset="0"/>
              <a:buChar char="•"/>
              <a:defRPr sz="1867" b="1" i="0" kern="1200" cap="none" baseline="0">
                <a:solidFill>
                  <a:schemeClr val="tx1"/>
                </a:solidFill>
                <a:latin typeface="Arial Bold" charset="0"/>
                <a:ea typeface="Arial Bold" charset="0"/>
                <a:cs typeface="Arial Bold" charset="0"/>
              </a:defRPr>
            </a:lvl8pPr>
            <a:lvl9pPr marL="365751" indent="-182875" algn="l" defTabSz="1734634" rtl="0" eaLnBrk="1" latinLnBrk="0" hangingPunct="1">
              <a:lnSpc>
                <a:spcPct val="90000"/>
              </a:lnSpc>
              <a:spcBef>
                <a:spcPts val="800"/>
              </a:spcBef>
              <a:buFont typeface="Arial" charset="0"/>
              <a:buChar char="•"/>
              <a:defRPr sz="1867" b="1" i="0" kern="1200" cap="none" baseline="0">
                <a:solidFill>
                  <a:schemeClr val="tx1"/>
                </a:solidFill>
                <a:latin typeface="Arial Bold" charset="0"/>
                <a:ea typeface="Arial Black" charset="0"/>
                <a:cs typeface="Arial Black" charset="0"/>
              </a:defRPr>
            </a:lvl9pPr>
          </a:lstStyle>
          <a:p>
            <a:r>
              <a:rPr lang="en-US" dirty="0" smtClean="0">
                <a:solidFill>
                  <a:schemeClr val="accent6"/>
                </a:solidFill>
                <a:latin typeface="+mj-lt"/>
              </a:rPr>
              <a:t>ENABLING AGILITY AND SCALE OF APPLICATIONS</a:t>
            </a:r>
            <a:endParaRPr lang="en-US" dirty="0">
              <a:solidFill>
                <a:schemeClr val="accent6"/>
              </a:solidFill>
              <a:latin typeface="+mj-lt"/>
            </a:endParaRPr>
          </a:p>
        </p:txBody>
      </p:sp>
    </p:spTree>
    <p:extLst>
      <p:ext uri="{BB962C8B-B14F-4D97-AF65-F5344CB8AC3E}">
        <p14:creationId xmlns:p14="http://schemas.microsoft.com/office/powerpoint/2010/main" val="3232637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D558541-60C9-42A2-8392-FF12533A6B7A}" type="slidenum">
              <a:rPr lang="en-US" smtClean="0">
                <a:solidFill>
                  <a:srgbClr val="6C6C6C">
                    <a:lumMod val="60000"/>
                    <a:lumOff val="40000"/>
                  </a:srgbClr>
                </a:solidFill>
              </a:rPr>
              <a:pPr/>
              <a:t>8</a:t>
            </a:fld>
            <a:endParaRPr lang="en-US" dirty="0">
              <a:solidFill>
                <a:srgbClr val="6C6C6C">
                  <a:lumMod val="60000"/>
                  <a:lumOff val="40000"/>
                </a:srgbClr>
              </a:solidFill>
            </a:endParaRPr>
          </a:p>
        </p:txBody>
      </p:sp>
      <p:sp>
        <p:nvSpPr>
          <p:cNvPr id="3" name="Title 2"/>
          <p:cNvSpPr>
            <a:spLocks noGrp="1"/>
          </p:cNvSpPr>
          <p:nvPr>
            <p:ph type="title"/>
          </p:nvPr>
        </p:nvSpPr>
        <p:spPr/>
        <p:txBody>
          <a:bodyPr/>
          <a:lstStyle/>
          <a:p>
            <a:r>
              <a:rPr lang="en-US" dirty="0"/>
              <a:t>The </a:t>
            </a:r>
            <a:r>
              <a:rPr lang="en-US" dirty="0" smtClean="0"/>
              <a:t>platform journey</a:t>
            </a:r>
            <a:endParaRPr lang="en-US" dirty="0"/>
          </a:p>
        </p:txBody>
      </p:sp>
      <p:grpSp>
        <p:nvGrpSpPr>
          <p:cNvPr id="102" name="Group 29"/>
          <p:cNvGrpSpPr>
            <a:grpSpLocks noChangeAspect="1"/>
          </p:cNvGrpSpPr>
          <p:nvPr/>
        </p:nvGrpSpPr>
        <p:grpSpPr bwMode="auto">
          <a:xfrm>
            <a:off x="8824257" y="233061"/>
            <a:ext cx="786718" cy="669191"/>
            <a:chOff x="3902" y="3029"/>
            <a:chExt cx="328" cy="279"/>
          </a:xfrm>
          <a:solidFill>
            <a:schemeClr val="bg2">
              <a:lumMod val="20000"/>
              <a:lumOff val="80000"/>
            </a:schemeClr>
          </a:solidFill>
        </p:grpSpPr>
        <p:sp>
          <p:nvSpPr>
            <p:cNvPr id="103" name="Freeform 30"/>
            <p:cNvSpPr>
              <a:spLocks/>
            </p:cNvSpPr>
            <p:nvPr/>
          </p:nvSpPr>
          <p:spPr bwMode="auto">
            <a:xfrm>
              <a:off x="3902" y="3029"/>
              <a:ext cx="328" cy="206"/>
            </a:xfrm>
            <a:custGeom>
              <a:avLst/>
              <a:gdLst>
                <a:gd name="T0" fmla="*/ 218 w 276"/>
                <a:gd name="T1" fmla="*/ 173 h 173"/>
                <a:gd name="T2" fmla="*/ 212 w 276"/>
                <a:gd name="T3" fmla="*/ 167 h 173"/>
                <a:gd name="T4" fmla="*/ 218 w 276"/>
                <a:gd name="T5" fmla="*/ 161 h 173"/>
                <a:gd name="T6" fmla="*/ 264 w 276"/>
                <a:gd name="T7" fmla="*/ 109 h 173"/>
                <a:gd name="T8" fmla="*/ 248 w 276"/>
                <a:gd name="T9" fmla="*/ 72 h 173"/>
                <a:gd name="T10" fmla="*/ 211 w 276"/>
                <a:gd name="T11" fmla="*/ 58 h 173"/>
                <a:gd name="T12" fmla="*/ 205 w 276"/>
                <a:gd name="T13" fmla="*/ 54 h 173"/>
                <a:gd name="T14" fmla="*/ 138 w 276"/>
                <a:gd name="T15" fmla="*/ 12 h 173"/>
                <a:gd name="T16" fmla="*/ 64 w 276"/>
                <a:gd name="T17" fmla="*/ 82 h 173"/>
                <a:gd name="T18" fmla="*/ 62 w 276"/>
                <a:gd name="T19" fmla="*/ 86 h 173"/>
                <a:gd name="T20" fmla="*/ 57 w 276"/>
                <a:gd name="T21" fmla="*/ 87 h 173"/>
                <a:gd name="T22" fmla="*/ 26 w 276"/>
                <a:gd name="T23" fmla="*/ 95 h 173"/>
                <a:gd name="T24" fmla="*/ 12 w 276"/>
                <a:gd name="T25" fmla="*/ 123 h 173"/>
                <a:gd name="T26" fmla="*/ 49 w 276"/>
                <a:gd name="T27" fmla="*/ 160 h 173"/>
                <a:gd name="T28" fmla="*/ 54 w 276"/>
                <a:gd name="T29" fmla="*/ 167 h 173"/>
                <a:gd name="T30" fmla="*/ 48 w 276"/>
                <a:gd name="T31" fmla="*/ 172 h 173"/>
                <a:gd name="T32" fmla="*/ 0 w 276"/>
                <a:gd name="T33" fmla="*/ 123 h 173"/>
                <a:gd name="T34" fmla="*/ 18 w 276"/>
                <a:gd name="T35" fmla="*/ 85 h 173"/>
                <a:gd name="T36" fmla="*/ 53 w 276"/>
                <a:gd name="T37" fmla="*/ 75 h 173"/>
                <a:gd name="T38" fmla="*/ 138 w 276"/>
                <a:gd name="T39" fmla="*/ 0 h 173"/>
                <a:gd name="T40" fmla="*/ 214 w 276"/>
                <a:gd name="T41" fmla="*/ 46 h 173"/>
                <a:gd name="T42" fmla="*/ 257 w 276"/>
                <a:gd name="T43" fmla="*/ 63 h 173"/>
                <a:gd name="T44" fmla="*/ 276 w 276"/>
                <a:gd name="T45" fmla="*/ 109 h 173"/>
                <a:gd name="T46" fmla="*/ 219 w 276"/>
                <a:gd name="T47" fmla="*/ 173 h 173"/>
                <a:gd name="T48" fmla="*/ 218 w 276"/>
                <a:gd name="T49" fmla="*/ 173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76" h="173">
                  <a:moveTo>
                    <a:pt x="218" y="173"/>
                  </a:moveTo>
                  <a:cubicBezTo>
                    <a:pt x="215" y="173"/>
                    <a:pt x="213" y="170"/>
                    <a:pt x="212" y="167"/>
                  </a:cubicBezTo>
                  <a:cubicBezTo>
                    <a:pt x="212" y="164"/>
                    <a:pt x="214" y="161"/>
                    <a:pt x="218" y="161"/>
                  </a:cubicBezTo>
                  <a:cubicBezTo>
                    <a:pt x="219" y="160"/>
                    <a:pt x="264" y="154"/>
                    <a:pt x="264" y="109"/>
                  </a:cubicBezTo>
                  <a:cubicBezTo>
                    <a:pt x="264" y="95"/>
                    <a:pt x="258" y="82"/>
                    <a:pt x="248" y="72"/>
                  </a:cubicBezTo>
                  <a:cubicBezTo>
                    <a:pt x="238" y="62"/>
                    <a:pt x="225" y="57"/>
                    <a:pt x="211" y="58"/>
                  </a:cubicBezTo>
                  <a:cubicBezTo>
                    <a:pt x="208" y="58"/>
                    <a:pt x="206" y="57"/>
                    <a:pt x="205" y="54"/>
                  </a:cubicBezTo>
                  <a:cubicBezTo>
                    <a:pt x="193" y="29"/>
                    <a:pt x="167" y="12"/>
                    <a:pt x="138" y="12"/>
                  </a:cubicBezTo>
                  <a:cubicBezTo>
                    <a:pt x="99" y="12"/>
                    <a:pt x="66" y="43"/>
                    <a:pt x="64" y="82"/>
                  </a:cubicBezTo>
                  <a:cubicBezTo>
                    <a:pt x="64" y="83"/>
                    <a:pt x="63" y="85"/>
                    <a:pt x="62" y="86"/>
                  </a:cubicBezTo>
                  <a:cubicBezTo>
                    <a:pt x="60" y="87"/>
                    <a:pt x="58" y="88"/>
                    <a:pt x="57" y="87"/>
                  </a:cubicBezTo>
                  <a:cubicBezTo>
                    <a:pt x="46" y="85"/>
                    <a:pt x="34" y="88"/>
                    <a:pt x="26" y="95"/>
                  </a:cubicBezTo>
                  <a:cubicBezTo>
                    <a:pt x="17" y="102"/>
                    <a:pt x="12" y="112"/>
                    <a:pt x="12" y="123"/>
                  </a:cubicBezTo>
                  <a:cubicBezTo>
                    <a:pt x="12" y="153"/>
                    <a:pt x="35" y="159"/>
                    <a:pt x="49" y="160"/>
                  </a:cubicBezTo>
                  <a:cubicBezTo>
                    <a:pt x="52" y="161"/>
                    <a:pt x="54" y="164"/>
                    <a:pt x="54" y="167"/>
                  </a:cubicBezTo>
                  <a:cubicBezTo>
                    <a:pt x="54" y="170"/>
                    <a:pt x="51" y="173"/>
                    <a:pt x="48" y="172"/>
                  </a:cubicBezTo>
                  <a:cubicBezTo>
                    <a:pt x="36" y="171"/>
                    <a:pt x="0" y="165"/>
                    <a:pt x="0" y="123"/>
                  </a:cubicBezTo>
                  <a:cubicBezTo>
                    <a:pt x="0" y="109"/>
                    <a:pt x="7" y="95"/>
                    <a:pt x="18" y="85"/>
                  </a:cubicBezTo>
                  <a:cubicBezTo>
                    <a:pt x="28" y="77"/>
                    <a:pt x="40" y="74"/>
                    <a:pt x="53" y="75"/>
                  </a:cubicBezTo>
                  <a:cubicBezTo>
                    <a:pt x="58" y="32"/>
                    <a:pt x="95" y="0"/>
                    <a:pt x="138" y="0"/>
                  </a:cubicBezTo>
                  <a:cubicBezTo>
                    <a:pt x="170" y="0"/>
                    <a:pt x="199" y="18"/>
                    <a:pt x="214" y="46"/>
                  </a:cubicBezTo>
                  <a:cubicBezTo>
                    <a:pt x="230" y="46"/>
                    <a:pt x="245" y="52"/>
                    <a:pt x="257" y="63"/>
                  </a:cubicBezTo>
                  <a:cubicBezTo>
                    <a:pt x="269" y="76"/>
                    <a:pt x="276" y="92"/>
                    <a:pt x="276" y="109"/>
                  </a:cubicBezTo>
                  <a:cubicBezTo>
                    <a:pt x="276" y="164"/>
                    <a:pt x="220" y="172"/>
                    <a:pt x="219" y="173"/>
                  </a:cubicBezTo>
                  <a:cubicBezTo>
                    <a:pt x="219" y="173"/>
                    <a:pt x="219" y="173"/>
                    <a:pt x="218" y="17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04" name="Freeform 31"/>
            <p:cNvSpPr>
              <a:spLocks noEditPoints="1"/>
            </p:cNvSpPr>
            <p:nvPr/>
          </p:nvSpPr>
          <p:spPr bwMode="auto">
            <a:xfrm>
              <a:off x="3981" y="3150"/>
              <a:ext cx="157" cy="158"/>
            </a:xfrm>
            <a:custGeom>
              <a:avLst/>
              <a:gdLst>
                <a:gd name="T0" fmla="*/ 66 w 132"/>
                <a:gd name="T1" fmla="*/ 132 h 132"/>
                <a:gd name="T2" fmla="*/ 0 w 132"/>
                <a:gd name="T3" fmla="*/ 66 h 132"/>
                <a:gd name="T4" fmla="*/ 66 w 132"/>
                <a:gd name="T5" fmla="*/ 0 h 132"/>
                <a:gd name="T6" fmla="*/ 132 w 132"/>
                <a:gd name="T7" fmla="*/ 66 h 132"/>
                <a:gd name="T8" fmla="*/ 66 w 132"/>
                <a:gd name="T9" fmla="*/ 132 h 132"/>
                <a:gd name="T10" fmla="*/ 66 w 132"/>
                <a:gd name="T11" fmla="*/ 12 h 132"/>
                <a:gd name="T12" fmla="*/ 12 w 132"/>
                <a:gd name="T13" fmla="*/ 66 h 132"/>
                <a:gd name="T14" fmla="*/ 66 w 132"/>
                <a:gd name="T15" fmla="*/ 120 h 132"/>
                <a:gd name="T16" fmla="*/ 120 w 132"/>
                <a:gd name="T17" fmla="*/ 66 h 132"/>
                <a:gd name="T18" fmla="*/ 66 w 132"/>
                <a:gd name="T19" fmla="*/ 1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2" h="132">
                  <a:moveTo>
                    <a:pt x="66" y="132"/>
                  </a:moveTo>
                  <a:cubicBezTo>
                    <a:pt x="30" y="132"/>
                    <a:pt x="0" y="102"/>
                    <a:pt x="0" y="66"/>
                  </a:cubicBezTo>
                  <a:cubicBezTo>
                    <a:pt x="0" y="29"/>
                    <a:pt x="30" y="0"/>
                    <a:pt x="66" y="0"/>
                  </a:cubicBezTo>
                  <a:cubicBezTo>
                    <a:pt x="102" y="0"/>
                    <a:pt x="132" y="29"/>
                    <a:pt x="132" y="66"/>
                  </a:cubicBezTo>
                  <a:cubicBezTo>
                    <a:pt x="132" y="102"/>
                    <a:pt x="102" y="132"/>
                    <a:pt x="66" y="132"/>
                  </a:cubicBezTo>
                  <a:close/>
                  <a:moveTo>
                    <a:pt x="66" y="12"/>
                  </a:moveTo>
                  <a:cubicBezTo>
                    <a:pt x="36" y="12"/>
                    <a:pt x="12" y="36"/>
                    <a:pt x="12" y="66"/>
                  </a:cubicBezTo>
                  <a:cubicBezTo>
                    <a:pt x="12" y="96"/>
                    <a:pt x="36" y="120"/>
                    <a:pt x="66" y="120"/>
                  </a:cubicBezTo>
                  <a:cubicBezTo>
                    <a:pt x="96" y="120"/>
                    <a:pt x="120" y="96"/>
                    <a:pt x="120" y="66"/>
                  </a:cubicBezTo>
                  <a:cubicBezTo>
                    <a:pt x="120" y="36"/>
                    <a:pt x="96" y="12"/>
                    <a:pt x="66"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05" name="Freeform 32"/>
            <p:cNvSpPr>
              <a:spLocks/>
            </p:cNvSpPr>
            <p:nvPr/>
          </p:nvSpPr>
          <p:spPr bwMode="auto">
            <a:xfrm>
              <a:off x="4035" y="3187"/>
              <a:ext cx="48" cy="81"/>
            </a:xfrm>
            <a:custGeom>
              <a:avLst/>
              <a:gdLst>
                <a:gd name="T0" fmla="*/ 20 w 40"/>
                <a:gd name="T1" fmla="*/ 68 h 68"/>
                <a:gd name="T2" fmla="*/ 0 w 40"/>
                <a:gd name="T3" fmla="*/ 48 h 68"/>
                <a:gd name="T4" fmla="*/ 6 w 40"/>
                <a:gd name="T5" fmla="*/ 42 h 68"/>
                <a:gd name="T6" fmla="*/ 12 w 40"/>
                <a:gd name="T7" fmla="*/ 48 h 68"/>
                <a:gd name="T8" fmla="*/ 20 w 40"/>
                <a:gd name="T9" fmla="*/ 56 h 68"/>
                <a:gd name="T10" fmla="*/ 28 w 40"/>
                <a:gd name="T11" fmla="*/ 48 h 68"/>
                <a:gd name="T12" fmla="*/ 20 w 40"/>
                <a:gd name="T13" fmla="*/ 40 h 68"/>
                <a:gd name="T14" fmla="*/ 0 w 40"/>
                <a:gd name="T15" fmla="*/ 20 h 68"/>
                <a:gd name="T16" fmla="*/ 20 w 40"/>
                <a:gd name="T17" fmla="*/ 0 h 68"/>
                <a:gd name="T18" fmla="*/ 40 w 40"/>
                <a:gd name="T19" fmla="*/ 20 h 68"/>
                <a:gd name="T20" fmla="*/ 34 w 40"/>
                <a:gd name="T21" fmla="*/ 26 h 68"/>
                <a:gd name="T22" fmla="*/ 28 w 40"/>
                <a:gd name="T23" fmla="*/ 20 h 68"/>
                <a:gd name="T24" fmla="*/ 20 w 40"/>
                <a:gd name="T25" fmla="*/ 12 h 68"/>
                <a:gd name="T26" fmla="*/ 12 w 40"/>
                <a:gd name="T27" fmla="*/ 20 h 68"/>
                <a:gd name="T28" fmla="*/ 20 w 40"/>
                <a:gd name="T29" fmla="*/ 28 h 68"/>
                <a:gd name="T30" fmla="*/ 40 w 40"/>
                <a:gd name="T31" fmla="*/ 48 h 68"/>
                <a:gd name="T32" fmla="*/ 20 w 40"/>
                <a:gd name="T33"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0" h="68">
                  <a:moveTo>
                    <a:pt x="20" y="68"/>
                  </a:moveTo>
                  <a:cubicBezTo>
                    <a:pt x="9" y="68"/>
                    <a:pt x="0" y="59"/>
                    <a:pt x="0" y="48"/>
                  </a:cubicBezTo>
                  <a:cubicBezTo>
                    <a:pt x="0" y="45"/>
                    <a:pt x="3" y="42"/>
                    <a:pt x="6" y="42"/>
                  </a:cubicBezTo>
                  <a:cubicBezTo>
                    <a:pt x="9" y="42"/>
                    <a:pt x="12" y="45"/>
                    <a:pt x="12" y="48"/>
                  </a:cubicBezTo>
                  <a:cubicBezTo>
                    <a:pt x="12" y="52"/>
                    <a:pt x="16" y="56"/>
                    <a:pt x="20" y="56"/>
                  </a:cubicBezTo>
                  <a:cubicBezTo>
                    <a:pt x="24" y="56"/>
                    <a:pt x="28" y="52"/>
                    <a:pt x="28" y="48"/>
                  </a:cubicBezTo>
                  <a:cubicBezTo>
                    <a:pt x="28" y="44"/>
                    <a:pt x="24" y="40"/>
                    <a:pt x="20" y="40"/>
                  </a:cubicBezTo>
                  <a:cubicBezTo>
                    <a:pt x="9" y="40"/>
                    <a:pt x="0" y="31"/>
                    <a:pt x="0" y="20"/>
                  </a:cubicBezTo>
                  <a:cubicBezTo>
                    <a:pt x="0" y="9"/>
                    <a:pt x="9" y="0"/>
                    <a:pt x="20" y="0"/>
                  </a:cubicBezTo>
                  <a:cubicBezTo>
                    <a:pt x="31" y="0"/>
                    <a:pt x="40" y="9"/>
                    <a:pt x="40" y="20"/>
                  </a:cubicBezTo>
                  <a:cubicBezTo>
                    <a:pt x="40" y="24"/>
                    <a:pt x="37" y="26"/>
                    <a:pt x="34" y="26"/>
                  </a:cubicBezTo>
                  <a:cubicBezTo>
                    <a:pt x="31" y="26"/>
                    <a:pt x="28" y="24"/>
                    <a:pt x="28" y="20"/>
                  </a:cubicBezTo>
                  <a:cubicBezTo>
                    <a:pt x="28" y="16"/>
                    <a:pt x="24" y="12"/>
                    <a:pt x="20" y="12"/>
                  </a:cubicBezTo>
                  <a:cubicBezTo>
                    <a:pt x="16" y="12"/>
                    <a:pt x="12" y="16"/>
                    <a:pt x="12" y="20"/>
                  </a:cubicBezTo>
                  <a:cubicBezTo>
                    <a:pt x="12" y="25"/>
                    <a:pt x="16" y="28"/>
                    <a:pt x="20" y="28"/>
                  </a:cubicBezTo>
                  <a:cubicBezTo>
                    <a:pt x="31" y="28"/>
                    <a:pt x="40" y="37"/>
                    <a:pt x="40" y="48"/>
                  </a:cubicBezTo>
                  <a:cubicBezTo>
                    <a:pt x="40" y="59"/>
                    <a:pt x="31" y="68"/>
                    <a:pt x="20" y="6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06" name="Freeform 33"/>
            <p:cNvSpPr>
              <a:spLocks/>
            </p:cNvSpPr>
            <p:nvPr/>
          </p:nvSpPr>
          <p:spPr bwMode="auto">
            <a:xfrm>
              <a:off x="4052" y="3254"/>
              <a:ext cx="14" cy="25"/>
            </a:xfrm>
            <a:custGeom>
              <a:avLst/>
              <a:gdLst>
                <a:gd name="T0" fmla="*/ 6 w 12"/>
                <a:gd name="T1" fmla="*/ 21 h 21"/>
                <a:gd name="T2" fmla="*/ 0 w 12"/>
                <a:gd name="T3" fmla="*/ 15 h 21"/>
                <a:gd name="T4" fmla="*/ 0 w 12"/>
                <a:gd name="T5" fmla="*/ 6 h 21"/>
                <a:gd name="T6" fmla="*/ 6 w 12"/>
                <a:gd name="T7" fmla="*/ 0 h 21"/>
                <a:gd name="T8" fmla="*/ 12 w 12"/>
                <a:gd name="T9" fmla="*/ 6 h 21"/>
                <a:gd name="T10" fmla="*/ 12 w 12"/>
                <a:gd name="T11" fmla="*/ 15 h 21"/>
                <a:gd name="T12" fmla="*/ 6 w 12"/>
                <a:gd name="T13" fmla="*/ 21 h 21"/>
              </a:gdLst>
              <a:ahLst/>
              <a:cxnLst>
                <a:cxn ang="0">
                  <a:pos x="T0" y="T1"/>
                </a:cxn>
                <a:cxn ang="0">
                  <a:pos x="T2" y="T3"/>
                </a:cxn>
                <a:cxn ang="0">
                  <a:pos x="T4" y="T5"/>
                </a:cxn>
                <a:cxn ang="0">
                  <a:pos x="T6" y="T7"/>
                </a:cxn>
                <a:cxn ang="0">
                  <a:pos x="T8" y="T9"/>
                </a:cxn>
                <a:cxn ang="0">
                  <a:pos x="T10" y="T11"/>
                </a:cxn>
                <a:cxn ang="0">
                  <a:pos x="T12" y="T13"/>
                </a:cxn>
              </a:cxnLst>
              <a:rect l="0" t="0" r="r" b="b"/>
              <a:pathLst>
                <a:path w="12" h="21">
                  <a:moveTo>
                    <a:pt x="6" y="21"/>
                  </a:moveTo>
                  <a:cubicBezTo>
                    <a:pt x="3" y="21"/>
                    <a:pt x="0" y="19"/>
                    <a:pt x="0" y="15"/>
                  </a:cubicBezTo>
                  <a:cubicBezTo>
                    <a:pt x="0" y="6"/>
                    <a:pt x="0" y="6"/>
                    <a:pt x="0" y="6"/>
                  </a:cubicBezTo>
                  <a:cubicBezTo>
                    <a:pt x="0" y="3"/>
                    <a:pt x="3" y="0"/>
                    <a:pt x="6" y="0"/>
                  </a:cubicBezTo>
                  <a:cubicBezTo>
                    <a:pt x="9" y="0"/>
                    <a:pt x="12" y="3"/>
                    <a:pt x="12" y="6"/>
                  </a:cubicBezTo>
                  <a:cubicBezTo>
                    <a:pt x="12" y="15"/>
                    <a:pt x="12" y="15"/>
                    <a:pt x="12" y="15"/>
                  </a:cubicBezTo>
                  <a:cubicBezTo>
                    <a:pt x="12" y="19"/>
                    <a:pt x="9" y="21"/>
                    <a:pt x="6"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07" name="Freeform 34"/>
            <p:cNvSpPr>
              <a:spLocks/>
            </p:cNvSpPr>
            <p:nvPr/>
          </p:nvSpPr>
          <p:spPr bwMode="auto">
            <a:xfrm>
              <a:off x="4052" y="3177"/>
              <a:ext cx="14" cy="25"/>
            </a:xfrm>
            <a:custGeom>
              <a:avLst/>
              <a:gdLst>
                <a:gd name="T0" fmla="*/ 6 w 12"/>
                <a:gd name="T1" fmla="*/ 21 h 21"/>
                <a:gd name="T2" fmla="*/ 0 w 12"/>
                <a:gd name="T3" fmla="*/ 15 h 21"/>
                <a:gd name="T4" fmla="*/ 0 w 12"/>
                <a:gd name="T5" fmla="*/ 6 h 21"/>
                <a:gd name="T6" fmla="*/ 6 w 12"/>
                <a:gd name="T7" fmla="*/ 0 h 21"/>
                <a:gd name="T8" fmla="*/ 12 w 12"/>
                <a:gd name="T9" fmla="*/ 6 h 21"/>
                <a:gd name="T10" fmla="*/ 12 w 12"/>
                <a:gd name="T11" fmla="*/ 15 h 21"/>
                <a:gd name="T12" fmla="*/ 6 w 12"/>
                <a:gd name="T13" fmla="*/ 21 h 21"/>
              </a:gdLst>
              <a:ahLst/>
              <a:cxnLst>
                <a:cxn ang="0">
                  <a:pos x="T0" y="T1"/>
                </a:cxn>
                <a:cxn ang="0">
                  <a:pos x="T2" y="T3"/>
                </a:cxn>
                <a:cxn ang="0">
                  <a:pos x="T4" y="T5"/>
                </a:cxn>
                <a:cxn ang="0">
                  <a:pos x="T6" y="T7"/>
                </a:cxn>
                <a:cxn ang="0">
                  <a:pos x="T8" y="T9"/>
                </a:cxn>
                <a:cxn ang="0">
                  <a:pos x="T10" y="T11"/>
                </a:cxn>
                <a:cxn ang="0">
                  <a:pos x="T12" y="T13"/>
                </a:cxn>
              </a:cxnLst>
              <a:rect l="0" t="0" r="r" b="b"/>
              <a:pathLst>
                <a:path w="12" h="21">
                  <a:moveTo>
                    <a:pt x="6" y="21"/>
                  </a:moveTo>
                  <a:cubicBezTo>
                    <a:pt x="3" y="21"/>
                    <a:pt x="0" y="19"/>
                    <a:pt x="0" y="15"/>
                  </a:cubicBezTo>
                  <a:cubicBezTo>
                    <a:pt x="0" y="6"/>
                    <a:pt x="0" y="6"/>
                    <a:pt x="0" y="6"/>
                  </a:cubicBezTo>
                  <a:cubicBezTo>
                    <a:pt x="0" y="3"/>
                    <a:pt x="3" y="0"/>
                    <a:pt x="6" y="0"/>
                  </a:cubicBezTo>
                  <a:cubicBezTo>
                    <a:pt x="9" y="0"/>
                    <a:pt x="12" y="3"/>
                    <a:pt x="12" y="6"/>
                  </a:cubicBezTo>
                  <a:cubicBezTo>
                    <a:pt x="12" y="15"/>
                    <a:pt x="12" y="15"/>
                    <a:pt x="12" y="15"/>
                  </a:cubicBezTo>
                  <a:cubicBezTo>
                    <a:pt x="12" y="19"/>
                    <a:pt x="9" y="21"/>
                    <a:pt x="6"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grpSp>
      <p:grpSp>
        <p:nvGrpSpPr>
          <p:cNvPr id="108" name="Group 107"/>
          <p:cNvGrpSpPr>
            <a:grpSpLocks noChangeAspect="1"/>
          </p:cNvGrpSpPr>
          <p:nvPr/>
        </p:nvGrpSpPr>
        <p:grpSpPr bwMode="auto">
          <a:xfrm>
            <a:off x="6648707" y="880550"/>
            <a:ext cx="675169" cy="675168"/>
            <a:chOff x="2873" y="1722"/>
            <a:chExt cx="329" cy="329"/>
          </a:xfrm>
          <a:solidFill>
            <a:schemeClr val="bg2">
              <a:lumMod val="20000"/>
              <a:lumOff val="80000"/>
            </a:schemeClr>
          </a:solidFill>
        </p:grpSpPr>
        <p:sp>
          <p:nvSpPr>
            <p:cNvPr id="109" name="Freeform 14"/>
            <p:cNvSpPr>
              <a:spLocks/>
            </p:cNvSpPr>
            <p:nvPr/>
          </p:nvSpPr>
          <p:spPr bwMode="auto">
            <a:xfrm>
              <a:off x="2943" y="1827"/>
              <a:ext cx="77" cy="142"/>
            </a:xfrm>
            <a:custGeom>
              <a:avLst/>
              <a:gdLst>
                <a:gd name="T0" fmla="*/ 32 w 65"/>
                <a:gd name="T1" fmla="*/ 119 h 119"/>
                <a:gd name="T2" fmla="*/ 0 w 65"/>
                <a:gd name="T3" fmla="*/ 86 h 119"/>
                <a:gd name="T4" fmla="*/ 6 w 65"/>
                <a:gd name="T5" fmla="*/ 80 h 119"/>
                <a:gd name="T6" fmla="*/ 12 w 65"/>
                <a:gd name="T7" fmla="*/ 86 h 119"/>
                <a:gd name="T8" fmla="*/ 32 w 65"/>
                <a:gd name="T9" fmla="*/ 107 h 119"/>
                <a:gd name="T10" fmla="*/ 53 w 65"/>
                <a:gd name="T11" fmla="*/ 86 h 119"/>
                <a:gd name="T12" fmla="*/ 32 w 65"/>
                <a:gd name="T13" fmla="*/ 65 h 119"/>
                <a:gd name="T14" fmla="*/ 0 w 65"/>
                <a:gd name="T15" fmla="*/ 33 h 119"/>
                <a:gd name="T16" fmla="*/ 32 w 65"/>
                <a:gd name="T17" fmla="*/ 0 h 119"/>
                <a:gd name="T18" fmla="*/ 65 w 65"/>
                <a:gd name="T19" fmla="*/ 33 h 119"/>
                <a:gd name="T20" fmla="*/ 59 w 65"/>
                <a:gd name="T21" fmla="*/ 39 h 119"/>
                <a:gd name="T22" fmla="*/ 53 w 65"/>
                <a:gd name="T23" fmla="*/ 33 h 119"/>
                <a:gd name="T24" fmla="*/ 32 w 65"/>
                <a:gd name="T25" fmla="*/ 12 h 119"/>
                <a:gd name="T26" fmla="*/ 12 w 65"/>
                <a:gd name="T27" fmla="*/ 33 h 119"/>
                <a:gd name="T28" fmla="*/ 32 w 65"/>
                <a:gd name="T29" fmla="*/ 53 h 119"/>
                <a:gd name="T30" fmla="*/ 65 w 65"/>
                <a:gd name="T31" fmla="*/ 86 h 119"/>
                <a:gd name="T32" fmla="*/ 32 w 65"/>
                <a:gd name="T33" fmla="*/ 11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5" h="119">
                  <a:moveTo>
                    <a:pt x="32" y="119"/>
                  </a:moveTo>
                  <a:cubicBezTo>
                    <a:pt x="15" y="119"/>
                    <a:pt x="0" y="104"/>
                    <a:pt x="0" y="86"/>
                  </a:cubicBezTo>
                  <a:cubicBezTo>
                    <a:pt x="0" y="83"/>
                    <a:pt x="3" y="80"/>
                    <a:pt x="6" y="80"/>
                  </a:cubicBezTo>
                  <a:cubicBezTo>
                    <a:pt x="9" y="80"/>
                    <a:pt x="12" y="83"/>
                    <a:pt x="12" y="86"/>
                  </a:cubicBezTo>
                  <a:cubicBezTo>
                    <a:pt x="12" y="97"/>
                    <a:pt x="21" y="107"/>
                    <a:pt x="32" y="107"/>
                  </a:cubicBezTo>
                  <a:cubicBezTo>
                    <a:pt x="44" y="107"/>
                    <a:pt x="53" y="97"/>
                    <a:pt x="53" y="86"/>
                  </a:cubicBezTo>
                  <a:cubicBezTo>
                    <a:pt x="53" y="75"/>
                    <a:pt x="44" y="65"/>
                    <a:pt x="32" y="65"/>
                  </a:cubicBezTo>
                  <a:cubicBezTo>
                    <a:pt x="15" y="65"/>
                    <a:pt x="0" y="51"/>
                    <a:pt x="0" y="33"/>
                  </a:cubicBezTo>
                  <a:cubicBezTo>
                    <a:pt x="0" y="15"/>
                    <a:pt x="15" y="0"/>
                    <a:pt x="32" y="0"/>
                  </a:cubicBezTo>
                  <a:cubicBezTo>
                    <a:pt x="50" y="0"/>
                    <a:pt x="65" y="15"/>
                    <a:pt x="65" y="33"/>
                  </a:cubicBezTo>
                  <a:cubicBezTo>
                    <a:pt x="65" y="36"/>
                    <a:pt x="62" y="39"/>
                    <a:pt x="59" y="39"/>
                  </a:cubicBezTo>
                  <a:cubicBezTo>
                    <a:pt x="56" y="39"/>
                    <a:pt x="53" y="36"/>
                    <a:pt x="53" y="33"/>
                  </a:cubicBezTo>
                  <a:cubicBezTo>
                    <a:pt x="53" y="22"/>
                    <a:pt x="44" y="12"/>
                    <a:pt x="32" y="12"/>
                  </a:cubicBezTo>
                  <a:cubicBezTo>
                    <a:pt x="21" y="12"/>
                    <a:pt x="12" y="22"/>
                    <a:pt x="12" y="33"/>
                  </a:cubicBezTo>
                  <a:cubicBezTo>
                    <a:pt x="12" y="44"/>
                    <a:pt x="21" y="53"/>
                    <a:pt x="32" y="53"/>
                  </a:cubicBezTo>
                  <a:cubicBezTo>
                    <a:pt x="50" y="53"/>
                    <a:pt x="65" y="68"/>
                    <a:pt x="65" y="86"/>
                  </a:cubicBezTo>
                  <a:cubicBezTo>
                    <a:pt x="65" y="104"/>
                    <a:pt x="50" y="119"/>
                    <a:pt x="32" y="1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10" name="Freeform 15"/>
            <p:cNvSpPr>
              <a:spLocks/>
            </p:cNvSpPr>
            <p:nvPr/>
          </p:nvSpPr>
          <p:spPr bwMode="auto">
            <a:xfrm>
              <a:off x="2973" y="1808"/>
              <a:ext cx="15" cy="179"/>
            </a:xfrm>
            <a:custGeom>
              <a:avLst/>
              <a:gdLst>
                <a:gd name="T0" fmla="*/ 6 w 12"/>
                <a:gd name="T1" fmla="*/ 150 h 150"/>
                <a:gd name="T2" fmla="*/ 0 w 12"/>
                <a:gd name="T3" fmla="*/ 144 h 150"/>
                <a:gd name="T4" fmla="*/ 0 w 12"/>
                <a:gd name="T5" fmla="*/ 6 h 150"/>
                <a:gd name="T6" fmla="*/ 6 w 12"/>
                <a:gd name="T7" fmla="*/ 0 h 150"/>
                <a:gd name="T8" fmla="*/ 12 w 12"/>
                <a:gd name="T9" fmla="*/ 6 h 150"/>
                <a:gd name="T10" fmla="*/ 12 w 12"/>
                <a:gd name="T11" fmla="*/ 144 h 150"/>
                <a:gd name="T12" fmla="*/ 6 w 12"/>
                <a:gd name="T13" fmla="*/ 150 h 150"/>
              </a:gdLst>
              <a:ahLst/>
              <a:cxnLst>
                <a:cxn ang="0">
                  <a:pos x="T0" y="T1"/>
                </a:cxn>
                <a:cxn ang="0">
                  <a:pos x="T2" y="T3"/>
                </a:cxn>
                <a:cxn ang="0">
                  <a:pos x="T4" y="T5"/>
                </a:cxn>
                <a:cxn ang="0">
                  <a:pos x="T6" y="T7"/>
                </a:cxn>
                <a:cxn ang="0">
                  <a:pos x="T8" y="T9"/>
                </a:cxn>
                <a:cxn ang="0">
                  <a:pos x="T10" y="T11"/>
                </a:cxn>
                <a:cxn ang="0">
                  <a:pos x="T12" y="T13"/>
                </a:cxn>
              </a:cxnLst>
              <a:rect l="0" t="0" r="r" b="b"/>
              <a:pathLst>
                <a:path w="12" h="150">
                  <a:moveTo>
                    <a:pt x="6" y="150"/>
                  </a:moveTo>
                  <a:cubicBezTo>
                    <a:pt x="3" y="150"/>
                    <a:pt x="0" y="148"/>
                    <a:pt x="0" y="144"/>
                  </a:cubicBezTo>
                  <a:cubicBezTo>
                    <a:pt x="0" y="6"/>
                    <a:pt x="0" y="6"/>
                    <a:pt x="0" y="6"/>
                  </a:cubicBezTo>
                  <a:cubicBezTo>
                    <a:pt x="0" y="3"/>
                    <a:pt x="3" y="0"/>
                    <a:pt x="6" y="0"/>
                  </a:cubicBezTo>
                  <a:cubicBezTo>
                    <a:pt x="10" y="0"/>
                    <a:pt x="12" y="3"/>
                    <a:pt x="12" y="6"/>
                  </a:cubicBezTo>
                  <a:cubicBezTo>
                    <a:pt x="12" y="144"/>
                    <a:pt x="12" y="144"/>
                    <a:pt x="12" y="144"/>
                  </a:cubicBezTo>
                  <a:cubicBezTo>
                    <a:pt x="12" y="148"/>
                    <a:pt x="10" y="150"/>
                    <a:pt x="6" y="15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11" name="Freeform 16"/>
            <p:cNvSpPr>
              <a:spLocks noEditPoints="1"/>
            </p:cNvSpPr>
            <p:nvPr/>
          </p:nvSpPr>
          <p:spPr bwMode="auto">
            <a:xfrm>
              <a:off x="2873" y="1722"/>
              <a:ext cx="329" cy="329"/>
            </a:xfrm>
            <a:custGeom>
              <a:avLst/>
              <a:gdLst>
                <a:gd name="T0" fmla="*/ 138 w 276"/>
                <a:gd name="T1" fmla="*/ 276 h 276"/>
                <a:gd name="T2" fmla="*/ 0 w 276"/>
                <a:gd name="T3" fmla="*/ 138 h 276"/>
                <a:gd name="T4" fmla="*/ 138 w 276"/>
                <a:gd name="T5" fmla="*/ 0 h 276"/>
                <a:gd name="T6" fmla="*/ 183 w 276"/>
                <a:gd name="T7" fmla="*/ 8 h 276"/>
                <a:gd name="T8" fmla="*/ 187 w 276"/>
                <a:gd name="T9" fmla="*/ 11 h 276"/>
                <a:gd name="T10" fmla="*/ 187 w 276"/>
                <a:gd name="T11" fmla="*/ 16 h 276"/>
                <a:gd name="T12" fmla="*/ 150 w 276"/>
                <a:gd name="T13" fmla="*/ 108 h 276"/>
                <a:gd name="T14" fmla="*/ 174 w 276"/>
                <a:gd name="T15" fmla="*/ 108 h 276"/>
                <a:gd name="T16" fmla="*/ 179 w 276"/>
                <a:gd name="T17" fmla="*/ 111 h 276"/>
                <a:gd name="T18" fmla="*/ 180 w 276"/>
                <a:gd name="T19" fmla="*/ 117 h 276"/>
                <a:gd name="T20" fmla="*/ 164 w 276"/>
                <a:gd name="T21" fmla="*/ 156 h 276"/>
                <a:gd name="T22" fmla="*/ 219 w 276"/>
                <a:gd name="T23" fmla="*/ 96 h 276"/>
                <a:gd name="T24" fmla="*/ 191 w 276"/>
                <a:gd name="T25" fmla="*/ 96 h 276"/>
                <a:gd name="T26" fmla="*/ 186 w 276"/>
                <a:gd name="T27" fmla="*/ 94 h 276"/>
                <a:gd name="T28" fmla="*/ 186 w 276"/>
                <a:gd name="T29" fmla="*/ 88 h 276"/>
                <a:gd name="T30" fmla="*/ 209 w 276"/>
                <a:gd name="T31" fmla="*/ 29 h 276"/>
                <a:gd name="T32" fmla="*/ 213 w 276"/>
                <a:gd name="T33" fmla="*/ 25 h 276"/>
                <a:gd name="T34" fmla="*/ 218 w 276"/>
                <a:gd name="T35" fmla="*/ 26 h 276"/>
                <a:gd name="T36" fmla="*/ 276 w 276"/>
                <a:gd name="T37" fmla="*/ 138 h 276"/>
                <a:gd name="T38" fmla="*/ 138 w 276"/>
                <a:gd name="T39" fmla="*/ 276 h 276"/>
                <a:gd name="T40" fmla="*/ 138 w 276"/>
                <a:gd name="T41" fmla="*/ 12 h 276"/>
                <a:gd name="T42" fmla="*/ 12 w 276"/>
                <a:gd name="T43" fmla="*/ 138 h 276"/>
                <a:gd name="T44" fmla="*/ 138 w 276"/>
                <a:gd name="T45" fmla="*/ 264 h 276"/>
                <a:gd name="T46" fmla="*/ 264 w 276"/>
                <a:gd name="T47" fmla="*/ 138 h 276"/>
                <a:gd name="T48" fmla="*/ 217 w 276"/>
                <a:gd name="T49" fmla="*/ 40 h 276"/>
                <a:gd name="T50" fmla="*/ 200 w 276"/>
                <a:gd name="T51" fmla="*/ 84 h 276"/>
                <a:gd name="T52" fmla="*/ 233 w 276"/>
                <a:gd name="T53" fmla="*/ 84 h 276"/>
                <a:gd name="T54" fmla="*/ 238 w 276"/>
                <a:gd name="T55" fmla="*/ 88 h 276"/>
                <a:gd name="T56" fmla="*/ 237 w 276"/>
                <a:gd name="T57" fmla="*/ 95 h 276"/>
                <a:gd name="T58" fmla="*/ 151 w 276"/>
                <a:gd name="T59" fmla="*/ 188 h 276"/>
                <a:gd name="T60" fmla="*/ 143 w 276"/>
                <a:gd name="T61" fmla="*/ 189 h 276"/>
                <a:gd name="T62" fmla="*/ 141 w 276"/>
                <a:gd name="T63" fmla="*/ 181 h 276"/>
                <a:gd name="T64" fmla="*/ 165 w 276"/>
                <a:gd name="T65" fmla="*/ 120 h 276"/>
                <a:gd name="T66" fmla="*/ 141 w 276"/>
                <a:gd name="T67" fmla="*/ 120 h 276"/>
                <a:gd name="T68" fmla="*/ 136 w 276"/>
                <a:gd name="T69" fmla="*/ 118 h 276"/>
                <a:gd name="T70" fmla="*/ 136 w 276"/>
                <a:gd name="T71" fmla="*/ 112 h 276"/>
                <a:gd name="T72" fmla="*/ 173 w 276"/>
                <a:gd name="T73" fmla="*/ 17 h 276"/>
                <a:gd name="T74" fmla="*/ 138 w 276"/>
                <a:gd name="T75" fmla="*/ 12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76" h="276">
                  <a:moveTo>
                    <a:pt x="138" y="276"/>
                  </a:moveTo>
                  <a:cubicBezTo>
                    <a:pt x="62" y="276"/>
                    <a:pt x="0" y="215"/>
                    <a:pt x="0" y="138"/>
                  </a:cubicBezTo>
                  <a:cubicBezTo>
                    <a:pt x="0" y="62"/>
                    <a:pt x="62" y="0"/>
                    <a:pt x="138" y="0"/>
                  </a:cubicBezTo>
                  <a:cubicBezTo>
                    <a:pt x="154" y="0"/>
                    <a:pt x="169" y="3"/>
                    <a:pt x="183" y="8"/>
                  </a:cubicBezTo>
                  <a:cubicBezTo>
                    <a:pt x="185" y="9"/>
                    <a:pt x="186" y="10"/>
                    <a:pt x="187" y="11"/>
                  </a:cubicBezTo>
                  <a:cubicBezTo>
                    <a:pt x="187" y="13"/>
                    <a:pt x="187" y="14"/>
                    <a:pt x="187" y="16"/>
                  </a:cubicBezTo>
                  <a:cubicBezTo>
                    <a:pt x="150" y="108"/>
                    <a:pt x="150" y="108"/>
                    <a:pt x="150" y="108"/>
                  </a:cubicBezTo>
                  <a:cubicBezTo>
                    <a:pt x="174" y="108"/>
                    <a:pt x="174" y="108"/>
                    <a:pt x="174" y="108"/>
                  </a:cubicBezTo>
                  <a:cubicBezTo>
                    <a:pt x="176" y="108"/>
                    <a:pt x="178" y="109"/>
                    <a:pt x="179" y="111"/>
                  </a:cubicBezTo>
                  <a:cubicBezTo>
                    <a:pt x="180" y="113"/>
                    <a:pt x="180" y="115"/>
                    <a:pt x="180" y="117"/>
                  </a:cubicBezTo>
                  <a:cubicBezTo>
                    <a:pt x="164" y="156"/>
                    <a:pt x="164" y="156"/>
                    <a:pt x="164" y="156"/>
                  </a:cubicBezTo>
                  <a:cubicBezTo>
                    <a:pt x="219" y="96"/>
                    <a:pt x="219" y="96"/>
                    <a:pt x="219" y="96"/>
                  </a:cubicBezTo>
                  <a:cubicBezTo>
                    <a:pt x="191" y="96"/>
                    <a:pt x="191" y="96"/>
                    <a:pt x="191" y="96"/>
                  </a:cubicBezTo>
                  <a:cubicBezTo>
                    <a:pt x="189" y="96"/>
                    <a:pt x="188" y="95"/>
                    <a:pt x="186" y="94"/>
                  </a:cubicBezTo>
                  <a:cubicBezTo>
                    <a:pt x="185" y="92"/>
                    <a:pt x="185" y="90"/>
                    <a:pt x="186" y="88"/>
                  </a:cubicBezTo>
                  <a:cubicBezTo>
                    <a:pt x="209" y="29"/>
                    <a:pt x="209" y="29"/>
                    <a:pt x="209" y="29"/>
                  </a:cubicBezTo>
                  <a:cubicBezTo>
                    <a:pt x="210" y="27"/>
                    <a:pt x="211" y="26"/>
                    <a:pt x="213" y="25"/>
                  </a:cubicBezTo>
                  <a:cubicBezTo>
                    <a:pt x="215" y="25"/>
                    <a:pt x="217" y="25"/>
                    <a:pt x="218" y="26"/>
                  </a:cubicBezTo>
                  <a:cubicBezTo>
                    <a:pt x="255" y="52"/>
                    <a:pt x="276" y="94"/>
                    <a:pt x="276" y="138"/>
                  </a:cubicBezTo>
                  <a:cubicBezTo>
                    <a:pt x="276" y="215"/>
                    <a:pt x="215" y="276"/>
                    <a:pt x="138" y="276"/>
                  </a:cubicBezTo>
                  <a:close/>
                  <a:moveTo>
                    <a:pt x="138" y="12"/>
                  </a:moveTo>
                  <a:cubicBezTo>
                    <a:pt x="69" y="12"/>
                    <a:pt x="12" y="69"/>
                    <a:pt x="12" y="138"/>
                  </a:cubicBezTo>
                  <a:cubicBezTo>
                    <a:pt x="12" y="208"/>
                    <a:pt x="69" y="264"/>
                    <a:pt x="138" y="264"/>
                  </a:cubicBezTo>
                  <a:cubicBezTo>
                    <a:pt x="208" y="264"/>
                    <a:pt x="264" y="208"/>
                    <a:pt x="264" y="138"/>
                  </a:cubicBezTo>
                  <a:cubicBezTo>
                    <a:pt x="264" y="100"/>
                    <a:pt x="247" y="64"/>
                    <a:pt x="217" y="40"/>
                  </a:cubicBezTo>
                  <a:cubicBezTo>
                    <a:pt x="200" y="84"/>
                    <a:pt x="200" y="84"/>
                    <a:pt x="200" y="84"/>
                  </a:cubicBezTo>
                  <a:cubicBezTo>
                    <a:pt x="233" y="84"/>
                    <a:pt x="233" y="84"/>
                    <a:pt x="233" y="84"/>
                  </a:cubicBezTo>
                  <a:cubicBezTo>
                    <a:pt x="235" y="84"/>
                    <a:pt x="237" y="86"/>
                    <a:pt x="238" y="88"/>
                  </a:cubicBezTo>
                  <a:cubicBezTo>
                    <a:pt x="239" y="90"/>
                    <a:pt x="239" y="93"/>
                    <a:pt x="237" y="95"/>
                  </a:cubicBezTo>
                  <a:cubicBezTo>
                    <a:pt x="151" y="188"/>
                    <a:pt x="151" y="188"/>
                    <a:pt x="151" y="188"/>
                  </a:cubicBezTo>
                  <a:cubicBezTo>
                    <a:pt x="149" y="190"/>
                    <a:pt x="145" y="190"/>
                    <a:pt x="143" y="189"/>
                  </a:cubicBezTo>
                  <a:cubicBezTo>
                    <a:pt x="141" y="187"/>
                    <a:pt x="140" y="184"/>
                    <a:pt x="141" y="181"/>
                  </a:cubicBezTo>
                  <a:cubicBezTo>
                    <a:pt x="165" y="120"/>
                    <a:pt x="165" y="120"/>
                    <a:pt x="165" y="120"/>
                  </a:cubicBezTo>
                  <a:cubicBezTo>
                    <a:pt x="141" y="120"/>
                    <a:pt x="141" y="120"/>
                    <a:pt x="141" y="120"/>
                  </a:cubicBezTo>
                  <a:cubicBezTo>
                    <a:pt x="139" y="120"/>
                    <a:pt x="137" y="119"/>
                    <a:pt x="136" y="118"/>
                  </a:cubicBezTo>
                  <a:cubicBezTo>
                    <a:pt x="135" y="116"/>
                    <a:pt x="135" y="114"/>
                    <a:pt x="136" y="112"/>
                  </a:cubicBezTo>
                  <a:cubicBezTo>
                    <a:pt x="173" y="17"/>
                    <a:pt x="173" y="17"/>
                    <a:pt x="173" y="17"/>
                  </a:cubicBezTo>
                  <a:cubicBezTo>
                    <a:pt x="162" y="14"/>
                    <a:pt x="150" y="12"/>
                    <a:pt x="138"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grpSp>
      <p:sp>
        <p:nvSpPr>
          <p:cNvPr id="112" name="Freeform 10"/>
          <p:cNvSpPr>
            <a:spLocks noEditPoints="1"/>
          </p:cNvSpPr>
          <p:nvPr/>
        </p:nvSpPr>
        <p:spPr bwMode="auto">
          <a:xfrm>
            <a:off x="4464337" y="1500804"/>
            <a:ext cx="631021" cy="659532"/>
          </a:xfrm>
          <a:custGeom>
            <a:avLst/>
            <a:gdLst>
              <a:gd name="T0" fmla="*/ 169 w 278"/>
              <a:gd name="T1" fmla="*/ 145 h 291"/>
              <a:gd name="T2" fmla="*/ 145 w 278"/>
              <a:gd name="T3" fmla="*/ 72 h 291"/>
              <a:gd name="T4" fmla="*/ 139 w 278"/>
              <a:gd name="T5" fmla="*/ 0 h 291"/>
              <a:gd name="T6" fmla="*/ 133 w 278"/>
              <a:gd name="T7" fmla="*/ 72 h 291"/>
              <a:gd name="T8" fmla="*/ 102 w 278"/>
              <a:gd name="T9" fmla="*/ 145 h 291"/>
              <a:gd name="T10" fmla="*/ 0 w 278"/>
              <a:gd name="T11" fmla="*/ 253 h 291"/>
              <a:gd name="T12" fmla="*/ 72 w 278"/>
              <a:gd name="T13" fmla="*/ 253 h 291"/>
              <a:gd name="T14" fmla="*/ 102 w 278"/>
              <a:gd name="T15" fmla="*/ 157 h 291"/>
              <a:gd name="T16" fmla="*/ 133 w 278"/>
              <a:gd name="T17" fmla="*/ 212 h 291"/>
              <a:gd name="T18" fmla="*/ 100 w 278"/>
              <a:gd name="T19" fmla="*/ 232 h 291"/>
              <a:gd name="T20" fmla="*/ 97 w 278"/>
              <a:gd name="T21" fmla="*/ 242 h 291"/>
              <a:gd name="T22" fmla="*/ 108 w 278"/>
              <a:gd name="T23" fmla="*/ 283 h 291"/>
              <a:gd name="T24" fmla="*/ 116 w 278"/>
              <a:gd name="T25" fmla="*/ 290 h 291"/>
              <a:gd name="T26" fmla="*/ 161 w 278"/>
              <a:gd name="T27" fmla="*/ 290 h 291"/>
              <a:gd name="T28" fmla="*/ 168 w 278"/>
              <a:gd name="T29" fmla="*/ 289 h 291"/>
              <a:gd name="T30" fmla="*/ 162 w 278"/>
              <a:gd name="T31" fmla="*/ 257 h 291"/>
              <a:gd name="T32" fmla="*/ 182 w 278"/>
              <a:gd name="T33" fmla="*/ 236 h 291"/>
              <a:gd name="T34" fmla="*/ 155 w 278"/>
              <a:gd name="T35" fmla="*/ 232 h 291"/>
              <a:gd name="T36" fmla="*/ 145 w 278"/>
              <a:gd name="T37" fmla="*/ 157 h 291"/>
              <a:gd name="T38" fmla="*/ 235 w 278"/>
              <a:gd name="T39" fmla="*/ 218 h 291"/>
              <a:gd name="T40" fmla="*/ 241 w 278"/>
              <a:gd name="T41" fmla="*/ 290 h 291"/>
              <a:gd name="T42" fmla="*/ 247 w 278"/>
              <a:gd name="T43" fmla="*/ 218 h 291"/>
              <a:gd name="T44" fmla="*/ 36 w 278"/>
              <a:gd name="T45" fmla="*/ 277 h 291"/>
              <a:gd name="T46" fmla="*/ 36 w 278"/>
              <a:gd name="T47" fmla="*/ 229 h 291"/>
              <a:gd name="T48" fmla="*/ 151 w 278"/>
              <a:gd name="T49" fmla="*/ 244 h 291"/>
              <a:gd name="T50" fmla="*/ 152 w 278"/>
              <a:gd name="T51" fmla="*/ 251 h 291"/>
              <a:gd name="T52" fmla="*/ 150 w 278"/>
              <a:gd name="T53" fmla="*/ 257 h 291"/>
              <a:gd name="T54" fmla="*/ 142 w 278"/>
              <a:gd name="T55" fmla="*/ 264 h 291"/>
              <a:gd name="T56" fmla="*/ 136 w 278"/>
              <a:gd name="T57" fmla="*/ 264 h 291"/>
              <a:gd name="T58" fmla="*/ 127 w 278"/>
              <a:gd name="T59" fmla="*/ 257 h 291"/>
              <a:gd name="T60" fmla="*/ 116 w 278"/>
              <a:gd name="T61" fmla="*/ 244 h 291"/>
              <a:gd name="T62" fmla="*/ 131 w 278"/>
              <a:gd name="T63" fmla="*/ 240 h 291"/>
              <a:gd name="T64" fmla="*/ 146 w 278"/>
              <a:gd name="T65" fmla="*/ 240 h 291"/>
              <a:gd name="T66" fmla="*/ 139 w 278"/>
              <a:gd name="T67" fmla="*/ 60 h 291"/>
              <a:gd name="T68" fmla="*/ 139 w 278"/>
              <a:gd name="T69" fmla="*/ 12 h 291"/>
              <a:gd name="T70" fmla="*/ 139 w 278"/>
              <a:gd name="T71" fmla="*/ 60 h 291"/>
              <a:gd name="T72" fmla="*/ 217 w 278"/>
              <a:gd name="T73" fmla="*/ 253 h 291"/>
              <a:gd name="T74" fmla="*/ 265 w 278"/>
              <a:gd name="T75" fmla="*/ 253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78" h="291">
                <a:moveTo>
                  <a:pt x="247" y="218"/>
                </a:moveTo>
                <a:cubicBezTo>
                  <a:pt x="244" y="177"/>
                  <a:pt x="210" y="145"/>
                  <a:pt x="169" y="145"/>
                </a:cubicBezTo>
                <a:cubicBezTo>
                  <a:pt x="145" y="145"/>
                  <a:pt x="145" y="145"/>
                  <a:pt x="145" y="145"/>
                </a:cubicBezTo>
                <a:cubicBezTo>
                  <a:pt x="145" y="72"/>
                  <a:pt x="145" y="72"/>
                  <a:pt x="145" y="72"/>
                </a:cubicBezTo>
                <a:cubicBezTo>
                  <a:pt x="162" y="69"/>
                  <a:pt x="175" y="54"/>
                  <a:pt x="175" y="36"/>
                </a:cubicBezTo>
                <a:cubicBezTo>
                  <a:pt x="175" y="16"/>
                  <a:pt x="159" y="0"/>
                  <a:pt x="139" y="0"/>
                </a:cubicBezTo>
                <a:cubicBezTo>
                  <a:pt x="119" y="0"/>
                  <a:pt x="102" y="16"/>
                  <a:pt x="102" y="36"/>
                </a:cubicBezTo>
                <a:cubicBezTo>
                  <a:pt x="102" y="54"/>
                  <a:pt x="115" y="69"/>
                  <a:pt x="133" y="72"/>
                </a:cubicBezTo>
                <a:cubicBezTo>
                  <a:pt x="133" y="145"/>
                  <a:pt x="133" y="145"/>
                  <a:pt x="133" y="145"/>
                </a:cubicBezTo>
                <a:cubicBezTo>
                  <a:pt x="102" y="145"/>
                  <a:pt x="102" y="145"/>
                  <a:pt x="102" y="145"/>
                </a:cubicBezTo>
                <a:cubicBezTo>
                  <a:pt x="62" y="145"/>
                  <a:pt x="32" y="175"/>
                  <a:pt x="30" y="218"/>
                </a:cubicBezTo>
                <a:cubicBezTo>
                  <a:pt x="13" y="220"/>
                  <a:pt x="0" y="235"/>
                  <a:pt x="0" y="253"/>
                </a:cubicBezTo>
                <a:cubicBezTo>
                  <a:pt x="0" y="273"/>
                  <a:pt x="16" y="290"/>
                  <a:pt x="36" y="290"/>
                </a:cubicBezTo>
                <a:cubicBezTo>
                  <a:pt x="56" y="290"/>
                  <a:pt x="72" y="273"/>
                  <a:pt x="72" y="253"/>
                </a:cubicBezTo>
                <a:cubicBezTo>
                  <a:pt x="72" y="235"/>
                  <a:pt x="59" y="221"/>
                  <a:pt x="42" y="218"/>
                </a:cubicBezTo>
                <a:cubicBezTo>
                  <a:pt x="45" y="182"/>
                  <a:pt x="69" y="157"/>
                  <a:pt x="102" y="157"/>
                </a:cubicBezTo>
                <a:cubicBezTo>
                  <a:pt x="133" y="157"/>
                  <a:pt x="133" y="157"/>
                  <a:pt x="133" y="157"/>
                </a:cubicBezTo>
                <a:cubicBezTo>
                  <a:pt x="133" y="212"/>
                  <a:pt x="133" y="212"/>
                  <a:pt x="133" y="212"/>
                </a:cubicBezTo>
                <a:cubicBezTo>
                  <a:pt x="122" y="232"/>
                  <a:pt x="122" y="232"/>
                  <a:pt x="122" y="232"/>
                </a:cubicBezTo>
                <a:cubicBezTo>
                  <a:pt x="100" y="232"/>
                  <a:pt x="100" y="232"/>
                  <a:pt x="100" y="232"/>
                </a:cubicBezTo>
                <a:cubicBezTo>
                  <a:pt x="98" y="232"/>
                  <a:pt x="96" y="234"/>
                  <a:pt x="95" y="236"/>
                </a:cubicBezTo>
                <a:cubicBezTo>
                  <a:pt x="94" y="238"/>
                  <a:pt x="95" y="241"/>
                  <a:pt x="97" y="242"/>
                </a:cubicBezTo>
                <a:cubicBezTo>
                  <a:pt x="115" y="257"/>
                  <a:pt x="115" y="257"/>
                  <a:pt x="115" y="257"/>
                </a:cubicBezTo>
                <a:cubicBezTo>
                  <a:pt x="108" y="283"/>
                  <a:pt x="108" y="283"/>
                  <a:pt x="108" y="283"/>
                </a:cubicBezTo>
                <a:cubicBezTo>
                  <a:pt x="107" y="286"/>
                  <a:pt x="108" y="288"/>
                  <a:pt x="110" y="289"/>
                </a:cubicBezTo>
                <a:cubicBezTo>
                  <a:pt x="112" y="291"/>
                  <a:pt x="114" y="291"/>
                  <a:pt x="116" y="290"/>
                </a:cubicBezTo>
                <a:cubicBezTo>
                  <a:pt x="139" y="275"/>
                  <a:pt x="139" y="275"/>
                  <a:pt x="139" y="275"/>
                </a:cubicBezTo>
                <a:cubicBezTo>
                  <a:pt x="161" y="290"/>
                  <a:pt x="161" y="290"/>
                  <a:pt x="161" y="290"/>
                </a:cubicBezTo>
                <a:cubicBezTo>
                  <a:pt x="162" y="290"/>
                  <a:pt x="163" y="290"/>
                  <a:pt x="164" y="290"/>
                </a:cubicBezTo>
                <a:cubicBezTo>
                  <a:pt x="165" y="290"/>
                  <a:pt x="167" y="290"/>
                  <a:pt x="168" y="289"/>
                </a:cubicBezTo>
                <a:cubicBezTo>
                  <a:pt x="169" y="288"/>
                  <a:pt x="170" y="286"/>
                  <a:pt x="170" y="283"/>
                </a:cubicBezTo>
                <a:cubicBezTo>
                  <a:pt x="162" y="257"/>
                  <a:pt x="162" y="257"/>
                  <a:pt x="162" y="257"/>
                </a:cubicBezTo>
                <a:cubicBezTo>
                  <a:pt x="180" y="242"/>
                  <a:pt x="180" y="242"/>
                  <a:pt x="180" y="242"/>
                </a:cubicBezTo>
                <a:cubicBezTo>
                  <a:pt x="182" y="241"/>
                  <a:pt x="183" y="238"/>
                  <a:pt x="182" y="236"/>
                </a:cubicBezTo>
                <a:cubicBezTo>
                  <a:pt x="181" y="234"/>
                  <a:pt x="179" y="232"/>
                  <a:pt x="177" y="232"/>
                </a:cubicBezTo>
                <a:cubicBezTo>
                  <a:pt x="155" y="232"/>
                  <a:pt x="155" y="232"/>
                  <a:pt x="155" y="232"/>
                </a:cubicBezTo>
                <a:cubicBezTo>
                  <a:pt x="145" y="212"/>
                  <a:pt x="145" y="212"/>
                  <a:pt x="145" y="212"/>
                </a:cubicBezTo>
                <a:cubicBezTo>
                  <a:pt x="145" y="157"/>
                  <a:pt x="145" y="157"/>
                  <a:pt x="145" y="157"/>
                </a:cubicBezTo>
                <a:cubicBezTo>
                  <a:pt x="169" y="157"/>
                  <a:pt x="169" y="157"/>
                  <a:pt x="169" y="157"/>
                </a:cubicBezTo>
                <a:cubicBezTo>
                  <a:pt x="204" y="157"/>
                  <a:pt x="232" y="184"/>
                  <a:pt x="235" y="218"/>
                </a:cubicBezTo>
                <a:cubicBezTo>
                  <a:pt x="218" y="221"/>
                  <a:pt x="205" y="235"/>
                  <a:pt x="205" y="253"/>
                </a:cubicBezTo>
                <a:cubicBezTo>
                  <a:pt x="205" y="273"/>
                  <a:pt x="221" y="290"/>
                  <a:pt x="241" y="290"/>
                </a:cubicBezTo>
                <a:cubicBezTo>
                  <a:pt x="261" y="290"/>
                  <a:pt x="278" y="273"/>
                  <a:pt x="278" y="253"/>
                </a:cubicBezTo>
                <a:cubicBezTo>
                  <a:pt x="278" y="235"/>
                  <a:pt x="264" y="220"/>
                  <a:pt x="247" y="218"/>
                </a:cubicBezTo>
                <a:close/>
                <a:moveTo>
                  <a:pt x="60" y="253"/>
                </a:moveTo>
                <a:cubicBezTo>
                  <a:pt x="60" y="267"/>
                  <a:pt x="49" y="277"/>
                  <a:pt x="36" y="277"/>
                </a:cubicBezTo>
                <a:cubicBezTo>
                  <a:pt x="23" y="277"/>
                  <a:pt x="12" y="267"/>
                  <a:pt x="12" y="253"/>
                </a:cubicBezTo>
                <a:cubicBezTo>
                  <a:pt x="12" y="240"/>
                  <a:pt x="23" y="229"/>
                  <a:pt x="36" y="229"/>
                </a:cubicBezTo>
                <a:cubicBezTo>
                  <a:pt x="49" y="229"/>
                  <a:pt x="60" y="240"/>
                  <a:pt x="60" y="253"/>
                </a:cubicBezTo>
                <a:close/>
                <a:moveTo>
                  <a:pt x="151" y="244"/>
                </a:moveTo>
                <a:cubicBezTo>
                  <a:pt x="161" y="244"/>
                  <a:pt x="161" y="244"/>
                  <a:pt x="161" y="244"/>
                </a:cubicBezTo>
                <a:cubicBezTo>
                  <a:pt x="152" y="251"/>
                  <a:pt x="152" y="251"/>
                  <a:pt x="152" y="251"/>
                </a:cubicBezTo>
                <a:cubicBezTo>
                  <a:pt x="152" y="251"/>
                  <a:pt x="152" y="251"/>
                  <a:pt x="152" y="251"/>
                </a:cubicBezTo>
                <a:cubicBezTo>
                  <a:pt x="151" y="252"/>
                  <a:pt x="150" y="254"/>
                  <a:pt x="150" y="257"/>
                </a:cubicBezTo>
                <a:cubicBezTo>
                  <a:pt x="155" y="273"/>
                  <a:pt x="155" y="273"/>
                  <a:pt x="155" y="273"/>
                </a:cubicBezTo>
                <a:cubicBezTo>
                  <a:pt x="142" y="264"/>
                  <a:pt x="142" y="264"/>
                  <a:pt x="142" y="264"/>
                </a:cubicBezTo>
                <a:cubicBezTo>
                  <a:pt x="141" y="264"/>
                  <a:pt x="140" y="263"/>
                  <a:pt x="139" y="263"/>
                </a:cubicBezTo>
                <a:cubicBezTo>
                  <a:pt x="138" y="263"/>
                  <a:pt x="137" y="264"/>
                  <a:pt x="136" y="264"/>
                </a:cubicBezTo>
                <a:cubicBezTo>
                  <a:pt x="122" y="273"/>
                  <a:pt x="122" y="273"/>
                  <a:pt x="122" y="273"/>
                </a:cubicBezTo>
                <a:cubicBezTo>
                  <a:pt x="127" y="257"/>
                  <a:pt x="127" y="257"/>
                  <a:pt x="127" y="257"/>
                </a:cubicBezTo>
                <a:cubicBezTo>
                  <a:pt x="128" y="254"/>
                  <a:pt x="127" y="252"/>
                  <a:pt x="125" y="251"/>
                </a:cubicBezTo>
                <a:cubicBezTo>
                  <a:pt x="116" y="244"/>
                  <a:pt x="116" y="244"/>
                  <a:pt x="116" y="244"/>
                </a:cubicBezTo>
                <a:cubicBezTo>
                  <a:pt x="126" y="244"/>
                  <a:pt x="126" y="244"/>
                  <a:pt x="126" y="244"/>
                </a:cubicBezTo>
                <a:cubicBezTo>
                  <a:pt x="128" y="244"/>
                  <a:pt x="130" y="242"/>
                  <a:pt x="131" y="240"/>
                </a:cubicBezTo>
                <a:cubicBezTo>
                  <a:pt x="139" y="225"/>
                  <a:pt x="139" y="225"/>
                  <a:pt x="139" y="225"/>
                </a:cubicBezTo>
                <a:cubicBezTo>
                  <a:pt x="146" y="240"/>
                  <a:pt x="146" y="240"/>
                  <a:pt x="146" y="240"/>
                </a:cubicBezTo>
                <a:cubicBezTo>
                  <a:pt x="147" y="242"/>
                  <a:pt x="149" y="244"/>
                  <a:pt x="151" y="244"/>
                </a:cubicBezTo>
                <a:close/>
                <a:moveTo>
                  <a:pt x="139" y="60"/>
                </a:moveTo>
                <a:cubicBezTo>
                  <a:pt x="125" y="60"/>
                  <a:pt x="114" y="49"/>
                  <a:pt x="114" y="36"/>
                </a:cubicBezTo>
                <a:cubicBezTo>
                  <a:pt x="114" y="23"/>
                  <a:pt x="125" y="12"/>
                  <a:pt x="139" y="12"/>
                </a:cubicBezTo>
                <a:cubicBezTo>
                  <a:pt x="152" y="12"/>
                  <a:pt x="163" y="23"/>
                  <a:pt x="163" y="36"/>
                </a:cubicBezTo>
                <a:cubicBezTo>
                  <a:pt x="163" y="49"/>
                  <a:pt x="152" y="60"/>
                  <a:pt x="139" y="60"/>
                </a:cubicBezTo>
                <a:close/>
                <a:moveTo>
                  <a:pt x="241" y="277"/>
                </a:moveTo>
                <a:cubicBezTo>
                  <a:pt x="228" y="277"/>
                  <a:pt x="217" y="267"/>
                  <a:pt x="217" y="253"/>
                </a:cubicBezTo>
                <a:cubicBezTo>
                  <a:pt x="217" y="240"/>
                  <a:pt x="228" y="229"/>
                  <a:pt x="241" y="229"/>
                </a:cubicBezTo>
                <a:cubicBezTo>
                  <a:pt x="255" y="229"/>
                  <a:pt x="265" y="240"/>
                  <a:pt x="265" y="253"/>
                </a:cubicBezTo>
                <a:cubicBezTo>
                  <a:pt x="265" y="267"/>
                  <a:pt x="255" y="277"/>
                  <a:pt x="241" y="277"/>
                </a:cubicBezTo>
                <a:close/>
              </a:path>
            </a:pathLst>
          </a:custGeom>
          <a:solidFill>
            <a:schemeClr val="bg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grpSp>
        <p:nvGrpSpPr>
          <p:cNvPr id="113" name="Group 4"/>
          <p:cNvGrpSpPr>
            <a:grpSpLocks noChangeAspect="1"/>
          </p:cNvGrpSpPr>
          <p:nvPr/>
        </p:nvGrpSpPr>
        <p:grpSpPr bwMode="auto">
          <a:xfrm>
            <a:off x="2735493" y="2110679"/>
            <a:ext cx="659532" cy="659532"/>
            <a:chOff x="2865" y="437"/>
            <a:chExt cx="344" cy="344"/>
          </a:xfrm>
          <a:solidFill>
            <a:schemeClr val="bg2">
              <a:lumMod val="20000"/>
              <a:lumOff val="80000"/>
            </a:schemeClr>
          </a:solidFill>
        </p:grpSpPr>
        <p:sp>
          <p:nvSpPr>
            <p:cNvPr id="114" name="Freeform 5"/>
            <p:cNvSpPr>
              <a:spLocks noEditPoints="1"/>
            </p:cNvSpPr>
            <p:nvPr/>
          </p:nvSpPr>
          <p:spPr bwMode="auto">
            <a:xfrm>
              <a:off x="2865" y="437"/>
              <a:ext cx="344" cy="344"/>
            </a:xfrm>
            <a:custGeom>
              <a:avLst/>
              <a:gdLst>
                <a:gd name="T0" fmla="*/ 126 w 288"/>
                <a:gd name="T1" fmla="*/ 288 h 288"/>
                <a:gd name="T2" fmla="*/ 120 w 288"/>
                <a:gd name="T3" fmla="*/ 247 h 288"/>
                <a:gd name="T4" fmla="*/ 67 w 288"/>
                <a:gd name="T5" fmla="*/ 262 h 288"/>
                <a:gd name="T6" fmla="*/ 25 w 288"/>
                <a:gd name="T7" fmla="*/ 229 h 288"/>
                <a:gd name="T8" fmla="*/ 25 w 288"/>
                <a:gd name="T9" fmla="*/ 220 h 288"/>
                <a:gd name="T10" fmla="*/ 40 w 288"/>
                <a:gd name="T11" fmla="*/ 168 h 288"/>
                <a:gd name="T12" fmla="*/ 0 w 288"/>
                <a:gd name="T13" fmla="*/ 162 h 288"/>
                <a:gd name="T14" fmla="*/ 6 w 288"/>
                <a:gd name="T15" fmla="*/ 120 h 288"/>
                <a:gd name="T16" fmla="*/ 49 w 288"/>
                <a:gd name="T17" fmla="*/ 92 h 288"/>
                <a:gd name="T18" fmla="*/ 23 w 288"/>
                <a:gd name="T19" fmla="*/ 63 h 288"/>
                <a:gd name="T20" fmla="*/ 59 w 288"/>
                <a:gd name="T21" fmla="*/ 25 h 288"/>
                <a:gd name="T22" fmla="*/ 92 w 288"/>
                <a:gd name="T23" fmla="*/ 49 h 288"/>
                <a:gd name="T24" fmla="*/ 120 w 288"/>
                <a:gd name="T25" fmla="*/ 6 h 288"/>
                <a:gd name="T26" fmla="*/ 162 w 288"/>
                <a:gd name="T27" fmla="*/ 0 h 288"/>
                <a:gd name="T28" fmla="*/ 168 w 288"/>
                <a:gd name="T29" fmla="*/ 40 h 288"/>
                <a:gd name="T30" fmla="*/ 220 w 288"/>
                <a:gd name="T31" fmla="*/ 25 h 288"/>
                <a:gd name="T32" fmla="*/ 262 w 288"/>
                <a:gd name="T33" fmla="*/ 59 h 288"/>
                <a:gd name="T34" fmla="*/ 262 w 288"/>
                <a:gd name="T35" fmla="*/ 67 h 288"/>
                <a:gd name="T36" fmla="*/ 247 w 288"/>
                <a:gd name="T37" fmla="*/ 120 h 288"/>
                <a:gd name="T38" fmla="*/ 288 w 288"/>
                <a:gd name="T39" fmla="*/ 126 h 288"/>
                <a:gd name="T40" fmla="*/ 282 w 288"/>
                <a:gd name="T41" fmla="*/ 168 h 288"/>
                <a:gd name="T42" fmla="*/ 238 w 288"/>
                <a:gd name="T43" fmla="*/ 196 h 288"/>
                <a:gd name="T44" fmla="*/ 262 w 288"/>
                <a:gd name="T45" fmla="*/ 229 h 288"/>
                <a:gd name="T46" fmla="*/ 220 w 288"/>
                <a:gd name="T47" fmla="*/ 262 h 288"/>
                <a:gd name="T48" fmla="*/ 168 w 288"/>
                <a:gd name="T49" fmla="*/ 247 h 288"/>
                <a:gd name="T50" fmla="*/ 162 w 288"/>
                <a:gd name="T51" fmla="*/ 288 h 288"/>
                <a:gd name="T52" fmla="*/ 156 w 288"/>
                <a:gd name="T53" fmla="*/ 276 h 288"/>
                <a:gd name="T54" fmla="*/ 160 w 288"/>
                <a:gd name="T55" fmla="*/ 237 h 288"/>
                <a:gd name="T56" fmla="*/ 201 w 288"/>
                <a:gd name="T57" fmla="*/ 226 h 288"/>
                <a:gd name="T58" fmla="*/ 250 w 288"/>
                <a:gd name="T59" fmla="*/ 224 h 288"/>
                <a:gd name="T60" fmla="*/ 226 w 288"/>
                <a:gd name="T61" fmla="*/ 194 h 288"/>
                <a:gd name="T62" fmla="*/ 243 w 288"/>
                <a:gd name="T63" fmla="*/ 156 h 288"/>
                <a:gd name="T64" fmla="*/ 276 w 288"/>
                <a:gd name="T65" fmla="*/ 132 h 288"/>
                <a:gd name="T66" fmla="*/ 237 w 288"/>
                <a:gd name="T67" fmla="*/ 127 h 288"/>
                <a:gd name="T68" fmla="*/ 226 w 288"/>
                <a:gd name="T69" fmla="*/ 86 h 288"/>
                <a:gd name="T70" fmla="*/ 224 w 288"/>
                <a:gd name="T71" fmla="*/ 38 h 288"/>
                <a:gd name="T72" fmla="*/ 194 w 288"/>
                <a:gd name="T73" fmla="*/ 62 h 288"/>
                <a:gd name="T74" fmla="*/ 156 w 288"/>
                <a:gd name="T75" fmla="*/ 45 h 288"/>
                <a:gd name="T76" fmla="*/ 132 w 288"/>
                <a:gd name="T77" fmla="*/ 12 h 288"/>
                <a:gd name="T78" fmla="*/ 127 w 288"/>
                <a:gd name="T79" fmla="*/ 50 h 288"/>
                <a:gd name="T80" fmla="*/ 86 w 288"/>
                <a:gd name="T81" fmla="*/ 61 h 288"/>
                <a:gd name="T82" fmla="*/ 38 w 288"/>
                <a:gd name="T83" fmla="*/ 63 h 288"/>
                <a:gd name="T84" fmla="*/ 62 w 288"/>
                <a:gd name="T85" fmla="*/ 94 h 288"/>
                <a:gd name="T86" fmla="*/ 45 w 288"/>
                <a:gd name="T87" fmla="*/ 132 h 288"/>
                <a:gd name="T88" fmla="*/ 12 w 288"/>
                <a:gd name="T89" fmla="*/ 156 h 288"/>
                <a:gd name="T90" fmla="*/ 50 w 288"/>
                <a:gd name="T91" fmla="*/ 160 h 288"/>
                <a:gd name="T92" fmla="*/ 61 w 288"/>
                <a:gd name="T93" fmla="*/ 201 h 288"/>
                <a:gd name="T94" fmla="*/ 63 w 288"/>
                <a:gd name="T95" fmla="*/ 250 h 288"/>
                <a:gd name="T96" fmla="*/ 94 w 288"/>
                <a:gd name="T97" fmla="*/ 226 h 288"/>
                <a:gd name="T98" fmla="*/ 132 w 288"/>
                <a:gd name="T99" fmla="*/ 243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8" h="288">
                  <a:moveTo>
                    <a:pt x="162" y="288"/>
                  </a:moveTo>
                  <a:cubicBezTo>
                    <a:pt x="126" y="288"/>
                    <a:pt x="126" y="288"/>
                    <a:pt x="126" y="288"/>
                  </a:cubicBezTo>
                  <a:cubicBezTo>
                    <a:pt x="122" y="288"/>
                    <a:pt x="120" y="285"/>
                    <a:pt x="120" y="282"/>
                  </a:cubicBezTo>
                  <a:cubicBezTo>
                    <a:pt x="120" y="247"/>
                    <a:pt x="120" y="247"/>
                    <a:pt x="120" y="247"/>
                  </a:cubicBezTo>
                  <a:cubicBezTo>
                    <a:pt x="110" y="245"/>
                    <a:pt x="100" y="242"/>
                    <a:pt x="92" y="238"/>
                  </a:cubicBezTo>
                  <a:cubicBezTo>
                    <a:pt x="67" y="262"/>
                    <a:pt x="67" y="262"/>
                    <a:pt x="67" y="262"/>
                  </a:cubicBezTo>
                  <a:cubicBezTo>
                    <a:pt x="65" y="265"/>
                    <a:pt x="61" y="265"/>
                    <a:pt x="59" y="262"/>
                  </a:cubicBezTo>
                  <a:cubicBezTo>
                    <a:pt x="25" y="229"/>
                    <a:pt x="25" y="229"/>
                    <a:pt x="25" y="229"/>
                  </a:cubicBezTo>
                  <a:cubicBezTo>
                    <a:pt x="24" y="227"/>
                    <a:pt x="23" y="226"/>
                    <a:pt x="23" y="224"/>
                  </a:cubicBezTo>
                  <a:cubicBezTo>
                    <a:pt x="23" y="223"/>
                    <a:pt x="24" y="221"/>
                    <a:pt x="25" y="220"/>
                  </a:cubicBezTo>
                  <a:cubicBezTo>
                    <a:pt x="49" y="196"/>
                    <a:pt x="49" y="196"/>
                    <a:pt x="49" y="196"/>
                  </a:cubicBezTo>
                  <a:cubicBezTo>
                    <a:pt x="45" y="188"/>
                    <a:pt x="42" y="177"/>
                    <a:pt x="40" y="168"/>
                  </a:cubicBezTo>
                  <a:cubicBezTo>
                    <a:pt x="6" y="168"/>
                    <a:pt x="6" y="168"/>
                    <a:pt x="6" y="168"/>
                  </a:cubicBezTo>
                  <a:cubicBezTo>
                    <a:pt x="2" y="168"/>
                    <a:pt x="0" y="165"/>
                    <a:pt x="0" y="162"/>
                  </a:cubicBezTo>
                  <a:cubicBezTo>
                    <a:pt x="0" y="126"/>
                    <a:pt x="0" y="126"/>
                    <a:pt x="0" y="126"/>
                  </a:cubicBezTo>
                  <a:cubicBezTo>
                    <a:pt x="0" y="122"/>
                    <a:pt x="2" y="120"/>
                    <a:pt x="6" y="120"/>
                  </a:cubicBezTo>
                  <a:cubicBezTo>
                    <a:pt x="40" y="120"/>
                    <a:pt x="40" y="120"/>
                    <a:pt x="40" y="120"/>
                  </a:cubicBezTo>
                  <a:cubicBezTo>
                    <a:pt x="42" y="110"/>
                    <a:pt x="45" y="100"/>
                    <a:pt x="49" y="92"/>
                  </a:cubicBezTo>
                  <a:cubicBezTo>
                    <a:pt x="25" y="67"/>
                    <a:pt x="25" y="67"/>
                    <a:pt x="25" y="67"/>
                  </a:cubicBezTo>
                  <a:cubicBezTo>
                    <a:pt x="24" y="66"/>
                    <a:pt x="23" y="65"/>
                    <a:pt x="23" y="63"/>
                  </a:cubicBezTo>
                  <a:cubicBezTo>
                    <a:pt x="23" y="61"/>
                    <a:pt x="24" y="60"/>
                    <a:pt x="25" y="59"/>
                  </a:cubicBezTo>
                  <a:cubicBezTo>
                    <a:pt x="59" y="25"/>
                    <a:pt x="59" y="25"/>
                    <a:pt x="59" y="25"/>
                  </a:cubicBezTo>
                  <a:cubicBezTo>
                    <a:pt x="61" y="23"/>
                    <a:pt x="65" y="23"/>
                    <a:pt x="67" y="25"/>
                  </a:cubicBezTo>
                  <a:cubicBezTo>
                    <a:pt x="92" y="49"/>
                    <a:pt x="92" y="49"/>
                    <a:pt x="92" y="49"/>
                  </a:cubicBezTo>
                  <a:cubicBezTo>
                    <a:pt x="100" y="45"/>
                    <a:pt x="110" y="42"/>
                    <a:pt x="120" y="40"/>
                  </a:cubicBezTo>
                  <a:cubicBezTo>
                    <a:pt x="120" y="6"/>
                    <a:pt x="120" y="6"/>
                    <a:pt x="120" y="6"/>
                  </a:cubicBezTo>
                  <a:cubicBezTo>
                    <a:pt x="120" y="2"/>
                    <a:pt x="122" y="0"/>
                    <a:pt x="126" y="0"/>
                  </a:cubicBezTo>
                  <a:cubicBezTo>
                    <a:pt x="162" y="0"/>
                    <a:pt x="162" y="0"/>
                    <a:pt x="162" y="0"/>
                  </a:cubicBezTo>
                  <a:cubicBezTo>
                    <a:pt x="165" y="0"/>
                    <a:pt x="168" y="2"/>
                    <a:pt x="168" y="6"/>
                  </a:cubicBezTo>
                  <a:cubicBezTo>
                    <a:pt x="168" y="40"/>
                    <a:pt x="168" y="40"/>
                    <a:pt x="168" y="40"/>
                  </a:cubicBezTo>
                  <a:cubicBezTo>
                    <a:pt x="177" y="42"/>
                    <a:pt x="188" y="45"/>
                    <a:pt x="196" y="49"/>
                  </a:cubicBezTo>
                  <a:cubicBezTo>
                    <a:pt x="220" y="25"/>
                    <a:pt x="220" y="25"/>
                    <a:pt x="220" y="25"/>
                  </a:cubicBezTo>
                  <a:cubicBezTo>
                    <a:pt x="222" y="23"/>
                    <a:pt x="226" y="23"/>
                    <a:pt x="228" y="25"/>
                  </a:cubicBezTo>
                  <a:cubicBezTo>
                    <a:pt x="262" y="59"/>
                    <a:pt x="262" y="59"/>
                    <a:pt x="262" y="59"/>
                  </a:cubicBezTo>
                  <a:cubicBezTo>
                    <a:pt x="264" y="60"/>
                    <a:pt x="264" y="61"/>
                    <a:pt x="264" y="63"/>
                  </a:cubicBezTo>
                  <a:cubicBezTo>
                    <a:pt x="264" y="65"/>
                    <a:pt x="264" y="66"/>
                    <a:pt x="262" y="67"/>
                  </a:cubicBezTo>
                  <a:cubicBezTo>
                    <a:pt x="238" y="92"/>
                    <a:pt x="238" y="92"/>
                    <a:pt x="238" y="92"/>
                  </a:cubicBezTo>
                  <a:cubicBezTo>
                    <a:pt x="242" y="100"/>
                    <a:pt x="245" y="110"/>
                    <a:pt x="247" y="120"/>
                  </a:cubicBezTo>
                  <a:cubicBezTo>
                    <a:pt x="282" y="120"/>
                    <a:pt x="282" y="120"/>
                    <a:pt x="282" y="120"/>
                  </a:cubicBezTo>
                  <a:cubicBezTo>
                    <a:pt x="285" y="120"/>
                    <a:pt x="288" y="122"/>
                    <a:pt x="288" y="126"/>
                  </a:cubicBezTo>
                  <a:cubicBezTo>
                    <a:pt x="288" y="162"/>
                    <a:pt x="288" y="162"/>
                    <a:pt x="288" y="162"/>
                  </a:cubicBezTo>
                  <a:cubicBezTo>
                    <a:pt x="288" y="165"/>
                    <a:pt x="285" y="168"/>
                    <a:pt x="282" y="168"/>
                  </a:cubicBezTo>
                  <a:cubicBezTo>
                    <a:pt x="247" y="168"/>
                    <a:pt x="247" y="168"/>
                    <a:pt x="247" y="168"/>
                  </a:cubicBezTo>
                  <a:cubicBezTo>
                    <a:pt x="245" y="177"/>
                    <a:pt x="242" y="188"/>
                    <a:pt x="238" y="196"/>
                  </a:cubicBezTo>
                  <a:cubicBezTo>
                    <a:pt x="262" y="220"/>
                    <a:pt x="262" y="220"/>
                    <a:pt x="262" y="220"/>
                  </a:cubicBezTo>
                  <a:cubicBezTo>
                    <a:pt x="265" y="222"/>
                    <a:pt x="265" y="226"/>
                    <a:pt x="262" y="229"/>
                  </a:cubicBezTo>
                  <a:cubicBezTo>
                    <a:pt x="228" y="262"/>
                    <a:pt x="228" y="262"/>
                    <a:pt x="228" y="262"/>
                  </a:cubicBezTo>
                  <a:cubicBezTo>
                    <a:pt x="226" y="265"/>
                    <a:pt x="222" y="265"/>
                    <a:pt x="220" y="262"/>
                  </a:cubicBezTo>
                  <a:cubicBezTo>
                    <a:pt x="196" y="238"/>
                    <a:pt x="196" y="238"/>
                    <a:pt x="196" y="238"/>
                  </a:cubicBezTo>
                  <a:cubicBezTo>
                    <a:pt x="188" y="242"/>
                    <a:pt x="177" y="245"/>
                    <a:pt x="168" y="247"/>
                  </a:cubicBezTo>
                  <a:cubicBezTo>
                    <a:pt x="168" y="282"/>
                    <a:pt x="168" y="282"/>
                    <a:pt x="168" y="282"/>
                  </a:cubicBezTo>
                  <a:cubicBezTo>
                    <a:pt x="168" y="285"/>
                    <a:pt x="165" y="288"/>
                    <a:pt x="162" y="288"/>
                  </a:cubicBezTo>
                  <a:close/>
                  <a:moveTo>
                    <a:pt x="132" y="276"/>
                  </a:moveTo>
                  <a:cubicBezTo>
                    <a:pt x="156" y="276"/>
                    <a:pt x="156" y="276"/>
                    <a:pt x="156" y="276"/>
                  </a:cubicBezTo>
                  <a:cubicBezTo>
                    <a:pt x="156" y="243"/>
                    <a:pt x="156" y="243"/>
                    <a:pt x="156" y="243"/>
                  </a:cubicBezTo>
                  <a:cubicBezTo>
                    <a:pt x="156" y="240"/>
                    <a:pt x="158" y="238"/>
                    <a:pt x="160" y="237"/>
                  </a:cubicBezTo>
                  <a:cubicBezTo>
                    <a:pt x="167" y="235"/>
                    <a:pt x="185" y="231"/>
                    <a:pt x="194" y="226"/>
                  </a:cubicBezTo>
                  <a:cubicBezTo>
                    <a:pt x="196" y="224"/>
                    <a:pt x="199" y="224"/>
                    <a:pt x="201" y="226"/>
                  </a:cubicBezTo>
                  <a:cubicBezTo>
                    <a:pt x="224" y="250"/>
                    <a:pt x="224" y="250"/>
                    <a:pt x="224" y="250"/>
                  </a:cubicBezTo>
                  <a:cubicBezTo>
                    <a:pt x="250" y="224"/>
                    <a:pt x="250" y="224"/>
                    <a:pt x="250" y="224"/>
                  </a:cubicBezTo>
                  <a:cubicBezTo>
                    <a:pt x="226" y="201"/>
                    <a:pt x="226" y="201"/>
                    <a:pt x="226" y="201"/>
                  </a:cubicBezTo>
                  <a:cubicBezTo>
                    <a:pt x="224" y="199"/>
                    <a:pt x="224" y="196"/>
                    <a:pt x="226" y="194"/>
                  </a:cubicBezTo>
                  <a:cubicBezTo>
                    <a:pt x="231" y="185"/>
                    <a:pt x="235" y="167"/>
                    <a:pt x="237" y="160"/>
                  </a:cubicBezTo>
                  <a:cubicBezTo>
                    <a:pt x="238" y="158"/>
                    <a:pt x="240" y="156"/>
                    <a:pt x="243" y="156"/>
                  </a:cubicBezTo>
                  <a:cubicBezTo>
                    <a:pt x="276" y="156"/>
                    <a:pt x="276" y="156"/>
                    <a:pt x="276" y="156"/>
                  </a:cubicBezTo>
                  <a:cubicBezTo>
                    <a:pt x="276" y="132"/>
                    <a:pt x="276" y="132"/>
                    <a:pt x="276" y="132"/>
                  </a:cubicBezTo>
                  <a:cubicBezTo>
                    <a:pt x="243" y="132"/>
                    <a:pt x="243" y="132"/>
                    <a:pt x="243" y="132"/>
                  </a:cubicBezTo>
                  <a:cubicBezTo>
                    <a:pt x="240" y="132"/>
                    <a:pt x="237" y="130"/>
                    <a:pt x="237" y="127"/>
                  </a:cubicBezTo>
                  <a:cubicBezTo>
                    <a:pt x="235" y="120"/>
                    <a:pt x="231" y="103"/>
                    <a:pt x="226" y="94"/>
                  </a:cubicBezTo>
                  <a:cubicBezTo>
                    <a:pt x="224" y="91"/>
                    <a:pt x="224" y="88"/>
                    <a:pt x="226" y="86"/>
                  </a:cubicBezTo>
                  <a:cubicBezTo>
                    <a:pt x="250" y="63"/>
                    <a:pt x="250" y="63"/>
                    <a:pt x="250" y="63"/>
                  </a:cubicBezTo>
                  <a:cubicBezTo>
                    <a:pt x="224" y="38"/>
                    <a:pt x="224" y="38"/>
                    <a:pt x="224" y="38"/>
                  </a:cubicBezTo>
                  <a:cubicBezTo>
                    <a:pt x="201" y="61"/>
                    <a:pt x="201" y="61"/>
                    <a:pt x="201" y="61"/>
                  </a:cubicBezTo>
                  <a:cubicBezTo>
                    <a:pt x="199" y="63"/>
                    <a:pt x="196" y="63"/>
                    <a:pt x="194" y="62"/>
                  </a:cubicBezTo>
                  <a:cubicBezTo>
                    <a:pt x="185" y="56"/>
                    <a:pt x="167" y="52"/>
                    <a:pt x="160" y="50"/>
                  </a:cubicBezTo>
                  <a:cubicBezTo>
                    <a:pt x="158" y="50"/>
                    <a:pt x="156" y="47"/>
                    <a:pt x="156" y="45"/>
                  </a:cubicBezTo>
                  <a:cubicBezTo>
                    <a:pt x="156" y="12"/>
                    <a:pt x="156" y="12"/>
                    <a:pt x="156" y="12"/>
                  </a:cubicBezTo>
                  <a:cubicBezTo>
                    <a:pt x="132" y="12"/>
                    <a:pt x="132" y="12"/>
                    <a:pt x="132" y="12"/>
                  </a:cubicBezTo>
                  <a:cubicBezTo>
                    <a:pt x="132" y="45"/>
                    <a:pt x="132" y="45"/>
                    <a:pt x="132" y="45"/>
                  </a:cubicBezTo>
                  <a:cubicBezTo>
                    <a:pt x="132" y="47"/>
                    <a:pt x="130" y="50"/>
                    <a:pt x="127" y="50"/>
                  </a:cubicBezTo>
                  <a:cubicBezTo>
                    <a:pt x="120" y="52"/>
                    <a:pt x="103" y="56"/>
                    <a:pt x="94" y="62"/>
                  </a:cubicBezTo>
                  <a:cubicBezTo>
                    <a:pt x="91" y="63"/>
                    <a:pt x="88" y="63"/>
                    <a:pt x="86" y="61"/>
                  </a:cubicBezTo>
                  <a:cubicBezTo>
                    <a:pt x="63" y="38"/>
                    <a:pt x="63" y="38"/>
                    <a:pt x="63" y="38"/>
                  </a:cubicBezTo>
                  <a:cubicBezTo>
                    <a:pt x="38" y="63"/>
                    <a:pt x="38" y="63"/>
                    <a:pt x="38" y="63"/>
                  </a:cubicBezTo>
                  <a:cubicBezTo>
                    <a:pt x="61" y="86"/>
                    <a:pt x="61" y="86"/>
                    <a:pt x="61" y="86"/>
                  </a:cubicBezTo>
                  <a:cubicBezTo>
                    <a:pt x="63" y="88"/>
                    <a:pt x="63" y="91"/>
                    <a:pt x="62" y="94"/>
                  </a:cubicBezTo>
                  <a:cubicBezTo>
                    <a:pt x="56" y="103"/>
                    <a:pt x="52" y="120"/>
                    <a:pt x="50" y="127"/>
                  </a:cubicBezTo>
                  <a:cubicBezTo>
                    <a:pt x="50" y="130"/>
                    <a:pt x="47" y="132"/>
                    <a:pt x="45" y="132"/>
                  </a:cubicBezTo>
                  <a:cubicBezTo>
                    <a:pt x="12" y="132"/>
                    <a:pt x="12" y="132"/>
                    <a:pt x="12" y="132"/>
                  </a:cubicBezTo>
                  <a:cubicBezTo>
                    <a:pt x="12" y="156"/>
                    <a:pt x="12" y="156"/>
                    <a:pt x="12" y="156"/>
                  </a:cubicBezTo>
                  <a:cubicBezTo>
                    <a:pt x="45" y="156"/>
                    <a:pt x="45" y="156"/>
                    <a:pt x="45" y="156"/>
                  </a:cubicBezTo>
                  <a:cubicBezTo>
                    <a:pt x="47" y="156"/>
                    <a:pt x="50" y="158"/>
                    <a:pt x="50" y="160"/>
                  </a:cubicBezTo>
                  <a:cubicBezTo>
                    <a:pt x="52" y="167"/>
                    <a:pt x="56" y="185"/>
                    <a:pt x="62" y="194"/>
                  </a:cubicBezTo>
                  <a:cubicBezTo>
                    <a:pt x="63" y="196"/>
                    <a:pt x="63" y="199"/>
                    <a:pt x="61" y="201"/>
                  </a:cubicBezTo>
                  <a:cubicBezTo>
                    <a:pt x="38" y="224"/>
                    <a:pt x="38" y="224"/>
                    <a:pt x="38" y="224"/>
                  </a:cubicBezTo>
                  <a:cubicBezTo>
                    <a:pt x="63" y="250"/>
                    <a:pt x="63" y="250"/>
                    <a:pt x="63" y="250"/>
                  </a:cubicBezTo>
                  <a:cubicBezTo>
                    <a:pt x="86" y="226"/>
                    <a:pt x="86" y="226"/>
                    <a:pt x="86" y="226"/>
                  </a:cubicBezTo>
                  <a:cubicBezTo>
                    <a:pt x="88" y="224"/>
                    <a:pt x="91" y="224"/>
                    <a:pt x="94" y="226"/>
                  </a:cubicBezTo>
                  <a:cubicBezTo>
                    <a:pt x="103" y="231"/>
                    <a:pt x="120" y="235"/>
                    <a:pt x="127" y="237"/>
                  </a:cubicBezTo>
                  <a:cubicBezTo>
                    <a:pt x="130" y="238"/>
                    <a:pt x="132" y="240"/>
                    <a:pt x="132" y="243"/>
                  </a:cubicBezTo>
                  <a:lnTo>
                    <a:pt x="132" y="2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15" name="Freeform 6"/>
            <p:cNvSpPr>
              <a:spLocks noEditPoints="1"/>
            </p:cNvSpPr>
            <p:nvPr/>
          </p:nvSpPr>
          <p:spPr bwMode="auto">
            <a:xfrm>
              <a:off x="2965" y="537"/>
              <a:ext cx="144" cy="144"/>
            </a:xfrm>
            <a:custGeom>
              <a:avLst/>
              <a:gdLst>
                <a:gd name="T0" fmla="*/ 60 w 120"/>
                <a:gd name="T1" fmla="*/ 120 h 120"/>
                <a:gd name="T2" fmla="*/ 0 w 120"/>
                <a:gd name="T3" fmla="*/ 60 h 120"/>
                <a:gd name="T4" fmla="*/ 60 w 120"/>
                <a:gd name="T5" fmla="*/ 0 h 120"/>
                <a:gd name="T6" fmla="*/ 120 w 120"/>
                <a:gd name="T7" fmla="*/ 60 h 120"/>
                <a:gd name="T8" fmla="*/ 60 w 120"/>
                <a:gd name="T9" fmla="*/ 120 h 120"/>
                <a:gd name="T10" fmla="*/ 60 w 120"/>
                <a:gd name="T11" fmla="*/ 12 h 120"/>
                <a:gd name="T12" fmla="*/ 12 w 120"/>
                <a:gd name="T13" fmla="*/ 60 h 120"/>
                <a:gd name="T14" fmla="*/ 60 w 120"/>
                <a:gd name="T15" fmla="*/ 108 h 120"/>
                <a:gd name="T16" fmla="*/ 108 w 120"/>
                <a:gd name="T17" fmla="*/ 60 h 120"/>
                <a:gd name="T18" fmla="*/ 60 w 120"/>
                <a:gd name="T19" fmla="*/ 1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0" h="120">
                  <a:moveTo>
                    <a:pt x="60" y="120"/>
                  </a:moveTo>
                  <a:cubicBezTo>
                    <a:pt x="27" y="120"/>
                    <a:pt x="0" y="93"/>
                    <a:pt x="0" y="60"/>
                  </a:cubicBezTo>
                  <a:cubicBezTo>
                    <a:pt x="0" y="27"/>
                    <a:pt x="27" y="0"/>
                    <a:pt x="60" y="0"/>
                  </a:cubicBezTo>
                  <a:cubicBezTo>
                    <a:pt x="93" y="0"/>
                    <a:pt x="120" y="27"/>
                    <a:pt x="120" y="60"/>
                  </a:cubicBezTo>
                  <a:cubicBezTo>
                    <a:pt x="120" y="93"/>
                    <a:pt x="93" y="120"/>
                    <a:pt x="60" y="120"/>
                  </a:cubicBezTo>
                  <a:close/>
                  <a:moveTo>
                    <a:pt x="60" y="12"/>
                  </a:moveTo>
                  <a:cubicBezTo>
                    <a:pt x="33" y="12"/>
                    <a:pt x="12" y="33"/>
                    <a:pt x="12" y="60"/>
                  </a:cubicBezTo>
                  <a:cubicBezTo>
                    <a:pt x="12" y="86"/>
                    <a:pt x="33" y="108"/>
                    <a:pt x="60" y="108"/>
                  </a:cubicBezTo>
                  <a:cubicBezTo>
                    <a:pt x="86" y="108"/>
                    <a:pt x="108" y="86"/>
                    <a:pt x="108" y="60"/>
                  </a:cubicBezTo>
                  <a:cubicBezTo>
                    <a:pt x="108" y="33"/>
                    <a:pt x="86" y="12"/>
                    <a:pt x="60"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grpSp>
      <p:sp>
        <p:nvSpPr>
          <p:cNvPr id="116" name="Freeform 115"/>
          <p:cNvSpPr/>
          <p:nvPr/>
        </p:nvSpPr>
        <p:spPr>
          <a:xfrm>
            <a:off x="2645830" y="824154"/>
            <a:ext cx="8746409" cy="1896520"/>
          </a:xfrm>
          <a:custGeom>
            <a:avLst/>
            <a:gdLst>
              <a:gd name="connsiteX0" fmla="*/ 0 w 10934700"/>
              <a:gd name="connsiteY0" fmla="*/ 2305050 h 2305050"/>
              <a:gd name="connsiteX1" fmla="*/ 2743200 w 10934700"/>
              <a:gd name="connsiteY1" fmla="*/ 2305050 h 2305050"/>
              <a:gd name="connsiteX2" fmla="*/ 2743200 w 10934700"/>
              <a:gd name="connsiteY2" fmla="*/ 1543050 h 2305050"/>
              <a:gd name="connsiteX3" fmla="*/ 5486400 w 10934700"/>
              <a:gd name="connsiteY3" fmla="*/ 1543050 h 2305050"/>
              <a:gd name="connsiteX4" fmla="*/ 5486400 w 10934700"/>
              <a:gd name="connsiteY4" fmla="*/ 762000 h 2305050"/>
              <a:gd name="connsiteX5" fmla="*/ 8248650 w 10934700"/>
              <a:gd name="connsiteY5" fmla="*/ 762000 h 2305050"/>
              <a:gd name="connsiteX6" fmla="*/ 8248650 w 10934700"/>
              <a:gd name="connsiteY6" fmla="*/ 0 h 2305050"/>
              <a:gd name="connsiteX7" fmla="*/ 10934700 w 10934700"/>
              <a:gd name="connsiteY7" fmla="*/ 0 h 230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34700" h="2305050">
                <a:moveTo>
                  <a:pt x="0" y="2305050"/>
                </a:moveTo>
                <a:lnTo>
                  <a:pt x="2743200" y="2305050"/>
                </a:lnTo>
                <a:lnTo>
                  <a:pt x="2743200" y="1543050"/>
                </a:lnTo>
                <a:lnTo>
                  <a:pt x="5486400" y="1543050"/>
                </a:lnTo>
                <a:lnTo>
                  <a:pt x="5486400" y="762000"/>
                </a:lnTo>
                <a:lnTo>
                  <a:pt x="8248650" y="762000"/>
                </a:lnTo>
                <a:lnTo>
                  <a:pt x="8248650" y="0"/>
                </a:lnTo>
                <a:lnTo>
                  <a:pt x="10934700" y="0"/>
                </a:lnTo>
              </a:path>
            </a:pathLst>
          </a:custGeom>
          <a:noFill/>
          <a:ln w="25400">
            <a:solidFill>
              <a:schemeClr val="accent2"/>
            </a:solidFill>
            <a:prstDash val="sysDash"/>
            <a:miter lim="800000"/>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rgbClr val="000000"/>
              </a:solidFill>
            </a:endParaRPr>
          </a:p>
        </p:txBody>
      </p:sp>
      <p:sp>
        <p:nvSpPr>
          <p:cNvPr id="117" name="TextBox 116"/>
          <p:cNvSpPr txBox="1"/>
          <p:nvPr/>
        </p:nvSpPr>
        <p:spPr>
          <a:xfrm>
            <a:off x="2916709" y="2334211"/>
            <a:ext cx="1142429" cy="332399"/>
          </a:xfrm>
          <a:prstGeom prst="rect">
            <a:avLst/>
          </a:prstGeom>
        </p:spPr>
        <p:txBody>
          <a:bodyPr vert="horz" wrap="none" lIns="0" tIns="0" rIns="0" bIns="0" rtlCol="0" anchor="t">
            <a:spAutoFit/>
          </a:bodyPr>
          <a:lstStyle>
            <a:lvl1pPr indent="0" defTabSz="1734634">
              <a:lnSpc>
                <a:spcPct val="90000"/>
              </a:lnSpc>
              <a:spcBef>
                <a:spcPts val="800"/>
              </a:spcBef>
              <a:buFont typeface="Arial" charset="0"/>
              <a:buNone/>
              <a:defRPr sz="2400" b="0" i="0" cap="all" spc="-133" baseline="0">
                <a:solidFill>
                  <a:schemeClr val="accent4"/>
                </a:solidFill>
                <a:latin typeface="Arial Black" charset="0"/>
                <a:ea typeface="Arial Black" charset="0"/>
                <a:cs typeface="Arial Black" charset="0"/>
              </a:defRPr>
            </a:lvl1pPr>
            <a:lvl2pPr marL="182875" indent="-182875" defTabSz="1734634">
              <a:lnSpc>
                <a:spcPct val="90000"/>
              </a:lnSpc>
              <a:spcBef>
                <a:spcPts val="800"/>
              </a:spcBef>
              <a:buFont typeface="Arial" charset="0"/>
              <a:buChar char="•"/>
              <a:defRPr b="1" i="0" cap="none" baseline="0">
                <a:solidFill>
                  <a:schemeClr val="bg2"/>
                </a:solidFill>
                <a:ea typeface="Arial Black" charset="0"/>
                <a:cs typeface="Arial Black" charset="0"/>
              </a:defRPr>
            </a:lvl2pPr>
            <a:lvl3pPr marL="365751" indent="-182875" defTabSz="1734634">
              <a:lnSpc>
                <a:spcPct val="90000"/>
              </a:lnSpc>
              <a:spcBef>
                <a:spcPts val="800"/>
              </a:spcBef>
              <a:buFont typeface="Arial" charset="0"/>
              <a:buChar char="•"/>
              <a:defRPr b="1" i="0" cap="none" baseline="0">
                <a:solidFill>
                  <a:schemeClr val="bg2"/>
                </a:solidFill>
                <a:ea typeface="Arial Black" charset="0"/>
                <a:cs typeface="Arial Black" charset="0"/>
              </a:defRPr>
            </a:lvl3pPr>
            <a:lvl4pPr marL="0" indent="0" defTabSz="1734634">
              <a:lnSpc>
                <a:spcPct val="90000"/>
              </a:lnSpc>
              <a:spcBef>
                <a:spcPts val="800"/>
              </a:spcBef>
              <a:buFont typeface="Arial" charset="0"/>
              <a:buNone/>
              <a:defRPr b="0" i="0" cap="none" baseline="0">
                <a:solidFill>
                  <a:schemeClr val="bg2"/>
                </a:solidFill>
                <a:ea typeface="Arial Black" charset="0"/>
                <a:cs typeface="Arial Black" charset="0"/>
              </a:defRPr>
            </a:lvl4pPr>
            <a:lvl5pPr marL="182875" indent="-182875" defTabSz="1734634">
              <a:lnSpc>
                <a:spcPct val="90000"/>
              </a:lnSpc>
              <a:spcBef>
                <a:spcPts val="800"/>
              </a:spcBef>
              <a:buFont typeface="Arial" charset="0"/>
              <a:buChar char="•"/>
              <a:defRPr b="0" i="0" cap="none" baseline="0">
                <a:solidFill>
                  <a:schemeClr val="bg2"/>
                </a:solidFill>
                <a:ea typeface="Arial Black" charset="0"/>
                <a:cs typeface="Arial Black" charset="0"/>
              </a:defRPr>
            </a:lvl5pPr>
            <a:lvl6pPr marL="365751" indent="-182875" defTabSz="1734634">
              <a:lnSpc>
                <a:spcPct val="90000"/>
              </a:lnSpc>
              <a:spcBef>
                <a:spcPts val="800"/>
              </a:spcBef>
              <a:buFont typeface="Arial" charset="0"/>
              <a:buChar char="•"/>
              <a:defRPr sz="2133" b="1" i="0" cap="none" baseline="0">
                <a:solidFill>
                  <a:schemeClr val="tx2"/>
                </a:solidFill>
                <a:latin typeface="Arial Bold" charset="0"/>
                <a:ea typeface="Arial Bold" charset="0"/>
                <a:cs typeface="Arial Bold" charset="0"/>
              </a:defRPr>
            </a:lvl6pPr>
            <a:lvl7pPr marL="0" indent="0" defTabSz="1734634">
              <a:lnSpc>
                <a:spcPct val="90000"/>
              </a:lnSpc>
              <a:spcBef>
                <a:spcPts val="800"/>
              </a:spcBef>
              <a:buFont typeface="Arial" charset="0"/>
              <a:buNone/>
              <a:defRPr sz="1867" b="1" i="0" cap="none" baseline="0">
                <a:latin typeface="Arial Bold" charset="0"/>
                <a:ea typeface="Arial Bold" charset="0"/>
                <a:cs typeface="Arial Bold" charset="0"/>
              </a:defRPr>
            </a:lvl7pPr>
            <a:lvl8pPr marL="182875" indent="-182875" defTabSz="1734634">
              <a:lnSpc>
                <a:spcPct val="90000"/>
              </a:lnSpc>
              <a:spcBef>
                <a:spcPts val="800"/>
              </a:spcBef>
              <a:buFont typeface="Arial" charset="0"/>
              <a:buChar char="•"/>
              <a:defRPr sz="1867" b="1" i="0" cap="none" baseline="0">
                <a:latin typeface="Arial Bold" charset="0"/>
                <a:ea typeface="Arial Bold" charset="0"/>
                <a:cs typeface="Arial Bold" charset="0"/>
              </a:defRPr>
            </a:lvl8pPr>
            <a:lvl9pPr marL="365751" indent="-182875" defTabSz="1734634">
              <a:lnSpc>
                <a:spcPct val="90000"/>
              </a:lnSpc>
              <a:spcBef>
                <a:spcPts val="800"/>
              </a:spcBef>
              <a:buFont typeface="Arial" charset="0"/>
              <a:buChar char="•"/>
              <a:defRPr sz="1867" b="1" i="0" cap="none" baseline="0">
                <a:latin typeface="Arial Bold" charset="0"/>
                <a:ea typeface="Arial Black" charset="0"/>
                <a:cs typeface="Arial Black" charset="0"/>
              </a:defRPr>
            </a:lvl9pPr>
          </a:lstStyle>
          <a:p>
            <a:r>
              <a:rPr lang="en-US" sz="1200" spc="-60" dirty="0">
                <a:solidFill>
                  <a:srgbClr val="FF8201"/>
                </a:solidFill>
              </a:rPr>
              <a:t>Operational</a:t>
            </a:r>
            <a:br>
              <a:rPr lang="en-US" sz="1200" spc="-60" dirty="0">
                <a:solidFill>
                  <a:srgbClr val="FF8201"/>
                </a:solidFill>
              </a:rPr>
            </a:br>
            <a:r>
              <a:rPr lang="en-US" sz="1200" spc="-60" dirty="0">
                <a:solidFill>
                  <a:srgbClr val="FF8201"/>
                </a:solidFill>
              </a:rPr>
              <a:t>Efficiency</a:t>
            </a:r>
          </a:p>
        </p:txBody>
      </p:sp>
      <p:sp>
        <p:nvSpPr>
          <p:cNvPr id="118" name="TextBox 117"/>
          <p:cNvSpPr txBox="1"/>
          <p:nvPr/>
        </p:nvSpPr>
        <p:spPr>
          <a:xfrm>
            <a:off x="4938996" y="1529077"/>
            <a:ext cx="1528495" cy="498598"/>
          </a:xfrm>
          <a:prstGeom prst="rect">
            <a:avLst/>
          </a:prstGeom>
        </p:spPr>
        <p:txBody>
          <a:bodyPr vert="horz" wrap="none" lIns="0" tIns="0" rIns="0" bIns="0" rtlCol="0" anchor="t">
            <a:spAutoFit/>
          </a:bodyPr>
          <a:lstStyle>
            <a:lvl1pPr indent="0" defTabSz="1734634">
              <a:lnSpc>
                <a:spcPct val="90000"/>
              </a:lnSpc>
              <a:spcBef>
                <a:spcPts val="800"/>
              </a:spcBef>
              <a:buFont typeface="Arial" charset="0"/>
              <a:buNone/>
              <a:defRPr sz="2400" b="0" i="0" cap="all" spc="-133" baseline="0">
                <a:solidFill>
                  <a:schemeClr val="accent4"/>
                </a:solidFill>
                <a:latin typeface="Arial Black" charset="0"/>
                <a:ea typeface="Arial Black" charset="0"/>
                <a:cs typeface="Arial Black" charset="0"/>
              </a:defRPr>
            </a:lvl1pPr>
            <a:lvl2pPr marL="182875" indent="-182875" defTabSz="1734634">
              <a:lnSpc>
                <a:spcPct val="90000"/>
              </a:lnSpc>
              <a:spcBef>
                <a:spcPts val="800"/>
              </a:spcBef>
              <a:buFont typeface="Arial" charset="0"/>
              <a:buChar char="•"/>
              <a:defRPr b="1" i="0" cap="none" baseline="0">
                <a:solidFill>
                  <a:schemeClr val="bg2"/>
                </a:solidFill>
                <a:ea typeface="Arial Black" charset="0"/>
                <a:cs typeface="Arial Black" charset="0"/>
              </a:defRPr>
            </a:lvl2pPr>
            <a:lvl3pPr marL="365751" indent="-182875" defTabSz="1734634">
              <a:lnSpc>
                <a:spcPct val="90000"/>
              </a:lnSpc>
              <a:spcBef>
                <a:spcPts val="800"/>
              </a:spcBef>
              <a:buFont typeface="Arial" charset="0"/>
              <a:buChar char="•"/>
              <a:defRPr b="1" i="0" cap="none" baseline="0">
                <a:solidFill>
                  <a:schemeClr val="bg2"/>
                </a:solidFill>
                <a:ea typeface="Arial Black" charset="0"/>
                <a:cs typeface="Arial Black" charset="0"/>
              </a:defRPr>
            </a:lvl3pPr>
            <a:lvl4pPr marL="0" indent="0" defTabSz="1734634">
              <a:lnSpc>
                <a:spcPct val="90000"/>
              </a:lnSpc>
              <a:spcBef>
                <a:spcPts val="800"/>
              </a:spcBef>
              <a:buFont typeface="Arial" charset="0"/>
              <a:buNone/>
              <a:defRPr b="0" i="0" cap="none" baseline="0">
                <a:solidFill>
                  <a:schemeClr val="bg2"/>
                </a:solidFill>
                <a:ea typeface="Arial Black" charset="0"/>
                <a:cs typeface="Arial Black" charset="0"/>
              </a:defRPr>
            </a:lvl4pPr>
            <a:lvl5pPr marL="182875" indent="-182875" defTabSz="1734634">
              <a:lnSpc>
                <a:spcPct val="90000"/>
              </a:lnSpc>
              <a:spcBef>
                <a:spcPts val="800"/>
              </a:spcBef>
              <a:buFont typeface="Arial" charset="0"/>
              <a:buChar char="•"/>
              <a:defRPr b="0" i="0" cap="none" baseline="0">
                <a:solidFill>
                  <a:schemeClr val="bg2"/>
                </a:solidFill>
                <a:ea typeface="Arial Black" charset="0"/>
                <a:cs typeface="Arial Black" charset="0"/>
              </a:defRPr>
            </a:lvl5pPr>
            <a:lvl6pPr marL="365751" indent="-182875" defTabSz="1734634">
              <a:lnSpc>
                <a:spcPct val="90000"/>
              </a:lnSpc>
              <a:spcBef>
                <a:spcPts val="800"/>
              </a:spcBef>
              <a:buFont typeface="Arial" charset="0"/>
              <a:buChar char="•"/>
              <a:defRPr sz="2133" b="1" i="0" cap="none" baseline="0">
                <a:solidFill>
                  <a:schemeClr val="tx2"/>
                </a:solidFill>
                <a:latin typeface="Arial Bold" charset="0"/>
                <a:ea typeface="Arial Bold" charset="0"/>
                <a:cs typeface="Arial Bold" charset="0"/>
              </a:defRPr>
            </a:lvl6pPr>
            <a:lvl7pPr marL="0" indent="0" defTabSz="1734634">
              <a:lnSpc>
                <a:spcPct val="90000"/>
              </a:lnSpc>
              <a:spcBef>
                <a:spcPts val="800"/>
              </a:spcBef>
              <a:buFont typeface="Arial" charset="0"/>
              <a:buNone/>
              <a:defRPr sz="1867" b="1" i="0" cap="none" baseline="0">
                <a:latin typeface="Arial Bold" charset="0"/>
                <a:ea typeface="Arial Bold" charset="0"/>
                <a:cs typeface="Arial Bold" charset="0"/>
              </a:defRPr>
            </a:lvl7pPr>
            <a:lvl8pPr marL="182875" indent="-182875" defTabSz="1734634">
              <a:lnSpc>
                <a:spcPct val="90000"/>
              </a:lnSpc>
              <a:spcBef>
                <a:spcPts val="800"/>
              </a:spcBef>
              <a:buFont typeface="Arial" charset="0"/>
              <a:buChar char="•"/>
              <a:defRPr sz="1867" b="1" i="0" cap="none" baseline="0">
                <a:latin typeface="Arial Bold" charset="0"/>
                <a:ea typeface="Arial Bold" charset="0"/>
                <a:cs typeface="Arial Bold" charset="0"/>
              </a:defRPr>
            </a:lvl8pPr>
            <a:lvl9pPr marL="365751" indent="-182875" defTabSz="1734634">
              <a:lnSpc>
                <a:spcPct val="90000"/>
              </a:lnSpc>
              <a:spcBef>
                <a:spcPts val="800"/>
              </a:spcBef>
              <a:buFont typeface="Arial" charset="0"/>
              <a:buChar char="•"/>
              <a:defRPr sz="1867" b="1" i="0" cap="none" baseline="0">
                <a:latin typeface="Arial Bold" charset="0"/>
                <a:ea typeface="Arial Black" charset="0"/>
                <a:cs typeface="Arial Black" charset="0"/>
              </a:defRPr>
            </a:lvl9pPr>
          </a:lstStyle>
          <a:p>
            <a:r>
              <a:rPr lang="en-US" sz="1200" spc="-60" dirty="0">
                <a:solidFill>
                  <a:srgbClr val="FF8201"/>
                </a:solidFill>
              </a:rPr>
              <a:t>New Products,</a:t>
            </a:r>
            <a:br>
              <a:rPr lang="en-US" sz="1200" spc="-60" dirty="0">
                <a:solidFill>
                  <a:srgbClr val="FF8201"/>
                </a:solidFill>
              </a:rPr>
            </a:br>
            <a:r>
              <a:rPr lang="en-US" sz="1200" spc="-60" dirty="0">
                <a:solidFill>
                  <a:srgbClr val="FF8201"/>
                </a:solidFill>
              </a:rPr>
              <a:t>Services and</a:t>
            </a:r>
            <a:br>
              <a:rPr lang="en-US" sz="1200" spc="-60" dirty="0">
                <a:solidFill>
                  <a:srgbClr val="FF8201"/>
                </a:solidFill>
              </a:rPr>
            </a:br>
            <a:r>
              <a:rPr lang="en-US" sz="1200" spc="-60" dirty="0">
                <a:solidFill>
                  <a:srgbClr val="FF8201"/>
                </a:solidFill>
              </a:rPr>
              <a:t>Business Models</a:t>
            </a:r>
          </a:p>
        </p:txBody>
      </p:sp>
      <p:sp>
        <p:nvSpPr>
          <p:cNvPr id="119" name="TextBox 118"/>
          <p:cNvSpPr txBox="1"/>
          <p:nvPr/>
        </p:nvSpPr>
        <p:spPr>
          <a:xfrm>
            <a:off x="9308224" y="442218"/>
            <a:ext cx="1284647" cy="332399"/>
          </a:xfrm>
          <a:prstGeom prst="rect">
            <a:avLst/>
          </a:prstGeom>
        </p:spPr>
        <p:txBody>
          <a:bodyPr vert="horz" wrap="none" lIns="0" tIns="0" rIns="0" bIns="0" rtlCol="0" anchor="t">
            <a:spAutoFit/>
          </a:bodyPr>
          <a:lstStyle>
            <a:lvl1pPr indent="0" defTabSz="1734634">
              <a:lnSpc>
                <a:spcPct val="90000"/>
              </a:lnSpc>
              <a:spcBef>
                <a:spcPts val="800"/>
              </a:spcBef>
              <a:buFont typeface="Arial" charset="0"/>
              <a:buNone/>
              <a:defRPr sz="2400" b="0" i="0" cap="all" spc="-133" baseline="0">
                <a:solidFill>
                  <a:schemeClr val="accent4"/>
                </a:solidFill>
                <a:latin typeface="Arial Black" charset="0"/>
                <a:ea typeface="Arial Black" charset="0"/>
                <a:cs typeface="Arial Black" charset="0"/>
              </a:defRPr>
            </a:lvl1pPr>
            <a:lvl2pPr marL="182875" indent="-182875" defTabSz="1734634">
              <a:lnSpc>
                <a:spcPct val="90000"/>
              </a:lnSpc>
              <a:spcBef>
                <a:spcPts val="800"/>
              </a:spcBef>
              <a:buFont typeface="Arial" charset="0"/>
              <a:buChar char="•"/>
              <a:defRPr b="1" i="0" cap="none" baseline="0">
                <a:solidFill>
                  <a:schemeClr val="bg2"/>
                </a:solidFill>
                <a:ea typeface="Arial Black" charset="0"/>
                <a:cs typeface="Arial Black" charset="0"/>
              </a:defRPr>
            </a:lvl2pPr>
            <a:lvl3pPr marL="365751" indent="-182875" defTabSz="1734634">
              <a:lnSpc>
                <a:spcPct val="90000"/>
              </a:lnSpc>
              <a:spcBef>
                <a:spcPts val="800"/>
              </a:spcBef>
              <a:buFont typeface="Arial" charset="0"/>
              <a:buChar char="•"/>
              <a:defRPr b="1" i="0" cap="none" baseline="0">
                <a:solidFill>
                  <a:schemeClr val="bg2"/>
                </a:solidFill>
                <a:ea typeface="Arial Black" charset="0"/>
                <a:cs typeface="Arial Black" charset="0"/>
              </a:defRPr>
            </a:lvl3pPr>
            <a:lvl4pPr marL="0" indent="0" defTabSz="1734634">
              <a:lnSpc>
                <a:spcPct val="90000"/>
              </a:lnSpc>
              <a:spcBef>
                <a:spcPts val="800"/>
              </a:spcBef>
              <a:buFont typeface="Arial" charset="0"/>
              <a:buNone/>
              <a:defRPr b="0" i="0" cap="none" baseline="0">
                <a:solidFill>
                  <a:schemeClr val="bg2"/>
                </a:solidFill>
                <a:ea typeface="Arial Black" charset="0"/>
                <a:cs typeface="Arial Black" charset="0"/>
              </a:defRPr>
            </a:lvl4pPr>
            <a:lvl5pPr marL="182875" indent="-182875" defTabSz="1734634">
              <a:lnSpc>
                <a:spcPct val="90000"/>
              </a:lnSpc>
              <a:spcBef>
                <a:spcPts val="800"/>
              </a:spcBef>
              <a:buFont typeface="Arial" charset="0"/>
              <a:buChar char="•"/>
              <a:defRPr b="0" i="0" cap="none" baseline="0">
                <a:solidFill>
                  <a:schemeClr val="bg2"/>
                </a:solidFill>
                <a:ea typeface="Arial Black" charset="0"/>
                <a:cs typeface="Arial Black" charset="0"/>
              </a:defRPr>
            </a:lvl5pPr>
            <a:lvl6pPr marL="365751" indent="-182875" defTabSz="1734634">
              <a:lnSpc>
                <a:spcPct val="90000"/>
              </a:lnSpc>
              <a:spcBef>
                <a:spcPts val="800"/>
              </a:spcBef>
              <a:buFont typeface="Arial" charset="0"/>
              <a:buChar char="•"/>
              <a:defRPr sz="2133" b="1" i="0" cap="none" baseline="0">
                <a:solidFill>
                  <a:schemeClr val="tx2"/>
                </a:solidFill>
                <a:latin typeface="Arial Bold" charset="0"/>
                <a:ea typeface="Arial Bold" charset="0"/>
                <a:cs typeface="Arial Bold" charset="0"/>
              </a:defRPr>
            </a:lvl6pPr>
            <a:lvl7pPr marL="0" indent="0" defTabSz="1734634">
              <a:lnSpc>
                <a:spcPct val="90000"/>
              </a:lnSpc>
              <a:spcBef>
                <a:spcPts val="800"/>
              </a:spcBef>
              <a:buFont typeface="Arial" charset="0"/>
              <a:buNone/>
              <a:defRPr sz="1867" b="1" i="0" cap="none" baseline="0">
                <a:latin typeface="Arial Bold" charset="0"/>
                <a:ea typeface="Arial Bold" charset="0"/>
                <a:cs typeface="Arial Bold" charset="0"/>
              </a:defRPr>
            </a:lvl7pPr>
            <a:lvl8pPr marL="182875" indent="-182875" defTabSz="1734634">
              <a:lnSpc>
                <a:spcPct val="90000"/>
              </a:lnSpc>
              <a:spcBef>
                <a:spcPts val="800"/>
              </a:spcBef>
              <a:buFont typeface="Arial" charset="0"/>
              <a:buChar char="•"/>
              <a:defRPr sz="1867" b="1" i="0" cap="none" baseline="0">
                <a:latin typeface="Arial Bold" charset="0"/>
                <a:ea typeface="Arial Bold" charset="0"/>
                <a:cs typeface="Arial Bold" charset="0"/>
              </a:defRPr>
            </a:lvl8pPr>
            <a:lvl9pPr marL="365751" indent="-182875" defTabSz="1734634">
              <a:lnSpc>
                <a:spcPct val="90000"/>
              </a:lnSpc>
              <a:spcBef>
                <a:spcPts val="800"/>
              </a:spcBef>
              <a:buFont typeface="Arial" charset="0"/>
              <a:buChar char="•"/>
              <a:defRPr sz="1867" b="1" i="0" cap="none" baseline="0">
                <a:latin typeface="Arial Bold" charset="0"/>
                <a:ea typeface="Arial Black" charset="0"/>
                <a:cs typeface="Arial Black" charset="0"/>
              </a:defRPr>
            </a:lvl9pPr>
          </a:lstStyle>
          <a:p>
            <a:r>
              <a:rPr lang="en-US" sz="1200" spc="-60" dirty="0">
                <a:solidFill>
                  <a:srgbClr val="FF8201"/>
                </a:solidFill>
              </a:rPr>
              <a:t>Autonomous</a:t>
            </a:r>
            <a:br>
              <a:rPr lang="en-US" sz="1200" spc="-60" dirty="0">
                <a:solidFill>
                  <a:srgbClr val="FF8201"/>
                </a:solidFill>
              </a:rPr>
            </a:br>
            <a:r>
              <a:rPr lang="en-US" sz="1200" spc="-60" dirty="0">
                <a:solidFill>
                  <a:srgbClr val="FF8201"/>
                </a:solidFill>
              </a:rPr>
              <a:t>Pull Economy</a:t>
            </a:r>
          </a:p>
        </p:txBody>
      </p:sp>
      <p:sp>
        <p:nvSpPr>
          <p:cNvPr id="120" name="TextBox 119"/>
          <p:cNvSpPr txBox="1"/>
          <p:nvPr/>
        </p:nvSpPr>
        <p:spPr>
          <a:xfrm>
            <a:off x="7157749" y="1076356"/>
            <a:ext cx="1397306" cy="332399"/>
          </a:xfrm>
          <a:prstGeom prst="rect">
            <a:avLst/>
          </a:prstGeom>
        </p:spPr>
        <p:txBody>
          <a:bodyPr vert="horz" wrap="none" lIns="0" tIns="0" rIns="0" bIns="0" rtlCol="0" anchor="t">
            <a:spAutoFit/>
          </a:bodyPr>
          <a:lstStyle>
            <a:lvl1pPr indent="0" defTabSz="1734634">
              <a:lnSpc>
                <a:spcPct val="90000"/>
              </a:lnSpc>
              <a:spcBef>
                <a:spcPts val="800"/>
              </a:spcBef>
              <a:buFont typeface="Arial" charset="0"/>
              <a:buNone/>
              <a:defRPr sz="2400" b="0" i="0" cap="all" spc="-133" baseline="0">
                <a:solidFill>
                  <a:schemeClr val="accent4"/>
                </a:solidFill>
                <a:latin typeface="Arial Black" charset="0"/>
                <a:ea typeface="Arial Black" charset="0"/>
                <a:cs typeface="Arial Black" charset="0"/>
              </a:defRPr>
            </a:lvl1pPr>
            <a:lvl2pPr marL="182875" indent="-182875" defTabSz="1734634">
              <a:lnSpc>
                <a:spcPct val="90000"/>
              </a:lnSpc>
              <a:spcBef>
                <a:spcPts val="800"/>
              </a:spcBef>
              <a:buFont typeface="Arial" charset="0"/>
              <a:buChar char="•"/>
              <a:defRPr b="1" i="0" cap="none" baseline="0">
                <a:solidFill>
                  <a:schemeClr val="bg2"/>
                </a:solidFill>
                <a:ea typeface="Arial Black" charset="0"/>
                <a:cs typeface="Arial Black" charset="0"/>
              </a:defRPr>
            </a:lvl2pPr>
            <a:lvl3pPr marL="365751" indent="-182875" defTabSz="1734634">
              <a:lnSpc>
                <a:spcPct val="90000"/>
              </a:lnSpc>
              <a:spcBef>
                <a:spcPts val="800"/>
              </a:spcBef>
              <a:buFont typeface="Arial" charset="0"/>
              <a:buChar char="•"/>
              <a:defRPr b="1" i="0" cap="none" baseline="0">
                <a:solidFill>
                  <a:schemeClr val="bg2"/>
                </a:solidFill>
                <a:ea typeface="Arial Black" charset="0"/>
                <a:cs typeface="Arial Black" charset="0"/>
              </a:defRPr>
            </a:lvl3pPr>
            <a:lvl4pPr marL="0" indent="0" defTabSz="1734634">
              <a:lnSpc>
                <a:spcPct val="90000"/>
              </a:lnSpc>
              <a:spcBef>
                <a:spcPts val="800"/>
              </a:spcBef>
              <a:buFont typeface="Arial" charset="0"/>
              <a:buNone/>
              <a:defRPr b="0" i="0" cap="none" baseline="0">
                <a:solidFill>
                  <a:schemeClr val="bg2"/>
                </a:solidFill>
                <a:ea typeface="Arial Black" charset="0"/>
                <a:cs typeface="Arial Black" charset="0"/>
              </a:defRPr>
            </a:lvl4pPr>
            <a:lvl5pPr marL="182875" indent="-182875" defTabSz="1734634">
              <a:lnSpc>
                <a:spcPct val="90000"/>
              </a:lnSpc>
              <a:spcBef>
                <a:spcPts val="800"/>
              </a:spcBef>
              <a:buFont typeface="Arial" charset="0"/>
              <a:buChar char="•"/>
              <a:defRPr b="0" i="0" cap="none" baseline="0">
                <a:solidFill>
                  <a:schemeClr val="bg2"/>
                </a:solidFill>
                <a:ea typeface="Arial Black" charset="0"/>
                <a:cs typeface="Arial Black" charset="0"/>
              </a:defRPr>
            </a:lvl5pPr>
            <a:lvl6pPr marL="365751" indent="-182875" defTabSz="1734634">
              <a:lnSpc>
                <a:spcPct val="90000"/>
              </a:lnSpc>
              <a:spcBef>
                <a:spcPts val="800"/>
              </a:spcBef>
              <a:buFont typeface="Arial" charset="0"/>
              <a:buChar char="•"/>
              <a:defRPr sz="2133" b="1" i="0" cap="none" baseline="0">
                <a:solidFill>
                  <a:schemeClr val="tx2"/>
                </a:solidFill>
                <a:latin typeface="Arial Bold" charset="0"/>
                <a:ea typeface="Arial Bold" charset="0"/>
                <a:cs typeface="Arial Bold" charset="0"/>
              </a:defRPr>
            </a:lvl6pPr>
            <a:lvl7pPr marL="0" indent="0" defTabSz="1734634">
              <a:lnSpc>
                <a:spcPct val="90000"/>
              </a:lnSpc>
              <a:spcBef>
                <a:spcPts val="800"/>
              </a:spcBef>
              <a:buFont typeface="Arial" charset="0"/>
              <a:buNone/>
              <a:defRPr sz="1867" b="1" i="0" cap="none" baseline="0">
                <a:latin typeface="Arial Bold" charset="0"/>
                <a:ea typeface="Arial Bold" charset="0"/>
                <a:cs typeface="Arial Bold" charset="0"/>
              </a:defRPr>
            </a:lvl7pPr>
            <a:lvl8pPr marL="182875" indent="-182875" defTabSz="1734634">
              <a:lnSpc>
                <a:spcPct val="90000"/>
              </a:lnSpc>
              <a:spcBef>
                <a:spcPts val="800"/>
              </a:spcBef>
              <a:buFont typeface="Arial" charset="0"/>
              <a:buChar char="•"/>
              <a:defRPr sz="1867" b="1" i="0" cap="none" baseline="0">
                <a:latin typeface="Arial Bold" charset="0"/>
                <a:ea typeface="Arial Bold" charset="0"/>
                <a:cs typeface="Arial Bold" charset="0"/>
              </a:defRPr>
            </a:lvl8pPr>
            <a:lvl9pPr marL="365751" indent="-182875" defTabSz="1734634">
              <a:lnSpc>
                <a:spcPct val="90000"/>
              </a:lnSpc>
              <a:spcBef>
                <a:spcPts val="800"/>
              </a:spcBef>
              <a:buFont typeface="Arial" charset="0"/>
              <a:buChar char="•"/>
              <a:defRPr sz="1867" b="1" i="0" cap="none" baseline="0">
                <a:latin typeface="Arial Bold" charset="0"/>
                <a:ea typeface="Arial Black" charset="0"/>
                <a:cs typeface="Arial Black" charset="0"/>
              </a:defRPr>
            </a:lvl9pPr>
          </a:lstStyle>
          <a:p>
            <a:r>
              <a:rPr lang="en-US" sz="1200" spc="-60" dirty="0">
                <a:solidFill>
                  <a:srgbClr val="FF8201"/>
                </a:solidFill>
              </a:rPr>
              <a:t>Outcome-based</a:t>
            </a:r>
            <a:br>
              <a:rPr lang="en-US" sz="1200" spc="-60" dirty="0">
                <a:solidFill>
                  <a:srgbClr val="FF8201"/>
                </a:solidFill>
              </a:rPr>
            </a:br>
            <a:r>
              <a:rPr lang="en-US" sz="1200" spc="-60" dirty="0">
                <a:solidFill>
                  <a:srgbClr val="FF8201"/>
                </a:solidFill>
              </a:rPr>
              <a:t>Economy</a:t>
            </a:r>
          </a:p>
        </p:txBody>
      </p:sp>
      <p:grpSp>
        <p:nvGrpSpPr>
          <p:cNvPr id="8" name="Group 7"/>
          <p:cNvGrpSpPr/>
          <p:nvPr/>
        </p:nvGrpSpPr>
        <p:grpSpPr>
          <a:xfrm>
            <a:off x="321423" y="2949926"/>
            <a:ext cx="10996642" cy="404048"/>
            <a:chOff x="321423" y="2949926"/>
            <a:chExt cx="10996642" cy="404048"/>
          </a:xfrm>
        </p:grpSpPr>
        <p:sp>
          <p:nvSpPr>
            <p:cNvPr id="85" name="TextBox 84"/>
            <p:cNvSpPr txBox="1"/>
            <p:nvPr/>
          </p:nvSpPr>
          <p:spPr>
            <a:xfrm>
              <a:off x="2626906" y="2958051"/>
              <a:ext cx="1561068" cy="387798"/>
            </a:xfrm>
            <a:prstGeom prst="rect">
              <a:avLst/>
            </a:prstGeom>
          </p:spPr>
          <p:txBody>
            <a:bodyPr vert="horz" wrap="none" lIns="0" tIns="0" rIns="0" bIns="0" rtlCol="0" anchor="b">
              <a:spAutoFit/>
            </a:bodyPr>
            <a:lstStyle>
              <a:lvl1pPr indent="0" defTabSz="1734634">
                <a:lnSpc>
                  <a:spcPct val="90000"/>
                </a:lnSpc>
                <a:spcBef>
                  <a:spcPts val="800"/>
                </a:spcBef>
                <a:buFont typeface="Arial" charset="0"/>
                <a:buNone/>
                <a:defRPr sz="2400" b="0" i="0" cap="all" spc="-133" baseline="0">
                  <a:solidFill>
                    <a:schemeClr val="accent4"/>
                  </a:solidFill>
                  <a:latin typeface="Arial Black" charset="0"/>
                  <a:ea typeface="Arial Black" charset="0"/>
                  <a:cs typeface="Arial Black" charset="0"/>
                </a:defRPr>
              </a:lvl1pPr>
              <a:lvl2pPr marL="182875" indent="-182875" defTabSz="1734634">
                <a:lnSpc>
                  <a:spcPct val="90000"/>
                </a:lnSpc>
                <a:spcBef>
                  <a:spcPts val="800"/>
                </a:spcBef>
                <a:buFont typeface="Arial" charset="0"/>
                <a:buChar char="•"/>
                <a:defRPr b="1" i="0" cap="none" baseline="0">
                  <a:solidFill>
                    <a:schemeClr val="bg2"/>
                  </a:solidFill>
                  <a:ea typeface="Arial Black" charset="0"/>
                  <a:cs typeface="Arial Black" charset="0"/>
                </a:defRPr>
              </a:lvl2pPr>
              <a:lvl3pPr marL="365751" indent="-182875" defTabSz="1734634">
                <a:lnSpc>
                  <a:spcPct val="90000"/>
                </a:lnSpc>
                <a:spcBef>
                  <a:spcPts val="800"/>
                </a:spcBef>
                <a:buFont typeface="Arial" charset="0"/>
                <a:buChar char="•"/>
                <a:defRPr b="1" i="0" cap="none" baseline="0">
                  <a:solidFill>
                    <a:schemeClr val="bg2"/>
                  </a:solidFill>
                  <a:ea typeface="Arial Black" charset="0"/>
                  <a:cs typeface="Arial Black" charset="0"/>
                </a:defRPr>
              </a:lvl3pPr>
              <a:lvl4pPr marL="0" indent="0" defTabSz="1734634">
                <a:lnSpc>
                  <a:spcPct val="90000"/>
                </a:lnSpc>
                <a:spcBef>
                  <a:spcPts val="800"/>
                </a:spcBef>
                <a:buFont typeface="Arial" charset="0"/>
                <a:buNone/>
                <a:defRPr b="0" i="0" cap="none" baseline="0">
                  <a:solidFill>
                    <a:schemeClr val="bg2"/>
                  </a:solidFill>
                  <a:ea typeface="Arial Black" charset="0"/>
                  <a:cs typeface="Arial Black" charset="0"/>
                </a:defRPr>
              </a:lvl4pPr>
              <a:lvl5pPr marL="182875" indent="-182875" defTabSz="1734634">
                <a:lnSpc>
                  <a:spcPct val="90000"/>
                </a:lnSpc>
                <a:spcBef>
                  <a:spcPts val="800"/>
                </a:spcBef>
                <a:buFont typeface="Arial" charset="0"/>
                <a:buChar char="•"/>
                <a:defRPr b="0" i="0" cap="none" baseline="0">
                  <a:solidFill>
                    <a:schemeClr val="bg2"/>
                  </a:solidFill>
                  <a:ea typeface="Arial Black" charset="0"/>
                  <a:cs typeface="Arial Black" charset="0"/>
                </a:defRPr>
              </a:lvl5pPr>
              <a:lvl6pPr marL="365751" indent="-182875" defTabSz="1734634">
                <a:lnSpc>
                  <a:spcPct val="90000"/>
                </a:lnSpc>
                <a:spcBef>
                  <a:spcPts val="800"/>
                </a:spcBef>
                <a:buFont typeface="Arial" charset="0"/>
                <a:buChar char="•"/>
                <a:defRPr sz="2133" b="1" i="0" cap="none" baseline="0">
                  <a:solidFill>
                    <a:schemeClr val="tx2"/>
                  </a:solidFill>
                  <a:latin typeface="Arial Bold" charset="0"/>
                  <a:ea typeface="Arial Bold" charset="0"/>
                  <a:cs typeface="Arial Bold" charset="0"/>
                </a:defRPr>
              </a:lvl6pPr>
              <a:lvl7pPr marL="0" indent="0" defTabSz="1734634">
                <a:lnSpc>
                  <a:spcPct val="90000"/>
                </a:lnSpc>
                <a:spcBef>
                  <a:spcPts val="800"/>
                </a:spcBef>
                <a:buFont typeface="Arial" charset="0"/>
                <a:buNone/>
                <a:defRPr sz="1867" b="1" i="0" cap="none" baseline="0">
                  <a:latin typeface="Arial Bold" charset="0"/>
                  <a:ea typeface="Arial Bold" charset="0"/>
                  <a:cs typeface="Arial Bold" charset="0"/>
                </a:defRPr>
              </a:lvl7pPr>
              <a:lvl8pPr marL="182875" indent="-182875" defTabSz="1734634">
                <a:lnSpc>
                  <a:spcPct val="90000"/>
                </a:lnSpc>
                <a:spcBef>
                  <a:spcPts val="800"/>
                </a:spcBef>
                <a:buFont typeface="Arial" charset="0"/>
                <a:buChar char="•"/>
                <a:defRPr sz="1867" b="1" i="0" cap="none" baseline="0">
                  <a:latin typeface="Arial Bold" charset="0"/>
                  <a:ea typeface="Arial Bold" charset="0"/>
                  <a:cs typeface="Arial Bold" charset="0"/>
                </a:defRPr>
              </a:lvl8pPr>
              <a:lvl9pPr marL="365751" indent="-182875" defTabSz="1734634">
                <a:lnSpc>
                  <a:spcPct val="90000"/>
                </a:lnSpc>
                <a:spcBef>
                  <a:spcPts val="800"/>
                </a:spcBef>
                <a:buFont typeface="Arial" charset="0"/>
                <a:buChar char="•"/>
                <a:defRPr sz="1867" b="1" i="0" cap="none" baseline="0">
                  <a:latin typeface="Arial Bold" charset="0"/>
                  <a:ea typeface="Arial Black" charset="0"/>
                  <a:cs typeface="Arial Black" charset="0"/>
                </a:defRPr>
              </a:lvl9pPr>
            </a:lstStyle>
            <a:p>
              <a:r>
                <a:rPr lang="en-US" sz="1400" dirty="0">
                  <a:solidFill>
                    <a:srgbClr val="205AAB"/>
                  </a:solidFill>
                </a:rPr>
                <a:t>From</a:t>
              </a:r>
              <a:br>
                <a:rPr lang="en-US" sz="1400" dirty="0">
                  <a:solidFill>
                    <a:srgbClr val="205AAB"/>
                  </a:solidFill>
                </a:rPr>
              </a:br>
              <a:r>
                <a:rPr lang="en-US" sz="1400" dirty="0" smtClean="0">
                  <a:solidFill>
                    <a:srgbClr val="205AAB"/>
                  </a:solidFill>
                </a:rPr>
                <a:t>APPLICATIONS </a:t>
              </a:r>
              <a:r>
                <a:rPr lang="en-US" sz="1400" dirty="0">
                  <a:solidFill>
                    <a:srgbClr val="205AAB"/>
                  </a:solidFill>
                </a:rPr>
                <a:t>to</a:t>
              </a:r>
            </a:p>
          </p:txBody>
        </p:sp>
        <p:cxnSp>
          <p:nvCxnSpPr>
            <p:cNvPr id="86" name="Straight Arrow Connector 85"/>
            <p:cNvCxnSpPr/>
            <p:nvPr/>
          </p:nvCxnSpPr>
          <p:spPr>
            <a:xfrm>
              <a:off x="4248660" y="3151950"/>
              <a:ext cx="981818" cy="0"/>
            </a:xfrm>
            <a:prstGeom prst="straightConnector1">
              <a:avLst/>
            </a:prstGeom>
            <a:noFill/>
            <a:ln w="22225">
              <a:solidFill>
                <a:schemeClr val="accent6"/>
              </a:solidFill>
              <a:prstDash val="sysDash"/>
              <a:miter lim="800000"/>
              <a:tailEnd type="triangle"/>
            </a:ln>
          </p:spPr>
          <p:style>
            <a:lnRef idx="2">
              <a:schemeClr val="accent1">
                <a:shade val="50000"/>
              </a:schemeClr>
            </a:lnRef>
            <a:fillRef idx="1">
              <a:schemeClr val="accent1"/>
            </a:fillRef>
            <a:effectRef idx="0">
              <a:schemeClr val="accent1"/>
            </a:effectRef>
            <a:fontRef idx="minor">
              <a:schemeClr val="lt1"/>
            </a:fontRef>
          </p:style>
        </p:cxnSp>
        <p:sp>
          <p:nvSpPr>
            <p:cNvPr id="87" name="TextBox 86"/>
            <p:cNvSpPr txBox="1"/>
            <p:nvPr/>
          </p:nvSpPr>
          <p:spPr>
            <a:xfrm>
              <a:off x="5306183" y="3055001"/>
              <a:ext cx="868764" cy="193899"/>
            </a:xfrm>
            <a:prstGeom prst="rect">
              <a:avLst/>
            </a:prstGeom>
          </p:spPr>
          <p:txBody>
            <a:bodyPr vert="horz" wrap="none" lIns="0" tIns="0" rIns="0" bIns="0" rtlCol="0" anchor="b">
              <a:spAutoFit/>
            </a:bodyPr>
            <a:lstStyle>
              <a:lvl1pPr indent="0" defTabSz="1734634">
                <a:lnSpc>
                  <a:spcPct val="90000"/>
                </a:lnSpc>
                <a:spcBef>
                  <a:spcPts val="800"/>
                </a:spcBef>
                <a:buFont typeface="Arial" charset="0"/>
                <a:buNone/>
                <a:defRPr sz="2400" b="0" i="0" cap="all" spc="-133" baseline="0">
                  <a:solidFill>
                    <a:schemeClr val="accent4"/>
                  </a:solidFill>
                  <a:latin typeface="Arial Black" charset="0"/>
                  <a:ea typeface="Arial Black" charset="0"/>
                  <a:cs typeface="Arial Black" charset="0"/>
                </a:defRPr>
              </a:lvl1pPr>
              <a:lvl2pPr marL="182875" indent="-182875" defTabSz="1734634">
                <a:lnSpc>
                  <a:spcPct val="90000"/>
                </a:lnSpc>
                <a:spcBef>
                  <a:spcPts val="800"/>
                </a:spcBef>
                <a:buFont typeface="Arial" charset="0"/>
                <a:buChar char="•"/>
                <a:defRPr b="1" i="0" cap="none" baseline="0">
                  <a:solidFill>
                    <a:schemeClr val="bg2"/>
                  </a:solidFill>
                  <a:ea typeface="Arial Black" charset="0"/>
                  <a:cs typeface="Arial Black" charset="0"/>
                </a:defRPr>
              </a:lvl2pPr>
              <a:lvl3pPr marL="365751" indent="-182875" defTabSz="1734634">
                <a:lnSpc>
                  <a:spcPct val="90000"/>
                </a:lnSpc>
                <a:spcBef>
                  <a:spcPts val="800"/>
                </a:spcBef>
                <a:buFont typeface="Arial" charset="0"/>
                <a:buChar char="•"/>
                <a:defRPr b="1" i="0" cap="none" baseline="0">
                  <a:solidFill>
                    <a:schemeClr val="bg2"/>
                  </a:solidFill>
                  <a:ea typeface="Arial Black" charset="0"/>
                  <a:cs typeface="Arial Black" charset="0"/>
                </a:defRPr>
              </a:lvl3pPr>
              <a:lvl4pPr marL="0" indent="0" defTabSz="1734634">
                <a:lnSpc>
                  <a:spcPct val="90000"/>
                </a:lnSpc>
                <a:spcBef>
                  <a:spcPts val="800"/>
                </a:spcBef>
                <a:buFont typeface="Arial" charset="0"/>
                <a:buNone/>
                <a:defRPr b="0" i="0" cap="none" baseline="0">
                  <a:solidFill>
                    <a:schemeClr val="bg2"/>
                  </a:solidFill>
                  <a:ea typeface="Arial Black" charset="0"/>
                  <a:cs typeface="Arial Black" charset="0"/>
                </a:defRPr>
              </a:lvl4pPr>
              <a:lvl5pPr marL="182875" indent="-182875" defTabSz="1734634">
                <a:lnSpc>
                  <a:spcPct val="90000"/>
                </a:lnSpc>
                <a:spcBef>
                  <a:spcPts val="800"/>
                </a:spcBef>
                <a:buFont typeface="Arial" charset="0"/>
                <a:buChar char="•"/>
                <a:defRPr b="0" i="0" cap="none" baseline="0">
                  <a:solidFill>
                    <a:schemeClr val="bg2"/>
                  </a:solidFill>
                  <a:ea typeface="Arial Black" charset="0"/>
                  <a:cs typeface="Arial Black" charset="0"/>
                </a:defRPr>
              </a:lvl5pPr>
              <a:lvl6pPr marL="365751" indent="-182875" defTabSz="1734634">
                <a:lnSpc>
                  <a:spcPct val="90000"/>
                </a:lnSpc>
                <a:spcBef>
                  <a:spcPts val="800"/>
                </a:spcBef>
                <a:buFont typeface="Arial" charset="0"/>
                <a:buChar char="•"/>
                <a:defRPr sz="2133" b="1" i="0" cap="none" baseline="0">
                  <a:solidFill>
                    <a:schemeClr val="tx2"/>
                  </a:solidFill>
                  <a:latin typeface="Arial Bold" charset="0"/>
                  <a:ea typeface="Arial Bold" charset="0"/>
                  <a:cs typeface="Arial Bold" charset="0"/>
                </a:defRPr>
              </a:lvl6pPr>
              <a:lvl7pPr marL="0" indent="0" defTabSz="1734634">
                <a:lnSpc>
                  <a:spcPct val="90000"/>
                </a:lnSpc>
                <a:spcBef>
                  <a:spcPts val="800"/>
                </a:spcBef>
                <a:buFont typeface="Arial" charset="0"/>
                <a:buNone/>
                <a:defRPr sz="1867" b="1" i="0" cap="none" baseline="0">
                  <a:latin typeface="Arial Bold" charset="0"/>
                  <a:ea typeface="Arial Bold" charset="0"/>
                  <a:cs typeface="Arial Bold" charset="0"/>
                </a:defRPr>
              </a:lvl7pPr>
              <a:lvl8pPr marL="182875" indent="-182875" defTabSz="1734634">
                <a:lnSpc>
                  <a:spcPct val="90000"/>
                </a:lnSpc>
                <a:spcBef>
                  <a:spcPts val="800"/>
                </a:spcBef>
                <a:buFont typeface="Arial" charset="0"/>
                <a:buChar char="•"/>
                <a:defRPr sz="1867" b="1" i="0" cap="none" baseline="0">
                  <a:latin typeface="Arial Bold" charset="0"/>
                  <a:ea typeface="Arial Bold" charset="0"/>
                  <a:cs typeface="Arial Bold" charset="0"/>
                </a:defRPr>
              </a:lvl8pPr>
              <a:lvl9pPr marL="365751" indent="-182875" defTabSz="1734634">
                <a:lnSpc>
                  <a:spcPct val="90000"/>
                </a:lnSpc>
                <a:spcBef>
                  <a:spcPts val="800"/>
                </a:spcBef>
                <a:buFont typeface="Arial" charset="0"/>
                <a:buChar char="•"/>
                <a:defRPr sz="1867" b="1" i="0" cap="none" baseline="0">
                  <a:latin typeface="Arial Bold" charset="0"/>
                  <a:ea typeface="Arial Black" charset="0"/>
                  <a:cs typeface="Arial Black" charset="0"/>
                </a:defRPr>
              </a:lvl9pPr>
            </a:lstStyle>
            <a:p>
              <a:r>
                <a:rPr lang="en-US" sz="1400" dirty="0" smtClean="0">
                  <a:solidFill>
                    <a:srgbClr val="205AAB"/>
                  </a:solidFill>
                </a:rPr>
                <a:t>services</a:t>
              </a:r>
              <a:endParaRPr lang="en-US" sz="1400" dirty="0">
                <a:solidFill>
                  <a:srgbClr val="205AAB"/>
                </a:solidFill>
              </a:endParaRPr>
            </a:p>
          </p:txBody>
        </p:sp>
        <p:cxnSp>
          <p:nvCxnSpPr>
            <p:cNvPr id="88" name="Straight Arrow Connector 87"/>
            <p:cNvCxnSpPr/>
            <p:nvPr/>
          </p:nvCxnSpPr>
          <p:spPr>
            <a:xfrm>
              <a:off x="6350857" y="3151950"/>
              <a:ext cx="1080000" cy="0"/>
            </a:xfrm>
            <a:prstGeom prst="straightConnector1">
              <a:avLst/>
            </a:prstGeom>
            <a:noFill/>
            <a:ln w="22225">
              <a:solidFill>
                <a:schemeClr val="accent6"/>
              </a:solidFill>
              <a:prstDash val="sysDash"/>
              <a:miter lim="800000"/>
              <a:tailEnd type="triangle"/>
            </a:ln>
          </p:spPr>
          <p:style>
            <a:lnRef idx="2">
              <a:schemeClr val="accent1">
                <a:shade val="50000"/>
              </a:schemeClr>
            </a:lnRef>
            <a:fillRef idx="1">
              <a:schemeClr val="accent1"/>
            </a:fillRef>
            <a:effectRef idx="0">
              <a:schemeClr val="accent1"/>
            </a:effectRef>
            <a:fontRef idx="minor">
              <a:schemeClr val="lt1"/>
            </a:fontRef>
          </p:style>
        </p:cxnSp>
        <p:sp>
          <p:nvSpPr>
            <p:cNvPr id="89" name="TextBox 88"/>
            <p:cNvSpPr txBox="1"/>
            <p:nvPr/>
          </p:nvSpPr>
          <p:spPr>
            <a:xfrm>
              <a:off x="7516616" y="3055001"/>
              <a:ext cx="1198726" cy="193899"/>
            </a:xfrm>
            <a:prstGeom prst="rect">
              <a:avLst/>
            </a:prstGeom>
          </p:spPr>
          <p:txBody>
            <a:bodyPr vert="horz" wrap="none" lIns="0" tIns="0" rIns="0" bIns="0" rtlCol="0" anchor="b">
              <a:spAutoFit/>
            </a:bodyPr>
            <a:lstStyle>
              <a:lvl1pPr indent="0" defTabSz="1734634">
                <a:lnSpc>
                  <a:spcPct val="90000"/>
                </a:lnSpc>
                <a:spcBef>
                  <a:spcPts val="800"/>
                </a:spcBef>
                <a:buFont typeface="Arial" charset="0"/>
                <a:buNone/>
                <a:defRPr sz="2400" b="0" i="0" cap="all" spc="-133" baseline="0">
                  <a:solidFill>
                    <a:schemeClr val="accent4"/>
                  </a:solidFill>
                  <a:latin typeface="Arial Black" charset="0"/>
                  <a:ea typeface="Arial Black" charset="0"/>
                  <a:cs typeface="Arial Black" charset="0"/>
                </a:defRPr>
              </a:lvl1pPr>
              <a:lvl2pPr marL="182875" indent="-182875" defTabSz="1734634">
                <a:lnSpc>
                  <a:spcPct val="90000"/>
                </a:lnSpc>
                <a:spcBef>
                  <a:spcPts val="800"/>
                </a:spcBef>
                <a:buFont typeface="Arial" charset="0"/>
                <a:buChar char="•"/>
                <a:defRPr b="1" i="0" cap="none" baseline="0">
                  <a:solidFill>
                    <a:schemeClr val="bg2"/>
                  </a:solidFill>
                  <a:ea typeface="Arial Black" charset="0"/>
                  <a:cs typeface="Arial Black" charset="0"/>
                </a:defRPr>
              </a:lvl2pPr>
              <a:lvl3pPr marL="365751" indent="-182875" defTabSz="1734634">
                <a:lnSpc>
                  <a:spcPct val="90000"/>
                </a:lnSpc>
                <a:spcBef>
                  <a:spcPts val="800"/>
                </a:spcBef>
                <a:buFont typeface="Arial" charset="0"/>
                <a:buChar char="•"/>
                <a:defRPr b="1" i="0" cap="none" baseline="0">
                  <a:solidFill>
                    <a:schemeClr val="bg2"/>
                  </a:solidFill>
                  <a:ea typeface="Arial Black" charset="0"/>
                  <a:cs typeface="Arial Black" charset="0"/>
                </a:defRPr>
              </a:lvl3pPr>
              <a:lvl4pPr marL="0" indent="0" defTabSz="1734634">
                <a:lnSpc>
                  <a:spcPct val="90000"/>
                </a:lnSpc>
                <a:spcBef>
                  <a:spcPts val="800"/>
                </a:spcBef>
                <a:buFont typeface="Arial" charset="0"/>
                <a:buNone/>
                <a:defRPr b="0" i="0" cap="none" baseline="0">
                  <a:solidFill>
                    <a:schemeClr val="bg2"/>
                  </a:solidFill>
                  <a:ea typeface="Arial Black" charset="0"/>
                  <a:cs typeface="Arial Black" charset="0"/>
                </a:defRPr>
              </a:lvl4pPr>
              <a:lvl5pPr marL="182875" indent="-182875" defTabSz="1734634">
                <a:lnSpc>
                  <a:spcPct val="90000"/>
                </a:lnSpc>
                <a:spcBef>
                  <a:spcPts val="800"/>
                </a:spcBef>
                <a:buFont typeface="Arial" charset="0"/>
                <a:buChar char="•"/>
                <a:defRPr b="0" i="0" cap="none" baseline="0">
                  <a:solidFill>
                    <a:schemeClr val="bg2"/>
                  </a:solidFill>
                  <a:ea typeface="Arial Black" charset="0"/>
                  <a:cs typeface="Arial Black" charset="0"/>
                </a:defRPr>
              </a:lvl5pPr>
              <a:lvl6pPr marL="365751" indent="-182875" defTabSz="1734634">
                <a:lnSpc>
                  <a:spcPct val="90000"/>
                </a:lnSpc>
                <a:spcBef>
                  <a:spcPts val="800"/>
                </a:spcBef>
                <a:buFont typeface="Arial" charset="0"/>
                <a:buChar char="•"/>
                <a:defRPr sz="2133" b="1" i="0" cap="none" baseline="0">
                  <a:solidFill>
                    <a:schemeClr val="tx2"/>
                  </a:solidFill>
                  <a:latin typeface="Arial Bold" charset="0"/>
                  <a:ea typeface="Arial Bold" charset="0"/>
                  <a:cs typeface="Arial Bold" charset="0"/>
                </a:defRPr>
              </a:lvl6pPr>
              <a:lvl7pPr marL="0" indent="0" defTabSz="1734634">
                <a:lnSpc>
                  <a:spcPct val="90000"/>
                </a:lnSpc>
                <a:spcBef>
                  <a:spcPts val="800"/>
                </a:spcBef>
                <a:buFont typeface="Arial" charset="0"/>
                <a:buNone/>
                <a:defRPr sz="1867" b="1" i="0" cap="none" baseline="0">
                  <a:latin typeface="Arial Bold" charset="0"/>
                  <a:ea typeface="Arial Bold" charset="0"/>
                  <a:cs typeface="Arial Bold" charset="0"/>
                </a:defRPr>
              </a:lvl7pPr>
              <a:lvl8pPr marL="182875" indent="-182875" defTabSz="1734634">
                <a:lnSpc>
                  <a:spcPct val="90000"/>
                </a:lnSpc>
                <a:spcBef>
                  <a:spcPts val="800"/>
                </a:spcBef>
                <a:buFont typeface="Arial" charset="0"/>
                <a:buChar char="•"/>
                <a:defRPr sz="1867" b="1" i="0" cap="none" baseline="0">
                  <a:latin typeface="Arial Bold" charset="0"/>
                  <a:ea typeface="Arial Bold" charset="0"/>
                  <a:cs typeface="Arial Bold" charset="0"/>
                </a:defRPr>
              </a:lvl8pPr>
              <a:lvl9pPr marL="365751" indent="-182875" defTabSz="1734634">
                <a:lnSpc>
                  <a:spcPct val="90000"/>
                </a:lnSpc>
                <a:spcBef>
                  <a:spcPts val="800"/>
                </a:spcBef>
                <a:buFont typeface="Arial" charset="0"/>
                <a:buChar char="•"/>
                <a:defRPr sz="1867" b="1" i="0" cap="none" baseline="0">
                  <a:latin typeface="Arial Bold" charset="0"/>
                  <a:ea typeface="Arial Black" charset="0"/>
                  <a:cs typeface="Arial Black" charset="0"/>
                </a:defRPr>
              </a:lvl9pPr>
            </a:lstStyle>
            <a:p>
              <a:r>
                <a:rPr lang="en-US" sz="1400" dirty="0" smtClean="0">
                  <a:solidFill>
                    <a:srgbClr val="205AAB"/>
                  </a:solidFill>
                </a:rPr>
                <a:t>ecosystems</a:t>
              </a:r>
              <a:endParaRPr lang="en-US" sz="1400" dirty="0">
                <a:solidFill>
                  <a:srgbClr val="205AAB"/>
                </a:solidFill>
              </a:endParaRPr>
            </a:p>
          </p:txBody>
        </p:sp>
        <p:cxnSp>
          <p:nvCxnSpPr>
            <p:cNvPr id="90" name="Straight Arrow Connector 89"/>
            <p:cNvCxnSpPr/>
            <p:nvPr/>
          </p:nvCxnSpPr>
          <p:spPr>
            <a:xfrm>
              <a:off x="8786221" y="3151950"/>
              <a:ext cx="1080000" cy="0"/>
            </a:xfrm>
            <a:prstGeom prst="straightConnector1">
              <a:avLst/>
            </a:prstGeom>
            <a:noFill/>
            <a:ln w="22225">
              <a:solidFill>
                <a:schemeClr val="accent6"/>
              </a:solidFill>
              <a:prstDash val="sysDash"/>
              <a:miter lim="800000"/>
              <a:tailEnd type="triangle"/>
            </a:ln>
          </p:spPr>
          <p:style>
            <a:lnRef idx="2">
              <a:schemeClr val="accent1">
                <a:shade val="50000"/>
              </a:schemeClr>
            </a:lnRef>
            <a:fillRef idx="1">
              <a:schemeClr val="accent1"/>
            </a:fillRef>
            <a:effectRef idx="0">
              <a:schemeClr val="accent1"/>
            </a:effectRef>
            <a:fontRef idx="minor">
              <a:schemeClr val="lt1"/>
            </a:fontRef>
          </p:style>
        </p:cxnSp>
        <p:sp>
          <p:nvSpPr>
            <p:cNvPr id="91" name="TextBox 90"/>
            <p:cNvSpPr txBox="1"/>
            <p:nvPr/>
          </p:nvSpPr>
          <p:spPr>
            <a:xfrm>
              <a:off x="9926223" y="3051470"/>
              <a:ext cx="1391842" cy="193899"/>
            </a:xfrm>
            <a:prstGeom prst="rect">
              <a:avLst/>
            </a:prstGeom>
          </p:spPr>
          <p:txBody>
            <a:bodyPr vert="horz" wrap="square" lIns="0" tIns="0" rIns="0" bIns="0" rtlCol="0" anchor="b">
              <a:spAutoFit/>
            </a:bodyPr>
            <a:lstStyle>
              <a:lvl1pPr indent="0" defTabSz="1734634">
                <a:lnSpc>
                  <a:spcPct val="90000"/>
                </a:lnSpc>
                <a:spcBef>
                  <a:spcPts val="800"/>
                </a:spcBef>
                <a:buFont typeface="Arial" charset="0"/>
                <a:buNone/>
                <a:defRPr sz="2400" b="0" i="0" cap="all" spc="-133" baseline="0">
                  <a:solidFill>
                    <a:schemeClr val="accent4"/>
                  </a:solidFill>
                  <a:latin typeface="Arial Black" charset="0"/>
                  <a:ea typeface="Arial Black" charset="0"/>
                  <a:cs typeface="Arial Black" charset="0"/>
                </a:defRPr>
              </a:lvl1pPr>
              <a:lvl2pPr marL="182875" indent="-182875" defTabSz="1734634">
                <a:lnSpc>
                  <a:spcPct val="90000"/>
                </a:lnSpc>
                <a:spcBef>
                  <a:spcPts val="800"/>
                </a:spcBef>
                <a:buFont typeface="Arial" charset="0"/>
                <a:buChar char="•"/>
                <a:defRPr b="1" i="0" cap="none" baseline="0">
                  <a:solidFill>
                    <a:schemeClr val="bg2"/>
                  </a:solidFill>
                  <a:ea typeface="Arial Black" charset="0"/>
                  <a:cs typeface="Arial Black" charset="0"/>
                </a:defRPr>
              </a:lvl2pPr>
              <a:lvl3pPr marL="365751" indent="-182875" defTabSz="1734634">
                <a:lnSpc>
                  <a:spcPct val="90000"/>
                </a:lnSpc>
                <a:spcBef>
                  <a:spcPts val="800"/>
                </a:spcBef>
                <a:buFont typeface="Arial" charset="0"/>
                <a:buChar char="•"/>
                <a:defRPr b="1" i="0" cap="none" baseline="0">
                  <a:solidFill>
                    <a:schemeClr val="bg2"/>
                  </a:solidFill>
                  <a:ea typeface="Arial Black" charset="0"/>
                  <a:cs typeface="Arial Black" charset="0"/>
                </a:defRPr>
              </a:lvl3pPr>
              <a:lvl4pPr marL="0" indent="0" defTabSz="1734634">
                <a:lnSpc>
                  <a:spcPct val="90000"/>
                </a:lnSpc>
                <a:spcBef>
                  <a:spcPts val="800"/>
                </a:spcBef>
                <a:buFont typeface="Arial" charset="0"/>
                <a:buNone/>
                <a:defRPr b="0" i="0" cap="none" baseline="0">
                  <a:solidFill>
                    <a:schemeClr val="bg2"/>
                  </a:solidFill>
                  <a:ea typeface="Arial Black" charset="0"/>
                  <a:cs typeface="Arial Black" charset="0"/>
                </a:defRPr>
              </a:lvl4pPr>
              <a:lvl5pPr marL="182875" indent="-182875" defTabSz="1734634">
                <a:lnSpc>
                  <a:spcPct val="90000"/>
                </a:lnSpc>
                <a:spcBef>
                  <a:spcPts val="800"/>
                </a:spcBef>
                <a:buFont typeface="Arial" charset="0"/>
                <a:buChar char="•"/>
                <a:defRPr b="0" i="0" cap="none" baseline="0">
                  <a:solidFill>
                    <a:schemeClr val="bg2"/>
                  </a:solidFill>
                  <a:ea typeface="Arial Black" charset="0"/>
                  <a:cs typeface="Arial Black" charset="0"/>
                </a:defRPr>
              </a:lvl5pPr>
              <a:lvl6pPr marL="365751" indent="-182875" defTabSz="1734634">
                <a:lnSpc>
                  <a:spcPct val="90000"/>
                </a:lnSpc>
                <a:spcBef>
                  <a:spcPts val="800"/>
                </a:spcBef>
                <a:buFont typeface="Arial" charset="0"/>
                <a:buChar char="•"/>
                <a:defRPr sz="2133" b="1" i="0" cap="none" baseline="0">
                  <a:solidFill>
                    <a:schemeClr val="tx2"/>
                  </a:solidFill>
                  <a:latin typeface="Arial Bold" charset="0"/>
                  <a:ea typeface="Arial Bold" charset="0"/>
                  <a:cs typeface="Arial Bold" charset="0"/>
                </a:defRPr>
              </a:lvl6pPr>
              <a:lvl7pPr marL="0" indent="0" defTabSz="1734634">
                <a:lnSpc>
                  <a:spcPct val="90000"/>
                </a:lnSpc>
                <a:spcBef>
                  <a:spcPts val="800"/>
                </a:spcBef>
                <a:buFont typeface="Arial" charset="0"/>
                <a:buNone/>
                <a:defRPr sz="1867" b="1" i="0" cap="none" baseline="0">
                  <a:latin typeface="Arial Bold" charset="0"/>
                  <a:ea typeface="Arial Bold" charset="0"/>
                  <a:cs typeface="Arial Bold" charset="0"/>
                </a:defRPr>
              </a:lvl7pPr>
              <a:lvl8pPr marL="182875" indent="-182875" defTabSz="1734634">
                <a:lnSpc>
                  <a:spcPct val="90000"/>
                </a:lnSpc>
                <a:spcBef>
                  <a:spcPts val="800"/>
                </a:spcBef>
                <a:buFont typeface="Arial" charset="0"/>
                <a:buChar char="•"/>
                <a:defRPr sz="1867" b="1" i="0" cap="none" baseline="0">
                  <a:latin typeface="Arial Bold" charset="0"/>
                  <a:ea typeface="Arial Bold" charset="0"/>
                  <a:cs typeface="Arial Bold" charset="0"/>
                </a:defRPr>
              </a:lvl8pPr>
              <a:lvl9pPr marL="365751" indent="-182875" defTabSz="1734634">
                <a:lnSpc>
                  <a:spcPct val="90000"/>
                </a:lnSpc>
                <a:spcBef>
                  <a:spcPts val="800"/>
                </a:spcBef>
                <a:buFont typeface="Arial" charset="0"/>
                <a:buChar char="•"/>
                <a:defRPr sz="1867" b="1" i="0" cap="none" baseline="0">
                  <a:latin typeface="Arial Bold" charset="0"/>
                  <a:ea typeface="Arial Black" charset="0"/>
                  <a:cs typeface="Arial Black" charset="0"/>
                </a:defRPr>
              </a:lvl9pPr>
            </a:lstStyle>
            <a:p>
              <a:r>
                <a:rPr lang="en-US" sz="1400" dirty="0" smtClean="0">
                  <a:solidFill>
                    <a:srgbClr val="205AAB"/>
                  </a:solidFill>
                </a:rPr>
                <a:t>economy</a:t>
              </a:r>
              <a:endParaRPr lang="en-US" sz="1400" dirty="0">
                <a:solidFill>
                  <a:srgbClr val="205AAB"/>
                </a:solidFill>
              </a:endParaRPr>
            </a:p>
          </p:txBody>
        </p:sp>
        <p:sp>
          <p:nvSpPr>
            <p:cNvPr id="122" name="Freeform 62"/>
            <p:cNvSpPr>
              <a:spLocks/>
            </p:cNvSpPr>
            <p:nvPr/>
          </p:nvSpPr>
          <p:spPr bwMode="auto">
            <a:xfrm>
              <a:off x="1736834" y="2949926"/>
              <a:ext cx="393777" cy="404048"/>
            </a:xfrm>
            <a:custGeom>
              <a:avLst/>
              <a:gdLst>
                <a:gd name="T0" fmla="*/ 192 w 218"/>
                <a:gd name="T1" fmla="*/ 174 h 288"/>
                <a:gd name="T2" fmla="*/ 159 w 218"/>
                <a:gd name="T3" fmla="*/ 142 h 288"/>
                <a:gd name="T4" fmla="*/ 192 w 218"/>
                <a:gd name="T5" fmla="*/ 109 h 288"/>
                <a:gd name="T6" fmla="*/ 218 w 218"/>
                <a:gd name="T7" fmla="*/ 117 h 288"/>
                <a:gd name="T8" fmla="*/ 218 w 218"/>
                <a:gd name="T9" fmla="*/ 109 h 288"/>
                <a:gd name="T10" fmla="*/ 218 w 218"/>
                <a:gd name="T11" fmla="*/ 79 h 288"/>
                <a:gd name="T12" fmla="*/ 208 w 218"/>
                <a:gd name="T13" fmla="*/ 69 h 288"/>
                <a:gd name="T14" fmla="*/ 163 w 218"/>
                <a:gd name="T15" fmla="*/ 69 h 288"/>
                <a:gd name="T16" fmla="*/ 173 w 218"/>
                <a:gd name="T17" fmla="*/ 32 h 288"/>
                <a:gd name="T18" fmla="*/ 140 w 218"/>
                <a:gd name="T19" fmla="*/ 0 h 288"/>
                <a:gd name="T20" fmla="*/ 107 w 218"/>
                <a:gd name="T21" fmla="*/ 32 h 288"/>
                <a:gd name="T22" fmla="*/ 117 w 218"/>
                <a:gd name="T23" fmla="*/ 69 h 288"/>
                <a:gd name="T24" fmla="*/ 72 w 218"/>
                <a:gd name="T25" fmla="*/ 69 h 288"/>
                <a:gd name="T26" fmla="*/ 62 w 218"/>
                <a:gd name="T27" fmla="*/ 79 h 288"/>
                <a:gd name="T28" fmla="*/ 62 w 218"/>
                <a:gd name="T29" fmla="*/ 119 h 288"/>
                <a:gd name="T30" fmla="*/ 33 w 218"/>
                <a:gd name="T31" fmla="*/ 112 h 288"/>
                <a:gd name="T32" fmla="*/ 0 w 218"/>
                <a:gd name="T33" fmla="*/ 144 h 288"/>
                <a:gd name="T34" fmla="*/ 33 w 218"/>
                <a:gd name="T35" fmla="*/ 177 h 288"/>
                <a:gd name="T36" fmla="*/ 62 w 218"/>
                <a:gd name="T37" fmla="*/ 170 h 288"/>
                <a:gd name="T38" fmla="*/ 62 w 218"/>
                <a:gd name="T39" fmla="*/ 215 h 288"/>
                <a:gd name="T40" fmla="*/ 72 w 218"/>
                <a:gd name="T41" fmla="*/ 225 h 288"/>
                <a:gd name="T42" fmla="*/ 116 w 218"/>
                <a:gd name="T43" fmla="*/ 225 h 288"/>
                <a:gd name="T44" fmla="*/ 107 w 218"/>
                <a:gd name="T45" fmla="*/ 256 h 288"/>
                <a:gd name="T46" fmla="*/ 140 w 218"/>
                <a:gd name="T47" fmla="*/ 288 h 288"/>
                <a:gd name="T48" fmla="*/ 173 w 218"/>
                <a:gd name="T49" fmla="*/ 256 h 288"/>
                <a:gd name="T50" fmla="*/ 164 w 218"/>
                <a:gd name="T51" fmla="*/ 225 h 288"/>
                <a:gd name="T52" fmla="*/ 208 w 218"/>
                <a:gd name="T53" fmla="*/ 225 h 288"/>
                <a:gd name="T54" fmla="*/ 218 w 218"/>
                <a:gd name="T55" fmla="*/ 215 h 288"/>
                <a:gd name="T56" fmla="*/ 218 w 218"/>
                <a:gd name="T57" fmla="*/ 180 h 288"/>
                <a:gd name="T58" fmla="*/ 218 w 218"/>
                <a:gd name="T59" fmla="*/ 165 h 288"/>
                <a:gd name="T60" fmla="*/ 192 w 218"/>
                <a:gd name="T61" fmla="*/ 174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18" h="288">
                  <a:moveTo>
                    <a:pt x="192" y="174"/>
                  </a:moveTo>
                  <a:cubicBezTo>
                    <a:pt x="174" y="174"/>
                    <a:pt x="159" y="160"/>
                    <a:pt x="159" y="142"/>
                  </a:cubicBezTo>
                  <a:cubicBezTo>
                    <a:pt x="159" y="123"/>
                    <a:pt x="174" y="109"/>
                    <a:pt x="192" y="109"/>
                  </a:cubicBezTo>
                  <a:cubicBezTo>
                    <a:pt x="199" y="109"/>
                    <a:pt x="211" y="119"/>
                    <a:pt x="218" y="117"/>
                  </a:cubicBezTo>
                  <a:cubicBezTo>
                    <a:pt x="218" y="109"/>
                    <a:pt x="218" y="109"/>
                    <a:pt x="218" y="109"/>
                  </a:cubicBezTo>
                  <a:cubicBezTo>
                    <a:pt x="218" y="79"/>
                    <a:pt x="218" y="79"/>
                    <a:pt x="218" y="79"/>
                  </a:cubicBezTo>
                  <a:cubicBezTo>
                    <a:pt x="218" y="73"/>
                    <a:pt x="213" y="69"/>
                    <a:pt x="208" y="69"/>
                  </a:cubicBezTo>
                  <a:cubicBezTo>
                    <a:pt x="208" y="69"/>
                    <a:pt x="169" y="76"/>
                    <a:pt x="163" y="69"/>
                  </a:cubicBezTo>
                  <a:cubicBezTo>
                    <a:pt x="156" y="62"/>
                    <a:pt x="173" y="41"/>
                    <a:pt x="173" y="32"/>
                  </a:cubicBezTo>
                  <a:cubicBezTo>
                    <a:pt x="173" y="14"/>
                    <a:pt x="158" y="0"/>
                    <a:pt x="140" y="0"/>
                  </a:cubicBezTo>
                  <a:cubicBezTo>
                    <a:pt x="122" y="0"/>
                    <a:pt x="107" y="14"/>
                    <a:pt x="107" y="32"/>
                  </a:cubicBezTo>
                  <a:cubicBezTo>
                    <a:pt x="107" y="41"/>
                    <a:pt x="125" y="61"/>
                    <a:pt x="117" y="69"/>
                  </a:cubicBezTo>
                  <a:cubicBezTo>
                    <a:pt x="109" y="77"/>
                    <a:pt x="72" y="69"/>
                    <a:pt x="72" y="69"/>
                  </a:cubicBezTo>
                  <a:cubicBezTo>
                    <a:pt x="66" y="69"/>
                    <a:pt x="62" y="73"/>
                    <a:pt x="62" y="79"/>
                  </a:cubicBezTo>
                  <a:cubicBezTo>
                    <a:pt x="62" y="79"/>
                    <a:pt x="69" y="112"/>
                    <a:pt x="62" y="119"/>
                  </a:cubicBezTo>
                  <a:cubicBezTo>
                    <a:pt x="55" y="125"/>
                    <a:pt x="41" y="112"/>
                    <a:pt x="33" y="112"/>
                  </a:cubicBezTo>
                  <a:cubicBezTo>
                    <a:pt x="15" y="112"/>
                    <a:pt x="0" y="126"/>
                    <a:pt x="0" y="144"/>
                  </a:cubicBezTo>
                  <a:cubicBezTo>
                    <a:pt x="0" y="162"/>
                    <a:pt x="15" y="177"/>
                    <a:pt x="33" y="177"/>
                  </a:cubicBezTo>
                  <a:cubicBezTo>
                    <a:pt x="41" y="177"/>
                    <a:pt x="54" y="162"/>
                    <a:pt x="62" y="170"/>
                  </a:cubicBezTo>
                  <a:cubicBezTo>
                    <a:pt x="70" y="178"/>
                    <a:pt x="62" y="215"/>
                    <a:pt x="62" y="215"/>
                  </a:cubicBezTo>
                  <a:cubicBezTo>
                    <a:pt x="62" y="220"/>
                    <a:pt x="66" y="225"/>
                    <a:pt x="72" y="225"/>
                  </a:cubicBezTo>
                  <a:cubicBezTo>
                    <a:pt x="72" y="225"/>
                    <a:pt x="109" y="218"/>
                    <a:pt x="116" y="225"/>
                  </a:cubicBezTo>
                  <a:cubicBezTo>
                    <a:pt x="123" y="232"/>
                    <a:pt x="107" y="247"/>
                    <a:pt x="107" y="256"/>
                  </a:cubicBezTo>
                  <a:cubicBezTo>
                    <a:pt x="107" y="274"/>
                    <a:pt x="122" y="288"/>
                    <a:pt x="140" y="288"/>
                  </a:cubicBezTo>
                  <a:cubicBezTo>
                    <a:pt x="158" y="288"/>
                    <a:pt x="173" y="274"/>
                    <a:pt x="173" y="256"/>
                  </a:cubicBezTo>
                  <a:cubicBezTo>
                    <a:pt x="173" y="247"/>
                    <a:pt x="155" y="233"/>
                    <a:pt x="164" y="225"/>
                  </a:cubicBezTo>
                  <a:cubicBezTo>
                    <a:pt x="173" y="216"/>
                    <a:pt x="208" y="225"/>
                    <a:pt x="208" y="225"/>
                  </a:cubicBezTo>
                  <a:cubicBezTo>
                    <a:pt x="213" y="225"/>
                    <a:pt x="218" y="220"/>
                    <a:pt x="218" y="215"/>
                  </a:cubicBezTo>
                  <a:cubicBezTo>
                    <a:pt x="218" y="180"/>
                    <a:pt x="218" y="180"/>
                    <a:pt x="218" y="180"/>
                  </a:cubicBezTo>
                  <a:cubicBezTo>
                    <a:pt x="218" y="165"/>
                    <a:pt x="218" y="165"/>
                    <a:pt x="218" y="165"/>
                  </a:cubicBezTo>
                  <a:cubicBezTo>
                    <a:pt x="210" y="162"/>
                    <a:pt x="199" y="174"/>
                    <a:pt x="192" y="174"/>
                  </a:cubicBezTo>
                  <a:close/>
                </a:path>
              </a:pathLst>
            </a:custGeom>
            <a:solidFill>
              <a:srgbClr val="3165AE"/>
            </a:solidFill>
            <a:ln>
              <a:noFill/>
            </a:ln>
            <a:extLst/>
          </p:spPr>
          <p:txBody>
            <a:bodyPr vert="horz" wrap="square" lIns="91440" tIns="45720" rIns="91440" bIns="45720" numCol="1" anchor="t" anchorCtr="0" compatLnSpc="1">
              <a:prstTxWarp prst="textNoShape">
                <a:avLst/>
              </a:prstTxWarp>
            </a:bodyPr>
            <a:lstStyle/>
            <a:p>
              <a:endParaRPr lang="en-IE"/>
            </a:p>
          </p:txBody>
        </p:sp>
        <p:sp>
          <p:nvSpPr>
            <p:cNvPr id="145" name="TextBox 144"/>
            <p:cNvSpPr txBox="1"/>
            <p:nvPr/>
          </p:nvSpPr>
          <p:spPr>
            <a:xfrm>
              <a:off x="321423" y="2958051"/>
              <a:ext cx="1782869" cy="387798"/>
            </a:xfrm>
            <a:prstGeom prst="rect">
              <a:avLst/>
            </a:prstGeom>
          </p:spPr>
          <p:txBody>
            <a:bodyPr vert="horz" wrap="square" lIns="0" tIns="0" rIns="0" bIns="0" rtlCol="0" anchor="b">
              <a:spAutoFit/>
            </a:bodyPr>
            <a:lstStyle>
              <a:lvl1pPr indent="0" defTabSz="1734634">
                <a:lnSpc>
                  <a:spcPct val="90000"/>
                </a:lnSpc>
                <a:spcBef>
                  <a:spcPts val="800"/>
                </a:spcBef>
                <a:buFont typeface="Arial" charset="0"/>
                <a:buNone/>
                <a:defRPr sz="2400" b="0" i="0" cap="all" spc="-133" baseline="0">
                  <a:solidFill>
                    <a:schemeClr val="accent4"/>
                  </a:solidFill>
                  <a:latin typeface="Arial Black" charset="0"/>
                  <a:ea typeface="Arial Black" charset="0"/>
                  <a:cs typeface="Arial Black" charset="0"/>
                </a:defRPr>
              </a:lvl1pPr>
              <a:lvl2pPr marL="182875" indent="-182875" defTabSz="1734634">
                <a:lnSpc>
                  <a:spcPct val="90000"/>
                </a:lnSpc>
                <a:spcBef>
                  <a:spcPts val="800"/>
                </a:spcBef>
                <a:buFont typeface="Arial" charset="0"/>
                <a:buChar char="•"/>
                <a:defRPr b="1" i="0" cap="none" baseline="0">
                  <a:solidFill>
                    <a:schemeClr val="bg2"/>
                  </a:solidFill>
                  <a:ea typeface="Arial Black" charset="0"/>
                  <a:cs typeface="Arial Black" charset="0"/>
                </a:defRPr>
              </a:lvl2pPr>
              <a:lvl3pPr marL="365751" indent="-182875" defTabSz="1734634">
                <a:lnSpc>
                  <a:spcPct val="90000"/>
                </a:lnSpc>
                <a:spcBef>
                  <a:spcPts val="800"/>
                </a:spcBef>
                <a:buFont typeface="Arial" charset="0"/>
                <a:buChar char="•"/>
                <a:defRPr b="1" i="0" cap="none" baseline="0">
                  <a:solidFill>
                    <a:schemeClr val="bg2"/>
                  </a:solidFill>
                  <a:ea typeface="Arial Black" charset="0"/>
                  <a:cs typeface="Arial Black" charset="0"/>
                </a:defRPr>
              </a:lvl3pPr>
              <a:lvl4pPr marL="0" indent="0" defTabSz="1734634">
                <a:lnSpc>
                  <a:spcPct val="90000"/>
                </a:lnSpc>
                <a:spcBef>
                  <a:spcPts val="800"/>
                </a:spcBef>
                <a:buFont typeface="Arial" charset="0"/>
                <a:buNone/>
                <a:defRPr b="0" i="0" cap="none" baseline="0">
                  <a:solidFill>
                    <a:schemeClr val="bg2"/>
                  </a:solidFill>
                  <a:ea typeface="Arial Black" charset="0"/>
                  <a:cs typeface="Arial Black" charset="0"/>
                </a:defRPr>
              </a:lvl4pPr>
              <a:lvl5pPr marL="182875" indent="-182875" defTabSz="1734634">
                <a:lnSpc>
                  <a:spcPct val="90000"/>
                </a:lnSpc>
                <a:spcBef>
                  <a:spcPts val="800"/>
                </a:spcBef>
                <a:buFont typeface="Arial" charset="0"/>
                <a:buChar char="•"/>
                <a:defRPr b="0" i="0" cap="none" baseline="0">
                  <a:solidFill>
                    <a:schemeClr val="bg2"/>
                  </a:solidFill>
                  <a:ea typeface="Arial Black" charset="0"/>
                  <a:cs typeface="Arial Black" charset="0"/>
                </a:defRPr>
              </a:lvl5pPr>
              <a:lvl6pPr marL="365751" indent="-182875" defTabSz="1734634">
                <a:lnSpc>
                  <a:spcPct val="90000"/>
                </a:lnSpc>
                <a:spcBef>
                  <a:spcPts val="800"/>
                </a:spcBef>
                <a:buFont typeface="Arial" charset="0"/>
                <a:buChar char="•"/>
                <a:defRPr sz="2133" b="1" i="0" cap="none" baseline="0">
                  <a:solidFill>
                    <a:schemeClr val="tx2"/>
                  </a:solidFill>
                  <a:latin typeface="Arial Bold" charset="0"/>
                  <a:ea typeface="Arial Bold" charset="0"/>
                  <a:cs typeface="Arial Bold" charset="0"/>
                </a:defRPr>
              </a:lvl6pPr>
              <a:lvl7pPr marL="0" indent="0" defTabSz="1734634">
                <a:lnSpc>
                  <a:spcPct val="90000"/>
                </a:lnSpc>
                <a:spcBef>
                  <a:spcPts val="800"/>
                </a:spcBef>
                <a:buFont typeface="Arial" charset="0"/>
                <a:buNone/>
                <a:defRPr sz="1867" b="1" i="0" cap="none" baseline="0">
                  <a:latin typeface="Arial Bold" charset="0"/>
                  <a:ea typeface="Arial Bold" charset="0"/>
                  <a:cs typeface="Arial Bold" charset="0"/>
                </a:defRPr>
              </a:lvl7pPr>
              <a:lvl8pPr marL="182875" indent="-182875" defTabSz="1734634">
                <a:lnSpc>
                  <a:spcPct val="90000"/>
                </a:lnSpc>
                <a:spcBef>
                  <a:spcPts val="800"/>
                </a:spcBef>
                <a:buFont typeface="Arial" charset="0"/>
                <a:buChar char="•"/>
                <a:defRPr sz="1867" b="1" i="0" cap="none" baseline="0">
                  <a:latin typeface="Arial Bold" charset="0"/>
                  <a:ea typeface="Arial Bold" charset="0"/>
                  <a:cs typeface="Arial Bold" charset="0"/>
                </a:defRPr>
              </a:lvl8pPr>
              <a:lvl9pPr marL="365751" indent="-182875" defTabSz="1734634">
                <a:lnSpc>
                  <a:spcPct val="90000"/>
                </a:lnSpc>
                <a:spcBef>
                  <a:spcPts val="800"/>
                </a:spcBef>
                <a:buFont typeface="Arial" charset="0"/>
                <a:buChar char="•"/>
                <a:defRPr sz="1867" b="1" i="0" cap="none" baseline="0">
                  <a:latin typeface="Arial Bold" charset="0"/>
                  <a:ea typeface="Arial Black" charset="0"/>
                  <a:cs typeface="Arial Black" charset="0"/>
                </a:defRPr>
              </a:lvl9pPr>
            </a:lstStyle>
            <a:p>
              <a:r>
                <a:rPr lang="en-US" sz="1400" dirty="0" smtClean="0">
                  <a:solidFill>
                    <a:srgbClr val="205AAB"/>
                  </a:solidFill>
                </a:rPr>
                <a:t>Strategy &amp; Governance</a:t>
              </a:r>
            </a:p>
          </p:txBody>
        </p:sp>
      </p:grpSp>
      <p:grpSp>
        <p:nvGrpSpPr>
          <p:cNvPr id="10" name="Group 9"/>
          <p:cNvGrpSpPr/>
          <p:nvPr/>
        </p:nvGrpSpPr>
        <p:grpSpPr>
          <a:xfrm>
            <a:off x="317637" y="3596221"/>
            <a:ext cx="11323171" cy="387798"/>
            <a:chOff x="317637" y="3521462"/>
            <a:chExt cx="11323171" cy="387798"/>
          </a:xfrm>
        </p:grpSpPr>
        <p:sp>
          <p:nvSpPr>
            <p:cNvPr id="42" name="TextBox 41"/>
            <p:cNvSpPr txBox="1"/>
            <p:nvPr/>
          </p:nvSpPr>
          <p:spPr>
            <a:xfrm>
              <a:off x="2631199" y="3521462"/>
              <a:ext cx="1596143" cy="387798"/>
            </a:xfrm>
            <a:prstGeom prst="rect">
              <a:avLst/>
            </a:prstGeom>
          </p:spPr>
          <p:txBody>
            <a:bodyPr vert="horz" wrap="none" lIns="0" tIns="0" rIns="0" bIns="0" rtlCol="0" anchor="b">
              <a:spAutoFit/>
            </a:bodyPr>
            <a:lstStyle>
              <a:lvl1pPr indent="0" defTabSz="1734634">
                <a:lnSpc>
                  <a:spcPct val="90000"/>
                </a:lnSpc>
                <a:spcBef>
                  <a:spcPts val="800"/>
                </a:spcBef>
                <a:buFont typeface="Arial" charset="0"/>
                <a:buNone/>
                <a:defRPr sz="2400" b="0" i="0" cap="all" spc="-133" baseline="0">
                  <a:solidFill>
                    <a:schemeClr val="accent4"/>
                  </a:solidFill>
                  <a:latin typeface="Arial Black" charset="0"/>
                  <a:ea typeface="Arial Black" charset="0"/>
                  <a:cs typeface="Arial Black" charset="0"/>
                </a:defRPr>
              </a:lvl1pPr>
              <a:lvl2pPr marL="182875" indent="-182875" defTabSz="1734634">
                <a:lnSpc>
                  <a:spcPct val="90000"/>
                </a:lnSpc>
                <a:spcBef>
                  <a:spcPts val="800"/>
                </a:spcBef>
                <a:buFont typeface="Arial" charset="0"/>
                <a:buChar char="•"/>
                <a:defRPr b="1" i="0" cap="none" baseline="0">
                  <a:solidFill>
                    <a:schemeClr val="bg2"/>
                  </a:solidFill>
                  <a:ea typeface="Arial Black" charset="0"/>
                  <a:cs typeface="Arial Black" charset="0"/>
                </a:defRPr>
              </a:lvl2pPr>
              <a:lvl3pPr marL="365751" indent="-182875" defTabSz="1734634">
                <a:lnSpc>
                  <a:spcPct val="90000"/>
                </a:lnSpc>
                <a:spcBef>
                  <a:spcPts val="800"/>
                </a:spcBef>
                <a:buFont typeface="Arial" charset="0"/>
                <a:buChar char="•"/>
                <a:defRPr b="1" i="0" cap="none" baseline="0">
                  <a:solidFill>
                    <a:schemeClr val="bg2"/>
                  </a:solidFill>
                  <a:ea typeface="Arial Black" charset="0"/>
                  <a:cs typeface="Arial Black" charset="0"/>
                </a:defRPr>
              </a:lvl3pPr>
              <a:lvl4pPr marL="0" indent="0" defTabSz="1734634">
                <a:lnSpc>
                  <a:spcPct val="90000"/>
                </a:lnSpc>
                <a:spcBef>
                  <a:spcPts val="800"/>
                </a:spcBef>
                <a:buFont typeface="Arial" charset="0"/>
                <a:buNone/>
                <a:defRPr b="0" i="0" cap="none" baseline="0">
                  <a:solidFill>
                    <a:schemeClr val="bg2"/>
                  </a:solidFill>
                  <a:ea typeface="Arial Black" charset="0"/>
                  <a:cs typeface="Arial Black" charset="0"/>
                </a:defRPr>
              </a:lvl4pPr>
              <a:lvl5pPr marL="182875" indent="-182875" defTabSz="1734634">
                <a:lnSpc>
                  <a:spcPct val="90000"/>
                </a:lnSpc>
                <a:spcBef>
                  <a:spcPts val="800"/>
                </a:spcBef>
                <a:buFont typeface="Arial" charset="0"/>
                <a:buChar char="•"/>
                <a:defRPr b="0" i="0" cap="none" baseline="0">
                  <a:solidFill>
                    <a:schemeClr val="bg2"/>
                  </a:solidFill>
                  <a:ea typeface="Arial Black" charset="0"/>
                  <a:cs typeface="Arial Black" charset="0"/>
                </a:defRPr>
              </a:lvl5pPr>
              <a:lvl6pPr marL="365751" indent="-182875" defTabSz="1734634">
                <a:lnSpc>
                  <a:spcPct val="90000"/>
                </a:lnSpc>
                <a:spcBef>
                  <a:spcPts val="800"/>
                </a:spcBef>
                <a:buFont typeface="Arial" charset="0"/>
                <a:buChar char="•"/>
                <a:defRPr sz="2133" b="1" i="0" cap="none" baseline="0">
                  <a:solidFill>
                    <a:schemeClr val="tx2"/>
                  </a:solidFill>
                  <a:latin typeface="Arial Bold" charset="0"/>
                  <a:ea typeface="Arial Bold" charset="0"/>
                  <a:cs typeface="Arial Bold" charset="0"/>
                </a:defRPr>
              </a:lvl6pPr>
              <a:lvl7pPr marL="0" indent="0" defTabSz="1734634">
                <a:lnSpc>
                  <a:spcPct val="90000"/>
                </a:lnSpc>
                <a:spcBef>
                  <a:spcPts val="800"/>
                </a:spcBef>
                <a:buFont typeface="Arial" charset="0"/>
                <a:buNone/>
                <a:defRPr sz="1867" b="1" i="0" cap="none" baseline="0">
                  <a:latin typeface="Arial Bold" charset="0"/>
                  <a:ea typeface="Arial Bold" charset="0"/>
                  <a:cs typeface="Arial Bold" charset="0"/>
                </a:defRPr>
              </a:lvl7pPr>
              <a:lvl8pPr marL="182875" indent="-182875" defTabSz="1734634">
                <a:lnSpc>
                  <a:spcPct val="90000"/>
                </a:lnSpc>
                <a:spcBef>
                  <a:spcPts val="800"/>
                </a:spcBef>
                <a:buFont typeface="Arial" charset="0"/>
                <a:buChar char="•"/>
                <a:defRPr sz="1867" b="1" i="0" cap="none" baseline="0">
                  <a:latin typeface="Arial Bold" charset="0"/>
                  <a:ea typeface="Arial Bold" charset="0"/>
                  <a:cs typeface="Arial Bold" charset="0"/>
                </a:defRPr>
              </a:lvl8pPr>
              <a:lvl9pPr marL="365751" indent="-182875" defTabSz="1734634">
                <a:lnSpc>
                  <a:spcPct val="90000"/>
                </a:lnSpc>
                <a:spcBef>
                  <a:spcPts val="800"/>
                </a:spcBef>
                <a:buFont typeface="Arial" charset="0"/>
                <a:buChar char="•"/>
                <a:defRPr sz="1867" b="1" i="0" cap="none" baseline="0">
                  <a:latin typeface="Arial Bold" charset="0"/>
                  <a:ea typeface="Arial Black" charset="0"/>
                  <a:cs typeface="Arial Black" charset="0"/>
                </a:defRPr>
              </a:lvl9pPr>
            </a:lstStyle>
            <a:p>
              <a:r>
                <a:rPr lang="en-US" sz="1400" dirty="0">
                  <a:solidFill>
                    <a:srgbClr val="FF8201"/>
                  </a:solidFill>
                </a:rPr>
                <a:t>From</a:t>
              </a:r>
              <a:br>
                <a:rPr lang="en-US" sz="1400" dirty="0">
                  <a:solidFill>
                    <a:srgbClr val="FF8201"/>
                  </a:solidFill>
                </a:rPr>
              </a:br>
              <a:r>
                <a:rPr lang="en-US" sz="1400" dirty="0" err="1" smtClean="0">
                  <a:solidFill>
                    <a:srgbClr val="FF8201"/>
                  </a:solidFill>
                </a:rPr>
                <a:t>inventorized</a:t>
              </a:r>
              <a:r>
                <a:rPr lang="en-US" sz="1400" dirty="0" smtClean="0">
                  <a:solidFill>
                    <a:srgbClr val="FF8201"/>
                  </a:solidFill>
                </a:rPr>
                <a:t> </a:t>
              </a:r>
              <a:r>
                <a:rPr lang="en-US" sz="1400" dirty="0">
                  <a:solidFill>
                    <a:srgbClr val="FF8201"/>
                  </a:solidFill>
                </a:rPr>
                <a:t>to</a:t>
              </a:r>
            </a:p>
          </p:txBody>
        </p:sp>
        <p:cxnSp>
          <p:nvCxnSpPr>
            <p:cNvPr id="43" name="Straight Arrow Connector 42"/>
            <p:cNvCxnSpPr/>
            <p:nvPr/>
          </p:nvCxnSpPr>
          <p:spPr>
            <a:xfrm>
              <a:off x="4252953" y="3715361"/>
              <a:ext cx="981818" cy="0"/>
            </a:xfrm>
            <a:prstGeom prst="straightConnector1">
              <a:avLst/>
            </a:prstGeom>
            <a:noFill/>
            <a:ln w="22225">
              <a:solidFill>
                <a:schemeClr val="accent6"/>
              </a:solidFill>
              <a:prstDash val="sysDash"/>
              <a:miter lim="800000"/>
              <a:tailEnd type="triangle"/>
            </a:ln>
          </p:spPr>
          <p:style>
            <a:lnRef idx="2">
              <a:schemeClr val="accent1">
                <a:shade val="50000"/>
              </a:schemeClr>
            </a:lnRef>
            <a:fillRef idx="1">
              <a:schemeClr val="accent1"/>
            </a:fillRef>
            <a:effectRef idx="0">
              <a:schemeClr val="accent1"/>
            </a:effectRef>
            <a:fontRef idx="minor">
              <a:schemeClr val="lt1"/>
            </a:fontRef>
          </p:style>
        </p:cxnSp>
        <p:sp>
          <p:nvSpPr>
            <p:cNvPr id="44" name="TextBox 43"/>
            <p:cNvSpPr txBox="1"/>
            <p:nvPr/>
          </p:nvSpPr>
          <p:spPr>
            <a:xfrm>
              <a:off x="5310476" y="3618412"/>
              <a:ext cx="1288045" cy="193899"/>
            </a:xfrm>
            <a:prstGeom prst="rect">
              <a:avLst/>
            </a:prstGeom>
          </p:spPr>
          <p:txBody>
            <a:bodyPr vert="horz" wrap="none" lIns="0" tIns="0" rIns="0" bIns="0" rtlCol="0" anchor="b">
              <a:spAutoFit/>
            </a:bodyPr>
            <a:lstStyle>
              <a:lvl1pPr indent="0" defTabSz="1734634">
                <a:lnSpc>
                  <a:spcPct val="90000"/>
                </a:lnSpc>
                <a:spcBef>
                  <a:spcPts val="800"/>
                </a:spcBef>
                <a:buFont typeface="Arial" charset="0"/>
                <a:buNone/>
                <a:defRPr sz="2400" b="0" i="0" cap="all" spc="-133" baseline="0">
                  <a:solidFill>
                    <a:schemeClr val="accent4"/>
                  </a:solidFill>
                  <a:latin typeface="Arial Black" charset="0"/>
                  <a:ea typeface="Arial Black" charset="0"/>
                  <a:cs typeface="Arial Black" charset="0"/>
                </a:defRPr>
              </a:lvl1pPr>
              <a:lvl2pPr marL="182875" indent="-182875" defTabSz="1734634">
                <a:lnSpc>
                  <a:spcPct val="90000"/>
                </a:lnSpc>
                <a:spcBef>
                  <a:spcPts val="800"/>
                </a:spcBef>
                <a:buFont typeface="Arial" charset="0"/>
                <a:buChar char="•"/>
                <a:defRPr b="1" i="0" cap="none" baseline="0">
                  <a:solidFill>
                    <a:schemeClr val="bg2"/>
                  </a:solidFill>
                  <a:ea typeface="Arial Black" charset="0"/>
                  <a:cs typeface="Arial Black" charset="0"/>
                </a:defRPr>
              </a:lvl2pPr>
              <a:lvl3pPr marL="365751" indent="-182875" defTabSz="1734634">
                <a:lnSpc>
                  <a:spcPct val="90000"/>
                </a:lnSpc>
                <a:spcBef>
                  <a:spcPts val="800"/>
                </a:spcBef>
                <a:buFont typeface="Arial" charset="0"/>
                <a:buChar char="•"/>
                <a:defRPr b="1" i="0" cap="none" baseline="0">
                  <a:solidFill>
                    <a:schemeClr val="bg2"/>
                  </a:solidFill>
                  <a:ea typeface="Arial Black" charset="0"/>
                  <a:cs typeface="Arial Black" charset="0"/>
                </a:defRPr>
              </a:lvl3pPr>
              <a:lvl4pPr marL="0" indent="0" defTabSz="1734634">
                <a:lnSpc>
                  <a:spcPct val="90000"/>
                </a:lnSpc>
                <a:spcBef>
                  <a:spcPts val="800"/>
                </a:spcBef>
                <a:buFont typeface="Arial" charset="0"/>
                <a:buNone/>
                <a:defRPr b="0" i="0" cap="none" baseline="0">
                  <a:solidFill>
                    <a:schemeClr val="bg2"/>
                  </a:solidFill>
                  <a:ea typeface="Arial Black" charset="0"/>
                  <a:cs typeface="Arial Black" charset="0"/>
                </a:defRPr>
              </a:lvl4pPr>
              <a:lvl5pPr marL="182875" indent="-182875" defTabSz="1734634">
                <a:lnSpc>
                  <a:spcPct val="90000"/>
                </a:lnSpc>
                <a:spcBef>
                  <a:spcPts val="800"/>
                </a:spcBef>
                <a:buFont typeface="Arial" charset="0"/>
                <a:buChar char="•"/>
                <a:defRPr b="0" i="0" cap="none" baseline="0">
                  <a:solidFill>
                    <a:schemeClr val="bg2"/>
                  </a:solidFill>
                  <a:ea typeface="Arial Black" charset="0"/>
                  <a:cs typeface="Arial Black" charset="0"/>
                </a:defRPr>
              </a:lvl5pPr>
              <a:lvl6pPr marL="365751" indent="-182875" defTabSz="1734634">
                <a:lnSpc>
                  <a:spcPct val="90000"/>
                </a:lnSpc>
                <a:spcBef>
                  <a:spcPts val="800"/>
                </a:spcBef>
                <a:buFont typeface="Arial" charset="0"/>
                <a:buChar char="•"/>
                <a:defRPr sz="2133" b="1" i="0" cap="none" baseline="0">
                  <a:solidFill>
                    <a:schemeClr val="tx2"/>
                  </a:solidFill>
                  <a:latin typeface="Arial Bold" charset="0"/>
                  <a:ea typeface="Arial Bold" charset="0"/>
                  <a:cs typeface="Arial Bold" charset="0"/>
                </a:defRPr>
              </a:lvl6pPr>
              <a:lvl7pPr marL="0" indent="0" defTabSz="1734634">
                <a:lnSpc>
                  <a:spcPct val="90000"/>
                </a:lnSpc>
                <a:spcBef>
                  <a:spcPts val="800"/>
                </a:spcBef>
                <a:buFont typeface="Arial" charset="0"/>
                <a:buNone/>
                <a:defRPr sz="1867" b="1" i="0" cap="none" baseline="0">
                  <a:latin typeface="Arial Bold" charset="0"/>
                  <a:ea typeface="Arial Bold" charset="0"/>
                  <a:cs typeface="Arial Bold" charset="0"/>
                </a:defRPr>
              </a:lvl7pPr>
              <a:lvl8pPr marL="182875" indent="-182875" defTabSz="1734634">
                <a:lnSpc>
                  <a:spcPct val="90000"/>
                </a:lnSpc>
                <a:spcBef>
                  <a:spcPts val="800"/>
                </a:spcBef>
                <a:buFont typeface="Arial" charset="0"/>
                <a:buChar char="•"/>
                <a:defRPr sz="1867" b="1" i="0" cap="none" baseline="0">
                  <a:latin typeface="Arial Bold" charset="0"/>
                  <a:ea typeface="Arial Bold" charset="0"/>
                  <a:cs typeface="Arial Bold" charset="0"/>
                </a:defRPr>
              </a:lvl8pPr>
              <a:lvl9pPr marL="365751" indent="-182875" defTabSz="1734634">
                <a:lnSpc>
                  <a:spcPct val="90000"/>
                </a:lnSpc>
                <a:spcBef>
                  <a:spcPts val="800"/>
                </a:spcBef>
                <a:buFont typeface="Arial" charset="0"/>
                <a:buChar char="•"/>
                <a:defRPr sz="1867" b="1" i="0" cap="none" baseline="0">
                  <a:latin typeface="Arial Bold" charset="0"/>
                  <a:ea typeface="Arial Black" charset="0"/>
                  <a:cs typeface="Arial Black" charset="0"/>
                </a:defRPr>
              </a:lvl9pPr>
            </a:lstStyle>
            <a:p>
              <a:r>
                <a:rPr lang="en-US" sz="1400" dirty="0" smtClean="0">
                  <a:solidFill>
                    <a:srgbClr val="FF8201"/>
                  </a:solidFill>
                </a:rPr>
                <a:t>rationalized</a:t>
              </a:r>
              <a:endParaRPr lang="en-US" sz="1400" dirty="0">
                <a:solidFill>
                  <a:srgbClr val="FF8201"/>
                </a:solidFill>
              </a:endParaRPr>
            </a:p>
          </p:txBody>
        </p:sp>
        <p:cxnSp>
          <p:nvCxnSpPr>
            <p:cNvPr id="45" name="Straight Arrow Connector 44"/>
            <p:cNvCxnSpPr/>
            <p:nvPr/>
          </p:nvCxnSpPr>
          <p:spPr>
            <a:xfrm>
              <a:off x="6635984" y="3715361"/>
              <a:ext cx="811420" cy="0"/>
            </a:xfrm>
            <a:prstGeom prst="straightConnector1">
              <a:avLst/>
            </a:prstGeom>
            <a:noFill/>
            <a:ln w="22225">
              <a:solidFill>
                <a:schemeClr val="accent6"/>
              </a:solidFill>
              <a:prstDash val="sysDash"/>
              <a:miter lim="800000"/>
              <a:tailEnd type="triangle"/>
            </a:ln>
          </p:spPr>
          <p:style>
            <a:lnRef idx="2">
              <a:schemeClr val="accent1">
                <a:shade val="50000"/>
              </a:schemeClr>
            </a:lnRef>
            <a:fillRef idx="1">
              <a:schemeClr val="accent1"/>
            </a:fillRef>
            <a:effectRef idx="0">
              <a:schemeClr val="accent1"/>
            </a:effectRef>
            <a:fontRef idx="minor">
              <a:schemeClr val="lt1"/>
            </a:fontRef>
          </p:style>
        </p:cxnSp>
        <p:sp>
          <p:nvSpPr>
            <p:cNvPr id="46" name="TextBox 45"/>
            <p:cNvSpPr txBox="1"/>
            <p:nvPr/>
          </p:nvSpPr>
          <p:spPr>
            <a:xfrm>
              <a:off x="7520909" y="3618412"/>
              <a:ext cx="1031564" cy="193899"/>
            </a:xfrm>
            <a:prstGeom prst="rect">
              <a:avLst/>
            </a:prstGeom>
          </p:spPr>
          <p:txBody>
            <a:bodyPr vert="horz" wrap="none" lIns="0" tIns="0" rIns="0" bIns="0" rtlCol="0" anchor="b">
              <a:spAutoFit/>
            </a:bodyPr>
            <a:lstStyle>
              <a:lvl1pPr indent="0" defTabSz="1734634">
                <a:lnSpc>
                  <a:spcPct val="90000"/>
                </a:lnSpc>
                <a:spcBef>
                  <a:spcPts val="800"/>
                </a:spcBef>
                <a:buFont typeface="Arial" charset="0"/>
                <a:buNone/>
                <a:defRPr sz="2400" b="0" i="0" cap="all" spc="-133" baseline="0">
                  <a:solidFill>
                    <a:schemeClr val="accent4"/>
                  </a:solidFill>
                  <a:latin typeface="Arial Black" charset="0"/>
                  <a:ea typeface="Arial Black" charset="0"/>
                  <a:cs typeface="Arial Black" charset="0"/>
                </a:defRPr>
              </a:lvl1pPr>
              <a:lvl2pPr marL="182875" indent="-182875" defTabSz="1734634">
                <a:lnSpc>
                  <a:spcPct val="90000"/>
                </a:lnSpc>
                <a:spcBef>
                  <a:spcPts val="800"/>
                </a:spcBef>
                <a:buFont typeface="Arial" charset="0"/>
                <a:buChar char="•"/>
                <a:defRPr b="1" i="0" cap="none" baseline="0">
                  <a:solidFill>
                    <a:schemeClr val="bg2"/>
                  </a:solidFill>
                  <a:ea typeface="Arial Black" charset="0"/>
                  <a:cs typeface="Arial Black" charset="0"/>
                </a:defRPr>
              </a:lvl2pPr>
              <a:lvl3pPr marL="365751" indent="-182875" defTabSz="1734634">
                <a:lnSpc>
                  <a:spcPct val="90000"/>
                </a:lnSpc>
                <a:spcBef>
                  <a:spcPts val="800"/>
                </a:spcBef>
                <a:buFont typeface="Arial" charset="0"/>
                <a:buChar char="•"/>
                <a:defRPr b="1" i="0" cap="none" baseline="0">
                  <a:solidFill>
                    <a:schemeClr val="bg2"/>
                  </a:solidFill>
                  <a:ea typeface="Arial Black" charset="0"/>
                  <a:cs typeface="Arial Black" charset="0"/>
                </a:defRPr>
              </a:lvl3pPr>
              <a:lvl4pPr marL="0" indent="0" defTabSz="1734634">
                <a:lnSpc>
                  <a:spcPct val="90000"/>
                </a:lnSpc>
                <a:spcBef>
                  <a:spcPts val="800"/>
                </a:spcBef>
                <a:buFont typeface="Arial" charset="0"/>
                <a:buNone/>
                <a:defRPr b="0" i="0" cap="none" baseline="0">
                  <a:solidFill>
                    <a:schemeClr val="bg2"/>
                  </a:solidFill>
                  <a:ea typeface="Arial Black" charset="0"/>
                  <a:cs typeface="Arial Black" charset="0"/>
                </a:defRPr>
              </a:lvl4pPr>
              <a:lvl5pPr marL="182875" indent="-182875" defTabSz="1734634">
                <a:lnSpc>
                  <a:spcPct val="90000"/>
                </a:lnSpc>
                <a:spcBef>
                  <a:spcPts val="800"/>
                </a:spcBef>
                <a:buFont typeface="Arial" charset="0"/>
                <a:buChar char="•"/>
                <a:defRPr b="0" i="0" cap="none" baseline="0">
                  <a:solidFill>
                    <a:schemeClr val="bg2"/>
                  </a:solidFill>
                  <a:ea typeface="Arial Black" charset="0"/>
                  <a:cs typeface="Arial Black" charset="0"/>
                </a:defRPr>
              </a:lvl5pPr>
              <a:lvl6pPr marL="365751" indent="-182875" defTabSz="1734634">
                <a:lnSpc>
                  <a:spcPct val="90000"/>
                </a:lnSpc>
                <a:spcBef>
                  <a:spcPts val="800"/>
                </a:spcBef>
                <a:buFont typeface="Arial" charset="0"/>
                <a:buChar char="•"/>
                <a:defRPr sz="2133" b="1" i="0" cap="none" baseline="0">
                  <a:solidFill>
                    <a:schemeClr val="tx2"/>
                  </a:solidFill>
                  <a:latin typeface="Arial Bold" charset="0"/>
                  <a:ea typeface="Arial Bold" charset="0"/>
                  <a:cs typeface="Arial Bold" charset="0"/>
                </a:defRPr>
              </a:lvl6pPr>
              <a:lvl7pPr marL="0" indent="0" defTabSz="1734634">
                <a:lnSpc>
                  <a:spcPct val="90000"/>
                </a:lnSpc>
                <a:spcBef>
                  <a:spcPts val="800"/>
                </a:spcBef>
                <a:buFont typeface="Arial" charset="0"/>
                <a:buNone/>
                <a:defRPr sz="1867" b="1" i="0" cap="none" baseline="0">
                  <a:latin typeface="Arial Bold" charset="0"/>
                  <a:ea typeface="Arial Bold" charset="0"/>
                  <a:cs typeface="Arial Bold" charset="0"/>
                </a:defRPr>
              </a:lvl7pPr>
              <a:lvl8pPr marL="182875" indent="-182875" defTabSz="1734634">
                <a:lnSpc>
                  <a:spcPct val="90000"/>
                </a:lnSpc>
                <a:spcBef>
                  <a:spcPts val="800"/>
                </a:spcBef>
                <a:buFont typeface="Arial" charset="0"/>
                <a:buChar char="•"/>
                <a:defRPr sz="1867" b="1" i="0" cap="none" baseline="0">
                  <a:latin typeface="Arial Bold" charset="0"/>
                  <a:ea typeface="Arial Bold" charset="0"/>
                  <a:cs typeface="Arial Bold" charset="0"/>
                </a:defRPr>
              </a:lvl8pPr>
              <a:lvl9pPr marL="365751" indent="-182875" defTabSz="1734634">
                <a:lnSpc>
                  <a:spcPct val="90000"/>
                </a:lnSpc>
                <a:spcBef>
                  <a:spcPts val="800"/>
                </a:spcBef>
                <a:buFont typeface="Arial" charset="0"/>
                <a:buChar char="•"/>
                <a:defRPr sz="1867" b="1" i="0" cap="none" baseline="0">
                  <a:latin typeface="Arial Bold" charset="0"/>
                  <a:ea typeface="Arial Black" charset="0"/>
                  <a:cs typeface="Arial Black" charset="0"/>
                </a:defRPr>
              </a:lvl9pPr>
            </a:lstStyle>
            <a:p>
              <a:r>
                <a:rPr lang="en-US" sz="1400" dirty="0" smtClean="0">
                  <a:solidFill>
                    <a:srgbClr val="FF8201"/>
                  </a:solidFill>
                </a:rPr>
                <a:t>federated</a:t>
              </a:r>
              <a:endParaRPr lang="en-US" sz="1400" dirty="0">
                <a:solidFill>
                  <a:srgbClr val="FF8201"/>
                </a:solidFill>
              </a:endParaRPr>
            </a:p>
          </p:txBody>
        </p:sp>
        <p:cxnSp>
          <p:nvCxnSpPr>
            <p:cNvPr id="47" name="Straight Arrow Connector 46"/>
            <p:cNvCxnSpPr/>
            <p:nvPr/>
          </p:nvCxnSpPr>
          <p:spPr>
            <a:xfrm>
              <a:off x="8790514" y="3715361"/>
              <a:ext cx="1080000" cy="0"/>
            </a:xfrm>
            <a:prstGeom prst="straightConnector1">
              <a:avLst/>
            </a:prstGeom>
            <a:noFill/>
            <a:ln w="22225">
              <a:solidFill>
                <a:schemeClr val="accent6"/>
              </a:solidFill>
              <a:prstDash val="sysDash"/>
              <a:miter lim="800000"/>
              <a:tailEnd type="triangle"/>
            </a:ln>
          </p:spPr>
          <p:style>
            <a:lnRef idx="2">
              <a:schemeClr val="accent1">
                <a:shade val="50000"/>
              </a:schemeClr>
            </a:lnRef>
            <a:fillRef idx="1">
              <a:schemeClr val="accent1"/>
            </a:fillRef>
            <a:effectRef idx="0">
              <a:schemeClr val="accent1"/>
            </a:effectRef>
            <a:fontRef idx="minor">
              <a:schemeClr val="lt1"/>
            </a:fontRef>
          </p:style>
        </p:cxnSp>
        <p:sp>
          <p:nvSpPr>
            <p:cNvPr id="48" name="TextBox 47"/>
            <p:cNvSpPr txBox="1"/>
            <p:nvPr/>
          </p:nvSpPr>
          <p:spPr>
            <a:xfrm>
              <a:off x="9930515" y="3521462"/>
              <a:ext cx="1710293" cy="387798"/>
            </a:xfrm>
            <a:prstGeom prst="rect">
              <a:avLst/>
            </a:prstGeom>
          </p:spPr>
          <p:txBody>
            <a:bodyPr vert="horz" wrap="square" lIns="0" tIns="0" rIns="0" bIns="0" rtlCol="0" anchor="b">
              <a:spAutoFit/>
            </a:bodyPr>
            <a:lstStyle>
              <a:lvl1pPr indent="0" defTabSz="1734634">
                <a:lnSpc>
                  <a:spcPct val="90000"/>
                </a:lnSpc>
                <a:spcBef>
                  <a:spcPts val="800"/>
                </a:spcBef>
                <a:buFont typeface="Arial" charset="0"/>
                <a:buNone/>
                <a:defRPr sz="2400" b="0" i="0" cap="all" spc="-133" baseline="0">
                  <a:solidFill>
                    <a:schemeClr val="accent4"/>
                  </a:solidFill>
                  <a:latin typeface="Arial Black" charset="0"/>
                  <a:ea typeface="Arial Black" charset="0"/>
                  <a:cs typeface="Arial Black" charset="0"/>
                </a:defRPr>
              </a:lvl1pPr>
              <a:lvl2pPr marL="182875" indent="-182875" defTabSz="1734634">
                <a:lnSpc>
                  <a:spcPct val="90000"/>
                </a:lnSpc>
                <a:spcBef>
                  <a:spcPts val="800"/>
                </a:spcBef>
                <a:buFont typeface="Arial" charset="0"/>
                <a:buChar char="•"/>
                <a:defRPr b="1" i="0" cap="none" baseline="0">
                  <a:solidFill>
                    <a:schemeClr val="bg2"/>
                  </a:solidFill>
                  <a:ea typeface="Arial Black" charset="0"/>
                  <a:cs typeface="Arial Black" charset="0"/>
                </a:defRPr>
              </a:lvl2pPr>
              <a:lvl3pPr marL="365751" indent="-182875" defTabSz="1734634">
                <a:lnSpc>
                  <a:spcPct val="90000"/>
                </a:lnSpc>
                <a:spcBef>
                  <a:spcPts val="800"/>
                </a:spcBef>
                <a:buFont typeface="Arial" charset="0"/>
                <a:buChar char="•"/>
                <a:defRPr b="1" i="0" cap="none" baseline="0">
                  <a:solidFill>
                    <a:schemeClr val="bg2"/>
                  </a:solidFill>
                  <a:ea typeface="Arial Black" charset="0"/>
                  <a:cs typeface="Arial Black" charset="0"/>
                </a:defRPr>
              </a:lvl3pPr>
              <a:lvl4pPr marL="0" indent="0" defTabSz="1734634">
                <a:lnSpc>
                  <a:spcPct val="90000"/>
                </a:lnSpc>
                <a:spcBef>
                  <a:spcPts val="800"/>
                </a:spcBef>
                <a:buFont typeface="Arial" charset="0"/>
                <a:buNone/>
                <a:defRPr b="0" i="0" cap="none" baseline="0">
                  <a:solidFill>
                    <a:schemeClr val="bg2"/>
                  </a:solidFill>
                  <a:ea typeface="Arial Black" charset="0"/>
                  <a:cs typeface="Arial Black" charset="0"/>
                </a:defRPr>
              </a:lvl4pPr>
              <a:lvl5pPr marL="182875" indent="-182875" defTabSz="1734634">
                <a:lnSpc>
                  <a:spcPct val="90000"/>
                </a:lnSpc>
                <a:spcBef>
                  <a:spcPts val="800"/>
                </a:spcBef>
                <a:buFont typeface="Arial" charset="0"/>
                <a:buChar char="•"/>
                <a:defRPr b="0" i="0" cap="none" baseline="0">
                  <a:solidFill>
                    <a:schemeClr val="bg2"/>
                  </a:solidFill>
                  <a:ea typeface="Arial Black" charset="0"/>
                  <a:cs typeface="Arial Black" charset="0"/>
                </a:defRPr>
              </a:lvl5pPr>
              <a:lvl6pPr marL="365751" indent="-182875" defTabSz="1734634">
                <a:lnSpc>
                  <a:spcPct val="90000"/>
                </a:lnSpc>
                <a:spcBef>
                  <a:spcPts val="800"/>
                </a:spcBef>
                <a:buFont typeface="Arial" charset="0"/>
                <a:buChar char="•"/>
                <a:defRPr sz="2133" b="1" i="0" cap="none" baseline="0">
                  <a:solidFill>
                    <a:schemeClr val="tx2"/>
                  </a:solidFill>
                  <a:latin typeface="Arial Bold" charset="0"/>
                  <a:ea typeface="Arial Bold" charset="0"/>
                  <a:cs typeface="Arial Bold" charset="0"/>
                </a:defRPr>
              </a:lvl6pPr>
              <a:lvl7pPr marL="0" indent="0" defTabSz="1734634">
                <a:lnSpc>
                  <a:spcPct val="90000"/>
                </a:lnSpc>
                <a:spcBef>
                  <a:spcPts val="800"/>
                </a:spcBef>
                <a:buFont typeface="Arial" charset="0"/>
                <a:buNone/>
                <a:defRPr sz="1867" b="1" i="0" cap="none" baseline="0">
                  <a:latin typeface="Arial Bold" charset="0"/>
                  <a:ea typeface="Arial Bold" charset="0"/>
                  <a:cs typeface="Arial Bold" charset="0"/>
                </a:defRPr>
              </a:lvl7pPr>
              <a:lvl8pPr marL="182875" indent="-182875" defTabSz="1734634">
                <a:lnSpc>
                  <a:spcPct val="90000"/>
                </a:lnSpc>
                <a:spcBef>
                  <a:spcPts val="800"/>
                </a:spcBef>
                <a:buFont typeface="Arial" charset="0"/>
                <a:buChar char="•"/>
                <a:defRPr sz="1867" b="1" i="0" cap="none" baseline="0">
                  <a:latin typeface="Arial Bold" charset="0"/>
                  <a:ea typeface="Arial Bold" charset="0"/>
                  <a:cs typeface="Arial Bold" charset="0"/>
                </a:defRPr>
              </a:lvl8pPr>
              <a:lvl9pPr marL="365751" indent="-182875" defTabSz="1734634">
                <a:lnSpc>
                  <a:spcPct val="90000"/>
                </a:lnSpc>
                <a:spcBef>
                  <a:spcPts val="800"/>
                </a:spcBef>
                <a:buFont typeface="Arial" charset="0"/>
                <a:buChar char="•"/>
                <a:defRPr sz="1867" b="1" i="0" cap="none" baseline="0">
                  <a:latin typeface="Arial Bold" charset="0"/>
                  <a:ea typeface="Arial Black" charset="0"/>
                  <a:cs typeface="Arial Black" charset="0"/>
                </a:defRPr>
              </a:lvl9pPr>
            </a:lstStyle>
            <a:p>
              <a:r>
                <a:rPr lang="en-US" sz="1400" dirty="0" smtClean="0">
                  <a:solidFill>
                    <a:srgbClr val="FF8201"/>
                  </a:solidFill>
                </a:rPr>
                <a:t>Platform of platforms</a:t>
              </a:r>
              <a:endParaRPr lang="en-US" sz="1400" dirty="0">
                <a:solidFill>
                  <a:srgbClr val="FF8201"/>
                </a:solidFill>
              </a:endParaRPr>
            </a:p>
          </p:txBody>
        </p:sp>
        <p:grpSp>
          <p:nvGrpSpPr>
            <p:cNvPr id="123" name="Group 122"/>
            <p:cNvGrpSpPr/>
            <p:nvPr/>
          </p:nvGrpSpPr>
          <p:grpSpPr>
            <a:xfrm>
              <a:off x="1749406" y="3563785"/>
              <a:ext cx="456965" cy="303153"/>
              <a:chOff x="5878173" y="2189465"/>
              <a:chExt cx="595157" cy="411276"/>
            </a:xfrm>
            <a:solidFill>
              <a:srgbClr val="FF8201"/>
            </a:solidFill>
          </p:grpSpPr>
          <p:sp>
            <p:nvSpPr>
              <p:cNvPr id="124" name="Freeform 73"/>
              <p:cNvSpPr>
                <a:spLocks noEditPoints="1"/>
              </p:cNvSpPr>
              <p:nvPr/>
            </p:nvSpPr>
            <p:spPr bwMode="auto">
              <a:xfrm>
                <a:off x="5878173" y="2189465"/>
                <a:ext cx="366358" cy="411276"/>
              </a:xfrm>
              <a:custGeom>
                <a:avLst/>
                <a:gdLst>
                  <a:gd name="T0" fmla="*/ 106 w 111"/>
                  <a:gd name="T1" fmla="*/ 91 h 124"/>
                  <a:gd name="T2" fmla="*/ 106 w 111"/>
                  <a:gd name="T3" fmla="*/ 91 h 124"/>
                  <a:gd name="T4" fmla="*/ 107 w 111"/>
                  <a:gd name="T5" fmla="*/ 90 h 124"/>
                  <a:gd name="T6" fmla="*/ 108 w 111"/>
                  <a:gd name="T7" fmla="*/ 88 h 124"/>
                  <a:gd name="T8" fmla="*/ 102 w 111"/>
                  <a:gd name="T9" fmla="*/ 88 h 124"/>
                  <a:gd name="T10" fmla="*/ 98 w 111"/>
                  <a:gd name="T11" fmla="*/ 71 h 124"/>
                  <a:gd name="T12" fmla="*/ 102 w 111"/>
                  <a:gd name="T13" fmla="*/ 68 h 124"/>
                  <a:gd name="T14" fmla="*/ 98 w 111"/>
                  <a:gd name="T15" fmla="*/ 65 h 124"/>
                  <a:gd name="T16" fmla="*/ 102 w 111"/>
                  <a:gd name="T17" fmla="*/ 49 h 124"/>
                  <a:gd name="T18" fmla="*/ 108 w 111"/>
                  <a:gd name="T19" fmla="*/ 48 h 124"/>
                  <a:gd name="T20" fmla="*/ 105 w 111"/>
                  <a:gd name="T21" fmla="*/ 44 h 124"/>
                  <a:gd name="T22" fmla="*/ 110 w 111"/>
                  <a:gd name="T23" fmla="*/ 39 h 124"/>
                  <a:gd name="T24" fmla="*/ 106 w 111"/>
                  <a:gd name="T25" fmla="*/ 33 h 124"/>
                  <a:gd name="T26" fmla="*/ 111 w 111"/>
                  <a:gd name="T27" fmla="*/ 24 h 124"/>
                  <a:gd name="T28" fmla="*/ 106 w 111"/>
                  <a:gd name="T29" fmla="*/ 18 h 124"/>
                  <a:gd name="T30" fmla="*/ 101 w 111"/>
                  <a:gd name="T31" fmla="*/ 13 h 124"/>
                  <a:gd name="T32" fmla="*/ 91 w 111"/>
                  <a:gd name="T33" fmla="*/ 18 h 124"/>
                  <a:gd name="T34" fmla="*/ 86 w 111"/>
                  <a:gd name="T35" fmla="*/ 15 h 124"/>
                  <a:gd name="T36" fmla="*/ 85 w 111"/>
                  <a:gd name="T37" fmla="*/ 4 h 124"/>
                  <a:gd name="T38" fmla="*/ 71 w 111"/>
                  <a:gd name="T39" fmla="*/ 0 h 124"/>
                  <a:gd name="T40" fmla="*/ 65 w 111"/>
                  <a:gd name="T41" fmla="*/ 9 h 124"/>
                  <a:gd name="T42" fmla="*/ 59 w 111"/>
                  <a:gd name="T43" fmla="*/ 9 h 124"/>
                  <a:gd name="T44" fmla="*/ 53 w 111"/>
                  <a:gd name="T45" fmla="*/ 0 h 124"/>
                  <a:gd name="T46" fmla="*/ 39 w 111"/>
                  <a:gd name="T47" fmla="*/ 4 h 124"/>
                  <a:gd name="T48" fmla="*/ 38 w 111"/>
                  <a:gd name="T49" fmla="*/ 15 h 124"/>
                  <a:gd name="T50" fmla="*/ 33 w 111"/>
                  <a:gd name="T51" fmla="*/ 18 h 124"/>
                  <a:gd name="T52" fmla="*/ 24 w 111"/>
                  <a:gd name="T53" fmla="*/ 13 h 124"/>
                  <a:gd name="T54" fmla="*/ 18 w 111"/>
                  <a:gd name="T55" fmla="*/ 18 h 124"/>
                  <a:gd name="T56" fmla="*/ 13 w 111"/>
                  <a:gd name="T57" fmla="*/ 23 h 124"/>
                  <a:gd name="T58" fmla="*/ 18 w 111"/>
                  <a:gd name="T59" fmla="*/ 33 h 124"/>
                  <a:gd name="T60" fmla="*/ 15 w 111"/>
                  <a:gd name="T61" fmla="*/ 38 h 124"/>
                  <a:gd name="T62" fmla="*/ 4 w 111"/>
                  <a:gd name="T63" fmla="*/ 39 h 124"/>
                  <a:gd name="T64" fmla="*/ 0 w 111"/>
                  <a:gd name="T65" fmla="*/ 53 h 124"/>
                  <a:gd name="T66" fmla="*/ 9 w 111"/>
                  <a:gd name="T67" fmla="*/ 59 h 124"/>
                  <a:gd name="T68" fmla="*/ 9 w 111"/>
                  <a:gd name="T69" fmla="*/ 65 h 124"/>
                  <a:gd name="T70" fmla="*/ 0 w 111"/>
                  <a:gd name="T71" fmla="*/ 71 h 124"/>
                  <a:gd name="T72" fmla="*/ 4 w 111"/>
                  <a:gd name="T73" fmla="*/ 85 h 124"/>
                  <a:gd name="T74" fmla="*/ 15 w 111"/>
                  <a:gd name="T75" fmla="*/ 86 h 124"/>
                  <a:gd name="T76" fmla="*/ 18 w 111"/>
                  <a:gd name="T77" fmla="*/ 91 h 124"/>
                  <a:gd name="T78" fmla="*/ 13 w 111"/>
                  <a:gd name="T79" fmla="*/ 101 h 124"/>
                  <a:gd name="T80" fmla="*/ 18 w 111"/>
                  <a:gd name="T81" fmla="*/ 106 h 124"/>
                  <a:gd name="T82" fmla="*/ 23 w 111"/>
                  <a:gd name="T83" fmla="*/ 111 h 124"/>
                  <a:gd name="T84" fmla="*/ 33 w 111"/>
                  <a:gd name="T85" fmla="*/ 106 h 124"/>
                  <a:gd name="T86" fmla="*/ 38 w 111"/>
                  <a:gd name="T87" fmla="*/ 109 h 124"/>
                  <a:gd name="T88" fmla="*/ 39 w 111"/>
                  <a:gd name="T89" fmla="*/ 120 h 124"/>
                  <a:gd name="T90" fmla="*/ 53 w 111"/>
                  <a:gd name="T91" fmla="*/ 124 h 124"/>
                  <a:gd name="T92" fmla="*/ 59 w 111"/>
                  <a:gd name="T93" fmla="*/ 115 h 124"/>
                  <a:gd name="T94" fmla="*/ 65 w 111"/>
                  <a:gd name="T95" fmla="*/ 115 h 124"/>
                  <a:gd name="T96" fmla="*/ 71 w 111"/>
                  <a:gd name="T97" fmla="*/ 124 h 124"/>
                  <a:gd name="T98" fmla="*/ 85 w 111"/>
                  <a:gd name="T99" fmla="*/ 120 h 124"/>
                  <a:gd name="T100" fmla="*/ 86 w 111"/>
                  <a:gd name="T101" fmla="*/ 109 h 124"/>
                  <a:gd name="T102" fmla="*/ 91 w 111"/>
                  <a:gd name="T103" fmla="*/ 106 h 124"/>
                  <a:gd name="T104" fmla="*/ 101 w 111"/>
                  <a:gd name="T105" fmla="*/ 111 h 124"/>
                  <a:gd name="T106" fmla="*/ 106 w 111"/>
                  <a:gd name="T107" fmla="*/ 106 h 124"/>
                  <a:gd name="T108" fmla="*/ 111 w 111"/>
                  <a:gd name="T109" fmla="*/ 101 h 124"/>
                  <a:gd name="T110" fmla="*/ 109 w 111"/>
                  <a:gd name="T111" fmla="*/ 97 h 124"/>
                  <a:gd name="T112" fmla="*/ 105 w 111"/>
                  <a:gd name="T113" fmla="*/ 93 h 124"/>
                  <a:gd name="T114" fmla="*/ 106 w 111"/>
                  <a:gd name="T115" fmla="*/ 91 h 124"/>
                  <a:gd name="T116" fmla="*/ 52 w 111"/>
                  <a:gd name="T117" fmla="*/ 72 h 124"/>
                  <a:gd name="T118" fmla="*/ 52 w 111"/>
                  <a:gd name="T119" fmla="*/ 52 h 124"/>
                  <a:gd name="T120" fmla="*/ 72 w 111"/>
                  <a:gd name="T121" fmla="*/ 52 h 124"/>
                  <a:gd name="T122" fmla="*/ 72 w 111"/>
                  <a:gd name="T123" fmla="*/ 72 h 124"/>
                  <a:gd name="T124" fmla="*/ 52 w 111"/>
                  <a:gd name="T125" fmla="*/ 72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1" h="124">
                    <a:moveTo>
                      <a:pt x="106" y="91"/>
                    </a:moveTo>
                    <a:cubicBezTo>
                      <a:pt x="106" y="91"/>
                      <a:pt x="106" y="91"/>
                      <a:pt x="106" y="91"/>
                    </a:cubicBezTo>
                    <a:cubicBezTo>
                      <a:pt x="106" y="91"/>
                      <a:pt x="107" y="90"/>
                      <a:pt x="107" y="90"/>
                    </a:cubicBezTo>
                    <a:cubicBezTo>
                      <a:pt x="108" y="88"/>
                      <a:pt x="108" y="88"/>
                      <a:pt x="108" y="88"/>
                    </a:cubicBezTo>
                    <a:cubicBezTo>
                      <a:pt x="102" y="88"/>
                      <a:pt x="102" y="88"/>
                      <a:pt x="102" y="88"/>
                    </a:cubicBezTo>
                    <a:cubicBezTo>
                      <a:pt x="98" y="71"/>
                      <a:pt x="98" y="71"/>
                      <a:pt x="98" y="71"/>
                    </a:cubicBezTo>
                    <a:cubicBezTo>
                      <a:pt x="102" y="68"/>
                      <a:pt x="102" y="68"/>
                      <a:pt x="102" y="68"/>
                    </a:cubicBezTo>
                    <a:cubicBezTo>
                      <a:pt x="98" y="65"/>
                      <a:pt x="98" y="65"/>
                      <a:pt x="98" y="65"/>
                    </a:cubicBezTo>
                    <a:cubicBezTo>
                      <a:pt x="102" y="49"/>
                      <a:pt x="102" y="49"/>
                      <a:pt x="102" y="49"/>
                    </a:cubicBezTo>
                    <a:cubicBezTo>
                      <a:pt x="108" y="48"/>
                      <a:pt x="108" y="48"/>
                      <a:pt x="108" y="48"/>
                    </a:cubicBezTo>
                    <a:cubicBezTo>
                      <a:pt x="105" y="44"/>
                      <a:pt x="105" y="44"/>
                      <a:pt x="105" y="44"/>
                    </a:cubicBezTo>
                    <a:cubicBezTo>
                      <a:pt x="110" y="39"/>
                      <a:pt x="110" y="39"/>
                      <a:pt x="110" y="39"/>
                    </a:cubicBezTo>
                    <a:cubicBezTo>
                      <a:pt x="110" y="39"/>
                      <a:pt x="107" y="35"/>
                      <a:pt x="106" y="33"/>
                    </a:cubicBezTo>
                    <a:cubicBezTo>
                      <a:pt x="111" y="24"/>
                      <a:pt x="111" y="24"/>
                      <a:pt x="111" y="24"/>
                    </a:cubicBezTo>
                    <a:cubicBezTo>
                      <a:pt x="106" y="18"/>
                      <a:pt x="106" y="18"/>
                      <a:pt x="106" y="18"/>
                    </a:cubicBezTo>
                    <a:cubicBezTo>
                      <a:pt x="101" y="13"/>
                      <a:pt x="101" y="13"/>
                      <a:pt x="101" y="13"/>
                    </a:cubicBezTo>
                    <a:cubicBezTo>
                      <a:pt x="91" y="18"/>
                      <a:pt x="91" y="18"/>
                      <a:pt x="91" y="18"/>
                    </a:cubicBezTo>
                    <a:cubicBezTo>
                      <a:pt x="89" y="17"/>
                      <a:pt x="88" y="16"/>
                      <a:pt x="86" y="15"/>
                    </a:cubicBezTo>
                    <a:cubicBezTo>
                      <a:pt x="85" y="4"/>
                      <a:pt x="85" y="4"/>
                      <a:pt x="85" y="4"/>
                    </a:cubicBezTo>
                    <a:cubicBezTo>
                      <a:pt x="71" y="0"/>
                      <a:pt x="71" y="0"/>
                      <a:pt x="71" y="0"/>
                    </a:cubicBezTo>
                    <a:cubicBezTo>
                      <a:pt x="65" y="9"/>
                      <a:pt x="65" y="9"/>
                      <a:pt x="65" y="9"/>
                    </a:cubicBezTo>
                    <a:cubicBezTo>
                      <a:pt x="63" y="9"/>
                      <a:pt x="61" y="9"/>
                      <a:pt x="59" y="9"/>
                    </a:cubicBezTo>
                    <a:cubicBezTo>
                      <a:pt x="53" y="0"/>
                      <a:pt x="53" y="0"/>
                      <a:pt x="53" y="0"/>
                    </a:cubicBezTo>
                    <a:cubicBezTo>
                      <a:pt x="39" y="4"/>
                      <a:pt x="39" y="4"/>
                      <a:pt x="39" y="4"/>
                    </a:cubicBezTo>
                    <a:cubicBezTo>
                      <a:pt x="38" y="15"/>
                      <a:pt x="38" y="15"/>
                      <a:pt x="38" y="15"/>
                    </a:cubicBezTo>
                    <a:cubicBezTo>
                      <a:pt x="37" y="16"/>
                      <a:pt x="35" y="17"/>
                      <a:pt x="33" y="18"/>
                    </a:cubicBezTo>
                    <a:cubicBezTo>
                      <a:pt x="24" y="13"/>
                      <a:pt x="24" y="13"/>
                      <a:pt x="24" y="13"/>
                    </a:cubicBezTo>
                    <a:cubicBezTo>
                      <a:pt x="18" y="18"/>
                      <a:pt x="18" y="18"/>
                      <a:pt x="18" y="18"/>
                    </a:cubicBezTo>
                    <a:cubicBezTo>
                      <a:pt x="13" y="23"/>
                      <a:pt x="13" y="23"/>
                      <a:pt x="13" y="23"/>
                    </a:cubicBezTo>
                    <a:cubicBezTo>
                      <a:pt x="18" y="33"/>
                      <a:pt x="18" y="33"/>
                      <a:pt x="18" y="33"/>
                    </a:cubicBezTo>
                    <a:cubicBezTo>
                      <a:pt x="17" y="35"/>
                      <a:pt x="16" y="36"/>
                      <a:pt x="15" y="38"/>
                    </a:cubicBezTo>
                    <a:cubicBezTo>
                      <a:pt x="4" y="39"/>
                      <a:pt x="4" y="39"/>
                      <a:pt x="4" y="39"/>
                    </a:cubicBezTo>
                    <a:cubicBezTo>
                      <a:pt x="0" y="53"/>
                      <a:pt x="0" y="53"/>
                      <a:pt x="0" y="53"/>
                    </a:cubicBezTo>
                    <a:cubicBezTo>
                      <a:pt x="9" y="59"/>
                      <a:pt x="9" y="59"/>
                      <a:pt x="9" y="59"/>
                    </a:cubicBezTo>
                    <a:cubicBezTo>
                      <a:pt x="9" y="61"/>
                      <a:pt x="9" y="63"/>
                      <a:pt x="9" y="65"/>
                    </a:cubicBezTo>
                    <a:cubicBezTo>
                      <a:pt x="0" y="71"/>
                      <a:pt x="0" y="71"/>
                      <a:pt x="0" y="71"/>
                    </a:cubicBezTo>
                    <a:cubicBezTo>
                      <a:pt x="4" y="85"/>
                      <a:pt x="4" y="85"/>
                      <a:pt x="4" y="85"/>
                    </a:cubicBezTo>
                    <a:cubicBezTo>
                      <a:pt x="15" y="86"/>
                      <a:pt x="15" y="86"/>
                      <a:pt x="15" y="86"/>
                    </a:cubicBezTo>
                    <a:cubicBezTo>
                      <a:pt x="16" y="87"/>
                      <a:pt x="17" y="89"/>
                      <a:pt x="18" y="91"/>
                    </a:cubicBezTo>
                    <a:cubicBezTo>
                      <a:pt x="13" y="101"/>
                      <a:pt x="13" y="101"/>
                      <a:pt x="13" y="101"/>
                    </a:cubicBezTo>
                    <a:cubicBezTo>
                      <a:pt x="18" y="106"/>
                      <a:pt x="18" y="106"/>
                      <a:pt x="18" y="106"/>
                    </a:cubicBezTo>
                    <a:cubicBezTo>
                      <a:pt x="23" y="111"/>
                      <a:pt x="23" y="111"/>
                      <a:pt x="23" y="111"/>
                    </a:cubicBezTo>
                    <a:cubicBezTo>
                      <a:pt x="33" y="106"/>
                      <a:pt x="33" y="106"/>
                      <a:pt x="33" y="106"/>
                    </a:cubicBezTo>
                    <a:cubicBezTo>
                      <a:pt x="35" y="107"/>
                      <a:pt x="36" y="108"/>
                      <a:pt x="38" y="109"/>
                    </a:cubicBezTo>
                    <a:cubicBezTo>
                      <a:pt x="39" y="120"/>
                      <a:pt x="39" y="120"/>
                      <a:pt x="39" y="120"/>
                    </a:cubicBezTo>
                    <a:cubicBezTo>
                      <a:pt x="53" y="124"/>
                      <a:pt x="53" y="124"/>
                      <a:pt x="53" y="124"/>
                    </a:cubicBezTo>
                    <a:cubicBezTo>
                      <a:pt x="59" y="115"/>
                      <a:pt x="59" y="115"/>
                      <a:pt x="59" y="115"/>
                    </a:cubicBezTo>
                    <a:cubicBezTo>
                      <a:pt x="61" y="115"/>
                      <a:pt x="63" y="115"/>
                      <a:pt x="65" y="115"/>
                    </a:cubicBezTo>
                    <a:cubicBezTo>
                      <a:pt x="71" y="124"/>
                      <a:pt x="71" y="124"/>
                      <a:pt x="71" y="124"/>
                    </a:cubicBezTo>
                    <a:cubicBezTo>
                      <a:pt x="85" y="120"/>
                      <a:pt x="85" y="120"/>
                      <a:pt x="85" y="120"/>
                    </a:cubicBezTo>
                    <a:cubicBezTo>
                      <a:pt x="86" y="109"/>
                      <a:pt x="86" y="109"/>
                      <a:pt x="86" y="109"/>
                    </a:cubicBezTo>
                    <a:cubicBezTo>
                      <a:pt x="87" y="108"/>
                      <a:pt x="89" y="107"/>
                      <a:pt x="91" y="106"/>
                    </a:cubicBezTo>
                    <a:cubicBezTo>
                      <a:pt x="101" y="111"/>
                      <a:pt x="101" y="111"/>
                      <a:pt x="101" y="111"/>
                    </a:cubicBezTo>
                    <a:cubicBezTo>
                      <a:pt x="106" y="106"/>
                      <a:pt x="106" y="106"/>
                      <a:pt x="106" y="106"/>
                    </a:cubicBezTo>
                    <a:cubicBezTo>
                      <a:pt x="111" y="101"/>
                      <a:pt x="111" y="101"/>
                      <a:pt x="111" y="101"/>
                    </a:cubicBezTo>
                    <a:cubicBezTo>
                      <a:pt x="109" y="97"/>
                      <a:pt x="109" y="97"/>
                      <a:pt x="109" y="97"/>
                    </a:cubicBezTo>
                    <a:cubicBezTo>
                      <a:pt x="105" y="93"/>
                      <a:pt x="105" y="93"/>
                      <a:pt x="105" y="93"/>
                    </a:cubicBezTo>
                    <a:lnTo>
                      <a:pt x="106" y="91"/>
                    </a:lnTo>
                    <a:close/>
                    <a:moveTo>
                      <a:pt x="52" y="72"/>
                    </a:moveTo>
                    <a:cubicBezTo>
                      <a:pt x="47" y="66"/>
                      <a:pt x="47" y="58"/>
                      <a:pt x="52" y="52"/>
                    </a:cubicBezTo>
                    <a:cubicBezTo>
                      <a:pt x="58" y="47"/>
                      <a:pt x="67" y="47"/>
                      <a:pt x="72" y="52"/>
                    </a:cubicBezTo>
                    <a:cubicBezTo>
                      <a:pt x="77" y="58"/>
                      <a:pt x="77" y="66"/>
                      <a:pt x="72" y="72"/>
                    </a:cubicBezTo>
                    <a:cubicBezTo>
                      <a:pt x="66" y="77"/>
                      <a:pt x="58" y="77"/>
                      <a:pt x="52" y="72"/>
                    </a:cubicBezTo>
                    <a:close/>
                  </a:path>
                </a:pathLst>
              </a:custGeom>
              <a:grpFill/>
              <a:ln>
                <a:noFill/>
              </a:ln>
              <a:extLst/>
            </p:spPr>
            <p:txBody>
              <a:bodyPr vert="horz" wrap="square" lIns="91440" tIns="45720" rIns="91440" bIns="45720" numCol="1" anchor="t" anchorCtr="0" compatLnSpc="1">
                <a:prstTxWarp prst="textNoShape">
                  <a:avLst/>
                </a:prstTxWarp>
              </a:bodyPr>
              <a:lstStyle/>
              <a:p>
                <a:endParaRPr lang="en-IE"/>
              </a:p>
            </p:txBody>
          </p:sp>
          <p:sp>
            <p:nvSpPr>
              <p:cNvPr id="125" name="Freeform 74"/>
              <p:cNvSpPr>
                <a:spLocks noEditPoints="1"/>
              </p:cNvSpPr>
              <p:nvPr/>
            </p:nvSpPr>
            <p:spPr bwMode="auto">
              <a:xfrm>
                <a:off x="6224880" y="2291932"/>
                <a:ext cx="248450" cy="248450"/>
              </a:xfrm>
              <a:custGeom>
                <a:avLst/>
                <a:gdLst>
                  <a:gd name="T0" fmla="*/ 64 w 75"/>
                  <a:gd name="T1" fmla="*/ 55 h 75"/>
                  <a:gd name="T2" fmla="*/ 66 w 75"/>
                  <a:gd name="T3" fmla="*/ 52 h 75"/>
                  <a:gd name="T4" fmla="*/ 72 w 75"/>
                  <a:gd name="T5" fmla="*/ 52 h 75"/>
                  <a:gd name="T6" fmla="*/ 75 w 75"/>
                  <a:gd name="T7" fmla="*/ 43 h 75"/>
                  <a:gd name="T8" fmla="*/ 69 w 75"/>
                  <a:gd name="T9" fmla="*/ 39 h 75"/>
                  <a:gd name="T10" fmla="*/ 69 w 75"/>
                  <a:gd name="T11" fmla="*/ 36 h 75"/>
                  <a:gd name="T12" fmla="*/ 75 w 75"/>
                  <a:gd name="T13" fmla="*/ 32 h 75"/>
                  <a:gd name="T14" fmla="*/ 72 w 75"/>
                  <a:gd name="T15" fmla="*/ 23 h 75"/>
                  <a:gd name="T16" fmla="*/ 66 w 75"/>
                  <a:gd name="T17" fmla="*/ 23 h 75"/>
                  <a:gd name="T18" fmla="*/ 64 w 75"/>
                  <a:gd name="T19" fmla="*/ 20 h 75"/>
                  <a:gd name="T20" fmla="*/ 67 w 75"/>
                  <a:gd name="T21" fmla="*/ 14 h 75"/>
                  <a:gd name="T22" fmla="*/ 64 w 75"/>
                  <a:gd name="T23" fmla="*/ 11 h 75"/>
                  <a:gd name="T24" fmla="*/ 61 w 75"/>
                  <a:gd name="T25" fmla="*/ 8 h 75"/>
                  <a:gd name="T26" fmla="*/ 55 w 75"/>
                  <a:gd name="T27" fmla="*/ 11 h 75"/>
                  <a:gd name="T28" fmla="*/ 52 w 75"/>
                  <a:gd name="T29" fmla="*/ 9 h 75"/>
                  <a:gd name="T30" fmla="*/ 51 w 75"/>
                  <a:gd name="T31" fmla="*/ 2 h 75"/>
                  <a:gd name="T32" fmla="*/ 43 w 75"/>
                  <a:gd name="T33" fmla="*/ 0 h 75"/>
                  <a:gd name="T34" fmla="*/ 39 w 75"/>
                  <a:gd name="T35" fmla="*/ 5 h 75"/>
                  <a:gd name="T36" fmla="*/ 35 w 75"/>
                  <a:gd name="T37" fmla="*/ 5 h 75"/>
                  <a:gd name="T38" fmla="*/ 32 w 75"/>
                  <a:gd name="T39" fmla="*/ 0 h 75"/>
                  <a:gd name="T40" fmla="*/ 23 w 75"/>
                  <a:gd name="T41" fmla="*/ 2 h 75"/>
                  <a:gd name="T42" fmla="*/ 23 w 75"/>
                  <a:gd name="T43" fmla="*/ 9 h 75"/>
                  <a:gd name="T44" fmla="*/ 20 w 75"/>
                  <a:gd name="T45" fmla="*/ 11 h 75"/>
                  <a:gd name="T46" fmla="*/ 13 w 75"/>
                  <a:gd name="T47" fmla="*/ 8 h 75"/>
                  <a:gd name="T48" fmla="*/ 7 w 75"/>
                  <a:gd name="T49" fmla="*/ 14 h 75"/>
                  <a:gd name="T50" fmla="*/ 10 w 75"/>
                  <a:gd name="T51" fmla="*/ 20 h 75"/>
                  <a:gd name="T52" fmla="*/ 9 w 75"/>
                  <a:gd name="T53" fmla="*/ 23 h 75"/>
                  <a:gd name="T54" fmla="*/ 2 w 75"/>
                  <a:gd name="T55" fmla="*/ 23 h 75"/>
                  <a:gd name="T56" fmla="*/ 0 w 75"/>
                  <a:gd name="T57" fmla="*/ 32 h 75"/>
                  <a:gd name="T58" fmla="*/ 5 w 75"/>
                  <a:gd name="T59" fmla="*/ 36 h 75"/>
                  <a:gd name="T60" fmla="*/ 5 w 75"/>
                  <a:gd name="T61" fmla="*/ 39 h 75"/>
                  <a:gd name="T62" fmla="*/ 0 w 75"/>
                  <a:gd name="T63" fmla="*/ 43 h 75"/>
                  <a:gd name="T64" fmla="*/ 2 w 75"/>
                  <a:gd name="T65" fmla="*/ 51 h 75"/>
                  <a:gd name="T66" fmla="*/ 8 w 75"/>
                  <a:gd name="T67" fmla="*/ 52 h 75"/>
                  <a:gd name="T68" fmla="*/ 10 w 75"/>
                  <a:gd name="T69" fmla="*/ 55 h 75"/>
                  <a:gd name="T70" fmla="*/ 7 w 75"/>
                  <a:gd name="T71" fmla="*/ 61 h 75"/>
                  <a:gd name="T72" fmla="*/ 14 w 75"/>
                  <a:gd name="T73" fmla="*/ 67 h 75"/>
                  <a:gd name="T74" fmla="*/ 19 w 75"/>
                  <a:gd name="T75" fmla="*/ 64 h 75"/>
                  <a:gd name="T76" fmla="*/ 23 w 75"/>
                  <a:gd name="T77" fmla="*/ 66 h 75"/>
                  <a:gd name="T78" fmla="*/ 23 w 75"/>
                  <a:gd name="T79" fmla="*/ 73 h 75"/>
                  <a:gd name="T80" fmla="*/ 32 w 75"/>
                  <a:gd name="T81" fmla="*/ 75 h 75"/>
                  <a:gd name="T82" fmla="*/ 35 w 75"/>
                  <a:gd name="T83" fmla="*/ 69 h 75"/>
                  <a:gd name="T84" fmla="*/ 39 w 75"/>
                  <a:gd name="T85" fmla="*/ 69 h 75"/>
                  <a:gd name="T86" fmla="*/ 42 w 75"/>
                  <a:gd name="T87" fmla="*/ 75 h 75"/>
                  <a:gd name="T88" fmla="*/ 51 w 75"/>
                  <a:gd name="T89" fmla="*/ 73 h 75"/>
                  <a:gd name="T90" fmla="*/ 52 w 75"/>
                  <a:gd name="T91" fmla="*/ 66 h 75"/>
                  <a:gd name="T92" fmla="*/ 55 w 75"/>
                  <a:gd name="T93" fmla="*/ 64 h 75"/>
                  <a:gd name="T94" fmla="*/ 60 w 75"/>
                  <a:gd name="T95" fmla="*/ 67 h 75"/>
                  <a:gd name="T96" fmla="*/ 64 w 75"/>
                  <a:gd name="T97" fmla="*/ 64 h 75"/>
                  <a:gd name="T98" fmla="*/ 67 w 75"/>
                  <a:gd name="T99" fmla="*/ 61 h 75"/>
                  <a:gd name="T100" fmla="*/ 64 w 75"/>
                  <a:gd name="T101" fmla="*/ 55 h 75"/>
                  <a:gd name="T102" fmla="*/ 31 w 75"/>
                  <a:gd name="T103" fmla="*/ 43 h 75"/>
                  <a:gd name="T104" fmla="*/ 31 w 75"/>
                  <a:gd name="T105" fmla="*/ 31 h 75"/>
                  <a:gd name="T106" fmla="*/ 43 w 75"/>
                  <a:gd name="T107" fmla="*/ 31 h 75"/>
                  <a:gd name="T108" fmla="*/ 43 w 75"/>
                  <a:gd name="T109" fmla="*/ 43 h 75"/>
                  <a:gd name="T110" fmla="*/ 31 w 75"/>
                  <a:gd name="T111" fmla="*/ 43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 h="75">
                    <a:moveTo>
                      <a:pt x="64" y="55"/>
                    </a:moveTo>
                    <a:cubicBezTo>
                      <a:pt x="64" y="54"/>
                      <a:pt x="65" y="53"/>
                      <a:pt x="66" y="52"/>
                    </a:cubicBezTo>
                    <a:cubicBezTo>
                      <a:pt x="72" y="52"/>
                      <a:pt x="72" y="52"/>
                      <a:pt x="72" y="52"/>
                    </a:cubicBezTo>
                    <a:cubicBezTo>
                      <a:pt x="75" y="43"/>
                      <a:pt x="75" y="43"/>
                      <a:pt x="75" y="43"/>
                    </a:cubicBezTo>
                    <a:cubicBezTo>
                      <a:pt x="69" y="39"/>
                      <a:pt x="69" y="39"/>
                      <a:pt x="69" y="39"/>
                    </a:cubicBezTo>
                    <a:cubicBezTo>
                      <a:pt x="69" y="38"/>
                      <a:pt x="69" y="37"/>
                      <a:pt x="69" y="36"/>
                    </a:cubicBezTo>
                    <a:cubicBezTo>
                      <a:pt x="75" y="32"/>
                      <a:pt x="75" y="32"/>
                      <a:pt x="75" y="32"/>
                    </a:cubicBezTo>
                    <a:cubicBezTo>
                      <a:pt x="72" y="23"/>
                      <a:pt x="72" y="23"/>
                      <a:pt x="72" y="23"/>
                    </a:cubicBezTo>
                    <a:cubicBezTo>
                      <a:pt x="66" y="23"/>
                      <a:pt x="66" y="23"/>
                      <a:pt x="66" y="23"/>
                    </a:cubicBezTo>
                    <a:cubicBezTo>
                      <a:pt x="65" y="22"/>
                      <a:pt x="65" y="21"/>
                      <a:pt x="64" y="20"/>
                    </a:cubicBezTo>
                    <a:cubicBezTo>
                      <a:pt x="67" y="14"/>
                      <a:pt x="67" y="14"/>
                      <a:pt x="67" y="14"/>
                    </a:cubicBezTo>
                    <a:cubicBezTo>
                      <a:pt x="64" y="11"/>
                      <a:pt x="64" y="11"/>
                      <a:pt x="64" y="11"/>
                    </a:cubicBezTo>
                    <a:cubicBezTo>
                      <a:pt x="61" y="8"/>
                      <a:pt x="61" y="8"/>
                      <a:pt x="61" y="8"/>
                    </a:cubicBezTo>
                    <a:cubicBezTo>
                      <a:pt x="55" y="11"/>
                      <a:pt x="55" y="11"/>
                      <a:pt x="55" y="11"/>
                    </a:cubicBezTo>
                    <a:cubicBezTo>
                      <a:pt x="54" y="10"/>
                      <a:pt x="53" y="9"/>
                      <a:pt x="52" y="9"/>
                    </a:cubicBezTo>
                    <a:cubicBezTo>
                      <a:pt x="51" y="2"/>
                      <a:pt x="51" y="2"/>
                      <a:pt x="51" y="2"/>
                    </a:cubicBezTo>
                    <a:cubicBezTo>
                      <a:pt x="43" y="0"/>
                      <a:pt x="43" y="0"/>
                      <a:pt x="43" y="0"/>
                    </a:cubicBezTo>
                    <a:cubicBezTo>
                      <a:pt x="39" y="5"/>
                      <a:pt x="39" y="5"/>
                      <a:pt x="39" y="5"/>
                    </a:cubicBezTo>
                    <a:cubicBezTo>
                      <a:pt x="38" y="5"/>
                      <a:pt x="37" y="5"/>
                      <a:pt x="35" y="5"/>
                    </a:cubicBezTo>
                    <a:cubicBezTo>
                      <a:pt x="32" y="0"/>
                      <a:pt x="32" y="0"/>
                      <a:pt x="32" y="0"/>
                    </a:cubicBezTo>
                    <a:cubicBezTo>
                      <a:pt x="23" y="2"/>
                      <a:pt x="23" y="2"/>
                      <a:pt x="23" y="2"/>
                    </a:cubicBezTo>
                    <a:cubicBezTo>
                      <a:pt x="23" y="9"/>
                      <a:pt x="23" y="9"/>
                      <a:pt x="23" y="9"/>
                    </a:cubicBezTo>
                    <a:cubicBezTo>
                      <a:pt x="22" y="9"/>
                      <a:pt x="21" y="10"/>
                      <a:pt x="20" y="11"/>
                    </a:cubicBezTo>
                    <a:cubicBezTo>
                      <a:pt x="13" y="8"/>
                      <a:pt x="13" y="8"/>
                      <a:pt x="13" y="8"/>
                    </a:cubicBezTo>
                    <a:cubicBezTo>
                      <a:pt x="7" y="14"/>
                      <a:pt x="7" y="14"/>
                      <a:pt x="7" y="14"/>
                    </a:cubicBezTo>
                    <a:cubicBezTo>
                      <a:pt x="10" y="20"/>
                      <a:pt x="10" y="20"/>
                      <a:pt x="10" y="20"/>
                    </a:cubicBezTo>
                    <a:cubicBezTo>
                      <a:pt x="10" y="21"/>
                      <a:pt x="9" y="22"/>
                      <a:pt x="9" y="23"/>
                    </a:cubicBezTo>
                    <a:cubicBezTo>
                      <a:pt x="2" y="23"/>
                      <a:pt x="2" y="23"/>
                      <a:pt x="2" y="23"/>
                    </a:cubicBezTo>
                    <a:cubicBezTo>
                      <a:pt x="0" y="32"/>
                      <a:pt x="0" y="32"/>
                      <a:pt x="0" y="32"/>
                    </a:cubicBezTo>
                    <a:cubicBezTo>
                      <a:pt x="5" y="36"/>
                      <a:pt x="5" y="36"/>
                      <a:pt x="5" y="36"/>
                    </a:cubicBezTo>
                    <a:cubicBezTo>
                      <a:pt x="5" y="37"/>
                      <a:pt x="5" y="38"/>
                      <a:pt x="5" y="39"/>
                    </a:cubicBezTo>
                    <a:cubicBezTo>
                      <a:pt x="0" y="43"/>
                      <a:pt x="0" y="43"/>
                      <a:pt x="0" y="43"/>
                    </a:cubicBezTo>
                    <a:cubicBezTo>
                      <a:pt x="2" y="51"/>
                      <a:pt x="2" y="51"/>
                      <a:pt x="2" y="51"/>
                    </a:cubicBezTo>
                    <a:cubicBezTo>
                      <a:pt x="8" y="52"/>
                      <a:pt x="8" y="52"/>
                      <a:pt x="8" y="52"/>
                    </a:cubicBezTo>
                    <a:cubicBezTo>
                      <a:pt x="9" y="53"/>
                      <a:pt x="10" y="55"/>
                      <a:pt x="10" y="55"/>
                    </a:cubicBezTo>
                    <a:cubicBezTo>
                      <a:pt x="7" y="61"/>
                      <a:pt x="7" y="61"/>
                      <a:pt x="7" y="61"/>
                    </a:cubicBezTo>
                    <a:cubicBezTo>
                      <a:pt x="14" y="67"/>
                      <a:pt x="14" y="67"/>
                      <a:pt x="14" y="67"/>
                    </a:cubicBezTo>
                    <a:cubicBezTo>
                      <a:pt x="19" y="64"/>
                      <a:pt x="19" y="64"/>
                      <a:pt x="19" y="64"/>
                    </a:cubicBezTo>
                    <a:cubicBezTo>
                      <a:pt x="20" y="65"/>
                      <a:pt x="21" y="65"/>
                      <a:pt x="23" y="66"/>
                    </a:cubicBezTo>
                    <a:cubicBezTo>
                      <a:pt x="23" y="73"/>
                      <a:pt x="23" y="73"/>
                      <a:pt x="23" y="73"/>
                    </a:cubicBezTo>
                    <a:cubicBezTo>
                      <a:pt x="32" y="75"/>
                      <a:pt x="32" y="75"/>
                      <a:pt x="32" y="75"/>
                    </a:cubicBezTo>
                    <a:cubicBezTo>
                      <a:pt x="35" y="69"/>
                      <a:pt x="35" y="69"/>
                      <a:pt x="35" y="69"/>
                    </a:cubicBezTo>
                    <a:cubicBezTo>
                      <a:pt x="36" y="69"/>
                      <a:pt x="38" y="69"/>
                      <a:pt x="39" y="69"/>
                    </a:cubicBezTo>
                    <a:cubicBezTo>
                      <a:pt x="42" y="75"/>
                      <a:pt x="42" y="75"/>
                      <a:pt x="42" y="75"/>
                    </a:cubicBezTo>
                    <a:cubicBezTo>
                      <a:pt x="51" y="73"/>
                      <a:pt x="51" y="73"/>
                      <a:pt x="51" y="73"/>
                    </a:cubicBezTo>
                    <a:cubicBezTo>
                      <a:pt x="52" y="66"/>
                      <a:pt x="52" y="66"/>
                      <a:pt x="52" y="66"/>
                    </a:cubicBezTo>
                    <a:cubicBezTo>
                      <a:pt x="53" y="65"/>
                      <a:pt x="54" y="65"/>
                      <a:pt x="55" y="64"/>
                    </a:cubicBezTo>
                    <a:cubicBezTo>
                      <a:pt x="60" y="67"/>
                      <a:pt x="60" y="67"/>
                      <a:pt x="60" y="67"/>
                    </a:cubicBezTo>
                    <a:cubicBezTo>
                      <a:pt x="64" y="64"/>
                      <a:pt x="64" y="64"/>
                      <a:pt x="64" y="64"/>
                    </a:cubicBezTo>
                    <a:cubicBezTo>
                      <a:pt x="67" y="61"/>
                      <a:pt x="67" y="61"/>
                      <a:pt x="67" y="61"/>
                    </a:cubicBezTo>
                    <a:lnTo>
                      <a:pt x="64" y="55"/>
                    </a:lnTo>
                    <a:close/>
                    <a:moveTo>
                      <a:pt x="31" y="43"/>
                    </a:moveTo>
                    <a:cubicBezTo>
                      <a:pt x="28" y="40"/>
                      <a:pt x="28" y="35"/>
                      <a:pt x="31" y="31"/>
                    </a:cubicBezTo>
                    <a:cubicBezTo>
                      <a:pt x="34" y="28"/>
                      <a:pt x="40" y="28"/>
                      <a:pt x="43" y="31"/>
                    </a:cubicBezTo>
                    <a:cubicBezTo>
                      <a:pt x="46" y="35"/>
                      <a:pt x="46" y="40"/>
                      <a:pt x="43" y="43"/>
                    </a:cubicBezTo>
                    <a:cubicBezTo>
                      <a:pt x="40" y="47"/>
                      <a:pt x="34" y="47"/>
                      <a:pt x="31" y="43"/>
                    </a:cubicBezTo>
                    <a:close/>
                  </a:path>
                </a:pathLst>
              </a:custGeom>
              <a:grpFill/>
              <a:ln>
                <a:noFill/>
              </a:ln>
              <a:extLst/>
            </p:spPr>
            <p:txBody>
              <a:bodyPr vert="horz" wrap="square" lIns="91440" tIns="45720" rIns="91440" bIns="45720" numCol="1" anchor="t" anchorCtr="0" compatLnSpc="1">
                <a:prstTxWarp prst="textNoShape">
                  <a:avLst/>
                </a:prstTxWarp>
              </a:bodyPr>
              <a:lstStyle/>
              <a:p>
                <a:endParaRPr lang="en-IE"/>
              </a:p>
            </p:txBody>
          </p:sp>
        </p:grpSp>
        <p:sp>
          <p:nvSpPr>
            <p:cNvPr id="146" name="TextBox 145"/>
            <p:cNvSpPr txBox="1"/>
            <p:nvPr/>
          </p:nvSpPr>
          <p:spPr>
            <a:xfrm>
              <a:off x="317637" y="3618412"/>
              <a:ext cx="1377428" cy="193899"/>
            </a:xfrm>
            <a:prstGeom prst="rect">
              <a:avLst/>
            </a:prstGeom>
          </p:spPr>
          <p:txBody>
            <a:bodyPr vert="horz" wrap="none" lIns="0" tIns="0" rIns="0" bIns="0" rtlCol="0" anchor="b">
              <a:spAutoFit/>
            </a:bodyPr>
            <a:lstStyle>
              <a:lvl1pPr indent="0" defTabSz="1734634">
                <a:lnSpc>
                  <a:spcPct val="90000"/>
                </a:lnSpc>
                <a:spcBef>
                  <a:spcPts val="800"/>
                </a:spcBef>
                <a:buFont typeface="Arial" charset="0"/>
                <a:buNone/>
                <a:defRPr sz="2400" b="0" i="0" cap="all" spc="-133" baseline="0">
                  <a:solidFill>
                    <a:schemeClr val="accent4"/>
                  </a:solidFill>
                  <a:latin typeface="Arial Black" charset="0"/>
                  <a:ea typeface="Arial Black" charset="0"/>
                  <a:cs typeface="Arial Black" charset="0"/>
                </a:defRPr>
              </a:lvl1pPr>
              <a:lvl2pPr marL="182875" indent="-182875" defTabSz="1734634">
                <a:lnSpc>
                  <a:spcPct val="90000"/>
                </a:lnSpc>
                <a:spcBef>
                  <a:spcPts val="800"/>
                </a:spcBef>
                <a:buFont typeface="Arial" charset="0"/>
                <a:buChar char="•"/>
                <a:defRPr b="1" i="0" cap="none" baseline="0">
                  <a:solidFill>
                    <a:schemeClr val="bg2"/>
                  </a:solidFill>
                  <a:ea typeface="Arial Black" charset="0"/>
                  <a:cs typeface="Arial Black" charset="0"/>
                </a:defRPr>
              </a:lvl2pPr>
              <a:lvl3pPr marL="365751" indent="-182875" defTabSz="1734634">
                <a:lnSpc>
                  <a:spcPct val="90000"/>
                </a:lnSpc>
                <a:spcBef>
                  <a:spcPts val="800"/>
                </a:spcBef>
                <a:buFont typeface="Arial" charset="0"/>
                <a:buChar char="•"/>
                <a:defRPr b="1" i="0" cap="none" baseline="0">
                  <a:solidFill>
                    <a:schemeClr val="bg2"/>
                  </a:solidFill>
                  <a:ea typeface="Arial Black" charset="0"/>
                  <a:cs typeface="Arial Black" charset="0"/>
                </a:defRPr>
              </a:lvl3pPr>
              <a:lvl4pPr marL="0" indent="0" defTabSz="1734634">
                <a:lnSpc>
                  <a:spcPct val="90000"/>
                </a:lnSpc>
                <a:spcBef>
                  <a:spcPts val="800"/>
                </a:spcBef>
                <a:buFont typeface="Arial" charset="0"/>
                <a:buNone/>
                <a:defRPr b="0" i="0" cap="none" baseline="0">
                  <a:solidFill>
                    <a:schemeClr val="bg2"/>
                  </a:solidFill>
                  <a:ea typeface="Arial Black" charset="0"/>
                  <a:cs typeface="Arial Black" charset="0"/>
                </a:defRPr>
              </a:lvl4pPr>
              <a:lvl5pPr marL="182875" indent="-182875" defTabSz="1734634">
                <a:lnSpc>
                  <a:spcPct val="90000"/>
                </a:lnSpc>
                <a:spcBef>
                  <a:spcPts val="800"/>
                </a:spcBef>
                <a:buFont typeface="Arial" charset="0"/>
                <a:buChar char="•"/>
                <a:defRPr b="0" i="0" cap="none" baseline="0">
                  <a:solidFill>
                    <a:schemeClr val="bg2"/>
                  </a:solidFill>
                  <a:ea typeface="Arial Black" charset="0"/>
                  <a:cs typeface="Arial Black" charset="0"/>
                </a:defRPr>
              </a:lvl5pPr>
              <a:lvl6pPr marL="365751" indent="-182875" defTabSz="1734634">
                <a:lnSpc>
                  <a:spcPct val="90000"/>
                </a:lnSpc>
                <a:spcBef>
                  <a:spcPts val="800"/>
                </a:spcBef>
                <a:buFont typeface="Arial" charset="0"/>
                <a:buChar char="•"/>
                <a:defRPr sz="2133" b="1" i="0" cap="none" baseline="0">
                  <a:solidFill>
                    <a:schemeClr val="tx2"/>
                  </a:solidFill>
                  <a:latin typeface="Arial Bold" charset="0"/>
                  <a:ea typeface="Arial Bold" charset="0"/>
                  <a:cs typeface="Arial Bold" charset="0"/>
                </a:defRPr>
              </a:lvl6pPr>
              <a:lvl7pPr marL="0" indent="0" defTabSz="1734634">
                <a:lnSpc>
                  <a:spcPct val="90000"/>
                </a:lnSpc>
                <a:spcBef>
                  <a:spcPts val="800"/>
                </a:spcBef>
                <a:buFont typeface="Arial" charset="0"/>
                <a:buNone/>
                <a:defRPr sz="1867" b="1" i="0" cap="none" baseline="0">
                  <a:latin typeface="Arial Bold" charset="0"/>
                  <a:ea typeface="Arial Bold" charset="0"/>
                  <a:cs typeface="Arial Bold" charset="0"/>
                </a:defRPr>
              </a:lvl7pPr>
              <a:lvl8pPr marL="182875" indent="-182875" defTabSz="1734634">
                <a:lnSpc>
                  <a:spcPct val="90000"/>
                </a:lnSpc>
                <a:spcBef>
                  <a:spcPts val="800"/>
                </a:spcBef>
                <a:buFont typeface="Arial" charset="0"/>
                <a:buChar char="•"/>
                <a:defRPr sz="1867" b="1" i="0" cap="none" baseline="0">
                  <a:latin typeface="Arial Bold" charset="0"/>
                  <a:ea typeface="Arial Bold" charset="0"/>
                  <a:cs typeface="Arial Bold" charset="0"/>
                </a:defRPr>
              </a:lvl8pPr>
              <a:lvl9pPr marL="365751" indent="-182875" defTabSz="1734634">
                <a:lnSpc>
                  <a:spcPct val="90000"/>
                </a:lnSpc>
                <a:spcBef>
                  <a:spcPts val="800"/>
                </a:spcBef>
                <a:buFont typeface="Arial" charset="0"/>
                <a:buChar char="•"/>
                <a:defRPr sz="1867" b="1" i="0" cap="none" baseline="0">
                  <a:latin typeface="Arial Bold" charset="0"/>
                  <a:ea typeface="Arial Black" charset="0"/>
                  <a:cs typeface="Arial Black" charset="0"/>
                </a:defRPr>
              </a:lvl9pPr>
            </a:lstStyle>
            <a:p>
              <a:r>
                <a:rPr lang="en-US" sz="1400" dirty="0" smtClean="0">
                  <a:solidFill>
                    <a:srgbClr val="FF8201"/>
                  </a:solidFill>
                </a:rPr>
                <a:t>Architecture</a:t>
              </a:r>
              <a:endParaRPr lang="en-US" sz="1400" dirty="0">
                <a:solidFill>
                  <a:srgbClr val="FF8201"/>
                </a:solidFill>
              </a:endParaRPr>
            </a:p>
          </p:txBody>
        </p:sp>
      </p:grpSp>
      <p:grpSp>
        <p:nvGrpSpPr>
          <p:cNvPr id="12" name="Group 11"/>
          <p:cNvGrpSpPr/>
          <p:nvPr/>
        </p:nvGrpSpPr>
        <p:grpSpPr>
          <a:xfrm>
            <a:off x="317172" y="4856311"/>
            <a:ext cx="11411771" cy="387798"/>
            <a:chOff x="317172" y="4633395"/>
            <a:chExt cx="11411771" cy="387798"/>
          </a:xfrm>
        </p:grpSpPr>
        <p:sp>
          <p:nvSpPr>
            <p:cNvPr id="56" name="TextBox 55"/>
            <p:cNvSpPr txBox="1"/>
            <p:nvPr/>
          </p:nvSpPr>
          <p:spPr>
            <a:xfrm>
              <a:off x="2640383" y="4633395"/>
              <a:ext cx="1535420" cy="387798"/>
            </a:xfrm>
            <a:prstGeom prst="rect">
              <a:avLst/>
            </a:prstGeom>
          </p:spPr>
          <p:txBody>
            <a:bodyPr vert="horz" wrap="none" lIns="0" tIns="0" rIns="0" bIns="0" rtlCol="0" anchor="b">
              <a:spAutoFit/>
            </a:bodyPr>
            <a:lstStyle>
              <a:lvl1pPr indent="0" defTabSz="1734634">
                <a:lnSpc>
                  <a:spcPct val="90000"/>
                </a:lnSpc>
                <a:spcBef>
                  <a:spcPts val="800"/>
                </a:spcBef>
                <a:buFont typeface="Arial" charset="0"/>
                <a:buNone/>
                <a:defRPr sz="2400" b="0" i="0" cap="all" spc="-133" baseline="0">
                  <a:solidFill>
                    <a:schemeClr val="accent4"/>
                  </a:solidFill>
                  <a:latin typeface="Arial Black" charset="0"/>
                  <a:ea typeface="Arial Black" charset="0"/>
                  <a:cs typeface="Arial Black" charset="0"/>
                </a:defRPr>
              </a:lvl1pPr>
              <a:lvl2pPr marL="182875" indent="-182875" defTabSz="1734634">
                <a:lnSpc>
                  <a:spcPct val="90000"/>
                </a:lnSpc>
                <a:spcBef>
                  <a:spcPts val="800"/>
                </a:spcBef>
                <a:buFont typeface="Arial" charset="0"/>
                <a:buChar char="•"/>
                <a:defRPr b="1" i="0" cap="none" baseline="0">
                  <a:solidFill>
                    <a:schemeClr val="bg2"/>
                  </a:solidFill>
                  <a:ea typeface="Arial Black" charset="0"/>
                  <a:cs typeface="Arial Black" charset="0"/>
                </a:defRPr>
              </a:lvl2pPr>
              <a:lvl3pPr marL="365751" indent="-182875" defTabSz="1734634">
                <a:lnSpc>
                  <a:spcPct val="90000"/>
                </a:lnSpc>
                <a:spcBef>
                  <a:spcPts val="800"/>
                </a:spcBef>
                <a:buFont typeface="Arial" charset="0"/>
                <a:buChar char="•"/>
                <a:defRPr b="1" i="0" cap="none" baseline="0">
                  <a:solidFill>
                    <a:schemeClr val="bg2"/>
                  </a:solidFill>
                  <a:ea typeface="Arial Black" charset="0"/>
                  <a:cs typeface="Arial Black" charset="0"/>
                </a:defRPr>
              </a:lvl3pPr>
              <a:lvl4pPr marL="0" indent="0" defTabSz="1734634">
                <a:lnSpc>
                  <a:spcPct val="90000"/>
                </a:lnSpc>
                <a:spcBef>
                  <a:spcPts val="800"/>
                </a:spcBef>
                <a:buFont typeface="Arial" charset="0"/>
                <a:buNone/>
                <a:defRPr b="0" i="0" cap="none" baseline="0">
                  <a:solidFill>
                    <a:schemeClr val="bg2"/>
                  </a:solidFill>
                  <a:ea typeface="Arial Black" charset="0"/>
                  <a:cs typeface="Arial Black" charset="0"/>
                </a:defRPr>
              </a:lvl4pPr>
              <a:lvl5pPr marL="182875" indent="-182875" defTabSz="1734634">
                <a:lnSpc>
                  <a:spcPct val="90000"/>
                </a:lnSpc>
                <a:spcBef>
                  <a:spcPts val="800"/>
                </a:spcBef>
                <a:buFont typeface="Arial" charset="0"/>
                <a:buChar char="•"/>
                <a:defRPr b="0" i="0" cap="none" baseline="0">
                  <a:solidFill>
                    <a:schemeClr val="bg2"/>
                  </a:solidFill>
                  <a:ea typeface="Arial Black" charset="0"/>
                  <a:cs typeface="Arial Black" charset="0"/>
                </a:defRPr>
              </a:lvl5pPr>
              <a:lvl6pPr marL="365751" indent="-182875" defTabSz="1734634">
                <a:lnSpc>
                  <a:spcPct val="90000"/>
                </a:lnSpc>
                <a:spcBef>
                  <a:spcPts val="800"/>
                </a:spcBef>
                <a:buFont typeface="Arial" charset="0"/>
                <a:buChar char="•"/>
                <a:defRPr sz="2133" b="1" i="0" cap="none" baseline="0">
                  <a:solidFill>
                    <a:schemeClr val="tx2"/>
                  </a:solidFill>
                  <a:latin typeface="Arial Bold" charset="0"/>
                  <a:ea typeface="Arial Bold" charset="0"/>
                  <a:cs typeface="Arial Bold" charset="0"/>
                </a:defRPr>
              </a:lvl6pPr>
              <a:lvl7pPr marL="0" indent="0" defTabSz="1734634">
                <a:lnSpc>
                  <a:spcPct val="90000"/>
                </a:lnSpc>
                <a:spcBef>
                  <a:spcPts val="800"/>
                </a:spcBef>
                <a:buFont typeface="Arial" charset="0"/>
                <a:buNone/>
                <a:defRPr sz="1867" b="1" i="0" cap="none" baseline="0">
                  <a:latin typeface="Arial Bold" charset="0"/>
                  <a:ea typeface="Arial Bold" charset="0"/>
                  <a:cs typeface="Arial Bold" charset="0"/>
                </a:defRPr>
              </a:lvl7pPr>
              <a:lvl8pPr marL="182875" indent="-182875" defTabSz="1734634">
                <a:lnSpc>
                  <a:spcPct val="90000"/>
                </a:lnSpc>
                <a:spcBef>
                  <a:spcPts val="800"/>
                </a:spcBef>
                <a:buFont typeface="Arial" charset="0"/>
                <a:buChar char="•"/>
                <a:defRPr sz="1867" b="1" i="0" cap="none" baseline="0">
                  <a:latin typeface="Arial Bold" charset="0"/>
                  <a:ea typeface="Arial Bold" charset="0"/>
                  <a:cs typeface="Arial Bold" charset="0"/>
                </a:defRPr>
              </a:lvl8pPr>
              <a:lvl9pPr marL="365751" indent="-182875" defTabSz="1734634">
                <a:lnSpc>
                  <a:spcPct val="90000"/>
                </a:lnSpc>
                <a:spcBef>
                  <a:spcPts val="800"/>
                </a:spcBef>
                <a:buFont typeface="Arial" charset="0"/>
                <a:buChar char="•"/>
                <a:defRPr sz="1867" b="1" i="0" cap="none" baseline="0">
                  <a:latin typeface="Arial Bold" charset="0"/>
                  <a:ea typeface="Arial Black" charset="0"/>
                  <a:cs typeface="Arial Black" charset="0"/>
                </a:defRPr>
              </a:lvl9pPr>
            </a:lstStyle>
            <a:p>
              <a:r>
                <a:rPr lang="en-US" sz="1400" dirty="0">
                  <a:solidFill>
                    <a:srgbClr val="1BC544"/>
                  </a:solidFill>
                </a:rPr>
                <a:t>From</a:t>
              </a:r>
              <a:br>
                <a:rPr lang="en-US" sz="1400" dirty="0">
                  <a:solidFill>
                    <a:srgbClr val="1BC544"/>
                  </a:solidFill>
                </a:rPr>
              </a:br>
              <a:r>
                <a:rPr lang="en-US" sz="1400" dirty="0" smtClean="0">
                  <a:solidFill>
                    <a:srgbClr val="1BC544"/>
                  </a:solidFill>
                </a:rPr>
                <a:t>documented to</a:t>
              </a:r>
              <a:endParaRPr lang="en-US" sz="1400" dirty="0">
                <a:solidFill>
                  <a:srgbClr val="1BC544"/>
                </a:solidFill>
              </a:endParaRPr>
            </a:p>
          </p:txBody>
        </p:sp>
        <p:cxnSp>
          <p:nvCxnSpPr>
            <p:cNvPr id="57" name="Straight Arrow Connector 56"/>
            <p:cNvCxnSpPr/>
            <p:nvPr/>
          </p:nvCxnSpPr>
          <p:spPr>
            <a:xfrm>
              <a:off x="4262137" y="4827294"/>
              <a:ext cx="981818" cy="0"/>
            </a:xfrm>
            <a:prstGeom prst="straightConnector1">
              <a:avLst/>
            </a:prstGeom>
            <a:noFill/>
            <a:ln w="22225">
              <a:solidFill>
                <a:schemeClr val="accent6"/>
              </a:solidFill>
              <a:prstDash val="sysDash"/>
              <a:miter lim="800000"/>
              <a:tailEnd type="triangle"/>
            </a:ln>
          </p:spPr>
          <p:style>
            <a:lnRef idx="2">
              <a:schemeClr val="accent1">
                <a:shade val="50000"/>
              </a:schemeClr>
            </a:lnRef>
            <a:fillRef idx="1">
              <a:schemeClr val="accent1"/>
            </a:fillRef>
            <a:effectRef idx="0">
              <a:schemeClr val="accent1"/>
            </a:effectRef>
            <a:fontRef idx="minor">
              <a:schemeClr val="lt1"/>
            </a:fontRef>
          </p:style>
        </p:cxnSp>
        <p:sp>
          <p:nvSpPr>
            <p:cNvPr id="58" name="TextBox 57"/>
            <p:cNvSpPr txBox="1"/>
            <p:nvPr/>
          </p:nvSpPr>
          <p:spPr>
            <a:xfrm>
              <a:off x="5319660" y="4730345"/>
              <a:ext cx="1230145" cy="193899"/>
            </a:xfrm>
            <a:prstGeom prst="rect">
              <a:avLst/>
            </a:prstGeom>
          </p:spPr>
          <p:txBody>
            <a:bodyPr vert="horz" wrap="none" lIns="0" tIns="0" rIns="0" bIns="0" rtlCol="0" anchor="b">
              <a:spAutoFit/>
            </a:bodyPr>
            <a:lstStyle>
              <a:lvl1pPr indent="0" defTabSz="1734634">
                <a:lnSpc>
                  <a:spcPct val="90000"/>
                </a:lnSpc>
                <a:spcBef>
                  <a:spcPts val="800"/>
                </a:spcBef>
                <a:buFont typeface="Arial" charset="0"/>
                <a:buNone/>
                <a:defRPr sz="2400" b="0" i="0" cap="all" spc="-133" baseline="0">
                  <a:solidFill>
                    <a:schemeClr val="accent4"/>
                  </a:solidFill>
                  <a:latin typeface="Arial Black" charset="0"/>
                  <a:ea typeface="Arial Black" charset="0"/>
                  <a:cs typeface="Arial Black" charset="0"/>
                </a:defRPr>
              </a:lvl1pPr>
              <a:lvl2pPr marL="182875" indent="-182875" defTabSz="1734634">
                <a:lnSpc>
                  <a:spcPct val="90000"/>
                </a:lnSpc>
                <a:spcBef>
                  <a:spcPts val="800"/>
                </a:spcBef>
                <a:buFont typeface="Arial" charset="0"/>
                <a:buChar char="•"/>
                <a:defRPr b="1" i="0" cap="none" baseline="0">
                  <a:solidFill>
                    <a:schemeClr val="bg2"/>
                  </a:solidFill>
                  <a:ea typeface="Arial Black" charset="0"/>
                  <a:cs typeface="Arial Black" charset="0"/>
                </a:defRPr>
              </a:lvl2pPr>
              <a:lvl3pPr marL="365751" indent="-182875" defTabSz="1734634">
                <a:lnSpc>
                  <a:spcPct val="90000"/>
                </a:lnSpc>
                <a:spcBef>
                  <a:spcPts val="800"/>
                </a:spcBef>
                <a:buFont typeface="Arial" charset="0"/>
                <a:buChar char="•"/>
                <a:defRPr b="1" i="0" cap="none" baseline="0">
                  <a:solidFill>
                    <a:schemeClr val="bg2"/>
                  </a:solidFill>
                  <a:ea typeface="Arial Black" charset="0"/>
                  <a:cs typeface="Arial Black" charset="0"/>
                </a:defRPr>
              </a:lvl3pPr>
              <a:lvl4pPr marL="0" indent="0" defTabSz="1734634">
                <a:lnSpc>
                  <a:spcPct val="90000"/>
                </a:lnSpc>
                <a:spcBef>
                  <a:spcPts val="800"/>
                </a:spcBef>
                <a:buFont typeface="Arial" charset="0"/>
                <a:buNone/>
                <a:defRPr b="0" i="0" cap="none" baseline="0">
                  <a:solidFill>
                    <a:schemeClr val="bg2"/>
                  </a:solidFill>
                  <a:ea typeface="Arial Black" charset="0"/>
                  <a:cs typeface="Arial Black" charset="0"/>
                </a:defRPr>
              </a:lvl4pPr>
              <a:lvl5pPr marL="182875" indent="-182875" defTabSz="1734634">
                <a:lnSpc>
                  <a:spcPct val="90000"/>
                </a:lnSpc>
                <a:spcBef>
                  <a:spcPts val="800"/>
                </a:spcBef>
                <a:buFont typeface="Arial" charset="0"/>
                <a:buChar char="•"/>
                <a:defRPr b="0" i="0" cap="none" baseline="0">
                  <a:solidFill>
                    <a:schemeClr val="bg2"/>
                  </a:solidFill>
                  <a:ea typeface="Arial Black" charset="0"/>
                  <a:cs typeface="Arial Black" charset="0"/>
                </a:defRPr>
              </a:lvl5pPr>
              <a:lvl6pPr marL="365751" indent="-182875" defTabSz="1734634">
                <a:lnSpc>
                  <a:spcPct val="90000"/>
                </a:lnSpc>
                <a:spcBef>
                  <a:spcPts val="800"/>
                </a:spcBef>
                <a:buFont typeface="Arial" charset="0"/>
                <a:buChar char="•"/>
                <a:defRPr sz="2133" b="1" i="0" cap="none" baseline="0">
                  <a:solidFill>
                    <a:schemeClr val="tx2"/>
                  </a:solidFill>
                  <a:latin typeface="Arial Bold" charset="0"/>
                  <a:ea typeface="Arial Bold" charset="0"/>
                  <a:cs typeface="Arial Bold" charset="0"/>
                </a:defRPr>
              </a:lvl6pPr>
              <a:lvl7pPr marL="0" indent="0" defTabSz="1734634">
                <a:lnSpc>
                  <a:spcPct val="90000"/>
                </a:lnSpc>
                <a:spcBef>
                  <a:spcPts val="800"/>
                </a:spcBef>
                <a:buFont typeface="Arial" charset="0"/>
                <a:buNone/>
                <a:defRPr sz="1867" b="1" i="0" cap="none" baseline="0">
                  <a:latin typeface="Arial Bold" charset="0"/>
                  <a:ea typeface="Arial Bold" charset="0"/>
                  <a:cs typeface="Arial Bold" charset="0"/>
                </a:defRPr>
              </a:lvl7pPr>
              <a:lvl8pPr marL="182875" indent="-182875" defTabSz="1734634">
                <a:lnSpc>
                  <a:spcPct val="90000"/>
                </a:lnSpc>
                <a:spcBef>
                  <a:spcPts val="800"/>
                </a:spcBef>
                <a:buFont typeface="Arial" charset="0"/>
                <a:buChar char="•"/>
                <a:defRPr sz="1867" b="1" i="0" cap="none" baseline="0">
                  <a:latin typeface="Arial Bold" charset="0"/>
                  <a:ea typeface="Arial Bold" charset="0"/>
                  <a:cs typeface="Arial Bold" charset="0"/>
                </a:defRPr>
              </a:lvl8pPr>
              <a:lvl9pPr marL="365751" indent="-182875" defTabSz="1734634">
                <a:lnSpc>
                  <a:spcPct val="90000"/>
                </a:lnSpc>
                <a:spcBef>
                  <a:spcPts val="800"/>
                </a:spcBef>
                <a:buFont typeface="Arial" charset="0"/>
                <a:buChar char="•"/>
                <a:defRPr sz="1867" b="1" i="0" cap="none" baseline="0">
                  <a:latin typeface="Arial Bold" charset="0"/>
                  <a:ea typeface="Arial Black" charset="0"/>
                  <a:cs typeface="Arial Black" charset="0"/>
                </a:defRPr>
              </a:lvl9pPr>
            </a:lstStyle>
            <a:p>
              <a:r>
                <a:rPr lang="en-US" sz="1400" dirty="0" smtClean="0">
                  <a:solidFill>
                    <a:srgbClr val="1BC544"/>
                  </a:solidFill>
                </a:rPr>
                <a:t>Self-service</a:t>
              </a:r>
              <a:endParaRPr lang="en-US" sz="1400" dirty="0">
                <a:solidFill>
                  <a:srgbClr val="1BC544"/>
                </a:solidFill>
              </a:endParaRPr>
            </a:p>
          </p:txBody>
        </p:sp>
        <p:cxnSp>
          <p:nvCxnSpPr>
            <p:cNvPr id="59" name="Straight Arrow Connector 58"/>
            <p:cNvCxnSpPr/>
            <p:nvPr/>
          </p:nvCxnSpPr>
          <p:spPr>
            <a:xfrm>
              <a:off x="6563564" y="4827294"/>
              <a:ext cx="892562" cy="0"/>
            </a:xfrm>
            <a:prstGeom prst="straightConnector1">
              <a:avLst/>
            </a:prstGeom>
            <a:noFill/>
            <a:ln w="22225">
              <a:solidFill>
                <a:schemeClr val="accent6"/>
              </a:solidFill>
              <a:prstDash val="sysDash"/>
              <a:miter lim="800000"/>
              <a:tailEnd type="triangle"/>
            </a:ln>
          </p:spPr>
          <p:style>
            <a:lnRef idx="2">
              <a:schemeClr val="accent1">
                <a:shade val="50000"/>
              </a:schemeClr>
            </a:lnRef>
            <a:fillRef idx="1">
              <a:schemeClr val="accent1"/>
            </a:fillRef>
            <a:effectRef idx="0">
              <a:schemeClr val="accent1"/>
            </a:effectRef>
            <a:fontRef idx="minor">
              <a:schemeClr val="lt1"/>
            </a:fontRef>
          </p:style>
        </p:cxnSp>
        <p:sp>
          <p:nvSpPr>
            <p:cNvPr id="60" name="TextBox 59"/>
            <p:cNvSpPr txBox="1"/>
            <p:nvPr/>
          </p:nvSpPr>
          <p:spPr>
            <a:xfrm>
              <a:off x="7530094" y="4633395"/>
              <a:ext cx="1256128" cy="387798"/>
            </a:xfrm>
            <a:prstGeom prst="rect">
              <a:avLst/>
            </a:prstGeom>
          </p:spPr>
          <p:txBody>
            <a:bodyPr vert="horz" wrap="square" lIns="0" tIns="0" rIns="0" bIns="0" rtlCol="0" anchor="b">
              <a:spAutoFit/>
            </a:bodyPr>
            <a:lstStyle>
              <a:lvl1pPr indent="0" defTabSz="1734634">
                <a:lnSpc>
                  <a:spcPct val="90000"/>
                </a:lnSpc>
                <a:spcBef>
                  <a:spcPts val="800"/>
                </a:spcBef>
                <a:buFont typeface="Arial" charset="0"/>
                <a:buNone/>
                <a:defRPr sz="2400" b="0" i="0" cap="all" spc="-133" baseline="0">
                  <a:solidFill>
                    <a:schemeClr val="accent4"/>
                  </a:solidFill>
                  <a:latin typeface="Arial Black" charset="0"/>
                  <a:ea typeface="Arial Black" charset="0"/>
                  <a:cs typeface="Arial Black" charset="0"/>
                </a:defRPr>
              </a:lvl1pPr>
              <a:lvl2pPr marL="182875" indent="-182875" defTabSz="1734634">
                <a:lnSpc>
                  <a:spcPct val="90000"/>
                </a:lnSpc>
                <a:spcBef>
                  <a:spcPts val="800"/>
                </a:spcBef>
                <a:buFont typeface="Arial" charset="0"/>
                <a:buChar char="•"/>
                <a:defRPr b="1" i="0" cap="none" baseline="0">
                  <a:solidFill>
                    <a:schemeClr val="bg2"/>
                  </a:solidFill>
                  <a:ea typeface="Arial Black" charset="0"/>
                  <a:cs typeface="Arial Black" charset="0"/>
                </a:defRPr>
              </a:lvl2pPr>
              <a:lvl3pPr marL="365751" indent="-182875" defTabSz="1734634">
                <a:lnSpc>
                  <a:spcPct val="90000"/>
                </a:lnSpc>
                <a:spcBef>
                  <a:spcPts val="800"/>
                </a:spcBef>
                <a:buFont typeface="Arial" charset="0"/>
                <a:buChar char="•"/>
                <a:defRPr b="1" i="0" cap="none" baseline="0">
                  <a:solidFill>
                    <a:schemeClr val="bg2"/>
                  </a:solidFill>
                  <a:ea typeface="Arial Black" charset="0"/>
                  <a:cs typeface="Arial Black" charset="0"/>
                </a:defRPr>
              </a:lvl3pPr>
              <a:lvl4pPr marL="0" indent="0" defTabSz="1734634">
                <a:lnSpc>
                  <a:spcPct val="90000"/>
                </a:lnSpc>
                <a:spcBef>
                  <a:spcPts val="800"/>
                </a:spcBef>
                <a:buFont typeface="Arial" charset="0"/>
                <a:buNone/>
                <a:defRPr b="0" i="0" cap="none" baseline="0">
                  <a:solidFill>
                    <a:schemeClr val="bg2"/>
                  </a:solidFill>
                  <a:ea typeface="Arial Black" charset="0"/>
                  <a:cs typeface="Arial Black" charset="0"/>
                </a:defRPr>
              </a:lvl4pPr>
              <a:lvl5pPr marL="182875" indent="-182875" defTabSz="1734634">
                <a:lnSpc>
                  <a:spcPct val="90000"/>
                </a:lnSpc>
                <a:spcBef>
                  <a:spcPts val="800"/>
                </a:spcBef>
                <a:buFont typeface="Arial" charset="0"/>
                <a:buChar char="•"/>
                <a:defRPr b="0" i="0" cap="none" baseline="0">
                  <a:solidFill>
                    <a:schemeClr val="bg2"/>
                  </a:solidFill>
                  <a:ea typeface="Arial Black" charset="0"/>
                  <a:cs typeface="Arial Black" charset="0"/>
                </a:defRPr>
              </a:lvl5pPr>
              <a:lvl6pPr marL="365751" indent="-182875" defTabSz="1734634">
                <a:lnSpc>
                  <a:spcPct val="90000"/>
                </a:lnSpc>
                <a:spcBef>
                  <a:spcPts val="800"/>
                </a:spcBef>
                <a:buFont typeface="Arial" charset="0"/>
                <a:buChar char="•"/>
                <a:defRPr sz="2133" b="1" i="0" cap="none" baseline="0">
                  <a:solidFill>
                    <a:schemeClr val="tx2"/>
                  </a:solidFill>
                  <a:latin typeface="Arial Bold" charset="0"/>
                  <a:ea typeface="Arial Bold" charset="0"/>
                  <a:cs typeface="Arial Bold" charset="0"/>
                </a:defRPr>
              </a:lvl6pPr>
              <a:lvl7pPr marL="0" indent="0" defTabSz="1734634">
                <a:lnSpc>
                  <a:spcPct val="90000"/>
                </a:lnSpc>
                <a:spcBef>
                  <a:spcPts val="800"/>
                </a:spcBef>
                <a:buFont typeface="Arial" charset="0"/>
                <a:buNone/>
                <a:defRPr sz="1867" b="1" i="0" cap="none" baseline="0">
                  <a:latin typeface="Arial Bold" charset="0"/>
                  <a:ea typeface="Arial Bold" charset="0"/>
                  <a:cs typeface="Arial Bold" charset="0"/>
                </a:defRPr>
              </a:lvl7pPr>
              <a:lvl8pPr marL="182875" indent="-182875" defTabSz="1734634">
                <a:lnSpc>
                  <a:spcPct val="90000"/>
                </a:lnSpc>
                <a:spcBef>
                  <a:spcPts val="800"/>
                </a:spcBef>
                <a:buFont typeface="Arial" charset="0"/>
                <a:buChar char="•"/>
                <a:defRPr sz="1867" b="1" i="0" cap="none" baseline="0">
                  <a:latin typeface="Arial Bold" charset="0"/>
                  <a:ea typeface="Arial Bold" charset="0"/>
                  <a:cs typeface="Arial Bold" charset="0"/>
                </a:defRPr>
              </a:lvl8pPr>
              <a:lvl9pPr marL="365751" indent="-182875" defTabSz="1734634">
                <a:lnSpc>
                  <a:spcPct val="90000"/>
                </a:lnSpc>
                <a:spcBef>
                  <a:spcPts val="800"/>
                </a:spcBef>
                <a:buFont typeface="Arial" charset="0"/>
                <a:buChar char="•"/>
                <a:defRPr sz="1867" b="1" i="0" cap="none" baseline="0">
                  <a:latin typeface="Arial Bold" charset="0"/>
                  <a:ea typeface="Arial Black" charset="0"/>
                  <a:cs typeface="Arial Black" charset="0"/>
                </a:defRPr>
              </a:lvl9pPr>
            </a:lstStyle>
            <a:p>
              <a:r>
                <a:rPr lang="en-US" sz="1400" dirty="0" smtClean="0">
                  <a:solidFill>
                    <a:srgbClr val="1BC544"/>
                  </a:solidFill>
                </a:rPr>
                <a:t>Community Managed</a:t>
              </a:r>
              <a:endParaRPr lang="en-US" sz="1400" dirty="0">
                <a:solidFill>
                  <a:srgbClr val="1BC544"/>
                </a:solidFill>
              </a:endParaRPr>
            </a:p>
          </p:txBody>
        </p:sp>
        <p:cxnSp>
          <p:nvCxnSpPr>
            <p:cNvPr id="61" name="Straight Arrow Connector 60"/>
            <p:cNvCxnSpPr/>
            <p:nvPr/>
          </p:nvCxnSpPr>
          <p:spPr>
            <a:xfrm>
              <a:off x="8799698" y="4827294"/>
              <a:ext cx="1080000" cy="0"/>
            </a:xfrm>
            <a:prstGeom prst="straightConnector1">
              <a:avLst/>
            </a:prstGeom>
            <a:noFill/>
            <a:ln w="22225">
              <a:solidFill>
                <a:schemeClr val="accent6"/>
              </a:solidFill>
              <a:prstDash val="sysDash"/>
              <a:miter lim="800000"/>
              <a:tailEnd type="triangle"/>
            </a:ln>
          </p:spPr>
          <p:style>
            <a:lnRef idx="2">
              <a:schemeClr val="accent1">
                <a:shade val="50000"/>
              </a:schemeClr>
            </a:lnRef>
            <a:fillRef idx="1">
              <a:schemeClr val="accent1"/>
            </a:fillRef>
            <a:effectRef idx="0">
              <a:schemeClr val="accent1"/>
            </a:effectRef>
            <a:fontRef idx="minor">
              <a:schemeClr val="lt1"/>
            </a:fontRef>
          </p:style>
        </p:cxnSp>
        <p:sp>
          <p:nvSpPr>
            <p:cNvPr id="62" name="TextBox 61"/>
            <p:cNvSpPr txBox="1"/>
            <p:nvPr/>
          </p:nvSpPr>
          <p:spPr>
            <a:xfrm>
              <a:off x="9939699" y="4633395"/>
              <a:ext cx="1789244" cy="387798"/>
            </a:xfrm>
            <a:prstGeom prst="rect">
              <a:avLst/>
            </a:prstGeom>
          </p:spPr>
          <p:txBody>
            <a:bodyPr vert="horz" wrap="square" lIns="0" tIns="0" rIns="0" bIns="0" rtlCol="0" anchor="b">
              <a:spAutoFit/>
            </a:bodyPr>
            <a:lstStyle>
              <a:lvl1pPr indent="0" defTabSz="1734634">
                <a:lnSpc>
                  <a:spcPct val="90000"/>
                </a:lnSpc>
                <a:spcBef>
                  <a:spcPts val="800"/>
                </a:spcBef>
                <a:buFont typeface="Arial" charset="0"/>
                <a:buNone/>
                <a:defRPr sz="2400" b="0" i="0" cap="all" spc="-133" baseline="0">
                  <a:solidFill>
                    <a:schemeClr val="accent4"/>
                  </a:solidFill>
                  <a:latin typeface="Arial Black" charset="0"/>
                  <a:ea typeface="Arial Black" charset="0"/>
                  <a:cs typeface="Arial Black" charset="0"/>
                </a:defRPr>
              </a:lvl1pPr>
              <a:lvl2pPr marL="182875" indent="-182875" defTabSz="1734634">
                <a:lnSpc>
                  <a:spcPct val="90000"/>
                </a:lnSpc>
                <a:spcBef>
                  <a:spcPts val="800"/>
                </a:spcBef>
                <a:buFont typeface="Arial" charset="0"/>
                <a:buChar char="•"/>
                <a:defRPr b="1" i="0" cap="none" baseline="0">
                  <a:solidFill>
                    <a:schemeClr val="bg2"/>
                  </a:solidFill>
                  <a:ea typeface="Arial Black" charset="0"/>
                  <a:cs typeface="Arial Black" charset="0"/>
                </a:defRPr>
              </a:lvl2pPr>
              <a:lvl3pPr marL="365751" indent="-182875" defTabSz="1734634">
                <a:lnSpc>
                  <a:spcPct val="90000"/>
                </a:lnSpc>
                <a:spcBef>
                  <a:spcPts val="800"/>
                </a:spcBef>
                <a:buFont typeface="Arial" charset="0"/>
                <a:buChar char="•"/>
                <a:defRPr b="1" i="0" cap="none" baseline="0">
                  <a:solidFill>
                    <a:schemeClr val="bg2"/>
                  </a:solidFill>
                  <a:ea typeface="Arial Black" charset="0"/>
                  <a:cs typeface="Arial Black" charset="0"/>
                </a:defRPr>
              </a:lvl3pPr>
              <a:lvl4pPr marL="0" indent="0" defTabSz="1734634">
                <a:lnSpc>
                  <a:spcPct val="90000"/>
                </a:lnSpc>
                <a:spcBef>
                  <a:spcPts val="800"/>
                </a:spcBef>
                <a:buFont typeface="Arial" charset="0"/>
                <a:buNone/>
                <a:defRPr b="0" i="0" cap="none" baseline="0">
                  <a:solidFill>
                    <a:schemeClr val="bg2"/>
                  </a:solidFill>
                  <a:ea typeface="Arial Black" charset="0"/>
                  <a:cs typeface="Arial Black" charset="0"/>
                </a:defRPr>
              </a:lvl4pPr>
              <a:lvl5pPr marL="182875" indent="-182875" defTabSz="1734634">
                <a:lnSpc>
                  <a:spcPct val="90000"/>
                </a:lnSpc>
                <a:spcBef>
                  <a:spcPts val="800"/>
                </a:spcBef>
                <a:buFont typeface="Arial" charset="0"/>
                <a:buChar char="•"/>
                <a:defRPr b="0" i="0" cap="none" baseline="0">
                  <a:solidFill>
                    <a:schemeClr val="bg2"/>
                  </a:solidFill>
                  <a:ea typeface="Arial Black" charset="0"/>
                  <a:cs typeface="Arial Black" charset="0"/>
                </a:defRPr>
              </a:lvl5pPr>
              <a:lvl6pPr marL="365751" indent="-182875" defTabSz="1734634">
                <a:lnSpc>
                  <a:spcPct val="90000"/>
                </a:lnSpc>
                <a:spcBef>
                  <a:spcPts val="800"/>
                </a:spcBef>
                <a:buFont typeface="Arial" charset="0"/>
                <a:buChar char="•"/>
                <a:defRPr sz="2133" b="1" i="0" cap="none" baseline="0">
                  <a:solidFill>
                    <a:schemeClr val="tx2"/>
                  </a:solidFill>
                  <a:latin typeface="Arial Bold" charset="0"/>
                  <a:ea typeface="Arial Bold" charset="0"/>
                  <a:cs typeface="Arial Bold" charset="0"/>
                </a:defRPr>
              </a:lvl6pPr>
              <a:lvl7pPr marL="0" indent="0" defTabSz="1734634">
                <a:lnSpc>
                  <a:spcPct val="90000"/>
                </a:lnSpc>
                <a:spcBef>
                  <a:spcPts val="800"/>
                </a:spcBef>
                <a:buFont typeface="Arial" charset="0"/>
                <a:buNone/>
                <a:defRPr sz="1867" b="1" i="0" cap="none" baseline="0">
                  <a:latin typeface="Arial Bold" charset="0"/>
                  <a:ea typeface="Arial Bold" charset="0"/>
                  <a:cs typeface="Arial Bold" charset="0"/>
                </a:defRPr>
              </a:lvl7pPr>
              <a:lvl8pPr marL="182875" indent="-182875" defTabSz="1734634">
                <a:lnSpc>
                  <a:spcPct val="90000"/>
                </a:lnSpc>
                <a:spcBef>
                  <a:spcPts val="800"/>
                </a:spcBef>
                <a:buFont typeface="Arial" charset="0"/>
                <a:buChar char="•"/>
                <a:defRPr sz="1867" b="1" i="0" cap="none" baseline="0">
                  <a:latin typeface="Arial Bold" charset="0"/>
                  <a:ea typeface="Arial Bold" charset="0"/>
                  <a:cs typeface="Arial Bold" charset="0"/>
                </a:defRPr>
              </a:lvl8pPr>
              <a:lvl9pPr marL="365751" indent="-182875" defTabSz="1734634">
                <a:lnSpc>
                  <a:spcPct val="90000"/>
                </a:lnSpc>
                <a:spcBef>
                  <a:spcPts val="800"/>
                </a:spcBef>
                <a:buFont typeface="Arial" charset="0"/>
                <a:buChar char="•"/>
                <a:defRPr sz="1867" b="1" i="0" cap="none" baseline="0">
                  <a:latin typeface="Arial Bold" charset="0"/>
                  <a:ea typeface="Arial Black" charset="0"/>
                  <a:cs typeface="Arial Black" charset="0"/>
                </a:defRPr>
              </a:lvl9pPr>
            </a:lstStyle>
            <a:p>
              <a:r>
                <a:rPr lang="en-US" sz="1400" dirty="0" smtClean="0">
                  <a:solidFill>
                    <a:srgbClr val="1BC544"/>
                  </a:solidFill>
                </a:rPr>
                <a:t>across ecosystem</a:t>
              </a:r>
            </a:p>
          </p:txBody>
        </p:sp>
        <p:grpSp>
          <p:nvGrpSpPr>
            <p:cNvPr id="126" name="Group 125"/>
            <p:cNvGrpSpPr/>
            <p:nvPr/>
          </p:nvGrpSpPr>
          <p:grpSpPr>
            <a:xfrm>
              <a:off x="1776697" y="4656692"/>
              <a:ext cx="349943" cy="341205"/>
              <a:chOff x="6513513" y="3794125"/>
              <a:chExt cx="727076" cy="793750"/>
            </a:xfrm>
            <a:solidFill>
              <a:srgbClr val="1BC544"/>
            </a:solidFill>
          </p:grpSpPr>
          <p:sp>
            <p:nvSpPr>
              <p:cNvPr id="127" name="Freeform 5"/>
              <p:cNvSpPr>
                <a:spLocks/>
              </p:cNvSpPr>
              <p:nvPr/>
            </p:nvSpPr>
            <p:spPr bwMode="auto">
              <a:xfrm>
                <a:off x="6565901" y="4189413"/>
                <a:ext cx="146050" cy="169863"/>
              </a:xfrm>
              <a:custGeom>
                <a:avLst/>
                <a:gdLst>
                  <a:gd name="T0" fmla="*/ 145 w 290"/>
                  <a:gd name="T1" fmla="*/ 335 h 335"/>
                  <a:gd name="T2" fmla="*/ 290 w 290"/>
                  <a:gd name="T3" fmla="*/ 155 h 335"/>
                  <a:gd name="T4" fmla="*/ 145 w 290"/>
                  <a:gd name="T5" fmla="*/ 0 h 335"/>
                  <a:gd name="T6" fmla="*/ 0 w 290"/>
                  <a:gd name="T7" fmla="*/ 155 h 335"/>
                  <a:gd name="T8" fmla="*/ 145 w 290"/>
                  <a:gd name="T9" fmla="*/ 335 h 335"/>
                </a:gdLst>
                <a:ahLst/>
                <a:cxnLst>
                  <a:cxn ang="0">
                    <a:pos x="T0" y="T1"/>
                  </a:cxn>
                  <a:cxn ang="0">
                    <a:pos x="T2" y="T3"/>
                  </a:cxn>
                  <a:cxn ang="0">
                    <a:pos x="T4" y="T5"/>
                  </a:cxn>
                  <a:cxn ang="0">
                    <a:pos x="T6" y="T7"/>
                  </a:cxn>
                  <a:cxn ang="0">
                    <a:pos x="T8" y="T9"/>
                  </a:cxn>
                </a:cxnLst>
                <a:rect l="0" t="0" r="r" b="b"/>
                <a:pathLst>
                  <a:path w="290" h="335">
                    <a:moveTo>
                      <a:pt x="145" y="335"/>
                    </a:moveTo>
                    <a:cubicBezTo>
                      <a:pt x="226" y="334"/>
                      <a:pt x="290" y="238"/>
                      <a:pt x="290" y="155"/>
                    </a:cubicBezTo>
                    <a:cubicBezTo>
                      <a:pt x="290" y="72"/>
                      <a:pt x="225" y="2"/>
                      <a:pt x="145" y="0"/>
                    </a:cubicBezTo>
                    <a:cubicBezTo>
                      <a:pt x="65" y="2"/>
                      <a:pt x="0" y="72"/>
                      <a:pt x="0" y="155"/>
                    </a:cubicBezTo>
                    <a:cubicBezTo>
                      <a:pt x="0" y="238"/>
                      <a:pt x="63" y="334"/>
                      <a:pt x="145" y="3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E"/>
              </a:p>
            </p:txBody>
          </p:sp>
          <p:sp>
            <p:nvSpPr>
              <p:cNvPr id="128" name="Freeform 6"/>
              <p:cNvSpPr>
                <a:spLocks/>
              </p:cNvSpPr>
              <p:nvPr/>
            </p:nvSpPr>
            <p:spPr bwMode="auto">
              <a:xfrm>
                <a:off x="6624638" y="4371975"/>
                <a:ext cx="26988" cy="15875"/>
              </a:xfrm>
              <a:custGeom>
                <a:avLst/>
                <a:gdLst>
                  <a:gd name="T0" fmla="*/ 47 w 54"/>
                  <a:gd name="T1" fmla="*/ 1 h 34"/>
                  <a:gd name="T2" fmla="*/ 6 w 54"/>
                  <a:gd name="T3" fmla="*/ 1 h 34"/>
                  <a:gd name="T4" fmla="*/ 2 w 54"/>
                  <a:gd name="T5" fmla="*/ 4 h 34"/>
                  <a:gd name="T6" fmla="*/ 0 w 54"/>
                  <a:gd name="T7" fmla="*/ 9 h 34"/>
                  <a:gd name="T8" fmla="*/ 0 w 54"/>
                  <a:gd name="T9" fmla="*/ 13 h 34"/>
                  <a:gd name="T10" fmla="*/ 10 w 54"/>
                  <a:gd name="T11" fmla="*/ 32 h 34"/>
                  <a:gd name="T12" fmla="*/ 12 w 54"/>
                  <a:gd name="T13" fmla="*/ 34 h 34"/>
                  <a:gd name="T14" fmla="*/ 27 w 54"/>
                  <a:gd name="T15" fmla="*/ 34 h 34"/>
                  <a:gd name="T16" fmla="*/ 41 w 54"/>
                  <a:gd name="T17" fmla="*/ 34 h 34"/>
                  <a:gd name="T18" fmla="*/ 44 w 54"/>
                  <a:gd name="T19" fmla="*/ 32 h 34"/>
                  <a:gd name="T20" fmla="*/ 51 w 54"/>
                  <a:gd name="T21" fmla="*/ 18 h 34"/>
                  <a:gd name="T22" fmla="*/ 51 w 54"/>
                  <a:gd name="T23" fmla="*/ 4 h 34"/>
                  <a:gd name="T24" fmla="*/ 47 w 54"/>
                  <a:gd name="T25" fmla="*/ 1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34">
                    <a:moveTo>
                      <a:pt x="47" y="1"/>
                    </a:moveTo>
                    <a:cubicBezTo>
                      <a:pt x="34" y="0"/>
                      <a:pt x="20" y="1"/>
                      <a:pt x="6" y="1"/>
                    </a:cubicBezTo>
                    <a:cubicBezTo>
                      <a:pt x="4" y="1"/>
                      <a:pt x="3" y="2"/>
                      <a:pt x="2" y="4"/>
                    </a:cubicBezTo>
                    <a:cubicBezTo>
                      <a:pt x="2" y="6"/>
                      <a:pt x="1" y="7"/>
                      <a:pt x="0" y="9"/>
                    </a:cubicBezTo>
                    <a:cubicBezTo>
                      <a:pt x="0" y="10"/>
                      <a:pt x="0" y="12"/>
                      <a:pt x="0" y="13"/>
                    </a:cubicBezTo>
                    <a:cubicBezTo>
                      <a:pt x="3" y="19"/>
                      <a:pt x="7" y="26"/>
                      <a:pt x="10" y="32"/>
                    </a:cubicBezTo>
                    <a:cubicBezTo>
                      <a:pt x="10" y="33"/>
                      <a:pt x="11" y="34"/>
                      <a:pt x="12" y="34"/>
                    </a:cubicBezTo>
                    <a:cubicBezTo>
                      <a:pt x="17" y="34"/>
                      <a:pt x="22" y="34"/>
                      <a:pt x="27" y="34"/>
                    </a:cubicBezTo>
                    <a:cubicBezTo>
                      <a:pt x="32" y="34"/>
                      <a:pt x="37" y="34"/>
                      <a:pt x="41" y="34"/>
                    </a:cubicBezTo>
                    <a:cubicBezTo>
                      <a:pt x="43" y="34"/>
                      <a:pt x="44" y="33"/>
                      <a:pt x="44" y="32"/>
                    </a:cubicBezTo>
                    <a:cubicBezTo>
                      <a:pt x="46" y="27"/>
                      <a:pt x="48" y="22"/>
                      <a:pt x="51" y="18"/>
                    </a:cubicBezTo>
                    <a:cubicBezTo>
                      <a:pt x="54" y="13"/>
                      <a:pt x="54" y="9"/>
                      <a:pt x="51" y="4"/>
                    </a:cubicBezTo>
                    <a:cubicBezTo>
                      <a:pt x="50" y="2"/>
                      <a:pt x="49" y="1"/>
                      <a:pt x="47"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E"/>
              </a:p>
            </p:txBody>
          </p:sp>
          <p:sp>
            <p:nvSpPr>
              <p:cNvPr id="129" name="Freeform 7"/>
              <p:cNvSpPr>
                <a:spLocks/>
              </p:cNvSpPr>
              <p:nvPr/>
            </p:nvSpPr>
            <p:spPr bwMode="auto">
              <a:xfrm>
                <a:off x="6513513" y="4371975"/>
                <a:ext cx="249238" cy="215900"/>
              </a:xfrm>
              <a:custGeom>
                <a:avLst/>
                <a:gdLst>
                  <a:gd name="T0" fmla="*/ 407 w 492"/>
                  <a:gd name="T1" fmla="*/ 0 h 426"/>
                  <a:gd name="T2" fmla="*/ 330 w 492"/>
                  <a:gd name="T3" fmla="*/ 0 h 426"/>
                  <a:gd name="T4" fmla="*/ 276 w 492"/>
                  <a:gd name="T5" fmla="*/ 104 h 426"/>
                  <a:gd name="T6" fmla="*/ 270 w 492"/>
                  <a:gd name="T7" fmla="*/ 79 h 426"/>
                  <a:gd name="T8" fmla="*/ 262 w 492"/>
                  <a:gd name="T9" fmla="*/ 40 h 426"/>
                  <a:gd name="T10" fmla="*/ 231 w 492"/>
                  <a:gd name="T11" fmla="*/ 40 h 426"/>
                  <a:gd name="T12" fmla="*/ 230 w 492"/>
                  <a:gd name="T13" fmla="*/ 42 h 426"/>
                  <a:gd name="T14" fmla="*/ 218 w 492"/>
                  <a:gd name="T15" fmla="*/ 98 h 426"/>
                  <a:gd name="T16" fmla="*/ 216 w 492"/>
                  <a:gd name="T17" fmla="*/ 104 h 426"/>
                  <a:gd name="T18" fmla="*/ 162 w 492"/>
                  <a:gd name="T19" fmla="*/ 0 h 426"/>
                  <a:gd name="T20" fmla="*/ 85 w 492"/>
                  <a:gd name="T21" fmla="*/ 0 h 426"/>
                  <a:gd name="T22" fmla="*/ 0 w 492"/>
                  <a:gd name="T23" fmla="*/ 89 h 426"/>
                  <a:gd name="T24" fmla="*/ 0 w 492"/>
                  <a:gd name="T25" fmla="*/ 349 h 426"/>
                  <a:gd name="T26" fmla="*/ 77 w 492"/>
                  <a:gd name="T27" fmla="*/ 426 h 426"/>
                  <a:gd name="T28" fmla="*/ 416 w 492"/>
                  <a:gd name="T29" fmla="*/ 426 h 426"/>
                  <a:gd name="T30" fmla="*/ 492 w 492"/>
                  <a:gd name="T31" fmla="*/ 349 h 426"/>
                  <a:gd name="T32" fmla="*/ 492 w 492"/>
                  <a:gd name="T33" fmla="*/ 89 h 426"/>
                  <a:gd name="T34" fmla="*/ 407 w 492"/>
                  <a:gd name="T35" fmla="*/ 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2" h="426">
                    <a:moveTo>
                      <a:pt x="407" y="0"/>
                    </a:moveTo>
                    <a:cubicBezTo>
                      <a:pt x="330" y="0"/>
                      <a:pt x="330" y="0"/>
                      <a:pt x="330" y="0"/>
                    </a:cubicBezTo>
                    <a:cubicBezTo>
                      <a:pt x="276" y="104"/>
                      <a:pt x="276" y="104"/>
                      <a:pt x="276" y="104"/>
                    </a:cubicBezTo>
                    <a:cubicBezTo>
                      <a:pt x="274" y="96"/>
                      <a:pt x="272" y="87"/>
                      <a:pt x="270" y="79"/>
                    </a:cubicBezTo>
                    <a:cubicBezTo>
                      <a:pt x="267" y="66"/>
                      <a:pt x="265" y="53"/>
                      <a:pt x="262" y="40"/>
                    </a:cubicBezTo>
                    <a:cubicBezTo>
                      <a:pt x="251" y="40"/>
                      <a:pt x="241" y="40"/>
                      <a:pt x="231" y="40"/>
                    </a:cubicBezTo>
                    <a:cubicBezTo>
                      <a:pt x="230" y="40"/>
                      <a:pt x="230" y="41"/>
                      <a:pt x="230" y="42"/>
                    </a:cubicBezTo>
                    <a:cubicBezTo>
                      <a:pt x="226" y="61"/>
                      <a:pt x="222" y="79"/>
                      <a:pt x="218" y="98"/>
                    </a:cubicBezTo>
                    <a:cubicBezTo>
                      <a:pt x="217" y="100"/>
                      <a:pt x="217" y="102"/>
                      <a:pt x="216" y="104"/>
                    </a:cubicBezTo>
                    <a:cubicBezTo>
                      <a:pt x="162" y="0"/>
                      <a:pt x="162" y="0"/>
                      <a:pt x="162" y="0"/>
                    </a:cubicBezTo>
                    <a:cubicBezTo>
                      <a:pt x="85" y="0"/>
                      <a:pt x="85" y="0"/>
                      <a:pt x="85" y="0"/>
                    </a:cubicBezTo>
                    <a:cubicBezTo>
                      <a:pt x="38" y="0"/>
                      <a:pt x="0" y="40"/>
                      <a:pt x="0" y="89"/>
                    </a:cubicBezTo>
                    <a:cubicBezTo>
                      <a:pt x="0" y="349"/>
                      <a:pt x="0" y="349"/>
                      <a:pt x="0" y="349"/>
                    </a:cubicBezTo>
                    <a:cubicBezTo>
                      <a:pt x="0" y="391"/>
                      <a:pt x="34" y="426"/>
                      <a:pt x="77" y="426"/>
                    </a:cubicBezTo>
                    <a:cubicBezTo>
                      <a:pt x="416" y="426"/>
                      <a:pt x="416" y="426"/>
                      <a:pt x="416" y="426"/>
                    </a:cubicBezTo>
                    <a:cubicBezTo>
                      <a:pt x="458" y="426"/>
                      <a:pt x="492" y="391"/>
                      <a:pt x="492" y="349"/>
                    </a:cubicBezTo>
                    <a:cubicBezTo>
                      <a:pt x="492" y="89"/>
                      <a:pt x="492" y="89"/>
                      <a:pt x="492" y="89"/>
                    </a:cubicBezTo>
                    <a:cubicBezTo>
                      <a:pt x="492" y="40"/>
                      <a:pt x="454" y="0"/>
                      <a:pt x="40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E"/>
              </a:p>
            </p:txBody>
          </p:sp>
          <p:sp>
            <p:nvSpPr>
              <p:cNvPr id="130" name="Freeform 8"/>
              <p:cNvSpPr>
                <a:spLocks/>
              </p:cNvSpPr>
              <p:nvPr/>
            </p:nvSpPr>
            <p:spPr bwMode="auto">
              <a:xfrm>
                <a:off x="7042151" y="4189413"/>
                <a:ext cx="147638" cy="169863"/>
              </a:xfrm>
              <a:custGeom>
                <a:avLst/>
                <a:gdLst>
                  <a:gd name="T0" fmla="*/ 146 w 291"/>
                  <a:gd name="T1" fmla="*/ 335 h 335"/>
                  <a:gd name="T2" fmla="*/ 291 w 291"/>
                  <a:gd name="T3" fmla="*/ 155 h 335"/>
                  <a:gd name="T4" fmla="*/ 146 w 291"/>
                  <a:gd name="T5" fmla="*/ 0 h 335"/>
                  <a:gd name="T6" fmla="*/ 1 w 291"/>
                  <a:gd name="T7" fmla="*/ 155 h 335"/>
                  <a:gd name="T8" fmla="*/ 146 w 291"/>
                  <a:gd name="T9" fmla="*/ 335 h 335"/>
                </a:gdLst>
                <a:ahLst/>
                <a:cxnLst>
                  <a:cxn ang="0">
                    <a:pos x="T0" y="T1"/>
                  </a:cxn>
                  <a:cxn ang="0">
                    <a:pos x="T2" y="T3"/>
                  </a:cxn>
                  <a:cxn ang="0">
                    <a:pos x="T4" y="T5"/>
                  </a:cxn>
                  <a:cxn ang="0">
                    <a:pos x="T6" y="T7"/>
                  </a:cxn>
                  <a:cxn ang="0">
                    <a:pos x="T8" y="T9"/>
                  </a:cxn>
                </a:cxnLst>
                <a:rect l="0" t="0" r="r" b="b"/>
                <a:pathLst>
                  <a:path w="291" h="335">
                    <a:moveTo>
                      <a:pt x="146" y="335"/>
                    </a:moveTo>
                    <a:cubicBezTo>
                      <a:pt x="227" y="334"/>
                      <a:pt x="291" y="238"/>
                      <a:pt x="291" y="155"/>
                    </a:cubicBezTo>
                    <a:cubicBezTo>
                      <a:pt x="291" y="72"/>
                      <a:pt x="226" y="2"/>
                      <a:pt x="146" y="0"/>
                    </a:cubicBezTo>
                    <a:cubicBezTo>
                      <a:pt x="66" y="2"/>
                      <a:pt x="0" y="72"/>
                      <a:pt x="1" y="155"/>
                    </a:cubicBezTo>
                    <a:cubicBezTo>
                      <a:pt x="1" y="238"/>
                      <a:pt x="64" y="334"/>
                      <a:pt x="146" y="3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E"/>
              </a:p>
            </p:txBody>
          </p:sp>
          <p:sp>
            <p:nvSpPr>
              <p:cNvPr id="131" name="Freeform 9"/>
              <p:cNvSpPr>
                <a:spLocks/>
              </p:cNvSpPr>
              <p:nvPr/>
            </p:nvSpPr>
            <p:spPr bwMode="auto">
              <a:xfrm>
                <a:off x="7102476" y="4371975"/>
                <a:ext cx="26988" cy="15875"/>
              </a:xfrm>
              <a:custGeom>
                <a:avLst/>
                <a:gdLst>
                  <a:gd name="T0" fmla="*/ 47 w 54"/>
                  <a:gd name="T1" fmla="*/ 1 h 34"/>
                  <a:gd name="T2" fmla="*/ 6 w 54"/>
                  <a:gd name="T3" fmla="*/ 1 h 34"/>
                  <a:gd name="T4" fmla="*/ 2 w 54"/>
                  <a:gd name="T5" fmla="*/ 4 h 34"/>
                  <a:gd name="T6" fmla="*/ 0 w 54"/>
                  <a:gd name="T7" fmla="*/ 9 h 34"/>
                  <a:gd name="T8" fmla="*/ 0 w 54"/>
                  <a:gd name="T9" fmla="*/ 13 h 34"/>
                  <a:gd name="T10" fmla="*/ 10 w 54"/>
                  <a:gd name="T11" fmla="*/ 32 h 34"/>
                  <a:gd name="T12" fmla="*/ 12 w 54"/>
                  <a:gd name="T13" fmla="*/ 34 h 34"/>
                  <a:gd name="T14" fmla="*/ 27 w 54"/>
                  <a:gd name="T15" fmla="*/ 34 h 34"/>
                  <a:gd name="T16" fmla="*/ 41 w 54"/>
                  <a:gd name="T17" fmla="*/ 34 h 34"/>
                  <a:gd name="T18" fmla="*/ 44 w 54"/>
                  <a:gd name="T19" fmla="*/ 32 h 34"/>
                  <a:gd name="T20" fmla="*/ 51 w 54"/>
                  <a:gd name="T21" fmla="*/ 18 h 34"/>
                  <a:gd name="T22" fmla="*/ 51 w 54"/>
                  <a:gd name="T23" fmla="*/ 4 h 34"/>
                  <a:gd name="T24" fmla="*/ 47 w 54"/>
                  <a:gd name="T25" fmla="*/ 1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34">
                    <a:moveTo>
                      <a:pt x="47" y="1"/>
                    </a:moveTo>
                    <a:cubicBezTo>
                      <a:pt x="34" y="0"/>
                      <a:pt x="20" y="1"/>
                      <a:pt x="6" y="1"/>
                    </a:cubicBezTo>
                    <a:cubicBezTo>
                      <a:pt x="4" y="1"/>
                      <a:pt x="3" y="2"/>
                      <a:pt x="2" y="4"/>
                    </a:cubicBezTo>
                    <a:cubicBezTo>
                      <a:pt x="2" y="6"/>
                      <a:pt x="1" y="7"/>
                      <a:pt x="0" y="9"/>
                    </a:cubicBezTo>
                    <a:cubicBezTo>
                      <a:pt x="0" y="10"/>
                      <a:pt x="0" y="12"/>
                      <a:pt x="0" y="13"/>
                    </a:cubicBezTo>
                    <a:cubicBezTo>
                      <a:pt x="3" y="19"/>
                      <a:pt x="6" y="26"/>
                      <a:pt x="10" y="32"/>
                    </a:cubicBezTo>
                    <a:cubicBezTo>
                      <a:pt x="10" y="33"/>
                      <a:pt x="11" y="34"/>
                      <a:pt x="12" y="34"/>
                    </a:cubicBezTo>
                    <a:cubicBezTo>
                      <a:pt x="17" y="34"/>
                      <a:pt x="22" y="34"/>
                      <a:pt x="27" y="34"/>
                    </a:cubicBezTo>
                    <a:cubicBezTo>
                      <a:pt x="32" y="34"/>
                      <a:pt x="36" y="34"/>
                      <a:pt x="41" y="34"/>
                    </a:cubicBezTo>
                    <a:cubicBezTo>
                      <a:pt x="43" y="34"/>
                      <a:pt x="43" y="33"/>
                      <a:pt x="44" y="32"/>
                    </a:cubicBezTo>
                    <a:cubicBezTo>
                      <a:pt x="46" y="27"/>
                      <a:pt x="48" y="22"/>
                      <a:pt x="51" y="18"/>
                    </a:cubicBezTo>
                    <a:cubicBezTo>
                      <a:pt x="54" y="13"/>
                      <a:pt x="54" y="9"/>
                      <a:pt x="51" y="4"/>
                    </a:cubicBezTo>
                    <a:cubicBezTo>
                      <a:pt x="50" y="2"/>
                      <a:pt x="49" y="1"/>
                      <a:pt x="47"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E"/>
              </a:p>
            </p:txBody>
          </p:sp>
          <p:sp>
            <p:nvSpPr>
              <p:cNvPr id="132" name="Freeform 10"/>
              <p:cNvSpPr>
                <a:spLocks/>
              </p:cNvSpPr>
              <p:nvPr/>
            </p:nvSpPr>
            <p:spPr bwMode="auto">
              <a:xfrm>
                <a:off x="6991351" y="4371975"/>
                <a:ext cx="249238" cy="215900"/>
              </a:xfrm>
              <a:custGeom>
                <a:avLst/>
                <a:gdLst>
                  <a:gd name="T0" fmla="*/ 407 w 492"/>
                  <a:gd name="T1" fmla="*/ 0 h 426"/>
                  <a:gd name="T2" fmla="*/ 330 w 492"/>
                  <a:gd name="T3" fmla="*/ 0 h 426"/>
                  <a:gd name="T4" fmla="*/ 276 w 492"/>
                  <a:gd name="T5" fmla="*/ 104 h 426"/>
                  <a:gd name="T6" fmla="*/ 270 w 492"/>
                  <a:gd name="T7" fmla="*/ 79 h 426"/>
                  <a:gd name="T8" fmla="*/ 262 w 492"/>
                  <a:gd name="T9" fmla="*/ 40 h 426"/>
                  <a:gd name="T10" fmla="*/ 231 w 492"/>
                  <a:gd name="T11" fmla="*/ 40 h 426"/>
                  <a:gd name="T12" fmla="*/ 230 w 492"/>
                  <a:gd name="T13" fmla="*/ 42 h 426"/>
                  <a:gd name="T14" fmla="*/ 218 w 492"/>
                  <a:gd name="T15" fmla="*/ 98 h 426"/>
                  <a:gd name="T16" fmla="*/ 216 w 492"/>
                  <a:gd name="T17" fmla="*/ 104 h 426"/>
                  <a:gd name="T18" fmla="*/ 162 w 492"/>
                  <a:gd name="T19" fmla="*/ 0 h 426"/>
                  <a:gd name="T20" fmla="*/ 85 w 492"/>
                  <a:gd name="T21" fmla="*/ 0 h 426"/>
                  <a:gd name="T22" fmla="*/ 0 w 492"/>
                  <a:gd name="T23" fmla="*/ 89 h 426"/>
                  <a:gd name="T24" fmla="*/ 0 w 492"/>
                  <a:gd name="T25" fmla="*/ 349 h 426"/>
                  <a:gd name="T26" fmla="*/ 76 w 492"/>
                  <a:gd name="T27" fmla="*/ 426 h 426"/>
                  <a:gd name="T28" fmla="*/ 416 w 492"/>
                  <a:gd name="T29" fmla="*/ 426 h 426"/>
                  <a:gd name="T30" fmla="*/ 492 w 492"/>
                  <a:gd name="T31" fmla="*/ 349 h 426"/>
                  <a:gd name="T32" fmla="*/ 492 w 492"/>
                  <a:gd name="T33" fmla="*/ 89 h 426"/>
                  <a:gd name="T34" fmla="*/ 407 w 492"/>
                  <a:gd name="T35" fmla="*/ 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2" h="426">
                    <a:moveTo>
                      <a:pt x="407" y="0"/>
                    </a:moveTo>
                    <a:cubicBezTo>
                      <a:pt x="330" y="0"/>
                      <a:pt x="330" y="0"/>
                      <a:pt x="330" y="0"/>
                    </a:cubicBezTo>
                    <a:cubicBezTo>
                      <a:pt x="276" y="104"/>
                      <a:pt x="276" y="104"/>
                      <a:pt x="276" y="104"/>
                    </a:cubicBezTo>
                    <a:cubicBezTo>
                      <a:pt x="274" y="96"/>
                      <a:pt x="272" y="87"/>
                      <a:pt x="270" y="79"/>
                    </a:cubicBezTo>
                    <a:cubicBezTo>
                      <a:pt x="267" y="66"/>
                      <a:pt x="264" y="53"/>
                      <a:pt x="262" y="40"/>
                    </a:cubicBezTo>
                    <a:cubicBezTo>
                      <a:pt x="251" y="40"/>
                      <a:pt x="241" y="40"/>
                      <a:pt x="231" y="40"/>
                    </a:cubicBezTo>
                    <a:cubicBezTo>
                      <a:pt x="230" y="40"/>
                      <a:pt x="230" y="41"/>
                      <a:pt x="230" y="42"/>
                    </a:cubicBezTo>
                    <a:cubicBezTo>
                      <a:pt x="226" y="61"/>
                      <a:pt x="222" y="79"/>
                      <a:pt x="218" y="98"/>
                    </a:cubicBezTo>
                    <a:cubicBezTo>
                      <a:pt x="217" y="100"/>
                      <a:pt x="217" y="102"/>
                      <a:pt x="216" y="104"/>
                    </a:cubicBezTo>
                    <a:cubicBezTo>
                      <a:pt x="162" y="0"/>
                      <a:pt x="162" y="0"/>
                      <a:pt x="162" y="0"/>
                    </a:cubicBezTo>
                    <a:cubicBezTo>
                      <a:pt x="85" y="0"/>
                      <a:pt x="85" y="0"/>
                      <a:pt x="85" y="0"/>
                    </a:cubicBezTo>
                    <a:cubicBezTo>
                      <a:pt x="38" y="0"/>
                      <a:pt x="0" y="40"/>
                      <a:pt x="0" y="89"/>
                    </a:cubicBezTo>
                    <a:cubicBezTo>
                      <a:pt x="0" y="349"/>
                      <a:pt x="0" y="349"/>
                      <a:pt x="0" y="349"/>
                    </a:cubicBezTo>
                    <a:cubicBezTo>
                      <a:pt x="0" y="391"/>
                      <a:pt x="34" y="426"/>
                      <a:pt x="76" y="426"/>
                    </a:cubicBezTo>
                    <a:cubicBezTo>
                      <a:pt x="416" y="426"/>
                      <a:pt x="416" y="426"/>
                      <a:pt x="416" y="426"/>
                    </a:cubicBezTo>
                    <a:cubicBezTo>
                      <a:pt x="458" y="426"/>
                      <a:pt x="492" y="391"/>
                      <a:pt x="492" y="349"/>
                    </a:cubicBezTo>
                    <a:cubicBezTo>
                      <a:pt x="492" y="89"/>
                      <a:pt x="492" y="89"/>
                      <a:pt x="492" y="89"/>
                    </a:cubicBezTo>
                    <a:cubicBezTo>
                      <a:pt x="492" y="40"/>
                      <a:pt x="454" y="0"/>
                      <a:pt x="40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E"/>
              </a:p>
            </p:txBody>
          </p:sp>
          <p:sp>
            <p:nvSpPr>
              <p:cNvPr id="133" name="Freeform 11"/>
              <p:cNvSpPr>
                <a:spLocks/>
              </p:cNvSpPr>
              <p:nvPr/>
            </p:nvSpPr>
            <p:spPr bwMode="auto">
              <a:xfrm>
                <a:off x="6804026" y="3794125"/>
                <a:ext cx="146050" cy="169863"/>
              </a:xfrm>
              <a:custGeom>
                <a:avLst/>
                <a:gdLst>
                  <a:gd name="T0" fmla="*/ 145 w 290"/>
                  <a:gd name="T1" fmla="*/ 335 h 335"/>
                  <a:gd name="T2" fmla="*/ 290 w 290"/>
                  <a:gd name="T3" fmla="*/ 155 h 335"/>
                  <a:gd name="T4" fmla="*/ 145 w 290"/>
                  <a:gd name="T5" fmla="*/ 0 h 335"/>
                  <a:gd name="T6" fmla="*/ 0 w 290"/>
                  <a:gd name="T7" fmla="*/ 155 h 335"/>
                  <a:gd name="T8" fmla="*/ 145 w 290"/>
                  <a:gd name="T9" fmla="*/ 335 h 335"/>
                </a:gdLst>
                <a:ahLst/>
                <a:cxnLst>
                  <a:cxn ang="0">
                    <a:pos x="T0" y="T1"/>
                  </a:cxn>
                  <a:cxn ang="0">
                    <a:pos x="T2" y="T3"/>
                  </a:cxn>
                  <a:cxn ang="0">
                    <a:pos x="T4" y="T5"/>
                  </a:cxn>
                  <a:cxn ang="0">
                    <a:pos x="T6" y="T7"/>
                  </a:cxn>
                  <a:cxn ang="0">
                    <a:pos x="T8" y="T9"/>
                  </a:cxn>
                </a:cxnLst>
                <a:rect l="0" t="0" r="r" b="b"/>
                <a:pathLst>
                  <a:path w="290" h="335">
                    <a:moveTo>
                      <a:pt x="145" y="335"/>
                    </a:moveTo>
                    <a:cubicBezTo>
                      <a:pt x="226" y="334"/>
                      <a:pt x="290" y="238"/>
                      <a:pt x="290" y="155"/>
                    </a:cubicBezTo>
                    <a:cubicBezTo>
                      <a:pt x="290" y="72"/>
                      <a:pt x="225" y="2"/>
                      <a:pt x="145" y="0"/>
                    </a:cubicBezTo>
                    <a:cubicBezTo>
                      <a:pt x="65" y="2"/>
                      <a:pt x="0" y="72"/>
                      <a:pt x="0" y="155"/>
                    </a:cubicBezTo>
                    <a:cubicBezTo>
                      <a:pt x="0" y="238"/>
                      <a:pt x="63" y="334"/>
                      <a:pt x="145" y="3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E"/>
              </a:p>
            </p:txBody>
          </p:sp>
          <p:sp>
            <p:nvSpPr>
              <p:cNvPr id="134" name="Freeform 12"/>
              <p:cNvSpPr>
                <a:spLocks/>
              </p:cNvSpPr>
              <p:nvPr/>
            </p:nvSpPr>
            <p:spPr bwMode="auto">
              <a:xfrm>
                <a:off x="6862763" y="3976688"/>
                <a:ext cx="28575" cy="17463"/>
              </a:xfrm>
              <a:custGeom>
                <a:avLst/>
                <a:gdLst>
                  <a:gd name="T0" fmla="*/ 47 w 54"/>
                  <a:gd name="T1" fmla="*/ 1 h 34"/>
                  <a:gd name="T2" fmla="*/ 6 w 54"/>
                  <a:gd name="T3" fmla="*/ 1 h 34"/>
                  <a:gd name="T4" fmla="*/ 2 w 54"/>
                  <a:gd name="T5" fmla="*/ 4 h 34"/>
                  <a:gd name="T6" fmla="*/ 0 w 54"/>
                  <a:gd name="T7" fmla="*/ 9 h 34"/>
                  <a:gd name="T8" fmla="*/ 0 w 54"/>
                  <a:gd name="T9" fmla="*/ 13 h 34"/>
                  <a:gd name="T10" fmla="*/ 10 w 54"/>
                  <a:gd name="T11" fmla="*/ 32 h 34"/>
                  <a:gd name="T12" fmla="*/ 12 w 54"/>
                  <a:gd name="T13" fmla="*/ 34 h 34"/>
                  <a:gd name="T14" fmla="*/ 27 w 54"/>
                  <a:gd name="T15" fmla="*/ 34 h 34"/>
                  <a:gd name="T16" fmla="*/ 41 w 54"/>
                  <a:gd name="T17" fmla="*/ 34 h 34"/>
                  <a:gd name="T18" fmla="*/ 44 w 54"/>
                  <a:gd name="T19" fmla="*/ 32 h 34"/>
                  <a:gd name="T20" fmla="*/ 51 w 54"/>
                  <a:gd name="T21" fmla="*/ 18 h 34"/>
                  <a:gd name="T22" fmla="*/ 51 w 54"/>
                  <a:gd name="T23" fmla="*/ 4 h 34"/>
                  <a:gd name="T24" fmla="*/ 47 w 54"/>
                  <a:gd name="T25" fmla="*/ 1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34">
                    <a:moveTo>
                      <a:pt x="47" y="1"/>
                    </a:moveTo>
                    <a:cubicBezTo>
                      <a:pt x="34" y="0"/>
                      <a:pt x="20" y="0"/>
                      <a:pt x="6" y="1"/>
                    </a:cubicBezTo>
                    <a:cubicBezTo>
                      <a:pt x="4" y="1"/>
                      <a:pt x="3" y="2"/>
                      <a:pt x="2" y="4"/>
                    </a:cubicBezTo>
                    <a:cubicBezTo>
                      <a:pt x="2" y="6"/>
                      <a:pt x="1" y="7"/>
                      <a:pt x="0" y="9"/>
                    </a:cubicBezTo>
                    <a:cubicBezTo>
                      <a:pt x="0" y="10"/>
                      <a:pt x="0" y="12"/>
                      <a:pt x="0" y="13"/>
                    </a:cubicBezTo>
                    <a:cubicBezTo>
                      <a:pt x="3" y="19"/>
                      <a:pt x="6" y="26"/>
                      <a:pt x="10" y="32"/>
                    </a:cubicBezTo>
                    <a:cubicBezTo>
                      <a:pt x="10" y="33"/>
                      <a:pt x="11" y="34"/>
                      <a:pt x="12" y="34"/>
                    </a:cubicBezTo>
                    <a:cubicBezTo>
                      <a:pt x="17" y="34"/>
                      <a:pt x="22" y="34"/>
                      <a:pt x="27" y="34"/>
                    </a:cubicBezTo>
                    <a:cubicBezTo>
                      <a:pt x="32" y="34"/>
                      <a:pt x="37" y="34"/>
                      <a:pt x="41" y="34"/>
                    </a:cubicBezTo>
                    <a:cubicBezTo>
                      <a:pt x="43" y="34"/>
                      <a:pt x="43" y="33"/>
                      <a:pt x="44" y="32"/>
                    </a:cubicBezTo>
                    <a:cubicBezTo>
                      <a:pt x="46" y="27"/>
                      <a:pt x="48" y="22"/>
                      <a:pt x="51" y="18"/>
                    </a:cubicBezTo>
                    <a:cubicBezTo>
                      <a:pt x="54" y="13"/>
                      <a:pt x="54" y="9"/>
                      <a:pt x="51" y="4"/>
                    </a:cubicBezTo>
                    <a:cubicBezTo>
                      <a:pt x="50" y="2"/>
                      <a:pt x="49" y="1"/>
                      <a:pt x="47"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E"/>
              </a:p>
            </p:txBody>
          </p:sp>
          <p:sp>
            <p:nvSpPr>
              <p:cNvPr id="135" name="Freeform 13"/>
              <p:cNvSpPr>
                <a:spLocks/>
              </p:cNvSpPr>
              <p:nvPr/>
            </p:nvSpPr>
            <p:spPr bwMode="auto">
              <a:xfrm>
                <a:off x="6751637" y="3976688"/>
                <a:ext cx="250825" cy="215900"/>
              </a:xfrm>
              <a:custGeom>
                <a:avLst/>
                <a:gdLst>
                  <a:gd name="T0" fmla="*/ 492 w 492"/>
                  <a:gd name="T1" fmla="*/ 89 h 425"/>
                  <a:gd name="T2" fmla="*/ 407 w 492"/>
                  <a:gd name="T3" fmla="*/ 0 h 425"/>
                  <a:gd name="T4" fmla="*/ 330 w 492"/>
                  <a:gd name="T5" fmla="*/ 0 h 425"/>
                  <a:gd name="T6" fmla="*/ 276 w 492"/>
                  <a:gd name="T7" fmla="*/ 104 h 425"/>
                  <a:gd name="T8" fmla="*/ 270 w 492"/>
                  <a:gd name="T9" fmla="*/ 79 h 425"/>
                  <a:gd name="T10" fmla="*/ 262 w 492"/>
                  <a:gd name="T11" fmla="*/ 40 h 425"/>
                  <a:gd name="T12" fmla="*/ 231 w 492"/>
                  <a:gd name="T13" fmla="*/ 40 h 425"/>
                  <a:gd name="T14" fmla="*/ 230 w 492"/>
                  <a:gd name="T15" fmla="*/ 42 h 425"/>
                  <a:gd name="T16" fmla="*/ 218 w 492"/>
                  <a:gd name="T17" fmla="*/ 98 h 425"/>
                  <a:gd name="T18" fmla="*/ 216 w 492"/>
                  <a:gd name="T19" fmla="*/ 104 h 425"/>
                  <a:gd name="T20" fmla="*/ 162 w 492"/>
                  <a:gd name="T21" fmla="*/ 0 h 425"/>
                  <a:gd name="T22" fmla="*/ 85 w 492"/>
                  <a:gd name="T23" fmla="*/ 0 h 425"/>
                  <a:gd name="T24" fmla="*/ 0 w 492"/>
                  <a:gd name="T25" fmla="*/ 89 h 425"/>
                  <a:gd name="T26" fmla="*/ 0 w 492"/>
                  <a:gd name="T27" fmla="*/ 349 h 425"/>
                  <a:gd name="T28" fmla="*/ 77 w 492"/>
                  <a:gd name="T29" fmla="*/ 425 h 425"/>
                  <a:gd name="T30" fmla="*/ 416 w 492"/>
                  <a:gd name="T31" fmla="*/ 425 h 425"/>
                  <a:gd name="T32" fmla="*/ 492 w 492"/>
                  <a:gd name="T33" fmla="*/ 349 h 425"/>
                  <a:gd name="T34" fmla="*/ 492 w 492"/>
                  <a:gd name="T35" fmla="*/ 89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2" h="425">
                    <a:moveTo>
                      <a:pt x="492" y="89"/>
                    </a:moveTo>
                    <a:cubicBezTo>
                      <a:pt x="492" y="39"/>
                      <a:pt x="454" y="0"/>
                      <a:pt x="407" y="0"/>
                    </a:cubicBezTo>
                    <a:cubicBezTo>
                      <a:pt x="330" y="0"/>
                      <a:pt x="330" y="0"/>
                      <a:pt x="330" y="0"/>
                    </a:cubicBezTo>
                    <a:cubicBezTo>
                      <a:pt x="276" y="104"/>
                      <a:pt x="276" y="104"/>
                      <a:pt x="276" y="104"/>
                    </a:cubicBezTo>
                    <a:cubicBezTo>
                      <a:pt x="274" y="96"/>
                      <a:pt x="272" y="87"/>
                      <a:pt x="270" y="79"/>
                    </a:cubicBezTo>
                    <a:cubicBezTo>
                      <a:pt x="267" y="66"/>
                      <a:pt x="264" y="53"/>
                      <a:pt x="262" y="40"/>
                    </a:cubicBezTo>
                    <a:cubicBezTo>
                      <a:pt x="251" y="40"/>
                      <a:pt x="241" y="40"/>
                      <a:pt x="231" y="40"/>
                    </a:cubicBezTo>
                    <a:cubicBezTo>
                      <a:pt x="230" y="40"/>
                      <a:pt x="230" y="41"/>
                      <a:pt x="230" y="42"/>
                    </a:cubicBezTo>
                    <a:cubicBezTo>
                      <a:pt x="226" y="61"/>
                      <a:pt x="222" y="79"/>
                      <a:pt x="218" y="98"/>
                    </a:cubicBezTo>
                    <a:cubicBezTo>
                      <a:pt x="217" y="100"/>
                      <a:pt x="217" y="102"/>
                      <a:pt x="216" y="104"/>
                    </a:cubicBezTo>
                    <a:cubicBezTo>
                      <a:pt x="162" y="0"/>
                      <a:pt x="162" y="0"/>
                      <a:pt x="162" y="0"/>
                    </a:cubicBezTo>
                    <a:cubicBezTo>
                      <a:pt x="85" y="0"/>
                      <a:pt x="85" y="0"/>
                      <a:pt x="85" y="0"/>
                    </a:cubicBezTo>
                    <a:cubicBezTo>
                      <a:pt x="38" y="0"/>
                      <a:pt x="0" y="39"/>
                      <a:pt x="0" y="89"/>
                    </a:cubicBezTo>
                    <a:cubicBezTo>
                      <a:pt x="0" y="349"/>
                      <a:pt x="0" y="349"/>
                      <a:pt x="0" y="349"/>
                    </a:cubicBezTo>
                    <a:cubicBezTo>
                      <a:pt x="0" y="391"/>
                      <a:pt x="34" y="425"/>
                      <a:pt x="77" y="425"/>
                    </a:cubicBezTo>
                    <a:cubicBezTo>
                      <a:pt x="416" y="425"/>
                      <a:pt x="416" y="425"/>
                      <a:pt x="416" y="425"/>
                    </a:cubicBezTo>
                    <a:cubicBezTo>
                      <a:pt x="458" y="425"/>
                      <a:pt x="492" y="391"/>
                      <a:pt x="492" y="349"/>
                    </a:cubicBezTo>
                    <a:lnTo>
                      <a:pt x="492" y="8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E"/>
              </a:p>
            </p:txBody>
          </p:sp>
          <p:sp>
            <p:nvSpPr>
              <p:cNvPr id="136" name="Freeform 14"/>
              <p:cNvSpPr>
                <a:spLocks/>
              </p:cNvSpPr>
              <p:nvPr/>
            </p:nvSpPr>
            <p:spPr bwMode="auto">
              <a:xfrm>
                <a:off x="6788151" y="4254500"/>
                <a:ext cx="177800" cy="203200"/>
              </a:xfrm>
              <a:custGeom>
                <a:avLst/>
                <a:gdLst>
                  <a:gd name="T0" fmla="*/ 223 w 352"/>
                  <a:gd name="T1" fmla="*/ 204 h 399"/>
                  <a:gd name="T2" fmla="*/ 223 w 352"/>
                  <a:gd name="T3" fmla="*/ 47 h 399"/>
                  <a:gd name="T4" fmla="*/ 176 w 352"/>
                  <a:gd name="T5" fmla="*/ 0 h 399"/>
                  <a:gd name="T6" fmla="*/ 129 w 352"/>
                  <a:gd name="T7" fmla="*/ 47 h 399"/>
                  <a:gd name="T8" fmla="*/ 129 w 352"/>
                  <a:gd name="T9" fmla="*/ 204 h 399"/>
                  <a:gd name="T10" fmla="*/ 18 w 352"/>
                  <a:gd name="T11" fmla="*/ 315 h 399"/>
                  <a:gd name="T12" fmla="*/ 18 w 352"/>
                  <a:gd name="T13" fmla="*/ 381 h 399"/>
                  <a:gd name="T14" fmla="*/ 85 w 352"/>
                  <a:gd name="T15" fmla="*/ 381 h 399"/>
                  <a:gd name="T16" fmla="*/ 176 w 352"/>
                  <a:gd name="T17" fmla="*/ 290 h 399"/>
                  <a:gd name="T18" fmla="*/ 268 w 352"/>
                  <a:gd name="T19" fmla="*/ 381 h 399"/>
                  <a:gd name="T20" fmla="*/ 334 w 352"/>
                  <a:gd name="T21" fmla="*/ 381 h 399"/>
                  <a:gd name="T22" fmla="*/ 334 w 352"/>
                  <a:gd name="T23" fmla="*/ 315 h 399"/>
                  <a:gd name="T24" fmla="*/ 223 w 352"/>
                  <a:gd name="T25" fmla="*/ 204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2" h="399">
                    <a:moveTo>
                      <a:pt x="223" y="204"/>
                    </a:moveTo>
                    <a:cubicBezTo>
                      <a:pt x="223" y="47"/>
                      <a:pt x="223" y="47"/>
                      <a:pt x="223" y="47"/>
                    </a:cubicBezTo>
                    <a:cubicBezTo>
                      <a:pt x="223" y="21"/>
                      <a:pt x="202" y="0"/>
                      <a:pt x="176" y="0"/>
                    </a:cubicBezTo>
                    <a:cubicBezTo>
                      <a:pt x="150" y="0"/>
                      <a:pt x="129" y="21"/>
                      <a:pt x="129" y="47"/>
                    </a:cubicBezTo>
                    <a:cubicBezTo>
                      <a:pt x="129" y="204"/>
                      <a:pt x="129" y="204"/>
                      <a:pt x="129" y="204"/>
                    </a:cubicBezTo>
                    <a:cubicBezTo>
                      <a:pt x="18" y="315"/>
                      <a:pt x="18" y="315"/>
                      <a:pt x="18" y="315"/>
                    </a:cubicBezTo>
                    <a:cubicBezTo>
                      <a:pt x="0" y="333"/>
                      <a:pt x="0" y="363"/>
                      <a:pt x="18" y="381"/>
                    </a:cubicBezTo>
                    <a:cubicBezTo>
                      <a:pt x="37" y="399"/>
                      <a:pt x="66" y="399"/>
                      <a:pt x="85" y="381"/>
                    </a:cubicBezTo>
                    <a:cubicBezTo>
                      <a:pt x="176" y="290"/>
                      <a:pt x="176" y="290"/>
                      <a:pt x="176" y="290"/>
                    </a:cubicBezTo>
                    <a:cubicBezTo>
                      <a:pt x="268" y="381"/>
                      <a:pt x="268" y="381"/>
                      <a:pt x="268" y="381"/>
                    </a:cubicBezTo>
                    <a:cubicBezTo>
                      <a:pt x="286" y="399"/>
                      <a:pt x="316" y="399"/>
                      <a:pt x="334" y="381"/>
                    </a:cubicBezTo>
                    <a:cubicBezTo>
                      <a:pt x="352" y="363"/>
                      <a:pt x="352" y="333"/>
                      <a:pt x="334" y="315"/>
                    </a:cubicBezTo>
                    <a:lnTo>
                      <a:pt x="223" y="20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E"/>
              </a:p>
            </p:txBody>
          </p:sp>
        </p:grpSp>
        <p:sp>
          <p:nvSpPr>
            <p:cNvPr id="147" name="TextBox 146"/>
            <p:cNvSpPr txBox="1"/>
            <p:nvPr/>
          </p:nvSpPr>
          <p:spPr>
            <a:xfrm>
              <a:off x="317172" y="4633395"/>
              <a:ext cx="1315304" cy="387798"/>
            </a:xfrm>
            <a:prstGeom prst="rect">
              <a:avLst/>
            </a:prstGeom>
          </p:spPr>
          <p:txBody>
            <a:bodyPr vert="horz" wrap="square" lIns="0" tIns="0" rIns="0" bIns="0" rtlCol="0" anchor="b">
              <a:spAutoFit/>
            </a:bodyPr>
            <a:lstStyle>
              <a:lvl1pPr indent="0" defTabSz="1734634">
                <a:lnSpc>
                  <a:spcPct val="90000"/>
                </a:lnSpc>
                <a:spcBef>
                  <a:spcPts val="800"/>
                </a:spcBef>
                <a:buFont typeface="Arial" charset="0"/>
                <a:buNone/>
                <a:defRPr sz="2400" b="0" i="0" cap="all" spc="-133" baseline="0">
                  <a:solidFill>
                    <a:schemeClr val="accent4"/>
                  </a:solidFill>
                  <a:latin typeface="Arial Black" charset="0"/>
                  <a:ea typeface="Arial Black" charset="0"/>
                  <a:cs typeface="Arial Black" charset="0"/>
                </a:defRPr>
              </a:lvl1pPr>
              <a:lvl2pPr marL="182875" indent="-182875" defTabSz="1734634">
                <a:lnSpc>
                  <a:spcPct val="90000"/>
                </a:lnSpc>
                <a:spcBef>
                  <a:spcPts val="800"/>
                </a:spcBef>
                <a:buFont typeface="Arial" charset="0"/>
                <a:buChar char="•"/>
                <a:defRPr b="1" i="0" cap="none" baseline="0">
                  <a:solidFill>
                    <a:schemeClr val="bg2"/>
                  </a:solidFill>
                  <a:ea typeface="Arial Black" charset="0"/>
                  <a:cs typeface="Arial Black" charset="0"/>
                </a:defRPr>
              </a:lvl2pPr>
              <a:lvl3pPr marL="365751" indent="-182875" defTabSz="1734634">
                <a:lnSpc>
                  <a:spcPct val="90000"/>
                </a:lnSpc>
                <a:spcBef>
                  <a:spcPts val="800"/>
                </a:spcBef>
                <a:buFont typeface="Arial" charset="0"/>
                <a:buChar char="•"/>
                <a:defRPr b="1" i="0" cap="none" baseline="0">
                  <a:solidFill>
                    <a:schemeClr val="bg2"/>
                  </a:solidFill>
                  <a:ea typeface="Arial Black" charset="0"/>
                  <a:cs typeface="Arial Black" charset="0"/>
                </a:defRPr>
              </a:lvl3pPr>
              <a:lvl4pPr marL="0" indent="0" defTabSz="1734634">
                <a:lnSpc>
                  <a:spcPct val="90000"/>
                </a:lnSpc>
                <a:spcBef>
                  <a:spcPts val="800"/>
                </a:spcBef>
                <a:buFont typeface="Arial" charset="0"/>
                <a:buNone/>
                <a:defRPr b="0" i="0" cap="none" baseline="0">
                  <a:solidFill>
                    <a:schemeClr val="bg2"/>
                  </a:solidFill>
                  <a:ea typeface="Arial Black" charset="0"/>
                  <a:cs typeface="Arial Black" charset="0"/>
                </a:defRPr>
              </a:lvl4pPr>
              <a:lvl5pPr marL="182875" indent="-182875" defTabSz="1734634">
                <a:lnSpc>
                  <a:spcPct val="90000"/>
                </a:lnSpc>
                <a:spcBef>
                  <a:spcPts val="800"/>
                </a:spcBef>
                <a:buFont typeface="Arial" charset="0"/>
                <a:buChar char="•"/>
                <a:defRPr b="0" i="0" cap="none" baseline="0">
                  <a:solidFill>
                    <a:schemeClr val="bg2"/>
                  </a:solidFill>
                  <a:ea typeface="Arial Black" charset="0"/>
                  <a:cs typeface="Arial Black" charset="0"/>
                </a:defRPr>
              </a:lvl5pPr>
              <a:lvl6pPr marL="365751" indent="-182875" defTabSz="1734634">
                <a:lnSpc>
                  <a:spcPct val="90000"/>
                </a:lnSpc>
                <a:spcBef>
                  <a:spcPts val="800"/>
                </a:spcBef>
                <a:buFont typeface="Arial" charset="0"/>
                <a:buChar char="•"/>
                <a:defRPr sz="2133" b="1" i="0" cap="none" baseline="0">
                  <a:solidFill>
                    <a:schemeClr val="tx2"/>
                  </a:solidFill>
                  <a:latin typeface="Arial Bold" charset="0"/>
                  <a:ea typeface="Arial Bold" charset="0"/>
                  <a:cs typeface="Arial Bold" charset="0"/>
                </a:defRPr>
              </a:lvl6pPr>
              <a:lvl7pPr marL="0" indent="0" defTabSz="1734634">
                <a:lnSpc>
                  <a:spcPct val="90000"/>
                </a:lnSpc>
                <a:spcBef>
                  <a:spcPts val="800"/>
                </a:spcBef>
                <a:buFont typeface="Arial" charset="0"/>
                <a:buNone/>
                <a:defRPr sz="1867" b="1" i="0" cap="none" baseline="0">
                  <a:latin typeface="Arial Bold" charset="0"/>
                  <a:ea typeface="Arial Bold" charset="0"/>
                  <a:cs typeface="Arial Bold" charset="0"/>
                </a:defRPr>
              </a:lvl7pPr>
              <a:lvl8pPr marL="182875" indent="-182875" defTabSz="1734634">
                <a:lnSpc>
                  <a:spcPct val="90000"/>
                </a:lnSpc>
                <a:spcBef>
                  <a:spcPts val="800"/>
                </a:spcBef>
                <a:buFont typeface="Arial" charset="0"/>
                <a:buChar char="•"/>
                <a:defRPr sz="1867" b="1" i="0" cap="none" baseline="0">
                  <a:latin typeface="Arial Bold" charset="0"/>
                  <a:ea typeface="Arial Bold" charset="0"/>
                  <a:cs typeface="Arial Bold" charset="0"/>
                </a:defRPr>
              </a:lvl8pPr>
              <a:lvl9pPr marL="365751" indent="-182875" defTabSz="1734634">
                <a:lnSpc>
                  <a:spcPct val="90000"/>
                </a:lnSpc>
                <a:spcBef>
                  <a:spcPts val="800"/>
                </a:spcBef>
                <a:buFont typeface="Arial" charset="0"/>
                <a:buChar char="•"/>
                <a:defRPr sz="1867" b="1" i="0" cap="none" baseline="0">
                  <a:latin typeface="Arial Bold" charset="0"/>
                  <a:ea typeface="Arial Black" charset="0"/>
                  <a:cs typeface="Arial Black" charset="0"/>
                </a:defRPr>
              </a:lvl9pPr>
            </a:lstStyle>
            <a:p>
              <a:r>
                <a:rPr lang="en-US" sz="1400" dirty="0" smtClean="0">
                  <a:solidFill>
                    <a:srgbClr val="1BC544"/>
                  </a:solidFill>
                </a:rPr>
                <a:t>User Community</a:t>
              </a:r>
              <a:endParaRPr lang="en-US" sz="1400" dirty="0">
                <a:solidFill>
                  <a:srgbClr val="1BC544"/>
                </a:solidFill>
              </a:endParaRPr>
            </a:p>
          </p:txBody>
        </p:sp>
      </p:grpSp>
      <p:grpSp>
        <p:nvGrpSpPr>
          <p:cNvPr id="13" name="Group 12"/>
          <p:cNvGrpSpPr/>
          <p:nvPr/>
        </p:nvGrpSpPr>
        <p:grpSpPr>
          <a:xfrm>
            <a:off x="306194" y="5486354"/>
            <a:ext cx="10950508" cy="387798"/>
            <a:chOff x="306194" y="5164807"/>
            <a:chExt cx="10950508" cy="387798"/>
          </a:xfrm>
        </p:grpSpPr>
        <p:sp>
          <p:nvSpPr>
            <p:cNvPr id="63" name="TextBox 62"/>
            <p:cNvSpPr txBox="1"/>
            <p:nvPr/>
          </p:nvSpPr>
          <p:spPr>
            <a:xfrm>
              <a:off x="2633041" y="5164807"/>
              <a:ext cx="1271374" cy="387798"/>
            </a:xfrm>
            <a:prstGeom prst="rect">
              <a:avLst/>
            </a:prstGeom>
          </p:spPr>
          <p:txBody>
            <a:bodyPr vert="horz" wrap="none" lIns="0" tIns="0" rIns="0" bIns="0" rtlCol="0" anchor="b">
              <a:spAutoFit/>
            </a:bodyPr>
            <a:lstStyle>
              <a:lvl1pPr indent="0" defTabSz="1734634">
                <a:lnSpc>
                  <a:spcPct val="90000"/>
                </a:lnSpc>
                <a:spcBef>
                  <a:spcPts val="800"/>
                </a:spcBef>
                <a:buFont typeface="Arial" charset="0"/>
                <a:buNone/>
                <a:defRPr sz="2400" b="0" i="0" cap="all" spc="-133" baseline="0">
                  <a:solidFill>
                    <a:schemeClr val="accent4"/>
                  </a:solidFill>
                  <a:latin typeface="Arial Black" charset="0"/>
                  <a:ea typeface="Arial Black" charset="0"/>
                  <a:cs typeface="Arial Black" charset="0"/>
                </a:defRPr>
              </a:lvl1pPr>
              <a:lvl2pPr marL="182875" indent="-182875" defTabSz="1734634">
                <a:lnSpc>
                  <a:spcPct val="90000"/>
                </a:lnSpc>
                <a:spcBef>
                  <a:spcPts val="800"/>
                </a:spcBef>
                <a:buFont typeface="Arial" charset="0"/>
                <a:buChar char="•"/>
                <a:defRPr b="1" i="0" cap="none" baseline="0">
                  <a:solidFill>
                    <a:schemeClr val="bg2"/>
                  </a:solidFill>
                  <a:ea typeface="Arial Black" charset="0"/>
                  <a:cs typeface="Arial Black" charset="0"/>
                </a:defRPr>
              </a:lvl2pPr>
              <a:lvl3pPr marL="365751" indent="-182875" defTabSz="1734634">
                <a:lnSpc>
                  <a:spcPct val="90000"/>
                </a:lnSpc>
                <a:spcBef>
                  <a:spcPts val="800"/>
                </a:spcBef>
                <a:buFont typeface="Arial" charset="0"/>
                <a:buChar char="•"/>
                <a:defRPr b="1" i="0" cap="none" baseline="0">
                  <a:solidFill>
                    <a:schemeClr val="bg2"/>
                  </a:solidFill>
                  <a:ea typeface="Arial Black" charset="0"/>
                  <a:cs typeface="Arial Black" charset="0"/>
                </a:defRPr>
              </a:lvl3pPr>
              <a:lvl4pPr marL="0" indent="0" defTabSz="1734634">
                <a:lnSpc>
                  <a:spcPct val="90000"/>
                </a:lnSpc>
                <a:spcBef>
                  <a:spcPts val="800"/>
                </a:spcBef>
                <a:buFont typeface="Arial" charset="0"/>
                <a:buNone/>
                <a:defRPr b="0" i="0" cap="none" baseline="0">
                  <a:solidFill>
                    <a:schemeClr val="bg2"/>
                  </a:solidFill>
                  <a:ea typeface="Arial Black" charset="0"/>
                  <a:cs typeface="Arial Black" charset="0"/>
                </a:defRPr>
              </a:lvl4pPr>
              <a:lvl5pPr marL="182875" indent="-182875" defTabSz="1734634">
                <a:lnSpc>
                  <a:spcPct val="90000"/>
                </a:lnSpc>
                <a:spcBef>
                  <a:spcPts val="800"/>
                </a:spcBef>
                <a:buFont typeface="Arial" charset="0"/>
                <a:buChar char="•"/>
                <a:defRPr b="0" i="0" cap="none" baseline="0">
                  <a:solidFill>
                    <a:schemeClr val="bg2"/>
                  </a:solidFill>
                  <a:ea typeface="Arial Black" charset="0"/>
                  <a:cs typeface="Arial Black" charset="0"/>
                </a:defRPr>
              </a:lvl5pPr>
              <a:lvl6pPr marL="365751" indent="-182875" defTabSz="1734634">
                <a:lnSpc>
                  <a:spcPct val="90000"/>
                </a:lnSpc>
                <a:spcBef>
                  <a:spcPts val="800"/>
                </a:spcBef>
                <a:buFont typeface="Arial" charset="0"/>
                <a:buChar char="•"/>
                <a:defRPr sz="2133" b="1" i="0" cap="none" baseline="0">
                  <a:solidFill>
                    <a:schemeClr val="tx2"/>
                  </a:solidFill>
                  <a:latin typeface="Arial Bold" charset="0"/>
                  <a:ea typeface="Arial Bold" charset="0"/>
                  <a:cs typeface="Arial Bold" charset="0"/>
                </a:defRPr>
              </a:lvl6pPr>
              <a:lvl7pPr marL="0" indent="0" defTabSz="1734634">
                <a:lnSpc>
                  <a:spcPct val="90000"/>
                </a:lnSpc>
                <a:spcBef>
                  <a:spcPts val="800"/>
                </a:spcBef>
                <a:buFont typeface="Arial" charset="0"/>
                <a:buNone/>
                <a:defRPr sz="1867" b="1" i="0" cap="none" baseline="0">
                  <a:latin typeface="Arial Bold" charset="0"/>
                  <a:ea typeface="Arial Bold" charset="0"/>
                  <a:cs typeface="Arial Bold" charset="0"/>
                </a:defRPr>
              </a:lvl7pPr>
              <a:lvl8pPr marL="182875" indent="-182875" defTabSz="1734634">
                <a:lnSpc>
                  <a:spcPct val="90000"/>
                </a:lnSpc>
                <a:spcBef>
                  <a:spcPts val="800"/>
                </a:spcBef>
                <a:buFont typeface="Arial" charset="0"/>
                <a:buChar char="•"/>
                <a:defRPr sz="1867" b="1" i="0" cap="none" baseline="0">
                  <a:latin typeface="Arial Bold" charset="0"/>
                  <a:ea typeface="Arial Bold" charset="0"/>
                  <a:cs typeface="Arial Bold" charset="0"/>
                </a:defRPr>
              </a:lvl8pPr>
              <a:lvl9pPr marL="365751" indent="-182875" defTabSz="1734634">
                <a:lnSpc>
                  <a:spcPct val="90000"/>
                </a:lnSpc>
                <a:spcBef>
                  <a:spcPts val="800"/>
                </a:spcBef>
                <a:buFont typeface="Arial" charset="0"/>
                <a:buChar char="•"/>
                <a:defRPr sz="1867" b="1" i="0" cap="none" baseline="0">
                  <a:latin typeface="Arial Bold" charset="0"/>
                  <a:ea typeface="Arial Black" charset="0"/>
                  <a:cs typeface="Arial Black" charset="0"/>
                </a:defRPr>
              </a:lvl9pPr>
            </a:lstStyle>
            <a:p>
              <a:r>
                <a:rPr lang="en-US" sz="1400" dirty="0">
                  <a:solidFill>
                    <a:srgbClr val="259CAB"/>
                  </a:solidFill>
                </a:rPr>
                <a:t>From</a:t>
              </a:r>
              <a:br>
                <a:rPr lang="en-US" sz="1400" dirty="0">
                  <a:solidFill>
                    <a:srgbClr val="259CAB"/>
                  </a:solidFill>
                </a:rPr>
              </a:br>
              <a:r>
                <a:rPr lang="en-US" sz="1400" dirty="0" smtClean="0">
                  <a:solidFill>
                    <a:srgbClr val="259CAB"/>
                  </a:solidFill>
                </a:rPr>
                <a:t>Measured to</a:t>
              </a:r>
              <a:endParaRPr lang="en-US" sz="1400" dirty="0">
                <a:solidFill>
                  <a:srgbClr val="259CAB"/>
                </a:solidFill>
              </a:endParaRPr>
            </a:p>
          </p:txBody>
        </p:sp>
        <p:cxnSp>
          <p:nvCxnSpPr>
            <p:cNvPr id="64" name="Straight Arrow Connector 63"/>
            <p:cNvCxnSpPr/>
            <p:nvPr/>
          </p:nvCxnSpPr>
          <p:spPr>
            <a:xfrm>
              <a:off x="4254795" y="5358706"/>
              <a:ext cx="981818" cy="0"/>
            </a:xfrm>
            <a:prstGeom prst="straightConnector1">
              <a:avLst/>
            </a:prstGeom>
            <a:noFill/>
            <a:ln w="22225">
              <a:solidFill>
                <a:schemeClr val="accent6"/>
              </a:solidFill>
              <a:prstDash val="sysDash"/>
              <a:miter lim="800000"/>
              <a:tailEnd type="triangle"/>
            </a:ln>
          </p:spPr>
          <p:style>
            <a:lnRef idx="2">
              <a:schemeClr val="accent1">
                <a:shade val="50000"/>
              </a:schemeClr>
            </a:lnRef>
            <a:fillRef idx="1">
              <a:schemeClr val="accent1"/>
            </a:fillRef>
            <a:effectRef idx="0">
              <a:schemeClr val="accent1"/>
            </a:effectRef>
            <a:fontRef idx="minor">
              <a:schemeClr val="lt1"/>
            </a:fontRef>
          </p:style>
        </p:cxnSp>
        <p:sp>
          <p:nvSpPr>
            <p:cNvPr id="65" name="TextBox 64"/>
            <p:cNvSpPr txBox="1"/>
            <p:nvPr/>
          </p:nvSpPr>
          <p:spPr>
            <a:xfrm>
              <a:off x="5312318" y="5261757"/>
              <a:ext cx="1047723" cy="193899"/>
            </a:xfrm>
            <a:prstGeom prst="rect">
              <a:avLst/>
            </a:prstGeom>
          </p:spPr>
          <p:txBody>
            <a:bodyPr vert="horz" wrap="none" lIns="0" tIns="0" rIns="0" bIns="0" rtlCol="0" anchor="b">
              <a:spAutoFit/>
            </a:bodyPr>
            <a:lstStyle>
              <a:lvl1pPr indent="0" defTabSz="1734634">
                <a:lnSpc>
                  <a:spcPct val="90000"/>
                </a:lnSpc>
                <a:spcBef>
                  <a:spcPts val="800"/>
                </a:spcBef>
                <a:buFont typeface="Arial" charset="0"/>
                <a:buNone/>
                <a:defRPr sz="2400" b="0" i="0" cap="all" spc="-133" baseline="0">
                  <a:solidFill>
                    <a:schemeClr val="accent4"/>
                  </a:solidFill>
                  <a:latin typeface="Arial Black" charset="0"/>
                  <a:ea typeface="Arial Black" charset="0"/>
                  <a:cs typeface="Arial Black" charset="0"/>
                </a:defRPr>
              </a:lvl1pPr>
              <a:lvl2pPr marL="182875" indent="-182875" defTabSz="1734634">
                <a:lnSpc>
                  <a:spcPct val="90000"/>
                </a:lnSpc>
                <a:spcBef>
                  <a:spcPts val="800"/>
                </a:spcBef>
                <a:buFont typeface="Arial" charset="0"/>
                <a:buChar char="•"/>
                <a:defRPr b="1" i="0" cap="none" baseline="0">
                  <a:solidFill>
                    <a:schemeClr val="bg2"/>
                  </a:solidFill>
                  <a:ea typeface="Arial Black" charset="0"/>
                  <a:cs typeface="Arial Black" charset="0"/>
                </a:defRPr>
              </a:lvl2pPr>
              <a:lvl3pPr marL="365751" indent="-182875" defTabSz="1734634">
                <a:lnSpc>
                  <a:spcPct val="90000"/>
                </a:lnSpc>
                <a:spcBef>
                  <a:spcPts val="800"/>
                </a:spcBef>
                <a:buFont typeface="Arial" charset="0"/>
                <a:buChar char="•"/>
                <a:defRPr b="1" i="0" cap="none" baseline="0">
                  <a:solidFill>
                    <a:schemeClr val="bg2"/>
                  </a:solidFill>
                  <a:ea typeface="Arial Black" charset="0"/>
                  <a:cs typeface="Arial Black" charset="0"/>
                </a:defRPr>
              </a:lvl3pPr>
              <a:lvl4pPr marL="0" indent="0" defTabSz="1734634">
                <a:lnSpc>
                  <a:spcPct val="90000"/>
                </a:lnSpc>
                <a:spcBef>
                  <a:spcPts val="800"/>
                </a:spcBef>
                <a:buFont typeface="Arial" charset="0"/>
                <a:buNone/>
                <a:defRPr b="0" i="0" cap="none" baseline="0">
                  <a:solidFill>
                    <a:schemeClr val="bg2"/>
                  </a:solidFill>
                  <a:ea typeface="Arial Black" charset="0"/>
                  <a:cs typeface="Arial Black" charset="0"/>
                </a:defRPr>
              </a:lvl4pPr>
              <a:lvl5pPr marL="182875" indent="-182875" defTabSz="1734634">
                <a:lnSpc>
                  <a:spcPct val="90000"/>
                </a:lnSpc>
                <a:spcBef>
                  <a:spcPts val="800"/>
                </a:spcBef>
                <a:buFont typeface="Arial" charset="0"/>
                <a:buChar char="•"/>
                <a:defRPr b="0" i="0" cap="none" baseline="0">
                  <a:solidFill>
                    <a:schemeClr val="bg2"/>
                  </a:solidFill>
                  <a:ea typeface="Arial Black" charset="0"/>
                  <a:cs typeface="Arial Black" charset="0"/>
                </a:defRPr>
              </a:lvl5pPr>
              <a:lvl6pPr marL="365751" indent="-182875" defTabSz="1734634">
                <a:lnSpc>
                  <a:spcPct val="90000"/>
                </a:lnSpc>
                <a:spcBef>
                  <a:spcPts val="800"/>
                </a:spcBef>
                <a:buFont typeface="Arial" charset="0"/>
                <a:buChar char="•"/>
                <a:defRPr sz="2133" b="1" i="0" cap="none" baseline="0">
                  <a:solidFill>
                    <a:schemeClr val="tx2"/>
                  </a:solidFill>
                  <a:latin typeface="Arial Bold" charset="0"/>
                  <a:ea typeface="Arial Bold" charset="0"/>
                  <a:cs typeface="Arial Bold" charset="0"/>
                </a:defRPr>
              </a:lvl6pPr>
              <a:lvl7pPr marL="0" indent="0" defTabSz="1734634">
                <a:lnSpc>
                  <a:spcPct val="90000"/>
                </a:lnSpc>
                <a:spcBef>
                  <a:spcPts val="800"/>
                </a:spcBef>
                <a:buFont typeface="Arial" charset="0"/>
                <a:buNone/>
                <a:defRPr sz="1867" b="1" i="0" cap="none" baseline="0">
                  <a:latin typeface="Arial Bold" charset="0"/>
                  <a:ea typeface="Arial Bold" charset="0"/>
                  <a:cs typeface="Arial Bold" charset="0"/>
                </a:defRPr>
              </a:lvl7pPr>
              <a:lvl8pPr marL="182875" indent="-182875" defTabSz="1734634">
                <a:lnSpc>
                  <a:spcPct val="90000"/>
                </a:lnSpc>
                <a:spcBef>
                  <a:spcPts val="800"/>
                </a:spcBef>
                <a:buFont typeface="Arial" charset="0"/>
                <a:buChar char="•"/>
                <a:defRPr sz="1867" b="1" i="0" cap="none" baseline="0">
                  <a:latin typeface="Arial Bold" charset="0"/>
                  <a:ea typeface="Arial Bold" charset="0"/>
                  <a:cs typeface="Arial Bold" charset="0"/>
                </a:defRPr>
              </a:lvl8pPr>
              <a:lvl9pPr marL="365751" indent="-182875" defTabSz="1734634">
                <a:lnSpc>
                  <a:spcPct val="90000"/>
                </a:lnSpc>
                <a:spcBef>
                  <a:spcPts val="800"/>
                </a:spcBef>
                <a:buFont typeface="Arial" charset="0"/>
                <a:buChar char="•"/>
                <a:defRPr sz="1867" b="1" i="0" cap="none" baseline="0">
                  <a:latin typeface="Arial Bold" charset="0"/>
                  <a:ea typeface="Arial Black" charset="0"/>
                  <a:cs typeface="Arial Black" charset="0"/>
                </a:defRPr>
              </a:lvl9pPr>
            </a:lstStyle>
            <a:p>
              <a:r>
                <a:rPr lang="en-US" sz="1400" dirty="0" smtClean="0">
                  <a:solidFill>
                    <a:srgbClr val="259CAB"/>
                  </a:solidFill>
                </a:rPr>
                <a:t>predictive</a:t>
              </a:r>
              <a:endParaRPr lang="en-US" sz="1400" dirty="0">
                <a:solidFill>
                  <a:srgbClr val="259CAB"/>
                </a:solidFill>
              </a:endParaRPr>
            </a:p>
          </p:txBody>
        </p:sp>
        <p:cxnSp>
          <p:nvCxnSpPr>
            <p:cNvPr id="66" name="Straight Arrow Connector 65"/>
            <p:cNvCxnSpPr/>
            <p:nvPr/>
          </p:nvCxnSpPr>
          <p:spPr>
            <a:xfrm>
              <a:off x="6643686" y="5358706"/>
              <a:ext cx="811420" cy="0"/>
            </a:xfrm>
            <a:prstGeom prst="straightConnector1">
              <a:avLst/>
            </a:prstGeom>
            <a:noFill/>
            <a:ln w="22225">
              <a:solidFill>
                <a:schemeClr val="accent6"/>
              </a:solidFill>
              <a:prstDash val="sysDash"/>
              <a:miter lim="800000"/>
              <a:tailEnd type="triangle"/>
            </a:ln>
          </p:spPr>
          <p:style>
            <a:lnRef idx="2">
              <a:schemeClr val="accent1">
                <a:shade val="50000"/>
              </a:schemeClr>
            </a:lnRef>
            <a:fillRef idx="1">
              <a:schemeClr val="accent1"/>
            </a:fillRef>
            <a:effectRef idx="0">
              <a:schemeClr val="accent1"/>
            </a:effectRef>
            <a:fontRef idx="minor">
              <a:schemeClr val="lt1"/>
            </a:fontRef>
          </p:style>
        </p:cxnSp>
        <p:sp>
          <p:nvSpPr>
            <p:cNvPr id="67" name="TextBox 66"/>
            <p:cNvSpPr txBox="1"/>
            <p:nvPr/>
          </p:nvSpPr>
          <p:spPr>
            <a:xfrm>
              <a:off x="7522751" y="5261757"/>
              <a:ext cx="1273297" cy="193899"/>
            </a:xfrm>
            <a:prstGeom prst="rect">
              <a:avLst/>
            </a:prstGeom>
          </p:spPr>
          <p:txBody>
            <a:bodyPr vert="horz" wrap="none" lIns="0" tIns="0" rIns="0" bIns="0" rtlCol="0" anchor="b">
              <a:spAutoFit/>
            </a:bodyPr>
            <a:lstStyle>
              <a:lvl1pPr indent="0" defTabSz="1734634">
                <a:lnSpc>
                  <a:spcPct val="90000"/>
                </a:lnSpc>
                <a:spcBef>
                  <a:spcPts val="800"/>
                </a:spcBef>
                <a:buFont typeface="Arial" charset="0"/>
                <a:buNone/>
                <a:defRPr sz="2400" b="0" i="0" cap="all" spc="-133" baseline="0">
                  <a:solidFill>
                    <a:schemeClr val="accent4"/>
                  </a:solidFill>
                  <a:latin typeface="Arial Black" charset="0"/>
                  <a:ea typeface="Arial Black" charset="0"/>
                  <a:cs typeface="Arial Black" charset="0"/>
                </a:defRPr>
              </a:lvl1pPr>
              <a:lvl2pPr marL="182875" indent="-182875" defTabSz="1734634">
                <a:lnSpc>
                  <a:spcPct val="90000"/>
                </a:lnSpc>
                <a:spcBef>
                  <a:spcPts val="800"/>
                </a:spcBef>
                <a:buFont typeface="Arial" charset="0"/>
                <a:buChar char="•"/>
                <a:defRPr b="1" i="0" cap="none" baseline="0">
                  <a:solidFill>
                    <a:schemeClr val="bg2"/>
                  </a:solidFill>
                  <a:ea typeface="Arial Black" charset="0"/>
                  <a:cs typeface="Arial Black" charset="0"/>
                </a:defRPr>
              </a:lvl2pPr>
              <a:lvl3pPr marL="365751" indent="-182875" defTabSz="1734634">
                <a:lnSpc>
                  <a:spcPct val="90000"/>
                </a:lnSpc>
                <a:spcBef>
                  <a:spcPts val="800"/>
                </a:spcBef>
                <a:buFont typeface="Arial" charset="0"/>
                <a:buChar char="•"/>
                <a:defRPr b="1" i="0" cap="none" baseline="0">
                  <a:solidFill>
                    <a:schemeClr val="bg2"/>
                  </a:solidFill>
                  <a:ea typeface="Arial Black" charset="0"/>
                  <a:cs typeface="Arial Black" charset="0"/>
                </a:defRPr>
              </a:lvl3pPr>
              <a:lvl4pPr marL="0" indent="0" defTabSz="1734634">
                <a:lnSpc>
                  <a:spcPct val="90000"/>
                </a:lnSpc>
                <a:spcBef>
                  <a:spcPts val="800"/>
                </a:spcBef>
                <a:buFont typeface="Arial" charset="0"/>
                <a:buNone/>
                <a:defRPr b="0" i="0" cap="none" baseline="0">
                  <a:solidFill>
                    <a:schemeClr val="bg2"/>
                  </a:solidFill>
                  <a:ea typeface="Arial Black" charset="0"/>
                  <a:cs typeface="Arial Black" charset="0"/>
                </a:defRPr>
              </a:lvl4pPr>
              <a:lvl5pPr marL="182875" indent="-182875" defTabSz="1734634">
                <a:lnSpc>
                  <a:spcPct val="90000"/>
                </a:lnSpc>
                <a:spcBef>
                  <a:spcPts val="800"/>
                </a:spcBef>
                <a:buFont typeface="Arial" charset="0"/>
                <a:buChar char="•"/>
                <a:defRPr b="0" i="0" cap="none" baseline="0">
                  <a:solidFill>
                    <a:schemeClr val="bg2"/>
                  </a:solidFill>
                  <a:ea typeface="Arial Black" charset="0"/>
                  <a:cs typeface="Arial Black" charset="0"/>
                </a:defRPr>
              </a:lvl5pPr>
              <a:lvl6pPr marL="365751" indent="-182875" defTabSz="1734634">
                <a:lnSpc>
                  <a:spcPct val="90000"/>
                </a:lnSpc>
                <a:spcBef>
                  <a:spcPts val="800"/>
                </a:spcBef>
                <a:buFont typeface="Arial" charset="0"/>
                <a:buChar char="•"/>
                <a:defRPr sz="2133" b="1" i="0" cap="none" baseline="0">
                  <a:solidFill>
                    <a:schemeClr val="tx2"/>
                  </a:solidFill>
                  <a:latin typeface="Arial Bold" charset="0"/>
                  <a:ea typeface="Arial Bold" charset="0"/>
                  <a:cs typeface="Arial Bold" charset="0"/>
                </a:defRPr>
              </a:lvl6pPr>
              <a:lvl7pPr marL="0" indent="0" defTabSz="1734634">
                <a:lnSpc>
                  <a:spcPct val="90000"/>
                </a:lnSpc>
                <a:spcBef>
                  <a:spcPts val="800"/>
                </a:spcBef>
                <a:buFont typeface="Arial" charset="0"/>
                <a:buNone/>
                <a:defRPr sz="1867" b="1" i="0" cap="none" baseline="0">
                  <a:latin typeface="Arial Bold" charset="0"/>
                  <a:ea typeface="Arial Bold" charset="0"/>
                  <a:cs typeface="Arial Bold" charset="0"/>
                </a:defRPr>
              </a:lvl7pPr>
              <a:lvl8pPr marL="182875" indent="-182875" defTabSz="1734634">
                <a:lnSpc>
                  <a:spcPct val="90000"/>
                </a:lnSpc>
                <a:spcBef>
                  <a:spcPts val="800"/>
                </a:spcBef>
                <a:buFont typeface="Arial" charset="0"/>
                <a:buChar char="•"/>
                <a:defRPr sz="1867" b="1" i="0" cap="none" baseline="0">
                  <a:latin typeface="Arial Bold" charset="0"/>
                  <a:ea typeface="Arial Bold" charset="0"/>
                  <a:cs typeface="Arial Bold" charset="0"/>
                </a:defRPr>
              </a:lvl8pPr>
              <a:lvl9pPr marL="365751" indent="-182875" defTabSz="1734634">
                <a:lnSpc>
                  <a:spcPct val="90000"/>
                </a:lnSpc>
                <a:spcBef>
                  <a:spcPts val="800"/>
                </a:spcBef>
                <a:buFont typeface="Arial" charset="0"/>
                <a:buChar char="•"/>
                <a:defRPr sz="1867" b="1" i="0" cap="none" baseline="0">
                  <a:latin typeface="Arial Bold" charset="0"/>
                  <a:ea typeface="Arial Black" charset="0"/>
                  <a:cs typeface="Arial Black" charset="0"/>
                </a:defRPr>
              </a:lvl9pPr>
            </a:lstStyle>
            <a:p>
              <a:r>
                <a:rPr lang="en-US" sz="1400" dirty="0" smtClean="0">
                  <a:solidFill>
                    <a:srgbClr val="259CAB"/>
                  </a:solidFill>
                </a:rPr>
                <a:t>prescriptive</a:t>
              </a:r>
              <a:endParaRPr lang="en-US" sz="1400" dirty="0">
                <a:solidFill>
                  <a:srgbClr val="259CAB"/>
                </a:solidFill>
              </a:endParaRPr>
            </a:p>
          </p:txBody>
        </p:sp>
        <p:cxnSp>
          <p:nvCxnSpPr>
            <p:cNvPr id="68" name="Straight Arrow Connector 67"/>
            <p:cNvCxnSpPr/>
            <p:nvPr/>
          </p:nvCxnSpPr>
          <p:spPr>
            <a:xfrm>
              <a:off x="8968141" y="5358706"/>
              <a:ext cx="892562" cy="0"/>
            </a:xfrm>
            <a:prstGeom prst="straightConnector1">
              <a:avLst/>
            </a:prstGeom>
            <a:noFill/>
            <a:ln w="22225">
              <a:solidFill>
                <a:schemeClr val="accent6"/>
              </a:solidFill>
              <a:prstDash val="sysDash"/>
              <a:miter lim="800000"/>
              <a:tailEnd type="triangle"/>
            </a:ln>
          </p:spPr>
          <p:style>
            <a:lnRef idx="2">
              <a:schemeClr val="accent1">
                <a:shade val="50000"/>
              </a:schemeClr>
            </a:lnRef>
            <a:fillRef idx="1">
              <a:schemeClr val="accent1"/>
            </a:fillRef>
            <a:effectRef idx="0">
              <a:schemeClr val="accent1"/>
            </a:effectRef>
            <a:fontRef idx="minor">
              <a:schemeClr val="lt1"/>
            </a:fontRef>
          </p:style>
        </p:cxnSp>
        <p:sp>
          <p:nvSpPr>
            <p:cNvPr id="69" name="TextBox 68"/>
            <p:cNvSpPr txBox="1"/>
            <p:nvPr/>
          </p:nvSpPr>
          <p:spPr>
            <a:xfrm>
              <a:off x="9929039" y="5261757"/>
              <a:ext cx="1327663" cy="193899"/>
            </a:xfrm>
            <a:prstGeom prst="rect">
              <a:avLst/>
            </a:prstGeom>
          </p:spPr>
          <p:txBody>
            <a:bodyPr vert="horz" wrap="square" lIns="0" tIns="0" rIns="0" bIns="0" rtlCol="0" anchor="b">
              <a:spAutoFit/>
            </a:bodyPr>
            <a:lstStyle>
              <a:lvl1pPr indent="0" defTabSz="1734634">
                <a:lnSpc>
                  <a:spcPct val="90000"/>
                </a:lnSpc>
                <a:spcBef>
                  <a:spcPts val="800"/>
                </a:spcBef>
                <a:buFont typeface="Arial" charset="0"/>
                <a:buNone/>
                <a:defRPr sz="2400" b="0" i="0" cap="all" spc="-133" baseline="0">
                  <a:solidFill>
                    <a:schemeClr val="accent4"/>
                  </a:solidFill>
                  <a:latin typeface="Arial Black" charset="0"/>
                  <a:ea typeface="Arial Black" charset="0"/>
                  <a:cs typeface="Arial Black" charset="0"/>
                </a:defRPr>
              </a:lvl1pPr>
              <a:lvl2pPr marL="182875" indent="-182875" defTabSz="1734634">
                <a:lnSpc>
                  <a:spcPct val="90000"/>
                </a:lnSpc>
                <a:spcBef>
                  <a:spcPts val="800"/>
                </a:spcBef>
                <a:buFont typeface="Arial" charset="0"/>
                <a:buChar char="•"/>
                <a:defRPr b="1" i="0" cap="none" baseline="0">
                  <a:solidFill>
                    <a:schemeClr val="bg2"/>
                  </a:solidFill>
                  <a:ea typeface="Arial Black" charset="0"/>
                  <a:cs typeface="Arial Black" charset="0"/>
                </a:defRPr>
              </a:lvl2pPr>
              <a:lvl3pPr marL="365751" indent="-182875" defTabSz="1734634">
                <a:lnSpc>
                  <a:spcPct val="90000"/>
                </a:lnSpc>
                <a:spcBef>
                  <a:spcPts val="800"/>
                </a:spcBef>
                <a:buFont typeface="Arial" charset="0"/>
                <a:buChar char="•"/>
                <a:defRPr b="1" i="0" cap="none" baseline="0">
                  <a:solidFill>
                    <a:schemeClr val="bg2"/>
                  </a:solidFill>
                  <a:ea typeface="Arial Black" charset="0"/>
                  <a:cs typeface="Arial Black" charset="0"/>
                </a:defRPr>
              </a:lvl3pPr>
              <a:lvl4pPr marL="0" indent="0" defTabSz="1734634">
                <a:lnSpc>
                  <a:spcPct val="90000"/>
                </a:lnSpc>
                <a:spcBef>
                  <a:spcPts val="800"/>
                </a:spcBef>
                <a:buFont typeface="Arial" charset="0"/>
                <a:buNone/>
                <a:defRPr b="0" i="0" cap="none" baseline="0">
                  <a:solidFill>
                    <a:schemeClr val="bg2"/>
                  </a:solidFill>
                  <a:ea typeface="Arial Black" charset="0"/>
                  <a:cs typeface="Arial Black" charset="0"/>
                </a:defRPr>
              </a:lvl4pPr>
              <a:lvl5pPr marL="182875" indent="-182875" defTabSz="1734634">
                <a:lnSpc>
                  <a:spcPct val="90000"/>
                </a:lnSpc>
                <a:spcBef>
                  <a:spcPts val="800"/>
                </a:spcBef>
                <a:buFont typeface="Arial" charset="0"/>
                <a:buChar char="•"/>
                <a:defRPr b="0" i="0" cap="none" baseline="0">
                  <a:solidFill>
                    <a:schemeClr val="bg2"/>
                  </a:solidFill>
                  <a:ea typeface="Arial Black" charset="0"/>
                  <a:cs typeface="Arial Black" charset="0"/>
                </a:defRPr>
              </a:lvl5pPr>
              <a:lvl6pPr marL="365751" indent="-182875" defTabSz="1734634">
                <a:lnSpc>
                  <a:spcPct val="90000"/>
                </a:lnSpc>
                <a:spcBef>
                  <a:spcPts val="800"/>
                </a:spcBef>
                <a:buFont typeface="Arial" charset="0"/>
                <a:buChar char="•"/>
                <a:defRPr sz="2133" b="1" i="0" cap="none" baseline="0">
                  <a:solidFill>
                    <a:schemeClr val="tx2"/>
                  </a:solidFill>
                  <a:latin typeface="Arial Bold" charset="0"/>
                  <a:ea typeface="Arial Bold" charset="0"/>
                  <a:cs typeface="Arial Bold" charset="0"/>
                </a:defRPr>
              </a:lvl6pPr>
              <a:lvl7pPr marL="0" indent="0" defTabSz="1734634">
                <a:lnSpc>
                  <a:spcPct val="90000"/>
                </a:lnSpc>
                <a:spcBef>
                  <a:spcPts val="800"/>
                </a:spcBef>
                <a:buFont typeface="Arial" charset="0"/>
                <a:buNone/>
                <a:defRPr sz="1867" b="1" i="0" cap="none" baseline="0">
                  <a:latin typeface="Arial Bold" charset="0"/>
                  <a:ea typeface="Arial Bold" charset="0"/>
                  <a:cs typeface="Arial Bold" charset="0"/>
                </a:defRPr>
              </a:lvl7pPr>
              <a:lvl8pPr marL="182875" indent="-182875" defTabSz="1734634">
                <a:lnSpc>
                  <a:spcPct val="90000"/>
                </a:lnSpc>
                <a:spcBef>
                  <a:spcPts val="800"/>
                </a:spcBef>
                <a:buFont typeface="Arial" charset="0"/>
                <a:buChar char="•"/>
                <a:defRPr sz="1867" b="1" i="0" cap="none" baseline="0">
                  <a:latin typeface="Arial Bold" charset="0"/>
                  <a:ea typeface="Arial Bold" charset="0"/>
                  <a:cs typeface="Arial Bold" charset="0"/>
                </a:defRPr>
              </a:lvl8pPr>
              <a:lvl9pPr marL="365751" indent="-182875" defTabSz="1734634">
                <a:lnSpc>
                  <a:spcPct val="90000"/>
                </a:lnSpc>
                <a:spcBef>
                  <a:spcPts val="800"/>
                </a:spcBef>
                <a:buFont typeface="Arial" charset="0"/>
                <a:buChar char="•"/>
                <a:defRPr sz="1867" b="1" i="0" cap="none" baseline="0">
                  <a:latin typeface="Arial Bold" charset="0"/>
                  <a:ea typeface="Arial Black" charset="0"/>
                  <a:cs typeface="Arial Black" charset="0"/>
                </a:defRPr>
              </a:lvl9pPr>
            </a:lstStyle>
            <a:p>
              <a:r>
                <a:rPr lang="en-US" sz="1400" dirty="0" smtClean="0">
                  <a:solidFill>
                    <a:srgbClr val="259CAB"/>
                  </a:solidFill>
                </a:rPr>
                <a:t>Continuous</a:t>
              </a:r>
            </a:p>
          </p:txBody>
        </p:sp>
        <p:grpSp>
          <p:nvGrpSpPr>
            <p:cNvPr id="140" name="Group 139"/>
            <p:cNvGrpSpPr/>
            <p:nvPr/>
          </p:nvGrpSpPr>
          <p:grpSpPr>
            <a:xfrm>
              <a:off x="1776993" y="5206071"/>
              <a:ext cx="394655" cy="305271"/>
              <a:chOff x="1800455" y="1406035"/>
              <a:chExt cx="914699" cy="774774"/>
            </a:xfrm>
            <a:solidFill>
              <a:srgbClr val="259CAB"/>
            </a:solidFill>
          </p:grpSpPr>
          <p:sp>
            <p:nvSpPr>
              <p:cNvPr id="141" name="Freeform 14"/>
              <p:cNvSpPr>
                <a:spLocks/>
              </p:cNvSpPr>
              <p:nvPr/>
            </p:nvSpPr>
            <p:spPr bwMode="auto">
              <a:xfrm>
                <a:off x="2155451" y="1561507"/>
                <a:ext cx="559703" cy="619302"/>
              </a:xfrm>
              <a:custGeom>
                <a:avLst/>
                <a:gdLst>
                  <a:gd name="T0" fmla="*/ 53 w 91"/>
                  <a:gd name="T1" fmla="*/ 14 h 101"/>
                  <a:gd name="T2" fmla="*/ 46 w 91"/>
                  <a:gd name="T3" fmla="*/ 3 h 101"/>
                  <a:gd name="T4" fmla="*/ 44 w 91"/>
                  <a:gd name="T5" fmla="*/ 0 h 101"/>
                  <a:gd name="T6" fmla="*/ 33 w 91"/>
                  <a:gd name="T7" fmla="*/ 12 h 101"/>
                  <a:gd name="T8" fmla="*/ 34 w 91"/>
                  <a:gd name="T9" fmla="*/ 13 h 101"/>
                  <a:gd name="T10" fmla="*/ 40 w 91"/>
                  <a:gd name="T11" fmla="*/ 25 h 101"/>
                  <a:gd name="T12" fmla="*/ 42 w 91"/>
                  <a:gd name="T13" fmla="*/ 33 h 101"/>
                  <a:gd name="T14" fmla="*/ 50 w 91"/>
                  <a:gd name="T15" fmla="*/ 31 h 101"/>
                  <a:gd name="T16" fmla="*/ 75 w 91"/>
                  <a:gd name="T17" fmla="*/ 49 h 101"/>
                  <a:gd name="T18" fmla="*/ 55 w 91"/>
                  <a:gd name="T19" fmla="*/ 67 h 101"/>
                  <a:gd name="T20" fmla="*/ 23 w 91"/>
                  <a:gd name="T21" fmla="*/ 67 h 101"/>
                  <a:gd name="T22" fmla="*/ 32 w 91"/>
                  <a:gd name="T23" fmla="*/ 57 h 101"/>
                  <a:gd name="T24" fmla="*/ 23 w 91"/>
                  <a:gd name="T25" fmla="*/ 49 h 101"/>
                  <a:gd name="T26" fmla="*/ 0 w 91"/>
                  <a:gd name="T27" fmla="*/ 75 h 101"/>
                  <a:gd name="T28" fmla="*/ 23 w 91"/>
                  <a:gd name="T29" fmla="*/ 101 h 101"/>
                  <a:gd name="T30" fmla="*/ 32 w 91"/>
                  <a:gd name="T31" fmla="*/ 93 h 101"/>
                  <a:gd name="T32" fmla="*/ 23 w 91"/>
                  <a:gd name="T33" fmla="*/ 83 h 101"/>
                  <a:gd name="T34" fmla="*/ 55 w 91"/>
                  <a:gd name="T35" fmla="*/ 83 h 101"/>
                  <a:gd name="T36" fmla="*/ 91 w 91"/>
                  <a:gd name="T37" fmla="*/ 49 h 101"/>
                  <a:gd name="T38" fmla="*/ 53 w 91"/>
                  <a:gd name="T39" fmla="*/ 14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1" h="101">
                    <a:moveTo>
                      <a:pt x="53" y="14"/>
                    </a:moveTo>
                    <a:cubicBezTo>
                      <a:pt x="52" y="10"/>
                      <a:pt x="49" y="6"/>
                      <a:pt x="46" y="3"/>
                    </a:cubicBezTo>
                    <a:cubicBezTo>
                      <a:pt x="46" y="2"/>
                      <a:pt x="45" y="1"/>
                      <a:pt x="44" y="0"/>
                    </a:cubicBezTo>
                    <a:cubicBezTo>
                      <a:pt x="33" y="12"/>
                      <a:pt x="33" y="12"/>
                      <a:pt x="33" y="12"/>
                    </a:cubicBezTo>
                    <a:cubicBezTo>
                      <a:pt x="33" y="12"/>
                      <a:pt x="34" y="13"/>
                      <a:pt x="34" y="13"/>
                    </a:cubicBezTo>
                    <a:cubicBezTo>
                      <a:pt x="37" y="17"/>
                      <a:pt x="39" y="21"/>
                      <a:pt x="40" y="25"/>
                    </a:cubicBezTo>
                    <a:cubicBezTo>
                      <a:pt x="42" y="33"/>
                      <a:pt x="42" y="33"/>
                      <a:pt x="42" y="33"/>
                    </a:cubicBezTo>
                    <a:cubicBezTo>
                      <a:pt x="50" y="31"/>
                      <a:pt x="50" y="31"/>
                      <a:pt x="50" y="31"/>
                    </a:cubicBezTo>
                    <a:cubicBezTo>
                      <a:pt x="63" y="27"/>
                      <a:pt x="75" y="37"/>
                      <a:pt x="75" y="49"/>
                    </a:cubicBezTo>
                    <a:cubicBezTo>
                      <a:pt x="75" y="59"/>
                      <a:pt x="66" y="67"/>
                      <a:pt x="55" y="67"/>
                    </a:cubicBezTo>
                    <a:cubicBezTo>
                      <a:pt x="54" y="67"/>
                      <a:pt x="36" y="67"/>
                      <a:pt x="23" y="67"/>
                    </a:cubicBezTo>
                    <a:cubicBezTo>
                      <a:pt x="32" y="57"/>
                      <a:pt x="32" y="57"/>
                      <a:pt x="32" y="57"/>
                    </a:cubicBezTo>
                    <a:cubicBezTo>
                      <a:pt x="23" y="49"/>
                      <a:pt x="23" y="49"/>
                      <a:pt x="23" y="49"/>
                    </a:cubicBezTo>
                    <a:cubicBezTo>
                      <a:pt x="0" y="75"/>
                      <a:pt x="0" y="75"/>
                      <a:pt x="0" y="75"/>
                    </a:cubicBezTo>
                    <a:cubicBezTo>
                      <a:pt x="23" y="101"/>
                      <a:pt x="23" y="101"/>
                      <a:pt x="23" y="101"/>
                    </a:cubicBezTo>
                    <a:cubicBezTo>
                      <a:pt x="32" y="93"/>
                      <a:pt x="32" y="93"/>
                      <a:pt x="32" y="93"/>
                    </a:cubicBezTo>
                    <a:cubicBezTo>
                      <a:pt x="23" y="83"/>
                      <a:pt x="23" y="83"/>
                      <a:pt x="23" y="83"/>
                    </a:cubicBezTo>
                    <a:cubicBezTo>
                      <a:pt x="36" y="83"/>
                      <a:pt x="54" y="83"/>
                      <a:pt x="55" y="83"/>
                    </a:cubicBezTo>
                    <a:cubicBezTo>
                      <a:pt x="75" y="83"/>
                      <a:pt x="91" y="68"/>
                      <a:pt x="91" y="49"/>
                    </a:cubicBezTo>
                    <a:cubicBezTo>
                      <a:pt x="91" y="29"/>
                      <a:pt x="74" y="13"/>
                      <a:pt x="53" y="14"/>
                    </a:cubicBezTo>
                    <a:close/>
                  </a:path>
                </a:pathLst>
              </a:custGeom>
              <a:grpFill/>
              <a:ln>
                <a:noFill/>
              </a:ln>
              <a:extLst/>
            </p:spPr>
            <p:txBody>
              <a:bodyPr vert="horz" wrap="square" lIns="91440" tIns="45720" rIns="91440" bIns="45720" numCol="1" anchor="t" anchorCtr="0" compatLnSpc="1">
                <a:prstTxWarp prst="textNoShape">
                  <a:avLst/>
                </a:prstTxWarp>
              </a:bodyPr>
              <a:lstStyle/>
              <a:p>
                <a:endParaRPr lang="en-IE"/>
              </a:p>
            </p:txBody>
          </p:sp>
          <p:sp>
            <p:nvSpPr>
              <p:cNvPr id="142" name="Freeform 15"/>
              <p:cNvSpPr>
                <a:spLocks/>
              </p:cNvSpPr>
              <p:nvPr/>
            </p:nvSpPr>
            <p:spPr bwMode="auto">
              <a:xfrm>
                <a:off x="1800455" y="1406035"/>
                <a:ext cx="577842" cy="663352"/>
              </a:xfrm>
              <a:custGeom>
                <a:avLst/>
                <a:gdLst>
                  <a:gd name="T0" fmla="*/ 77 w 94"/>
                  <a:gd name="T1" fmla="*/ 0 h 108"/>
                  <a:gd name="T2" fmla="*/ 67 w 94"/>
                  <a:gd name="T3" fmla="*/ 7 h 108"/>
                  <a:gd name="T4" fmla="*/ 72 w 94"/>
                  <a:gd name="T5" fmla="*/ 12 h 108"/>
                  <a:gd name="T6" fmla="*/ 71 w 94"/>
                  <a:gd name="T7" fmla="*/ 12 h 108"/>
                  <a:gd name="T8" fmla="*/ 27 w 94"/>
                  <a:gd name="T9" fmla="*/ 49 h 108"/>
                  <a:gd name="T10" fmla="*/ 0 w 94"/>
                  <a:gd name="T11" fmla="*/ 78 h 108"/>
                  <a:gd name="T12" fmla="*/ 29 w 94"/>
                  <a:gd name="T13" fmla="*/ 108 h 108"/>
                  <a:gd name="T14" fmla="*/ 56 w 94"/>
                  <a:gd name="T15" fmla="*/ 108 h 108"/>
                  <a:gd name="T16" fmla="*/ 56 w 94"/>
                  <a:gd name="T17" fmla="*/ 108 h 108"/>
                  <a:gd name="T18" fmla="*/ 48 w 94"/>
                  <a:gd name="T19" fmla="*/ 100 h 108"/>
                  <a:gd name="T20" fmla="*/ 56 w 94"/>
                  <a:gd name="T21" fmla="*/ 93 h 108"/>
                  <a:gd name="T22" fmla="*/ 56 w 94"/>
                  <a:gd name="T23" fmla="*/ 92 h 108"/>
                  <a:gd name="T24" fmla="*/ 29 w 94"/>
                  <a:gd name="T25" fmla="*/ 92 h 108"/>
                  <a:gd name="T26" fmla="*/ 16 w 94"/>
                  <a:gd name="T27" fmla="*/ 78 h 108"/>
                  <a:gd name="T28" fmla="*/ 29 w 94"/>
                  <a:gd name="T29" fmla="*/ 65 h 108"/>
                  <a:gd name="T30" fmla="*/ 33 w 94"/>
                  <a:gd name="T31" fmla="*/ 65 h 108"/>
                  <a:gd name="T32" fmla="*/ 42 w 94"/>
                  <a:gd name="T33" fmla="*/ 67 h 108"/>
                  <a:gd name="T34" fmla="*/ 42 w 94"/>
                  <a:gd name="T35" fmla="*/ 57 h 108"/>
                  <a:gd name="T36" fmla="*/ 70 w 94"/>
                  <a:gd name="T37" fmla="*/ 29 h 108"/>
                  <a:gd name="T38" fmla="*/ 66 w 94"/>
                  <a:gd name="T39" fmla="*/ 33 h 108"/>
                  <a:gd name="T40" fmla="*/ 75 w 94"/>
                  <a:gd name="T41" fmla="*/ 41 h 108"/>
                  <a:gd name="T42" fmla="*/ 94 w 94"/>
                  <a:gd name="T43" fmla="*/ 21 h 108"/>
                  <a:gd name="T44" fmla="*/ 77 w 94"/>
                  <a:gd name="T45"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4" h="108">
                    <a:moveTo>
                      <a:pt x="77" y="0"/>
                    </a:moveTo>
                    <a:cubicBezTo>
                      <a:pt x="67" y="7"/>
                      <a:pt x="67" y="7"/>
                      <a:pt x="67" y="7"/>
                    </a:cubicBezTo>
                    <a:cubicBezTo>
                      <a:pt x="72" y="12"/>
                      <a:pt x="72" y="12"/>
                      <a:pt x="72" y="12"/>
                    </a:cubicBezTo>
                    <a:cubicBezTo>
                      <a:pt x="71" y="12"/>
                      <a:pt x="71" y="12"/>
                      <a:pt x="71" y="12"/>
                    </a:cubicBezTo>
                    <a:cubicBezTo>
                      <a:pt x="49" y="12"/>
                      <a:pt x="31" y="28"/>
                      <a:pt x="27" y="49"/>
                    </a:cubicBezTo>
                    <a:cubicBezTo>
                      <a:pt x="12" y="50"/>
                      <a:pt x="0" y="63"/>
                      <a:pt x="0" y="78"/>
                    </a:cubicBezTo>
                    <a:cubicBezTo>
                      <a:pt x="0" y="95"/>
                      <a:pt x="13" y="108"/>
                      <a:pt x="29" y="108"/>
                    </a:cubicBezTo>
                    <a:cubicBezTo>
                      <a:pt x="56" y="108"/>
                      <a:pt x="56" y="108"/>
                      <a:pt x="56" y="108"/>
                    </a:cubicBezTo>
                    <a:cubicBezTo>
                      <a:pt x="56" y="108"/>
                      <a:pt x="56" y="108"/>
                      <a:pt x="56" y="108"/>
                    </a:cubicBezTo>
                    <a:cubicBezTo>
                      <a:pt x="48" y="100"/>
                      <a:pt x="48" y="100"/>
                      <a:pt x="48" y="100"/>
                    </a:cubicBezTo>
                    <a:cubicBezTo>
                      <a:pt x="56" y="93"/>
                      <a:pt x="56" y="93"/>
                      <a:pt x="56" y="93"/>
                    </a:cubicBezTo>
                    <a:cubicBezTo>
                      <a:pt x="56" y="92"/>
                      <a:pt x="56" y="92"/>
                      <a:pt x="56" y="92"/>
                    </a:cubicBezTo>
                    <a:cubicBezTo>
                      <a:pt x="29" y="92"/>
                      <a:pt x="29" y="92"/>
                      <a:pt x="29" y="92"/>
                    </a:cubicBezTo>
                    <a:cubicBezTo>
                      <a:pt x="22" y="92"/>
                      <a:pt x="16" y="86"/>
                      <a:pt x="16" y="78"/>
                    </a:cubicBezTo>
                    <a:cubicBezTo>
                      <a:pt x="16" y="71"/>
                      <a:pt x="22" y="65"/>
                      <a:pt x="29" y="65"/>
                    </a:cubicBezTo>
                    <a:cubicBezTo>
                      <a:pt x="30" y="65"/>
                      <a:pt x="31" y="65"/>
                      <a:pt x="33" y="65"/>
                    </a:cubicBezTo>
                    <a:cubicBezTo>
                      <a:pt x="42" y="67"/>
                      <a:pt x="42" y="67"/>
                      <a:pt x="42" y="67"/>
                    </a:cubicBezTo>
                    <a:cubicBezTo>
                      <a:pt x="42" y="57"/>
                      <a:pt x="42" y="57"/>
                      <a:pt x="42" y="57"/>
                    </a:cubicBezTo>
                    <a:cubicBezTo>
                      <a:pt x="42" y="41"/>
                      <a:pt x="55" y="29"/>
                      <a:pt x="70" y="29"/>
                    </a:cubicBezTo>
                    <a:cubicBezTo>
                      <a:pt x="66" y="33"/>
                      <a:pt x="66" y="33"/>
                      <a:pt x="66" y="33"/>
                    </a:cubicBezTo>
                    <a:cubicBezTo>
                      <a:pt x="75" y="41"/>
                      <a:pt x="75" y="41"/>
                      <a:pt x="75" y="41"/>
                    </a:cubicBezTo>
                    <a:cubicBezTo>
                      <a:pt x="94" y="21"/>
                      <a:pt x="94" y="21"/>
                      <a:pt x="94" y="21"/>
                    </a:cubicBezTo>
                    <a:lnTo>
                      <a:pt x="77" y="0"/>
                    </a:lnTo>
                    <a:close/>
                  </a:path>
                </a:pathLst>
              </a:custGeom>
              <a:grpFill/>
              <a:ln>
                <a:noFill/>
              </a:ln>
              <a:extLst/>
            </p:spPr>
            <p:txBody>
              <a:bodyPr vert="horz" wrap="square" lIns="91440" tIns="45720" rIns="91440" bIns="45720" numCol="1" anchor="t" anchorCtr="0" compatLnSpc="1">
                <a:prstTxWarp prst="textNoShape">
                  <a:avLst/>
                </a:prstTxWarp>
              </a:bodyPr>
              <a:lstStyle/>
              <a:p>
                <a:endParaRPr lang="en-IE"/>
              </a:p>
            </p:txBody>
          </p:sp>
        </p:grpSp>
        <p:sp>
          <p:nvSpPr>
            <p:cNvPr id="148" name="TextBox 147"/>
            <p:cNvSpPr txBox="1"/>
            <p:nvPr/>
          </p:nvSpPr>
          <p:spPr>
            <a:xfrm>
              <a:off x="306194" y="5261757"/>
              <a:ext cx="1270541" cy="193899"/>
            </a:xfrm>
            <a:prstGeom prst="rect">
              <a:avLst/>
            </a:prstGeom>
          </p:spPr>
          <p:txBody>
            <a:bodyPr vert="horz" wrap="none" lIns="0" tIns="0" rIns="0" bIns="0" rtlCol="0" anchor="b">
              <a:spAutoFit/>
            </a:bodyPr>
            <a:lstStyle>
              <a:lvl1pPr indent="0" defTabSz="1734634">
                <a:lnSpc>
                  <a:spcPct val="90000"/>
                </a:lnSpc>
                <a:spcBef>
                  <a:spcPts val="800"/>
                </a:spcBef>
                <a:buFont typeface="Arial" charset="0"/>
                <a:buNone/>
                <a:defRPr sz="2400" b="0" i="0" cap="all" spc="-133" baseline="0">
                  <a:solidFill>
                    <a:schemeClr val="accent4"/>
                  </a:solidFill>
                  <a:latin typeface="Arial Black" charset="0"/>
                  <a:ea typeface="Arial Black" charset="0"/>
                  <a:cs typeface="Arial Black" charset="0"/>
                </a:defRPr>
              </a:lvl1pPr>
              <a:lvl2pPr marL="182875" indent="-182875" defTabSz="1734634">
                <a:lnSpc>
                  <a:spcPct val="90000"/>
                </a:lnSpc>
                <a:spcBef>
                  <a:spcPts val="800"/>
                </a:spcBef>
                <a:buFont typeface="Arial" charset="0"/>
                <a:buChar char="•"/>
                <a:defRPr b="1" i="0" cap="none" baseline="0">
                  <a:solidFill>
                    <a:schemeClr val="bg2"/>
                  </a:solidFill>
                  <a:ea typeface="Arial Black" charset="0"/>
                  <a:cs typeface="Arial Black" charset="0"/>
                </a:defRPr>
              </a:lvl2pPr>
              <a:lvl3pPr marL="365751" indent="-182875" defTabSz="1734634">
                <a:lnSpc>
                  <a:spcPct val="90000"/>
                </a:lnSpc>
                <a:spcBef>
                  <a:spcPts val="800"/>
                </a:spcBef>
                <a:buFont typeface="Arial" charset="0"/>
                <a:buChar char="•"/>
                <a:defRPr b="1" i="0" cap="none" baseline="0">
                  <a:solidFill>
                    <a:schemeClr val="bg2"/>
                  </a:solidFill>
                  <a:ea typeface="Arial Black" charset="0"/>
                  <a:cs typeface="Arial Black" charset="0"/>
                </a:defRPr>
              </a:lvl3pPr>
              <a:lvl4pPr marL="0" indent="0" defTabSz="1734634">
                <a:lnSpc>
                  <a:spcPct val="90000"/>
                </a:lnSpc>
                <a:spcBef>
                  <a:spcPts val="800"/>
                </a:spcBef>
                <a:buFont typeface="Arial" charset="0"/>
                <a:buNone/>
                <a:defRPr b="0" i="0" cap="none" baseline="0">
                  <a:solidFill>
                    <a:schemeClr val="bg2"/>
                  </a:solidFill>
                  <a:ea typeface="Arial Black" charset="0"/>
                  <a:cs typeface="Arial Black" charset="0"/>
                </a:defRPr>
              </a:lvl4pPr>
              <a:lvl5pPr marL="182875" indent="-182875" defTabSz="1734634">
                <a:lnSpc>
                  <a:spcPct val="90000"/>
                </a:lnSpc>
                <a:spcBef>
                  <a:spcPts val="800"/>
                </a:spcBef>
                <a:buFont typeface="Arial" charset="0"/>
                <a:buChar char="•"/>
                <a:defRPr b="0" i="0" cap="none" baseline="0">
                  <a:solidFill>
                    <a:schemeClr val="bg2"/>
                  </a:solidFill>
                  <a:ea typeface="Arial Black" charset="0"/>
                  <a:cs typeface="Arial Black" charset="0"/>
                </a:defRPr>
              </a:lvl5pPr>
              <a:lvl6pPr marL="365751" indent="-182875" defTabSz="1734634">
                <a:lnSpc>
                  <a:spcPct val="90000"/>
                </a:lnSpc>
                <a:spcBef>
                  <a:spcPts val="800"/>
                </a:spcBef>
                <a:buFont typeface="Arial" charset="0"/>
                <a:buChar char="•"/>
                <a:defRPr sz="2133" b="1" i="0" cap="none" baseline="0">
                  <a:solidFill>
                    <a:schemeClr val="tx2"/>
                  </a:solidFill>
                  <a:latin typeface="Arial Bold" charset="0"/>
                  <a:ea typeface="Arial Bold" charset="0"/>
                  <a:cs typeface="Arial Bold" charset="0"/>
                </a:defRPr>
              </a:lvl6pPr>
              <a:lvl7pPr marL="0" indent="0" defTabSz="1734634">
                <a:lnSpc>
                  <a:spcPct val="90000"/>
                </a:lnSpc>
                <a:spcBef>
                  <a:spcPts val="800"/>
                </a:spcBef>
                <a:buFont typeface="Arial" charset="0"/>
                <a:buNone/>
                <a:defRPr sz="1867" b="1" i="0" cap="none" baseline="0">
                  <a:latin typeface="Arial Bold" charset="0"/>
                  <a:ea typeface="Arial Bold" charset="0"/>
                  <a:cs typeface="Arial Bold" charset="0"/>
                </a:defRPr>
              </a:lvl7pPr>
              <a:lvl8pPr marL="182875" indent="-182875" defTabSz="1734634">
                <a:lnSpc>
                  <a:spcPct val="90000"/>
                </a:lnSpc>
                <a:spcBef>
                  <a:spcPts val="800"/>
                </a:spcBef>
                <a:buFont typeface="Arial" charset="0"/>
                <a:buChar char="•"/>
                <a:defRPr sz="1867" b="1" i="0" cap="none" baseline="0">
                  <a:latin typeface="Arial Bold" charset="0"/>
                  <a:ea typeface="Arial Bold" charset="0"/>
                  <a:cs typeface="Arial Bold" charset="0"/>
                </a:defRPr>
              </a:lvl8pPr>
              <a:lvl9pPr marL="365751" indent="-182875" defTabSz="1734634">
                <a:lnSpc>
                  <a:spcPct val="90000"/>
                </a:lnSpc>
                <a:spcBef>
                  <a:spcPts val="800"/>
                </a:spcBef>
                <a:buFont typeface="Arial" charset="0"/>
                <a:buChar char="•"/>
                <a:defRPr sz="1867" b="1" i="0" cap="none" baseline="0">
                  <a:latin typeface="Arial Bold" charset="0"/>
                  <a:ea typeface="Arial Black" charset="0"/>
                  <a:cs typeface="Arial Black" charset="0"/>
                </a:defRPr>
              </a:lvl9pPr>
            </a:lstStyle>
            <a:p>
              <a:r>
                <a:rPr lang="en-US" sz="1400" dirty="0" smtClean="0">
                  <a:solidFill>
                    <a:srgbClr val="259CAB"/>
                  </a:solidFill>
                </a:rPr>
                <a:t>Optimization</a:t>
              </a:r>
              <a:endParaRPr lang="en-US" sz="1400" dirty="0">
                <a:solidFill>
                  <a:srgbClr val="259CAB"/>
                </a:solidFill>
              </a:endParaRPr>
            </a:p>
          </p:txBody>
        </p:sp>
      </p:grpSp>
      <p:grpSp>
        <p:nvGrpSpPr>
          <p:cNvPr id="11" name="Group 10"/>
          <p:cNvGrpSpPr/>
          <p:nvPr/>
        </p:nvGrpSpPr>
        <p:grpSpPr>
          <a:xfrm>
            <a:off x="282823" y="4226266"/>
            <a:ext cx="11035243" cy="387798"/>
            <a:chOff x="282823" y="4014192"/>
            <a:chExt cx="11035243" cy="387798"/>
          </a:xfrm>
        </p:grpSpPr>
        <p:sp>
          <p:nvSpPr>
            <p:cNvPr id="49" name="TextBox 48"/>
            <p:cNvSpPr txBox="1"/>
            <p:nvPr/>
          </p:nvSpPr>
          <p:spPr>
            <a:xfrm>
              <a:off x="2640383" y="4014192"/>
              <a:ext cx="1632113" cy="387798"/>
            </a:xfrm>
            <a:prstGeom prst="rect">
              <a:avLst/>
            </a:prstGeom>
          </p:spPr>
          <p:txBody>
            <a:bodyPr vert="horz" wrap="none" lIns="0" tIns="0" rIns="0" bIns="0" rtlCol="0" anchor="b">
              <a:spAutoFit/>
            </a:bodyPr>
            <a:lstStyle>
              <a:lvl1pPr indent="0" defTabSz="1734634">
                <a:lnSpc>
                  <a:spcPct val="90000"/>
                </a:lnSpc>
                <a:spcBef>
                  <a:spcPts val="800"/>
                </a:spcBef>
                <a:buFont typeface="Arial" charset="0"/>
                <a:buNone/>
                <a:defRPr sz="2400" b="0" i="0" cap="all" spc="-133" baseline="0">
                  <a:solidFill>
                    <a:schemeClr val="accent4"/>
                  </a:solidFill>
                  <a:latin typeface="Arial Black" charset="0"/>
                  <a:ea typeface="Arial Black" charset="0"/>
                  <a:cs typeface="Arial Black" charset="0"/>
                </a:defRPr>
              </a:lvl1pPr>
              <a:lvl2pPr marL="182875" indent="-182875" defTabSz="1734634">
                <a:lnSpc>
                  <a:spcPct val="90000"/>
                </a:lnSpc>
                <a:spcBef>
                  <a:spcPts val="800"/>
                </a:spcBef>
                <a:buFont typeface="Arial" charset="0"/>
                <a:buChar char="•"/>
                <a:defRPr b="1" i="0" cap="none" baseline="0">
                  <a:solidFill>
                    <a:schemeClr val="bg2"/>
                  </a:solidFill>
                  <a:ea typeface="Arial Black" charset="0"/>
                  <a:cs typeface="Arial Black" charset="0"/>
                </a:defRPr>
              </a:lvl2pPr>
              <a:lvl3pPr marL="365751" indent="-182875" defTabSz="1734634">
                <a:lnSpc>
                  <a:spcPct val="90000"/>
                </a:lnSpc>
                <a:spcBef>
                  <a:spcPts val="800"/>
                </a:spcBef>
                <a:buFont typeface="Arial" charset="0"/>
                <a:buChar char="•"/>
                <a:defRPr b="1" i="0" cap="none" baseline="0">
                  <a:solidFill>
                    <a:schemeClr val="bg2"/>
                  </a:solidFill>
                  <a:ea typeface="Arial Black" charset="0"/>
                  <a:cs typeface="Arial Black" charset="0"/>
                </a:defRPr>
              </a:lvl3pPr>
              <a:lvl4pPr marL="0" indent="0" defTabSz="1734634">
                <a:lnSpc>
                  <a:spcPct val="90000"/>
                </a:lnSpc>
                <a:spcBef>
                  <a:spcPts val="800"/>
                </a:spcBef>
                <a:buFont typeface="Arial" charset="0"/>
                <a:buNone/>
                <a:defRPr b="0" i="0" cap="none" baseline="0">
                  <a:solidFill>
                    <a:schemeClr val="bg2"/>
                  </a:solidFill>
                  <a:ea typeface="Arial Black" charset="0"/>
                  <a:cs typeface="Arial Black" charset="0"/>
                </a:defRPr>
              </a:lvl4pPr>
              <a:lvl5pPr marL="182875" indent="-182875" defTabSz="1734634">
                <a:lnSpc>
                  <a:spcPct val="90000"/>
                </a:lnSpc>
                <a:spcBef>
                  <a:spcPts val="800"/>
                </a:spcBef>
                <a:buFont typeface="Arial" charset="0"/>
                <a:buChar char="•"/>
                <a:defRPr b="0" i="0" cap="none" baseline="0">
                  <a:solidFill>
                    <a:schemeClr val="bg2"/>
                  </a:solidFill>
                  <a:ea typeface="Arial Black" charset="0"/>
                  <a:cs typeface="Arial Black" charset="0"/>
                </a:defRPr>
              </a:lvl5pPr>
              <a:lvl6pPr marL="365751" indent="-182875" defTabSz="1734634">
                <a:lnSpc>
                  <a:spcPct val="90000"/>
                </a:lnSpc>
                <a:spcBef>
                  <a:spcPts val="800"/>
                </a:spcBef>
                <a:buFont typeface="Arial" charset="0"/>
                <a:buChar char="•"/>
                <a:defRPr sz="2133" b="1" i="0" cap="none" baseline="0">
                  <a:solidFill>
                    <a:schemeClr val="tx2"/>
                  </a:solidFill>
                  <a:latin typeface="Arial Bold" charset="0"/>
                  <a:ea typeface="Arial Bold" charset="0"/>
                  <a:cs typeface="Arial Bold" charset="0"/>
                </a:defRPr>
              </a:lvl6pPr>
              <a:lvl7pPr marL="0" indent="0" defTabSz="1734634">
                <a:lnSpc>
                  <a:spcPct val="90000"/>
                </a:lnSpc>
                <a:spcBef>
                  <a:spcPts val="800"/>
                </a:spcBef>
                <a:buFont typeface="Arial" charset="0"/>
                <a:buNone/>
                <a:defRPr sz="1867" b="1" i="0" cap="none" baseline="0">
                  <a:latin typeface="Arial Bold" charset="0"/>
                  <a:ea typeface="Arial Bold" charset="0"/>
                  <a:cs typeface="Arial Bold" charset="0"/>
                </a:defRPr>
              </a:lvl7pPr>
              <a:lvl8pPr marL="182875" indent="-182875" defTabSz="1734634">
                <a:lnSpc>
                  <a:spcPct val="90000"/>
                </a:lnSpc>
                <a:spcBef>
                  <a:spcPts val="800"/>
                </a:spcBef>
                <a:buFont typeface="Arial" charset="0"/>
                <a:buChar char="•"/>
                <a:defRPr sz="1867" b="1" i="0" cap="none" baseline="0">
                  <a:latin typeface="Arial Bold" charset="0"/>
                  <a:ea typeface="Arial Bold" charset="0"/>
                  <a:cs typeface="Arial Bold" charset="0"/>
                </a:defRPr>
              </a:lvl8pPr>
              <a:lvl9pPr marL="365751" indent="-182875" defTabSz="1734634">
                <a:lnSpc>
                  <a:spcPct val="90000"/>
                </a:lnSpc>
                <a:spcBef>
                  <a:spcPts val="800"/>
                </a:spcBef>
                <a:buFont typeface="Arial" charset="0"/>
                <a:buChar char="•"/>
                <a:defRPr sz="1867" b="1" i="0" cap="none" baseline="0">
                  <a:latin typeface="Arial Bold" charset="0"/>
                  <a:ea typeface="Arial Black" charset="0"/>
                  <a:cs typeface="Arial Black" charset="0"/>
                </a:defRPr>
              </a:lvl9pPr>
            </a:lstStyle>
            <a:p>
              <a:r>
                <a:rPr lang="en-US" sz="1400" dirty="0">
                  <a:solidFill>
                    <a:srgbClr val="97E319"/>
                  </a:solidFill>
                </a:rPr>
                <a:t>From</a:t>
              </a:r>
              <a:br>
                <a:rPr lang="en-US" sz="1400" dirty="0">
                  <a:solidFill>
                    <a:srgbClr val="97E319"/>
                  </a:solidFill>
                </a:rPr>
              </a:br>
              <a:r>
                <a:rPr lang="en-US" sz="1400" dirty="0" smtClean="0">
                  <a:solidFill>
                    <a:srgbClr val="97E319"/>
                  </a:solidFill>
                </a:rPr>
                <a:t>standardized </a:t>
              </a:r>
              <a:r>
                <a:rPr lang="en-US" sz="1400" dirty="0">
                  <a:solidFill>
                    <a:srgbClr val="97E319"/>
                  </a:solidFill>
                </a:rPr>
                <a:t>to</a:t>
              </a:r>
            </a:p>
          </p:txBody>
        </p:sp>
        <p:cxnSp>
          <p:nvCxnSpPr>
            <p:cNvPr id="50" name="Straight Arrow Connector 49"/>
            <p:cNvCxnSpPr/>
            <p:nvPr/>
          </p:nvCxnSpPr>
          <p:spPr>
            <a:xfrm>
              <a:off x="4262137" y="4208091"/>
              <a:ext cx="981818" cy="0"/>
            </a:xfrm>
            <a:prstGeom prst="straightConnector1">
              <a:avLst/>
            </a:prstGeom>
            <a:noFill/>
            <a:ln w="22225">
              <a:solidFill>
                <a:schemeClr val="accent6"/>
              </a:solidFill>
              <a:prstDash val="sysDash"/>
              <a:miter lim="800000"/>
              <a:tailEnd type="triangle"/>
            </a:ln>
          </p:spPr>
          <p:style>
            <a:lnRef idx="2">
              <a:schemeClr val="accent1">
                <a:shade val="50000"/>
              </a:schemeClr>
            </a:lnRef>
            <a:fillRef idx="1">
              <a:schemeClr val="accent1"/>
            </a:fillRef>
            <a:effectRef idx="0">
              <a:schemeClr val="accent1"/>
            </a:effectRef>
            <a:fontRef idx="minor">
              <a:schemeClr val="lt1"/>
            </a:fontRef>
          </p:style>
        </p:cxnSp>
        <p:sp>
          <p:nvSpPr>
            <p:cNvPr id="51" name="TextBox 50"/>
            <p:cNvSpPr txBox="1"/>
            <p:nvPr/>
          </p:nvSpPr>
          <p:spPr>
            <a:xfrm>
              <a:off x="5319660" y="4111142"/>
              <a:ext cx="1164742" cy="193899"/>
            </a:xfrm>
            <a:prstGeom prst="rect">
              <a:avLst/>
            </a:prstGeom>
          </p:spPr>
          <p:txBody>
            <a:bodyPr vert="horz" wrap="none" lIns="0" tIns="0" rIns="0" bIns="0" rtlCol="0" anchor="b">
              <a:spAutoFit/>
            </a:bodyPr>
            <a:lstStyle>
              <a:lvl1pPr indent="0" defTabSz="1734634">
                <a:lnSpc>
                  <a:spcPct val="90000"/>
                </a:lnSpc>
                <a:spcBef>
                  <a:spcPts val="800"/>
                </a:spcBef>
                <a:buFont typeface="Arial" charset="0"/>
                <a:buNone/>
                <a:defRPr sz="2400" b="0" i="0" cap="all" spc="-133" baseline="0">
                  <a:solidFill>
                    <a:schemeClr val="accent4"/>
                  </a:solidFill>
                  <a:latin typeface="Arial Black" charset="0"/>
                  <a:ea typeface="Arial Black" charset="0"/>
                  <a:cs typeface="Arial Black" charset="0"/>
                </a:defRPr>
              </a:lvl1pPr>
              <a:lvl2pPr marL="182875" indent="-182875" defTabSz="1734634">
                <a:lnSpc>
                  <a:spcPct val="90000"/>
                </a:lnSpc>
                <a:spcBef>
                  <a:spcPts val="800"/>
                </a:spcBef>
                <a:buFont typeface="Arial" charset="0"/>
                <a:buChar char="•"/>
                <a:defRPr b="1" i="0" cap="none" baseline="0">
                  <a:solidFill>
                    <a:schemeClr val="bg2"/>
                  </a:solidFill>
                  <a:ea typeface="Arial Black" charset="0"/>
                  <a:cs typeface="Arial Black" charset="0"/>
                </a:defRPr>
              </a:lvl2pPr>
              <a:lvl3pPr marL="365751" indent="-182875" defTabSz="1734634">
                <a:lnSpc>
                  <a:spcPct val="90000"/>
                </a:lnSpc>
                <a:spcBef>
                  <a:spcPts val="800"/>
                </a:spcBef>
                <a:buFont typeface="Arial" charset="0"/>
                <a:buChar char="•"/>
                <a:defRPr b="1" i="0" cap="none" baseline="0">
                  <a:solidFill>
                    <a:schemeClr val="bg2"/>
                  </a:solidFill>
                  <a:ea typeface="Arial Black" charset="0"/>
                  <a:cs typeface="Arial Black" charset="0"/>
                </a:defRPr>
              </a:lvl3pPr>
              <a:lvl4pPr marL="0" indent="0" defTabSz="1734634">
                <a:lnSpc>
                  <a:spcPct val="90000"/>
                </a:lnSpc>
                <a:spcBef>
                  <a:spcPts val="800"/>
                </a:spcBef>
                <a:buFont typeface="Arial" charset="0"/>
                <a:buNone/>
                <a:defRPr b="0" i="0" cap="none" baseline="0">
                  <a:solidFill>
                    <a:schemeClr val="bg2"/>
                  </a:solidFill>
                  <a:ea typeface="Arial Black" charset="0"/>
                  <a:cs typeface="Arial Black" charset="0"/>
                </a:defRPr>
              </a:lvl4pPr>
              <a:lvl5pPr marL="182875" indent="-182875" defTabSz="1734634">
                <a:lnSpc>
                  <a:spcPct val="90000"/>
                </a:lnSpc>
                <a:spcBef>
                  <a:spcPts val="800"/>
                </a:spcBef>
                <a:buFont typeface="Arial" charset="0"/>
                <a:buChar char="•"/>
                <a:defRPr b="0" i="0" cap="none" baseline="0">
                  <a:solidFill>
                    <a:schemeClr val="bg2"/>
                  </a:solidFill>
                  <a:ea typeface="Arial Black" charset="0"/>
                  <a:cs typeface="Arial Black" charset="0"/>
                </a:defRPr>
              </a:lvl5pPr>
              <a:lvl6pPr marL="365751" indent="-182875" defTabSz="1734634">
                <a:lnSpc>
                  <a:spcPct val="90000"/>
                </a:lnSpc>
                <a:spcBef>
                  <a:spcPts val="800"/>
                </a:spcBef>
                <a:buFont typeface="Arial" charset="0"/>
                <a:buChar char="•"/>
                <a:defRPr sz="2133" b="1" i="0" cap="none" baseline="0">
                  <a:solidFill>
                    <a:schemeClr val="tx2"/>
                  </a:solidFill>
                  <a:latin typeface="Arial Bold" charset="0"/>
                  <a:ea typeface="Arial Bold" charset="0"/>
                  <a:cs typeface="Arial Bold" charset="0"/>
                </a:defRPr>
              </a:lvl6pPr>
              <a:lvl7pPr marL="0" indent="0" defTabSz="1734634">
                <a:lnSpc>
                  <a:spcPct val="90000"/>
                </a:lnSpc>
                <a:spcBef>
                  <a:spcPts val="800"/>
                </a:spcBef>
                <a:buFont typeface="Arial" charset="0"/>
                <a:buNone/>
                <a:defRPr sz="1867" b="1" i="0" cap="none" baseline="0">
                  <a:latin typeface="Arial Bold" charset="0"/>
                  <a:ea typeface="Arial Bold" charset="0"/>
                  <a:cs typeface="Arial Bold" charset="0"/>
                </a:defRPr>
              </a:lvl7pPr>
              <a:lvl8pPr marL="182875" indent="-182875" defTabSz="1734634">
                <a:lnSpc>
                  <a:spcPct val="90000"/>
                </a:lnSpc>
                <a:spcBef>
                  <a:spcPts val="800"/>
                </a:spcBef>
                <a:buFont typeface="Arial" charset="0"/>
                <a:buChar char="•"/>
                <a:defRPr sz="1867" b="1" i="0" cap="none" baseline="0">
                  <a:latin typeface="Arial Bold" charset="0"/>
                  <a:ea typeface="Arial Bold" charset="0"/>
                  <a:cs typeface="Arial Bold" charset="0"/>
                </a:defRPr>
              </a:lvl8pPr>
              <a:lvl9pPr marL="365751" indent="-182875" defTabSz="1734634">
                <a:lnSpc>
                  <a:spcPct val="90000"/>
                </a:lnSpc>
                <a:spcBef>
                  <a:spcPts val="800"/>
                </a:spcBef>
                <a:buFont typeface="Arial" charset="0"/>
                <a:buChar char="•"/>
                <a:defRPr sz="1867" b="1" i="0" cap="none" baseline="0">
                  <a:latin typeface="Arial Bold" charset="0"/>
                  <a:ea typeface="Arial Black" charset="0"/>
                  <a:cs typeface="Arial Black" charset="0"/>
                </a:defRPr>
              </a:lvl9pPr>
            </a:lstStyle>
            <a:p>
              <a:r>
                <a:rPr lang="en-US" sz="1400" dirty="0" smtClean="0">
                  <a:solidFill>
                    <a:srgbClr val="97E319"/>
                  </a:solidFill>
                </a:rPr>
                <a:t>configured</a:t>
              </a:r>
              <a:endParaRPr lang="en-US" sz="1400" dirty="0">
                <a:solidFill>
                  <a:srgbClr val="97E319"/>
                </a:solidFill>
              </a:endParaRPr>
            </a:p>
          </p:txBody>
        </p:sp>
        <p:cxnSp>
          <p:nvCxnSpPr>
            <p:cNvPr id="52" name="Straight Arrow Connector 51"/>
            <p:cNvCxnSpPr/>
            <p:nvPr/>
          </p:nvCxnSpPr>
          <p:spPr>
            <a:xfrm>
              <a:off x="6540118" y="4208091"/>
              <a:ext cx="892562" cy="0"/>
            </a:xfrm>
            <a:prstGeom prst="straightConnector1">
              <a:avLst/>
            </a:prstGeom>
            <a:noFill/>
            <a:ln w="22225">
              <a:solidFill>
                <a:schemeClr val="accent6"/>
              </a:solidFill>
              <a:prstDash val="sysDash"/>
              <a:miter lim="800000"/>
              <a:tailEnd type="triangle"/>
            </a:ln>
          </p:spPr>
          <p:style>
            <a:lnRef idx="2">
              <a:schemeClr val="accent1">
                <a:shade val="50000"/>
              </a:schemeClr>
            </a:lnRef>
            <a:fillRef idx="1">
              <a:schemeClr val="accent1"/>
            </a:fillRef>
            <a:effectRef idx="0">
              <a:schemeClr val="accent1"/>
            </a:effectRef>
            <a:fontRef idx="minor">
              <a:schemeClr val="lt1"/>
            </a:fontRef>
          </p:style>
        </p:cxnSp>
        <p:sp>
          <p:nvSpPr>
            <p:cNvPr id="53" name="TextBox 52"/>
            <p:cNvSpPr txBox="1"/>
            <p:nvPr/>
          </p:nvSpPr>
          <p:spPr>
            <a:xfrm>
              <a:off x="7530093" y="4111142"/>
              <a:ext cx="1097801" cy="193899"/>
            </a:xfrm>
            <a:prstGeom prst="rect">
              <a:avLst/>
            </a:prstGeom>
          </p:spPr>
          <p:txBody>
            <a:bodyPr vert="horz" wrap="none" lIns="0" tIns="0" rIns="0" bIns="0" rtlCol="0" anchor="b">
              <a:spAutoFit/>
            </a:bodyPr>
            <a:lstStyle>
              <a:lvl1pPr indent="0" defTabSz="1734634">
                <a:lnSpc>
                  <a:spcPct val="90000"/>
                </a:lnSpc>
                <a:spcBef>
                  <a:spcPts val="800"/>
                </a:spcBef>
                <a:buFont typeface="Arial" charset="0"/>
                <a:buNone/>
                <a:defRPr sz="2400" b="0" i="0" cap="all" spc="-133" baseline="0">
                  <a:solidFill>
                    <a:schemeClr val="accent4"/>
                  </a:solidFill>
                  <a:latin typeface="Arial Black" charset="0"/>
                  <a:ea typeface="Arial Black" charset="0"/>
                  <a:cs typeface="Arial Black" charset="0"/>
                </a:defRPr>
              </a:lvl1pPr>
              <a:lvl2pPr marL="182875" indent="-182875" defTabSz="1734634">
                <a:lnSpc>
                  <a:spcPct val="90000"/>
                </a:lnSpc>
                <a:spcBef>
                  <a:spcPts val="800"/>
                </a:spcBef>
                <a:buFont typeface="Arial" charset="0"/>
                <a:buChar char="•"/>
                <a:defRPr b="1" i="0" cap="none" baseline="0">
                  <a:solidFill>
                    <a:schemeClr val="bg2"/>
                  </a:solidFill>
                  <a:ea typeface="Arial Black" charset="0"/>
                  <a:cs typeface="Arial Black" charset="0"/>
                </a:defRPr>
              </a:lvl2pPr>
              <a:lvl3pPr marL="365751" indent="-182875" defTabSz="1734634">
                <a:lnSpc>
                  <a:spcPct val="90000"/>
                </a:lnSpc>
                <a:spcBef>
                  <a:spcPts val="800"/>
                </a:spcBef>
                <a:buFont typeface="Arial" charset="0"/>
                <a:buChar char="•"/>
                <a:defRPr b="1" i="0" cap="none" baseline="0">
                  <a:solidFill>
                    <a:schemeClr val="bg2"/>
                  </a:solidFill>
                  <a:ea typeface="Arial Black" charset="0"/>
                  <a:cs typeface="Arial Black" charset="0"/>
                </a:defRPr>
              </a:lvl3pPr>
              <a:lvl4pPr marL="0" indent="0" defTabSz="1734634">
                <a:lnSpc>
                  <a:spcPct val="90000"/>
                </a:lnSpc>
                <a:spcBef>
                  <a:spcPts val="800"/>
                </a:spcBef>
                <a:buFont typeface="Arial" charset="0"/>
                <a:buNone/>
                <a:defRPr b="0" i="0" cap="none" baseline="0">
                  <a:solidFill>
                    <a:schemeClr val="bg2"/>
                  </a:solidFill>
                  <a:ea typeface="Arial Black" charset="0"/>
                  <a:cs typeface="Arial Black" charset="0"/>
                </a:defRPr>
              </a:lvl4pPr>
              <a:lvl5pPr marL="182875" indent="-182875" defTabSz="1734634">
                <a:lnSpc>
                  <a:spcPct val="90000"/>
                </a:lnSpc>
                <a:spcBef>
                  <a:spcPts val="800"/>
                </a:spcBef>
                <a:buFont typeface="Arial" charset="0"/>
                <a:buChar char="•"/>
                <a:defRPr b="0" i="0" cap="none" baseline="0">
                  <a:solidFill>
                    <a:schemeClr val="bg2"/>
                  </a:solidFill>
                  <a:ea typeface="Arial Black" charset="0"/>
                  <a:cs typeface="Arial Black" charset="0"/>
                </a:defRPr>
              </a:lvl5pPr>
              <a:lvl6pPr marL="365751" indent="-182875" defTabSz="1734634">
                <a:lnSpc>
                  <a:spcPct val="90000"/>
                </a:lnSpc>
                <a:spcBef>
                  <a:spcPts val="800"/>
                </a:spcBef>
                <a:buFont typeface="Arial" charset="0"/>
                <a:buChar char="•"/>
                <a:defRPr sz="2133" b="1" i="0" cap="none" baseline="0">
                  <a:solidFill>
                    <a:schemeClr val="tx2"/>
                  </a:solidFill>
                  <a:latin typeface="Arial Bold" charset="0"/>
                  <a:ea typeface="Arial Bold" charset="0"/>
                  <a:cs typeface="Arial Bold" charset="0"/>
                </a:defRPr>
              </a:lvl6pPr>
              <a:lvl7pPr marL="0" indent="0" defTabSz="1734634">
                <a:lnSpc>
                  <a:spcPct val="90000"/>
                </a:lnSpc>
                <a:spcBef>
                  <a:spcPts val="800"/>
                </a:spcBef>
                <a:buFont typeface="Arial" charset="0"/>
                <a:buNone/>
                <a:defRPr sz="1867" b="1" i="0" cap="none" baseline="0">
                  <a:latin typeface="Arial Bold" charset="0"/>
                  <a:ea typeface="Arial Bold" charset="0"/>
                  <a:cs typeface="Arial Bold" charset="0"/>
                </a:defRPr>
              </a:lvl7pPr>
              <a:lvl8pPr marL="182875" indent="-182875" defTabSz="1734634">
                <a:lnSpc>
                  <a:spcPct val="90000"/>
                </a:lnSpc>
                <a:spcBef>
                  <a:spcPts val="800"/>
                </a:spcBef>
                <a:buFont typeface="Arial" charset="0"/>
                <a:buChar char="•"/>
                <a:defRPr sz="1867" b="1" i="0" cap="none" baseline="0">
                  <a:latin typeface="Arial Bold" charset="0"/>
                  <a:ea typeface="Arial Bold" charset="0"/>
                  <a:cs typeface="Arial Bold" charset="0"/>
                </a:defRPr>
              </a:lvl8pPr>
              <a:lvl9pPr marL="365751" indent="-182875" defTabSz="1734634">
                <a:lnSpc>
                  <a:spcPct val="90000"/>
                </a:lnSpc>
                <a:spcBef>
                  <a:spcPts val="800"/>
                </a:spcBef>
                <a:buFont typeface="Arial" charset="0"/>
                <a:buChar char="•"/>
                <a:defRPr sz="1867" b="1" i="0" cap="none" baseline="0">
                  <a:latin typeface="Arial Bold" charset="0"/>
                  <a:ea typeface="Arial Black" charset="0"/>
                  <a:cs typeface="Arial Black" charset="0"/>
                </a:defRPr>
              </a:lvl9pPr>
            </a:lstStyle>
            <a:p>
              <a:r>
                <a:rPr lang="en-US" sz="1400" dirty="0" smtClean="0">
                  <a:solidFill>
                    <a:srgbClr val="97E319"/>
                  </a:solidFill>
                </a:rPr>
                <a:t>automated</a:t>
              </a:r>
              <a:endParaRPr lang="en-US" sz="1400" dirty="0">
                <a:solidFill>
                  <a:srgbClr val="97E319"/>
                </a:solidFill>
              </a:endParaRPr>
            </a:p>
          </p:txBody>
        </p:sp>
        <p:cxnSp>
          <p:nvCxnSpPr>
            <p:cNvPr id="54" name="Straight Arrow Connector 53"/>
            <p:cNvCxnSpPr/>
            <p:nvPr/>
          </p:nvCxnSpPr>
          <p:spPr>
            <a:xfrm>
              <a:off x="8799698" y="4208091"/>
              <a:ext cx="1080000" cy="0"/>
            </a:xfrm>
            <a:prstGeom prst="straightConnector1">
              <a:avLst/>
            </a:prstGeom>
            <a:noFill/>
            <a:ln w="22225">
              <a:solidFill>
                <a:schemeClr val="accent6"/>
              </a:solidFill>
              <a:prstDash val="sysDash"/>
              <a:miter lim="800000"/>
              <a:tailEnd type="triangle"/>
            </a:ln>
          </p:spPr>
          <p:style>
            <a:lnRef idx="2">
              <a:schemeClr val="accent1">
                <a:shade val="50000"/>
              </a:schemeClr>
            </a:lnRef>
            <a:fillRef idx="1">
              <a:schemeClr val="accent1"/>
            </a:fillRef>
            <a:effectRef idx="0">
              <a:schemeClr val="accent1"/>
            </a:effectRef>
            <a:fontRef idx="minor">
              <a:schemeClr val="lt1"/>
            </a:fontRef>
          </p:style>
        </p:cxnSp>
        <p:sp>
          <p:nvSpPr>
            <p:cNvPr id="55" name="TextBox 54"/>
            <p:cNvSpPr txBox="1"/>
            <p:nvPr/>
          </p:nvSpPr>
          <p:spPr>
            <a:xfrm>
              <a:off x="9939700" y="4111142"/>
              <a:ext cx="1378366" cy="193899"/>
            </a:xfrm>
            <a:prstGeom prst="rect">
              <a:avLst/>
            </a:prstGeom>
          </p:spPr>
          <p:txBody>
            <a:bodyPr vert="horz" wrap="square" lIns="0" tIns="0" rIns="0" bIns="0" rtlCol="0" anchor="b">
              <a:spAutoFit/>
            </a:bodyPr>
            <a:lstStyle>
              <a:lvl1pPr indent="0" defTabSz="1734634">
                <a:lnSpc>
                  <a:spcPct val="90000"/>
                </a:lnSpc>
                <a:spcBef>
                  <a:spcPts val="800"/>
                </a:spcBef>
                <a:buFont typeface="Arial" charset="0"/>
                <a:buNone/>
                <a:defRPr sz="2400" b="0" i="0" cap="all" spc="-133" baseline="0">
                  <a:solidFill>
                    <a:schemeClr val="accent4"/>
                  </a:solidFill>
                  <a:latin typeface="Arial Black" charset="0"/>
                  <a:ea typeface="Arial Black" charset="0"/>
                  <a:cs typeface="Arial Black" charset="0"/>
                </a:defRPr>
              </a:lvl1pPr>
              <a:lvl2pPr marL="182875" indent="-182875" defTabSz="1734634">
                <a:lnSpc>
                  <a:spcPct val="90000"/>
                </a:lnSpc>
                <a:spcBef>
                  <a:spcPts val="800"/>
                </a:spcBef>
                <a:buFont typeface="Arial" charset="0"/>
                <a:buChar char="•"/>
                <a:defRPr b="1" i="0" cap="none" baseline="0">
                  <a:solidFill>
                    <a:schemeClr val="bg2"/>
                  </a:solidFill>
                  <a:ea typeface="Arial Black" charset="0"/>
                  <a:cs typeface="Arial Black" charset="0"/>
                </a:defRPr>
              </a:lvl2pPr>
              <a:lvl3pPr marL="365751" indent="-182875" defTabSz="1734634">
                <a:lnSpc>
                  <a:spcPct val="90000"/>
                </a:lnSpc>
                <a:spcBef>
                  <a:spcPts val="800"/>
                </a:spcBef>
                <a:buFont typeface="Arial" charset="0"/>
                <a:buChar char="•"/>
                <a:defRPr b="1" i="0" cap="none" baseline="0">
                  <a:solidFill>
                    <a:schemeClr val="bg2"/>
                  </a:solidFill>
                  <a:ea typeface="Arial Black" charset="0"/>
                  <a:cs typeface="Arial Black" charset="0"/>
                </a:defRPr>
              </a:lvl3pPr>
              <a:lvl4pPr marL="0" indent="0" defTabSz="1734634">
                <a:lnSpc>
                  <a:spcPct val="90000"/>
                </a:lnSpc>
                <a:spcBef>
                  <a:spcPts val="800"/>
                </a:spcBef>
                <a:buFont typeface="Arial" charset="0"/>
                <a:buNone/>
                <a:defRPr b="0" i="0" cap="none" baseline="0">
                  <a:solidFill>
                    <a:schemeClr val="bg2"/>
                  </a:solidFill>
                  <a:ea typeface="Arial Black" charset="0"/>
                  <a:cs typeface="Arial Black" charset="0"/>
                </a:defRPr>
              </a:lvl4pPr>
              <a:lvl5pPr marL="182875" indent="-182875" defTabSz="1734634">
                <a:lnSpc>
                  <a:spcPct val="90000"/>
                </a:lnSpc>
                <a:spcBef>
                  <a:spcPts val="800"/>
                </a:spcBef>
                <a:buFont typeface="Arial" charset="0"/>
                <a:buChar char="•"/>
                <a:defRPr b="0" i="0" cap="none" baseline="0">
                  <a:solidFill>
                    <a:schemeClr val="bg2"/>
                  </a:solidFill>
                  <a:ea typeface="Arial Black" charset="0"/>
                  <a:cs typeface="Arial Black" charset="0"/>
                </a:defRPr>
              </a:lvl5pPr>
              <a:lvl6pPr marL="365751" indent="-182875" defTabSz="1734634">
                <a:lnSpc>
                  <a:spcPct val="90000"/>
                </a:lnSpc>
                <a:spcBef>
                  <a:spcPts val="800"/>
                </a:spcBef>
                <a:buFont typeface="Arial" charset="0"/>
                <a:buChar char="•"/>
                <a:defRPr sz="2133" b="1" i="0" cap="none" baseline="0">
                  <a:solidFill>
                    <a:schemeClr val="tx2"/>
                  </a:solidFill>
                  <a:latin typeface="Arial Bold" charset="0"/>
                  <a:ea typeface="Arial Bold" charset="0"/>
                  <a:cs typeface="Arial Bold" charset="0"/>
                </a:defRPr>
              </a:lvl6pPr>
              <a:lvl7pPr marL="0" indent="0" defTabSz="1734634">
                <a:lnSpc>
                  <a:spcPct val="90000"/>
                </a:lnSpc>
                <a:spcBef>
                  <a:spcPts val="800"/>
                </a:spcBef>
                <a:buFont typeface="Arial" charset="0"/>
                <a:buNone/>
                <a:defRPr sz="1867" b="1" i="0" cap="none" baseline="0">
                  <a:latin typeface="Arial Bold" charset="0"/>
                  <a:ea typeface="Arial Bold" charset="0"/>
                  <a:cs typeface="Arial Bold" charset="0"/>
                </a:defRPr>
              </a:lvl7pPr>
              <a:lvl8pPr marL="182875" indent="-182875" defTabSz="1734634">
                <a:lnSpc>
                  <a:spcPct val="90000"/>
                </a:lnSpc>
                <a:spcBef>
                  <a:spcPts val="800"/>
                </a:spcBef>
                <a:buFont typeface="Arial" charset="0"/>
                <a:buChar char="•"/>
                <a:defRPr sz="1867" b="1" i="0" cap="none" baseline="0">
                  <a:latin typeface="Arial Bold" charset="0"/>
                  <a:ea typeface="Arial Bold" charset="0"/>
                  <a:cs typeface="Arial Bold" charset="0"/>
                </a:defRPr>
              </a:lvl8pPr>
              <a:lvl9pPr marL="365751" indent="-182875" defTabSz="1734634">
                <a:lnSpc>
                  <a:spcPct val="90000"/>
                </a:lnSpc>
                <a:spcBef>
                  <a:spcPts val="800"/>
                </a:spcBef>
                <a:buFont typeface="Arial" charset="0"/>
                <a:buChar char="•"/>
                <a:defRPr sz="1867" b="1" i="0" cap="none" baseline="0">
                  <a:latin typeface="Arial Bold" charset="0"/>
                  <a:ea typeface="Arial Black" charset="0"/>
                  <a:cs typeface="Arial Black" charset="0"/>
                </a:defRPr>
              </a:lvl9pPr>
            </a:lstStyle>
            <a:p>
              <a:r>
                <a:rPr lang="en-US" sz="1400" dirty="0" smtClean="0">
                  <a:solidFill>
                    <a:srgbClr val="97E319"/>
                  </a:solidFill>
                </a:rPr>
                <a:t>Self-adapting</a:t>
              </a:r>
              <a:endParaRPr lang="en-US" sz="1400" dirty="0">
                <a:solidFill>
                  <a:srgbClr val="97E319"/>
                </a:solidFill>
              </a:endParaRPr>
            </a:p>
          </p:txBody>
        </p:sp>
        <p:grpSp>
          <p:nvGrpSpPr>
            <p:cNvPr id="137" name="Group 136"/>
            <p:cNvGrpSpPr/>
            <p:nvPr/>
          </p:nvGrpSpPr>
          <p:grpSpPr>
            <a:xfrm>
              <a:off x="1805103" y="4044085"/>
              <a:ext cx="296508" cy="328013"/>
              <a:chOff x="4619626" y="4130675"/>
              <a:chExt cx="625475" cy="711200"/>
            </a:xfrm>
            <a:solidFill>
              <a:srgbClr val="92E20E"/>
            </a:solidFill>
          </p:grpSpPr>
          <p:sp>
            <p:nvSpPr>
              <p:cNvPr id="138" name="Freeform 45"/>
              <p:cNvSpPr>
                <a:spLocks noEditPoints="1"/>
              </p:cNvSpPr>
              <p:nvPr/>
            </p:nvSpPr>
            <p:spPr bwMode="auto">
              <a:xfrm>
                <a:off x="4619626" y="4152900"/>
                <a:ext cx="611188" cy="650875"/>
              </a:xfrm>
              <a:custGeom>
                <a:avLst/>
                <a:gdLst>
                  <a:gd name="T0" fmla="*/ 241 w 898"/>
                  <a:gd name="T1" fmla="*/ 359 h 956"/>
                  <a:gd name="T2" fmla="*/ 200 w 898"/>
                  <a:gd name="T3" fmla="*/ 270 h 956"/>
                  <a:gd name="T4" fmla="*/ 287 w 898"/>
                  <a:gd name="T5" fmla="*/ 385 h 956"/>
                  <a:gd name="T6" fmla="*/ 162 w 898"/>
                  <a:gd name="T7" fmla="*/ 260 h 956"/>
                  <a:gd name="T8" fmla="*/ 271 w 898"/>
                  <a:gd name="T9" fmla="*/ 397 h 956"/>
                  <a:gd name="T10" fmla="*/ 688 w 898"/>
                  <a:gd name="T11" fmla="*/ 314 h 956"/>
                  <a:gd name="T12" fmla="*/ 658 w 898"/>
                  <a:gd name="T13" fmla="*/ 271 h 956"/>
                  <a:gd name="T14" fmla="*/ 700 w 898"/>
                  <a:gd name="T15" fmla="*/ 323 h 956"/>
                  <a:gd name="T16" fmla="*/ 760 w 898"/>
                  <a:gd name="T17" fmla="*/ 355 h 956"/>
                  <a:gd name="T18" fmla="*/ 636 w 898"/>
                  <a:gd name="T19" fmla="*/ 276 h 956"/>
                  <a:gd name="T20" fmla="*/ 592 w 898"/>
                  <a:gd name="T21" fmla="*/ 449 h 956"/>
                  <a:gd name="T22" fmla="*/ 373 w 898"/>
                  <a:gd name="T23" fmla="*/ 495 h 956"/>
                  <a:gd name="T24" fmla="*/ 328 w 898"/>
                  <a:gd name="T25" fmla="*/ 471 h 956"/>
                  <a:gd name="T26" fmla="*/ 374 w 898"/>
                  <a:gd name="T27" fmla="*/ 634 h 956"/>
                  <a:gd name="T28" fmla="*/ 395 w 898"/>
                  <a:gd name="T29" fmla="*/ 637 h 956"/>
                  <a:gd name="T30" fmla="*/ 581 w 898"/>
                  <a:gd name="T31" fmla="*/ 604 h 956"/>
                  <a:gd name="T32" fmla="*/ 600 w 898"/>
                  <a:gd name="T33" fmla="*/ 482 h 956"/>
                  <a:gd name="T34" fmla="*/ 407 w 898"/>
                  <a:gd name="T35" fmla="*/ 472 h 956"/>
                  <a:gd name="T36" fmla="*/ 592 w 898"/>
                  <a:gd name="T37" fmla="*/ 449 h 956"/>
                  <a:gd name="T38" fmla="*/ 557 w 898"/>
                  <a:gd name="T39" fmla="*/ 108 h 956"/>
                  <a:gd name="T40" fmla="*/ 465 w 898"/>
                  <a:gd name="T41" fmla="*/ 333 h 956"/>
                  <a:gd name="T42" fmla="*/ 480 w 898"/>
                  <a:gd name="T43" fmla="*/ 401 h 956"/>
                  <a:gd name="T44" fmla="*/ 651 w 898"/>
                  <a:gd name="T45" fmla="*/ 369 h 956"/>
                  <a:gd name="T46" fmla="*/ 787 w 898"/>
                  <a:gd name="T47" fmla="*/ 204 h 956"/>
                  <a:gd name="T48" fmla="*/ 666 w 898"/>
                  <a:gd name="T49" fmla="*/ 377 h 956"/>
                  <a:gd name="T50" fmla="*/ 638 w 898"/>
                  <a:gd name="T51" fmla="*/ 462 h 956"/>
                  <a:gd name="T52" fmla="*/ 644 w 898"/>
                  <a:gd name="T53" fmla="*/ 680 h 956"/>
                  <a:gd name="T54" fmla="*/ 592 w 898"/>
                  <a:gd name="T55" fmla="*/ 867 h 956"/>
                  <a:gd name="T56" fmla="*/ 629 w 898"/>
                  <a:gd name="T57" fmla="*/ 689 h 956"/>
                  <a:gd name="T58" fmla="*/ 375 w 898"/>
                  <a:gd name="T59" fmla="*/ 664 h 956"/>
                  <a:gd name="T60" fmla="*/ 318 w 898"/>
                  <a:gd name="T61" fmla="*/ 906 h 956"/>
                  <a:gd name="T62" fmla="*/ 200 w 898"/>
                  <a:gd name="T63" fmla="*/ 695 h 956"/>
                  <a:gd name="T64" fmla="*/ 308 w 898"/>
                  <a:gd name="T65" fmla="*/ 886 h 956"/>
                  <a:gd name="T66" fmla="*/ 298 w 898"/>
                  <a:gd name="T67" fmla="*/ 773 h 956"/>
                  <a:gd name="T68" fmla="*/ 334 w 898"/>
                  <a:gd name="T69" fmla="*/ 820 h 956"/>
                  <a:gd name="T70" fmla="*/ 220 w 898"/>
                  <a:gd name="T71" fmla="*/ 848 h 956"/>
                  <a:gd name="T72" fmla="*/ 317 w 898"/>
                  <a:gd name="T73" fmla="*/ 715 h 956"/>
                  <a:gd name="T74" fmla="*/ 209 w 898"/>
                  <a:gd name="T75" fmla="*/ 718 h 956"/>
                  <a:gd name="T76" fmla="*/ 357 w 898"/>
                  <a:gd name="T77" fmla="*/ 661 h 956"/>
                  <a:gd name="T78" fmla="*/ 288 w 898"/>
                  <a:gd name="T79" fmla="*/ 419 h 956"/>
                  <a:gd name="T80" fmla="*/ 343 w 898"/>
                  <a:gd name="T81" fmla="*/ 307 h 956"/>
                  <a:gd name="T82" fmla="*/ 328 w 898"/>
                  <a:gd name="T83" fmla="*/ 438 h 956"/>
                  <a:gd name="T84" fmla="*/ 416 w 898"/>
                  <a:gd name="T85" fmla="*/ 333 h 956"/>
                  <a:gd name="T86" fmla="*/ 448 w 898"/>
                  <a:gd name="T87" fmla="*/ 332 h 956"/>
                  <a:gd name="T88" fmla="*/ 356 w 898"/>
                  <a:gd name="T89" fmla="*/ 98 h 956"/>
                  <a:gd name="T90" fmla="*/ 445 w 898"/>
                  <a:gd name="T91" fmla="*/ 227 h 956"/>
                  <a:gd name="T92" fmla="*/ 463 w 898"/>
                  <a:gd name="T93" fmla="*/ 157 h 956"/>
                  <a:gd name="T94" fmla="*/ 524 w 898"/>
                  <a:gd name="T95" fmla="*/ 99 h 956"/>
                  <a:gd name="T96" fmla="*/ 427 w 898"/>
                  <a:gd name="T97" fmla="*/ 226 h 956"/>
                  <a:gd name="T98" fmla="*/ 781 w 898"/>
                  <a:gd name="T99" fmla="*/ 734 h 956"/>
                  <a:gd name="T100" fmla="*/ 697 w 898"/>
                  <a:gd name="T101" fmla="*/ 760 h 956"/>
                  <a:gd name="T102" fmla="*/ 746 w 898"/>
                  <a:gd name="T103" fmla="*/ 743 h 956"/>
                  <a:gd name="T104" fmla="*/ 649 w 898"/>
                  <a:gd name="T105" fmla="*/ 811 h 956"/>
                  <a:gd name="T106" fmla="*/ 646 w 898"/>
                  <a:gd name="T107" fmla="*/ 714 h 9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98" h="956">
                    <a:moveTo>
                      <a:pt x="271" y="397"/>
                    </a:moveTo>
                    <a:cubicBezTo>
                      <a:pt x="259" y="382"/>
                      <a:pt x="249" y="369"/>
                      <a:pt x="241" y="359"/>
                    </a:cubicBezTo>
                    <a:cubicBezTo>
                      <a:pt x="184" y="409"/>
                      <a:pt x="210" y="394"/>
                      <a:pt x="183" y="280"/>
                    </a:cubicBezTo>
                    <a:cubicBezTo>
                      <a:pt x="180" y="271"/>
                      <a:pt x="192" y="266"/>
                      <a:pt x="200" y="270"/>
                    </a:cubicBezTo>
                    <a:cubicBezTo>
                      <a:pt x="307" y="323"/>
                      <a:pt x="311" y="300"/>
                      <a:pt x="257" y="346"/>
                    </a:cubicBezTo>
                    <a:cubicBezTo>
                      <a:pt x="287" y="385"/>
                      <a:pt x="287" y="385"/>
                      <a:pt x="287" y="385"/>
                    </a:cubicBezTo>
                    <a:cubicBezTo>
                      <a:pt x="308" y="367"/>
                      <a:pt x="320" y="341"/>
                      <a:pt x="322" y="310"/>
                    </a:cubicBezTo>
                    <a:cubicBezTo>
                      <a:pt x="311" y="213"/>
                      <a:pt x="212" y="216"/>
                      <a:pt x="162" y="260"/>
                    </a:cubicBezTo>
                    <a:cubicBezTo>
                      <a:pt x="116" y="300"/>
                      <a:pt x="119" y="377"/>
                      <a:pt x="185" y="403"/>
                    </a:cubicBezTo>
                    <a:cubicBezTo>
                      <a:pt x="214" y="414"/>
                      <a:pt x="246" y="411"/>
                      <a:pt x="271" y="397"/>
                    </a:cubicBezTo>
                    <a:close/>
                    <a:moveTo>
                      <a:pt x="665" y="348"/>
                    </a:moveTo>
                    <a:cubicBezTo>
                      <a:pt x="673" y="337"/>
                      <a:pt x="680" y="325"/>
                      <a:pt x="688" y="314"/>
                    </a:cubicBezTo>
                    <a:cubicBezTo>
                      <a:pt x="662" y="293"/>
                      <a:pt x="662" y="293"/>
                      <a:pt x="662" y="293"/>
                    </a:cubicBezTo>
                    <a:cubicBezTo>
                      <a:pt x="649" y="295"/>
                      <a:pt x="645" y="275"/>
                      <a:pt x="658" y="271"/>
                    </a:cubicBezTo>
                    <a:cubicBezTo>
                      <a:pt x="684" y="263"/>
                      <a:pt x="764" y="222"/>
                      <a:pt x="759" y="250"/>
                    </a:cubicBezTo>
                    <a:cubicBezTo>
                      <a:pt x="738" y="355"/>
                      <a:pt x="762" y="372"/>
                      <a:pt x="700" y="323"/>
                    </a:cubicBezTo>
                    <a:cubicBezTo>
                      <a:pt x="693" y="335"/>
                      <a:pt x="686" y="346"/>
                      <a:pt x="679" y="357"/>
                    </a:cubicBezTo>
                    <a:cubicBezTo>
                      <a:pt x="699" y="366"/>
                      <a:pt x="726" y="367"/>
                      <a:pt x="760" y="355"/>
                    </a:cubicBezTo>
                    <a:cubicBezTo>
                      <a:pt x="820" y="333"/>
                      <a:pt x="815" y="251"/>
                      <a:pt x="777" y="221"/>
                    </a:cubicBezTo>
                    <a:cubicBezTo>
                      <a:pt x="699" y="157"/>
                      <a:pt x="640" y="208"/>
                      <a:pt x="636" y="276"/>
                    </a:cubicBezTo>
                    <a:cubicBezTo>
                      <a:pt x="635" y="303"/>
                      <a:pt x="644" y="331"/>
                      <a:pt x="665" y="348"/>
                    </a:cubicBezTo>
                    <a:close/>
                    <a:moveTo>
                      <a:pt x="592" y="449"/>
                    </a:moveTo>
                    <a:cubicBezTo>
                      <a:pt x="505" y="420"/>
                      <a:pt x="426" y="422"/>
                      <a:pt x="346" y="461"/>
                    </a:cubicBezTo>
                    <a:cubicBezTo>
                      <a:pt x="356" y="475"/>
                      <a:pt x="366" y="486"/>
                      <a:pt x="373" y="495"/>
                    </a:cubicBezTo>
                    <a:cubicBezTo>
                      <a:pt x="385" y="510"/>
                      <a:pt x="365" y="518"/>
                      <a:pt x="357" y="508"/>
                    </a:cubicBezTo>
                    <a:cubicBezTo>
                      <a:pt x="350" y="498"/>
                      <a:pt x="339" y="485"/>
                      <a:pt x="328" y="471"/>
                    </a:cubicBezTo>
                    <a:cubicBezTo>
                      <a:pt x="281" y="497"/>
                      <a:pt x="249" y="532"/>
                      <a:pt x="249" y="561"/>
                    </a:cubicBezTo>
                    <a:cubicBezTo>
                      <a:pt x="249" y="602"/>
                      <a:pt x="312" y="624"/>
                      <a:pt x="374" y="634"/>
                    </a:cubicBezTo>
                    <a:cubicBezTo>
                      <a:pt x="378" y="627"/>
                      <a:pt x="384" y="616"/>
                      <a:pt x="394" y="623"/>
                    </a:cubicBezTo>
                    <a:cubicBezTo>
                      <a:pt x="399" y="627"/>
                      <a:pt x="398" y="632"/>
                      <a:pt x="395" y="637"/>
                    </a:cubicBezTo>
                    <a:cubicBezTo>
                      <a:pt x="469" y="647"/>
                      <a:pt x="529" y="645"/>
                      <a:pt x="589" y="628"/>
                    </a:cubicBezTo>
                    <a:cubicBezTo>
                      <a:pt x="584" y="621"/>
                      <a:pt x="572" y="610"/>
                      <a:pt x="581" y="604"/>
                    </a:cubicBezTo>
                    <a:cubicBezTo>
                      <a:pt x="592" y="596"/>
                      <a:pt x="601" y="617"/>
                      <a:pt x="605" y="623"/>
                    </a:cubicBezTo>
                    <a:cubicBezTo>
                      <a:pt x="710" y="585"/>
                      <a:pt x="707" y="511"/>
                      <a:pt x="600" y="482"/>
                    </a:cubicBezTo>
                    <a:cubicBezTo>
                      <a:pt x="586" y="479"/>
                      <a:pt x="586" y="479"/>
                      <a:pt x="586" y="479"/>
                    </a:cubicBezTo>
                    <a:cubicBezTo>
                      <a:pt x="542" y="469"/>
                      <a:pt x="482" y="466"/>
                      <a:pt x="407" y="472"/>
                    </a:cubicBezTo>
                    <a:cubicBezTo>
                      <a:pt x="389" y="474"/>
                      <a:pt x="385" y="446"/>
                      <a:pt x="403" y="444"/>
                    </a:cubicBezTo>
                    <a:cubicBezTo>
                      <a:pt x="464" y="437"/>
                      <a:pt x="532" y="437"/>
                      <a:pt x="592" y="449"/>
                    </a:cubicBezTo>
                    <a:close/>
                    <a:moveTo>
                      <a:pt x="356" y="98"/>
                    </a:moveTo>
                    <a:cubicBezTo>
                      <a:pt x="395" y="35"/>
                      <a:pt x="508" y="0"/>
                      <a:pt x="557" y="108"/>
                    </a:cubicBezTo>
                    <a:cubicBezTo>
                      <a:pt x="600" y="201"/>
                      <a:pt x="532" y="250"/>
                      <a:pt x="462" y="252"/>
                    </a:cubicBezTo>
                    <a:cubicBezTo>
                      <a:pt x="462" y="284"/>
                      <a:pt x="464" y="315"/>
                      <a:pt x="465" y="333"/>
                    </a:cubicBezTo>
                    <a:cubicBezTo>
                      <a:pt x="491" y="335"/>
                      <a:pt x="522" y="324"/>
                      <a:pt x="513" y="342"/>
                    </a:cubicBezTo>
                    <a:cubicBezTo>
                      <a:pt x="503" y="363"/>
                      <a:pt x="490" y="382"/>
                      <a:pt x="480" y="401"/>
                    </a:cubicBezTo>
                    <a:cubicBezTo>
                      <a:pt x="524" y="400"/>
                      <a:pt x="569" y="408"/>
                      <a:pt x="614" y="428"/>
                    </a:cubicBezTo>
                    <a:cubicBezTo>
                      <a:pt x="624" y="411"/>
                      <a:pt x="637" y="391"/>
                      <a:pt x="651" y="369"/>
                    </a:cubicBezTo>
                    <a:cubicBezTo>
                      <a:pt x="595" y="330"/>
                      <a:pt x="603" y="234"/>
                      <a:pt x="646" y="195"/>
                    </a:cubicBezTo>
                    <a:cubicBezTo>
                      <a:pt x="690" y="156"/>
                      <a:pt x="757" y="176"/>
                      <a:pt x="787" y="204"/>
                    </a:cubicBezTo>
                    <a:cubicBezTo>
                      <a:pt x="838" y="250"/>
                      <a:pt x="860" y="353"/>
                      <a:pt x="756" y="380"/>
                    </a:cubicBezTo>
                    <a:cubicBezTo>
                      <a:pt x="718" y="390"/>
                      <a:pt x="688" y="387"/>
                      <a:pt x="666" y="377"/>
                    </a:cubicBezTo>
                    <a:cubicBezTo>
                      <a:pt x="653" y="397"/>
                      <a:pt x="641" y="416"/>
                      <a:pt x="629" y="435"/>
                    </a:cubicBezTo>
                    <a:cubicBezTo>
                      <a:pt x="639" y="440"/>
                      <a:pt x="651" y="452"/>
                      <a:pt x="638" y="462"/>
                    </a:cubicBezTo>
                    <a:cubicBezTo>
                      <a:pt x="760" y="510"/>
                      <a:pt x="726" y="602"/>
                      <a:pt x="620" y="644"/>
                    </a:cubicBezTo>
                    <a:cubicBezTo>
                      <a:pt x="630" y="658"/>
                      <a:pt x="638" y="670"/>
                      <a:pt x="644" y="680"/>
                    </a:cubicBezTo>
                    <a:cubicBezTo>
                      <a:pt x="702" y="650"/>
                      <a:pt x="780" y="655"/>
                      <a:pt x="820" y="744"/>
                    </a:cubicBezTo>
                    <a:cubicBezTo>
                      <a:pt x="898" y="914"/>
                      <a:pt x="664" y="956"/>
                      <a:pt x="592" y="867"/>
                    </a:cubicBezTo>
                    <a:cubicBezTo>
                      <a:pt x="565" y="834"/>
                      <a:pt x="564" y="768"/>
                      <a:pt x="586" y="733"/>
                    </a:cubicBezTo>
                    <a:cubicBezTo>
                      <a:pt x="596" y="716"/>
                      <a:pt x="611" y="701"/>
                      <a:pt x="629" y="689"/>
                    </a:cubicBezTo>
                    <a:cubicBezTo>
                      <a:pt x="604" y="650"/>
                      <a:pt x="604" y="650"/>
                      <a:pt x="604" y="650"/>
                    </a:cubicBezTo>
                    <a:cubicBezTo>
                      <a:pt x="534" y="674"/>
                      <a:pt x="459" y="676"/>
                      <a:pt x="375" y="664"/>
                    </a:cubicBezTo>
                    <a:cubicBezTo>
                      <a:pt x="366" y="675"/>
                      <a:pt x="356" y="689"/>
                      <a:pt x="343" y="707"/>
                    </a:cubicBezTo>
                    <a:cubicBezTo>
                      <a:pt x="405" y="758"/>
                      <a:pt x="398" y="883"/>
                      <a:pt x="318" y="906"/>
                    </a:cubicBezTo>
                    <a:cubicBezTo>
                      <a:pt x="251" y="926"/>
                      <a:pt x="157" y="910"/>
                      <a:pt x="143" y="829"/>
                    </a:cubicBezTo>
                    <a:cubicBezTo>
                      <a:pt x="134" y="782"/>
                      <a:pt x="147" y="731"/>
                      <a:pt x="200" y="695"/>
                    </a:cubicBezTo>
                    <a:cubicBezTo>
                      <a:pt x="214" y="685"/>
                      <a:pt x="218" y="704"/>
                      <a:pt x="212" y="709"/>
                    </a:cubicBezTo>
                    <a:cubicBezTo>
                      <a:pt x="110" y="794"/>
                      <a:pt x="184" y="925"/>
                      <a:pt x="308" y="886"/>
                    </a:cubicBezTo>
                    <a:cubicBezTo>
                      <a:pt x="376" y="865"/>
                      <a:pt x="380" y="766"/>
                      <a:pt x="331" y="724"/>
                    </a:cubicBezTo>
                    <a:cubicBezTo>
                      <a:pt x="321" y="739"/>
                      <a:pt x="310" y="755"/>
                      <a:pt x="298" y="773"/>
                    </a:cubicBezTo>
                    <a:cubicBezTo>
                      <a:pt x="328" y="796"/>
                      <a:pt x="328" y="796"/>
                      <a:pt x="328" y="796"/>
                    </a:cubicBezTo>
                    <a:cubicBezTo>
                      <a:pt x="343" y="793"/>
                      <a:pt x="348" y="815"/>
                      <a:pt x="334" y="820"/>
                    </a:cubicBezTo>
                    <a:cubicBezTo>
                      <a:pt x="286" y="840"/>
                      <a:pt x="279" y="844"/>
                      <a:pt x="235" y="859"/>
                    </a:cubicBezTo>
                    <a:cubicBezTo>
                      <a:pt x="228" y="861"/>
                      <a:pt x="219" y="855"/>
                      <a:pt x="220" y="848"/>
                    </a:cubicBezTo>
                    <a:cubicBezTo>
                      <a:pt x="241" y="727"/>
                      <a:pt x="214" y="710"/>
                      <a:pt x="284" y="763"/>
                    </a:cubicBezTo>
                    <a:cubicBezTo>
                      <a:pt x="296" y="743"/>
                      <a:pt x="307" y="728"/>
                      <a:pt x="317" y="715"/>
                    </a:cubicBezTo>
                    <a:cubicBezTo>
                      <a:pt x="280" y="695"/>
                      <a:pt x="252" y="705"/>
                      <a:pt x="223" y="730"/>
                    </a:cubicBezTo>
                    <a:cubicBezTo>
                      <a:pt x="215" y="736"/>
                      <a:pt x="200" y="728"/>
                      <a:pt x="209" y="718"/>
                    </a:cubicBezTo>
                    <a:cubicBezTo>
                      <a:pt x="238" y="688"/>
                      <a:pt x="285" y="673"/>
                      <a:pt x="330" y="698"/>
                    </a:cubicBezTo>
                    <a:cubicBezTo>
                      <a:pt x="339" y="686"/>
                      <a:pt x="348" y="675"/>
                      <a:pt x="357" y="661"/>
                    </a:cubicBezTo>
                    <a:cubicBezTo>
                      <a:pt x="169" y="628"/>
                      <a:pt x="193" y="517"/>
                      <a:pt x="310" y="448"/>
                    </a:cubicBezTo>
                    <a:cubicBezTo>
                      <a:pt x="288" y="419"/>
                      <a:pt x="288" y="419"/>
                      <a:pt x="288" y="419"/>
                    </a:cubicBezTo>
                    <a:cubicBezTo>
                      <a:pt x="243" y="447"/>
                      <a:pt x="184" y="443"/>
                      <a:pt x="149" y="407"/>
                    </a:cubicBezTo>
                    <a:cubicBezTo>
                      <a:pt x="0" y="257"/>
                      <a:pt x="318" y="102"/>
                      <a:pt x="343" y="307"/>
                    </a:cubicBezTo>
                    <a:cubicBezTo>
                      <a:pt x="352" y="341"/>
                      <a:pt x="321" y="391"/>
                      <a:pt x="303" y="406"/>
                    </a:cubicBezTo>
                    <a:cubicBezTo>
                      <a:pt x="312" y="417"/>
                      <a:pt x="320" y="428"/>
                      <a:pt x="328" y="438"/>
                    </a:cubicBezTo>
                    <a:cubicBezTo>
                      <a:pt x="364" y="420"/>
                      <a:pt x="406" y="407"/>
                      <a:pt x="451" y="402"/>
                    </a:cubicBezTo>
                    <a:cubicBezTo>
                      <a:pt x="424" y="363"/>
                      <a:pt x="403" y="341"/>
                      <a:pt x="416" y="333"/>
                    </a:cubicBezTo>
                    <a:cubicBezTo>
                      <a:pt x="419" y="331"/>
                      <a:pt x="423" y="331"/>
                      <a:pt x="425" y="333"/>
                    </a:cubicBezTo>
                    <a:cubicBezTo>
                      <a:pt x="431" y="332"/>
                      <a:pt x="443" y="333"/>
                      <a:pt x="448" y="332"/>
                    </a:cubicBezTo>
                    <a:cubicBezTo>
                      <a:pt x="447" y="313"/>
                      <a:pt x="446" y="283"/>
                      <a:pt x="445" y="252"/>
                    </a:cubicBezTo>
                    <a:cubicBezTo>
                      <a:pt x="336" y="244"/>
                      <a:pt x="327" y="144"/>
                      <a:pt x="356" y="98"/>
                    </a:cubicBezTo>
                    <a:close/>
                    <a:moveTo>
                      <a:pt x="427" y="226"/>
                    </a:moveTo>
                    <a:cubicBezTo>
                      <a:pt x="433" y="227"/>
                      <a:pt x="439" y="227"/>
                      <a:pt x="445" y="227"/>
                    </a:cubicBezTo>
                    <a:cubicBezTo>
                      <a:pt x="445" y="202"/>
                      <a:pt x="445" y="177"/>
                      <a:pt x="446" y="157"/>
                    </a:cubicBezTo>
                    <a:cubicBezTo>
                      <a:pt x="446" y="147"/>
                      <a:pt x="463" y="145"/>
                      <a:pt x="463" y="157"/>
                    </a:cubicBezTo>
                    <a:cubicBezTo>
                      <a:pt x="462" y="178"/>
                      <a:pt x="462" y="202"/>
                      <a:pt x="462" y="227"/>
                    </a:cubicBezTo>
                    <a:cubicBezTo>
                      <a:pt x="523" y="222"/>
                      <a:pt x="580" y="178"/>
                      <a:pt x="524" y="99"/>
                    </a:cubicBezTo>
                    <a:cubicBezTo>
                      <a:pt x="474" y="30"/>
                      <a:pt x="376" y="75"/>
                      <a:pt x="366" y="144"/>
                    </a:cubicBezTo>
                    <a:cubicBezTo>
                      <a:pt x="361" y="186"/>
                      <a:pt x="386" y="218"/>
                      <a:pt x="427" y="226"/>
                    </a:cubicBezTo>
                    <a:close/>
                    <a:moveTo>
                      <a:pt x="669" y="881"/>
                    </a:moveTo>
                    <a:cubicBezTo>
                      <a:pt x="750" y="896"/>
                      <a:pt x="860" y="843"/>
                      <a:pt x="781" y="734"/>
                    </a:cubicBezTo>
                    <a:cubicBezTo>
                      <a:pt x="749" y="690"/>
                      <a:pt x="700" y="686"/>
                      <a:pt x="661" y="705"/>
                    </a:cubicBezTo>
                    <a:cubicBezTo>
                      <a:pt x="672" y="722"/>
                      <a:pt x="682" y="738"/>
                      <a:pt x="697" y="760"/>
                    </a:cubicBezTo>
                    <a:cubicBezTo>
                      <a:pt x="713" y="749"/>
                      <a:pt x="720" y="744"/>
                      <a:pt x="729" y="739"/>
                    </a:cubicBezTo>
                    <a:cubicBezTo>
                      <a:pt x="736" y="730"/>
                      <a:pt x="748" y="731"/>
                      <a:pt x="746" y="743"/>
                    </a:cubicBezTo>
                    <a:cubicBezTo>
                      <a:pt x="738" y="791"/>
                      <a:pt x="752" y="863"/>
                      <a:pt x="730" y="850"/>
                    </a:cubicBezTo>
                    <a:cubicBezTo>
                      <a:pt x="702" y="835"/>
                      <a:pt x="678" y="821"/>
                      <a:pt x="649" y="811"/>
                    </a:cubicBezTo>
                    <a:cubicBezTo>
                      <a:pt x="625" y="802"/>
                      <a:pt x="676" y="775"/>
                      <a:pt x="684" y="769"/>
                    </a:cubicBezTo>
                    <a:cubicBezTo>
                      <a:pt x="671" y="751"/>
                      <a:pt x="658" y="732"/>
                      <a:pt x="646" y="714"/>
                    </a:cubicBezTo>
                    <a:cubicBezTo>
                      <a:pt x="579" y="759"/>
                      <a:pt x="578" y="865"/>
                      <a:pt x="669" y="88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E" b="1"/>
              </a:p>
            </p:txBody>
          </p:sp>
          <p:sp>
            <p:nvSpPr>
              <p:cNvPr id="139" name="Freeform 46"/>
              <p:cNvSpPr>
                <a:spLocks noEditPoints="1"/>
              </p:cNvSpPr>
              <p:nvPr/>
            </p:nvSpPr>
            <p:spPr bwMode="auto">
              <a:xfrm>
                <a:off x="4638676" y="4130675"/>
                <a:ext cx="606425" cy="711200"/>
              </a:xfrm>
              <a:custGeom>
                <a:avLst/>
                <a:gdLst>
                  <a:gd name="T0" fmla="*/ 163 w 889"/>
                  <a:gd name="T1" fmla="*/ 0 h 1046"/>
                  <a:gd name="T2" fmla="*/ 861 w 889"/>
                  <a:gd name="T3" fmla="*/ 4 h 1046"/>
                  <a:gd name="T4" fmla="*/ 877 w 889"/>
                  <a:gd name="T5" fmla="*/ 21 h 1046"/>
                  <a:gd name="T6" fmla="*/ 888 w 889"/>
                  <a:gd name="T7" fmla="*/ 1017 h 1046"/>
                  <a:gd name="T8" fmla="*/ 888 w 889"/>
                  <a:gd name="T9" fmla="*/ 1017 h 1046"/>
                  <a:gd name="T10" fmla="*/ 873 w 889"/>
                  <a:gd name="T11" fmla="*/ 1034 h 1046"/>
                  <a:gd name="T12" fmla="*/ 48 w 889"/>
                  <a:gd name="T13" fmla="*/ 1046 h 1046"/>
                  <a:gd name="T14" fmla="*/ 32 w 889"/>
                  <a:gd name="T15" fmla="*/ 1032 h 1046"/>
                  <a:gd name="T16" fmla="*/ 22 w 889"/>
                  <a:gd name="T17" fmla="*/ 115 h 1046"/>
                  <a:gd name="T18" fmla="*/ 28 w 889"/>
                  <a:gd name="T19" fmla="*/ 104 h 1046"/>
                  <a:gd name="T20" fmla="*/ 138 w 889"/>
                  <a:gd name="T21" fmla="*/ 8 h 1046"/>
                  <a:gd name="T22" fmla="*/ 163 w 889"/>
                  <a:gd name="T23" fmla="*/ 0 h 1046"/>
                  <a:gd name="T24" fmla="*/ 845 w 889"/>
                  <a:gd name="T25" fmla="*/ 36 h 1046"/>
                  <a:gd name="T26" fmla="*/ 170 w 889"/>
                  <a:gd name="T27" fmla="*/ 31 h 1046"/>
                  <a:gd name="T28" fmla="*/ 174 w 889"/>
                  <a:gd name="T29" fmla="*/ 110 h 1046"/>
                  <a:gd name="T30" fmla="*/ 159 w 889"/>
                  <a:gd name="T31" fmla="*/ 126 h 1046"/>
                  <a:gd name="T32" fmla="*/ 53 w 889"/>
                  <a:gd name="T33" fmla="*/ 131 h 1046"/>
                  <a:gd name="T34" fmla="*/ 62 w 889"/>
                  <a:gd name="T35" fmla="*/ 1015 h 1046"/>
                  <a:gd name="T36" fmla="*/ 856 w 889"/>
                  <a:gd name="T37" fmla="*/ 1003 h 1046"/>
                  <a:gd name="T38" fmla="*/ 845 w 889"/>
                  <a:gd name="T39" fmla="*/ 36 h 1046"/>
                  <a:gd name="T40" fmla="*/ 139 w 889"/>
                  <a:gd name="T41" fmla="*/ 48 h 1046"/>
                  <a:gd name="T42" fmla="*/ 82 w 889"/>
                  <a:gd name="T43" fmla="*/ 98 h 1046"/>
                  <a:gd name="T44" fmla="*/ 142 w 889"/>
                  <a:gd name="T45" fmla="*/ 96 h 1046"/>
                  <a:gd name="T46" fmla="*/ 139 w 889"/>
                  <a:gd name="T47" fmla="*/ 48 h 10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89" h="1046">
                    <a:moveTo>
                      <a:pt x="163" y="0"/>
                    </a:moveTo>
                    <a:cubicBezTo>
                      <a:pt x="861" y="4"/>
                      <a:pt x="861" y="4"/>
                      <a:pt x="861" y="4"/>
                    </a:cubicBezTo>
                    <a:cubicBezTo>
                      <a:pt x="870" y="4"/>
                      <a:pt x="878" y="12"/>
                      <a:pt x="877" y="21"/>
                    </a:cubicBezTo>
                    <a:cubicBezTo>
                      <a:pt x="856" y="355"/>
                      <a:pt x="856" y="687"/>
                      <a:pt x="888" y="1017"/>
                    </a:cubicBezTo>
                    <a:cubicBezTo>
                      <a:pt x="888" y="1017"/>
                      <a:pt x="888" y="1017"/>
                      <a:pt x="888" y="1017"/>
                    </a:cubicBezTo>
                    <a:cubicBezTo>
                      <a:pt x="889" y="1026"/>
                      <a:pt x="882" y="1034"/>
                      <a:pt x="873" y="1034"/>
                    </a:cubicBezTo>
                    <a:cubicBezTo>
                      <a:pt x="48" y="1046"/>
                      <a:pt x="48" y="1046"/>
                      <a:pt x="48" y="1046"/>
                    </a:cubicBezTo>
                    <a:cubicBezTo>
                      <a:pt x="40" y="1046"/>
                      <a:pt x="33" y="1040"/>
                      <a:pt x="32" y="1032"/>
                    </a:cubicBezTo>
                    <a:cubicBezTo>
                      <a:pt x="0" y="697"/>
                      <a:pt x="0" y="447"/>
                      <a:pt x="22" y="115"/>
                    </a:cubicBezTo>
                    <a:cubicBezTo>
                      <a:pt x="23" y="111"/>
                      <a:pt x="24" y="107"/>
                      <a:pt x="28" y="104"/>
                    </a:cubicBezTo>
                    <a:cubicBezTo>
                      <a:pt x="138" y="8"/>
                      <a:pt x="138" y="8"/>
                      <a:pt x="138" y="8"/>
                    </a:cubicBezTo>
                    <a:cubicBezTo>
                      <a:pt x="146" y="1"/>
                      <a:pt x="151" y="0"/>
                      <a:pt x="163" y="0"/>
                    </a:cubicBezTo>
                    <a:close/>
                    <a:moveTo>
                      <a:pt x="845" y="36"/>
                    </a:moveTo>
                    <a:cubicBezTo>
                      <a:pt x="170" y="31"/>
                      <a:pt x="170" y="31"/>
                      <a:pt x="170" y="31"/>
                    </a:cubicBezTo>
                    <a:cubicBezTo>
                      <a:pt x="174" y="110"/>
                      <a:pt x="174" y="110"/>
                      <a:pt x="174" y="110"/>
                    </a:cubicBezTo>
                    <a:cubicBezTo>
                      <a:pt x="174" y="118"/>
                      <a:pt x="167" y="126"/>
                      <a:pt x="159" y="126"/>
                    </a:cubicBezTo>
                    <a:cubicBezTo>
                      <a:pt x="53" y="131"/>
                      <a:pt x="53" y="131"/>
                      <a:pt x="53" y="131"/>
                    </a:cubicBezTo>
                    <a:cubicBezTo>
                      <a:pt x="30" y="425"/>
                      <a:pt x="34" y="719"/>
                      <a:pt x="62" y="1015"/>
                    </a:cubicBezTo>
                    <a:cubicBezTo>
                      <a:pt x="856" y="1003"/>
                      <a:pt x="856" y="1003"/>
                      <a:pt x="856" y="1003"/>
                    </a:cubicBezTo>
                    <a:cubicBezTo>
                      <a:pt x="826" y="683"/>
                      <a:pt x="825" y="359"/>
                      <a:pt x="845" y="36"/>
                    </a:cubicBezTo>
                    <a:close/>
                    <a:moveTo>
                      <a:pt x="139" y="48"/>
                    </a:moveTo>
                    <a:cubicBezTo>
                      <a:pt x="82" y="98"/>
                      <a:pt x="82" y="98"/>
                      <a:pt x="82" y="98"/>
                    </a:cubicBezTo>
                    <a:cubicBezTo>
                      <a:pt x="142" y="96"/>
                      <a:pt x="142" y="96"/>
                      <a:pt x="142" y="96"/>
                    </a:cubicBezTo>
                    <a:cubicBezTo>
                      <a:pt x="139" y="48"/>
                      <a:pt x="139" y="48"/>
                      <a:pt x="139" y="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E" b="1"/>
              </a:p>
            </p:txBody>
          </p:sp>
        </p:grpSp>
        <p:sp>
          <p:nvSpPr>
            <p:cNvPr id="149" name="TextBox 148"/>
            <p:cNvSpPr txBox="1"/>
            <p:nvPr/>
          </p:nvSpPr>
          <p:spPr>
            <a:xfrm>
              <a:off x="282823" y="4014192"/>
              <a:ext cx="1359937" cy="387798"/>
            </a:xfrm>
            <a:prstGeom prst="rect">
              <a:avLst/>
            </a:prstGeom>
          </p:spPr>
          <p:txBody>
            <a:bodyPr vert="horz" wrap="square" lIns="0" tIns="0" rIns="0" bIns="0" rtlCol="0" anchor="b">
              <a:spAutoFit/>
            </a:bodyPr>
            <a:lstStyle>
              <a:lvl1pPr indent="0" defTabSz="1734634">
                <a:lnSpc>
                  <a:spcPct val="90000"/>
                </a:lnSpc>
                <a:spcBef>
                  <a:spcPts val="800"/>
                </a:spcBef>
                <a:buFont typeface="Arial" charset="0"/>
                <a:buNone/>
                <a:defRPr sz="2400" b="0" i="0" cap="all" spc="-133" baseline="0">
                  <a:solidFill>
                    <a:schemeClr val="accent4"/>
                  </a:solidFill>
                  <a:latin typeface="Arial Black" charset="0"/>
                  <a:ea typeface="Arial Black" charset="0"/>
                  <a:cs typeface="Arial Black" charset="0"/>
                </a:defRPr>
              </a:lvl1pPr>
              <a:lvl2pPr marL="182875" indent="-182875" defTabSz="1734634">
                <a:lnSpc>
                  <a:spcPct val="90000"/>
                </a:lnSpc>
                <a:spcBef>
                  <a:spcPts val="800"/>
                </a:spcBef>
                <a:buFont typeface="Arial" charset="0"/>
                <a:buChar char="•"/>
                <a:defRPr b="1" i="0" cap="none" baseline="0">
                  <a:solidFill>
                    <a:schemeClr val="bg2"/>
                  </a:solidFill>
                  <a:ea typeface="Arial Black" charset="0"/>
                  <a:cs typeface="Arial Black" charset="0"/>
                </a:defRPr>
              </a:lvl2pPr>
              <a:lvl3pPr marL="365751" indent="-182875" defTabSz="1734634">
                <a:lnSpc>
                  <a:spcPct val="90000"/>
                </a:lnSpc>
                <a:spcBef>
                  <a:spcPts val="800"/>
                </a:spcBef>
                <a:buFont typeface="Arial" charset="0"/>
                <a:buChar char="•"/>
                <a:defRPr b="1" i="0" cap="none" baseline="0">
                  <a:solidFill>
                    <a:schemeClr val="bg2"/>
                  </a:solidFill>
                  <a:ea typeface="Arial Black" charset="0"/>
                  <a:cs typeface="Arial Black" charset="0"/>
                </a:defRPr>
              </a:lvl3pPr>
              <a:lvl4pPr marL="0" indent="0" defTabSz="1734634">
                <a:lnSpc>
                  <a:spcPct val="90000"/>
                </a:lnSpc>
                <a:spcBef>
                  <a:spcPts val="800"/>
                </a:spcBef>
                <a:buFont typeface="Arial" charset="0"/>
                <a:buNone/>
                <a:defRPr b="0" i="0" cap="none" baseline="0">
                  <a:solidFill>
                    <a:schemeClr val="bg2"/>
                  </a:solidFill>
                  <a:ea typeface="Arial Black" charset="0"/>
                  <a:cs typeface="Arial Black" charset="0"/>
                </a:defRPr>
              </a:lvl4pPr>
              <a:lvl5pPr marL="182875" indent="-182875" defTabSz="1734634">
                <a:lnSpc>
                  <a:spcPct val="90000"/>
                </a:lnSpc>
                <a:spcBef>
                  <a:spcPts val="800"/>
                </a:spcBef>
                <a:buFont typeface="Arial" charset="0"/>
                <a:buChar char="•"/>
                <a:defRPr b="0" i="0" cap="none" baseline="0">
                  <a:solidFill>
                    <a:schemeClr val="bg2"/>
                  </a:solidFill>
                  <a:ea typeface="Arial Black" charset="0"/>
                  <a:cs typeface="Arial Black" charset="0"/>
                </a:defRPr>
              </a:lvl5pPr>
              <a:lvl6pPr marL="365751" indent="-182875" defTabSz="1734634">
                <a:lnSpc>
                  <a:spcPct val="90000"/>
                </a:lnSpc>
                <a:spcBef>
                  <a:spcPts val="800"/>
                </a:spcBef>
                <a:buFont typeface="Arial" charset="0"/>
                <a:buChar char="•"/>
                <a:defRPr sz="2133" b="1" i="0" cap="none" baseline="0">
                  <a:solidFill>
                    <a:schemeClr val="tx2"/>
                  </a:solidFill>
                  <a:latin typeface="Arial Bold" charset="0"/>
                  <a:ea typeface="Arial Bold" charset="0"/>
                  <a:cs typeface="Arial Bold" charset="0"/>
                </a:defRPr>
              </a:lvl6pPr>
              <a:lvl7pPr marL="0" indent="0" defTabSz="1734634">
                <a:lnSpc>
                  <a:spcPct val="90000"/>
                </a:lnSpc>
                <a:spcBef>
                  <a:spcPts val="800"/>
                </a:spcBef>
                <a:buFont typeface="Arial" charset="0"/>
                <a:buNone/>
                <a:defRPr sz="1867" b="1" i="0" cap="none" baseline="0">
                  <a:latin typeface="Arial Bold" charset="0"/>
                  <a:ea typeface="Arial Bold" charset="0"/>
                  <a:cs typeface="Arial Bold" charset="0"/>
                </a:defRPr>
              </a:lvl7pPr>
              <a:lvl8pPr marL="182875" indent="-182875" defTabSz="1734634">
                <a:lnSpc>
                  <a:spcPct val="90000"/>
                </a:lnSpc>
                <a:spcBef>
                  <a:spcPts val="800"/>
                </a:spcBef>
                <a:buFont typeface="Arial" charset="0"/>
                <a:buChar char="•"/>
                <a:defRPr sz="1867" b="1" i="0" cap="none" baseline="0">
                  <a:latin typeface="Arial Bold" charset="0"/>
                  <a:ea typeface="Arial Bold" charset="0"/>
                  <a:cs typeface="Arial Bold" charset="0"/>
                </a:defRPr>
              </a:lvl8pPr>
              <a:lvl9pPr marL="365751" indent="-182875" defTabSz="1734634">
                <a:lnSpc>
                  <a:spcPct val="90000"/>
                </a:lnSpc>
                <a:spcBef>
                  <a:spcPts val="800"/>
                </a:spcBef>
                <a:buFont typeface="Arial" charset="0"/>
                <a:buChar char="•"/>
                <a:defRPr sz="1867" b="1" i="0" cap="none" baseline="0">
                  <a:latin typeface="Arial Bold" charset="0"/>
                  <a:ea typeface="Arial Black" charset="0"/>
                  <a:cs typeface="Arial Black" charset="0"/>
                </a:defRPr>
              </a:lvl9pPr>
            </a:lstStyle>
            <a:p>
              <a:r>
                <a:rPr lang="en-US" sz="1400" dirty="0" smtClean="0">
                  <a:solidFill>
                    <a:srgbClr val="97E319"/>
                  </a:solidFill>
                </a:rPr>
                <a:t>Development</a:t>
              </a:r>
              <a:r>
                <a:rPr lang="en-US" sz="1400" dirty="0">
                  <a:solidFill>
                    <a:srgbClr val="97E319"/>
                  </a:solidFill>
                </a:rPr>
                <a:t> </a:t>
              </a:r>
              <a:r>
                <a:rPr lang="en-US" sz="1400" dirty="0" smtClean="0">
                  <a:solidFill>
                    <a:srgbClr val="97E319"/>
                  </a:solidFill>
                </a:rPr>
                <a:t>process</a:t>
              </a:r>
            </a:p>
          </p:txBody>
        </p:sp>
      </p:grpSp>
      <p:sp>
        <p:nvSpPr>
          <p:cNvPr id="9" name="Right Arrow 8"/>
          <p:cNvSpPr/>
          <p:nvPr/>
        </p:nvSpPr>
        <p:spPr>
          <a:xfrm>
            <a:off x="2690446" y="5926454"/>
            <a:ext cx="8627620" cy="403856"/>
          </a:xfrm>
          <a:prstGeom prst="rightArrow">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latin typeface="+mj-lt"/>
              </a:rPr>
              <a:t>Platform Maturity</a:t>
            </a:r>
          </a:p>
        </p:txBody>
      </p:sp>
      <p:sp>
        <p:nvSpPr>
          <p:cNvPr id="14" name="TextBox 13"/>
          <p:cNvSpPr txBox="1"/>
          <p:nvPr/>
        </p:nvSpPr>
        <p:spPr>
          <a:xfrm rot="16200000">
            <a:off x="4298595" y="4913548"/>
            <a:ext cx="914400" cy="281354"/>
          </a:xfrm>
          <a:prstGeom prst="rect">
            <a:avLst/>
          </a:prstGeom>
        </p:spPr>
        <p:txBody>
          <a:bodyPr vert="horz" wrap="none" lIns="0" tIns="0" rIns="0" bIns="0" rtlCol="0">
            <a:noAutofit/>
          </a:bodyPr>
          <a:lstStyle/>
          <a:p>
            <a:r>
              <a:rPr lang="en-US" sz="1200" dirty="0" smtClean="0">
                <a:solidFill>
                  <a:srgbClr val="D77600"/>
                </a:solidFill>
                <a:latin typeface="+mj-lt"/>
              </a:rPr>
              <a:t>Transition App to Platform</a:t>
            </a:r>
            <a:endParaRPr lang="en-US" sz="1200" dirty="0">
              <a:solidFill>
                <a:srgbClr val="D77600"/>
              </a:solidFill>
              <a:latin typeface="+mj-lt"/>
            </a:endParaRPr>
          </a:p>
        </p:txBody>
      </p:sp>
      <p:pic>
        <p:nvPicPr>
          <p:cNvPr id="15" name="Picture 14"/>
          <p:cNvPicPr>
            <a:picLocks noChangeAspect="1"/>
          </p:cNvPicPr>
          <p:nvPr/>
        </p:nvPicPr>
        <p:blipFill>
          <a:blip r:embed="rId3"/>
          <a:stretch>
            <a:fillRect/>
          </a:stretch>
        </p:blipFill>
        <p:spPr>
          <a:xfrm>
            <a:off x="4821801" y="2821447"/>
            <a:ext cx="215279" cy="3284155"/>
          </a:xfrm>
          <a:prstGeom prst="rect">
            <a:avLst/>
          </a:prstGeom>
        </p:spPr>
      </p:pic>
    </p:spTree>
    <p:extLst>
      <p:ext uri="{BB962C8B-B14F-4D97-AF65-F5344CB8AC3E}">
        <p14:creationId xmlns:p14="http://schemas.microsoft.com/office/powerpoint/2010/main" val="3340332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D558541-60C9-42A2-8392-FF12533A6B7A}" type="slidenum">
              <a:rPr lang="en-US" smtClean="0">
                <a:solidFill>
                  <a:srgbClr val="6C6C6C">
                    <a:lumMod val="60000"/>
                    <a:lumOff val="40000"/>
                  </a:srgbClr>
                </a:solidFill>
              </a:rPr>
              <a:pPr/>
              <a:t>9</a:t>
            </a:fld>
            <a:endParaRPr lang="en-US" dirty="0">
              <a:solidFill>
                <a:srgbClr val="6C6C6C">
                  <a:lumMod val="60000"/>
                  <a:lumOff val="40000"/>
                </a:srgbClr>
              </a:solidFill>
            </a:endParaRPr>
          </a:p>
        </p:txBody>
      </p:sp>
      <p:sp>
        <p:nvSpPr>
          <p:cNvPr id="3" name="Title 2"/>
          <p:cNvSpPr>
            <a:spLocks noGrp="1"/>
          </p:cNvSpPr>
          <p:nvPr>
            <p:ph type="title"/>
          </p:nvPr>
        </p:nvSpPr>
        <p:spPr/>
        <p:txBody>
          <a:bodyPr/>
          <a:lstStyle/>
          <a:p>
            <a:r>
              <a:rPr lang="en-US" dirty="0" smtClean="0"/>
              <a:t>Strategy &amp; Governance</a:t>
            </a:r>
            <a:endParaRPr lang="en-US" dirty="0">
              <a:solidFill>
                <a:schemeClr val="accent4"/>
              </a:solidFill>
            </a:endParaRPr>
          </a:p>
        </p:txBody>
      </p:sp>
      <p:grpSp>
        <p:nvGrpSpPr>
          <p:cNvPr id="146" name="Group 112"/>
          <p:cNvGrpSpPr>
            <a:grpSpLocks noChangeAspect="1"/>
          </p:cNvGrpSpPr>
          <p:nvPr/>
        </p:nvGrpSpPr>
        <p:grpSpPr bwMode="auto">
          <a:xfrm>
            <a:off x="10211517" y="6094400"/>
            <a:ext cx="749305" cy="501652"/>
            <a:chOff x="6596" y="1722"/>
            <a:chExt cx="472" cy="316"/>
          </a:xfrm>
          <a:solidFill>
            <a:schemeClr val="bg1"/>
          </a:solidFill>
        </p:grpSpPr>
        <p:sp>
          <p:nvSpPr>
            <p:cNvPr id="147" name="Rectangle 113"/>
            <p:cNvSpPr>
              <a:spLocks noChangeArrowheads="1"/>
            </p:cNvSpPr>
            <p:nvPr/>
          </p:nvSpPr>
          <p:spPr bwMode="auto">
            <a:xfrm flipH="1" flipV="1">
              <a:off x="6932" y="1965"/>
              <a:ext cx="136" cy="7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a:solidFill>
                  <a:schemeClr val="accent6"/>
                </a:solidFill>
              </a:endParaRPr>
            </a:p>
          </p:txBody>
        </p:sp>
        <p:sp>
          <p:nvSpPr>
            <p:cNvPr id="148" name="Freeform 114"/>
            <p:cNvSpPr>
              <a:spLocks noEditPoints="1"/>
            </p:cNvSpPr>
            <p:nvPr/>
          </p:nvSpPr>
          <p:spPr bwMode="auto">
            <a:xfrm>
              <a:off x="6596" y="1722"/>
              <a:ext cx="194" cy="229"/>
            </a:xfrm>
            <a:custGeom>
              <a:avLst/>
              <a:gdLst>
                <a:gd name="T0" fmla="*/ 156 w 163"/>
                <a:gd name="T1" fmla="*/ 192 h 192"/>
                <a:gd name="T2" fmla="*/ 6 w 163"/>
                <a:gd name="T3" fmla="*/ 192 h 192"/>
                <a:gd name="T4" fmla="*/ 1 w 163"/>
                <a:gd name="T5" fmla="*/ 189 h 192"/>
                <a:gd name="T6" fmla="*/ 2 w 163"/>
                <a:gd name="T7" fmla="*/ 182 h 192"/>
                <a:gd name="T8" fmla="*/ 42 w 163"/>
                <a:gd name="T9" fmla="*/ 132 h 192"/>
                <a:gd name="T10" fmla="*/ 24 w 163"/>
                <a:gd name="T11" fmla="*/ 132 h 192"/>
                <a:gd name="T12" fmla="*/ 19 w 163"/>
                <a:gd name="T13" fmla="*/ 129 h 192"/>
                <a:gd name="T14" fmla="*/ 20 w 163"/>
                <a:gd name="T15" fmla="*/ 123 h 192"/>
                <a:gd name="T16" fmla="*/ 55 w 163"/>
                <a:gd name="T17" fmla="*/ 72 h 192"/>
                <a:gd name="T18" fmla="*/ 48 w 163"/>
                <a:gd name="T19" fmla="*/ 72 h 192"/>
                <a:gd name="T20" fmla="*/ 43 w 163"/>
                <a:gd name="T21" fmla="*/ 69 h 192"/>
                <a:gd name="T22" fmla="*/ 43 w 163"/>
                <a:gd name="T23" fmla="*/ 63 h 192"/>
                <a:gd name="T24" fmla="*/ 73 w 163"/>
                <a:gd name="T25" fmla="*/ 3 h 192"/>
                <a:gd name="T26" fmla="*/ 78 w 163"/>
                <a:gd name="T27" fmla="*/ 0 h 192"/>
                <a:gd name="T28" fmla="*/ 84 w 163"/>
                <a:gd name="T29" fmla="*/ 3 h 192"/>
                <a:gd name="T30" fmla="*/ 120 w 163"/>
                <a:gd name="T31" fmla="*/ 63 h 192"/>
                <a:gd name="T32" fmla="*/ 120 w 163"/>
                <a:gd name="T33" fmla="*/ 69 h 192"/>
                <a:gd name="T34" fmla="*/ 114 w 163"/>
                <a:gd name="T35" fmla="*/ 72 h 192"/>
                <a:gd name="T36" fmla="*/ 108 w 163"/>
                <a:gd name="T37" fmla="*/ 72 h 192"/>
                <a:gd name="T38" fmla="*/ 143 w 163"/>
                <a:gd name="T39" fmla="*/ 123 h 192"/>
                <a:gd name="T40" fmla="*/ 144 w 163"/>
                <a:gd name="T41" fmla="*/ 129 h 192"/>
                <a:gd name="T42" fmla="*/ 138 w 163"/>
                <a:gd name="T43" fmla="*/ 132 h 192"/>
                <a:gd name="T44" fmla="*/ 121 w 163"/>
                <a:gd name="T45" fmla="*/ 132 h 192"/>
                <a:gd name="T46" fmla="*/ 161 w 163"/>
                <a:gd name="T47" fmla="*/ 182 h 192"/>
                <a:gd name="T48" fmla="*/ 162 w 163"/>
                <a:gd name="T49" fmla="*/ 189 h 192"/>
                <a:gd name="T50" fmla="*/ 156 w 163"/>
                <a:gd name="T51" fmla="*/ 192 h 192"/>
                <a:gd name="T52" fmla="*/ 19 w 163"/>
                <a:gd name="T53" fmla="*/ 180 h 192"/>
                <a:gd name="T54" fmla="*/ 144 w 163"/>
                <a:gd name="T55" fmla="*/ 180 h 192"/>
                <a:gd name="T56" fmla="*/ 104 w 163"/>
                <a:gd name="T57" fmla="*/ 130 h 192"/>
                <a:gd name="T58" fmla="*/ 103 w 163"/>
                <a:gd name="T59" fmla="*/ 123 h 192"/>
                <a:gd name="T60" fmla="*/ 108 w 163"/>
                <a:gd name="T61" fmla="*/ 120 h 192"/>
                <a:gd name="T62" fmla="*/ 127 w 163"/>
                <a:gd name="T63" fmla="*/ 120 h 192"/>
                <a:gd name="T64" fmla="*/ 92 w 163"/>
                <a:gd name="T65" fmla="*/ 69 h 192"/>
                <a:gd name="T66" fmla="*/ 91 w 163"/>
                <a:gd name="T67" fmla="*/ 63 h 192"/>
                <a:gd name="T68" fmla="*/ 96 w 163"/>
                <a:gd name="T69" fmla="*/ 60 h 192"/>
                <a:gd name="T70" fmla="*/ 104 w 163"/>
                <a:gd name="T71" fmla="*/ 60 h 192"/>
                <a:gd name="T72" fmla="*/ 79 w 163"/>
                <a:gd name="T73" fmla="*/ 18 h 192"/>
                <a:gd name="T74" fmla="*/ 58 w 163"/>
                <a:gd name="T75" fmla="*/ 60 h 192"/>
                <a:gd name="T76" fmla="*/ 66 w 163"/>
                <a:gd name="T77" fmla="*/ 60 h 192"/>
                <a:gd name="T78" fmla="*/ 72 w 163"/>
                <a:gd name="T79" fmla="*/ 63 h 192"/>
                <a:gd name="T80" fmla="*/ 71 w 163"/>
                <a:gd name="T81" fmla="*/ 69 h 192"/>
                <a:gd name="T82" fmla="*/ 36 w 163"/>
                <a:gd name="T83" fmla="*/ 120 h 192"/>
                <a:gd name="T84" fmla="*/ 54 w 163"/>
                <a:gd name="T85" fmla="*/ 120 h 192"/>
                <a:gd name="T86" fmla="*/ 60 w 163"/>
                <a:gd name="T87" fmla="*/ 123 h 192"/>
                <a:gd name="T88" fmla="*/ 59 w 163"/>
                <a:gd name="T89" fmla="*/ 130 h 192"/>
                <a:gd name="T90" fmla="*/ 19 w 163"/>
                <a:gd name="T91" fmla="*/ 18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63" h="192">
                  <a:moveTo>
                    <a:pt x="156" y="192"/>
                  </a:moveTo>
                  <a:cubicBezTo>
                    <a:pt x="6" y="192"/>
                    <a:pt x="6" y="192"/>
                    <a:pt x="6" y="192"/>
                  </a:cubicBezTo>
                  <a:cubicBezTo>
                    <a:pt x="4" y="192"/>
                    <a:pt x="2" y="191"/>
                    <a:pt x="1" y="189"/>
                  </a:cubicBezTo>
                  <a:cubicBezTo>
                    <a:pt x="0" y="187"/>
                    <a:pt x="0" y="184"/>
                    <a:pt x="2" y="182"/>
                  </a:cubicBezTo>
                  <a:cubicBezTo>
                    <a:pt x="42" y="132"/>
                    <a:pt x="42" y="132"/>
                    <a:pt x="42" y="132"/>
                  </a:cubicBezTo>
                  <a:cubicBezTo>
                    <a:pt x="24" y="132"/>
                    <a:pt x="24" y="132"/>
                    <a:pt x="24" y="132"/>
                  </a:cubicBezTo>
                  <a:cubicBezTo>
                    <a:pt x="22" y="132"/>
                    <a:pt x="20" y="131"/>
                    <a:pt x="19" y="129"/>
                  </a:cubicBezTo>
                  <a:cubicBezTo>
                    <a:pt x="18" y="127"/>
                    <a:pt x="18" y="124"/>
                    <a:pt x="20" y="123"/>
                  </a:cubicBezTo>
                  <a:cubicBezTo>
                    <a:pt x="55" y="72"/>
                    <a:pt x="55" y="72"/>
                    <a:pt x="55" y="72"/>
                  </a:cubicBezTo>
                  <a:cubicBezTo>
                    <a:pt x="48" y="72"/>
                    <a:pt x="48" y="72"/>
                    <a:pt x="48" y="72"/>
                  </a:cubicBezTo>
                  <a:cubicBezTo>
                    <a:pt x="46" y="72"/>
                    <a:pt x="44" y="71"/>
                    <a:pt x="43" y="69"/>
                  </a:cubicBezTo>
                  <a:cubicBezTo>
                    <a:pt x="42" y="67"/>
                    <a:pt x="42" y="65"/>
                    <a:pt x="43" y="63"/>
                  </a:cubicBezTo>
                  <a:cubicBezTo>
                    <a:pt x="73" y="3"/>
                    <a:pt x="73" y="3"/>
                    <a:pt x="73" y="3"/>
                  </a:cubicBezTo>
                  <a:cubicBezTo>
                    <a:pt x="74" y="1"/>
                    <a:pt x="76" y="0"/>
                    <a:pt x="78" y="0"/>
                  </a:cubicBezTo>
                  <a:cubicBezTo>
                    <a:pt x="81" y="0"/>
                    <a:pt x="82" y="1"/>
                    <a:pt x="84" y="3"/>
                  </a:cubicBezTo>
                  <a:cubicBezTo>
                    <a:pt x="120" y="63"/>
                    <a:pt x="120" y="63"/>
                    <a:pt x="120" y="63"/>
                  </a:cubicBezTo>
                  <a:cubicBezTo>
                    <a:pt x="121" y="65"/>
                    <a:pt x="121" y="67"/>
                    <a:pt x="120" y="69"/>
                  </a:cubicBezTo>
                  <a:cubicBezTo>
                    <a:pt x="119" y="71"/>
                    <a:pt x="117" y="72"/>
                    <a:pt x="114" y="72"/>
                  </a:cubicBezTo>
                  <a:cubicBezTo>
                    <a:pt x="108" y="72"/>
                    <a:pt x="108" y="72"/>
                    <a:pt x="108" y="72"/>
                  </a:cubicBezTo>
                  <a:cubicBezTo>
                    <a:pt x="143" y="123"/>
                    <a:pt x="143" y="123"/>
                    <a:pt x="143" y="123"/>
                  </a:cubicBezTo>
                  <a:cubicBezTo>
                    <a:pt x="145" y="124"/>
                    <a:pt x="145" y="127"/>
                    <a:pt x="144" y="129"/>
                  </a:cubicBezTo>
                  <a:cubicBezTo>
                    <a:pt x="143" y="131"/>
                    <a:pt x="141" y="132"/>
                    <a:pt x="138" y="132"/>
                  </a:cubicBezTo>
                  <a:cubicBezTo>
                    <a:pt x="121" y="132"/>
                    <a:pt x="121" y="132"/>
                    <a:pt x="121" y="132"/>
                  </a:cubicBezTo>
                  <a:cubicBezTo>
                    <a:pt x="161" y="182"/>
                    <a:pt x="161" y="182"/>
                    <a:pt x="161" y="182"/>
                  </a:cubicBezTo>
                  <a:cubicBezTo>
                    <a:pt x="163" y="184"/>
                    <a:pt x="163" y="187"/>
                    <a:pt x="162" y="189"/>
                  </a:cubicBezTo>
                  <a:cubicBezTo>
                    <a:pt x="161" y="191"/>
                    <a:pt x="159" y="192"/>
                    <a:pt x="156" y="192"/>
                  </a:cubicBezTo>
                  <a:close/>
                  <a:moveTo>
                    <a:pt x="19" y="180"/>
                  </a:moveTo>
                  <a:cubicBezTo>
                    <a:pt x="144" y="180"/>
                    <a:pt x="144" y="180"/>
                    <a:pt x="144" y="180"/>
                  </a:cubicBezTo>
                  <a:cubicBezTo>
                    <a:pt x="104" y="130"/>
                    <a:pt x="104" y="130"/>
                    <a:pt x="104" y="130"/>
                  </a:cubicBezTo>
                  <a:cubicBezTo>
                    <a:pt x="102" y="128"/>
                    <a:pt x="102" y="126"/>
                    <a:pt x="103" y="123"/>
                  </a:cubicBezTo>
                  <a:cubicBezTo>
                    <a:pt x="104" y="121"/>
                    <a:pt x="106" y="120"/>
                    <a:pt x="108" y="120"/>
                  </a:cubicBezTo>
                  <a:cubicBezTo>
                    <a:pt x="127" y="120"/>
                    <a:pt x="127" y="120"/>
                    <a:pt x="127" y="120"/>
                  </a:cubicBezTo>
                  <a:cubicBezTo>
                    <a:pt x="92" y="69"/>
                    <a:pt x="92" y="69"/>
                    <a:pt x="92" y="69"/>
                  </a:cubicBezTo>
                  <a:cubicBezTo>
                    <a:pt x="90" y="68"/>
                    <a:pt x="90" y="65"/>
                    <a:pt x="91" y="63"/>
                  </a:cubicBezTo>
                  <a:cubicBezTo>
                    <a:pt x="92" y="61"/>
                    <a:pt x="94" y="60"/>
                    <a:pt x="96" y="60"/>
                  </a:cubicBezTo>
                  <a:cubicBezTo>
                    <a:pt x="104" y="60"/>
                    <a:pt x="104" y="60"/>
                    <a:pt x="104" y="60"/>
                  </a:cubicBezTo>
                  <a:cubicBezTo>
                    <a:pt x="79" y="18"/>
                    <a:pt x="79" y="18"/>
                    <a:pt x="79" y="18"/>
                  </a:cubicBezTo>
                  <a:cubicBezTo>
                    <a:pt x="58" y="60"/>
                    <a:pt x="58" y="60"/>
                    <a:pt x="58" y="60"/>
                  </a:cubicBezTo>
                  <a:cubicBezTo>
                    <a:pt x="66" y="60"/>
                    <a:pt x="66" y="60"/>
                    <a:pt x="66" y="60"/>
                  </a:cubicBezTo>
                  <a:cubicBezTo>
                    <a:pt x="69" y="60"/>
                    <a:pt x="71" y="61"/>
                    <a:pt x="72" y="63"/>
                  </a:cubicBezTo>
                  <a:cubicBezTo>
                    <a:pt x="73" y="65"/>
                    <a:pt x="73" y="68"/>
                    <a:pt x="71" y="69"/>
                  </a:cubicBezTo>
                  <a:cubicBezTo>
                    <a:pt x="36" y="120"/>
                    <a:pt x="36" y="120"/>
                    <a:pt x="36" y="120"/>
                  </a:cubicBezTo>
                  <a:cubicBezTo>
                    <a:pt x="54" y="120"/>
                    <a:pt x="54" y="120"/>
                    <a:pt x="54" y="120"/>
                  </a:cubicBezTo>
                  <a:cubicBezTo>
                    <a:pt x="57" y="120"/>
                    <a:pt x="59" y="121"/>
                    <a:pt x="60" y="123"/>
                  </a:cubicBezTo>
                  <a:cubicBezTo>
                    <a:pt x="61" y="126"/>
                    <a:pt x="61" y="128"/>
                    <a:pt x="59" y="130"/>
                  </a:cubicBezTo>
                  <a:lnTo>
                    <a:pt x="19" y="1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solidFill>
                  <a:schemeClr val="accent6"/>
                </a:solidFill>
              </a:endParaRPr>
            </a:p>
          </p:txBody>
        </p:sp>
        <p:sp>
          <p:nvSpPr>
            <p:cNvPr id="149" name="Freeform 115"/>
            <p:cNvSpPr>
              <a:spLocks/>
            </p:cNvSpPr>
            <p:nvPr/>
          </p:nvSpPr>
          <p:spPr bwMode="auto">
            <a:xfrm>
              <a:off x="6682" y="1937"/>
              <a:ext cx="14" cy="85"/>
            </a:xfrm>
            <a:custGeom>
              <a:avLst/>
              <a:gdLst>
                <a:gd name="T0" fmla="*/ 6 w 12"/>
                <a:gd name="T1" fmla="*/ 72 h 72"/>
                <a:gd name="T2" fmla="*/ 0 w 12"/>
                <a:gd name="T3" fmla="*/ 66 h 72"/>
                <a:gd name="T4" fmla="*/ 0 w 12"/>
                <a:gd name="T5" fmla="*/ 6 h 72"/>
                <a:gd name="T6" fmla="*/ 6 w 12"/>
                <a:gd name="T7" fmla="*/ 0 h 72"/>
                <a:gd name="T8" fmla="*/ 12 w 12"/>
                <a:gd name="T9" fmla="*/ 6 h 72"/>
                <a:gd name="T10" fmla="*/ 12 w 12"/>
                <a:gd name="T11" fmla="*/ 66 h 72"/>
                <a:gd name="T12" fmla="*/ 6 w 12"/>
                <a:gd name="T13" fmla="*/ 72 h 72"/>
              </a:gdLst>
              <a:ahLst/>
              <a:cxnLst>
                <a:cxn ang="0">
                  <a:pos x="T0" y="T1"/>
                </a:cxn>
                <a:cxn ang="0">
                  <a:pos x="T2" y="T3"/>
                </a:cxn>
                <a:cxn ang="0">
                  <a:pos x="T4" y="T5"/>
                </a:cxn>
                <a:cxn ang="0">
                  <a:pos x="T6" y="T7"/>
                </a:cxn>
                <a:cxn ang="0">
                  <a:pos x="T8" y="T9"/>
                </a:cxn>
                <a:cxn ang="0">
                  <a:pos x="T10" y="T11"/>
                </a:cxn>
                <a:cxn ang="0">
                  <a:pos x="T12" y="T13"/>
                </a:cxn>
              </a:cxnLst>
              <a:rect l="0" t="0" r="r" b="b"/>
              <a:pathLst>
                <a:path w="12" h="72">
                  <a:moveTo>
                    <a:pt x="6" y="72"/>
                  </a:moveTo>
                  <a:cubicBezTo>
                    <a:pt x="3" y="72"/>
                    <a:pt x="0" y="69"/>
                    <a:pt x="0" y="66"/>
                  </a:cubicBezTo>
                  <a:cubicBezTo>
                    <a:pt x="0" y="6"/>
                    <a:pt x="0" y="6"/>
                    <a:pt x="0" y="6"/>
                  </a:cubicBezTo>
                  <a:cubicBezTo>
                    <a:pt x="0" y="3"/>
                    <a:pt x="3" y="0"/>
                    <a:pt x="6" y="0"/>
                  </a:cubicBezTo>
                  <a:cubicBezTo>
                    <a:pt x="10" y="0"/>
                    <a:pt x="12" y="3"/>
                    <a:pt x="12" y="6"/>
                  </a:cubicBezTo>
                  <a:cubicBezTo>
                    <a:pt x="12" y="66"/>
                    <a:pt x="12" y="66"/>
                    <a:pt x="12" y="66"/>
                  </a:cubicBezTo>
                  <a:cubicBezTo>
                    <a:pt x="12" y="69"/>
                    <a:pt x="10" y="72"/>
                    <a:pt x="6" y="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solidFill>
                  <a:schemeClr val="accent6"/>
                </a:solidFill>
              </a:endParaRPr>
            </a:p>
          </p:txBody>
        </p:sp>
        <p:sp>
          <p:nvSpPr>
            <p:cNvPr id="150" name="Freeform 116"/>
            <p:cNvSpPr>
              <a:spLocks noEditPoints="1"/>
            </p:cNvSpPr>
            <p:nvPr/>
          </p:nvSpPr>
          <p:spPr bwMode="auto">
            <a:xfrm>
              <a:off x="6811" y="1894"/>
              <a:ext cx="128" cy="100"/>
            </a:xfrm>
            <a:custGeom>
              <a:avLst/>
              <a:gdLst>
                <a:gd name="T0" fmla="*/ 102 w 108"/>
                <a:gd name="T1" fmla="*/ 84 h 84"/>
                <a:gd name="T2" fmla="*/ 6 w 108"/>
                <a:gd name="T3" fmla="*/ 84 h 84"/>
                <a:gd name="T4" fmla="*/ 0 w 108"/>
                <a:gd name="T5" fmla="*/ 78 h 84"/>
                <a:gd name="T6" fmla="*/ 0 w 108"/>
                <a:gd name="T7" fmla="*/ 6 h 84"/>
                <a:gd name="T8" fmla="*/ 6 w 108"/>
                <a:gd name="T9" fmla="*/ 0 h 84"/>
                <a:gd name="T10" fmla="*/ 102 w 108"/>
                <a:gd name="T11" fmla="*/ 0 h 84"/>
                <a:gd name="T12" fmla="*/ 108 w 108"/>
                <a:gd name="T13" fmla="*/ 6 h 84"/>
                <a:gd name="T14" fmla="*/ 108 w 108"/>
                <a:gd name="T15" fmla="*/ 78 h 84"/>
                <a:gd name="T16" fmla="*/ 102 w 108"/>
                <a:gd name="T17" fmla="*/ 84 h 84"/>
                <a:gd name="T18" fmla="*/ 12 w 108"/>
                <a:gd name="T19" fmla="*/ 72 h 84"/>
                <a:gd name="T20" fmla="*/ 96 w 108"/>
                <a:gd name="T21" fmla="*/ 72 h 84"/>
                <a:gd name="T22" fmla="*/ 96 w 108"/>
                <a:gd name="T23" fmla="*/ 12 h 84"/>
                <a:gd name="T24" fmla="*/ 12 w 108"/>
                <a:gd name="T25" fmla="*/ 12 h 84"/>
                <a:gd name="T26" fmla="*/ 12 w 108"/>
                <a:gd name="T27" fmla="*/ 72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8" h="84">
                  <a:moveTo>
                    <a:pt x="102" y="84"/>
                  </a:moveTo>
                  <a:cubicBezTo>
                    <a:pt x="6" y="84"/>
                    <a:pt x="6" y="84"/>
                    <a:pt x="6" y="84"/>
                  </a:cubicBezTo>
                  <a:cubicBezTo>
                    <a:pt x="3" y="84"/>
                    <a:pt x="0" y="81"/>
                    <a:pt x="0" y="78"/>
                  </a:cubicBezTo>
                  <a:cubicBezTo>
                    <a:pt x="0" y="6"/>
                    <a:pt x="0" y="6"/>
                    <a:pt x="0" y="6"/>
                  </a:cubicBezTo>
                  <a:cubicBezTo>
                    <a:pt x="0" y="3"/>
                    <a:pt x="3" y="0"/>
                    <a:pt x="6" y="0"/>
                  </a:cubicBezTo>
                  <a:cubicBezTo>
                    <a:pt x="102" y="0"/>
                    <a:pt x="102" y="0"/>
                    <a:pt x="102" y="0"/>
                  </a:cubicBezTo>
                  <a:cubicBezTo>
                    <a:pt x="106" y="0"/>
                    <a:pt x="108" y="3"/>
                    <a:pt x="108" y="6"/>
                  </a:cubicBezTo>
                  <a:cubicBezTo>
                    <a:pt x="108" y="78"/>
                    <a:pt x="108" y="78"/>
                    <a:pt x="108" y="78"/>
                  </a:cubicBezTo>
                  <a:cubicBezTo>
                    <a:pt x="108" y="81"/>
                    <a:pt x="106" y="84"/>
                    <a:pt x="102" y="84"/>
                  </a:cubicBezTo>
                  <a:close/>
                  <a:moveTo>
                    <a:pt x="12" y="72"/>
                  </a:moveTo>
                  <a:cubicBezTo>
                    <a:pt x="96" y="72"/>
                    <a:pt x="96" y="72"/>
                    <a:pt x="96" y="72"/>
                  </a:cubicBezTo>
                  <a:cubicBezTo>
                    <a:pt x="96" y="12"/>
                    <a:pt x="96" y="12"/>
                    <a:pt x="96" y="12"/>
                  </a:cubicBezTo>
                  <a:cubicBezTo>
                    <a:pt x="12" y="12"/>
                    <a:pt x="12" y="12"/>
                    <a:pt x="12" y="12"/>
                  </a:cubicBezTo>
                  <a:lnTo>
                    <a:pt x="12" y="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solidFill>
                  <a:schemeClr val="accent6"/>
                </a:solidFill>
              </a:endParaRPr>
            </a:p>
          </p:txBody>
        </p:sp>
        <p:sp>
          <p:nvSpPr>
            <p:cNvPr id="151" name="Rectangle 117"/>
            <p:cNvSpPr>
              <a:spLocks noChangeArrowheads="1"/>
            </p:cNvSpPr>
            <p:nvPr/>
          </p:nvSpPr>
          <p:spPr bwMode="auto">
            <a:xfrm>
              <a:off x="6825" y="1986"/>
              <a:ext cx="14" cy="3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a:solidFill>
                  <a:schemeClr val="accent6"/>
                </a:solidFill>
              </a:endParaRPr>
            </a:p>
          </p:txBody>
        </p:sp>
        <p:sp>
          <p:nvSpPr>
            <p:cNvPr id="152" name="Rectangle 118"/>
            <p:cNvSpPr>
              <a:spLocks noChangeArrowheads="1"/>
            </p:cNvSpPr>
            <p:nvPr/>
          </p:nvSpPr>
          <p:spPr bwMode="auto">
            <a:xfrm>
              <a:off x="6839" y="1901"/>
              <a:ext cx="15" cy="5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a:solidFill>
                  <a:schemeClr val="accent6"/>
                </a:solidFill>
              </a:endParaRPr>
            </a:p>
          </p:txBody>
        </p:sp>
        <p:sp>
          <p:nvSpPr>
            <p:cNvPr id="153" name="Rectangle 119"/>
            <p:cNvSpPr>
              <a:spLocks noChangeArrowheads="1"/>
            </p:cNvSpPr>
            <p:nvPr/>
          </p:nvSpPr>
          <p:spPr bwMode="auto">
            <a:xfrm>
              <a:off x="6868" y="1901"/>
              <a:ext cx="14" cy="5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a:solidFill>
                  <a:schemeClr val="accent6"/>
                </a:solidFill>
              </a:endParaRPr>
            </a:p>
          </p:txBody>
        </p:sp>
        <p:sp>
          <p:nvSpPr>
            <p:cNvPr id="154" name="Rectangle 120"/>
            <p:cNvSpPr>
              <a:spLocks noChangeArrowheads="1"/>
            </p:cNvSpPr>
            <p:nvPr/>
          </p:nvSpPr>
          <p:spPr bwMode="auto">
            <a:xfrm>
              <a:off x="6897" y="1901"/>
              <a:ext cx="14" cy="5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a:solidFill>
                  <a:schemeClr val="accent6"/>
                </a:solidFill>
              </a:endParaRPr>
            </a:p>
          </p:txBody>
        </p:sp>
        <p:sp>
          <p:nvSpPr>
            <p:cNvPr id="155" name="Rectangle 121"/>
            <p:cNvSpPr>
              <a:spLocks noChangeArrowheads="1"/>
            </p:cNvSpPr>
            <p:nvPr/>
          </p:nvSpPr>
          <p:spPr bwMode="auto">
            <a:xfrm>
              <a:off x="6911" y="1986"/>
              <a:ext cx="14" cy="3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a:solidFill>
                  <a:schemeClr val="accent6"/>
                </a:solidFill>
              </a:endParaRPr>
            </a:p>
          </p:txBody>
        </p:sp>
      </p:grpSp>
      <p:grpSp>
        <p:nvGrpSpPr>
          <p:cNvPr id="225" name="Group 224"/>
          <p:cNvGrpSpPr/>
          <p:nvPr/>
        </p:nvGrpSpPr>
        <p:grpSpPr>
          <a:xfrm>
            <a:off x="411858" y="709141"/>
            <a:ext cx="10996642" cy="404048"/>
            <a:chOff x="321423" y="2949926"/>
            <a:chExt cx="10996642" cy="404048"/>
          </a:xfrm>
        </p:grpSpPr>
        <p:sp>
          <p:nvSpPr>
            <p:cNvPr id="228" name="TextBox 227"/>
            <p:cNvSpPr txBox="1"/>
            <p:nvPr/>
          </p:nvSpPr>
          <p:spPr>
            <a:xfrm>
              <a:off x="2626906" y="2958051"/>
              <a:ext cx="1561068" cy="387798"/>
            </a:xfrm>
            <a:prstGeom prst="rect">
              <a:avLst/>
            </a:prstGeom>
          </p:spPr>
          <p:txBody>
            <a:bodyPr vert="horz" wrap="none" lIns="0" tIns="0" rIns="0" bIns="0" rtlCol="0" anchor="b">
              <a:spAutoFit/>
            </a:bodyPr>
            <a:lstStyle>
              <a:lvl1pPr indent="0" defTabSz="1734634">
                <a:lnSpc>
                  <a:spcPct val="90000"/>
                </a:lnSpc>
                <a:spcBef>
                  <a:spcPts val="800"/>
                </a:spcBef>
                <a:buFont typeface="Arial" charset="0"/>
                <a:buNone/>
                <a:defRPr sz="2400" b="0" i="0" cap="all" spc="-133" baseline="0">
                  <a:solidFill>
                    <a:schemeClr val="accent4"/>
                  </a:solidFill>
                  <a:latin typeface="Arial Black" charset="0"/>
                  <a:ea typeface="Arial Black" charset="0"/>
                  <a:cs typeface="Arial Black" charset="0"/>
                </a:defRPr>
              </a:lvl1pPr>
              <a:lvl2pPr marL="182875" indent="-182875" defTabSz="1734634">
                <a:lnSpc>
                  <a:spcPct val="90000"/>
                </a:lnSpc>
                <a:spcBef>
                  <a:spcPts val="800"/>
                </a:spcBef>
                <a:buFont typeface="Arial" charset="0"/>
                <a:buChar char="•"/>
                <a:defRPr b="1" i="0" cap="none" baseline="0">
                  <a:solidFill>
                    <a:schemeClr val="bg2"/>
                  </a:solidFill>
                  <a:ea typeface="Arial Black" charset="0"/>
                  <a:cs typeface="Arial Black" charset="0"/>
                </a:defRPr>
              </a:lvl2pPr>
              <a:lvl3pPr marL="365751" indent="-182875" defTabSz="1734634">
                <a:lnSpc>
                  <a:spcPct val="90000"/>
                </a:lnSpc>
                <a:spcBef>
                  <a:spcPts val="800"/>
                </a:spcBef>
                <a:buFont typeface="Arial" charset="0"/>
                <a:buChar char="•"/>
                <a:defRPr b="1" i="0" cap="none" baseline="0">
                  <a:solidFill>
                    <a:schemeClr val="bg2"/>
                  </a:solidFill>
                  <a:ea typeface="Arial Black" charset="0"/>
                  <a:cs typeface="Arial Black" charset="0"/>
                </a:defRPr>
              </a:lvl3pPr>
              <a:lvl4pPr marL="0" indent="0" defTabSz="1734634">
                <a:lnSpc>
                  <a:spcPct val="90000"/>
                </a:lnSpc>
                <a:spcBef>
                  <a:spcPts val="800"/>
                </a:spcBef>
                <a:buFont typeface="Arial" charset="0"/>
                <a:buNone/>
                <a:defRPr b="0" i="0" cap="none" baseline="0">
                  <a:solidFill>
                    <a:schemeClr val="bg2"/>
                  </a:solidFill>
                  <a:ea typeface="Arial Black" charset="0"/>
                  <a:cs typeface="Arial Black" charset="0"/>
                </a:defRPr>
              </a:lvl4pPr>
              <a:lvl5pPr marL="182875" indent="-182875" defTabSz="1734634">
                <a:lnSpc>
                  <a:spcPct val="90000"/>
                </a:lnSpc>
                <a:spcBef>
                  <a:spcPts val="800"/>
                </a:spcBef>
                <a:buFont typeface="Arial" charset="0"/>
                <a:buChar char="•"/>
                <a:defRPr b="0" i="0" cap="none" baseline="0">
                  <a:solidFill>
                    <a:schemeClr val="bg2"/>
                  </a:solidFill>
                  <a:ea typeface="Arial Black" charset="0"/>
                  <a:cs typeface="Arial Black" charset="0"/>
                </a:defRPr>
              </a:lvl5pPr>
              <a:lvl6pPr marL="365751" indent="-182875" defTabSz="1734634">
                <a:lnSpc>
                  <a:spcPct val="90000"/>
                </a:lnSpc>
                <a:spcBef>
                  <a:spcPts val="800"/>
                </a:spcBef>
                <a:buFont typeface="Arial" charset="0"/>
                <a:buChar char="•"/>
                <a:defRPr sz="2133" b="1" i="0" cap="none" baseline="0">
                  <a:solidFill>
                    <a:schemeClr val="tx2"/>
                  </a:solidFill>
                  <a:latin typeface="Arial Bold" charset="0"/>
                  <a:ea typeface="Arial Bold" charset="0"/>
                  <a:cs typeface="Arial Bold" charset="0"/>
                </a:defRPr>
              </a:lvl6pPr>
              <a:lvl7pPr marL="0" indent="0" defTabSz="1734634">
                <a:lnSpc>
                  <a:spcPct val="90000"/>
                </a:lnSpc>
                <a:spcBef>
                  <a:spcPts val="800"/>
                </a:spcBef>
                <a:buFont typeface="Arial" charset="0"/>
                <a:buNone/>
                <a:defRPr sz="1867" b="1" i="0" cap="none" baseline="0">
                  <a:latin typeface="Arial Bold" charset="0"/>
                  <a:ea typeface="Arial Bold" charset="0"/>
                  <a:cs typeface="Arial Bold" charset="0"/>
                </a:defRPr>
              </a:lvl7pPr>
              <a:lvl8pPr marL="182875" indent="-182875" defTabSz="1734634">
                <a:lnSpc>
                  <a:spcPct val="90000"/>
                </a:lnSpc>
                <a:spcBef>
                  <a:spcPts val="800"/>
                </a:spcBef>
                <a:buFont typeface="Arial" charset="0"/>
                <a:buChar char="•"/>
                <a:defRPr sz="1867" b="1" i="0" cap="none" baseline="0">
                  <a:latin typeface="Arial Bold" charset="0"/>
                  <a:ea typeface="Arial Bold" charset="0"/>
                  <a:cs typeface="Arial Bold" charset="0"/>
                </a:defRPr>
              </a:lvl8pPr>
              <a:lvl9pPr marL="365751" indent="-182875" defTabSz="1734634">
                <a:lnSpc>
                  <a:spcPct val="90000"/>
                </a:lnSpc>
                <a:spcBef>
                  <a:spcPts val="800"/>
                </a:spcBef>
                <a:buFont typeface="Arial" charset="0"/>
                <a:buChar char="•"/>
                <a:defRPr sz="1867" b="1" i="0" cap="none" baseline="0">
                  <a:latin typeface="Arial Bold" charset="0"/>
                  <a:ea typeface="Arial Black" charset="0"/>
                  <a:cs typeface="Arial Black" charset="0"/>
                </a:defRPr>
              </a:lvl9pPr>
            </a:lstStyle>
            <a:p>
              <a:r>
                <a:rPr lang="en-US" sz="1400" dirty="0">
                  <a:solidFill>
                    <a:srgbClr val="205AAB"/>
                  </a:solidFill>
                </a:rPr>
                <a:t>From</a:t>
              </a:r>
              <a:br>
                <a:rPr lang="en-US" sz="1400" dirty="0">
                  <a:solidFill>
                    <a:srgbClr val="205AAB"/>
                  </a:solidFill>
                </a:rPr>
              </a:br>
              <a:r>
                <a:rPr lang="en-US" sz="1400" dirty="0" smtClean="0">
                  <a:solidFill>
                    <a:srgbClr val="205AAB"/>
                  </a:solidFill>
                </a:rPr>
                <a:t>APPLICATIONS </a:t>
              </a:r>
              <a:r>
                <a:rPr lang="en-US" sz="1400" dirty="0">
                  <a:solidFill>
                    <a:srgbClr val="205AAB"/>
                  </a:solidFill>
                </a:rPr>
                <a:t>to</a:t>
              </a:r>
            </a:p>
          </p:txBody>
        </p:sp>
        <p:cxnSp>
          <p:nvCxnSpPr>
            <p:cNvPr id="229" name="Straight Arrow Connector 228"/>
            <p:cNvCxnSpPr/>
            <p:nvPr/>
          </p:nvCxnSpPr>
          <p:spPr>
            <a:xfrm>
              <a:off x="4248660" y="3151950"/>
              <a:ext cx="981818" cy="0"/>
            </a:xfrm>
            <a:prstGeom prst="straightConnector1">
              <a:avLst/>
            </a:prstGeom>
            <a:noFill/>
            <a:ln w="22225">
              <a:solidFill>
                <a:schemeClr val="accent6"/>
              </a:solidFill>
              <a:prstDash val="sysDash"/>
              <a:miter lim="800000"/>
              <a:tailEnd type="triangle"/>
            </a:ln>
          </p:spPr>
          <p:style>
            <a:lnRef idx="2">
              <a:schemeClr val="accent1">
                <a:shade val="50000"/>
              </a:schemeClr>
            </a:lnRef>
            <a:fillRef idx="1">
              <a:schemeClr val="accent1"/>
            </a:fillRef>
            <a:effectRef idx="0">
              <a:schemeClr val="accent1"/>
            </a:effectRef>
            <a:fontRef idx="minor">
              <a:schemeClr val="lt1"/>
            </a:fontRef>
          </p:style>
        </p:cxnSp>
        <p:sp>
          <p:nvSpPr>
            <p:cNvPr id="230" name="TextBox 229"/>
            <p:cNvSpPr txBox="1"/>
            <p:nvPr/>
          </p:nvSpPr>
          <p:spPr>
            <a:xfrm>
              <a:off x="5306183" y="3055001"/>
              <a:ext cx="868764" cy="193899"/>
            </a:xfrm>
            <a:prstGeom prst="rect">
              <a:avLst/>
            </a:prstGeom>
          </p:spPr>
          <p:txBody>
            <a:bodyPr vert="horz" wrap="none" lIns="0" tIns="0" rIns="0" bIns="0" rtlCol="0" anchor="b">
              <a:spAutoFit/>
            </a:bodyPr>
            <a:lstStyle>
              <a:lvl1pPr indent="0" defTabSz="1734634">
                <a:lnSpc>
                  <a:spcPct val="90000"/>
                </a:lnSpc>
                <a:spcBef>
                  <a:spcPts val="800"/>
                </a:spcBef>
                <a:buFont typeface="Arial" charset="0"/>
                <a:buNone/>
                <a:defRPr sz="2400" b="0" i="0" cap="all" spc="-133" baseline="0">
                  <a:solidFill>
                    <a:schemeClr val="accent4"/>
                  </a:solidFill>
                  <a:latin typeface="Arial Black" charset="0"/>
                  <a:ea typeface="Arial Black" charset="0"/>
                  <a:cs typeface="Arial Black" charset="0"/>
                </a:defRPr>
              </a:lvl1pPr>
              <a:lvl2pPr marL="182875" indent="-182875" defTabSz="1734634">
                <a:lnSpc>
                  <a:spcPct val="90000"/>
                </a:lnSpc>
                <a:spcBef>
                  <a:spcPts val="800"/>
                </a:spcBef>
                <a:buFont typeface="Arial" charset="0"/>
                <a:buChar char="•"/>
                <a:defRPr b="1" i="0" cap="none" baseline="0">
                  <a:solidFill>
                    <a:schemeClr val="bg2"/>
                  </a:solidFill>
                  <a:ea typeface="Arial Black" charset="0"/>
                  <a:cs typeface="Arial Black" charset="0"/>
                </a:defRPr>
              </a:lvl2pPr>
              <a:lvl3pPr marL="365751" indent="-182875" defTabSz="1734634">
                <a:lnSpc>
                  <a:spcPct val="90000"/>
                </a:lnSpc>
                <a:spcBef>
                  <a:spcPts val="800"/>
                </a:spcBef>
                <a:buFont typeface="Arial" charset="0"/>
                <a:buChar char="•"/>
                <a:defRPr b="1" i="0" cap="none" baseline="0">
                  <a:solidFill>
                    <a:schemeClr val="bg2"/>
                  </a:solidFill>
                  <a:ea typeface="Arial Black" charset="0"/>
                  <a:cs typeface="Arial Black" charset="0"/>
                </a:defRPr>
              </a:lvl3pPr>
              <a:lvl4pPr marL="0" indent="0" defTabSz="1734634">
                <a:lnSpc>
                  <a:spcPct val="90000"/>
                </a:lnSpc>
                <a:spcBef>
                  <a:spcPts val="800"/>
                </a:spcBef>
                <a:buFont typeface="Arial" charset="0"/>
                <a:buNone/>
                <a:defRPr b="0" i="0" cap="none" baseline="0">
                  <a:solidFill>
                    <a:schemeClr val="bg2"/>
                  </a:solidFill>
                  <a:ea typeface="Arial Black" charset="0"/>
                  <a:cs typeface="Arial Black" charset="0"/>
                </a:defRPr>
              </a:lvl4pPr>
              <a:lvl5pPr marL="182875" indent="-182875" defTabSz="1734634">
                <a:lnSpc>
                  <a:spcPct val="90000"/>
                </a:lnSpc>
                <a:spcBef>
                  <a:spcPts val="800"/>
                </a:spcBef>
                <a:buFont typeface="Arial" charset="0"/>
                <a:buChar char="•"/>
                <a:defRPr b="0" i="0" cap="none" baseline="0">
                  <a:solidFill>
                    <a:schemeClr val="bg2"/>
                  </a:solidFill>
                  <a:ea typeface="Arial Black" charset="0"/>
                  <a:cs typeface="Arial Black" charset="0"/>
                </a:defRPr>
              </a:lvl5pPr>
              <a:lvl6pPr marL="365751" indent="-182875" defTabSz="1734634">
                <a:lnSpc>
                  <a:spcPct val="90000"/>
                </a:lnSpc>
                <a:spcBef>
                  <a:spcPts val="800"/>
                </a:spcBef>
                <a:buFont typeface="Arial" charset="0"/>
                <a:buChar char="•"/>
                <a:defRPr sz="2133" b="1" i="0" cap="none" baseline="0">
                  <a:solidFill>
                    <a:schemeClr val="tx2"/>
                  </a:solidFill>
                  <a:latin typeface="Arial Bold" charset="0"/>
                  <a:ea typeface="Arial Bold" charset="0"/>
                  <a:cs typeface="Arial Bold" charset="0"/>
                </a:defRPr>
              </a:lvl6pPr>
              <a:lvl7pPr marL="0" indent="0" defTabSz="1734634">
                <a:lnSpc>
                  <a:spcPct val="90000"/>
                </a:lnSpc>
                <a:spcBef>
                  <a:spcPts val="800"/>
                </a:spcBef>
                <a:buFont typeface="Arial" charset="0"/>
                <a:buNone/>
                <a:defRPr sz="1867" b="1" i="0" cap="none" baseline="0">
                  <a:latin typeface="Arial Bold" charset="0"/>
                  <a:ea typeface="Arial Bold" charset="0"/>
                  <a:cs typeface="Arial Bold" charset="0"/>
                </a:defRPr>
              </a:lvl7pPr>
              <a:lvl8pPr marL="182875" indent="-182875" defTabSz="1734634">
                <a:lnSpc>
                  <a:spcPct val="90000"/>
                </a:lnSpc>
                <a:spcBef>
                  <a:spcPts val="800"/>
                </a:spcBef>
                <a:buFont typeface="Arial" charset="0"/>
                <a:buChar char="•"/>
                <a:defRPr sz="1867" b="1" i="0" cap="none" baseline="0">
                  <a:latin typeface="Arial Bold" charset="0"/>
                  <a:ea typeface="Arial Bold" charset="0"/>
                  <a:cs typeface="Arial Bold" charset="0"/>
                </a:defRPr>
              </a:lvl8pPr>
              <a:lvl9pPr marL="365751" indent="-182875" defTabSz="1734634">
                <a:lnSpc>
                  <a:spcPct val="90000"/>
                </a:lnSpc>
                <a:spcBef>
                  <a:spcPts val="800"/>
                </a:spcBef>
                <a:buFont typeface="Arial" charset="0"/>
                <a:buChar char="•"/>
                <a:defRPr sz="1867" b="1" i="0" cap="none" baseline="0">
                  <a:latin typeface="Arial Bold" charset="0"/>
                  <a:ea typeface="Arial Black" charset="0"/>
                  <a:cs typeface="Arial Black" charset="0"/>
                </a:defRPr>
              </a:lvl9pPr>
            </a:lstStyle>
            <a:p>
              <a:r>
                <a:rPr lang="en-US" sz="1400" dirty="0" smtClean="0">
                  <a:solidFill>
                    <a:srgbClr val="205AAB"/>
                  </a:solidFill>
                </a:rPr>
                <a:t>services</a:t>
              </a:r>
              <a:endParaRPr lang="en-US" sz="1400" dirty="0">
                <a:solidFill>
                  <a:srgbClr val="205AAB"/>
                </a:solidFill>
              </a:endParaRPr>
            </a:p>
          </p:txBody>
        </p:sp>
        <p:cxnSp>
          <p:nvCxnSpPr>
            <p:cNvPr id="231" name="Straight Arrow Connector 230"/>
            <p:cNvCxnSpPr/>
            <p:nvPr/>
          </p:nvCxnSpPr>
          <p:spPr>
            <a:xfrm>
              <a:off x="6350857" y="3151950"/>
              <a:ext cx="1080000" cy="0"/>
            </a:xfrm>
            <a:prstGeom prst="straightConnector1">
              <a:avLst/>
            </a:prstGeom>
            <a:noFill/>
            <a:ln w="22225">
              <a:solidFill>
                <a:schemeClr val="accent6"/>
              </a:solidFill>
              <a:prstDash val="sysDash"/>
              <a:miter lim="800000"/>
              <a:tailEnd type="triangle"/>
            </a:ln>
          </p:spPr>
          <p:style>
            <a:lnRef idx="2">
              <a:schemeClr val="accent1">
                <a:shade val="50000"/>
              </a:schemeClr>
            </a:lnRef>
            <a:fillRef idx="1">
              <a:schemeClr val="accent1"/>
            </a:fillRef>
            <a:effectRef idx="0">
              <a:schemeClr val="accent1"/>
            </a:effectRef>
            <a:fontRef idx="minor">
              <a:schemeClr val="lt1"/>
            </a:fontRef>
          </p:style>
        </p:cxnSp>
        <p:sp>
          <p:nvSpPr>
            <p:cNvPr id="232" name="TextBox 231"/>
            <p:cNvSpPr txBox="1"/>
            <p:nvPr/>
          </p:nvSpPr>
          <p:spPr>
            <a:xfrm>
              <a:off x="7516616" y="3055001"/>
              <a:ext cx="1198726" cy="193899"/>
            </a:xfrm>
            <a:prstGeom prst="rect">
              <a:avLst/>
            </a:prstGeom>
          </p:spPr>
          <p:txBody>
            <a:bodyPr vert="horz" wrap="none" lIns="0" tIns="0" rIns="0" bIns="0" rtlCol="0" anchor="b">
              <a:spAutoFit/>
            </a:bodyPr>
            <a:lstStyle>
              <a:lvl1pPr indent="0" defTabSz="1734634">
                <a:lnSpc>
                  <a:spcPct val="90000"/>
                </a:lnSpc>
                <a:spcBef>
                  <a:spcPts val="800"/>
                </a:spcBef>
                <a:buFont typeface="Arial" charset="0"/>
                <a:buNone/>
                <a:defRPr sz="2400" b="0" i="0" cap="all" spc="-133" baseline="0">
                  <a:solidFill>
                    <a:schemeClr val="accent4"/>
                  </a:solidFill>
                  <a:latin typeface="Arial Black" charset="0"/>
                  <a:ea typeface="Arial Black" charset="0"/>
                  <a:cs typeface="Arial Black" charset="0"/>
                </a:defRPr>
              </a:lvl1pPr>
              <a:lvl2pPr marL="182875" indent="-182875" defTabSz="1734634">
                <a:lnSpc>
                  <a:spcPct val="90000"/>
                </a:lnSpc>
                <a:spcBef>
                  <a:spcPts val="800"/>
                </a:spcBef>
                <a:buFont typeface="Arial" charset="0"/>
                <a:buChar char="•"/>
                <a:defRPr b="1" i="0" cap="none" baseline="0">
                  <a:solidFill>
                    <a:schemeClr val="bg2"/>
                  </a:solidFill>
                  <a:ea typeface="Arial Black" charset="0"/>
                  <a:cs typeface="Arial Black" charset="0"/>
                </a:defRPr>
              </a:lvl2pPr>
              <a:lvl3pPr marL="365751" indent="-182875" defTabSz="1734634">
                <a:lnSpc>
                  <a:spcPct val="90000"/>
                </a:lnSpc>
                <a:spcBef>
                  <a:spcPts val="800"/>
                </a:spcBef>
                <a:buFont typeface="Arial" charset="0"/>
                <a:buChar char="•"/>
                <a:defRPr b="1" i="0" cap="none" baseline="0">
                  <a:solidFill>
                    <a:schemeClr val="bg2"/>
                  </a:solidFill>
                  <a:ea typeface="Arial Black" charset="0"/>
                  <a:cs typeface="Arial Black" charset="0"/>
                </a:defRPr>
              </a:lvl3pPr>
              <a:lvl4pPr marL="0" indent="0" defTabSz="1734634">
                <a:lnSpc>
                  <a:spcPct val="90000"/>
                </a:lnSpc>
                <a:spcBef>
                  <a:spcPts val="800"/>
                </a:spcBef>
                <a:buFont typeface="Arial" charset="0"/>
                <a:buNone/>
                <a:defRPr b="0" i="0" cap="none" baseline="0">
                  <a:solidFill>
                    <a:schemeClr val="bg2"/>
                  </a:solidFill>
                  <a:ea typeface="Arial Black" charset="0"/>
                  <a:cs typeface="Arial Black" charset="0"/>
                </a:defRPr>
              </a:lvl4pPr>
              <a:lvl5pPr marL="182875" indent="-182875" defTabSz="1734634">
                <a:lnSpc>
                  <a:spcPct val="90000"/>
                </a:lnSpc>
                <a:spcBef>
                  <a:spcPts val="800"/>
                </a:spcBef>
                <a:buFont typeface="Arial" charset="0"/>
                <a:buChar char="•"/>
                <a:defRPr b="0" i="0" cap="none" baseline="0">
                  <a:solidFill>
                    <a:schemeClr val="bg2"/>
                  </a:solidFill>
                  <a:ea typeface="Arial Black" charset="0"/>
                  <a:cs typeface="Arial Black" charset="0"/>
                </a:defRPr>
              </a:lvl5pPr>
              <a:lvl6pPr marL="365751" indent="-182875" defTabSz="1734634">
                <a:lnSpc>
                  <a:spcPct val="90000"/>
                </a:lnSpc>
                <a:spcBef>
                  <a:spcPts val="800"/>
                </a:spcBef>
                <a:buFont typeface="Arial" charset="0"/>
                <a:buChar char="•"/>
                <a:defRPr sz="2133" b="1" i="0" cap="none" baseline="0">
                  <a:solidFill>
                    <a:schemeClr val="tx2"/>
                  </a:solidFill>
                  <a:latin typeface="Arial Bold" charset="0"/>
                  <a:ea typeface="Arial Bold" charset="0"/>
                  <a:cs typeface="Arial Bold" charset="0"/>
                </a:defRPr>
              </a:lvl6pPr>
              <a:lvl7pPr marL="0" indent="0" defTabSz="1734634">
                <a:lnSpc>
                  <a:spcPct val="90000"/>
                </a:lnSpc>
                <a:spcBef>
                  <a:spcPts val="800"/>
                </a:spcBef>
                <a:buFont typeface="Arial" charset="0"/>
                <a:buNone/>
                <a:defRPr sz="1867" b="1" i="0" cap="none" baseline="0">
                  <a:latin typeface="Arial Bold" charset="0"/>
                  <a:ea typeface="Arial Bold" charset="0"/>
                  <a:cs typeface="Arial Bold" charset="0"/>
                </a:defRPr>
              </a:lvl7pPr>
              <a:lvl8pPr marL="182875" indent="-182875" defTabSz="1734634">
                <a:lnSpc>
                  <a:spcPct val="90000"/>
                </a:lnSpc>
                <a:spcBef>
                  <a:spcPts val="800"/>
                </a:spcBef>
                <a:buFont typeface="Arial" charset="0"/>
                <a:buChar char="•"/>
                <a:defRPr sz="1867" b="1" i="0" cap="none" baseline="0">
                  <a:latin typeface="Arial Bold" charset="0"/>
                  <a:ea typeface="Arial Bold" charset="0"/>
                  <a:cs typeface="Arial Bold" charset="0"/>
                </a:defRPr>
              </a:lvl8pPr>
              <a:lvl9pPr marL="365751" indent="-182875" defTabSz="1734634">
                <a:lnSpc>
                  <a:spcPct val="90000"/>
                </a:lnSpc>
                <a:spcBef>
                  <a:spcPts val="800"/>
                </a:spcBef>
                <a:buFont typeface="Arial" charset="0"/>
                <a:buChar char="•"/>
                <a:defRPr sz="1867" b="1" i="0" cap="none" baseline="0">
                  <a:latin typeface="Arial Bold" charset="0"/>
                  <a:ea typeface="Arial Black" charset="0"/>
                  <a:cs typeface="Arial Black" charset="0"/>
                </a:defRPr>
              </a:lvl9pPr>
            </a:lstStyle>
            <a:p>
              <a:r>
                <a:rPr lang="en-US" sz="1400" dirty="0" smtClean="0">
                  <a:solidFill>
                    <a:srgbClr val="205AAB"/>
                  </a:solidFill>
                </a:rPr>
                <a:t>ecosystems</a:t>
              </a:r>
              <a:endParaRPr lang="en-US" sz="1400" dirty="0">
                <a:solidFill>
                  <a:srgbClr val="205AAB"/>
                </a:solidFill>
              </a:endParaRPr>
            </a:p>
          </p:txBody>
        </p:sp>
        <p:cxnSp>
          <p:nvCxnSpPr>
            <p:cNvPr id="233" name="Straight Arrow Connector 232"/>
            <p:cNvCxnSpPr/>
            <p:nvPr/>
          </p:nvCxnSpPr>
          <p:spPr>
            <a:xfrm>
              <a:off x="8786221" y="3151950"/>
              <a:ext cx="1080000" cy="0"/>
            </a:xfrm>
            <a:prstGeom prst="straightConnector1">
              <a:avLst/>
            </a:prstGeom>
            <a:noFill/>
            <a:ln w="22225">
              <a:solidFill>
                <a:schemeClr val="accent6"/>
              </a:solidFill>
              <a:prstDash val="sysDash"/>
              <a:miter lim="800000"/>
              <a:tailEnd type="triangle"/>
            </a:ln>
          </p:spPr>
          <p:style>
            <a:lnRef idx="2">
              <a:schemeClr val="accent1">
                <a:shade val="50000"/>
              </a:schemeClr>
            </a:lnRef>
            <a:fillRef idx="1">
              <a:schemeClr val="accent1"/>
            </a:fillRef>
            <a:effectRef idx="0">
              <a:schemeClr val="accent1"/>
            </a:effectRef>
            <a:fontRef idx="minor">
              <a:schemeClr val="lt1"/>
            </a:fontRef>
          </p:style>
        </p:cxnSp>
        <p:sp>
          <p:nvSpPr>
            <p:cNvPr id="234" name="TextBox 233"/>
            <p:cNvSpPr txBox="1"/>
            <p:nvPr/>
          </p:nvSpPr>
          <p:spPr>
            <a:xfrm>
              <a:off x="9926223" y="3055000"/>
              <a:ext cx="1391842" cy="193899"/>
            </a:xfrm>
            <a:prstGeom prst="rect">
              <a:avLst/>
            </a:prstGeom>
          </p:spPr>
          <p:txBody>
            <a:bodyPr vert="horz" wrap="square" lIns="0" tIns="0" rIns="0" bIns="0" rtlCol="0" anchor="ctr">
              <a:spAutoFit/>
            </a:bodyPr>
            <a:lstStyle>
              <a:lvl1pPr indent="0" defTabSz="1734634">
                <a:lnSpc>
                  <a:spcPct val="90000"/>
                </a:lnSpc>
                <a:spcBef>
                  <a:spcPts val="800"/>
                </a:spcBef>
                <a:buFont typeface="Arial" charset="0"/>
                <a:buNone/>
                <a:defRPr sz="2400" b="0" i="0" cap="all" spc="-133" baseline="0">
                  <a:solidFill>
                    <a:schemeClr val="accent4"/>
                  </a:solidFill>
                  <a:latin typeface="Arial Black" charset="0"/>
                  <a:ea typeface="Arial Black" charset="0"/>
                  <a:cs typeface="Arial Black" charset="0"/>
                </a:defRPr>
              </a:lvl1pPr>
              <a:lvl2pPr marL="182875" indent="-182875" defTabSz="1734634">
                <a:lnSpc>
                  <a:spcPct val="90000"/>
                </a:lnSpc>
                <a:spcBef>
                  <a:spcPts val="800"/>
                </a:spcBef>
                <a:buFont typeface="Arial" charset="0"/>
                <a:buChar char="•"/>
                <a:defRPr b="1" i="0" cap="none" baseline="0">
                  <a:solidFill>
                    <a:schemeClr val="bg2"/>
                  </a:solidFill>
                  <a:ea typeface="Arial Black" charset="0"/>
                  <a:cs typeface="Arial Black" charset="0"/>
                </a:defRPr>
              </a:lvl2pPr>
              <a:lvl3pPr marL="365751" indent="-182875" defTabSz="1734634">
                <a:lnSpc>
                  <a:spcPct val="90000"/>
                </a:lnSpc>
                <a:spcBef>
                  <a:spcPts val="800"/>
                </a:spcBef>
                <a:buFont typeface="Arial" charset="0"/>
                <a:buChar char="•"/>
                <a:defRPr b="1" i="0" cap="none" baseline="0">
                  <a:solidFill>
                    <a:schemeClr val="bg2"/>
                  </a:solidFill>
                  <a:ea typeface="Arial Black" charset="0"/>
                  <a:cs typeface="Arial Black" charset="0"/>
                </a:defRPr>
              </a:lvl3pPr>
              <a:lvl4pPr marL="0" indent="0" defTabSz="1734634">
                <a:lnSpc>
                  <a:spcPct val="90000"/>
                </a:lnSpc>
                <a:spcBef>
                  <a:spcPts val="800"/>
                </a:spcBef>
                <a:buFont typeface="Arial" charset="0"/>
                <a:buNone/>
                <a:defRPr b="0" i="0" cap="none" baseline="0">
                  <a:solidFill>
                    <a:schemeClr val="bg2"/>
                  </a:solidFill>
                  <a:ea typeface="Arial Black" charset="0"/>
                  <a:cs typeface="Arial Black" charset="0"/>
                </a:defRPr>
              </a:lvl4pPr>
              <a:lvl5pPr marL="182875" indent="-182875" defTabSz="1734634">
                <a:lnSpc>
                  <a:spcPct val="90000"/>
                </a:lnSpc>
                <a:spcBef>
                  <a:spcPts val="800"/>
                </a:spcBef>
                <a:buFont typeface="Arial" charset="0"/>
                <a:buChar char="•"/>
                <a:defRPr b="0" i="0" cap="none" baseline="0">
                  <a:solidFill>
                    <a:schemeClr val="bg2"/>
                  </a:solidFill>
                  <a:ea typeface="Arial Black" charset="0"/>
                  <a:cs typeface="Arial Black" charset="0"/>
                </a:defRPr>
              </a:lvl5pPr>
              <a:lvl6pPr marL="365751" indent="-182875" defTabSz="1734634">
                <a:lnSpc>
                  <a:spcPct val="90000"/>
                </a:lnSpc>
                <a:spcBef>
                  <a:spcPts val="800"/>
                </a:spcBef>
                <a:buFont typeface="Arial" charset="0"/>
                <a:buChar char="•"/>
                <a:defRPr sz="2133" b="1" i="0" cap="none" baseline="0">
                  <a:solidFill>
                    <a:schemeClr val="tx2"/>
                  </a:solidFill>
                  <a:latin typeface="Arial Bold" charset="0"/>
                  <a:ea typeface="Arial Bold" charset="0"/>
                  <a:cs typeface="Arial Bold" charset="0"/>
                </a:defRPr>
              </a:lvl6pPr>
              <a:lvl7pPr marL="0" indent="0" defTabSz="1734634">
                <a:lnSpc>
                  <a:spcPct val="90000"/>
                </a:lnSpc>
                <a:spcBef>
                  <a:spcPts val="800"/>
                </a:spcBef>
                <a:buFont typeface="Arial" charset="0"/>
                <a:buNone/>
                <a:defRPr sz="1867" b="1" i="0" cap="none" baseline="0">
                  <a:latin typeface="Arial Bold" charset="0"/>
                  <a:ea typeface="Arial Bold" charset="0"/>
                  <a:cs typeface="Arial Bold" charset="0"/>
                </a:defRPr>
              </a:lvl7pPr>
              <a:lvl8pPr marL="182875" indent="-182875" defTabSz="1734634">
                <a:lnSpc>
                  <a:spcPct val="90000"/>
                </a:lnSpc>
                <a:spcBef>
                  <a:spcPts val="800"/>
                </a:spcBef>
                <a:buFont typeface="Arial" charset="0"/>
                <a:buChar char="•"/>
                <a:defRPr sz="1867" b="1" i="0" cap="none" baseline="0">
                  <a:latin typeface="Arial Bold" charset="0"/>
                  <a:ea typeface="Arial Bold" charset="0"/>
                  <a:cs typeface="Arial Bold" charset="0"/>
                </a:defRPr>
              </a:lvl8pPr>
              <a:lvl9pPr marL="365751" indent="-182875" defTabSz="1734634">
                <a:lnSpc>
                  <a:spcPct val="90000"/>
                </a:lnSpc>
                <a:spcBef>
                  <a:spcPts val="800"/>
                </a:spcBef>
                <a:buFont typeface="Arial" charset="0"/>
                <a:buChar char="•"/>
                <a:defRPr sz="1867" b="1" i="0" cap="none" baseline="0">
                  <a:latin typeface="Arial Bold" charset="0"/>
                  <a:ea typeface="Arial Black" charset="0"/>
                  <a:cs typeface="Arial Black" charset="0"/>
                </a:defRPr>
              </a:lvl9pPr>
            </a:lstStyle>
            <a:p>
              <a:r>
                <a:rPr lang="en-US" sz="1400" dirty="0" smtClean="0">
                  <a:solidFill>
                    <a:srgbClr val="205AAB"/>
                  </a:solidFill>
                </a:rPr>
                <a:t>economy</a:t>
              </a:r>
              <a:endParaRPr lang="en-US" sz="1400" dirty="0">
                <a:solidFill>
                  <a:srgbClr val="205AAB"/>
                </a:solidFill>
              </a:endParaRPr>
            </a:p>
          </p:txBody>
        </p:sp>
        <p:sp>
          <p:nvSpPr>
            <p:cNvPr id="235" name="Freeform 62"/>
            <p:cNvSpPr>
              <a:spLocks/>
            </p:cNvSpPr>
            <p:nvPr/>
          </p:nvSpPr>
          <p:spPr bwMode="auto">
            <a:xfrm>
              <a:off x="1736834" y="2949926"/>
              <a:ext cx="393777" cy="404048"/>
            </a:xfrm>
            <a:custGeom>
              <a:avLst/>
              <a:gdLst>
                <a:gd name="T0" fmla="*/ 192 w 218"/>
                <a:gd name="T1" fmla="*/ 174 h 288"/>
                <a:gd name="T2" fmla="*/ 159 w 218"/>
                <a:gd name="T3" fmla="*/ 142 h 288"/>
                <a:gd name="T4" fmla="*/ 192 w 218"/>
                <a:gd name="T5" fmla="*/ 109 h 288"/>
                <a:gd name="T6" fmla="*/ 218 w 218"/>
                <a:gd name="T7" fmla="*/ 117 h 288"/>
                <a:gd name="T8" fmla="*/ 218 w 218"/>
                <a:gd name="T9" fmla="*/ 109 h 288"/>
                <a:gd name="T10" fmla="*/ 218 w 218"/>
                <a:gd name="T11" fmla="*/ 79 h 288"/>
                <a:gd name="T12" fmla="*/ 208 w 218"/>
                <a:gd name="T13" fmla="*/ 69 h 288"/>
                <a:gd name="T14" fmla="*/ 163 w 218"/>
                <a:gd name="T15" fmla="*/ 69 h 288"/>
                <a:gd name="T16" fmla="*/ 173 w 218"/>
                <a:gd name="T17" fmla="*/ 32 h 288"/>
                <a:gd name="T18" fmla="*/ 140 w 218"/>
                <a:gd name="T19" fmla="*/ 0 h 288"/>
                <a:gd name="T20" fmla="*/ 107 w 218"/>
                <a:gd name="T21" fmla="*/ 32 h 288"/>
                <a:gd name="T22" fmla="*/ 117 w 218"/>
                <a:gd name="T23" fmla="*/ 69 h 288"/>
                <a:gd name="T24" fmla="*/ 72 w 218"/>
                <a:gd name="T25" fmla="*/ 69 h 288"/>
                <a:gd name="T26" fmla="*/ 62 w 218"/>
                <a:gd name="T27" fmla="*/ 79 h 288"/>
                <a:gd name="T28" fmla="*/ 62 w 218"/>
                <a:gd name="T29" fmla="*/ 119 h 288"/>
                <a:gd name="T30" fmla="*/ 33 w 218"/>
                <a:gd name="T31" fmla="*/ 112 h 288"/>
                <a:gd name="T32" fmla="*/ 0 w 218"/>
                <a:gd name="T33" fmla="*/ 144 h 288"/>
                <a:gd name="T34" fmla="*/ 33 w 218"/>
                <a:gd name="T35" fmla="*/ 177 h 288"/>
                <a:gd name="T36" fmla="*/ 62 w 218"/>
                <a:gd name="T37" fmla="*/ 170 h 288"/>
                <a:gd name="T38" fmla="*/ 62 w 218"/>
                <a:gd name="T39" fmla="*/ 215 h 288"/>
                <a:gd name="T40" fmla="*/ 72 w 218"/>
                <a:gd name="T41" fmla="*/ 225 h 288"/>
                <a:gd name="T42" fmla="*/ 116 w 218"/>
                <a:gd name="T43" fmla="*/ 225 h 288"/>
                <a:gd name="T44" fmla="*/ 107 w 218"/>
                <a:gd name="T45" fmla="*/ 256 h 288"/>
                <a:gd name="T46" fmla="*/ 140 w 218"/>
                <a:gd name="T47" fmla="*/ 288 h 288"/>
                <a:gd name="T48" fmla="*/ 173 w 218"/>
                <a:gd name="T49" fmla="*/ 256 h 288"/>
                <a:gd name="T50" fmla="*/ 164 w 218"/>
                <a:gd name="T51" fmla="*/ 225 h 288"/>
                <a:gd name="T52" fmla="*/ 208 w 218"/>
                <a:gd name="T53" fmla="*/ 225 h 288"/>
                <a:gd name="T54" fmla="*/ 218 w 218"/>
                <a:gd name="T55" fmla="*/ 215 h 288"/>
                <a:gd name="T56" fmla="*/ 218 w 218"/>
                <a:gd name="T57" fmla="*/ 180 h 288"/>
                <a:gd name="T58" fmla="*/ 218 w 218"/>
                <a:gd name="T59" fmla="*/ 165 h 288"/>
                <a:gd name="T60" fmla="*/ 192 w 218"/>
                <a:gd name="T61" fmla="*/ 174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18" h="288">
                  <a:moveTo>
                    <a:pt x="192" y="174"/>
                  </a:moveTo>
                  <a:cubicBezTo>
                    <a:pt x="174" y="174"/>
                    <a:pt x="159" y="160"/>
                    <a:pt x="159" y="142"/>
                  </a:cubicBezTo>
                  <a:cubicBezTo>
                    <a:pt x="159" y="123"/>
                    <a:pt x="174" y="109"/>
                    <a:pt x="192" y="109"/>
                  </a:cubicBezTo>
                  <a:cubicBezTo>
                    <a:pt x="199" y="109"/>
                    <a:pt x="211" y="119"/>
                    <a:pt x="218" y="117"/>
                  </a:cubicBezTo>
                  <a:cubicBezTo>
                    <a:pt x="218" y="109"/>
                    <a:pt x="218" y="109"/>
                    <a:pt x="218" y="109"/>
                  </a:cubicBezTo>
                  <a:cubicBezTo>
                    <a:pt x="218" y="79"/>
                    <a:pt x="218" y="79"/>
                    <a:pt x="218" y="79"/>
                  </a:cubicBezTo>
                  <a:cubicBezTo>
                    <a:pt x="218" y="73"/>
                    <a:pt x="213" y="69"/>
                    <a:pt x="208" y="69"/>
                  </a:cubicBezTo>
                  <a:cubicBezTo>
                    <a:pt x="208" y="69"/>
                    <a:pt x="169" y="76"/>
                    <a:pt x="163" y="69"/>
                  </a:cubicBezTo>
                  <a:cubicBezTo>
                    <a:pt x="156" y="62"/>
                    <a:pt x="173" y="41"/>
                    <a:pt x="173" y="32"/>
                  </a:cubicBezTo>
                  <a:cubicBezTo>
                    <a:pt x="173" y="14"/>
                    <a:pt x="158" y="0"/>
                    <a:pt x="140" y="0"/>
                  </a:cubicBezTo>
                  <a:cubicBezTo>
                    <a:pt x="122" y="0"/>
                    <a:pt x="107" y="14"/>
                    <a:pt x="107" y="32"/>
                  </a:cubicBezTo>
                  <a:cubicBezTo>
                    <a:pt x="107" y="41"/>
                    <a:pt x="125" y="61"/>
                    <a:pt x="117" y="69"/>
                  </a:cubicBezTo>
                  <a:cubicBezTo>
                    <a:pt x="109" y="77"/>
                    <a:pt x="72" y="69"/>
                    <a:pt x="72" y="69"/>
                  </a:cubicBezTo>
                  <a:cubicBezTo>
                    <a:pt x="66" y="69"/>
                    <a:pt x="62" y="73"/>
                    <a:pt x="62" y="79"/>
                  </a:cubicBezTo>
                  <a:cubicBezTo>
                    <a:pt x="62" y="79"/>
                    <a:pt x="69" y="112"/>
                    <a:pt x="62" y="119"/>
                  </a:cubicBezTo>
                  <a:cubicBezTo>
                    <a:pt x="55" y="125"/>
                    <a:pt x="41" y="112"/>
                    <a:pt x="33" y="112"/>
                  </a:cubicBezTo>
                  <a:cubicBezTo>
                    <a:pt x="15" y="112"/>
                    <a:pt x="0" y="126"/>
                    <a:pt x="0" y="144"/>
                  </a:cubicBezTo>
                  <a:cubicBezTo>
                    <a:pt x="0" y="162"/>
                    <a:pt x="15" y="177"/>
                    <a:pt x="33" y="177"/>
                  </a:cubicBezTo>
                  <a:cubicBezTo>
                    <a:pt x="41" y="177"/>
                    <a:pt x="54" y="162"/>
                    <a:pt x="62" y="170"/>
                  </a:cubicBezTo>
                  <a:cubicBezTo>
                    <a:pt x="70" y="178"/>
                    <a:pt x="62" y="215"/>
                    <a:pt x="62" y="215"/>
                  </a:cubicBezTo>
                  <a:cubicBezTo>
                    <a:pt x="62" y="220"/>
                    <a:pt x="66" y="225"/>
                    <a:pt x="72" y="225"/>
                  </a:cubicBezTo>
                  <a:cubicBezTo>
                    <a:pt x="72" y="225"/>
                    <a:pt x="109" y="218"/>
                    <a:pt x="116" y="225"/>
                  </a:cubicBezTo>
                  <a:cubicBezTo>
                    <a:pt x="123" y="232"/>
                    <a:pt x="107" y="247"/>
                    <a:pt x="107" y="256"/>
                  </a:cubicBezTo>
                  <a:cubicBezTo>
                    <a:pt x="107" y="274"/>
                    <a:pt x="122" y="288"/>
                    <a:pt x="140" y="288"/>
                  </a:cubicBezTo>
                  <a:cubicBezTo>
                    <a:pt x="158" y="288"/>
                    <a:pt x="173" y="274"/>
                    <a:pt x="173" y="256"/>
                  </a:cubicBezTo>
                  <a:cubicBezTo>
                    <a:pt x="173" y="247"/>
                    <a:pt x="155" y="233"/>
                    <a:pt x="164" y="225"/>
                  </a:cubicBezTo>
                  <a:cubicBezTo>
                    <a:pt x="173" y="216"/>
                    <a:pt x="208" y="225"/>
                    <a:pt x="208" y="225"/>
                  </a:cubicBezTo>
                  <a:cubicBezTo>
                    <a:pt x="213" y="225"/>
                    <a:pt x="218" y="220"/>
                    <a:pt x="218" y="215"/>
                  </a:cubicBezTo>
                  <a:cubicBezTo>
                    <a:pt x="218" y="180"/>
                    <a:pt x="218" y="180"/>
                    <a:pt x="218" y="180"/>
                  </a:cubicBezTo>
                  <a:cubicBezTo>
                    <a:pt x="218" y="165"/>
                    <a:pt x="218" y="165"/>
                    <a:pt x="218" y="165"/>
                  </a:cubicBezTo>
                  <a:cubicBezTo>
                    <a:pt x="210" y="162"/>
                    <a:pt x="199" y="174"/>
                    <a:pt x="192" y="174"/>
                  </a:cubicBezTo>
                  <a:close/>
                </a:path>
              </a:pathLst>
            </a:custGeom>
            <a:solidFill>
              <a:srgbClr val="3165AE"/>
            </a:solidFill>
            <a:ln>
              <a:noFill/>
            </a:ln>
            <a:extLst/>
          </p:spPr>
          <p:txBody>
            <a:bodyPr vert="horz" wrap="square" lIns="91440" tIns="45720" rIns="91440" bIns="45720" numCol="1" anchor="t" anchorCtr="0" compatLnSpc="1">
              <a:prstTxWarp prst="textNoShape">
                <a:avLst/>
              </a:prstTxWarp>
            </a:bodyPr>
            <a:lstStyle/>
            <a:p>
              <a:endParaRPr lang="en-IE"/>
            </a:p>
          </p:txBody>
        </p:sp>
        <p:sp>
          <p:nvSpPr>
            <p:cNvPr id="236" name="TextBox 235"/>
            <p:cNvSpPr txBox="1"/>
            <p:nvPr/>
          </p:nvSpPr>
          <p:spPr>
            <a:xfrm>
              <a:off x="321423" y="2958051"/>
              <a:ext cx="1782869" cy="387798"/>
            </a:xfrm>
            <a:prstGeom prst="rect">
              <a:avLst/>
            </a:prstGeom>
          </p:spPr>
          <p:txBody>
            <a:bodyPr vert="horz" wrap="square" lIns="0" tIns="0" rIns="0" bIns="0" rtlCol="0" anchor="b">
              <a:spAutoFit/>
            </a:bodyPr>
            <a:lstStyle>
              <a:lvl1pPr indent="0" defTabSz="1734634">
                <a:lnSpc>
                  <a:spcPct val="90000"/>
                </a:lnSpc>
                <a:spcBef>
                  <a:spcPts val="800"/>
                </a:spcBef>
                <a:buFont typeface="Arial" charset="0"/>
                <a:buNone/>
                <a:defRPr sz="2400" b="0" i="0" cap="all" spc="-133" baseline="0">
                  <a:solidFill>
                    <a:schemeClr val="accent4"/>
                  </a:solidFill>
                  <a:latin typeface="Arial Black" charset="0"/>
                  <a:ea typeface="Arial Black" charset="0"/>
                  <a:cs typeface="Arial Black" charset="0"/>
                </a:defRPr>
              </a:lvl1pPr>
              <a:lvl2pPr marL="182875" indent="-182875" defTabSz="1734634">
                <a:lnSpc>
                  <a:spcPct val="90000"/>
                </a:lnSpc>
                <a:spcBef>
                  <a:spcPts val="800"/>
                </a:spcBef>
                <a:buFont typeface="Arial" charset="0"/>
                <a:buChar char="•"/>
                <a:defRPr b="1" i="0" cap="none" baseline="0">
                  <a:solidFill>
                    <a:schemeClr val="bg2"/>
                  </a:solidFill>
                  <a:ea typeface="Arial Black" charset="0"/>
                  <a:cs typeface="Arial Black" charset="0"/>
                </a:defRPr>
              </a:lvl2pPr>
              <a:lvl3pPr marL="365751" indent="-182875" defTabSz="1734634">
                <a:lnSpc>
                  <a:spcPct val="90000"/>
                </a:lnSpc>
                <a:spcBef>
                  <a:spcPts val="800"/>
                </a:spcBef>
                <a:buFont typeface="Arial" charset="0"/>
                <a:buChar char="•"/>
                <a:defRPr b="1" i="0" cap="none" baseline="0">
                  <a:solidFill>
                    <a:schemeClr val="bg2"/>
                  </a:solidFill>
                  <a:ea typeface="Arial Black" charset="0"/>
                  <a:cs typeface="Arial Black" charset="0"/>
                </a:defRPr>
              </a:lvl3pPr>
              <a:lvl4pPr marL="0" indent="0" defTabSz="1734634">
                <a:lnSpc>
                  <a:spcPct val="90000"/>
                </a:lnSpc>
                <a:spcBef>
                  <a:spcPts val="800"/>
                </a:spcBef>
                <a:buFont typeface="Arial" charset="0"/>
                <a:buNone/>
                <a:defRPr b="0" i="0" cap="none" baseline="0">
                  <a:solidFill>
                    <a:schemeClr val="bg2"/>
                  </a:solidFill>
                  <a:ea typeface="Arial Black" charset="0"/>
                  <a:cs typeface="Arial Black" charset="0"/>
                </a:defRPr>
              </a:lvl4pPr>
              <a:lvl5pPr marL="182875" indent="-182875" defTabSz="1734634">
                <a:lnSpc>
                  <a:spcPct val="90000"/>
                </a:lnSpc>
                <a:spcBef>
                  <a:spcPts val="800"/>
                </a:spcBef>
                <a:buFont typeface="Arial" charset="0"/>
                <a:buChar char="•"/>
                <a:defRPr b="0" i="0" cap="none" baseline="0">
                  <a:solidFill>
                    <a:schemeClr val="bg2"/>
                  </a:solidFill>
                  <a:ea typeface="Arial Black" charset="0"/>
                  <a:cs typeface="Arial Black" charset="0"/>
                </a:defRPr>
              </a:lvl5pPr>
              <a:lvl6pPr marL="365751" indent="-182875" defTabSz="1734634">
                <a:lnSpc>
                  <a:spcPct val="90000"/>
                </a:lnSpc>
                <a:spcBef>
                  <a:spcPts val="800"/>
                </a:spcBef>
                <a:buFont typeface="Arial" charset="0"/>
                <a:buChar char="•"/>
                <a:defRPr sz="2133" b="1" i="0" cap="none" baseline="0">
                  <a:solidFill>
                    <a:schemeClr val="tx2"/>
                  </a:solidFill>
                  <a:latin typeface="Arial Bold" charset="0"/>
                  <a:ea typeface="Arial Bold" charset="0"/>
                  <a:cs typeface="Arial Bold" charset="0"/>
                </a:defRPr>
              </a:lvl6pPr>
              <a:lvl7pPr marL="0" indent="0" defTabSz="1734634">
                <a:lnSpc>
                  <a:spcPct val="90000"/>
                </a:lnSpc>
                <a:spcBef>
                  <a:spcPts val="800"/>
                </a:spcBef>
                <a:buFont typeface="Arial" charset="0"/>
                <a:buNone/>
                <a:defRPr sz="1867" b="1" i="0" cap="none" baseline="0">
                  <a:latin typeface="Arial Bold" charset="0"/>
                  <a:ea typeface="Arial Bold" charset="0"/>
                  <a:cs typeface="Arial Bold" charset="0"/>
                </a:defRPr>
              </a:lvl7pPr>
              <a:lvl8pPr marL="182875" indent="-182875" defTabSz="1734634">
                <a:lnSpc>
                  <a:spcPct val="90000"/>
                </a:lnSpc>
                <a:spcBef>
                  <a:spcPts val="800"/>
                </a:spcBef>
                <a:buFont typeface="Arial" charset="0"/>
                <a:buChar char="•"/>
                <a:defRPr sz="1867" b="1" i="0" cap="none" baseline="0">
                  <a:latin typeface="Arial Bold" charset="0"/>
                  <a:ea typeface="Arial Bold" charset="0"/>
                  <a:cs typeface="Arial Bold" charset="0"/>
                </a:defRPr>
              </a:lvl8pPr>
              <a:lvl9pPr marL="365751" indent="-182875" defTabSz="1734634">
                <a:lnSpc>
                  <a:spcPct val="90000"/>
                </a:lnSpc>
                <a:spcBef>
                  <a:spcPts val="800"/>
                </a:spcBef>
                <a:buFont typeface="Arial" charset="0"/>
                <a:buChar char="•"/>
                <a:defRPr sz="1867" b="1" i="0" cap="none" baseline="0">
                  <a:latin typeface="Arial Bold" charset="0"/>
                  <a:ea typeface="Arial Black" charset="0"/>
                  <a:cs typeface="Arial Black" charset="0"/>
                </a:defRPr>
              </a:lvl9pPr>
            </a:lstStyle>
            <a:p>
              <a:r>
                <a:rPr lang="en-US" sz="1400" dirty="0" smtClean="0">
                  <a:solidFill>
                    <a:srgbClr val="205AAB"/>
                  </a:solidFill>
                </a:rPr>
                <a:t>Strategy &amp; Governance</a:t>
              </a:r>
            </a:p>
          </p:txBody>
        </p:sp>
      </p:grpSp>
      <p:pic>
        <p:nvPicPr>
          <p:cNvPr id="5" name="Picture 4"/>
          <p:cNvPicPr>
            <a:picLocks noChangeAspect="1"/>
          </p:cNvPicPr>
          <p:nvPr/>
        </p:nvPicPr>
        <p:blipFill>
          <a:blip r:embed="rId3"/>
          <a:stretch>
            <a:fillRect/>
          </a:stretch>
        </p:blipFill>
        <p:spPr>
          <a:xfrm>
            <a:off x="426134" y="1725575"/>
            <a:ext cx="1563024" cy="1022205"/>
          </a:xfrm>
          <a:prstGeom prst="rect">
            <a:avLst/>
          </a:prstGeom>
        </p:spPr>
      </p:pic>
      <p:sp>
        <p:nvSpPr>
          <p:cNvPr id="31" name="TextBox 30"/>
          <p:cNvSpPr txBox="1"/>
          <p:nvPr/>
        </p:nvSpPr>
        <p:spPr>
          <a:xfrm>
            <a:off x="5633480" y="5747195"/>
            <a:ext cx="5219391" cy="193899"/>
          </a:xfrm>
          <a:prstGeom prst="rect">
            <a:avLst/>
          </a:prstGeom>
        </p:spPr>
        <p:txBody>
          <a:bodyPr vert="horz" wrap="square" lIns="0" tIns="0" rIns="0" bIns="0" rtlCol="0" anchor="b">
            <a:spAutoFit/>
          </a:bodyPr>
          <a:lstStyle>
            <a:lvl1pPr indent="0" defTabSz="1734634">
              <a:lnSpc>
                <a:spcPct val="90000"/>
              </a:lnSpc>
              <a:spcBef>
                <a:spcPts val="800"/>
              </a:spcBef>
              <a:buFont typeface="Arial" charset="0"/>
              <a:buNone/>
              <a:defRPr sz="2400" b="0" i="0" cap="all" spc="-133" baseline="0">
                <a:solidFill>
                  <a:schemeClr val="accent4"/>
                </a:solidFill>
                <a:latin typeface="Arial Black" charset="0"/>
                <a:ea typeface="Arial Black" charset="0"/>
                <a:cs typeface="Arial Black" charset="0"/>
              </a:defRPr>
            </a:lvl1pPr>
            <a:lvl2pPr marL="182875" indent="-182875" defTabSz="1734634">
              <a:lnSpc>
                <a:spcPct val="90000"/>
              </a:lnSpc>
              <a:spcBef>
                <a:spcPts val="800"/>
              </a:spcBef>
              <a:buFont typeface="Arial" charset="0"/>
              <a:buChar char="•"/>
              <a:defRPr b="1" i="0" cap="none" baseline="0">
                <a:solidFill>
                  <a:schemeClr val="bg2"/>
                </a:solidFill>
                <a:ea typeface="Arial Black" charset="0"/>
                <a:cs typeface="Arial Black" charset="0"/>
              </a:defRPr>
            </a:lvl2pPr>
            <a:lvl3pPr marL="365751" indent="-182875" defTabSz="1734634">
              <a:lnSpc>
                <a:spcPct val="90000"/>
              </a:lnSpc>
              <a:spcBef>
                <a:spcPts val="800"/>
              </a:spcBef>
              <a:buFont typeface="Arial" charset="0"/>
              <a:buChar char="•"/>
              <a:defRPr b="1" i="0" cap="none" baseline="0">
                <a:solidFill>
                  <a:schemeClr val="bg2"/>
                </a:solidFill>
                <a:ea typeface="Arial Black" charset="0"/>
                <a:cs typeface="Arial Black" charset="0"/>
              </a:defRPr>
            </a:lvl3pPr>
            <a:lvl4pPr marL="0" indent="0" defTabSz="1734634">
              <a:lnSpc>
                <a:spcPct val="90000"/>
              </a:lnSpc>
              <a:spcBef>
                <a:spcPts val="800"/>
              </a:spcBef>
              <a:buFont typeface="Arial" charset="0"/>
              <a:buNone/>
              <a:defRPr b="0" i="0" cap="none" baseline="0">
                <a:solidFill>
                  <a:schemeClr val="bg2"/>
                </a:solidFill>
                <a:ea typeface="Arial Black" charset="0"/>
                <a:cs typeface="Arial Black" charset="0"/>
              </a:defRPr>
            </a:lvl4pPr>
            <a:lvl5pPr marL="182875" indent="-182875" defTabSz="1734634">
              <a:lnSpc>
                <a:spcPct val="90000"/>
              </a:lnSpc>
              <a:spcBef>
                <a:spcPts val="800"/>
              </a:spcBef>
              <a:buFont typeface="Arial" charset="0"/>
              <a:buChar char="•"/>
              <a:defRPr b="0" i="0" cap="none" baseline="0">
                <a:solidFill>
                  <a:schemeClr val="bg2"/>
                </a:solidFill>
                <a:ea typeface="Arial Black" charset="0"/>
                <a:cs typeface="Arial Black" charset="0"/>
              </a:defRPr>
            </a:lvl5pPr>
            <a:lvl6pPr marL="365751" indent="-182875" defTabSz="1734634">
              <a:lnSpc>
                <a:spcPct val="90000"/>
              </a:lnSpc>
              <a:spcBef>
                <a:spcPts val="800"/>
              </a:spcBef>
              <a:buFont typeface="Arial" charset="0"/>
              <a:buChar char="•"/>
              <a:defRPr sz="2133" b="1" i="0" cap="none" baseline="0">
                <a:solidFill>
                  <a:schemeClr val="tx2"/>
                </a:solidFill>
                <a:latin typeface="Arial Bold" charset="0"/>
                <a:ea typeface="Arial Bold" charset="0"/>
                <a:cs typeface="Arial Bold" charset="0"/>
              </a:defRPr>
            </a:lvl6pPr>
            <a:lvl7pPr marL="0" indent="0" defTabSz="1734634">
              <a:lnSpc>
                <a:spcPct val="90000"/>
              </a:lnSpc>
              <a:spcBef>
                <a:spcPts val="800"/>
              </a:spcBef>
              <a:buFont typeface="Arial" charset="0"/>
              <a:buNone/>
              <a:defRPr sz="1867" b="1" i="0" cap="none" baseline="0">
                <a:latin typeface="Arial Bold" charset="0"/>
                <a:ea typeface="Arial Bold" charset="0"/>
                <a:cs typeface="Arial Bold" charset="0"/>
              </a:defRPr>
            </a:lvl7pPr>
            <a:lvl8pPr marL="182875" indent="-182875" defTabSz="1734634">
              <a:lnSpc>
                <a:spcPct val="90000"/>
              </a:lnSpc>
              <a:spcBef>
                <a:spcPts val="800"/>
              </a:spcBef>
              <a:buFont typeface="Arial" charset="0"/>
              <a:buChar char="•"/>
              <a:defRPr sz="1867" b="1" i="0" cap="none" baseline="0">
                <a:latin typeface="Arial Bold" charset="0"/>
                <a:ea typeface="Arial Bold" charset="0"/>
                <a:cs typeface="Arial Bold" charset="0"/>
              </a:defRPr>
            </a:lvl8pPr>
            <a:lvl9pPr marL="365751" indent="-182875" defTabSz="1734634">
              <a:lnSpc>
                <a:spcPct val="90000"/>
              </a:lnSpc>
              <a:spcBef>
                <a:spcPts val="800"/>
              </a:spcBef>
              <a:buFont typeface="Arial" charset="0"/>
              <a:buChar char="•"/>
              <a:defRPr sz="1867" b="1" i="0" cap="none" baseline="0">
                <a:latin typeface="Arial Bold" charset="0"/>
                <a:ea typeface="Arial Black" charset="0"/>
                <a:cs typeface="Arial Black" charset="0"/>
              </a:defRPr>
            </a:lvl9pPr>
          </a:lstStyle>
          <a:p>
            <a:r>
              <a:rPr lang="en-US" sz="1400" dirty="0" smtClean="0">
                <a:solidFill>
                  <a:srgbClr val="205AAB"/>
                </a:solidFill>
              </a:rPr>
              <a:t>Major shift:  Addressing the “why behind the buy”</a:t>
            </a:r>
          </a:p>
        </p:txBody>
      </p:sp>
      <p:sp>
        <p:nvSpPr>
          <p:cNvPr id="32" name="Rectangle 31"/>
          <p:cNvSpPr/>
          <p:nvPr/>
        </p:nvSpPr>
        <p:spPr>
          <a:xfrm>
            <a:off x="2526421" y="3302066"/>
            <a:ext cx="2085772" cy="609773"/>
          </a:xfrm>
          <a:prstGeom prst="rect">
            <a:avLst/>
          </a:prstGeom>
        </p:spPr>
        <p:txBody>
          <a:bodyPr wrap="square" lIns="0" tIns="72000" rIns="0" bIns="0">
            <a:spAutoFit/>
          </a:bodyPr>
          <a:lstStyle/>
          <a:p>
            <a:pPr>
              <a:lnSpc>
                <a:spcPct val="90000"/>
              </a:lnSpc>
              <a:spcAft>
                <a:spcPts val="300"/>
              </a:spcAft>
            </a:pPr>
            <a:r>
              <a:rPr lang="en-US" sz="1200" b="1" dirty="0" smtClean="0">
                <a:solidFill>
                  <a:srgbClr val="6C6C6C"/>
                </a:solidFill>
              </a:rPr>
              <a:t>Product Value </a:t>
            </a:r>
          </a:p>
          <a:p>
            <a:pPr>
              <a:lnSpc>
                <a:spcPct val="90000"/>
              </a:lnSpc>
              <a:spcAft>
                <a:spcPts val="300"/>
              </a:spcAft>
            </a:pPr>
            <a:r>
              <a:rPr lang="en-US" sz="1200" dirty="0" smtClean="0">
                <a:solidFill>
                  <a:srgbClr val="6C6C6C"/>
                </a:solidFill>
              </a:rPr>
              <a:t>“Higher reliability engine that burns less fuel”</a:t>
            </a:r>
          </a:p>
        </p:txBody>
      </p:sp>
      <p:sp>
        <p:nvSpPr>
          <p:cNvPr id="33" name="Rectangle 32"/>
          <p:cNvSpPr/>
          <p:nvPr/>
        </p:nvSpPr>
        <p:spPr>
          <a:xfrm>
            <a:off x="9907383" y="3302066"/>
            <a:ext cx="1890976" cy="609773"/>
          </a:xfrm>
          <a:prstGeom prst="rect">
            <a:avLst/>
          </a:prstGeom>
        </p:spPr>
        <p:txBody>
          <a:bodyPr wrap="square" lIns="0" tIns="72000" rIns="0" bIns="0">
            <a:spAutoFit/>
          </a:bodyPr>
          <a:lstStyle/>
          <a:p>
            <a:pPr>
              <a:lnSpc>
                <a:spcPct val="90000"/>
              </a:lnSpc>
              <a:spcAft>
                <a:spcPts val="300"/>
              </a:spcAft>
            </a:pPr>
            <a:r>
              <a:rPr lang="en-US" sz="1200" b="1" dirty="0" smtClean="0">
                <a:solidFill>
                  <a:srgbClr val="6C6C6C"/>
                </a:solidFill>
              </a:rPr>
              <a:t>Digital Economy</a:t>
            </a:r>
          </a:p>
          <a:p>
            <a:pPr>
              <a:lnSpc>
                <a:spcPct val="90000"/>
              </a:lnSpc>
              <a:spcAft>
                <a:spcPts val="300"/>
              </a:spcAft>
            </a:pPr>
            <a:r>
              <a:rPr lang="en-US" sz="1200" dirty="0" smtClean="0">
                <a:solidFill>
                  <a:srgbClr val="6C6C6C"/>
                </a:solidFill>
              </a:rPr>
              <a:t>“Optimizing transport across long distances.”</a:t>
            </a:r>
            <a:endParaRPr lang="en-US" sz="1200" dirty="0">
              <a:solidFill>
                <a:srgbClr val="6C6C6C"/>
              </a:solidFill>
            </a:endParaRPr>
          </a:p>
        </p:txBody>
      </p:sp>
      <p:sp>
        <p:nvSpPr>
          <p:cNvPr id="34" name="Rectangle 33"/>
          <p:cNvSpPr/>
          <p:nvPr/>
        </p:nvSpPr>
        <p:spPr>
          <a:xfrm>
            <a:off x="5320913" y="3302066"/>
            <a:ext cx="1890976" cy="775973"/>
          </a:xfrm>
          <a:prstGeom prst="rect">
            <a:avLst/>
          </a:prstGeom>
        </p:spPr>
        <p:txBody>
          <a:bodyPr wrap="square" lIns="0" tIns="72000" rIns="0" bIns="0">
            <a:spAutoFit/>
          </a:bodyPr>
          <a:lstStyle/>
          <a:p>
            <a:pPr>
              <a:lnSpc>
                <a:spcPct val="90000"/>
              </a:lnSpc>
              <a:spcAft>
                <a:spcPts val="300"/>
              </a:spcAft>
            </a:pPr>
            <a:r>
              <a:rPr lang="en-US" sz="1200" b="1" dirty="0" smtClean="0">
                <a:solidFill>
                  <a:srgbClr val="6C6C6C"/>
                </a:solidFill>
              </a:rPr>
              <a:t>Product outcome</a:t>
            </a:r>
          </a:p>
          <a:p>
            <a:pPr>
              <a:lnSpc>
                <a:spcPct val="90000"/>
              </a:lnSpc>
              <a:spcAft>
                <a:spcPts val="300"/>
              </a:spcAft>
            </a:pPr>
            <a:r>
              <a:rPr lang="en-US" sz="1200" dirty="0" smtClean="0">
                <a:solidFill>
                  <a:srgbClr val="6C6C6C"/>
                </a:solidFill>
              </a:rPr>
              <a:t>“Pay for engine reliability.  Assumes entire risk of time-on-wing and shop visits.”</a:t>
            </a:r>
            <a:endParaRPr lang="en-US" sz="1200" dirty="0">
              <a:solidFill>
                <a:srgbClr val="6C6C6C"/>
              </a:solidFill>
            </a:endParaRPr>
          </a:p>
        </p:txBody>
      </p:sp>
      <p:sp>
        <p:nvSpPr>
          <p:cNvPr id="35" name="Rectangle 34"/>
          <p:cNvSpPr/>
          <p:nvPr/>
        </p:nvSpPr>
        <p:spPr>
          <a:xfrm>
            <a:off x="7521292" y="3302066"/>
            <a:ext cx="1890976" cy="775973"/>
          </a:xfrm>
          <a:prstGeom prst="rect">
            <a:avLst/>
          </a:prstGeom>
        </p:spPr>
        <p:txBody>
          <a:bodyPr wrap="square" lIns="0" tIns="72000" rIns="0" bIns="0">
            <a:spAutoFit/>
          </a:bodyPr>
          <a:lstStyle/>
          <a:p>
            <a:pPr>
              <a:lnSpc>
                <a:spcPct val="90000"/>
              </a:lnSpc>
              <a:spcAft>
                <a:spcPts val="300"/>
              </a:spcAft>
            </a:pPr>
            <a:r>
              <a:rPr lang="en-US" sz="1200" b="1" dirty="0" smtClean="0">
                <a:solidFill>
                  <a:srgbClr val="6C6C6C"/>
                </a:solidFill>
              </a:rPr>
              <a:t>Business outcome</a:t>
            </a:r>
          </a:p>
          <a:p>
            <a:pPr>
              <a:lnSpc>
                <a:spcPct val="90000"/>
              </a:lnSpc>
              <a:spcAft>
                <a:spcPts val="300"/>
              </a:spcAft>
            </a:pPr>
            <a:r>
              <a:rPr lang="en-US" sz="1200" dirty="0" smtClean="0">
                <a:solidFill>
                  <a:srgbClr val="6C6C6C"/>
                </a:solidFill>
              </a:rPr>
              <a:t>“Fleet optimization to reduce equipment failures and minimize delays.”</a:t>
            </a:r>
            <a:endParaRPr lang="en-US" sz="1200" dirty="0">
              <a:solidFill>
                <a:srgbClr val="6C6C6C"/>
              </a:solidFill>
            </a:endParaRPr>
          </a:p>
        </p:txBody>
      </p:sp>
      <p:sp>
        <p:nvSpPr>
          <p:cNvPr id="39" name="Gleichschenkliges Dreieck 25"/>
          <p:cNvSpPr/>
          <p:nvPr/>
        </p:nvSpPr>
        <p:spPr bwMode="gray">
          <a:xfrm rot="5400000">
            <a:off x="4741342" y="4007745"/>
            <a:ext cx="241234" cy="143697"/>
          </a:xfrm>
          <a:prstGeom prst="triangle">
            <a:avLst/>
          </a:prstGeom>
          <a:solidFill>
            <a:srgbClr val="FF99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609493" algn="l" rtl="0" fontAlgn="base">
              <a:spcBef>
                <a:spcPct val="0"/>
              </a:spcBef>
              <a:spcAft>
                <a:spcPct val="0"/>
              </a:spcAft>
              <a:defRPr kern="1200">
                <a:solidFill>
                  <a:schemeClr val="lt1"/>
                </a:solidFill>
                <a:latin typeface="+mn-lt"/>
                <a:ea typeface="+mn-ea"/>
                <a:cs typeface="+mn-cs"/>
              </a:defRPr>
            </a:lvl2pPr>
            <a:lvl3pPr marL="1218987" algn="l" rtl="0" fontAlgn="base">
              <a:spcBef>
                <a:spcPct val="0"/>
              </a:spcBef>
              <a:spcAft>
                <a:spcPct val="0"/>
              </a:spcAft>
              <a:defRPr kern="1200">
                <a:solidFill>
                  <a:schemeClr val="lt1"/>
                </a:solidFill>
                <a:latin typeface="+mn-lt"/>
                <a:ea typeface="+mn-ea"/>
                <a:cs typeface="+mn-cs"/>
              </a:defRPr>
            </a:lvl3pPr>
            <a:lvl4pPr marL="1828480" algn="l" rtl="0" fontAlgn="base">
              <a:spcBef>
                <a:spcPct val="0"/>
              </a:spcBef>
              <a:spcAft>
                <a:spcPct val="0"/>
              </a:spcAft>
              <a:defRPr kern="1200">
                <a:solidFill>
                  <a:schemeClr val="lt1"/>
                </a:solidFill>
                <a:latin typeface="+mn-lt"/>
                <a:ea typeface="+mn-ea"/>
                <a:cs typeface="+mn-cs"/>
              </a:defRPr>
            </a:lvl4pPr>
            <a:lvl5pPr marL="2437973" algn="l" rtl="0" fontAlgn="base">
              <a:spcBef>
                <a:spcPct val="0"/>
              </a:spcBef>
              <a:spcAft>
                <a:spcPct val="0"/>
              </a:spcAft>
              <a:defRPr kern="1200">
                <a:solidFill>
                  <a:schemeClr val="lt1"/>
                </a:solidFill>
                <a:latin typeface="+mn-lt"/>
                <a:ea typeface="+mn-ea"/>
                <a:cs typeface="+mn-cs"/>
              </a:defRPr>
            </a:lvl5pPr>
            <a:lvl6pPr marL="3047467" algn="l" defTabSz="1218987" rtl="0" eaLnBrk="1" latinLnBrk="0" hangingPunct="1">
              <a:defRPr kern="1200">
                <a:solidFill>
                  <a:schemeClr val="lt1"/>
                </a:solidFill>
                <a:latin typeface="+mn-lt"/>
                <a:ea typeface="+mn-ea"/>
                <a:cs typeface="+mn-cs"/>
              </a:defRPr>
            </a:lvl6pPr>
            <a:lvl7pPr marL="3656960" algn="l" defTabSz="1218987" rtl="0" eaLnBrk="1" latinLnBrk="0" hangingPunct="1">
              <a:defRPr kern="1200">
                <a:solidFill>
                  <a:schemeClr val="lt1"/>
                </a:solidFill>
                <a:latin typeface="+mn-lt"/>
                <a:ea typeface="+mn-ea"/>
                <a:cs typeface="+mn-cs"/>
              </a:defRPr>
            </a:lvl7pPr>
            <a:lvl8pPr marL="4266453" algn="l" defTabSz="1218987" rtl="0" eaLnBrk="1" latinLnBrk="0" hangingPunct="1">
              <a:defRPr kern="1200">
                <a:solidFill>
                  <a:schemeClr val="lt1"/>
                </a:solidFill>
                <a:latin typeface="+mn-lt"/>
                <a:ea typeface="+mn-ea"/>
                <a:cs typeface="+mn-cs"/>
              </a:defRPr>
            </a:lvl8pPr>
            <a:lvl9pPr marL="4875947" algn="l" defTabSz="1218987" rtl="0" eaLnBrk="1" latinLnBrk="0" hangingPunct="1">
              <a:defRPr kern="1200">
                <a:solidFill>
                  <a:schemeClr val="lt1"/>
                </a:solidFill>
                <a:latin typeface="+mn-lt"/>
                <a:ea typeface="+mn-ea"/>
                <a:cs typeface="+mn-cs"/>
              </a:defRPr>
            </a:lvl9pPr>
          </a:lstStyle>
          <a:p>
            <a:pPr algn="ctr">
              <a:defRPr/>
            </a:pPr>
            <a:endParaRPr lang="en-US" sz="1400" kern="0" dirty="0">
              <a:solidFill>
                <a:prstClr val="white"/>
              </a:solidFill>
              <a:latin typeface="Calibri" panose="020F0502020204030204" pitchFamily="34" charset="0"/>
            </a:endParaRPr>
          </a:p>
        </p:txBody>
      </p:sp>
      <p:sp>
        <p:nvSpPr>
          <p:cNvPr id="40" name="Freihandform 26"/>
          <p:cNvSpPr/>
          <p:nvPr/>
        </p:nvSpPr>
        <p:spPr bwMode="gray">
          <a:xfrm rot="10800000" flipH="1">
            <a:off x="4786382" y="4185618"/>
            <a:ext cx="182904" cy="2035712"/>
          </a:xfrm>
          <a:custGeom>
            <a:avLst/>
            <a:gdLst>
              <a:gd name="connsiteX0" fmla="*/ 90487 w 90487"/>
              <a:gd name="connsiteY0" fmla="*/ 350044 h 350044"/>
              <a:gd name="connsiteX1" fmla="*/ 0 w 90487"/>
              <a:gd name="connsiteY1" fmla="*/ 292894 h 350044"/>
              <a:gd name="connsiteX2" fmla="*/ 2381 w 90487"/>
              <a:gd name="connsiteY2" fmla="*/ 0 h 350044"/>
              <a:gd name="connsiteX0" fmla="*/ 90487 w 90487"/>
              <a:gd name="connsiteY0" fmla="*/ 350044 h 350044"/>
              <a:gd name="connsiteX1" fmla="*/ 0 w 90487"/>
              <a:gd name="connsiteY1" fmla="*/ 292894 h 350044"/>
              <a:gd name="connsiteX2" fmla="*/ 2381 w 90487"/>
              <a:gd name="connsiteY2" fmla="*/ 0 h 350044"/>
              <a:gd name="connsiteX0" fmla="*/ 90716 w 90716"/>
              <a:gd name="connsiteY0" fmla="*/ 350044 h 350044"/>
              <a:gd name="connsiteX1" fmla="*/ 229 w 90716"/>
              <a:gd name="connsiteY1" fmla="*/ 292894 h 350044"/>
              <a:gd name="connsiteX2" fmla="*/ 229 w 90716"/>
              <a:gd name="connsiteY2" fmla="*/ 0 h 350044"/>
              <a:gd name="connsiteX0" fmla="*/ 105754 w 105754"/>
              <a:gd name="connsiteY0" fmla="*/ 4647724 h 4647724"/>
              <a:gd name="connsiteX1" fmla="*/ 15267 w 105754"/>
              <a:gd name="connsiteY1" fmla="*/ 4590574 h 4647724"/>
              <a:gd name="connsiteX2" fmla="*/ 27 w 105754"/>
              <a:gd name="connsiteY2" fmla="*/ 0 h 4647724"/>
              <a:gd name="connsiteX0" fmla="*/ 90487 w 90487"/>
              <a:gd name="connsiteY0" fmla="*/ 4631849 h 4631849"/>
              <a:gd name="connsiteX1" fmla="*/ 0 w 90487"/>
              <a:gd name="connsiteY1" fmla="*/ 4574699 h 4631849"/>
              <a:gd name="connsiteX2" fmla="*/ 635 w 90487"/>
              <a:gd name="connsiteY2" fmla="*/ 0 h 4631849"/>
              <a:gd name="connsiteX0" fmla="*/ 90487 w 90487"/>
              <a:gd name="connsiteY0" fmla="*/ 4631849 h 4631849"/>
              <a:gd name="connsiteX1" fmla="*/ 0 w 90487"/>
              <a:gd name="connsiteY1" fmla="*/ 4574699 h 4631849"/>
              <a:gd name="connsiteX2" fmla="*/ 635 w 90487"/>
              <a:gd name="connsiteY2" fmla="*/ 0 h 4631849"/>
              <a:gd name="connsiteX0" fmla="*/ 90487 w 90487"/>
              <a:gd name="connsiteY0" fmla="*/ 4628674 h 4628674"/>
              <a:gd name="connsiteX1" fmla="*/ 0 w 90487"/>
              <a:gd name="connsiteY1" fmla="*/ 4571524 h 4628674"/>
              <a:gd name="connsiteX2" fmla="*/ 16510 w 90487"/>
              <a:gd name="connsiteY2" fmla="*/ 0 h 4628674"/>
              <a:gd name="connsiteX0" fmla="*/ 90487 w 90487"/>
              <a:gd name="connsiteY0" fmla="*/ 4625499 h 4625499"/>
              <a:gd name="connsiteX1" fmla="*/ 0 w 90487"/>
              <a:gd name="connsiteY1" fmla="*/ 4568349 h 4625499"/>
              <a:gd name="connsiteX2" fmla="*/ 6987 w 90487"/>
              <a:gd name="connsiteY2" fmla="*/ 0 h 4625499"/>
              <a:gd name="connsiteX0" fmla="*/ 93127 w 93127"/>
              <a:gd name="connsiteY0" fmla="*/ 4625499 h 4625499"/>
              <a:gd name="connsiteX1" fmla="*/ 2640 w 93127"/>
              <a:gd name="connsiteY1" fmla="*/ 4568349 h 4625499"/>
              <a:gd name="connsiteX2" fmla="*/ 102 w 93127"/>
              <a:gd name="connsiteY2" fmla="*/ 0 h 4625499"/>
              <a:gd name="connsiteX0" fmla="*/ 96260 w 96260"/>
              <a:gd name="connsiteY0" fmla="*/ 4622324 h 4622324"/>
              <a:gd name="connsiteX1" fmla="*/ 5773 w 96260"/>
              <a:gd name="connsiteY1" fmla="*/ 4565174 h 4622324"/>
              <a:gd name="connsiteX2" fmla="*/ 60 w 96260"/>
              <a:gd name="connsiteY2" fmla="*/ 0 h 4622324"/>
              <a:gd name="connsiteX0" fmla="*/ 90487 w 90487"/>
              <a:gd name="connsiteY0" fmla="*/ 4612799 h 4612799"/>
              <a:gd name="connsiteX1" fmla="*/ 0 w 90487"/>
              <a:gd name="connsiteY1" fmla="*/ 4555649 h 4612799"/>
              <a:gd name="connsiteX2" fmla="*/ 3812 w 90487"/>
              <a:gd name="connsiteY2" fmla="*/ 0 h 4612799"/>
              <a:gd name="connsiteX0" fmla="*/ 99417 w 99417"/>
              <a:gd name="connsiteY0" fmla="*/ 4609624 h 4609624"/>
              <a:gd name="connsiteX1" fmla="*/ 8930 w 99417"/>
              <a:gd name="connsiteY1" fmla="*/ 4552474 h 4609624"/>
              <a:gd name="connsiteX2" fmla="*/ 42 w 99417"/>
              <a:gd name="connsiteY2" fmla="*/ 0 h 4609624"/>
              <a:gd name="connsiteX0" fmla="*/ 93126 w 93126"/>
              <a:gd name="connsiteY0" fmla="*/ 4603274 h 4603274"/>
              <a:gd name="connsiteX1" fmla="*/ 2639 w 93126"/>
              <a:gd name="connsiteY1" fmla="*/ 4546124 h 4603274"/>
              <a:gd name="connsiteX2" fmla="*/ 103 w 93126"/>
              <a:gd name="connsiteY2" fmla="*/ 0 h 4603274"/>
              <a:gd name="connsiteX0" fmla="*/ 90487 w 90487"/>
              <a:gd name="connsiteY0" fmla="*/ 4600099 h 4600099"/>
              <a:gd name="connsiteX1" fmla="*/ 0 w 90487"/>
              <a:gd name="connsiteY1" fmla="*/ 4542949 h 4600099"/>
              <a:gd name="connsiteX2" fmla="*/ 639 w 90487"/>
              <a:gd name="connsiteY2" fmla="*/ 0 h 4600099"/>
              <a:gd name="connsiteX0" fmla="*/ 94685 w 94685"/>
              <a:gd name="connsiteY0" fmla="*/ 4600099 h 4600099"/>
              <a:gd name="connsiteX1" fmla="*/ 4198 w 94685"/>
              <a:gd name="connsiteY1" fmla="*/ 4542949 h 4600099"/>
              <a:gd name="connsiteX2" fmla="*/ 75 w 94685"/>
              <a:gd name="connsiteY2" fmla="*/ 0 h 4600099"/>
              <a:gd name="connsiteX0" fmla="*/ 90487 w 90487"/>
              <a:gd name="connsiteY0" fmla="*/ 4604780 h 4604780"/>
              <a:gd name="connsiteX1" fmla="*/ 0 w 90487"/>
              <a:gd name="connsiteY1" fmla="*/ 4547630 h 4604780"/>
              <a:gd name="connsiteX2" fmla="*/ 639 w 90487"/>
              <a:gd name="connsiteY2" fmla="*/ 0 h 4604780"/>
              <a:gd name="connsiteX0" fmla="*/ 90487 w 90487"/>
              <a:gd name="connsiteY0" fmla="*/ 4595419 h 4595419"/>
              <a:gd name="connsiteX1" fmla="*/ 0 w 90487"/>
              <a:gd name="connsiteY1" fmla="*/ 4538269 h 4595419"/>
              <a:gd name="connsiteX2" fmla="*/ 10164 w 90487"/>
              <a:gd name="connsiteY2" fmla="*/ 0 h 4595419"/>
              <a:gd name="connsiteX0" fmla="*/ 90487 w 90487"/>
              <a:gd name="connsiteY0" fmla="*/ 4595419 h 4595419"/>
              <a:gd name="connsiteX1" fmla="*/ 0 w 90487"/>
              <a:gd name="connsiteY1" fmla="*/ 4538269 h 4595419"/>
              <a:gd name="connsiteX2" fmla="*/ 48264 w 90487"/>
              <a:gd name="connsiteY2" fmla="*/ 0 h 4595419"/>
              <a:gd name="connsiteX0" fmla="*/ 94685 w 94685"/>
              <a:gd name="connsiteY0" fmla="*/ 4600099 h 4600099"/>
              <a:gd name="connsiteX1" fmla="*/ 4198 w 94685"/>
              <a:gd name="connsiteY1" fmla="*/ 4542949 h 4600099"/>
              <a:gd name="connsiteX2" fmla="*/ 75 w 94685"/>
              <a:gd name="connsiteY2" fmla="*/ 0 h 4600099"/>
              <a:gd name="connsiteX0" fmla="*/ 94685 w 94685"/>
              <a:gd name="connsiteY0" fmla="*/ 4600099 h 4600099"/>
              <a:gd name="connsiteX1" fmla="*/ 4198 w 94685"/>
              <a:gd name="connsiteY1" fmla="*/ 4542949 h 4600099"/>
              <a:gd name="connsiteX2" fmla="*/ 75 w 94685"/>
              <a:gd name="connsiteY2" fmla="*/ 0 h 4600099"/>
              <a:gd name="connsiteX0" fmla="*/ 90487 w 90487"/>
              <a:gd name="connsiteY0" fmla="*/ 4586056 h 4586056"/>
              <a:gd name="connsiteX1" fmla="*/ 0 w 90487"/>
              <a:gd name="connsiteY1" fmla="*/ 4528906 h 4586056"/>
              <a:gd name="connsiteX2" fmla="*/ 639 w 90487"/>
              <a:gd name="connsiteY2" fmla="*/ 0 h 4586056"/>
              <a:gd name="connsiteX0" fmla="*/ 90487 w 90487"/>
              <a:gd name="connsiteY0" fmla="*/ 3963092 h 3963092"/>
              <a:gd name="connsiteX1" fmla="*/ 0 w 90487"/>
              <a:gd name="connsiteY1" fmla="*/ 3905942 h 3963092"/>
              <a:gd name="connsiteX2" fmla="*/ 3023 w 90487"/>
              <a:gd name="connsiteY2" fmla="*/ 0 h 3963092"/>
              <a:gd name="connsiteX0" fmla="*/ 90487 w 90487"/>
              <a:gd name="connsiteY0" fmla="*/ 3963090 h 3963090"/>
              <a:gd name="connsiteX1" fmla="*/ 0 w 90487"/>
              <a:gd name="connsiteY1" fmla="*/ 3905940 h 3963090"/>
              <a:gd name="connsiteX2" fmla="*/ 3026 w 90487"/>
              <a:gd name="connsiteY2" fmla="*/ 0 h 3963090"/>
              <a:gd name="connsiteX0" fmla="*/ 90487 w 90487"/>
              <a:gd name="connsiteY0" fmla="*/ 223763 h 223763"/>
              <a:gd name="connsiteX1" fmla="*/ 0 w 90487"/>
              <a:gd name="connsiteY1" fmla="*/ 166613 h 223763"/>
              <a:gd name="connsiteX2" fmla="*/ 3026 w 90487"/>
              <a:gd name="connsiteY2" fmla="*/ 0 h 223763"/>
              <a:gd name="connsiteX0" fmla="*/ 90487 w 90487"/>
              <a:gd name="connsiteY0" fmla="*/ 214430 h 214430"/>
              <a:gd name="connsiteX1" fmla="*/ 0 w 90487"/>
              <a:gd name="connsiteY1" fmla="*/ 157280 h 214430"/>
              <a:gd name="connsiteX2" fmla="*/ 644 w 90487"/>
              <a:gd name="connsiteY2" fmla="*/ 0 h 214430"/>
              <a:gd name="connsiteX0" fmla="*/ 90487 w 90487"/>
              <a:gd name="connsiteY0" fmla="*/ 214430 h 214430"/>
              <a:gd name="connsiteX1" fmla="*/ 0 w 90487"/>
              <a:gd name="connsiteY1" fmla="*/ 157280 h 214430"/>
              <a:gd name="connsiteX2" fmla="*/ 3025 w 90487"/>
              <a:gd name="connsiteY2" fmla="*/ 0 h 214430"/>
              <a:gd name="connsiteX0" fmla="*/ 90487 w 90487"/>
              <a:gd name="connsiteY0" fmla="*/ 209763 h 209763"/>
              <a:gd name="connsiteX1" fmla="*/ 0 w 90487"/>
              <a:gd name="connsiteY1" fmla="*/ 152613 h 209763"/>
              <a:gd name="connsiteX2" fmla="*/ 3025 w 90487"/>
              <a:gd name="connsiteY2" fmla="*/ 0 h 209763"/>
              <a:gd name="connsiteX0" fmla="*/ 90487 w 90487"/>
              <a:gd name="connsiteY0" fmla="*/ 209763 h 209763"/>
              <a:gd name="connsiteX1" fmla="*/ 0 w 90487"/>
              <a:gd name="connsiteY1" fmla="*/ 152613 h 209763"/>
              <a:gd name="connsiteX2" fmla="*/ 644 w 90487"/>
              <a:gd name="connsiteY2" fmla="*/ 0 h 209763"/>
              <a:gd name="connsiteX0" fmla="*/ 90487 w 90487"/>
              <a:gd name="connsiteY0" fmla="*/ 151433 h 151433"/>
              <a:gd name="connsiteX1" fmla="*/ 0 w 90487"/>
              <a:gd name="connsiteY1" fmla="*/ 94283 h 151433"/>
              <a:gd name="connsiteX2" fmla="*/ 644 w 90487"/>
              <a:gd name="connsiteY2" fmla="*/ 0 h 151433"/>
              <a:gd name="connsiteX0" fmla="*/ 90487 w 90487"/>
              <a:gd name="connsiteY0" fmla="*/ 414260 h 414260"/>
              <a:gd name="connsiteX1" fmla="*/ 0 w 90487"/>
              <a:gd name="connsiteY1" fmla="*/ 357110 h 414260"/>
              <a:gd name="connsiteX2" fmla="*/ 644 w 90487"/>
              <a:gd name="connsiteY2" fmla="*/ 0 h 414260"/>
              <a:gd name="connsiteX0" fmla="*/ 90487 w 90487"/>
              <a:gd name="connsiteY0" fmla="*/ 390279 h 390279"/>
              <a:gd name="connsiteX1" fmla="*/ 0 w 90487"/>
              <a:gd name="connsiteY1" fmla="*/ 333129 h 390279"/>
              <a:gd name="connsiteX2" fmla="*/ 644 w 90487"/>
              <a:gd name="connsiteY2" fmla="*/ 0 h 390279"/>
              <a:gd name="connsiteX0" fmla="*/ 90487 w 90487"/>
              <a:gd name="connsiteY0" fmla="*/ 566801 h 566801"/>
              <a:gd name="connsiteX1" fmla="*/ 0 w 90487"/>
              <a:gd name="connsiteY1" fmla="*/ 509651 h 566801"/>
              <a:gd name="connsiteX2" fmla="*/ 644 w 90487"/>
              <a:gd name="connsiteY2" fmla="*/ 0 h 566801"/>
              <a:gd name="connsiteX0" fmla="*/ 90487 w 90487"/>
              <a:gd name="connsiteY0" fmla="*/ 532161 h 532161"/>
              <a:gd name="connsiteX1" fmla="*/ 0 w 90487"/>
              <a:gd name="connsiteY1" fmla="*/ 475011 h 532161"/>
              <a:gd name="connsiteX2" fmla="*/ 644 w 90487"/>
              <a:gd name="connsiteY2" fmla="*/ 0 h 532161"/>
              <a:gd name="connsiteX0" fmla="*/ 90487 w 90487"/>
              <a:gd name="connsiteY0" fmla="*/ 367413 h 367413"/>
              <a:gd name="connsiteX1" fmla="*/ 0 w 90487"/>
              <a:gd name="connsiteY1" fmla="*/ 310263 h 367413"/>
              <a:gd name="connsiteX2" fmla="*/ 644 w 90487"/>
              <a:gd name="connsiteY2" fmla="*/ 0 h 367413"/>
              <a:gd name="connsiteX0" fmla="*/ 90487 w 90487"/>
              <a:gd name="connsiteY0" fmla="*/ 403063 h 403063"/>
              <a:gd name="connsiteX1" fmla="*/ 0 w 90487"/>
              <a:gd name="connsiteY1" fmla="*/ 345913 h 403063"/>
              <a:gd name="connsiteX2" fmla="*/ 644 w 90487"/>
              <a:gd name="connsiteY2" fmla="*/ 0 h 403063"/>
              <a:gd name="connsiteX0" fmla="*/ 90487 w 90487"/>
              <a:gd name="connsiteY0" fmla="*/ 681786 h 681786"/>
              <a:gd name="connsiteX1" fmla="*/ 0 w 90487"/>
              <a:gd name="connsiteY1" fmla="*/ 624636 h 681786"/>
              <a:gd name="connsiteX2" fmla="*/ 644 w 90487"/>
              <a:gd name="connsiteY2" fmla="*/ 0 h 681786"/>
            </a:gdLst>
            <a:ahLst/>
            <a:cxnLst>
              <a:cxn ang="0">
                <a:pos x="connsiteX0" y="connsiteY0"/>
              </a:cxn>
              <a:cxn ang="0">
                <a:pos x="connsiteX1" y="connsiteY1"/>
              </a:cxn>
              <a:cxn ang="0">
                <a:pos x="connsiteX2" y="connsiteY2"/>
              </a:cxn>
            </a:cxnLst>
            <a:rect l="l" t="t" r="r" b="b"/>
            <a:pathLst>
              <a:path w="90487" h="681786">
                <a:moveTo>
                  <a:pt x="90487" y="681786"/>
                </a:moveTo>
                <a:lnTo>
                  <a:pt x="0" y="624636"/>
                </a:lnTo>
                <a:cubicBezTo>
                  <a:pt x="794" y="527005"/>
                  <a:pt x="-150" y="97632"/>
                  <a:pt x="644" y="0"/>
                </a:cubicBezTo>
              </a:path>
            </a:pathLst>
          </a:custGeom>
          <a:ln/>
        </p:spPr>
        <p:style>
          <a:lnRef idx="2">
            <a:schemeClr val="accent2"/>
          </a:lnRef>
          <a:fillRef idx="0">
            <a:schemeClr val="accent2"/>
          </a:fillRef>
          <a:effectRef idx="1">
            <a:schemeClr val="accent2"/>
          </a:effectRef>
          <a:fontRef idx="minor">
            <a:schemeClr val="tx1"/>
          </a:fontRef>
        </p:style>
        <p:txBody>
          <a:bodyPr rtlCol="0" anchor="ctr"/>
          <a:lstStyle>
            <a:defPPr>
              <a:defRPr lang="en-US"/>
            </a:defPPr>
            <a:lvl1pPr algn="l" rtl="0" fontAlgn="base">
              <a:spcBef>
                <a:spcPct val="0"/>
              </a:spcBef>
              <a:spcAft>
                <a:spcPct val="0"/>
              </a:spcAft>
              <a:defRPr kern="1200">
                <a:solidFill>
                  <a:schemeClr val="tx1"/>
                </a:solidFill>
                <a:latin typeface="+mn-lt"/>
                <a:ea typeface="+mn-ea"/>
                <a:cs typeface="+mn-cs"/>
              </a:defRPr>
            </a:lvl1pPr>
            <a:lvl2pPr marL="609493" algn="l" rtl="0" fontAlgn="base">
              <a:spcBef>
                <a:spcPct val="0"/>
              </a:spcBef>
              <a:spcAft>
                <a:spcPct val="0"/>
              </a:spcAft>
              <a:defRPr kern="1200">
                <a:solidFill>
                  <a:schemeClr val="tx1"/>
                </a:solidFill>
                <a:latin typeface="+mn-lt"/>
                <a:ea typeface="+mn-ea"/>
                <a:cs typeface="+mn-cs"/>
              </a:defRPr>
            </a:lvl2pPr>
            <a:lvl3pPr marL="1218987" algn="l" rtl="0" fontAlgn="base">
              <a:spcBef>
                <a:spcPct val="0"/>
              </a:spcBef>
              <a:spcAft>
                <a:spcPct val="0"/>
              </a:spcAft>
              <a:defRPr kern="1200">
                <a:solidFill>
                  <a:schemeClr val="tx1"/>
                </a:solidFill>
                <a:latin typeface="+mn-lt"/>
                <a:ea typeface="+mn-ea"/>
                <a:cs typeface="+mn-cs"/>
              </a:defRPr>
            </a:lvl3pPr>
            <a:lvl4pPr marL="1828480" algn="l" rtl="0" fontAlgn="base">
              <a:spcBef>
                <a:spcPct val="0"/>
              </a:spcBef>
              <a:spcAft>
                <a:spcPct val="0"/>
              </a:spcAft>
              <a:defRPr kern="1200">
                <a:solidFill>
                  <a:schemeClr val="tx1"/>
                </a:solidFill>
                <a:latin typeface="+mn-lt"/>
                <a:ea typeface="+mn-ea"/>
                <a:cs typeface="+mn-cs"/>
              </a:defRPr>
            </a:lvl4pPr>
            <a:lvl5pPr marL="2437973" algn="l" rtl="0" fontAlgn="base">
              <a:spcBef>
                <a:spcPct val="0"/>
              </a:spcBef>
              <a:spcAft>
                <a:spcPct val="0"/>
              </a:spcAft>
              <a:defRPr kern="1200">
                <a:solidFill>
                  <a:schemeClr val="tx1"/>
                </a:solidFill>
                <a:latin typeface="+mn-lt"/>
                <a:ea typeface="+mn-ea"/>
                <a:cs typeface="+mn-cs"/>
              </a:defRPr>
            </a:lvl5pPr>
            <a:lvl6pPr marL="3047467" algn="l" defTabSz="1218987" rtl="0" eaLnBrk="1" latinLnBrk="0" hangingPunct="1">
              <a:defRPr kern="1200">
                <a:solidFill>
                  <a:schemeClr val="tx1"/>
                </a:solidFill>
                <a:latin typeface="+mn-lt"/>
                <a:ea typeface="+mn-ea"/>
                <a:cs typeface="+mn-cs"/>
              </a:defRPr>
            </a:lvl6pPr>
            <a:lvl7pPr marL="3656960" algn="l" defTabSz="1218987" rtl="0" eaLnBrk="1" latinLnBrk="0" hangingPunct="1">
              <a:defRPr kern="1200">
                <a:solidFill>
                  <a:schemeClr val="tx1"/>
                </a:solidFill>
                <a:latin typeface="+mn-lt"/>
                <a:ea typeface="+mn-ea"/>
                <a:cs typeface="+mn-cs"/>
              </a:defRPr>
            </a:lvl7pPr>
            <a:lvl8pPr marL="4266453" algn="l" defTabSz="1218987" rtl="0" eaLnBrk="1" latinLnBrk="0" hangingPunct="1">
              <a:defRPr kern="1200">
                <a:solidFill>
                  <a:schemeClr val="tx1"/>
                </a:solidFill>
                <a:latin typeface="+mn-lt"/>
                <a:ea typeface="+mn-ea"/>
                <a:cs typeface="+mn-cs"/>
              </a:defRPr>
            </a:lvl8pPr>
            <a:lvl9pPr marL="4875947" algn="l" defTabSz="1218987" rtl="0" eaLnBrk="1" latinLnBrk="0" hangingPunct="1">
              <a:defRPr kern="1200">
                <a:solidFill>
                  <a:schemeClr val="tx1"/>
                </a:solidFill>
                <a:latin typeface="+mn-lt"/>
                <a:ea typeface="+mn-ea"/>
                <a:cs typeface="+mn-cs"/>
              </a:defRPr>
            </a:lvl9pPr>
          </a:lstStyle>
          <a:p>
            <a:pPr algn="ctr"/>
            <a:endParaRPr lang="en-US" sz="1400" kern="0" dirty="0">
              <a:solidFill>
                <a:prstClr val="white"/>
              </a:solidFill>
              <a:latin typeface="Calibri" panose="020F0502020204030204" pitchFamily="34" charset="0"/>
            </a:endParaRPr>
          </a:p>
        </p:txBody>
      </p:sp>
      <p:sp>
        <p:nvSpPr>
          <p:cNvPr id="41" name="Freihandform 26"/>
          <p:cNvSpPr/>
          <p:nvPr/>
        </p:nvSpPr>
        <p:spPr bwMode="gray">
          <a:xfrm rot="10800000" flipH="1" flipV="1">
            <a:off x="4786382" y="1938125"/>
            <a:ext cx="182904" cy="2035712"/>
          </a:xfrm>
          <a:custGeom>
            <a:avLst/>
            <a:gdLst>
              <a:gd name="connsiteX0" fmla="*/ 90487 w 90487"/>
              <a:gd name="connsiteY0" fmla="*/ 350044 h 350044"/>
              <a:gd name="connsiteX1" fmla="*/ 0 w 90487"/>
              <a:gd name="connsiteY1" fmla="*/ 292894 h 350044"/>
              <a:gd name="connsiteX2" fmla="*/ 2381 w 90487"/>
              <a:gd name="connsiteY2" fmla="*/ 0 h 350044"/>
              <a:gd name="connsiteX0" fmla="*/ 90487 w 90487"/>
              <a:gd name="connsiteY0" fmla="*/ 350044 h 350044"/>
              <a:gd name="connsiteX1" fmla="*/ 0 w 90487"/>
              <a:gd name="connsiteY1" fmla="*/ 292894 h 350044"/>
              <a:gd name="connsiteX2" fmla="*/ 2381 w 90487"/>
              <a:gd name="connsiteY2" fmla="*/ 0 h 350044"/>
              <a:gd name="connsiteX0" fmla="*/ 90716 w 90716"/>
              <a:gd name="connsiteY0" fmla="*/ 350044 h 350044"/>
              <a:gd name="connsiteX1" fmla="*/ 229 w 90716"/>
              <a:gd name="connsiteY1" fmla="*/ 292894 h 350044"/>
              <a:gd name="connsiteX2" fmla="*/ 229 w 90716"/>
              <a:gd name="connsiteY2" fmla="*/ 0 h 350044"/>
              <a:gd name="connsiteX0" fmla="*/ 105754 w 105754"/>
              <a:gd name="connsiteY0" fmla="*/ 4647724 h 4647724"/>
              <a:gd name="connsiteX1" fmla="*/ 15267 w 105754"/>
              <a:gd name="connsiteY1" fmla="*/ 4590574 h 4647724"/>
              <a:gd name="connsiteX2" fmla="*/ 27 w 105754"/>
              <a:gd name="connsiteY2" fmla="*/ 0 h 4647724"/>
              <a:gd name="connsiteX0" fmla="*/ 90487 w 90487"/>
              <a:gd name="connsiteY0" fmla="*/ 4631849 h 4631849"/>
              <a:gd name="connsiteX1" fmla="*/ 0 w 90487"/>
              <a:gd name="connsiteY1" fmla="*/ 4574699 h 4631849"/>
              <a:gd name="connsiteX2" fmla="*/ 635 w 90487"/>
              <a:gd name="connsiteY2" fmla="*/ 0 h 4631849"/>
              <a:gd name="connsiteX0" fmla="*/ 90487 w 90487"/>
              <a:gd name="connsiteY0" fmla="*/ 4631849 h 4631849"/>
              <a:gd name="connsiteX1" fmla="*/ 0 w 90487"/>
              <a:gd name="connsiteY1" fmla="*/ 4574699 h 4631849"/>
              <a:gd name="connsiteX2" fmla="*/ 635 w 90487"/>
              <a:gd name="connsiteY2" fmla="*/ 0 h 4631849"/>
              <a:gd name="connsiteX0" fmla="*/ 90487 w 90487"/>
              <a:gd name="connsiteY0" fmla="*/ 4628674 h 4628674"/>
              <a:gd name="connsiteX1" fmla="*/ 0 w 90487"/>
              <a:gd name="connsiteY1" fmla="*/ 4571524 h 4628674"/>
              <a:gd name="connsiteX2" fmla="*/ 16510 w 90487"/>
              <a:gd name="connsiteY2" fmla="*/ 0 h 4628674"/>
              <a:gd name="connsiteX0" fmla="*/ 90487 w 90487"/>
              <a:gd name="connsiteY0" fmla="*/ 4625499 h 4625499"/>
              <a:gd name="connsiteX1" fmla="*/ 0 w 90487"/>
              <a:gd name="connsiteY1" fmla="*/ 4568349 h 4625499"/>
              <a:gd name="connsiteX2" fmla="*/ 6987 w 90487"/>
              <a:gd name="connsiteY2" fmla="*/ 0 h 4625499"/>
              <a:gd name="connsiteX0" fmla="*/ 93127 w 93127"/>
              <a:gd name="connsiteY0" fmla="*/ 4625499 h 4625499"/>
              <a:gd name="connsiteX1" fmla="*/ 2640 w 93127"/>
              <a:gd name="connsiteY1" fmla="*/ 4568349 h 4625499"/>
              <a:gd name="connsiteX2" fmla="*/ 102 w 93127"/>
              <a:gd name="connsiteY2" fmla="*/ 0 h 4625499"/>
              <a:gd name="connsiteX0" fmla="*/ 96260 w 96260"/>
              <a:gd name="connsiteY0" fmla="*/ 4622324 h 4622324"/>
              <a:gd name="connsiteX1" fmla="*/ 5773 w 96260"/>
              <a:gd name="connsiteY1" fmla="*/ 4565174 h 4622324"/>
              <a:gd name="connsiteX2" fmla="*/ 60 w 96260"/>
              <a:gd name="connsiteY2" fmla="*/ 0 h 4622324"/>
              <a:gd name="connsiteX0" fmla="*/ 90487 w 90487"/>
              <a:gd name="connsiteY0" fmla="*/ 4612799 h 4612799"/>
              <a:gd name="connsiteX1" fmla="*/ 0 w 90487"/>
              <a:gd name="connsiteY1" fmla="*/ 4555649 h 4612799"/>
              <a:gd name="connsiteX2" fmla="*/ 3812 w 90487"/>
              <a:gd name="connsiteY2" fmla="*/ 0 h 4612799"/>
              <a:gd name="connsiteX0" fmla="*/ 99417 w 99417"/>
              <a:gd name="connsiteY0" fmla="*/ 4609624 h 4609624"/>
              <a:gd name="connsiteX1" fmla="*/ 8930 w 99417"/>
              <a:gd name="connsiteY1" fmla="*/ 4552474 h 4609624"/>
              <a:gd name="connsiteX2" fmla="*/ 42 w 99417"/>
              <a:gd name="connsiteY2" fmla="*/ 0 h 4609624"/>
              <a:gd name="connsiteX0" fmla="*/ 93126 w 93126"/>
              <a:gd name="connsiteY0" fmla="*/ 4603274 h 4603274"/>
              <a:gd name="connsiteX1" fmla="*/ 2639 w 93126"/>
              <a:gd name="connsiteY1" fmla="*/ 4546124 h 4603274"/>
              <a:gd name="connsiteX2" fmla="*/ 103 w 93126"/>
              <a:gd name="connsiteY2" fmla="*/ 0 h 4603274"/>
              <a:gd name="connsiteX0" fmla="*/ 90487 w 90487"/>
              <a:gd name="connsiteY0" fmla="*/ 4600099 h 4600099"/>
              <a:gd name="connsiteX1" fmla="*/ 0 w 90487"/>
              <a:gd name="connsiteY1" fmla="*/ 4542949 h 4600099"/>
              <a:gd name="connsiteX2" fmla="*/ 639 w 90487"/>
              <a:gd name="connsiteY2" fmla="*/ 0 h 4600099"/>
              <a:gd name="connsiteX0" fmla="*/ 94685 w 94685"/>
              <a:gd name="connsiteY0" fmla="*/ 4600099 h 4600099"/>
              <a:gd name="connsiteX1" fmla="*/ 4198 w 94685"/>
              <a:gd name="connsiteY1" fmla="*/ 4542949 h 4600099"/>
              <a:gd name="connsiteX2" fmla="*/ 75 w 94685"/>
              <a:gd name="connsiteY2" fmla="*/ 0 h 4600099"/>
              <a:gd name="connsiteX0" fmla="*/ 90487 w 90487"/>
              <a:gd name="connsiteY0" fmla="*/ 4604780 h 4604780"/>
              <a:gd name="connsiteX1" fmla="*/ 0 w 90487"/>
              <a:gd name="connsiteY1" fmla="*/ 4547630 h 4604780"/>
              <a:gd name="connsiteX2" fmla="*/ 639 w 90487"/>
              <a:gd name="connsiteY2" fmla="*/ 0 h 4604780"/>
              <a:gd name="connsiteX0" fmla="*/ 90487 w 90487"/>
              <a:gd name="connsiteY0" fmla="*/ 4595419 h 4595419"/>
              <a:gd name="connsiteX1" fmla="*/ 0 w 90487"/>
              <a:gd name="connsiteY1" fmla="*/ 4538269 h 4595419"/>
              <a:gd name="connsiteX2" fmla="*/ 10164 w 90487"/>
              <a:gd name="connsiteY2" fmla="*/ 0 h 4595419"/>
              <a:gd name="connsiteX0" fmla="*/ 90487 w 90487"/>
              <a:gd name="connsiteY0" fmla="*/ 4595419 h 4595419"/>
              <a:gd name="connsiteX1" fmla="*/ 0 w 90487"/>
              <a:gd name="connsiteY1" fmla="*/ 4538269 h 4595419"/>
              <a:gd name="connsiteX2" fmla="*/ 48264 w 90487"/>
              <a:gd name="connsiteY2" fmla="*/ 0 h 4595419"/>
              <a:gd name="connsiteX0" fmla="*/ 94685 w 94685"/>
              <a:gd name="connsiteY0" fmla="*/ 4600099 h 4600099"/>
              <a:gd name="connsiteX1" fmla="*/ 4198 w 94685"/>
              <a:gd name="connsiteY1" fmla="*/ 4542949 h 4600099"/>
              <a:gd name="connsiteX2" fmla="*/ 75 w 94685"/>
              <a:gd name="connsiteY2" fmla="*/ 0 h 4600099"/>
              <a:gd name="connsiteX0" fmla="*/ 94685 w 94685"/>
              <a:gd name="connsiteY0" fmla="*/ 4600099 h 4600099"/>
              <a:gd name="connsiteX1" fmla="*/ 4198 w 94685"/>
              <a:gd name="connsiteY1" fmla="*/ 4542949 h 4600099"/>
              <a:gd name="connsiteX2" fmla="*/ 75 w 94685"/>
              <a:gd name="connsiteY2" fmla="*/ 0 h 4600099"/>
              <a:gd name="connsiteX0" fmla="*/ 90487 w 90487"/>
              <a:gd name="connsiteY0" fmla="*/ 4586056 h 4586056"/>
              <a:gd name="connsiteX1" fmla="*/ 0 w 90487"/>
              <a:gd name="connsiteY1" fmla="*/ 4528906 h 4586056"/>
              <a:gd name="connsiteX2" fmla="*/ 639 w 90487"/>
              <a:gd name="connsiteY2" fmla="*/ 0 h 4586056"/>
              <a:gd name="connsiteX0" fmla="*/ 90487 w 90487"/>
              <a:gd name="connsiteY0" fmla="*/ 3963092 h 3963092"/>
              <a:gd name="connsiteX1" fmla="*/ 0 w 90487"/>
              <a:gd name="connsiteY1" fmla="*/ 3905942 h 3963092"/>
              <a:gd name="connsiteX2" fmla="*/ 3023 w 90487"/>
              <a:gd name="connsiteY2" fmla="*/ 0 h 3963092"/>
              <a:gd name="connsiteX0" fmla="*/ 90487 w 90487"/>
              <a:gd name="connsiteY0" fmla="*/ 3963090 h 3963090"/>
              <a:gd name="connsiteX1" fmla="*/ 0 w 90487"/>
              <a:gd name="connsiteY1" fmla="*/ 3905940 h 3963090"/>
              <a:gd name="connsiteX2" fmla="*/ 3026 w 90487"/>
              <a:gd name="connsiteY2" fmla="*/ 0 h 3963090"/>
              <a:gd name="connsiteX0" fmla="*/ 90487 w 90487"/>
              <a:gd name="connsiteY0" fmla="*/ 223763 h 223763"/>
              <a:gd name="connsiteX1" fmla="*/ 0 w 90487"/>
              <a:gd name="connsiteY1" fmla="*/ 166613 h 223763"/>
              <a:gd name="connsiteX2" fmla="*/ 3026 w 90487"/>
              <a:gd name="connsiteY2" fmla="*/ 0 h 223763"/>
              <a:gd name="connsiteX0" fmla="*/ 90487 w 90487"/>
              <a:gd name="connsiteY0" fmla="*/ 214430 h 214430"/>
              <a:gd name="connsiteX1" fmla="*/ 0 w 90487"/>
              <a:gd name="connsiteY1" fmla="*/ 157280 h 214430"/>
              <a:gd name="connsiteX2" fmla="*/ 644 w 90487"/>
              <a:gd name="connsiteY2" fmla="*/ 0 h 214430"/>
              <a:gd name="connsiteX0" fmla="*/ 90487 w 90487"/>
              <a:gd name="connsiteY0" fmla="*/ 214430 h 214430"/>
              <a:gd name="connsiteX1" fmla="*/ 0 w 90487"/>
              <a:gd name="connsiteY1" fmla="*/ 157280 h 214430"/>
              <a:gd name="connsiteX2" fmla="*/ 3025 w 90487"/>
              <a:gd name="connsiteY2" fmla="*/ 0 h 214430"/>
              <a:gd name="connsiteX0" fmla="*/ 90487 w 90487"/>
              <a:gd name="connsiteY0" fmla="*/ 209763 h 209763"/>
              <a:gd name="connsiteX1" fmla="*/ 0 w 90487"/>
              <a:gd name="connsiteY1" fmla="*/ 152613 h 209763"/>
              <a:gd name="connsiteX2" fmla="*/ 3025 w 90487"/>
              <a:gd name="connsiteY2" fmla="*/ 0 h 209763"/>
              <a:gd name="connsiteX0" fmla="*/ 90487 w 90487"/>
              <a:gd name="connsiteY0" fmla="*/ 209763 h 209763"/>
              <a:gd name="connsiteX1" fmla="*/ 0 w 90487"/>
              <a:gd name="connsiteY1" fmla="*/ 152613 h 209763"/>
              <a:gd name="connsiteX2" fmla="*/ 644 w 90487"/>
              <a:gd name="connsiteY2" fmla="*/ 0 h 209763"/>
              <a:gd name="connsiteX0" fmla="*/ 90487 w 90487"/>
              <a:gd name="connsiteY0" fmla="*/ 151433 h 151433"/>
              <a:gd name="connsiteX1" fmla="*/ 0 w 90487"/>
              <a:gd name="connsiteY1" fmla="*/ 94283 h 151433"/>
              <a:gd name="connsiteX2" fmla="*/ 644 w 90487"/>
              <a:gd name="connsiteY2" fmla="*/ 0 h 151433"/>
              <a:gd name="connsiteX0" fmla="*/ 90487 w 90487"/>
              <a:gd name="connsiteY0" fmla="*/ 414260 h 414260"/>
              <a:gd name="connsiteX1" fmla="*/ 0 w 90487"/>
              <a:gd name="connsiteY1" fmla="*/ 357110 h 414260"/>
              <a:gd name="connsiteX2" fmla="*/ 644 w 90487"/>
              <a:gd name="connsiteY2" fmla="*/ 0 h 414260"/>
              <a:gd name="connsiteX0" fmla="*/ 90487 w 90487"/>
              <a:gd name="connsiteY0" fmla="*/ 390279 h 390279"/>
              <a:gd name="connsiteX1" fmla="*/ 0 w 90487"/>
              <a:gd name="connsiteY1" fmla="*/ 333129 h 390279"/>
              <a:gd name="connsiteX2" fmla="*/ 644 w 90487"/>
              <a:gd name="connsiteY2" fmla="*/ 0 h 390279"/>
              <a:gd name="connsiteX0" fmla="*/ 90487 w 90487"/>
              <a:gd name="connsiteY0" fmla="*/ 566801 h 566801"/>
              <a:gd name="connsiteX1" fmla="*/ 0 w 90487"/>
              <a:gd name="connsiteY1" fmla="*/ 509651 h 566801"/>
              <a:gd name="connsiteX2" fmla="*/ 644 w 90487"/>
              <a:gd name="connsiteY2" fmla="*/ 0 h 566801"/>
              <a:gd name="connsiteX0" fmla="*/ 90487 w 90487"/>
              <a:gd name="connsiteY0" fmla="*/ 532161 h 532161"/>
              <a:gd name="connsiteX1" fmla="*/ 0 w 90487"/>
              <a:gd name="connsiteY1" fmla="*/ 475011 h 532161"/>
              <a:gd name="connsiteX2" fmla="*/ 644 w 90487"/>
              <a:gd name="connsiteY2" fmla="*/ 0 h 532161"/>
              <a:gd name="connsiteX0" fmla="*/ 90487 w 90487"/>
              <a:gd name="connsiteY0" fmla="*/ 367413 h 367413"/>
              <a:gd name="connsiteX1" fmla="*/ 0 w 90487"/>
              <a:gd name="connsiteY1" fmla="*/ 310263 h 367413"/>
              <a:gd name="connsiteX2" fmla="*/ 644 w 90487"/>
              <a:gd name="connsiteY2" fmla="*/ 0 h 367413"/>
              <a:gd name="connsiteX0" fmla="*/ 90487 w 90487"/>
              <a:gd name="connsiteY0" fmla="*/ 403063 h 403063"/>
              <a:gd name="connsiteX1" fmla="*/ 0 w 90487"/>
              <a:gd name="connsiteY1" fmla="*/ 345913 h 403063"/>
              <a:gd name="connsiteX2" fmla="*/ 644 w 90487"/>
              <a:gd name="connsiteY2" fmla="*/ 0 h 403063"/>
              <a:gd name="connsiteX0" fmla="*/ 90487 w 90487"/>
              <a:gd name="connsiteY0" fmla="*/ 681786 h 681786"/>
              <a:gd name="connsiteX1" fmla="*/ 0 w 90487"/>
              <a:gd name="connsiteY1" fmla="*/ 624636 h 681786"/>
              <a:gd name="connsiteX2" fmla="*/ 644 w 90487"/>
              <a:gd name="connsiteY2" fmla="*/ 0 h 681786"/>
            </a:gdLst>
            <a:ahLst/>
            <a:cxnLst>
              <a:cxn ang="0">
                <a:pos x="connsiteX0" y="connsiteY0"/>
              </a:cxn>
              <a:cxn ang="0">
                <a:pos x="connsiteX1" y="connsiteY1"/>
              </a:cxn>
              <a:cxn ang="0">
                <a:pos x="connsiteX2" y="connsiteY2"/>
              </a:cxn>
            </a:cxnLst>
            <a:rect l="l" t="t" r="r" b="b"/>
            <a:pathLst>
              <a:path w="90487" h="681786">
                <a:moveTo>
                  <a:pt x="90487" y="681786"/>
                </a:moveTo>
                <a:lnTo>
                  <a:pt x="0" y="624636"/>
                </a:lnTo>
                <a:cubicBezTo>
                  <a:pt x="794" y="527005"/>
                  <a:pt x="-150" y="97632"/>
                  <a:pt x="644" y="0"/>
                </a:cubicBezTo>
              </a:path>
            </a:pathLst>
          </a:custGeom>
          <a:ln>
            <a:solidFill>
              <a:srgbClr val="FF9900"/>
            </a:solidFill>
          </a:ln>
        </p:spPr>
        <p:style>
          <a:lnRef idx="2">
            <a:schemeClr val="accent2"/>
          </a:lnRef>
          <a:fillRef idx="0">
            <a:schemeClr val="accent2"/>
          </a:fillRef>
          <a:effectRef idx="1">
            <a:schemeClr val="accent2"/>
          </a:effectRef>
          <a:fontRef idx="minor">
            <a:schemeClr val="tx1"/>
          </a:fontRef>
        </p:style>
        <p:txBody>
          <a:bodyPr rtlCol="0" anchor="ctr"/>
          <a:lstStyle>
            <a:defPPr>
              <a:defRPr lang="en-US"/>
            </a:defPPr>
            <a:lvl1pPr algn="l" rtl="0" fontAlgn="base">
              <a:spcBef>
                <a:spcPct val="0"/>
              </a:spcBef>
              <a:spcAft>
                <a:spcPct val="0"/>
              </a:spcAft>
              <a:defRPr kern="1200">
                <a:solidFill>
                  <a:schemeClr val="tx1"/>
                </a:solidFill>
                <a:latin typeface="+mn-lt"/>
                <a:ea typeface="+mn-ea"/>
                <a:cs typeface="+mn-cs"/>
              </a:defRPr>
            </a:lvl1pPr>
            <a:lvl2pPr marL="609493" algn="l" rtl="0" fontAlgn="base">
              <a:spcBef>
                <a:spcPct val="0"/>
              </a:spcBef>
              <a:spcAft>
                <a:spcPct val="0"/>
              </a:spcAft>
              <a:defRPr kern="1200">
                <a:solidFill>
                  <a:schemeClr val="tx1"/>
                </a:solidFill>
                <a:latin typeface="+mn-lt"/>
                <a:ea typeface="+mn-ea"/>
                <a:cs typeface="+mn-cs"/>
              </a:defRPr>
            </a:lvl2pPr>
            <a:lvl3pPr marL="1218987" algn="l" rtl="0" fontAlgn="base">
              <a:spcBef>
                <a:spcPct val="0"/>
              </a:spcBef>
              <a:spcAft>
                <a:spcPct val="0"/>
              </a:spcAft>
              <a:defRPr kern="1200">
                <a:solidFill>
                  <a:schemeClr val="tx1"/>
                </a:solidFill>
                <a:latin typeface="+mn-lt"/>
                <a:ea typeface="+mn-ea"/>
                <a:cs typeface="+mn-cs"/>
              </a:defRPr>
            </a:lvl3pPr>
            <a:lvl4pPr marL="1828480" algn="l" rtl="0" fontAlgn="base">
              <a:spcBef>
                <a:spcPct val="0"/>
              </a:spcBef>
              <a:spcAft>
                <a:spcPct val="0"/>
              </a:spcAft>
              <a:defRPr kern="1200">
                <a:solidFill>
                  <a:schemeClr val="tx1"/>
                </a:solidFill>
                <a:latin typeface="+mn-lt"/>
                <a:ea typeface="+mn-ea"/>
                <a:cs typeface="+mn-cs"/>
              </a:defRPr>
            </a:lvl4pPr>
            <a:lvl5pPr marL="2437973" algn="l" rtl="0" fontAlgn="base">
              <a:spcBef>
                <a:spcPct val="0"/>
              </a:spcBef>
              <a:spcAft>
                <a:spcPct val="0"/>
              </a:spcAft>
              <a:defRPr kern="1200">
                <a:solidFill>
                  <a:schemeClr val="tx1"/>
                </a:solidFill>
                <a:latin typeface="+mn-lt"/>
                <a:ea typeface="+mn-ea"/>
                <a:cs typeface="+mn-cs"/>
              </a:defRPr>
            </a:lvl5pPr>
            <a:lvl6pPr marL="3047467" algn="l" defTabSz="1218987" rtl="0" eaLnBrk="1" latinLnBrk="0" hangingPunct="1">
              <a:defRPr kern="1200">
                <a:solidFill>
                  <a:schemeClr val="tx1"/>
                </a:solidFill>
                <a:latin typeface="+mn-lt"/>
                <a:ea typeface="+mn-ea"/>
                <a:cs typeface="+mn-cs"/>
              </a:defRPr>
            </a:lvl6pPr>
            <a:lvl7pPr marL="3656960" algn="l" defTabSz="1218987" rtl="0" eaLnBrk="1" latinLnBrk="0" hangingPunct="1">
              <a:defRPr kern="1200">
                <a:solidFill>
                  <a:schemeClr val="tx1"/>
                </a:solidFill>
                <a:latin typeface="+mn-lt"/>
                <a:ea typeface="+mn-ea"/>
                <a:cs typeface="+mn-cs"/>
              </a:defRPr>
            </a:lvl7pPr>
            <a:lvl8pPr marL="4266453" algn="l" defTabSz="1218987" rtl="0" eaLnBrk="1" latinLnBrk="0" hangingPunct="1">
              <a:defRPr kern="1200">
                <a:solidFill>
                  <a:schemeClr val="tx1"/>
                </a:solidFill>
                <a:latin typeface="+mn-lt"/>
                <a:ea typeface="+mn-ea"/>
                <a:cs typeface="+mn-cs"/>
              </a:defRPr>
            </a:lvl8pPr>
            <a:lvl9pPr marL="4875947" algn="l" defTabSz="1218987" rtl="0" eaLnBrk="1" latinLnBrk="0" hangingPunct="1">
              <a:defRPr kern="1200">
                <a:solidFill>
                  <a:schemeClr val="tx1"/>
                </a:solidFill>
                <a:latin typeface="+mn-lt"/>
                <a:ea typeface="+mn-ea"/>
                <a:cs typeface="+mn-cs"/>
              </a:defRPr>
            </a:lvl9pPr>
          </a:lstStyle>
          <a:p>
            <a:pPr algn="ctr">
              <a:defRPr/>
            </a:pPr>
            <a:endParaRPr lang="en-US" sz="1400" kern="0" dirty="0">
              <a:solidFill>
                <a:prstClr val="white"/>
              </a:solidFill>
              <a:latin typeface="Calibri" panose="020F0502020204030204" pitchFamily="34" charset="0"/>
            </a:endParaRPr>
          </a:p>
        </p:txBody>
      </p:sp>
      <p:grpSp>
        <p:nvGrpSpPr>
          <p:cNvPr id="42" name="Group 29"/>
          <p:cNvGrpSpPr>
            <a:grpSpLocks noChangeAspect="1"/>
          </p:cNvGrpSpPr>
          <p:nvPr/>
        </p:nvGrpSpPr>
        <p:grpSpPr bwMode="auto">
          <a:xfrm>
            <a:off x="9864076" y="2579581"/>
            <a:ext cx="786718" cy="669191"/>
            <a:chOff x="3902" y="3029"/>
            <a:chExt cx="328" cy="279"/>
          </a:xfrm>
          <a:solidFill>
            <a:schemeClr val="bg2">
              <a:lumMod val="20000"/>
              <a:lumOff val="80000"/>
            </a:schemeClr>
          </a:solidFill>
        </p:grpSpPr>
        <p:sp>
          <p:nvSpPr>
            <p:cNvPr id="43" name="Freeform 30"/>
            <p:cNvSpPr>
              <a:spLocks/>
            </p:cNvSpPr>
            <p:nvPr/>
          </p:nvSpPr>
          <p:spPr bwMode="auto">
            <a:xfrm>
              <a:off x="3902" y="3029"/>
              <a:ext cx="328" cy="206"/>
            </a:xfrm>
            <a:custGeom>
              <a:avLst/>
              <a:gdLst>
                <a:gd name="T0" fmla="*/ 218 w 276"/>
                <a:gd name="T1" fmla="*/ 173 h 173"/>
                <a:gd name="T2" fmla="*/ 212 w 276"/>
                <a:gd name="T3" fmla="*/ 167 h 173"/>
                <a:gd name="T4" fmla="*/ 218 w 276"/>
                <a:gd name="T5" fmla="*/ 161 h 173"/>
                <a:gd name="T6" fmla="*/ 264 w 276"/>
                <a:gd name="T7" fmla="*/ 109 h 173"/>
                <a:gd name="T8" fmla="*/ 248 w 276"/>
                <a:gd name="T9" fmla="*/ 72 h 173"/>
                <a:gd name="T10" fmla="*/ 211 w 276"/>
                <a:gd name="T11" fmla="*/ 58 h 173"/>
                <a:gd name="T12" fmla="*/ 205 w 276"/>
                <a:gd name="T13" fmla="*/ 54 h 173"/>
                <a:gd name="T14" fmla="*/ 138 w 276"/>
                <a:gd name="T15" fmla="*/ 12 h 173"/>
                <a:gd name="T16" fmla="*/ 64 w 276"/>
                <a:gd name="T17" fmla="*/ 82 h 173"/>
                <a:gd name="T18" fmla="*/ 62 w 276"/>
                <a:gd name="T19" fmla="*/ 86 h 173"/>
                <a:gd name="T20" fmla="*/ 57 w 276"/>
                <a:gd name="T21" fmla="*/ 87 h 173"/>
                <a:gd name="T22" fmla="*/ 26 w 276"/>
                <a:gd name="T23" fmla="*/ 95 h 173"/>
                <a:gd name="T24" fmla="*/ 12 w 276"/>
                <a:gd name="T25" fmla="*/ 123 h 173"/>
                <a:gd name="T26" fmla="*/ 49 w 276"/>
                <a:gd name="T27" fmla="*/ 160 h 173"/>
                <a:gd name="T28" fmla="*/ 54 w 276"/>
                <a:gd name="T29" fmla="*/ 167 h 173"/>
                <a:gd name="T30" fmla="*/ 48 w 276"/>
                <a:gd name="T31" fmla="*/ 172 h 173"/>
                <a:gd name="T32" fmla="*/ 0 w 276"/>
                <a:gd name="T33" fmla="*/ 123 h 173"/>
                <a:gd name="T34" fmla="*/ 18 w 276"/>
                <a:gd name="T35" fmla="*/ 85 h 173"/>
                <a:gd name="T36" fmla="*/ 53 w 276"/>
                <a:gd name="T37" fmla="*/ 75 h 173"/>
                <a:gd name="T38" fmla="*/ 138 w 276"/>
                <a:gd name="T39" fmla="*/ 0 h 173"/>
                <a:gd name="T40" fmla="*/ 214 w 276"/>
                <a:gd name="T41" fmla="*/ 46 h 173"/>
                <a:gd name="T42" fmla="*/ 257 w 276"/>
                <a:gd name="T43" fmla="*/ 63 h 173"/>
                <a:gd name="T44" fmla="*/ 276 w 276"/>
                <a:gd name="T45" fmla="*/ 109 h 173"/>
                <a:gd name="T46" fmla="*/ 219 w 276"/>
                <a:gd name="T47" fmla="*/ 173 h 173"/>
                <a:gd name="T48" fmla="*/ 218 w 276"/>
                <a:gd name="T49" fmla="*/ 173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76" h="173">
                  <a:moveTo>
                    <a:pt x="218" y="173"/>
                  </a:moveTo>
                  <a:cubicBezTo>
                    <a:pt x="215" y="173"/>
                    <a:pt x="213" y="170"/>
                    <a:pt x="212" y="167"/>
                  </a:cubicBezTo>
                  <a:cubicBezTo>
                    <a:pt x="212" y="164"/>
                    <a:pt x="214" y="161"/>
                    <a:pt x="218" y="161"/>
                  </a:cubicBezTo>
                  <a:cubicBezTo>
                    <a:pt x="219" y="160"/>
                    <a:pt x="264" y="154"/>
                    <a:pt x="264" y="109"/>
                  </a:cubicBezTo>
                  <a:cubicBezTo>
                    <a:pt x="264" y="95"/>
                    <a:pt x="258" y="82"/>
                    <a:pt x="248" y="72"/>
                  </a:cubicBezTo>
                  <a:cubicBezTo>
                    <a:pt x="238" y="62"/>
                    <a:pt x="225" y="57"/>
                    <a:pt x="211" y="58"/>
                  </a:cubicBezTo>
                  <a:cubicBezTo>
                    <a:pt x="208" y="58"/>
                    <a:pt x="206" y="57"/>
                    <a:pt x="205" y="54"/>
                  </a:cubicBezTo>
                  <a:cubicBezTo>
                    <a:pt x="193" y="29"/>
                    <a:pt x="167" y="12"/>
                    <a:pt x="138" y="12"/>
                  </a:cubicBezTo>
                  <a:cubicBezTo>
                    <a:pt x="99" y="12"/>
                    <a:pt x="66" y="43"/>
                    <a:pt x="64" y="82"/>
                  </a:cubicBezTo>
                  <a:cubicBezTo>
                    <a:pt x="64" y="83"/>
                    <a:pt x="63" y="85"/>
                    <a:pt x="62" y="86"/>
                  </a:cubicBezTo>
                  <a:cubicBezTo>
                    <a:pt x="60" y="87"/>
                    <a:pt x="58" y="88"/>
                    <a:pt x="57" y="87"/>
                  </a:cubicBezTo>
                  <a:cubicBezTo>
                    <a:pt x="46" y="85"/>
                    <a:pt x="34" y="88"/>
                    <a:pt x="26" y="95"/>
                  </a:cubicBezTo>
                  <a:cubicBezTo>
                    <a:pt x="17" y="102"/>
                    <a:pt x="12" y="112"/>
                    <a:pt x="12" y="123"/>
                  </a:cubicBezTo>
                  <a:cubicBezTo>
                    <a:pt x="12" y="153"/>
                    <a:pt x="35" y="159"/>
                    <a:pt x="49" y="160"/>
                  </a:cubicBezTo>
                  <a:cubicBezTo>
                    <a:pt x="52" y="161"/>
                    <a:pt x="54" y="164"/>
                    <a:pt x="54" y="167"/>
                  </a:cubicBezTo>
                  <a:cubicBezTo>
                    <a:pt x="54" y="170"/>
                    <a:pt x="51" y="173"/>
                    <a:pt x="48" y="172"/>
                  </a:cubicBezTo>
                  <a:cubicBezTo>
                    <a:pt x="36" y="171"/>
                    <a:pt x="0" y="165"/>
                    <a:pt x="0" y="123"/>
                  </a:cubicBezTo>
                  <a:cubicBezTo>
                    <a:pt x="0" y="109"/>
                    <a:pt x="7" y="95"/>
                    <a:pt x="18" y="85"/>
                  </a:cubicBezTo>
                  <a:cubicBezTo>
                    <a:pt x="28" y="77"/>
                    <a:pt x="40" y="74"/>
                    <a:pt x="53" y="75"/>
                  </a:cubicBezTo>
                  <a:cubicBezTo>
                    <a:pt x="58" y="32"/>
                    <a:pt x="95" y="0"/>
                    <a:pt x="138" y="0"/>
                  </a:cubicBezTo>
                  <a:cubicBezTo>
                    <a:pt x="170" y="0"/>
                    <a:pt x="199" y="18"/>
                    <a:pt x="214" y="46"/>
                  </a:cubicBezTo>
                  <a:cubicBezTo>
                    <a:pt x="230" y="46"/>
                    <a:pt x="245" y="52"/>
                    <a:pt x="257" y="63"/>
                  </a:cubicBezTo>
                  <a:cubicBezTo>
                    <a:pt x="269" y="76"/>
                    <a:pt x="276" y="92"/>
                    <a:pt x="276" y="109"/>
                  </a:cubicBezTo>
                  <a:cubicBezTo>
                    <a:pt x="276" y="164"/>
                    <a:pt x="220" y="172"/>
                    <a:pt x="219" y="173"/>
                  </a:cubicBezTo>
                  <a:cubicBezTo>
                    <a:pt x="219" y="173"/>
                    <a:pt x="219" y="173"/>
                    <a:pt x="218" y="17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44" name="Freeform 31"/>
            <p:cNvSpPr>
              <a:spLocks noEditPoints="1"/>
            </p:cNvSpPr>
            <p:nvPr/>
          </p:nvSpPr>
          <p:spPr bwMode="auto">
            <a:xfrm>
              <a:off x="3981" y="3150"/>
              <a:ext cx="157" cy="158"/>
            </a:xfrm>
            <a:custGeom>
              <a:avLst/>
              <a:gdLst>
                <a:gd name="T0" fmla="*/ 66 w 132"/>
                <a:gd name="T1" fmla="*/ 132 h 132"/>
                <a:gd name="T2" fmla="*/ 0 w 132"/>
                <a:gd name="T3" fmla="*/ 66 h 132"/>
                <a:gd name="T4" fmla="*/ 66 w 132"/>
                <a:gd name="T5" fmla="*/ 0 h 132"/>
                <a:gd name="T6" fmla="*/ 132 w 132"/>
                <a:gd name="T7" fmla="*/ 66 h 132"/>
                <a:gd name="T8" fmla="*/ 66 w 132"/>
                <a:gd name="T9" fmla="*/ 132 h 132"/>
                <a:gd name="T10" fmla="*/ 66 w 132"/>
                <a:gd name="T11" fmla="*/ 12 h 132"/>
                <a:gd name="T12" fmla="*/ 12 w 132"/>
                <a:gd name="T13" fmla="*/ 66 h 132"/>
                <a:gd name="T14" fmla="*/ 66 w 132"/>
                <a:gd name="T15" fmla="*/ 120 h 132"/>
                <a:gd name="T16" fmla="*/ 120 w 132"/>
                <a:gd name="T17" fmla="*/ 66 h 132"/>
                <a:gd name="T18" fmla="*/ 66 w 132"/>
                <a:gd name="T19" fmla="*/ 1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2" h="132">
                  <a:moveTo>
                    <a:pt x="66" y="132"/>
                  </a:moveTo>
                  <a:cubicBezTo>
                    <a:pt x="30" y="132"/>
                    <a:pt x="0" y="102"/>
                    <a:pt x="0" y="66"/>
                  </a:cubicBezTo>
                  <a:cubicBezTo>
                    <a:pt x="0" y="29"/>
                    <a:pt x="30" y="0"/>
                    <a:pt x="66" y="0"/>
                  </a:cubicBezTo>
                  <a:cubicBezTo>
                    <a:pt x="102" y="0"/>
                    <a:pt x="132" y="29"/>
                    <a:pt x="132" y="66"/>
                  </a:cubicBezTo>
                  <a:cubicBezTo>
                    <a:pt x="132" y="102"/>
                    <a:pt x="102" y="132"/>
                    <a:pt x="66" y="132"/>
                  </a:cubicBezTo>
                  <a:close/>
                  <a:moveTo>
                    <a:pt x="66" y="12"/>
                  </a:moveTo>
                  <a:cubicBezTo>
                    <a:pt x="36" y="12"/>
                    <a:pt x="12" y="36"/>
                    <a:pt x="12" y="66"/>
                  </a:cubicBezTo>
                  <a:cubicBezTo>
                    <a:pt x="12" y="96"/>
                    <a:pt x="36" y="120"/>
                    <a:pt x="66" y="120"/>
                  </a:cubicBezTo>
                  <a:cubicBezTo>
                    <a:pt x="96" y="120"/>
                    <a:pt x="120" y="96"/>
                    <a:pt x="120" y="66"/>
                  </a:cubicBezTo>
                  <a:cubicBezTo>
                    <a:pt x="120" y="36"/>
                    <a:pt x="96" y="12"/>
                    <a:pt x="66"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45" name="Freeform 32"/>
            <p:cNvSpPr>
              <a:spLocks/>
            </p:cNvSpPr>
            <p:nvPr/>
          </p:nvSpPr>
          <p:spPr bwMode="auto">
            <a:xfrm>
              <a:off x="4035" y="3187"/>
              <a:ext cx="48" cy="81"/>
            </a:xfrm>
            <a:custGeom>
              <a:avLst/>
              <a:gdLst>
                <a:gd name="T0" fmla="*/ 20 w 40"/>
                <a:gd name="T1" fmla="*/ 68 h 68"/>
                <a:gd name="T2" fmla="*/ 0 w 40"/>
                <a:gd name="T3" fmla="*/ 48 h 68"/>
                <a:gd name="T4" fmla="*/ 6 w 40"/>
                <a:gd name="T5" fmla="*/ 42 h 68"/>
                <a:gd name="T6" fmla="*/ 12 w 40"/>
                <a:gd name="T7" fmla="*/ 48 h 68"/>
                <a:gd name="T8" fmla="*/ 20 w 40"/>
                <a:gd name="T9" fmla="*/ 56 h 68"/>
                <a:gd name="T10" fmla="*/ 28 w 40"/>
                <a:gd name="T11" fmla="*/ 48 h 68"/>
                <a:gd name="T12" fmla="*/ 20 w 40"/>
                <a:gd name="T13" fmla="*/ 40 h 68"/>
                <a:gd name="T14" fmla="*/ 0 w 40"/>
                <a:gd name="T15" fmla="*/ 20 h 68"/>
                <a:gd name="T16" fmla="*/ 20 w 40"/>
                <a:gd name="T17" fmla="*/ 0 h 68"/>
                <a:gd name="T18" fmla="*/ 40 w 40"/>
                <a:gd name="T19" fmla="*/ 20 h 68"/>
                <a:gd name="T20" fmla="*/ 34 w 40"/>
                <a:gd name="T21" fmla="*/ 26 h 68"/>
                <a:gd name="T22" fmla="*/ 28 w 40"/>
                <a:gd name="T23" fmla="*/ 20 h 68"/>
                <a:gd name="T24" fmla="*/ 20 w 40"/>
                <a:gd name="T25" fmla="*/ 12 h 68"/>
                <a:gd name="T26" fmla="*/ 12 w 40"/>
                <a:gd name="T27" fmla="*/ 20 h 68"/>
                <a:gd name="T28" fmla="*/ 20 w 40"/>
                <a:gd name="T29" fmla="*/ 28 h 68"/>
                <a:gd name="T30" fmla="*/ 40 w 40"/>
                <a:gd name="T31" fmla="*/ 48 h 68"/>
                <a:gd name="T32" fmla="*/ 20 w 40"/>
                <a:gd name="T33"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0" h="68">
                  <a:moveTo>
                    <a:pt x="20" y="68"/>
                  </a:moveTo>
                  <a:cubicBezTo>
                    <a:pt x="9" y="68"/>
                    <a:pt x="0" y="59"/>
                    <a:pt x="0" y="48"/>
                  </a:cubicBezTo>
                  <a:cubicBezTo>
                    <a:pt x="0" y="45"/>
                    <a:pt x="3" y="42"/>
                    <a:pt x="6" y="42"/>
                  </a:cubicBezTo>
                  <a:cubicBezTo>
                    <a:pt x="9" y="42"/>
                    <a:pt x="12" y="45"/>
                    <a:pt x="12" y="48"/>
                  </a:cubicBezTo>
                  <a:cubicBezTo>
                    <a:pt x="12" y="52"/>
                    <a:pt x="16" y="56"/>
                    <a:pt x="20" y="56"/>
                  </a:cubicBezTo>
                  <a:cubicBezTo>
                    <a:pt x="24" y="56"/>
                    <a:pt x="28" y="52"/>
                    <a:pt x="28" y="48"/>
                  </a:cubicBezTo>
                  <a:cubicBezTo>
                    <a:pt x="28" y="44"/>
                    <a:pt x="24" y="40"/>
                    <a:pt x="20" y="40"/>
                  </a:cubicBezTo>
                  <a:cubicBezTo>
                    <a:pt x="9" y="40"/>
                    <a:pt x="0" y="31"/>
                    <a:pt x="0" y="20"/>
                  </a:cubicBezTo>
                  <a:cubicBezTo>
                    <a:pt x="0" y="9"/>
                    <a:pt x="9" y="0"/>
                    <a:pt x="20" y="0"/>
                  </a:cubicBezTo>
                  <a:cubicBezTo>
                    <a:pt x="31" y="0"/>
                    <a:pt x="40" y="9"/>
                    <a:pt x="40" y="20"/>
                  </a:cubicBezTo>
                  <a:cubicBezTo>
                    <a:pt x="40" y="24"/>
                    <a:pt x="37" y="26"/>
                    <a:pt x="34" y="26"/>
                  </a:cubicBezTo>
                  <a:cubicBezTo>
                    <a:pt x="31" y="26"/>
                    <a:pt x="28" y="24"/>
                    <a:pt x="28" y="20"/>
                  </a:cubicBezTo>
                  <a:cubicBezTo>
                    <a:pt x="28" y="16"/>
                    <a:pt x="24" y="12"/>
                    <a:pt x="20" y="12"/>
                  </a:cubicBezTo>
                  <a:cubicBezTo>
                    <a:pt x="16" y="12"/>
                    <a:pt x="12" y="16"/>
                    <a:pt x="12" y="20"/>
                  </a:cubicBezTo>
                  <a:cubicBezTo>
                    <a:pt x="12" y="25"/>
                    <a:pt x="16" y="28"/>
                    <a:pt x="20" y="28"/>
                  </a:cubicBezTo>
                  <a:cubicBezTo>
                    <a:pt x="31" y="28"/>
                    <a:pt x="40" y="37"/>
                    <a:pt x="40" y="48"/>
                  </a:cubicBezTo>
                  <a:cubicBezTo>
                    <a:pt x="40" y="59"/>
                    <a:pt x="31" y="68"/>
                    <a:pt x="20" y="6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46" name="Freeform 33"/>
            <p:cNvSpPr>
              <a:spLocks/>
            </p:cNvSpPr>
            <p:nvPr/>
          </p:nvSpPr>
          <p:spPr bwMode="auto">
            <a:xfrm>
              <a:off x="4052" y="3254"/>
              <a:ext cx="14" cy="25"/>
            </a:xfrm>
            <a:custGeom>
              <a:avLst/>
              <a:gdLst>
                <a:gd name="T0" fmla="*/ 6 w 12"/>
                <a:gd name="T1" fmla="*/ 21 h 21"/>
                <a:gd name="T2" fmla="*/ 0 w 12"/>
                <a:gd name="T3" fmla="*/ 15 h 21"/>
                <a:gd name="T4" fmla="*/ 0 w 12"/>
                <a:gd name="T5" fmla="*/ 6 h 21"/>
                <a:gd name="T6" fmla="*/ 6 w 12"/>
                <a:gd name="T7" fmla="*/ 0 h 21"/>
                <a:gd name="T8" fmla="*/ 12 w 12"/>
                <a:gd name="T9" fmla="*/ 6 h 21"/>
                <a:gd name="T10" fmla="*/ 12 w 12"/>
                <a:gd name="T11" fmla="*/ 15 h 21"/>
                <a:gd name="T12" fmla="*/ 6 w 12"/>
                <a:gd name="T13" fmla="*/ 21 h 21"/>
              </a:gdLst>
              <a:ahLst/>
              <a:cxnLst>
                <a:cxn ang="0">
                  <a:pos x="T0" y="T1"/>
                </a:cxn>
                <a:cxn ang="0">
                  <a:pos x="T2" y="T3"/>
                </a:cxn>
                <a:cxn ang="0">
                  <a:pos x="T4" y="T5"/>
                </a:cxn>
                <a:cxn ang="0">
                  <a:pos x="T6" y="T7"/>
                </a:cxn>
                <a:cxn ang="0">
                  <a:pos x="T8" y="T9"/>
                </a:cxn>
                <a:cxn ang="0">
                  <a:pos x="T10" y="T11"/>
                </a:cxn>
                <a:cxn ang="0">
                  <a:pos x="T12" y="T13"/>
                </a:cxn>
              </a:cxnLst>
              <a:rect l="0" t="0" r="r" b="b"/>
              <a:pathLst>
                <a:path w="12" h="21">
                  <a:moveTo>
                    <a:pt x="6" y="21"/>
                  </a:moveTo>
                  <a:cubicBezTo>
                    <a:pt x="3" y="21"/>
                    <a:pt x="0" y="19"/>
                    <a:pt x="0" y="15"/>
                  </a:cubicBezTo>
                  <a:cubicBezTo>
                    <a:pt x="0" y="6"/>
                    <a:pt x="0" y="6"/>
                    <a:pt x="0" y="6"/>
                  </a:cubicBezTo>
                  <a:cubicBezTo>
                    <a:pt x="0" y="3"/>
                    <a:pt x="3" y="0"/>
                    <a:pt x="6" y="0"/>
                  </a:cubicBezTo>
                  <a:cubicBezTo>
                    <a:pt x="9" y="0"/>
                    <a:pt x="12" y="3"/>
                    <a:pt x="12" y="6"/>
                  </a:cubicBezTo>
                  <a:cubicBezTo>
                    <a:pt x="12" y="15"/>
                    <a:pt x="12" y="15"/>
                    <a:pt x="12" y="15"/>
                  </a:cubicBezTo>
                  <a:cubicBezTo>
                    <a:pt x="12" y="19"/>
                    <a:pt x="9" y="21"/>
                    <a:pt x="6"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47" name="Freeform 34"/>
            <p:cNvSpPr>
              <a:spLocks/>
            </p:cNvSpPr>
            <p:nvPr/>
          </p:nvSpPr>
          <p:spPr bwMode="auto">
            <a:xfrm>
              <a:off x="4052" y="3177"/>
              <a:ext cx="14" cy="25"/>
            </a:xfrm>
            <a:custGeom>
              <a:avLst/>
              <a:gdLst>
                <a:gd name="T0" fmla="*/ 6 w 12"/>
                <a:gd name="T1" fmla="*/ 21 h 21"/>
                <a:gd name="T2" fmla="*/ 0 w 12"/>
                <a:gd name="T3" fmla="*/ 15 h 21"/>
                <a:gd name="T4" fmla="*/ 0 w 12"/>
                <a:gd name="T5" fmla="*/ 6 h 21"/>
                <a:gd name="T6" fmla="*/ 6 w 12"/>
                <a:gd name="T7" fmla="*/ 0 h 21"/>
                <a:gd name="T8" fmla="*/ 12 w 12"/>
                <a:gd name="T9" fmla="*/ 6 h 21"/>
                <a:gd name="T10" fmla="*/ 12 w 12"/>
                <a:gd name="T11" fmla="*/ 15 h 21"/>
                <a:gd name="T12" fmla="*/ 6 w 12"/>
                <a:gd name="T13" fmla="*/ 21 h 21"/>
              </a:gdLst>
              <a:ahLst/>
              <a:cxnLst>
                <a:cxn ang="0">
                  <a:pos x="T0" y="T1"/>
                </a:cxn>
                <a:cxn ang="0">
                  <a:pos x="T2" y="T3"/>
                </a:cxn>
                <a:cxn ang="0">
                  <a:pos x="T4" y="T5"/>
                </a:cxn>
                <a:cxn ang="0">
                  <a:pos x="T6" y="T7"/>
                </a:cxn>
                <a:cxn ang="0">
                  <a:pos x="T8" y="T9"/>
                </a:cxn>
                <a:cxn ang="0">
                  <a:pos x="T10" y="T11"/>
                </a:cxn>
                <a:cxn ang="0">
                  <a:pos x="T12" y="T13"/>
                </a:cxn>
              </a:cxnLst>
              <a:rect l="0" t="0" r="r" b="b"/>
              <a:pathLst>
                <a:path w="12" h="21">
                  <a:moveTo>
                    <a:pt x="6" y="21"/>
                  </a:moveTo>
                  <a:cubicBezTo>
                    <a:pt x="3" y="21"/>
                    <a:pt x="0" y="19"/>
                    <a:pt x="0" y="15"/>
                  </a:cubicBezTo>
                  <a:cubicBezTo>
                    <a:pt x="0" y="6"/>
                    <a:pt x="0" y="6"/>
                    <a:pt x="0" y="6"/>
                  </a:cubicBezTo>
                  <a:cubicBezTo>
                    <a:pt x="0" y="3"/>
                    <a:pt x="3" y="0"/>
                    <a:pt x="6" y="0"/>
                  </a:cubicBezTo>
                  <a:cubicBezTo>
                    <a:pt x="9" y="0"/>
                    <a:pt x="12" y="3"/>
                    <a:pt x="12" y="6"/>
                  </a:cubicBezTo>
                  <a:cubicBezTo>
                    <a:pt x="12" y="15"/>
                    <a:pt x="12" y="15"/>
                    <a:pt x="12" y="15"/>
                  </a:cubicBezTo>
                  <a:cubicBezTo>
                    <a:pt x="12" y="19"/>
                    <a:pt x="9" y="21"/>
                    <a:pt x="6"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grpSp>
      <p:grpSp>
        <p:nvGrpSpPr>
          <p:cNvPr id="48" name="Group 47"/>
          <p:cNvGrpSpPr>
            <a:grpSpLocks noChangeAspect="1"/>
          </p:cNvGrpSpPr>
          <p:nvPr/>
        </p:nvGrpSpPr>
        <p:grpSpPr bwMode="auto">
          <a:xfrm>
            <a:off x="7423554" y="2551974"/>
            <a:ext cx="675169" cy="675168"/>
            <a:chOff x="2873" y="1722"/>
            <a:chExt cx="329" cy="329"/>
          </a:xfrm>
          <a:solidFill>
            <a:schemeClr val="bg2">
              <a:lumMod val="20000"/>
              <a:lumOff val="80000"/>
            </a:schemeClr>
          </a:solidFill>
        </p:grpSpPr>
        <p:sp>
          <p:nvSpPr>
            <p:cNvPr id="49" name="Freeform 14"/>
            <p:cNvSpPr>
              <a:spLocks/>
            </p:cNvSpPr>
            <p:nvPr/>
          </p:nvSpPr>
          <p:spPr bwMode="auto">
            <a:xfrm>
              <a:off x="2943" y="1827"/>
              <a:ext cx="77" cy="142"/>
            </a:xfrm>
            <a:custGeom>
              <a:avLst/>
              <a:gdLst>
                <a:gd name="T0" fmla="*/ 32 w 65"/>
                <a:gd name="T1" fmla="*/ 119 h 119"/>
                <a:gd name="T2" fmla="*/ 0 w 65"/>
                <a:gd name="T3" fmla="*/ 86 h 119"/>
                <a:gd name="T4" fmla="*/ 6 w 65"/>
                <a:gd name="T5" fmla="*/ 80 h 119"/>
                <a:gd name="T6" fmla="*/ 12 w 65"/>
                <a:gd name="T7" fmla="*/ 86 h 119"/>
                <a:gd name="T8" fmla="*/ 32 w 65"/>
                <a:gd name="T9" fmla="*/ 107 h 119"/>
                <a:gd name="T10" fmla="*/ 53 w 65"/>
                <a:gd name="T11" fmla="*/ 86 h 119"/>
                <a:gd name="T12" fmla="*/ 32 w 65"/>
                <a:gd name="T13" fmla="*/ 65 h 119"/>
                <a:gd name="T14" fmla="*/ 0 w 65"/>
                <a:gd name="T15" fmla="*/ 33 h 119"/>
                <a:gd name="T16" fmla="*/ 32 w 65"/>
                <a:gd name="T17" fmla="*/ 0 h 119"/>
                <a:gd name="T18" fmla="*/ 65 w 65"/>
                <a:gd name="T19" fmla="*/ 33 h 119"/>
                <a:gd name="T20" fmla="*/ 59 w 65"/>
                <a:gd name="T21" fmla="*/ 39 h 119"/>
                <a:gd name="T22" fmla="*/ 53 w 65"/>
                <a:gd name="T23" fmla="*/ 33 h 119"/>
                <a:gd name="T24" fmla="*/ 32 w 65"/>
                <a:gd name="T25" fmla="*/ 12 h 119"/>
                <a:gd name="T26" fmla="*/ 12 w 65"/>
                <a:gd name="T27" fmla="*/ 33 h 119"/>
                <a:gd name="T28" fmla="*/ 32 w 65"/>
                <a:gd name="T29" fmla="*/ 53 h 119"/>
                <a:gd name="T30" fmla="*/ 65 w 65"/>
                <a:gd name="T31" fmla="*/ 86 h 119"/>
                <a:gd name="T32" fmla="*/ 32 w 65"/>
                <a:gd name="T33" fmla="*/ 11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5" h="119">
                  <a:moveTo>
                    <a:pt x="32" y="119"/>
                  </a:moveTo>
                  <a:cubicBezTo>
                    <a:pt x="15" y="119"/>
                    <a:pt x="0" y="104"/>
                    <a:pt x="0" y="86"/>
                  </a:cubicBezTo>
                  <a:cubicBezTo>
                    <a:pt x="0" y="83"/>
                    <a:pt x="3" y="80"/>
                    <a:pt x="6" y="80"/>
                  </a:cubicBezTo>
                  <a:cubicBezTo>
                    <a:pt x="9" y="80"/>
                    <a:pt x="12" y="83"/>
                    <a:pt x="12" y="86"/>
                  </a:cubicBezTo>
                  <a:cubicBezTo>
                    <a:pt x="12" y="97"/>
                    <a:pt x="21" y="107"/>
                    <a:pt x="32" y="107"/>
                  </a:cubicBezTo>
                  <a:cubicBezTo>
                    <a:pt x="44" y="107"/>
                    <a:pt x="53" y="97"/>
                    <a:pt x="53" y="86"/>
                  </a:cubicBezTo>
                  <a:cubicBezTo>
                    <a:pt x="53" y="75"/>
                    <a:pt x="44" y="65"/>
                    <a:pt x="32" y="65"/>
                  </a:cubicBezTo>
                  <a:cubicBezTo>
                    <a:pt x="15" y="65"/>
                    <a:pt x="0" y="51"/>
                    <a:pt x="0" y="33"/>
                  </a:cubicBezTo>
                  <a:cubicBezTo>
                    <a:pt x="0" y="15"/>
                    <a:pt x="15" y="0"/>
                    <a:pt x="32" y="0"/>
                  </a:cubicBezTo>
                  <a:cubicBezTo>
                    <a:pt x="50" y="0"/>
                    <a:pt x="65" y="15"/>
                    <a:pt x="65" y="33"/>
                  </a:cubicBezTo>
                  <a:cubicBezTo>
                    <a:pt x="65" y="36"/>
                    <a:pt x="62" y="39"/>
                    <a:pt x="59" y="39"/>
                  </a:cubicBezTo>
                  <a:cubicBezTo>
                    <a:pt x="56" y="39"/>
                    <a:pt x="53" y="36"/>
                    <a:pt x="53" y="33"/>
                  </a:cubicBezTo>
                  <a:cubicBezTo>
                    <a:pt x="53" y="22"/>
                    <a:pt x="44" y="12"/>
                    <a:pt x="32" y="12"/>
                  </a:cubicBezTo>
                  <a:cubicBezTo>
                    <a:pt x="21" y="12"/>
                    <a:pt x="12" y="22"/>
                    <a:pt x="12" y="33"/>
                  </a:cubicBezTo>
                  <a:cubicBezTo>
                    <a:pt x="12" y="44"/>
                    <a:pt x="21" y="53"/>
                    <a:pt x="32" y="53"/>
                  </a:cubicBezTo>
                  <a:cubicBezTo>
                    <a:pt x="50" y="53"/>
                    <a:pt x="65" y="68"/>
                    <a:pt x="65" y="86"/>
                  </a:cubicBezTo>
                  <a:cubicBezTo>
                    <a:pt x="65" y="104"/>
                    <a:pt x="50" y="119"/>
                    <a:pt x="32" y="1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0" name="Freeform 15"/>
            <p:cNvSpPr>
              <a:spLocks/>
            </p:cNvSpPr>
            <p:nvPr/>
          </p:nvSpPr>
          <p:spPr bwMode="auto">
            <a:xfrm>
              <a:off x="2973" y="1808"/>
              <a:ext cx="15" cy="179"/>
            </a:xfrm>
            <a:custGeom>
              <a:avLst/>
              <a:gdLst>
                <a:gd name="T0" fmla="*/ 6 w 12"/>
                <a:gd name="T1" fmla="*/ 150 h 150"/>
                <a:gd name="T2" fmla="*/ 0 w 12"/>
                <a:gd name="T3" fmla="*/ 144 h 150"/>
                <a:gd name="T4" fmla="*/ 0 w 12"/>
                <a:gd name="T5" fmla="*/ 6 h 150"/>
                <a:gd name="T6" fmla="*/ 6 w 12"/>
                <a:gd name="T7" fmla="*/ 0 h 150"/>
                <a:gd name="T8" fmla="*/ 12 w 12"/>
                <a:gd name="T9" fmla="*/ 6 h 150"/>
                <a:gd name="T10" fmla="*/ 12 w 12"/>
                <a:gd name="T11" fmla="*/ 144 h 150"/>
                <a:gd name="T12" fmla="*/ 6 w 12"/>
                <a:gd name="T13" fmla="*/ 150 h 150"/>
              </a:gdLst>
              <a:ahLst/>
              <a:cxnLst>
                <a:cxn ang="0">
                  <a:pos x="T0" y="T1"/>
                </a:cxn>
                <a:cxn ang="0">
                  <a:pos x="T2" y="T3"/>
                </a:cxn>
                <a:cxn ang="0">
                  <a:pos x="T4" y="T5"/>
                </a:cxn>
                <a:cxn ang="0">
                  <a:pos x="T6" y="T7"/>
                </a:cxn>
                <a:cxn ang="0">
                  <a:pos x="T8" y="T9"/>
                </a:cxn>
                <a:cxn ang="0">
                  <a:pos x="T10" y="T11"/>
                </a:cxn>
                <a:cxn ang="0">
                  <a:pos x="T12" y="T13"/>
                </a:cxn>
              </a:cxnLst>
              <a:rect l="0" t="0" r="r" b="b"/>
              <a:pathLst>
                <a:path w="12" h="150">
                  <a:moveTo>
                    <a:pt x="6" y="150"/>
                  </a:moveTo>
                  <a:cubicBezTo>
                    <a:pt x="3" y="150"/>
                    <a:pt x="0" y="148"/>
                    <a:pt x="0" y="144"/>
                  </a:cubicBezTo>
                  <a:cubicBezTo>
                    <a:pt x="0" y="6"/>
                    <a:pt x="0" y="6"/>
                    <a:pt x="0" y="6"/>
                  </a:cubicBezTo>
                  <a:cubicBezTo>
                    <a:pt x="0" y="3"/>
                    <a:pt x="3" y="0"/>
                    <a:pt x="6" y="0"/>
                  </a:cubicBezTo>
                  <a:cubicBezTo>
                    <a:pt x="10" y="0"/>
                    <a:pt x="12" y="3"/>
                    <a:pt x="12" y="6"/>
                  </a:cubicBezTo>
                  <a:cubicBezTo>
                    <a:pt x="12" y="144"/>
                    <a:pt x="12" y="144"/>
                    <a:pt x="12" y="144"/>
                  </a:cubicBezTo>
                  <a:cubicBezTo>
                    <a:pt x="12" y="148"/>
                    <a:pt x="10" y="150"/>
                    <a:pt x="6" y="15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1" name="Freeform 16"/>
            <p:cNvSpPr>
              <a:spLocks noEditPoints="1"/>
            </p:cNvSpPr>
            <p:nvPr/>
          </p:nvSpPr>
          <p:spPr bwMode="auto">
            <a:xfrm>
              <a:off x="2873" y="1722"/>
              <a:ext cx="329" cy="329"/>
            </a:xfrm>
            <a:custGeom>
              <a:avLst/>
              <a:gdLst>
                <a:gd name="T0" fmla="*/ 138 w 276"/>
                <a:gd name="T1" fmla="*/ 276 h 276"/>
                <a:gd name="T2" fmla="*/ 0 w 276"/>
                <a:gd name="T3" fmla="*/ 138 h 276"/>
                <a:gd name="T4" fmla="*/ 138 w 276"/>
                <a:gd name="T5" fmla="*/ 0 h 276"/>
                <a:gd name="T6" fmla="*/ 183 w 276"/>
                <a:gd name="T7" fmla="*/ 8 h 276"/>
                <a:gd name="T8" fmla="*/ 187 w 276"/>
                <a:gd name="T9" fmla="*/ 11 h 276"/>
                <a:gd name="T10" fmla="*/ 187 w 276"/>
                <a:gd name="T11" fmla="*/ 16 h 276"/>
                <a:gd name="T12" fmla="*/ 150 w 276"/>
                <a:gd name="T13" fmla="*/ 108 h 276"/>
                <a:gd name="T14" fmla="*/ 174 w 276"/>
                <a:gd name="T15" fmla="*/ 108 h 276"/>
                <a:gd name="T16" fmla="*/ 179 w 276"/>
                <a:gd name="T17" fmla="*/ 111 h 276"/>
                <a:gd name="T18" fmla="*/ 180 w 276"/>
                <a:gd name="T19" fmla="*/ 117 h 276"/>
                <a:gd name="T20" fmla="*/ 164 w 276"/>
                <a:gd name="T21" fmla="*/ 156 h 276"/>
                <a:gd name="T22" fmla="*/ 219 w 276"/>
                <a:gd name="T23" fmla="*/ 96 h 276"/>
                <a:gd name="T24" fmla="*/ 191 w 276"/>
                <a:gd name="T25" fmla="*/ 96 h 276"/>
                <a:gd name="T26" fmla="*/ 186 w 276"/>
                <a:gd name="T27" fmla="*/ 94 h 276"/>
                <a:gd name="T28" fmla="*/ 186 w 276"/>
                <a:gd name="T29" fmla="*/ 88 h 276"/>
                <a:gd name="T30" fmla="*/ 209 w 276"/>
                <a:gd name="T31" fmla="*/ 29 h 276"/>
                <a:gd name="T32" fmla="*/ 213 w 276"/>
                <a:gd name="T33" fmla="*/ 25 h 276"/>
                <a:gd name="T34" fmla="*/ 218 w 276"/>
                <a:gd name="T35" fmla="*/ 26 h 276"/>
                <a:gd name="T36" fmla="*/ 276 w 276"/>
                <a:gd name="T37" fmla="*/ 138 h 276"/>
                <a:gd name="T38" fmla="*/ 138 w 276"/>
                <a:gd name="T39" fmla="*/ 276 h 276"/>
                <a:gd name="T40" fmla="*/ 138 w 276"/>
                <a:gd name="T41" fmla="*/ 12 h 276"/>
                <a:gd name="T42" fmla="*/ 12 w 276"/>
                <a:gd name="T43" fmla="*/ 138 h 276"/>
                <a:gd name="T44" fmla="*/ 138 w 276"/>
                <a:gd name="T45" fmla="*/ 264 h 276"/>
                <a:gd name="T46" fmla="*/ 264 w 276"/>
                <a:gd name="T47" fmla="*/ 138 h 276"/>
                <a:gd name="T48" fmla="*/ 217 w 276"/>
                <a:gd name="T49" fmla="*/ 40 h 276"/>
                <a:gd name="T50" fmla="*/ 200 w 276"/>
                <a:gd name="T51" fmla="*/ 84 h 276"/>
                <a:gd name="T52" fmla="*/ 233 w 276"/>
                <a:gd name="T53" fmla="*/ 84 h 276"/>
                <a:gd name="T54" fmla="*/ 238 w 276"/>
                <a:gd name="T55" fmla="*/ 88 h 276"/>
                <a:gd name="T56" fmla="*/ 237 w 276"/>
                <a:gd name="T57" fmla="*/ 95 h 276"/>
                <a:gd name="T58" fmla="*/ 151 w 276"/>
                <a:gd name="T59" fmla="*/ 188 h 276"/>
                <a:gd name="T60" fmla="*/ 143 w 276"/>
                <a:gd name="T61" fmla="*/ 189 h 276"/>
                <a:gd name="T62" fmla="*/ 141 w 276"/>
                <a:gd name="T63" fmla="*/ 181 h 276"/>
                <a:gd name="T64" fmla="*/ 165 w 276"/>
                <a:gd name="T65" fmla="*/ 120 h 276"/>
                <a:gd name="T66" fmla="*/ 141 w 276"/>
                <a:gd name="T67" fmla="*/ 120 h 276"/>
                <a:gd name="T68" fmla="*/ 136 w 276"/>
                <a:gd name="T69" fmla="*/ 118 h 276"/>
                <a:gd name="T70" fmla="*/ 136 w 276"/>
                <a:gd name="T71" fmla="*/ 112 h 276"/>
                <a:gd name="T72" fmla="*/ 173 w 276"/>
                <a:gd name="T73" fmla="*/ 17 h 276"/>
                <a:gd name="T74" fmla="*/ 138 w 276"/>
                <a:gd name="T75" fmla="*/ 12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76" h="276">
                  <a:moveTo>
                    <a:pt x="138" y="276"/>
                  </a:moveTo>
                  <a:cubicBezTo>
                    <a:pt x="62" y="276"/>
                    <a:pt x="0" y="215"/>
                    <a:pt x="0" y="138"/>
                  </a:cubicBezTo>
                  <a:cubicBezTo>
                    <a:pt x="0" y="62"/>
                    <a:pt x="62" y="0"/>
                    <a:pt x="138" y="0"/>
                  </a:cubicBezTo>
                  <a:cubicBezTo>
                    <a:pt x="154" y="0"/>
                    <a:pt x="169" y="3"/>
                    <a:pt x="183" y="8"/>
                  </a:cubicBezTo>
                  <a:cubicBezTo>
                    <a:pt x="185" y="9"/>
                    <a:pt x="186" y="10"/>
                    <a:pt x="187" y="11"/>
                  </a:cubicBezTo>
                  <a:cubicBezTo>
                    <a:pt x="187" y="13"/>
                    <a:pt x="187" y="14"/>
                    <a:pt x="187" y="16"/>
                  </a:cubicBezTo>
                  <a:cubicBezTo>
                    <a:pt x="150" y="108"/>
                    <a:pt x="150" y="108"/>
                    <a:pt x="150" y="108"/>
                  </a:cubicBezTo>
                  <a:cubicBezTo>
                    <a:pt x="174" y="108"/>
                    <a:pt x="174" y="108"/>
                    <a:pt x="174" y="108"/>
                  </a:cubicBezTo>
                  <a:cubicBezTo>
                    <a:pt x="176" y="108"/>
                    <a:pt x="178" y="109"/>
                    <a:pt x="179" y="111"/>
                  </a:cubicBezTo>
                  <a:cubicBezTo>
                    <a:pt x="180" y="113"/>
                    <a:pt x="180" y="115"/>
                    <a:pt x="180" y="117"/>
                  </a:cubicBezTo>
                  <a:cubicBezTo>
                    <a:pt x="164" y="156"/>
                    <a:pt x="164" y="156"/>
                    <a:pt x="164" y="156"/>
                  </a:cubicBezTo>
                  <a:cubicBezTo>
                    <a:pt x="219" y="96"/>
                    <a:pt x="219" y="96"/>
                    <a:pt x="219" y="96"/>
                  </a:cubicBezTo>
                  <a:cubicBezTo>
                    <a:pt x="191" y="96"/>
                    <a:pt x="191" y="96"/>
                    <a:pt x="191" y="96"/>
                  </a:cubicBezTo>
                  <a:cubicBezTo>
                    <a:pt x="189" y="96"/>
                    <a:pt x="188" y="95"/>
                    <a:pt x="186" y="94"/>
                  </a:cubicBezTo>
                  <a:cubicBezTo>
                    <a:pt x="185" y="92"/>
                    <a:pt x="185" y="90"/>
                    <a:pt x="186" y="88"/>
                  </a:cubicBezTo>
                  <a:cubicBezTo>
                    <a:pt x="209" y="29"/>
                    <a:pt x="209" y="29"/>
                    <a:pt x="209" y="29"/>
                  </a:cubicBezTo>
                  <a:cubicBezTo>
                    <a:pt x="210" y="27"/>
                    <a:pt x="211" y="26"/>
                    <a:pt x="213" y="25"/>
                  </a:cubicBezTo>
                  <a:cubicBezTo>
                    <a:pt x="215" y="25"/>
                    <a:pt x="217" y="25"/>
                    <a:pt x="218" y="26"/>
                  </a:cubicBezTo>
                  <a:cubicBezTo>
                    <a:pt x="255" y="52"/>
                    <a:pt x="276" y="94"/>
                    <a:pt x="276" y="138"/>
                  </a:cubicBezTo>
                  <a:cubicBezTo>
                    <a:pt x="276" y="215"/>
                    <a:pt x="215" y="276"/>
                    <a:pt x="138" y="276"/>
                  </a:cubicBezTo>
                  <a:close/>
                  <a:moveTo>
                    <a:pt x="138" y="12"/>
                  </a:moveTo>
                  <a:cubicBezTo>
                    <a:pt x="69" y="12"/>
                    <a:pt x="12" y="69"/>
                    <a:pt x="12" y="138"/>
                  </a:cubicBezTo>
                  <a:cubicBezTo>
                    <a:pt x="12" y="208"/>
                    <a:pt x="69" y="264"/>
                    <a:pt x="138" y="264"/>
                  </a:cubicBezTo>
                  <a:cubicBezTo>
                    <a:pt x="208" y="264"/>
                    <a:pt x="264" y="208"/>
                    <a:pt x="264" y="138"/>
                  </a:cubicBezTo>
                  <a:cubicBezTo>
                    <a:pt x="264" y="100"/>
                    <a:pt x="247" y="64"/>
                    <a:pt x="217" y="40"/>
                  </a:cubicBezTo>
                  <a:cubicBezTo>
                    <a:pt x="200" y="84"/>
                    <a:pt x="200" y="84"/>
                    <a:pt x="200" y="84"/>
                  </a:cubicBezTo>
                  <a:cubicBezTo>
                    <a:pt x="233" y="84"/>
                    <a:pt x="233" y="84"/>
                    <a:pt x="233" y="84"/>
                  </a:cubicBezTo>
                  <a:cubicBezTo>
                    <a:pt x="235" y="84"/>
                    <a:pt x="237" y="86"/>
                    <a:pt x="238" y="88"/>
                  </a:cubicBezTo>
                  <a:cubicBezTo>
                    <a:pt x="239" y="90"/>
                    <a:pt x="239" y="93"/>
                    <a:pt x="237" y="95"/>
                  </a:cubicBezTo>
                  <a:cubicBezTo>
                    <a:pt x="151" y="188"/>
                    <a:pt x="151" y="188"/>
                    <a:pt x="151" y="188"/>
                  </a:cubicBezTo>
                  <a:cubicBezTo>
                    <a:pt x="149" y="190"/>
                    <a:pt x="145" y="190"/>
                    <a:pt x="143" y="189"/>
                  </a:cubicBezTo>
                  <a:cubicBezTo>
                    <a:pt x="141" y="187"/>
                    <a:pt x="140" y="184"/>
                    <a:pt x="141" y="181"/>
                  </a:cubicBezTo>
                  <a:cubicBezTo>
                    <a:pt x="165" y="120"/>
                    <a:pt x="165" y="120"/>
                    <a:pt x="165" y="120"/>
                  </a:cubicBezTo>
                  <a:cubicBezTo>
                    <a:pt x="141" y="120"/>
                    <a:pt x="141" y="120"/>
                    <a:pt x="141" y="120"/>
                  </a:cubicBezTo>
                  <a:cubicBezTo>
                    <a:pt x="139" y="120"/>
                    <a:pt x="137" y="119"/>
                    <a:pt x="136" y="118"/>
                  </a:cubicBezTo>
                  <a:cubicBezTo>
                    <a:pt x="135" y="116"/>
                    <a:pt x="135" y="114"/>
                    <a:pt x="136" y="112"/>
                  </a:cubicBezTo>
                  <a:cubicBezTo>
                    <a:pt x="173" y="17"/>
                    <a:pt x="173" y="17"/>
                    <a:pt x="173" y="17"/>
                  </a:cubicBezTo>
                  <a:cubicBezTo>
                    <a:pt x="162" y="14"/>
                    <a:pt x="150" y="12"/>
                    <a:pt x="138"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grpSp>
      <p:sp>
        <p:nvSpPr>
          <p:cNvPr id="52" name="Freeform 10"/>
          <p:cNvSpPr>
            <a:spLocks noEditPoints="1"/>
          </p:cNvSpPr>
          <p:nvPr/>
        </p:nvSpPr>
        <p:spPr bwMode="auto">
          <a:xfrm>
            <a:off x="4975835" y="2594266"/>
            <a:ext cx="631021" cy="659532"/>
          </a:xfrm>
          <a:custGeom>
            <a:avLst/>
            <a:gdLst>
              <a:gd name="T0" fmla="*/ 169 w 278"/>
              <a:gd name="T1" fmla="*/ 145 h 291"/>
              <a:gd name="T2" fmla="*/ 145 w 278"/>
              <a:gd name="T3" fmla="*/ 72 h 291"/>
              <a:gd name="T4" fmla="*/ 139 w 278"/>
              <a:gd name="T5" fmla="*/ 0 h 291"/>
              <a:gd name="T6" fmla="*/ 133 w 278"/>
              <a:gd name="T7" fmla="*/ 72 h 291"/>
              <a:gd name="T8" fmla="*/ 102 w 278"/>
              <a:gd name="T9" fmla="*/ 145 h 291"/>
              <a:gd name="T10" fmla="*/ 0 w 278"/>
              <a:gd name="T11" fmla="*/ 253 h 291"/>
              <a:gd name="T12" fmla="*/ 72 w 278"/>
              <a:gd name="T13" fmla="*/ 253 h 291"/>
              <a:gd name="T14" fmla="*/ 102 w 278"/>
              <a:gd name="T15" fmla="*/ 157 h 291"/>
              <a:gd name="T16" fmla="*/ 133 w 278"/>
              <a:gd name="T17" fmla="*/ 212 h 291"/>
              <a:gd name="T18" fmla="*/ 100 w 278"/>
              <a:gd name="T19" fmla="*/ 232 h 291"/>
              <a:gd name="T20" fmla="*/ 97 w 278"/>
              <a:gd name="T21" fmla="*/ 242 h 291"/>
              <a:gd name="T22" fmla="*/ 108 w 278"/>
              <a:gd name="T23" fmla="*/ 283 h 291"/>
              <a:gd name="T24" fmla="*/ 116 w 278"/>
              <a:gd name="T25" fmla="*/ 290 h 291"/>
              <a:gd name="T26" fmla="*/ 161 w 278"/>
              <a:gd name="T27" fmla="*/ 290 h 291"/>
              <a:gd name="T28" fmla="*/ 168 w 278"/>
              <a:gd name="T29" fmla="*/ 289 h 291"/>
              <a:gd name="T30" fmla="*/ 162 w 278"/>
              <a:gd name="T31" fmla="*/ 257 h 291"/>
              <a:gd name="T32" fmla="*/ 182 w 278"/>
              <a:gd name="T33" fmla="*/ 236 h 291"/>
              <a:gd name="T34" fmla="*/ 155 w 278"/>
              <a:gd name="T35" fmla="*/ 232 h 291"/>
              <a:gd name="T36" fmla="*/ 145 w 278"/>
              <a:gd name="T37" fmla="*/ 157 h 291"/>
              <a:gd name="T38" fmla="*/ 235 w 278"/>
              <a:gd name="T39" fmla="*/ 218 h 291"/>
              <a:gd name="T40" fmla="*/ 241 w 278"/>
              <a:gd name="T41" fmla="*/ 290 h 291"/>
              <a:gd name="T42" fmla="*/ 247 w 278"/>
              <a:gd name="T43" fmla="*/ 218 h 291"/>
              <a:gd name="T44" fmla="*/ 36 w 278"/>
              <a:gd name="T45" fmla="*/ 277 h 291"/>
              <a:gd name="T46" fmla="*/ 36 w 278"/>
              <a:gd name="T47" fmla="*/ 229 h 291"/>
              <a:gd name="T48" fmla="*/ 151 w 278"/>
              <a:gd name="T49" fmla="*/ 244 h 291"/>
              <a:gd name="T50" fmla="*/ 152 w 278"/>
              <a:gd name="T51" fmla="*/ 251 h 291"/>
              <a:gd name="T52" fmla="*/ 150 w 278"/>
              <a:gd name="T53" fmla="*/ 257 h 291"/>
              <a:gd name="T54" fmla="*/ 142 w 278"/>
              <a:gd name="T55" fmla="*/ 264 h 291"/>
              <a:gd name="T56" fmla="*/ 136 w 278"/>
              <a:gd name="T57" fmla="*/ 264 h 291"/>
              <a:gd name="T58" fmla="*/ 127 w 278"/>
              <a:gd name="T59" fmla="*/ 257 h 291"/>
              <a:gd name="T60" fmla="*/ 116 w 278"/>
              <a:gd name="T61" fmla="*/ 244 h 291"/>
              <a:gd name="T62" fmla="*/ 131 w 278"/>
              <a:gd name="T63" fmla="*/ 240 h 291"/>
              <a:gd name="T64" fmla="*/ 146 w 278"/>
              <a:gd name="T65" fmla="*/ 240 h 291"/>
              <a:gd name="T66" fmla="*/ 139 w 278"/>
              <a:gd name="T67" fmla="*/ 60 h 291"/>
              <a:gd name="T68" fmla="*/ 139 w 278"/>
              <a:gd name="T69" fmla="*/ 12 h 291"/>
              <a:gd name="T70" fmla="*/ 139 w 278"/>
              <a:gd name="T71" fmla="*/ 60 h 291"/>
              <a:gd name="T72" fmla="*/ 217 w 278"/>
              <a:gd name="T73" fmla="*/ 253 h 291"/>
              <a:gd name="T74" fmla="*/ 265 w 278"/>
              <a:gd name="T75" fmla="*/ 253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78" h="291">
                <a:moveTo>
                  <a:pt x="247" y="218"/>
                </a:moveTo>
                <a:cubicBezTo>
                  <a:pt x="244" y="177"/>
                  <a:pt x="210" y="145"/>
                  <a:pt x="169" y="145"/>
                </a:cubicBezTo>
                <a:cubicBezTo>
                  <a:pt x="145" y="145"/>
                  <a:pt x="145" y="145"/>
                  <a:pt x="145" y="145"/>
                </a:cubicBezTo>
                <a:cubicBezTo>
                  <a:pt x="145" y="72"/>
                  <a:pt x="145" y="72"/>
                  <a:pt x="145" y="72"/>
                </a:cubicBezTo>
                <a:cubicBezTo>
                  <a:pt x="162" y="69"/>
                  <a:pt x="175" y="54"/>
                  <a:pt x="175" y="36"/>
                </a:cubicBezTo>
                <a:cubicBezTo>
                  <a:pt x="175" y="16"/>
                  <a:pt x="159" y="0"/>
                  <a:pt x="139" y="0"/>
                </a:cubicBezTo>
                <a:cubicBezTo>
                  <a:pt x="119" y="0"/>
                  <a:pt x="102" y="16"/>
                  <a:pt x="102" y="36"/>
                </a:cubicBezTo>
                <a:cubicBezTo>
                  <a:pt x="102" y="54"/>
                  <a:pt x="115" y="69"/>
                  <a:pt x="133" y="72"/>
                </a:cubicBezTo>
                <a:cubicBezTo>
                  <a:pt x="133" y="145"/>
                  <a:pt x="133" y="145"/>
                  <a:pt x="133" y="145"/>
                </a:cubicBezTo>
                <a:cubicBezTo>
                  <a:pt x="102" y="145"/>
                  <a:pt x="102" y="145"/>
                  <a:pt x="102" y="145"/>
                </a:cubicBezTo>
                <a:cubicBezTo>
                  <a:pt x="62" y="145"/>
                  <a:pt x="32" y="175"/>
                  <a:pt x="30" y="218"/>
                </a:cubicBezTo>
                <a:cubicBezTo>
                  <a:pt x="13" y="220"/>
                  <a:pt x="0" y="235"/>
                  <a:pt x="0" y="253"/>
                </a:cubicBezTo>
                <a:cubicBezTo>
                  <a:pt x="0" y="273"/>
                  <a:pt x="16" y="290"/>
                  <a:pt x="36" y="290"/>
                </a:cubicBezTo>
                <a:cubicBezTo>
                  <a:pt x="56" y="290"/>
                  <a:pt x="72" y="273"/>
                  <a:pt x="72" y="253"/>
                </a:cubicBezTo>
                <a:cubicBezTo>
                  <a:pt x="72" y="235"/>
                  <a:pt x="59" y="221"/>
                  <a:pt x="42" y="218"/>
                </a:cubicBezTo>
                <a:cubicBezTo>
                  <a:pt x="45" y="182"/>
                  <a:pt x="69" y="157"/>
                  <a:pt x="102" y="157"/>
                </a:cubicBezTo>
                <a:cubicBezTo>
                  <a:pt x="133" y="157"/>
                  <a:pt x="133" y="157"/>
                  <a:pt x="133" y="157"/>
                </a:cubicBezTo>
                <a:cubicBezTo>
                  <a:pt x="133" y="212"/>
                  <a:pt x="133" y="212"/>
                  <a:pt x="133" y="212"/>
                </a:cubicBezTo>
                <a:cubicBezTo>
                  <a:pt x="122" y="232"/>
                  <a:pt x="122" y="232"/>
                  <a:pt x="122" y="232"/>
                </a:cubicBezTo>
                <a:cubicBezTo>
                  <a:pt x="100" y="232"/>
                  <a:pt x="100" y="232"/>
                  <a:pt x="100" y="232"/>
                </a:cubicBezTo>
                <a:cubicBezTo>
                  <a:pt x="98" y="232"/>
                  <a:pt x="96" y="234"/>
                  <a:pt x="95" y="236"/>
                </a:cubicBezTo>
                <a:cubicBezTo>
                  <a:pt x="94" y="238"/>
                  <a:pt x="95" y="241"/>
                  <a:pt x="97" y="242"/>
                </a:cubicBezTo>
                <a:cubicBezTo>
                  <a:pt x="115" y="257"/>
                  <a:pt x="115" y="257"/>
                  <a:pt x="115" y="257"/>
                </a:cubicBezTo>
                <a:cubicBezTo>
                  <a:pt x="108" y="283"/>
                  <a:pt x="108" y="283"/>
                  <a:pt x="108" y="283"/>
                </a:cubicBezTo>
                <a:cubicBezTo>
                  <a:pt x="107" y="286"/>
                  <a:pt x="108" y="288"/>
                  <a:pt x="110" y="289"/>
                </a:cubicBezTo>
                <a:cubicBezTo>
                  <a:pt x="112" y="291"/>
                  <a:pt x="114" y="291"/>
                  <a:pt x="116" y="290"/>
                </a:cubicBezTo>
                <a:cubicBezTo>
                  <a:pt x="139" y="275"/>
                  <a:pt x="139" y="275"/>
                  <a:pt x="139" y="275"/>
                </a:cubicBezTo>
                <a:cubicBezTo>
                  <a:pt x="161" y="290"/>
                  <a:pt x="161" y="290"/>
                  <a:pt x="161" y="290"/>
                </a:cubicBezTo>
                <a:cubicBezTo>
                  <a:pt x="162" y="290"/>
                  <a:pt x="163" y="290"/>
                  <a:pt x="164" y="290"/>
                </a:cubicBezTo>
                <a:cubicBezTo>
                  <a:pt x="165" y="290"/>
                  <a:pt x="167" y="290"/>
                  <a:pt x="168" y="289"/>
                </a:cubicBezTo>
                <a:cubicBezTo>
                  <a:pt x="169" y="288"/>
                  <a:pt x="170" y="286"/>
                  <a:pt x="170" y="283"/>
                </a:cubicBezTo>
                <a:cubicBezTo>
                  <a:pt x="162" y="257"/>
                  <a:pt x="162" y="257"/>
                  <a:pt x="162" y="257"/>
                </a:cubicBezTo>
                <a:cubicBezTo>
                  <a:pt x="180" y="242"/>
                  <a:pt x="180" y="242"/>
                  <a:pt x="180" y="242"/>
                </a:cubicBezTo>
                <a:cubicBezTo>
                  <a:pt x="182" y="241"/>
                  <a:pt x="183" y="238"/>
                  <a:pt x="182" y="236"/>
                </a:cubicBezTo>
                <a:cubicBezTo>
                  <a:pt x="181" y="234"/>
                  <a:pt x="179" y="232"/>
                  <a:pt x="177" y="232"/>
                </a:cubicBezTo>
                <a:cubicBezTo>
                  <a:pt x="155" y="232"/>
                  <a:pt x="155" y="232"/>
                  <a:pt x="155" y="232"/>
                </a:cubicBezTo>
                <a:cubicBezTo>
                  <a:pt x="145" y="212"/>
                  <a:pt x="145" y="212"/>
                  <a:pt x="145" y="212"/>
                </a:cubicBezTo>
                <a:cubicBezTo>
                  <a:pt x="145" y="157"/>
                  <a:pt x="145" y="157"/>
                  <a:pt x="145" y="157"/>
                </a:cubicBezTo>
                <a:cubicBezTo>
                  <a:pt x="169" y="157"/>
                  <a:pt x="169" y="157"/>
                  <a:pt x="169" y="157"/>
                </a:cubicBezTo>
                <a:cubicBezTo>
                  <a:pt x="204" y="157"/>
                  <a:pt x="232" y="184"/>
                  <a:pt x="235" y="218"/>
                </a:cubicBezTo>
                <a:cubicBezTo>
                  <a:pt x="218" y="221"/>
                  <a:pt x="205" y="235"/>
                  <a:pt x="205" y="253"/>
                </a:cubicBezTo>
                <a:cubicBezTo>
                  <a:pt x="205" y="273"/>
                  <a:pt x="221" y="290"/>
                  <a:pt x="241" y="290"/>
                </a:cubicBezTo>
                <a:cubicBezTo>
                  <a:pt x="261" y="290"/>
                  <a:pt x="278" y="273"/>
                  <a:pt x="278" y="253"/>
                </a:cubicBezTo>
                <a:cubicBezTo>
                  <a:pt x="278" y="235"/>
                  <a:pt x="264" y="220"/>
                  <a:pt x="247" y="218"/>
                </a:cubicBezTo>
                <a:close/>
                <a:moveTo>
                  <a:pt x="60" y="253"/>
                </a:moveTo>
                <a:cubicBezTo>
                  <a:pt x="60" y="267"/>
                  <a:pt x="49" y="277"/>
                  <a:pt x="36" y="277"/>
                </a:cubicBezTo>
                <a:cubicBezTo>
                  <a:pt x="23" y="277"/>
                  <a:pt x="12" y="267"/>
                  <a:pt x="12" y="253"/>
                </a:cubicBezTo>
                <a:cubicBezTo>
                  <a:pt x="12" y="240"/>
                  <a:pt x="23" y="229"/>
                  <a:pt x="36" y="229"/>
                </a:cubicBezTo>
                <a:cubicBezTo>
                  <a:pt x="49" y="229"/>
                  <a:pt x="60" y="240"/>
                  <a:pt x="60" y="253"/>
                </a:cubicBezTo>
                <a:close/>
                <a:moveTo>
                  <a:pt x="151" y="244"/>
                </a:moveTo>
                <a:cubicBezTo>
                  <a:pt x="161" y="244"/>
                  <a:pt x="161" y="244"/>
                  <a:pt x="161" y="244"/>
                </a:cubicBezTo>
                <a:cubicBezTo>
                  <a:pt x="152" y="251"/>
                  <a:pt x="152" y="251"/>
                  <a:pt x="152" y="251"/>
                </a:cubicBezTo>
                <a:cubicBezTo>
                  <a:pt x="152" y="251"/>
                  <a:pt x="152" y="251"/>
                  <a:pt x="152" y="251"/>
                </a:cubicBezTo>
                <a:cubicBezTo>
                  <a:pt x="151" y="252"/>
                  <a:pt x="150" y="254"/>
                  <a:pt x="150" y="257"/>
                </a:cubicBezTo>
                <a:cubicBezTo>
                  <a:pt x="155" y="273"/>
                  <a:pt x="155" y="273"/>
                  <a:pt x="155" y="273"/>
                </a:cubicBezTo>
                <a:cubicBezTo>
                  <a:pt x="142" y="264"/>
                  <a:pt x="142" y="264"/>
                  <a:pt x="142" y="264"/>
                </a:cubicBezTo>
                <a:cubicBezTo>
                  <a:pt x="141" y="264"/>
                  <a:pt x="140" y="263"/>
                  <a:pt x="139" y="263"/>
                </a:cubicBezTo>
                <a:cubicBezTo>
                  <a:pt x="138" y="263"/>
                  <a:pt x="137" y="264"/>
                  <a:pt x="136" y="264"/>
                </a:cubicBezTo>
                <a:cubicBezTo>
                  <a:pt x="122" y="273"/>
                  <a:pt x="122" y="273"/>
                  <a:pt x="122" y="273"/>
                </a:cubicBezTo>
                <a:cubicBezTo>
                  <a:pt x="127" y="257"/>
                  <a:pt x="127" y="257"/>
                  <a:pt x="127" y="257"/>
                </a:cubicBezTo>
                <a:cubicBezTo>
                  <a:pt x="128" y="254"/>
                  <a:pt x="127" y="252"/>
                  <a:pt x="125" y="251"/>
                </a:cubicBezTo>
                <a:cubicBezTo>
                  <a:pt x="116" y="244"/>
                  <a:pt x="116" y="244"/>
                  <a:pt x="116" y="244"/>
                </a:cubicBezTo>
                <a:cubicBezTo>
                  <a:pt x="126" y="244"/>
                  <a:pt x="126" y="244"/>
                  <a:pt x="126" y="244"/>
                </a:cubicBezTo>
                <a:cubicBezTo>
                  <a:pt x="128" y="244"/>
                  <a:pt x="130" y="242"/>
                  <a:pt x="131" y="240"/>
                </a:cubicBezTo>
                <a:cubicBezTo>
                  <a:pt x="139" y="225"/>
                  <a:pt x="139" y="225"/>
                  <a:pt x="139" y="225"/>
                </a:cubicBezTo>
                <a:cubicBezTo>
                  <a:pt x="146" y="240"/>
                  <a:pt x="146" y="240"/>
                  <a:pt x="146" y="240"/>
                </a:cubicBezTo>
                <a:cubicBezTo>
                  <a:pt x="147" y="242"/>
                  <a:pt x="149" y="244"/>
                  <a:pt x="151" y="244"/>
                </a:cubicBezTo>
                <a:close/>
                <a:moveTo>
                  <a:pt x="139" y="60"/>
                </a:moveTo>
                <a:cubicBezTo>
                  <a:pt x="125" y="60"/>
                  <a:pt x="114" y="49"/>
                  <a:pt x="114" y="36"/>
                </a:cubicBezTo>
                <a:cubicBezTo>
                  <a:pt x="114" y="23"/>
                  <a:pt x="125" y="12"/>
                  <a:pt x="139" y="12"/>
                </a:cubicBezTo>
                <a:cubicBezTo>
                  <a:pt x="152" y="12"/>
                  <a:pt x="163" y="23"/>
                  <a:pt x="163" y="36"/>
                </a:cubicBezTo>
                <a:cubicBezTo>
                  <a:pt x="163" y="49"/>
                  <a:pt x="152" y="60"/>
                  <a:pt x="139" y="60"/>
                </a:cubicBezTo>
                <a:close/>
                <a:moveTo>
                  <a:pt x="241" y="277"/>
                </a:moveTo>
                <a:cubicBezTo>
                  <a:pt x="228" y="277"/>
                  <a:pt x="217" y="267"/>
                  <a:pt x="217" y="253"/>
                </a:cubicBezTo>
                <a:cubicBezTo>
                  <a:pt x="217" y="240"/>
                  <a:pt x="228" y="229"/>
                  <a:pt x="241" y="229"/>
                </a:cubicBezTo>
                <a:cubicBezTo>
                  <a:pt x="255" y="229"/>
                  <a:pt x="265" y="240"/>
                  <a:pt x="265" y="253"/>
                </a:cubicBezTo>
                <a:cubicBezTo>
                  <a:pt x="265" y="267"/>
                  <a:pt x="255" y="277"/>
                  <a:pt x="241" y="277"/>
                </a:cubicBezTo>
                <a:close/>
              </a:path>
            </a:pathLst>
          </a:custGeom>
          <a:solidFill>
            <a:schemeClr val="bg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grpSp>
        <p:nvGrpSpPr>
          <p:cNvPr id="53" name="Group 4"/>
          <p:cNvGrpSpPr>
            <a:grpSpLocks noChangeAspect="1"/>
          </p:cNvGrpSpPr>
          <p:nvPr/>
        </p:nvGrpSpPr>
        <p:grpSpPr bwMode="auto">
          <a:xfrm>
            <a:off x="2718809" y="2542026"/>
            <a:ext cx="659532" cy="659532"/>
            <a:chOff x="2865" y="437"/>
            <a:chExt cx="344" cy="344"/>
          </a:xfrm>
          <a:solidFill>
            <a:schemeClr val="bg2">
              <a:lumMod val="20000"/>
              <a:lumOff val="80000"/>
            </a:schemeClr>
          </a:solidFill>
        </p:grpSpPr>
        <p:sp>
          <p:nvSpPr>
            <p:cNvPr id="54" name="Freeform 5"/>
            <p:cNvSpPr>
              <a:spLocks noEditPoints="1"/>
            </p:cNvSpPr>
            <p:nvPr/>
          </p:nvSpPr>
          <p:spPr bwMode="auto">
            <a:xfrm>
              <a:off x="2865" y="437"/>
              <a:ext cx="344" cy="344"/>
            </a:xfrm>
            <a:custGeom>
              <a:avLst/>
              <a:gdLst>
                <a:gd name="T0" fmla="*/ 126 w 288"/>
                <a:gd name="T1" fmla="*/ 288 h 288"/>
                <a:gd name="T2" fmla="*/ 120 w 288"/>
                <a:gd name="T3" fmla="*/ 247 h 288"/>
                <a:gd name="T4" fmla="*/ 67 w 288"/>
                <a:gd name="T5" fmla="*/ 262 h 288"/>
                <a:gd name="T6" fmla="*/ 25 w 288"/>
                <a:gd name="T7" fmla="*/ 229 h 288"/>
                <a:gd name="T8" fmla="*/ 25 w 288"/>
                <a:gd name="T9" fmla="*/ 220 h 288"/>
                <a:gd name="T10" fmla="*/ 40 w 288"/>
                <a:gd name="T11" fmla="*/ 168 h 288"/>
                <a:gd name="T12" fmla="*/ 0 w 288"/>
                <a:gd name="T13" fmla="*/ 162 h 288"/>
                <a:gd name="T14" fmla="*/ 6 w 288"/>
                <a:gd name="T15" fmla="*/ 120 h 288"/>
                <a:gd name="T16" fmla="*/ 49 w 288"/>
                <a:gd name="T17" fmla="*/ 92 h 288"/>
                <a:gd name="T18" fmla="*/ 23 w 288"/>
                <a:gd name="T19" fmla="*/ 63 h 288"/>
                <a:gd name="T20" fmla="*/ 59 w 288"/>
                <a:gd name="T21" fmla="*/ 25 h 288"/>
                <a:gd name="T22" fmla="*/ 92 w 288"/>
                <a:gd name="T23" fmla="*/ 49 h 288"/>
                <a:gd name="T24" fmla="*/ 120 w 288"/>
                <a:gd name="T25" fmla="*/ 6 h 288"/>
                <a:gd name="T26" fmla="*/ 162 w 288"/>
                <a:gd name="T27" fmla="*/ 0 h 288"/>
                <a:gd name="T28" fmla="*/ 168 w 288"/>
                <a:gd name="T29" fmla="*/ 40 h 288"/>
                <a:gd name="T30" fmla="*/ 220 w 288"/>
                <a:gd name="T31" fmla="*/ 25 h 288"/>
                <a:gd name="T32" fmla="*/ 262 w 288"/>
                <a:gd name="T33" fmla="*/ 59 h 288"/>
                <a:gd name="T34" fmla="*/ 262 w 288"/>
                <a:gd name="T35" fmla="*/ 67 h 288"/>
                <a:gd name="T36" fmla="*/ 247 w 288"/>
                <a:gd name="T37" fmla="*/ 120 h 288"/>
                <a:gd name="T38" fmla="*/ 288 w 288"/>
                <a:gd name="T39" fmla="*/ 126 h 288"/>
                <a:gd name="T40" fmla="*/ 282 w 288"/>
                <a:gd name="T41" fmla="*/ 168 h 288"/>
                <a:gd name="T42" fmla="*/ 238 w 288"/>
                <a:gd name="T43" fmla="*/ 196 h 288"/>
                <a:gd name="T44" fmla="*/ 262 w 288"/>
                <a:gd name="T45" fmla="*/ 229 h 288"/>
                <a:gd name="T46" fmla="*/ 220 w 288"/>
                <a:gd name="T47" fmla="*/ 262 h 288"/>
                <a:gd name="T48" fmla="*/ 168 w 288"/>
                <a:gd name="T49" fmla="*/ 247 h 288"/>
                <a:gd name="T50" fmla="*/ 162 w 288"/>
                <a:gd name="T51" fmla="*/ 288 h 288"/>
                <a:gd name="T52" fmla="*/ 156 w 288"/>
                <a:gd name="T53" fmla="*/ 276 h 288"/>
                <a:gd name="T54" fmla="*/ 160 w 288"/>
                <a:gd name="T55" fmla="*/ 237 h 288"/>
                <a:gd name="T56" fmla="*/ 201 w 288"/>
                <a:gd name="T57" fmla="*/ 226 h 288"/>
                <a:gd name="T58" fmla="*/ 250 w 288"/>
                <a:gd name="T59" fmla="*/ 224 h 288"/>
                <a:gd name="T60" fmla="*/ 226 w 288"/>
                <a:gd name="T61" fmla="*/ 194 h 288"/>
                <a:gd name="T62" fmla="*/ 243 w 288"/>
                <a:gd name="T63" fmla="*/ 156 h 288"/>
                <a:gd name="T64" fmla="*/ 276 w 288"/>
                <a:gd name="T65" fmla="*/ 132 h 288"/>
                <a:gd name="T66" fmla="*/ 237 w 288"/>
                <a:gd name="T67" fmla="*/ 127 h 288"/>
                <a:gd name="T68" fmla="*/ 226 w 288"/>
                <a:gd name="T69" fmla="*/ 86 h 288"/>
                <a:gd name="T70" fmla="*/ 224 w 288"/>
                <a:gd name="T71" fmla="*/ 38 h 288"/>
                <a:gd name="T72" fmla="*/ 194 w 288"/>
                <a:gd name="T73" fmla="*/ 62 h 288"/>
                <a:gd name="T74" fmla="*/ 156 w 288"/>
                <a:gd name="T75" fmla="*/ 45 h 288"/>
                <a:gd name="T76" fmla="*/ 132 w 288"/>
                <a:gd name="T77" fmla="*/ 12 h 288"/>
                <a:gd name="T78" fmla="*/ 127 w 288"/>
                <a:gd name="T79" fmla="*/ 50 h 288"/>
                <a:gd name="T80" fmla="*/ 86 w 288"/>
                <a:gd name="T81" fmla="*/ 61 h 288"/>
                <a:gd name="T82" fmla="*/ 38 w 288"/>
                <a:gd name="T83" fmla="*/ 63 h 288"/>
                <a:gd name="T84" fmla="*/ 62 w 288"/>
                <a:gd name="T85" fmla="*/ 94 h 288"/>
                <a:gd name="T86" fmla="*/ 45 w 288"/>
                <a:gd name="T87" fmla="*/ 132 h 288"/>
                <a:gd name="T88" fmla="*/ 12 w 288"/>
                <a:gd name="T89" fmla="*/ 156 h 288"/>
                <a:gd name="T90" fmla="*/ 50 w 288"/>
                <a:gd name="T91" fmla="*/ 160 h 288"/>
                <a:gd name="T92" fmla="*/ 61 w 288"/>
                <a:gd name="T93" fmla="*/ 201 h 288"/>
                <a:gd name="T94" fmla="*/ 63 w 288"/>
                <a:gd name="T95" fmla="*/ 250 h 288"/>
                <a:gd name="T96" fmla="*/ 94 w 288"/>
                <a:gd name="T97" fmla="*/ 226 h 288"/>
                <a:gd name="T98" fmla="*/ 132 w 288"/>
                <a:gd name="T99" fmla="*/ 243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8" h="288">
                  <a:moveTo>
                    <a:pt x="162" y="288"/>
                  </a:moveTo>
                  <a:cubicBezTo>
                    <a:pt x="126" y="288"/>
                    <a:pt x="126" y="288"/>
                    <a:pt x="126" y="288"/>
                  </a:cubicBezTo>
                  <a:cubicBezTo>
                    <a:pt x="122" y="288"/>
                    <a:pt x="120" y="285"/>
                    <a:pt x="120" y="282"/>
                  </a:cubicBezTo>
                  <a:cubicBezTo>
                    <a:pt x="120" y="247"/>
                    <a:pt x="120" y="247"/>
                    <a:pt x="120" y="247"/>
                  </a:cubicBezTo>
                  <a:cubicBezTo>
                    <a:pt x="110" y="245"/>
                    <a:pt x="100" y="242"/>
                    <a:pt x="92" y="238"/>
                  </a:cubicBezTo>
                  <a:cubicBezTo>
                    <a:pt x="67" y="262"/>
                    <a:pt x="67" y="262"/>
                    <a:pt x="67" y="262"/>
                  </a:cubicBezTo>
                  <a:cubicBezTo>
                    <a:pt x="65" y="265"/>
                    <a:pt x="61" y="265"/>
                    <a:pt x="59" y="262"/>
                  </a:cubicBezTo>
                  <a:cubicBezTo>
                    <a:pt x="25" y="229"/>
                    <a:pt x="25" y="229"/>
                    <a:pt x="25" y="229"/>
                  </a:cubicBezTo>
                  <a:cubicBezTo>
                    <a:pt x="24" y="227"/>
                    <a:pt x="23" y="226"/>
                    <a:pt x="23" y="224"/>
                  </a:cubicBezTo>
                  <a:cubicBezTo>
                    <a:pt x="23" y="223"/>
                    <a:pt x="24" y="221"/>
                    <a:pt x="25" y="220"/>
                  </a:cubicBezTo>
                  <a:cubicBezTo>
                    <a:pt x="49" y="196"/>
                    <a:pt x="49" y="196"/>
                    <a:pt x="49" y="196"/>
                  </a:cubicBezTo>
                  <a:cubicBezTo>
                    <a:pt x="45" y="188"/>
                    <a:pt x="42" y="177"/>
                    <a:pt x="40" y="168"/>
                  </a:cubicBezTo>
                  <a:cubicBezTo>
                    <a:pt x="6" y="168"/>
                    <a:pt x="6" y="168"/>
                    <a:pt x="6" y="168"/>
                  </a:cubicBezTo>
                  <a:cubicBezTo>
                    <a:pt x="2" y="168"/>
                    <a:pt x="0" y="165"/>
                    <a:pt x="0" y="162"/>
                  </a:cubicBezTo>
                  <a:cubicBezTo>
                    <a:pt x="0" y="126"/>
                    <a:pt x="0" y="126"/>
                    <a:pt x="0" y="126"/>
                  </a:cubicBezTo>
                  <a:cubicBezTo>
                    <a:pt x="0" y="122"/>
                    <a:pt x="2" y="120"/>
                    <a:pt x="6" y="120"/>
                  </a:cubicBezTo>
                  <a:cubicBezTo>
                    <a:pt x="40" y="120"/>
                    <a:pt x="40" y="120"/>
                    <a:pt x="40" y="120"/>
                  </a:cubicBezTo>
                  <a:cubicBezTo>
                    <a:pt x="42" y="110"/>
                    <a:pt x="45" y="100"/>
                    <a:pt x="49" y="92"/>
                  </a:cubicBezTo>
                  <a:cubicBezTo>
                    <a:pt x="25" y="67"/>
                    <a:pt x="25" y="67"/>
                    <a:pt x="25" y="67"/>
                  </a:cubicBezTo>
                  <a:cubicBezTo>
                    <a:pt x="24" y="66"/>
                    <a:pt x="23" y="65"/>
                    <a:pt x="23" y="63"/>
                  </a:cubicBezTo>
                  <a:cubicBezTo>
                    <a:pt x="23" y="61"/>
                    <a:pt x="24" y="60"/>
                    <a:pt x="25" y="59"/>
                  </a:cubicBezTo>
                  <a:cubicBezTo>
                    <a:pt x="59" y="25"/>
                    <a:pt x="59" y="25"/>
                    <a:pt x="59" y="25"/>
                  </a:cubicBezTo>
                  <a:cubicBezTo>
                    <a:pt x="61" y="23"/>
                    <a:pt x="65" y="23"/>
                    <a:pt x="67" y="25"/>
                  </a:cubicBezTo>
                  <a:cubicBezTo>
                    <a:pt x="92" y="49"/>
                    <a:pt x="92" y="49"/>
                    <a:pt x="92" y="49"/>
                  </a:cubicBezTo>
                  <a:cubicBezTo>
                    <a:pt x="100" y="45"/>
                    <a:pt x="110" y="42"/>
                    <a:pt x="120" y="40"/>
                  </a:cubicBezTo>
                  <a:cubicBezTo>
                    <a:pt x="120" y="6"/>
                    <a:pt x="120" y="6"/>
                    <a:pt x="120" y="6"/>
                  </a:cubicBezTo>
                  <a:cubicBezTo>
                    <a:pt x="120" y="2"/>
                    <a:pt x="122" y="0"/>
                    <a:pt x="126" y="0"/>
                  </a:cubicBezTo>
                  <a:cubicBezTo>
                    <a:pt x="162" y="0"/>
                    <a:pt x="162" y="0"/>
                    <a:pt x="162" y="0"/>
                  </a:cubicBezTo>
                  <a:cubicBezTo>
                    <a:pt x="165" y="0"/>
                    <a:pt x="168" y="2"/>
                    <a:pt x="168" y="6"/>
                  </a:cubicBezTo>
                  <a:cubicBezTo>
                    <a:pt x="168" y="40"/>
                    <a:pt x="168" y="40"/>
                    <a:pt x="168" y="40"/>
                  </a:cubicBezTo>
                  <a:cubicBezTo>
                    <a:pt x="177" y="42"/>
                    <a:pt x="188" y="45"/>
                    <a:pt x="196" y="49"/>
                  </a:cubicBezTo>
                  <a:cubicBezTo>
                    <a:pt x="220" y="25"/>
                    <a:pt x="220" y="25"/>
                    <a:pt x="220" y="25"/>
                  </a:cubicBezTo>
                  <a:cubicBezTo>
                    <a:pt x="222" y="23"/>
                    <a:pt x="226" y="23"/>
                    <a:pt x="228" y="25"/>
                  </a:cubicBezTo>
                  <a:cubicBezTo>
                    <a:pt x="262" y="59"/>
                    <a:pt x="262" y="59"/>
                    <a:pt x="262" y="59"/>
                  </a:cubicBezTo>
                  <a:cubicBezTo>
                    <a:pt x="264" y="60"/>
                    <a:pt x="264" y="61"/>
                    <a:pt x="264" y="63"/>
                  </a:cubicBezTo>
                  <a:cubicBezTo>
                    <a:pt x="264" y="65"/>
                    <a:pt x="264" y="66"/>
                    <a:pt x="262" y="67"/>
                  </a:cubicBezTo>
                  <a:cubicBezTo>
                    <a:pt x="238" y="92"/>
                    <a:pt x="238" y="92"/>
                    <a:pt x="238" y="92"/>
                  </a:cubicBezTo>
                  <a:cubicBezTo>
                    <a:pt x="242" y="100"/>
                    <a:pt x="245" y="110"/>
                    <a:pt x="247" y="120"/>
                  </a:cubicBezTo>
                  <a:cubicBezTo>
                    <a:pt x="282" y="120"/>
                    <a:pt x="282" y="120"/>
                    <a:pt x="282" y="120"/>
                  </a:cubicBezTo>
                  <a:cubicBezTo>
                    <a:pt x="285" y="120"/>
                    <a:pt x="288" y="122"/>
                    <a:pt x="288" y="126"/>
                  </a:cubicBezTo>
                  <a:cubicBezTo>
                    <a:pt x="288" y="162"/>
                    <a:pt x="288" y="162"/>
                    <a:pt x="288" y="162"/>
                  </a:cubicBezTo>
                  <a:cubicBezTo>
                    <a:pt x="288" y="165"/>
                    <a:pt x="285" y="168"/>
                    <a:pt x="282" y="168"/>
                  </a:cubicBezTo>
                  <a:cubicBezTo>
                    <a:pt x="247" y="168"/>
                    <a:pt x="247" y="168"/>
                    <a:pt x="247" y="168"/>
                  </a:cubicBezTo>
                  <a:cubicBezTo>
                    <a:pt x="245" y="177"/>
                    <a:pt x="242" y="188"/>
                    <a:pt x="238" y="196"/>
                  </a:cubicBezTo>
                  <a:cubicBezTo>
                    <a:pt x="262" y="220"/>
                    <a:pt x="262" y="220"/>
                    <a:pt x="262" y="220"/>
                  </a:cubicBezTo>
                  <a:cubicBezTo>
                    <a:pt x="265" y="222"/>
                    <a:pt x="265" y="226"/>
                    <a:pt x="262" y="229"/>
                  </a:cubicBezTo>
                  <a:cubicBezTo>
                    <a:pt x="228" y="262"/>
                    <a:pt x="228" y="262"/>
                    <a:pt x="228" y="262"/>
                  </a:cubicBezTo>
                  <a:cubicBezTo>
                    <a:pt x="226" y="265"/>
                    <a:pt x="222" y="265"/>
                    <a:pt x="220" y="262"/>
                  </a:cubicBezTo>
                  <a:cubicBezTo>
                    <a:pt x="196" y="238"/>
                    <a:pt x="196" y="238"/>
                    <a:pt x="196" y="238"/>
                  </a:cubicBezTo>
                  <a:cubicBezTo>
                    <a:pt x="188" y="242"/>
                    <a:pt x="177" y="245"/>
                    <a:pt x="168" y="247"/>
                  </a:cubicBezTo>
                  <a:cubicBezTo>
                    <a:pt x="168" y="282"/>
                    <a:pt x="168" y="282"/>
                    <a:pt x="168" y="282"/>
                  </a:cubicBezTo>
                  <a:cubicBezTo>
                    <a:pt x="168" y="285"/>
                    <a:pt x="165" y="288"/>
                    <a:pt x="162" y="288"/>
                  </a:cubicBezTo>
                  <a:close/>
                  <a:moveTo>
                    <a:pt x="132" y="276"/>
                  </a:moveTo>
                  <a:cubicBezTo>
                    <a:pt x="156" y="276"/>
                    <a:pt x="156" y="276"/>
                    <a:pt x="156" y="276"/>
                  </a:cubicBezTo>
                  <a:cubicBezTo>
                    <a:pt x="156" y="243"/>
                    <a:pt x="156" y="243"/>
                    <a:pt x="156" y="243"/>
                  </a:cubicBezTo>
                  <a:cubicBezTo>
                    <a:pt x="156" y="240"/>
                    <a:pt x="158" y="238"/>
                    <a:pt x="160" y="237"/>
                  </a:cubicBezTo>
                  <a:cubicBezTo>
                    <a:pt x="167" y="235"/>
                    <a:pt x="185" y="231"/>
                    <a:pt x="194" y="226"/>
                  </a:cubicBezTo>
                  <a:cubicBezTo>
                    <a:pt x="196" y="224"/>
                    <a:pt x="199" y="224"/>
                    <a:pt x="201" y="226"/>
                  </a:cubicBezTo>
                  <a:cubicBezTo>
                    <a:pt x="224" y="250"/>
                    <a:pt x="224" y="250"/>
                    <a:pt x="224" y="250"/>
                  </a:cubicBezTo>
                  <a:cubicBezTo>
                    <a:pt x="250" y="224"/>
                    <a:pt x="250" y="224"/>
                    <a:pt x="250" y="224"/>
                  </a:cubicBezTo>
                  <a:cubicBezTo>
                    <a:pt x="226" y="201"/>
                    <a:pt x="226" y="201"/>
                    <a:pt x="226" y="201"/>
                  </a:cubicBezTo>
                  <a:cubicBezTo>
                    <a:pt x="224" y="199"/>
                    <a:pt x="224" y="196"/>
                    <a:pt x="226" y="194"/>
                  </a:cubicBezTo>
                  <a:cubicBezTo>
                    <a:pt x="231" y="185"/>
                    <a:pt x="235" y="167"/>
                    <a:pt x="237" y="160"/>
                  </a:cubicBezTo>
                  <a:cubicBezTo>
                    <a:pt x="238" y="158"/>
                    <a:pt x="240" y="156"/>
                    <a:pt x="243" y="156"/>
                  </a:cubicBezTo>
                  <a:cubicBezTo>
                    <a:pt x="276" y="156"/>
                    <a:pt x="276" y="156"/>
                    <a:pt x="276" y="156"/>
                  </a:cubicBezTo>
                  <a:cubicBezTo>
                    <a:pt x="276" y="132"/>
                    <a:pt x="276" y="132"/>
                    <a:pt x="276" y="132"/>
                  </a:cubicBezTo>
                  <a:cubicBezTo>
                    <a:pt x="243" y="132"/>
                    <a:pt x="243" y="132"/>
                    <a:pt x="243" y="132"/>
                  </a:cubicBezTo>
                  <a:cubicBezTo>
                    <a:pt x="240" y="132"/>
                    <a:pt x="237" y="130"/>
                    <a:pt x="237" y="127"/>
                  </a:cubicBezTo>
                  <a:cubicBezTo>
                    <a:pt x="235" y="120"/>
                    <a:pt x="231" y="103"/>
                    <a:pt x="226" y="94"/>
                  </a:cubicBezTo>
                  <a:cubicBezTo>
                    <a:pt x="224" y="91"/>
                    <a:pt x="224" y="88"/>
                    <a:pt x="226" y="86"/>
                  </a:cubicBezTo>
                  <a:cubicBezTo>
                    <a:pt x="250" y="63"/>
                    <a:pt x="250" y="63"/>
                    <a:pt x="250" y="63"/>
                  </a:cubicBezTo>
                  <a:cubicBezTo>
                    <a:pt x="224" y="38"/>
                    <a:pt x="224" y="38"/>
                    <a:pt x="224" y="38"/>
                  </a:cubicBezTo>
                  <a:cubicBezTo>
                    <a:pt x="201" y="61"/>
                    <a:pt x="201" y="61"/>
                    <a:pt x="201" y="61"/>
                  </a:cubicBezTo>
                  <a:cubicBezTo>
                    <a:pt x="199" y="63"/>
                    <a:pt x="196" y="63"/>
                    <a:pt x="194" y="62"/>
                  </a:cubicBezTo>
                  <a:cubicBezTo>
                    <a:pt x="185" y="56"/>
                    <a:pt x="167" y="52"/>
                    <a:pt x="160" y="50"/>
                  </a:cubicBezTo>
                  <a:cubicBezTo>
                    <a:pt x="158" y="50"/>
                    <a:pt x="156" y="47"/>
                    <a:pt x="156" y="45"/>
                  </a:cubicBezTo>
                  <a:cubicBezTo>
                    <a:pt x="156" y="12"/>
                    <a:pt x="156" y="12"/>
                    <a:pt x="156" y="12"/>
                  </a:cubicBezTo>
                  <a:cubicBezTo>
                    <a:pt x="132" y="12"/>
                    <a:pt x="132" y="12"/>
                    <a:pt x="132" y="12"/>
                  </a:cubicBezTo>
                  <a:cubicBezTo>
                    <a:pt x="132" y="45"/>
                    <a:pt x="132" y="45"/>
                    <a:pt x="132" y="45"/>
                  </a:cubicBezTo>
                  <a:cubicBezTo>
                    <a:pt x="132" y="47"/>
                    <a:pt x="130" y="50"/>
                    <a:pt x="127" y="50"/>
                  </a:cubicBezTo>
                  <a:cubicBezTo>
                    <a:pt x="120" y="52"/>
                    <a:pt x="103" y="56"/>
                    <a:pt x="94" y="62"/>
                  </a:cubicBezTo>
                  <a:cubicBezTo>
                    <a:pt x="91" y="63"/>
                    <a:pt x="88" y="63"/>
                    <a:pt x="86" y="61"/>
                  </a:cubicBezTo>
                  <a:cubicBezTo>
                    <a:pt x="63" y="38"/>
                    <a:pt x="63" y="38"/>
                    <a:pt x="63" y="38"/>
                  </a:cubicBezTo>
                  <a:cubicBezTo>
                    <a:pt x="38" y="63"/>
                    <a:pt x="38" y="63"/>
                    <a:pt x="38" y="63"/>
                  </a:cubicBezTo>
                  <a:cubicBezTo>
                    <a:pt x="61" y="86"/>
                    <a:pt x="61" y="86"/>
                    <a:pt x="61" y="86"/>
                  </a:cubicBezTo>
                  <a:cubicBezTo>
                    <a:pt x="63" y="88"/>
                    <a:pt x="63" y="91"/>
                    <a:pt x="62" y="94"/>
                  </a:cubicBezTo>
                  <a:cubicBezTo>
                    <a:pt x="56" y="103"/>
                    <a:pt x="52" y="120"/>
                    <a:pt x="50" y="127"/>
                  </a:cubicBezTo>
                  <a:cubicBezTo>
                    <a:pt x="50" y="130"/>
                    <a:pt x="47" y="132"/>
                    <a:pt x="45" y="132"/>
                  </a:cubicBezTo>
                  <a:cubicBezTo>
                    <a:pt x="12" y="132"/>
                    <a:pt x="12" y="132"/>
                    <a:pt x="12" y="132"/>
                  </a:cubicBezTo>
                  <a:cubicBezTo>
                    <a:pt x="12" y="156"/>
                    <a:pt x="12" y="156"/>
                    <a:pt x="12" y="156"/>
                  </a:cubicBezTo>
                  <a:cubicBezTo>
                    <a:pt x="45" y="156"/>
                    <a:pt x="45" y="156"/>
                    <a:pt x="45" y="156"/>
                  </a:cubicBezTo>
                  <a:cubicBezTo>
                    <a:pt x="47" y="156"/>
                    <a:pt x="50" y="158"/>
                    <a:pt x="50" y="160"/>
                  </a:cubicBezTo>
                  <a:cubicBezTo>
                    <a:pt x="52" y="167"/>
                    <a:pt x="56" y="185"/>
                    <a:pt x="62" y="194"/>
                  </a:cubicBezTo>
                  <a:cubicBezTo>
                    <a:pt x="63" y="196"/>
                    <a:pt x="63" y="199"/>
                    <a:pt x="61" y="201"/>
                  </a:cubicBezTo>
                  <a:cubicBezTo>
                    <a:pt x="38" y="224"/>
                    <a:pt x="38" y="224"/>
                    <a:pt x="38" y="224"/>
                  </a:cubicBezTo>
                  <a:cubicBezTo>
                    <a:pt x="63" y="250"/>
                    <a:pt x="63" y="250"/>
                    <a:pt x="63" y="250"/>
                  </a:cubicBezTo>
                  <a:cubicBezTo>
                    <a:pt x="86" y="226"/>
                    <a:pt x="86" y="226"/>
                    <a:pt x="86" y="226"/>
                  </a:cubicBezTo>
                  <a:cubicBezTo>
                    <a:pt x="88" y="224"/>
                    <a:pt x="91" y="224"/>
                    <a:pt x="94" y="226"/>
                  </a:cubicBezTo>
                  <a:cubicBezTo>
                    <a:pt x="103" y="231"/>
                    <a:pt x="120" y="235"/>
                    <a:pt x="127" y="237"/>
                  </a:cubicBezTo>
                  <a:cubicBezTo>
                    <a:pt x="130" y="238"/>
                    <a:pt x="132" y="240"/>
                    <a:pt x="132" y="243"/>
                  </a:cubicBezTo>
                  <a:lnTo>
                    <a:pt x="132" y="2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5" name="Freeform 6"/>
            <p:cNvSpPr>
              <a:spLocks noEditPoints="1"/>
            </p:cNvSpPr>
            <p:nvPr/>
          </p:nvSpPr>
          <p:spPr bwMode="auto">
            <a:xfrm>
              <a:off x="2965" y="537"/>
              <a:ext cx="144" cy="144"/>
            </a:xfrm>
            <a:custGeom>
              <a:avLst/>
              <a:gdLst>
                <a:gd name="T0" fmla="*/ 60 w 120"/>
                <a:gd name="T1" fmla="*/ 120 h 120"/>
                <a:gd name="T2" fmla="*/ 0 w 120"/>
                <a:gd name="T3" fmla="*/ 60 h 120"/>
                <a:gd name="T4" fmla="*/ 60 w 120"/>
                <a:gd name="T5" fmla="*/ 0 h 120"/>
                <a:gd name="T6" fmla="*/ 120 w 120"/>
                <a:gd name="T7" fmla="*/ 60 h 120"/>
                <a:gd name="T8" fmla="*/ 60 w 120"/>
                <a:gd name="T9" fmla="*/ 120 h 120"/>
                <a:gd name="T10" fmla="*/ 60 w 120"/>
                <a:gd name="T11" fmla="*/ 12 h 120"/>
                <a:gd name="T12" fmla="*/ 12 w 120"/>
                <a:gd name="T13" fmla="*/ 60 h 120"/>
                <a:gd name="T14" fmla="*/ 60 w 120"/>
                <a:gd name="T15" fmla="*/ 108 h 120"/>
                <a:gd name="T16" fmla="*/ 108 w 120"/>
                <a:gd name="T17" fmla="*/ 60 h 120"/>
                <a:gd name="T18" fmla="*/ 60 w 120"/>
                <a:gd name="T19" fmla="*/ 1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0" h="120">
                  <a:moveTo>
                    <a:pt x="60" y="120"/>
                  </a:moveTo>
                  <a:cubicBezTo>
                    <a:pt x="27" y="120"/>
                    <a:pt x="0" y="93"/>
                    <a:pt x="0" y="60"/>
                  </a:cubicBezTo>
                  <a:cubicBezTo>
                    <a:pt x="0" y="27"/>
                    <a:pt x="27" y="0"/>
                    <a:pt x="60" y="0"/>
                  </a:cubicBezTo>
                  <a:cubicBezTo>
                    <a:pt x="93" y="0"/>
                    <a:pt x="120" y="27"/>
                    <a:pt x="120" y="60"/>
                  </a:cubicBezTo>
                  <a:cubicBezTo>
                    <a:pt x="120" y="93"/>
                    <a:pt x="93" y="120"/>
                    <a:pt x="60" y="120"/>
                  </a:cubicBezTo>
                  <a:close/>
                  <a:moveTo>
                    <a:pt x="60" y="12"/>
                  </a:moveTo>
                  <a:cubicBezTo>
                    <a:pt x="33" y="12"/>
                    <a:pt x="12" y="33"/>
                    <a:pt x="12" y="60"/>
                  </a:cubicBezTo>
                  <a:cubicBezTo>
                    <a:pt x="12" y="86"/>
                    <a:pt x="33" y="108"/>
                    <a:pt x="60" y="108"/>
                  </a:cubicBezTo>
                  <a:cubicBezTo>
                    <a:pt x="86" y="108"/>
                    <a:pt x="108" y="86"/>
                    <a:pt x="108" y="60"/>
                  </a:cubicBezTo>
                  <a:cubicBezTo>
                    <a:pt x="108" y="33"/>
                    <a:pt x="86" y="12"/>
                    <a:pt x="60"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grpSp>
      <p:sp>
        <p:nvSpPr>
          <p:cNvPr id="56" name="TextBox 55"/>
          <p:cNvSpPr txBox="1"/>
          <p:nvPr/>
        </p:nvSpPr>
        <p:spPr>
          <a:xfrm>
            <a:off x="2900025" y="2765558"/>
            <a:ext cx="1142429" cy="332399"/>
          </a:xfrm>
          <a:prstGeom prst="rect">
            <a:avLst/>
          </a:prstGeom>
        </p:spPr>
        <p:txBody>
          <a:bodyPr vert="horz" wrap="none" lIns="0" tIns="0" rIns="0" bIns="0" rtlCol="0" anchor="t">
            <a:spAutoFit/>
          </a:bodyPr>
          <a:lstStyle>
            <a:lvl1pPr indent="0" defTabSz="1734634">
              <a:lnSpc>
                <a:spcPct val="90000"/>
              </a:lnSpc>
              <a:spcBef>
                <a:spcPts val="800"/>
              </a:spcBef>
              <a:buFont typeface="Arial" charset="0"/>
              <a:buNone/>
              <a:defRPr sz="2400" b="0" i="0" cap="all" spc="-133" baseline="0">
                <a:solidFill>
                  <a:schemeClr val="accent4"/>
                </a:solidFill>
                <a:latin typeface="Arial Black" charset="0"/>
                <a:ea typeface="Arial Black" charset="0"/>
                <a:cs typeface="Arial Black" charset="0"/>
              </a:defRPr>
            </a:lvl1pPr>
            <a:lvl2pPr marL="182875" indent="-182875" defTabSz="1734634">
              <a:lnSpc>
                <a:spcPct val="90000"/>
              </a:lnSpc>
              <a:spcBef>
                <a:spcPts val="800"/>
              </a:spcBef>
              <a:buFont typeface="Arial" charset="0"/>
              <a:buChar char="•"/>
              <a:defRPr b="1" i="0" cap="none" baseline="0">
                <a:solidFill>
                  <a:schemeClr val="bg2"/>
                </a:solidFill>
                <a:ea typeface="Arial Black" charset="0"/>
                <a:cs typeface="Arial Black" charset="0"/>
              </a:defRPr>
            </a:lvl2pPr>
            <a:lvl3pPr marL="365751" indent="-182875" defTabSz="1734634">
              <a:lnSpc>
                <a:spcPct val="90000"/>
              </a:lnSpc>
              <a:spcBef>
                <a:spcPts val="800"/>
              </a:spcBef>
              <a:buFont typeface="Arial" charset="0"/>
              <a:buChar char="•"/>
              <a:defRPr b="1" i="0" cap="none" baseline="0">
                <a:solidFill>
                  <a:schemeClr val="bg2"/>
                </a:solidFill>
                <a:ea typeface="Arial Black" charset="0"/>
                <a:cs typeface="Arial Black" charset="0"/>
              </a:defRPr>
            </a:lvl3pPr>
            <a:lvl4pPr marL="0" indent="0" defTabSz="1734634">
              <a:lnSpc>
                <a:spcPct val="90000"/>
              </a:lnSpc>
              <a:spcBef>
                <a:spcPts val="800"/>
              </a:spcBef>
              <a:buFont typeface="Arial" charset="0"/>
              <a:buNone/>
              <a:defRPr b="0" i="0" cap="none" baseline="0">
                <a:solidFill>
                  <a:schemeClr val="bg2"/>
                </a:solidFill>
                <a:ea typeface="Arial Black" charset="0"/>
                <a:cs typeface="Arial Black" charset="0"/>
              </a:defRPr>
            </a:lvl4pPr>
            <a:lvl5pPr marL="182875" indent="-182875" defTabSz="1734634">
              <a:lnSpc>
                <a:spcPct val="90000"/>
              </a:lnSpc>
              <a:spcBef>
                <a:spcPts val="800"/>
              </a:spcBef>
              <a:buFont typeface="Arial" charset="0"/>
              <a:buChar char="•"/>
              <a:defRPr b="0" i="0" cap="none" baseline="0">
                <a:solidFill>
                  <a:schemeClr val="bg2"/>
                </a:solidFill>
                <a:ea typeface="Arial Black" charset="0"/>
                <a:cs typeface="Arial Black" charset="0"/>
              </a:defRPr>
            </a:lvl5pPr>
            <a:lvl6pPr marL="365751" indent="-182875" defTabSz="1734634">
              <a:lnSpc>
                <a:spcPct val="90000"/>
              </a:lnSpc>
              <a:spcBef>
                <a:spcPts val="800"/>
              </a:spcBef>
              <a:buFont typeface="Arial" charset="0"/>
              <a:buChar char="•"/>
              <a:defRPr sz="2133" b="1" i="0" cap="none" baseline="0">
                <a:solidFill>
                  <a:schemeClr val="tx2"/>
                </a:solidFill>
                <a:latin typeface="Arial Bold" charset="0"/>
                <a:ea typeface="Arial Bold" charset="0"/>
                <a:cs typeface="Arial Bold" charset="0"/>
              </a:defRPr>
            </a:lvl6pPr>
            <a:lvl7pPr marL="0" indent="0" defTabSz="1734634">
              <a:lnSpc>
                <a:spcPct val="90000"/>
              </a:lnSpc>
              <a:spcBef>
                <a:spcPts val="800"/>
              </a:spcBef>
              <a:buFont typeface="Arial" charset="0"/>
              <a:buNone/>
              <a:defRPr sz="1867" b="1" i="0" cap="none" baseline="0">
                <a:latin typeface="Arial Bold" charset="0"/>
                <a:ea typeface="Arial Bold" charset="0"/>
                <a:cs typeface="Arial Bold" charset="0"/>
              </a:defRPr>
            </a:lvl7pPr>
            <a:lvl8pPr marL="182875" indent="-182875" defTabSz="1734634">
              <a:lnSpc>
                <a:spcPct val="90000"/>
              </a:lnSpc>
              <a:spcBef>
                <a:spcPts val="800"/>
              </a:spcBef>
              <a:buFont typeface="Arial" charset="0"/>
              <a:buChar char="•"/>
              <a:defRPr sz="1867" b="1" i="0" cap="none" baseline="0">
                <a:latin typeface="Arial Bold" charset="0"/>
                <a:ea typeface="Arial Bold" charset="0"/>
                <a:cs typeface="Arial Bold" charset="0"/>
              </a:defRPr>
            </a:lvl8pPr>
            <a:lvl9pPr marL="365751" indent="-182875" defTabSz="1734634">
              <a:lnSpc>
                <a:spcPct val="90000"/>
              </a:lnSpc>
              <a:spcBef>
                <a:spcPts val="800"/>
              </a:spcBef>
              <a:buFont typeface="Arial" charset="0"/>
              <a:buChar char="•"/>
              <a:defRPr sz="1867" b="1" i="0" cap="none" baseline="0">
                <a:latin typeface="Arial Bold" charset="0"/>
                <a:ea typeface="Arial Black" charset="0"/>
                <a:cs typeface="Arial Black" charset="0"/>
              </a:defRPr>
            </a:lvl9pPr>
          </a:lstStyle>
          <a:p>
            <a:r>
              <a:rPr lang="en-US" sz="1200" spc="-60" dirty="0">
                <a:solidFill>
                  <a:srgbClr val="FF8201"/>
                </a:solidFill>
              </a:rPr>
              <a:t>Operational</a:t>
            </a:r>
            <a:br>
              <a:rPr lang="en-US" sz="1200" spc="-60" dirty="0">
                <a:solidFill>
                  <a:srgbClr val="FF8201"/>
                </a:solidFill>
              </a:rPr>
            </a:br>
            <a:r>
              <a:rPr lang="en-US" sz="1200" spc="-60" dirty="0">
                <a:solidFill>
                  <a:srgbClr val="FF8201"/>
                </a:solidFill>
              </a:rPr>
              <a:t>Efficiency</a:t>
            </a:r>
          </a:p>
        </p:txBody>
      </p:sp>
      <p:sp>
        <p:nvSpPr>
          <p:cNvPr id="57" name="TextBox 56"/>
          <p:cNvSpPr txBox="1"/>
          <p:nvPr/>
        </p:nvSpPr>
        <p:spPr>
          <a:xfrm>
            <a:off x="5450494" y="2622539"/>
            <a:ext cx="1528495" cy="498598"/>
          </a:xfrm>
          <a:prstGeom prst="rect">
            <a:avLst/>
          </a:prstGeom>
        </p:spPr>
        <p:txBody>
          <a:bodyPr vert="horz" wrap="none" lIns="0" tIns="0" rIns="0" bIns="0" rtlCol="0" anchor="t">
            <a:spAutoFit/>
          </a:bodyPr>
          <a:lstStyle>
            <a:lvl1pPr indent="0" defTabSz="1734634">
              <a:lnSpc>
                <a:spcPct val="90000"/>
              </a:lnSpc>
              <a:spcBef>
                <a:spcPts val="800"/>
              </a:spcBef>
              <a:buFont typeface="Arial" charset="0"/>
              <a:buNone/>
              <a:defRPr sz="2400" b="0" i="0" cap="all" spc="-133" baseline="0">
                <a:solidFill>
                  <a:schemeClr val="accent4"/>
                </a:solidFill>
                <a:latin typeface="Arial Black" charset="0"/>
                <a:ea typeface="Arial Black" charset="0"/>
                <a:cs typeface="Arial Black" charset="0"/>
              </a:defRPr>
            </a:lvl1pPr>
            <a:lvl2pPr marL="182875" indent="-182875" defTabSz="1734634">
              <a:lnSpc>
                <a:spcPct val="90000"/>
              </a:lnSpc>
              <a:spcBef>
                <a:spcPts val="800"/>
              </a:spcBef>
              <a:buFont typeface="Arial" charset="0"/>
              <a:buChar char="•"/>
              <a:defRPr b="1" i="0" cap="none" baseline="0">
                <a:solidFill>
                  <a:schemeClr val="bg2"/>
                </a:solidFill>
                <a:ea typeface="Arial Black" charset="0"/>
                <a:cs typeface="Arial Black" charset="0"/>
              </a:defRPr>
            </a:lvl2pPr>
            <a:lvl3pPr marL="365751" indent="-182875" defTabSz="1734634">
              <a:lnSpc>
                <a:spcPct val="90000"/>
              </a:lnSpc>
              <a:spcBef>
                <a:spcPts val="800"/>
              </a:spcBef>
              <a:buFont typeface="Arial" charset="0"/>
              <a:buChar char="•"/>
              <a:defRPr b="1" i="0" cap="none" baseline="0">
                <a:solidFill>
                  <a:schemeClr val="bg2"/>
                </a:solidFill>
                <a:ea typeface="Arial Black" charset="0"/>
                <a:cs typeface="Arial Black" charset="0"/>
              </a:defRPr>
            </a:lvl3pPr>
            <a:lvl4pPr marL="0" indent="0" defTabSz="1734634">
              <a:lnSpc>
                <a:spcPct val="90000"/>
              </a:lnSpc>
              <a:spcBef>
                <a:spcPts val="800"/>
              </a:spcBef>
              <a:buFont typeface="Arial" charset="0"/>
              <a:buNone/>
              <a:defRPr b="0" i="0" cap="none" baseline="0">
                <a:solidFill>
                  <a:schemeClr val="bg2"/>
                </a:solidFill>
                <a:ea typeface="Arial Black" charset="0"/>
                <a:cs typeface="Arial Black" charset="0"/>
              </a:defRPr>
            </a:lvl4pPr>
            <a:lvl5pPr marL="182875" indent="-182875" defTabSz="1734634">
              <a:lnSpc>
                <a:spcPct val="90000"/>
              </a:lnSpc>
              <a:spcBef>
                <a:spcPts val="800"/>
              </a:spcBef>
              <a:buFont typeface="Arial" charset="0"/>
              <a:buChar char="•"/>
              <a:defRPr b="0" i="0" cap="none" baseline="0">
                <a:solidFill>
                  <a:schemeClr val="bg2"/>
                </a:solidFill>
                <a:ea typeface="Arial Black" charset="0"/>
                <a:cs typeface="Arial Black" charset="0"/>
              </a:defRPr>
            </a:lvl5pPr>
            <a:lvl6pPr marL="365751" indent="-182875" defTabSz="1734634">
              <a:lnSpc>
                <a:spcPct val="90000"/>
              </a:lnSpc>
              <a:spcBef>
                <a:spcPts val="800"/>
              </a:spcBef>
              <a:buFont typeface="Arial" charset="0"/>
              <a:buChar char="•"/>
              <a:defRPr sz="2133" b="1" i="0" cap="none" baseline="0">
                <a:solidFill>
                  <a:schemeClr val="tx2"/>
                </a:solidFill>
                <a:latin typeface="Arial Bold" charset="0"/>
                <a:ea typeface="Arial Bold" charset="0"/>
                <a:cs typeface="Arial Bold" charset="0"/>
              </a:defRPr>
            </a:lvl6pPr>
            <a:lvl7pPr marL="0" indent="0" defTabSz="1734634">
              <a:lnSpc>
                <a:spcPct val="90000"/>
              </a:lnSpc>
              <a:spcBef>
                <a:spcPts val="800"/>
              </a:spcBef>
              <a:buFont typeface="Arial" charset="0"/>
              <a:buNone/>
              <a:defRPr sz="1867" b="1" i="0" cap="none" baseline="0">
                <a:latin typeface="Arial Bold" charset="0"/>
                <a:ea typeface="Arial Bold" charset="0"/>
                <a:cs typeface="Arial Bold" charset="0"/>
              </a:defRPr>
            </a:lvl7pPr>
            <a:lvl8pPr marL="182875" indent="-182875" defTabSz="1734634">
              <a:lnSpc>
                <a:spcPct val="90000"/>
              </a:lnSpc>
              <a:spcBef>
                <a:spcPts val="800"/>
              </a:spcBef>
              <a:buFont typeface="Arial" charset="0"/>
              <a:buChar char="•"/>
              <a:defRPr sz="1867" b="1" i="0" cap="none" baseline="0">
                <a:latin typeface="Arial Bold" charset="0"/>
                <a:ea typeface="Arial Bold" charset="0"/>
                <a:cs typeface="Arial Bold" charset="0"/>
              </a:defRPr>
            </a:lvl8pPr>
            <a:lvl9pPr marL="365751" indent="-182875" defTabSz="1734634">
              <a:lnSpc>
                <a:spcPct val="90000"/>
              </a:lnSpc>
              <a:spcBef>
                <a:spcPts val="800"/>
              </a:spcBef>
              <a:buFont typeface="Arial" charset="0"/>
              <a:buChar char="•"/>
              <a:defRPr sz="1867" b="1" i="0" cap="none" baseline="0">
                <a:latin typeface="Arial Bold" charset="0"/>
                <a:ea typeface="Arial Black" charset="0"/>
                <a:cs typeface="Arial Black" charset="0"/>
              </a:defRPr>
            </a:lvl9pPr>
          </a:lstStyle>
          <a:p>
            <a:r>
              <a:rPr lang="en-US" sz="1200" spc="-60" dirty="0">
                <a:solidFill>
                  <a:srgbClr val="FF8201"/>
                </a:solidFill>
              </a:rPr>
              <a:t>New Products,</a:t>
            </a:r>
            <a:br>
              <a:rPr lang="en-US" sz="1200" spc="-60" dirty="0">
                <a:solidFill>
                  <a:srgbClr val="FF8201"/>
                </a:solidFill>
              </a:rPr>
            </a:br>
            <a:r>
              <a:rPr lang="en-US" sz="1200" spc="-60" dirty="0">
                <a:solidFill>
                  <a:srgbClr val="FF8201"/>
                </a:solidFill>
              </a:rPr>
              <a:t>Services and</a:t>
            </a:r>
            <a:br>
              <a:rPr lang="en-US" sz="1200" spc="-60" dirty="0">
                <a:solidFill>
                  <a:srgbClr val="FF8201"/>
                </a:solidFill>
              </a:rPr>
            </a:br>
            <a:r>
              <a:rPr lang="en-US" sz="1200" spc="-60" dirty="0">
                <a:solidFill>
                  <a:srgbClr val="FF8201"/>
                </a:solidFill>
              </a:rPr>
              <a:t>Business Models</a:t>
            </a:r>
          </a:p>
        </p:txBody>
      </p:sp>
      <p:sp>
        <p:nvSpPr>
          <p:cNvPr id="58" name="TextBox 57"/>
          <p:cNvSpPr txBox="1"/>
          <p:nvPr/>
        </p:nvSpPr>
        <p:spPr>
          <a:xfrm>
            <a:off x="10348043" y="2788738"/>
            <a:ext cx="1284647" cy="332399"/>
          </a:xfrm>
          <a:prstGeom prst="rect">
            <a:avLst/>
          </a:prstGeom>
        </p:spPr>
        <p:txBody>
          <a:bodyPr vert="horz" wrap="none" lIns="0" tIns="0" rIns="0" bIns="0" rtlCol="0" anchor="t">
            <a:spAutoFit/>
          </a:bodyPr>
          <a:lstStyle>
            <a:lvl1pPr indent="0" defTabSz="1734634">
              <a:lnSpc>
                <a:spcPct val="90000"/>
              </a:lnSpc>
              <a:spcBef>
                <a:spcPts val="800"/>
              </a:spcBef>
              <a:buFont typeface="Arial" charset="0"/>
              <a:buNone/>
              <a:defRPr sz="2400" b="0" i="0" cap="all" spc="-133" baseline="0">
                <a:solidFill>
                  <a:schemeClr val="accent4"/>
                </a:solidFill>
                <a:latin typeface="Arial Black" charset="0"/>
                <a:ea typeface="Arial Black" charset="0"/>
                <a:cs typeface="Arial Black" charset="0"/>
              </a:defRPr>
            </a:lvl1pPr>
            <a:lvl2pPr marL="182875" indent="-182875" defTabSz="1734634">
              <a:lnSpc>
                <a:spcPct val="90000"/>
              </a:lnSpc>
              <a:spcBef>
                <a:spcPts val="800"/>
              </a:spcBef>
              <a:buFont typeface="Arial" charset="0"/>
              <a:buChar char="•"/>
              <a:defRPr b="1" i="0" cap="none" baseline="0">
                <a:solidFill>
                  <a:schemeClr val="bg2"/>
                </a:solidFill>
                <a:ea typeface="Arial Black" charset="0"/>
                <a:cs typeface="Arial Black" charset="0"/>
              </a:defRPr>
            </a:lvl2pPr>
            <a:lvl3pPr marL="365751" indent="-182875" defTabSz="1734634">
              <a:lnSpc>
                <a:spcPct val="90000"/>
              </a:lnSpc>
              <a:spcBef>
                <a:spcPts val="800"/>
              </a:spcBef>
              <a:buFont typeface="Arial" charset="0"/>
              <a:buChar char="•"/>
              <a:defRPr b="1" i="0" cap="none" baseline="0">
                <a:solidFill>
                  <a:schemeClr val="bg2"/>
                </a:solidFill>
                <a:ea typeface="Arial Black" charset="0"/>
                <a:cs typeface="Arial Black" charset="0"/>
              </a:defRPr>
            </a:lvl3pPr>
            <a:lvl4pPr marL="0" indent="0" defTabSz="1734634">
              <a:lnSpc>
                <a:spcPct val="90000"/>
              </a:lnSpc>
              <a:spcBef>
                <a:spcPts val="800"/>
              </a:spcBef>
              <a:buFont typeface="Arial" charset="0"/>
              <a:buNone/>
              <a:defRPr b="0" i="0" cap="none" baseline="0">
                <a:solidFill>
                  <a:schemeClr val="bg2"/>
                </a:solidFill>
                <a:ea typeface="Arial Black" charset="0"/>
                <a:cs typeface="Arial Black" charset="0"/>
              </a:defRPr>
            </a:lvl4pPr>
            <a:lvl5pPr marL="182875" indent="-182875" defTabSz="1734634">
              <a:lnSpc>
                <a:spcPct val="90000"/>
              </a:lnSpc>
              <a:spcBef>
                <a:spcPts val="800"/>
              </a:spcBef>
              <a:buFont typeface="Arial" charset="0"/>
              <a:buChar char="•"/>
              <a:defRPr b="0" i="0" cap="none" baseline="0">
                <a:solidFill>
                  <a:schemeClr val="bg2"/>
                </a:solidFill>
                <a:ea typeface="Arial Black" charset="0"/>
                <a:cs typeface="Arial Black" charset="0"/>
              </a:defRPr>
            </a:lvl5pPr>
            <a:lvl6pPr marL="365751" indent="-182875" defTabSz="1734634">
              <a:lnSpc>
                <a:spcPct val="90000"/>
              </a:lnSpc>
              <a:spcBef>
                <a:spcPts val="800"/>
              </a:spcBef>
              <a:buFont typeface="Arial" charset="0"/>
              <a:buChar char="•"/>
              <a:defRPr sz="2133" b="1" i="0" cap="none" baseline="0">
                <a:solidFill>
                  <a:schemeClr val="tx2"/>
                </a:solidFill>
                <a:latin typeface="Arial Bold" charset="0"/>
                <a:ea typeface="Arial Bold" charset="0"/>
                <a:cs typeface="Arial Bold" charset="0"/>
              </a:defRPr>
            </a:lvl6pPr>
            <a:lvl7pPr marL="0" indent="0" defTabSz="1734634">
              <a:lnSpc>
                <a:spcPct val="90000"/>
              </a:lnSpc>
              <a:spcBef>
                <a:spcPts val="800"/>
              </a:spcBef>
              <a:buFont typeface="Arial" charset="0"/>
              <a:buNone/>
              <a:defRPr sz="1867" b="1" i="0" cap="none" baseline="0">
                <a:latin typeface="Arial Bold" charset="0"/>
                <a:ea typeface="Arial Bold" charset="0"/>
                <a:cs typeface="Arial Bold" charset="0"/>
              </a:defRPr>
            </a:lvl7pPr>
            <a:lvl8pPr marL="182875" indent="-182875" defTabSz="1734634">
              <a:lnSpc>
                <a:spcPct val="90000"/>
              </a:lnSpc>
              <a:spcBef>
                <a:spcPts val="800"/>
              </a:spcBef>
              <a:buFont typeface="Arial" charset="0"/>
              <a:buChar char="•"/>
              <a:defRPr sz="1867" b="1" i="0" cap="none" baseline="0">
                <a:latin typeface="Arial Bold" charset="0"/>
                <a:ea typeface="Arial Bold" charset="0"/>
                <a:cs typeface="Arial Bold" charset="0"/>
              </a:defRPr>
            </a:lvl8pPr>
            <a:lvl9pPr marL="365751" indent="-182875" defTabSz="1734634">
              <a:lnSpc>
                <a:spcPct val="90000"/>
              </a:lnSpc>
              <a:spcBef>
                <a:spcPts val="800"/>
              </a:spcBef>
              <a:buFont typeface="Arial" charset="0"/>
              <a:buChar char="•"/>
              <a:defRPr sz="1867" b="1" i="0" cap="none" baseline="0">
                <a:latin typeface="Arial Bold" charset="0"/>
                <a:ea typeface="Arial Black" charset="0"/>
                <a:cs typeface="Arial Black" charset="0"/>
              </a:defRPr>
            </a:lvl9pPr>
          </a:lstStyle>
          <a:p>
            <a:r>
              <a:rPr lang="en-US" sz="1200" spc="-60" dirty="0">
                <a:solidFill>
                  <a:srgbClr val="FF8201"/>
                </a:solidFill>
              </a:rPr>
              <a:t>Autonomous</a:t>
            </a:r>
            <a:br>
              <a:rPr lang="en-US" sz="1200" spc="-60" dirty="0">
                <a:solidFill>
                  <a:srgbClr val="FF8201"/>
                </a:solidFill>
              </a:rPr>
            </a:br>
            <a:r>
              <a:rPr lang="en-US" sz="1200" spc="-60" dirty="0">
                <a:solidFill>
                  <a:srgbClr val="FF8201"/>
                </a:solidFill>
              </a:rPr>
              <a:t>Pull Economy</a:t>
            </a:r>
          </a:p>
        </p:txBody>
      </p:sp>
      <p:sp>
        <p:nvSpPr>
          <p:cNvPr id="59" name="TextBox 58"/>
          <p:cNvSpPr txBox="1"/>
          <p:nvPr/>
        </p:nvSpPr>
        <p:spPr>
          <a:xfrm>
            <a:off x="7932596" y="2747780"/>
            <a:ext cx="1397306" cy="332399"/>
          </a:xfrm>
          <a:prstGeom prst="rect">
            <a:avLst/>
          </a:prstGeom>
        </p:spPr>
        <p:txBody>
          <a:bodyPr vert="horz" wrap="none" lIns="0" tIns="0" rIns="0" bIns="0" rtlCol="0" anchor="t">
            <a:spAutoFit/>
          </a:bodyPr>
          <a:lstStyle>
            <a:lvl1pPr indent="0" defTabSz="1734634">
              <a:lnSpc>
                <a:spcPct val="90000"/>
              </a:lnSpc>
              <a:spcBef>
                <a:spcPts val="800"/>
              </a:spcBef>
              <a:buFont typeface="Arial" charset="0"/>
              <a:buNone/>
              <a:defRPr sz="2400" b="0" i="0" cap="all" spc="-133" baseline="0">
                <a:solidFill>
                  <a:schemeClr val="accent4"/>
                </a:solidFill>
                <a:latin typeface="Arial Black" charset="0"/>
                <a:ea typeface="Arial Black" charset="0"/>
                <a:cs typeface="Arial Black" charset="0"/>
              </a:defRPr>
            </a:lvl1pPr>
            <a:lvl2pPr marL="182875" indent="-182875" defTabSz="1734634">
              <a:lnSpc>
                <a:spcPct val="90000"/>
              </a:lnSpc>
              <a:spcBef>
                <a:spcPts val="800"/>
              </a:spcBef>
              <a:buFont typeface="Arial" charset="0"/>
              <a:buChar char="•"/>
              <a:defRPr b="1" i="0" cap="none" baseline="0">
                <a:solidFill>
                  <a:schemeClr val="bg2"/>
                </a:solidFill>
                <a:ea typeface="Arial Black" charset="0"/>
                <a:cs typeface="Arial Black" charset="0"/>
              </a:defRPr>
            </a:lvl2pPr>
            <a:lvl3pPr marL="365751" indent="-182875" defTabSz="1734634">
              <a:lnSpc>
                <a:spcPct val="90000"/>
              </a:lnSpc>
              <a:spcBef>
                <a:spcPts val="800"/>
              </a:spcBef>
              <a:buFont typeface="Arial" charset="0"/>
              <a:buChar char="•"/>
              <a:defRPr b="1" i="0" cap="none" baseline="0">
                <a:solidFill>
                  <a:schemeClr val="bg2"/>
                </a:solidFill>
                <a:ea typeface="Arial Black" charset="0"/>
                <a:cs typeface="Arial Black" charset="0"/>
              </a:defRPr>
            </a:lvl3pPr>
            <a:lvl4pPr marL="0" indent="0" defTabSz="1734634">
              <a:lnSpc>
                <a:spcPct val="90000"/>
              </a:lnSpc>
              <a:spcBef>
                <a:spcPts val="800"/>
              </a:spcBef>
              <a:buFont typeface="Arial" charset="0"/>
              <a:buNone/>
              <a:defRPr b="0" i="0" cap="none" baseline="0">
                <a:solidFill>
                  <a:schemeClr val="bg2"/>
                </a:solidFill>
                <a:ea typeface="Arial Black" charset="0"/>
                <a:cs typeface="Arial Black" charset="0"/>
              </a:defRPr>
            </a:lvl4pPr>
            <a:lvl5pPr marL="182875" indent="-182875" defTabSz="1734634">
              <a:lnSpc>
                <a:spcPct val="90000"/>
              </a:lnSpc>
              <a:spcBef>
                <a:spcPts val="800"/>
              </a:spcBef>
              <a:buFont typeface="Arial" charset="0"/>
              <a:buChar char="•"/>
              <a:defRPr b="0" i="0" cap="none" baseline="0">
                <a:solidFill>
                  <a:schemeClr val="bg2"/>
                </a:solidFill>
                <a:ea typeface="Arial Black" charset="0"/>
                <a:cs typeface="Arial Black" charset="0"/>
              </a:defRPr>
            </a:lvl5pPr>
            <a:lvl6pPr marL="365751" indent="-182875" defTabSz="1734634">
              <a:lnSpc>
                <a:spcPct val="90000"/>
              </a:lnSpc>
              <a:spcBef>
                <a:spcPts val="800"/>
              </a:spcBef>
              <a:buFont typeface="Arial" charset="0"/>
              <a:buChar char="•"/>
              <a:defRPr sz="2133" b="1" i="0" cap="none" baseline="0">
                <a:solidFill>
                  <a:schemeClr val="tx2"/>
                </a:solidFill>
                <a:latin typeface="Arial Bold" charset="0"/>
                <a:ea typeface="Arial Bold" charset="0"/>
                <a:cs typeface="Arial Bold" charset="0"/>
              </a:defRPr>
            </a:lvl6pPr>
            <a:lvl7pPr marL="0" indent="0" defTabSz="1734634">
              <a:lnSpc>
                <a:spcPct val="90000"/>
              </a:lnSpc>
              <a:spcBef>
                <a:spcPts val="800"/>
              </a:spcBef>
              <a:buFont typeface="Arial" charset="0"/>
              <a:buNone/>
              <a:defRPr sz="1867" b="1" i="0" cap="none" baseline="0">
                <a:latin typeface="Arial Bold" charset="0"/>
                <a:ea typeface="Arial Bold" charset="0"/>
                <a:cs typeface="Arial Bold" charset="0"/>
              </a:defRPr>
            </a:lvl7pPr>
            <a:lvl8pPr marL="182875" indent="-182875" defTabSz="1734634">
              <a:lnSpc>
                <a:spcPct val="90000"/>
              </a:lnSpc>
              <a:spcBef>
                <a:spcPts val="800"/>
              </a:spcBef>
              <a:buFont typeface="Arial" charset="0"/>
              <a:buChar char="•"/>
              <a:defRPr sz="1867" b="1" i="0" cap="none" baseline="0">
                <a:latin typeface="Arial Bold" charset="0"/>
                <a:ea typeface="Arial Bold" charset="0"/>
                <a:cs typeface="Arial Bold" charset="0"/>
              </a:defRPr>
            </a:lvl8pPr>
            <a:lvl9pPr marL="365751" indent="-182875" defTabSz="1734634">
              <a:lnSpc>
                <a:spcPct val="90000"/>
              </a:lnSpc>
              <a:spcBef>
                <a:spcPts val="800"/>
              </a:spcBef>
              <a:buFont typeface="Arial" charset="0"/>
              <a:buChar char="•"/>
              <a:defRPr sz="1867" b="1" i="0" cap="none" baseline="0">
                <a:latin typeface="Arial Bold" charset="0"/>
                <a:ea typeface="Arial Black" charset="0"/>
                <a:cs typeface="Arial Black" charset="0"/>
              </a:defRPr>
            </a:lvl9pPr>
          </a:lstStyle>
          <a:p>
            <a:r>
              <a:rPr lang="en-US" sz="1200" spc="-60" dirty="0">
                <a:solidFill>
                  <a:srgbClr val="FF8201"/>
                </a:solidFill>
              </a:rPr>
              <a:t>Outcome-based</a:t>
            </a:r>
            <a:br>
              <a:rPr lang="en-US" sz="1200" spc="-60" dirty="0">
                <a:solidFill>
                  <a:srgbClr val="FF8201"/>
                </a:solidFill>
              </a:rPr>
            </a:br>
            <a:r>
              <a:rPr lang="en-US" sz="1200" spc="-60" dirty="0">
                <a:solidFill>
                  <a:srgbClr val="FF8201"/>
                </a:solidFill>
              </a:rPr>
              <a:t>Economy</a:t>
            </a:r>
          </a:p>
        </p:txBody>
      </p:sp>
      <p:sp>
        <p:nvSpPr>
          <p:cNvPr id="60" name="Rectangle 59"/>
          <p:cNvSpPr/>
          <p:nvPr/>
        </p:nvSpPr>
        <p:spPr>
          <a:xfrm>
            <a:off x="2528099" y="4388960"/>
            <a:ext cx="1866618" cy="648245"/>
          </a:xfrm>
          <a:prstGeom prst="rect">
            <a:avLst/>
          </a:prstGeom>
        </p:spPr>
        <p:txBody>
          <a:bodyPr wrap="square" lIns="0" tIns="72000" rIns="0" bIns="0">
            <a:spAutoFit/>
          </a:bodyPr>
          <a:lstStyle/>
          <a:p>
            <a:pPr>
              <a:lnSpc>
                <a:spcPct val="90000"/>
              </a:lnSpc>
              <a:spcAft>
                <a:spcPts val="300"/>
              </a:spcAft>
            </a:pPr>
            <a:r>
              <a:rPr lang="en-US" sz="1200" b="1" dirty="0" smtClean="0">
                <a:solidFill>
                  <a:srgbClr val="6C6C6C"/>
                </a:solidFill>
              </a:rPr>
              <a:t>Product Centric</a:t>
            </a:r>
          </a:p>
          <a:p>
            <a:pPr>
              <a:lnSpc>
                <a:spcPct val="90000"/>
              </a:lnSpc>
              <a:spcAft>
                <a:spcPts val="300"/>
              </a:spcAft>
            </a:pPr>
            <a:r>
              <a:rPr lang="en-US" sz="1200" dirty="0" smtClean="0">
                <a:solidFill>
                  <a:srgbClr val="6C6C6C"/>
                </a:solidFill>
              </a:rPr>
              <a:t>Product Vision &amp; Champion</a:t>
            </a:r>
          </a:p>
          <a:p>
            <a:pPr>
              <a:lnSpc>
                <a:spcPct val="90000"/>
              </a:lnSpc>
              <a:spcAft>
                <a:spcPts val="300"/>
              </a:spcAft>
            </a:pPr>
            <a:r>
              <a:rPr lang="en-US" sz="1200" dirty="0" smtClean="0">
                <a:solidFill>
                  <a:srgbClr val="6C6C6C"/>
                </a:solidFill>
              </a:rPr>
              <a:t>Cross-functional Team</a:t>
            </a:r>
          </a:p>
        </p:txBody>
      </p:sp>
      <p:sp>
        <p:nvSpPr>
          <p:cNvPr id="61" name="Rectangle 60"/>
          <p:cNvSpPr/>
          <p:nvPr/>
        </p:nvSpPr>
        <p:spPr>
          <a:xfrm>
            <a:off x="9909060" y="4388960"/>
            <a:ext cx="1866619" cy="648245"/>
          </a:xfrm>
          <a:prstGeom prst="rect">
            <a:avLst/>
          </a:prstGeom>
        </p:spPr>
        <p:txBody>
          <a:bodyPr wrap="square" lIns="0" tIns="72000" rIns="0" bIns="0">
            <a:spAutoFit/>
          </a:bodyPr>
          <a:lstStyle/>
          <a:p>
            <a:pPr>
              <a:lnSpc>
                <a:spcPct val="90000"/>
              </a:lnSpc>
              <a:spcAft>
                <a:spcPts val="300"/>
              </a:spcAft>
            </a:pPr>
            <a:r>
              <a:rPr lang="en-US" sz="1200" b="1" dirty="0" smtClean="0">
                <a:solidFill>
                  <a:srgbClr val="6C6C6C"/>
                </a:solidFill>
              </a:rPr>
              <a:t>Economy Centric</a:t>
            </a:r>
          </a:p>
          <a:p>
            <a:pPr>
              <a:lnSpc>
                <a:spcPct val="90000"/>
              </a:lnSpc>
              <a:spcAft>
                <a:spcPts val="300"/>
              </a:spcAft>
            </a:pPr>
            <a:r>
              <a:rPr lang="en-US" sz="1200" dirty="0" smtClean="0">
                <a:solidFill>
                  <a:srgbClr val="6C6C6C"/>
                </a:solidFill>
              </a:rPr>
              <a:t>Cross Industry ecosystem</a:t>
            </a:r>
          </a:p>
          <a:p>
            <a:pPr>
              <a:lnSpc>
                <a:spcPct val="90000"/>
              </a:lnSpc>
              <a:spcAft>
                <a:spcPts val="300"/>
              </a:spcAft>
            </a:pPr>
            <a:r>
              <a:rPr lang="en-US" sz="1200" dirty="0" smtClean="0">
                <a:solidFill>
                  <a:srgbClr val="6C6C6C"/>
                </a:solidFill>
              </a:rPr>
              <a:t>Smart contracts</a:t>
            </a:r>
            <a:endParaRPr lang="en-US" sz="1200" dirty="0">
              <a:solidFill>
                <a:srgbClr val="6C6C6C"/>
              </a:solidFill>
            </a:endParaRPr>
          </a:p>
        </p:txBody>
      </p:sp>
      <p:sp>
        <p:nvSpPr>
          <p:cNvPr id="62" name="Rectangle 61"/>
          <p:cNvSpPr/>
          <p:nvPr/>
        </p:nvSpPr>
        <p:spPr>
          <a:xfrm>
            <a:off x="5322590" y="4388960"/>
            <a:ext cx="1866617" cy="852917"/>
          </a:xfrm>
          <a:prstGeom prst="rect">
            <a:avLst/>
          </a:prstGeom>
        </p:spPr>
        <p:txBody>
          <a:bodyPr wrap="square" lIns="0" tIns="72000" rIns="0" bIns="0">
            <a:spAutoFit/>
          </a:bodyPr>
          <a:lstStyle/>
          <a:p>
            <a:pPr>
              <a:lnSpc>
                <a:spcPct val="90000"/>
              </a:lnSpc>
              <a:spcAft>
                <a:spcPts val="300"/>
              </a:spcAft>
            </a:pPr>
            <a:r>
              <a:rPr lang="en-US" sz="1200" b="1" dirty="0" smtClean="0">
                <a:solidFill>
                  <a:srgbClr val="6C6C6C"/>
                </a:solidFill>
              </a:rPr>
              <a:t>Platform Centric</a:t>
            </a:r>
          </a:p>
          <a:p>
            <a:pPr>
              <a:lnSpc>
                <a:spcPct val="90000"/>
              </a:lnSpc>
              <a:spcAft>
                <a:spcPts val="300"/>
              </a:spcAft>
            </a:pPr>
            <a:r>
              <a:rPr lang="en-US" sz="1200" dirty="0" smtClean="0">
                <a:solidFill>
                  <a:srgbClr val="6C6C6C"/>
                </a:solidFill>
              </a:rPr>
              <a:t>Cross LOB Buy-in</a:t>
            </a:r>
          </a:p>
          <a:p>
            <a:pPr>
              <a:lnSpc>
                <a:spcPct val="90000"/>
              </a:lnSpc>
              <a:spcAft>
                <a:spcPts val="300"/>
              </a:spcAft>
            </a:pPr>
            <a:r>
              <a:rPr lang="en-US" sz="1200" dirty="0" smtClean="0">
                <a:solidFill>
                  <a:srgbClr val="6C6C6C"/>
                </a:solidFill>
              </a:rPr>
              <a:t>Services &gt; Product</a:t>
            </a:r>
          </a:p>
          <a:p>
            <a:pPr>
              <a:lnSpc>
                <a:spcPct val="90000"/>
              </a:lnSpc>
              <a:spcAft>
                <a:spcPts val="300"/>
              </a:spcAft>
            </a:pPr>
            <a:endParaRPr lang="en-US" sz="1200" dirty="0">
              <a:solidFill>
                <a:srgbClr val="6C6C6C"/>
              </a:solidFill>
            </a:endParaRPr>
          </a:p>
        </p:txBody>
      </p:sp>
      <p:sp>
        <p:nvSpPr>
          <p:cNvPr id="63" name="Rectangle 62"/>
          <p:cNvSpPr/>
          <p:nvPr/>
        </p:nvSpPr>
        <p:spPr>
          <a:xfrm>
            <a:off x="7522969" y="4388960"/>
            <a:ext cx="1972723" cy="648245"/>
          </a:xfrm>
          <a:prstGeom prst="rect">
            <a:avLst/>
          </a:prstGeom>
        </p:spPr>
        <p:txBody>
          <a:bodyPr wrap="square" lIns="0" tIns="72000" rIns="0" bIns="0">
            <a:spAutoFit/>
          </a:bodyPr>
          <a:lstStyle/>
          <a:p>
            <a:pPr>
              <a:lnSpc>
                <a:spcPct val="90000"/>
              </a:lnSpc>
              <a:spcAft>
                <a:spcPts val="300"/>
              </a:spcAft>
            </a:pPr>
            <a:r>
              <a:rPr lang="en-US" sz="1200" b="1" dirty="0" smtClean="0">
                <a:solidFill>
                  <a:srgbClr val="6C6C6C"/>
                </a:solidFill>
              </a:rPr>
              <a:t>Ecosystem Centric</a:t>
            </a:r>
          </a:p>
          <a:p>
            <a:pPr>
              <a:lnSpc>
                <a:spcPct val="90000"/>
              </a:lnSpc>
              <a:spcAft>
                <a:spcPts val="300"/>
              </a:spcAft>
            </a:pPr>
            <a:r>
              <a:rPr lang="en-US" sz="1200" dirty="0" smtClean="0">
                <a:solidFill>
                  <a:srgbClr val="6C6C6C"/>
                </a:solidFill>
              </a:rPr>
              <a:t>Cross Partner Buy-in</a:t>
            </a:r>
          </a:p>
          <a:p>
            <a:pPr>
              <a:lnSpc>
                <a:spcPct val="90000"/>
              </a:lnSpc>
              <a:spcAft>
                <a:spcPts val="300"/>
              </a:spcAft>
            </a:pPr>
            <a:r>
              <a:rPr lang="en-US" sz="1200" dirty="0" smtClean="0">
                <a:solidFill>
                  <a:srgbClr val="6C6C6C"/>
                </a:solidFill>
              </a:rPr>
              <a:t>Competitors-to-Cooperators</a:t>
            </a:r>
            <a:endParaRPr lang="en-US" sz="1200" dirty="0">
              <a:solidFill>
                <a:srgbClr val="6C6C6C"/>
              </a:solidFill>
            </a:endParaRPr>
          </a:p>
        </p:txBody>
      </p:sp>
      <p:sp>
        <p:nvSpPr>
          <p:cNvPr id="64" name="Content Placeholder 297"/>
          <p:cNvSpPr txBox="1">
            <a:spLocks/>
          </p:cNvSpPr>
          <p:nvPr/>
        </p:nvSpPr>
        <p:spPr>
          <a:xfrm>
            <a:off x="411858" y="3302066"/>
            <a:ext cx="1901597" cy="287510"/>
          </a:xfrm>
          <a:prstGeom prst="rect">
            <a:avLst/>
          </a:prstGeom>
        </p:spPr>
        <p:txBody>
          <a:bodyPr vert="horz" lIns="0" tIns="0" rIns="0" bIns="0" rtlCol="0">
            <a:noAutofit/>
          </a:bodyPr>
          <a:lstStyle>
            <a:lvl1pPr marL="0" indent="0" algn="l" defTabSz="1734634" rtl="0" eaLnBrk="1" latinLnBrk="0" hangingPunct="1">
              <a:lnSpc>
                <a:spcPct val="90000"/>
              </a:lnSpc>
              <a:spcBef>
                <a:spcPts val="800"/>
              </a:spcBef>
              <a:buFont typeface="Arial" charset="0"/>
              <a:buNone/>
              <a:defRPr sz="1867" b="1" i="0" kern="1200" cap="none" baseline="0">
                <a:solidFill>
                  <a:schemeClr val="bg2"/>
                </a:solidFill>
                <a:latin typeface="+mn-lt"/>
                <a:ea typeface="Arial Black" charset="0"/>
                <a:cs typeface="Arial Black" charset="0"/>
              </a:defRPr>
            </a:lvl1pPr>
            <a:lvl2pPr marL="182875" indent="-182875" algn="l" defTabSz="1734634" rtl="0" eaLnBrk="1" latinLnBrk="0" hangingPunct="1">
              <a:lnSpc>
                <a:spcPct val="90000"/>
              </a:lnSpc>
              <a:spcBef>
                <a:spcPts val="800"/>
              </a:spcBef>
              <a:buFont typeface="Arial" charset="0"/>
              <a:buChar char="•"/>
              <a:defRPr sz="1800" b="1" i="0" kern="1200" cap="none" baseline="0">
                <a:solidFill>
                  <a:schemeClr val="bg2"/>
                </a:solidFill>
                <a:latin typeface="+mn-lt"/>
                <a:ea typeface="Arial Black" charset="0"/>
                <a:cs typeface="Arial Black" charset="0"/>
              </a:defRPr>
            </a:lvl2pPr>
            <a:lvl3pPr marL="365751" indent="-182875" algn="l" defTabSz="1734634" rtl="0" eaLnBrk="1" latinLnBrk="0" hangingPunct="1">
              <a:lnSpc>
                <a:spcPct val="90000"/>
              </a:lnSpc>
              <a:spcBef>
                <a:spcPts val="800"/>
              </a:spcBef>
              <a:buFont typeface="Arial" charset="0"/>
              <a:buChar char="•"/>
              <a:defRPr sz="1800" b="1" i="0" kern="1200" cap="none" baseline="0">
                <a:solidFill>
                  <a:schemeClr val="bg2"/>
                </a:solidFill>
                <a:latin typeface="+mn-lt"/>
                <a:ea typeface="Arial Black" charset="0"/>
                <a:cs typeface="Arial Black" charset="0"/>
              </a:defRPr>
            </a:lvl3pPr>
            <a:lvl4pPr marL="0" indent="0" algn="l" defTabSz="1734634" rtl="0" eaLnBrk="1" latinLnBrk="0" hangingPunct="1">
              <a:lnSpc>
                <a:spcPct val="90000"/>
              </a:lnSpc>
              <a:spcBef>
                <a:spcPts val="800"/>
              </a:spcBef>
              <a:buFont typeface="Arial" charset="0"/>
              <a:buNone/>
              <a:defRPr sz="1800" b="0" i="0" kern="1200" cap="none" baseline="0">
                <a:solidFill>
                  <a:schemeClr val="bg2"/>
                </a:solidFill>
                <a:latin typeface="+mn-lt"/>
                <a:ea typeface="Arial Black" charset="0"/>
                <a:cs typeface="Arial Black" charset="0"/>
              </a:defRPr>
            </a:lvl4pPr>
            <a:lvl5pPr marL="182875" indent="-182875" algn="l" defTabSz="1734634" rtl="0" eaLnBrk="1" latinLnBrk="0" hangingPunct="1">
              <a:lnSpc>
                <a:spcPct val="90000"/>
              </a:lnSpc>
              <a:spcBef>
                <a:spcPts val="800"/>
              </a:spcBef>
              <a:buFont typeface="Arial" charset="0"/>
              <a:buChar char="•"/>
              <a:defRPr sz="1800" b="0" i="0" kern="1200" cap="none" baseline="0">
                <a:solidFill>
                  <a:schemeClr val="bg2"/>
                </a:solidFill>
                <a:latin typeface="+mn-lt"/>
                <a:ea typeface="Arial Black" charset="0"/>
                <a:cs typeface="Arial Black" charset="0"/>
              </a:defRPr>
            </a:lvl5pPr>
            <a:lvl6pPr marL="365751" indent="-182875" algn="l" defTabSz="1734634" rtl="0" eaLnBrk="1" latinLnBrk="0" hangingPunct="1">
              <a:lnSpc>
                <a:spcPct val="90000"/>
              </a:lnSpc>
              <a:spcBef>
                <a:spcPts val="800"/>
              </a:spcBef>
              <a:buFont typeface="Arial" charset="0"/>
              <a:buChar char="•"/>
              <a:defRPr sz="2133" b="1" i="0" kern="1200" cap="none" baseline="0">
                <a:solidFill>
                  <a:schemeClr val="tx2"/>
                </a:solidFill>
                <a:latin typeface="Arial Bold" charset="0"/>
                <a:ea typeface="Arial Bold" charset="0"/>
                <a:cs typeface="Arial Bold" charset="0"/>
              </a:defRPr>
            </a:lvl6pPr>
            <a:lvl7pPr marL="0" indent="0" algn="l" defTabSz="1734634" rtl="0" eaLnBrk="1" latinLnBrk="0" hangingPunct="1">
              <a:lnSpc>
                <a:spcPct val="90000"/>
              </a:lnSpc>
              <a:spcBef>
                <a:spcPts val="800"/>
              </a:spcBef>
              <a:buFont typeface="Arial" charset="0"/>
              <a:buNone/>
              <a:defRPr sz="1867" b="1" i="0" kern="1200" cap="none" baseline="0">
                <a:solidFill>
                  <a:schemeClr val="tx1"/>
                </a:solidFill>
                <a:latin typeface="Arial Bold" charset="0"/>
                <a:ea typeface="Arial Bold" charset="0"/>
                <a:cs typeface="Arial Bold" charset="0"/>
              </a:defRPr>
            </a:lvl7pPr>
            <a:lvl8pPr marL="182875" indent="-182875" algn="l" defTabSz="1734634" rtl="0" eaLnBrk="1" latinLnBrk="0" hangingPunct="1">
              <a:lnSpc>
                <a:spcPct val="90000"/>
              </a:lnSpc>
              <a:spcBef>
                <a:spcPts val="800"/>
              </a:spcBef>
              <a:buFont typeface="Arial" charset="0"/>
              <a:buChar char="•"/>
              <a:defRPr sz="1867" b="1" i="0" kern="1200" cap="none" baseline="0">
                <a:solidFill>
                  <a:schemeClr val="tx1"/>
                </a:solidFill>
                <a:latin typeface="Arial Bold" charset="0"/>
                <a:ea typeface="Arial Bold" charset="0"/>
                <a:cs typeface="Arial Bold" charset="0"/>
              </a:defRPr>
            </a:lvl8pPr>
            <a:lvl9pPr marL="365751" indent="-182875" algn="l" defTabSz="1734634" rtl="0" eaLnBrk="1" latinLnBrk="0" hangingPunct="1">
              <a:lnSpc>
                <a:spcPct val="90000"/>
              </a:lnSpc>
              <a:spcBef>
                <a:spcPts val="800"/>
              </a:spcBef>
              <a:buFont typeface="Arial" charset="0"/>
              <a:buChar char="•"/>
              <a:defRPr sz="1867" b="1" i="0" kern="1200" cap="none" baseline="0">
                <a:solidFill>
                  <a:schemeClr val="tx1"/>
                </a:solidFill>
                <a:latin typeface="Arial Bold" charset="0"/>
                <a:ea typeface="Arial Black" charset="0"/>
                <a:cs typeface="Arial Black" charset="0"/>
              </a:defRPr>
            </a:lvl9pPr>
          </a:lstStyle>
          <a:p>
            <a:r>
              <a:rPr lang="en-US" sz="1600" dirty="0" smtClean="0">
                <a:latin typeface="+mj-lt"/>
              </a:rPr>
              <a:t>Differentiation</a:t>
            </a:r>
          </a:p>
          <a:p>
            <a:pPr>
              <a:lnSpc>
                <a:spcPct val="100000"/>
              </a:lnSpc>
              <a:spcBef>
                <a:spcPts val="0"/>
              </a:spcBef>
            </a:pPr>
            <a:r>
              <a:rPr lang="en-US" sz="1200" b="0" dirty="0" smtClean="0"/>
              <a:t>Example</a:t>
            </a:r>
            <a:endParaRPr lang="en-US" sz="1200" b="0" dirty="0"/>
          </a:p>
        </p:txBody>
      </p:sp>
      <p:sp>
        <p:nvSpPr>
          <p:cNvPr id="65" name="Content Placeholder 297"/>
          <p:cNvSpPr txBox="1">
            <a:spLocks/>
          </p:cNvSpPr>
          <p:nvPr/>
        </p:nvSpPr>
        <p:spPr>
          <a:xfrm>
            <a:off x="413534" y="4388960"/>
            <a:ext cx="1877099" cy="283806"/>
          </a:xfrm>
          <a:prstGeom prst="rect">
            <a:avLst/>
          </a:prstGeom>
        </p:spPr>
        <p:txBody>
          <a:bodyPr vert="horz" lIns="0" tIns="0" rIns="0" bIns="0" rtlCol="0">
            <a:noAutofit/>
          </a:bodyPr>
          <a:lstStyle>
            <a:lvl1pPr marL="0" indent="0" algn="l" defTabSz="1734634" rtl="0" eaLnBrk="1" latinLnBrk="0" hangingPunct="1">
              <a:lnSpc>
                <a:spcPct val="90000"/>
              </a:lnSpc>
              <a:spcBef>
                <a:spcPts val="800"/>
              </a:spcBef>
              <a:buFont typeface="Arial" charset="0"/>
              <a:buNone/>
              <a:defRPr sz="1867" b="1" i="0" kern="1200" cap="none" baseline="0">
                <a:solidFill>
                  <a:schemeClr val="bg2"/>
                </a:solidFill>
                <a:latin typeface="+mn-lt"/>
                <a:ea typeface="Arial Black" charset="0"/>
                <a:cs typeface="Arial Black" charset="0"/>
              </a:defRPr>
            </a:lvl1pPr>
            <a:lvl2pPr marL="182875" indent="-182875" algn="l" defTabSz="1734634" rtl="0" eaLnBrk="1" latinLnBrk="0" hangingPunct="1">
              <a:lnSpc>
                <a:spcPct val="90000"/>
              </a:lnSpc>
              <a:spcBef>
                <a:spcPts val="800"/>
              </a:spcBef>
              <a:buFont typeface="Arial" charset="0"/>
              <a:buChar char="•"/>
              <a:defRPr sz="1800" b="1" i="0" kern="1200" cap="none" baseline="0">
                <a:solidFill>
                  <a:schemeClr val="bg2"/>
                </a:solidFill>
                <a:latin typeface="+mn-lt"/>
                <a:ea typeface="Arial Black" charset="0"/>
                <a:cs typeface="Arial Black" charset="0"/>
              </a:defRPr>
            </a:lvl2pPr>
            <a:lvl3pPr marL="365751" indent="-182875" algn="l" defTabSz="1734634" rtl="0" eaLnBrk="1" latinLnBrk="0" hangingPunct="1">
              <a:lnSpc>
                <a:spcPct val="90000"/>
              </a:lnSpc>
              <a:spcBef>
                <a:spcPts val="800"/>
              </a:spcBef>
              <a:buFont typeface="Arial" charset="0"/>
              <a:buChar char="•"/>
              <a:defRPr sz="1800" b="1" i="0" kern="1200" cap="none" baseline="0">
                <a:solidFill>
                  <a:schemeClr val="bg2"/>
                </a:solidFill>
                <a:latin typeface="+mn-lt"/>
                <a:ea typeface="Arial Black" charset="0"/>
                <a:cs typeface="Arial Black" charset="0"/>
              </a:defRPr>
            </a:lvl3pPr>
            <a:lvl4pPr marL="0" indent="0" algn="l" defTabSz="1734634" rtl="0" eaLnBrk="1" latinLnBrk="0" hangingPunct="1">
              <a:lnSpc>
                <a:spcPct val="90000"/>
              </a:lnSpc>
              <a:spcBef>
                <a:spcPts val="800"/>
              </a:spcBef>
              <a:buFont typeface="Arial" charset="0"/>
              <a:buNone/>
              <a:defRPr sz="1800" b="0" i="0" kern="1200" cap="none" baseline="0">
                <a:solidFill>
                  <a:schemeClr val="bg2"/>
                </a:solidFill>
                <a:latin typeface="+mn-lt"/>
                <a:ea typeface="Arial Black" charset="0"/>
                <a:cs typeface="Arial Black" charset="0"/>
              </a:defRPr>
            </a:lvl4pPr>
            <a:lvl5pPr marL="182875" indent="-182875" algn="l" defTabSz="1734634" rtl="0" eaLnBrk="1" latinLnBrk="0" hangingPunct="1">
              <a:lnSpc>
                <a:spcPct val="90000"/>
              </a:lnSpc>
              <a:spcBef>
                <a:spcPts val="800"/>
              </a:spcBef>
              <a:buFont typeface="Arial" charset="0"/>
              <a:buChar char="•"/>
              <a:defRPr sz="1800" b="0" i="0" kern="1200" cap="none" baseline="0">
                <a:solidFill>
                  <a:schemeClr val="bg2"/>
                </a:solidFill>
                <a:latin typeface="+mn-lt"/>
                <a:ea typeface="Arial Black" charset="0"/>
                <a:cs typeface="Arial Black" charset="0"/>
              </a:defRPr>
            </a:lvl5pPr>
            <a:lvl6pPr marL="365751" indent="-182875" algn="l" defTabSz="1734634" rtl="0" eaLnBrk="1" latinLnBrk="0" hangingPunct="1">
              <a:lnSpc>
                <a:spcPct val="90000"/>
              </a:lnSpc>
              <a:spcBef>
                <a:spcPts val="800"/>
              </a:spcBef>
              <a:buFont typeface="Arial" charset="0"/>
              <a:buChar char="•"/>
              <a:defRPr sz="2133" b="1" i="0" kern="1200" cap="none" baseline="0">
                <a:solidFill>
                  <a:schemeClr val="tx2"/>
                </a:solidFill>
                <a:latin typeface="Arial Bold" charset="0"/>
                <a:ea typeface="Arial Bold" charset="0"/>
                <a:cs typeface="Arial Bold" charset="0"/>
              </a:defRPr>
            </a:lvl6pPr>
            <a:lvl7pPr marL="0" indent="0" algn="l" defTabSz="1734634" rtl="0" eaLnBrk="1" latinLnBrk="0" hangingPunct="1">
              <a:lnSpc>
                <a:spcPct val="90000"/>
              </a:lnSpc>
              <a:spcBef>
                <a:spcPts val="800"/>
              </a:spcBef>
              <a:buFont typeface="Arial" charset="0"/>
              <a:buNone/>
              <a:defRPr sz="1867" b="1" i="0" kern="1200" cap="none" baseline="0">
                <a:solidFill>
                  <a:schemeClr val="tx1"/>
                </a:solidFill>
                <a:latin typeface="Arial Bold" charset="0"/>
                <a:ea typeface="Arial Bold" charset="0"/>
                <a:cs typeface="Arial Bold" charset="0"/>
              </a:defRPr>
            </a:lvl7pPr>
            <a:lvl8pPr marL="182875" indent="-182875" algn="l" defTabSz="1734634" rtl="0" eaLnBrk="1" latinLnBrk="0" hangingPunct="1">
              <a:lnSpc>
                <a:spcPct val="90000"/>
              </a:lnSpc>
              <a:spcBef>
                <a:spcPts val="800"/>
              </a:spcBef>
              <a:buFont typeface="Arial" charset="0"/>
              <a:buChar char="•"/>
              <a:defRPr sz="1867" b="1" i="0" kern="1200" cap="none" baseline="0">
                <a:solidFill>
                  <a:schemeClr val="tx1"/>
                </a:solidFill>
                <a:latin typeface="Arial Bold" charset="0"/>
                <a:ea typeface="Arial Bold" charset="0"/>
                <a:cs typeface="Arial Bold" charset="0"/>
              </a:defRPr>
            </a:lvl8pPr>
            <a:lvl9pPr marL="365751" indent="-182875" algn="l" defTabSz="1734634" rtl="0" eaLnBrk="1" latinLnBrk="0" hangingPunct="1">
              <a:lnSpc>
                <a:spcPct val="90000"/>
              </a:lnSpc>
              <a:spcBef>
                <a:spcPts val="800"/>
              </a:spcBef>
              <a:buFont typeface="Arial" charset="0"/>
              <a:buChar char="•"/>
              <a:defRPr sz="1867" b="1" i="0" kern="1200" cap="none" baseline="0">
                <a:solidFill>
                  <a:schemeClr val="tx1"/>
                </a:solidFill>
                <a:latin typeface="Arial Bold" charset="0"/>
                <a:ea typeface="Arial Black" charset="0"/>
                <a:cs typeface="Arial Black" charset="0"/>
              </a:defRPr>
            </a:lvl9pPr>
          </a:lstStyle>
          <a:p>
            <a:r>
              <a:rPr lang="en-US" sz="1600" dirty="0" smtClean="0">
                <a:latin typeface="+mj-lt"/>
              </a:rPr>
              <a:t>Focus</a:t>
            </a:r>
            <a:endParaRPr lang="en-US" sz="1600" dirty="0">
              <a:latin typeface="+mj-lt"/>
            </a:endParaRPr>
          </a:p>
        </p:txBody>
      </p:sp>
      <p:sp>
        <p:nvSpPr>
          <p:cNvPr id="67" name="TextBox 66"/>
          <p:cNvSpPr txBox="1"/>
          <p:nvPr/>
        </p:nvSpPr>
        <p:spPr>
          <a:xfrm rot="16200000">
            <a:off x="4248355" y="4913548"/>
            <a:ext cx="914400" cy="281354"/>
          </a:xfrm>
          <a:prstGeom prst="rect">
            <a:avLst/>
          </a:prstGeom>
        </p:spPr>
        <p:txBody>
          <a:bodyPr vert="horz" wrap="none" lIns="0" tIns="0" rIns="0" bIns="0" rtlCol="0">
            <a:noAutofit/>
          </a:bodyPr>
          <a:lstStyle/>
          <a:p>
            <a:r>
              <a:rPr lang="en-US" sz="1200" dirty="0" smtClean="0">
                <a:solidFill>
                  <a:srgbClr val="D77600"/>
                </a:solidFill>
                <a:latin typeface="+mj-lt"/>
              </a:rPr>
              <a:t>Transition App to Platform</a:t>
            </a:r>
            <a:endParaRPr lang="en-US" sz="1200" dirty="0">
              <a:solidFill>
                <a:srgbClr val="D77600"/>
              </a:solidFill>
              <a:latin typeface="+mj-lt"/>
            </a:endParaRPr>
          </a:p>
        </p:txBody>
      </p:sp>
    </p:spTree>
    <p:extLst>
      <p:ext uri="{BB962C8B-B14F-4D97-AF65-F5344CB8AC3E}">
        <p14:creationId xmlns:p14="http://schemas.microsoft.com/office/powerpoint/2010/main" val="1130216091"/>
      </p:ext>
    </p:extLst>
  </p:cSld>
  <p:clrMapOvr>
    <a:masterClrMapping/>
  </p:clrMapOvr>
  <p:timing>
    <p:tnLst>
      <p:par>
        <p:cTn id="1" dur="indefinite" restart="never" nodeType="tmRoot"/>
      </p:par>
    </p:tnLst>
  </p:timing>
</p:sld>
</file>

<file path=ppt/theme/theme1.xml><?xml version="1.0" encoding="utf-8"?>
<a:theme xmlns:a="http://schemas.openxmlformats.org/drawingml/2006/main" name="16-3189 IoTSW_16x9_template">
  <a:themeElements>
    <a:clrScheme name="Custom 32">
      <a:dk1>
        <a:srgbClr val="000000"/>
      </a:dk1>
      <a:lt1>
        <a:srgbClr val="FFFFFF"/>
      </a:lt1>
      <a:dk2>
        <a:srgbClr val="FFB202"/>
      </a:dk2>
      <a:lt2>
        <a:srgbClr val="6C6C6C"/>
      </a:lt2>
      <a:accent1>
        <a:srgbClr val="FFFF02"/>
      </a:accent1>
      <a:accent2>
        <a:srgbClr val="FF8201"/>
      </a:accent2>
      <a:accent3>
        <a:srgbClr val="2E3092"/>
      </a:accent3>
      <a:accent4>
        <a:srgbClr val="205AAB"/>
      </a:accent4>
      <a:accent5>
        <a:srgbClr val="FFE402"/>
      </a:accent5>
      <a:accent6>
        <a:srgbClr val="A9A9A9"/>
      </a:accent6>
      <a:hlink>
        <a:srgbClr val="919191"/>
      </a:hlink>
      <a:folHlink>
        <a:srgbClr val="A9A9A9"/>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5"/>
        </a:solidFill>
        <a:ln>
          <a:noFill/>
        </a:ln>
        <a:effectLst/>
      </a:spPr>
      <a:bodyPr anchor="ctr"/>
      <a:lstStyle>
        <a:defPPr algn="ctr">
          <a:defRPr dirty="0" smtClean="0"/>
        </a:defPPr>
      </a:lstStyle>
      <a:style>
        <a:lnRef idx="1">
          <a:schemeClr val="accent1"/>
        </a:lnRef>
        <a:fillRef idx="3">
          <a:schemeClr val="accent1"/>
        </a:fillRef>
        <a:effectRef idx="2">
          <a:schemeClr val="accent1"/>
        </a:effectRef>
        <a:fontRef idx="minor">
          <a:schemeClr val="lt1"/>
        </a:fontRef>
      </a:style>
    </a:spDef>
    <a:txDef>
      <a:spPr/>
      <a:bodyPr vert="horz" lIns="0" tIns="0" rIns="0" bIns="0" rtlCol="0">
        <a:noAutofit/>
      </a:bodyPr>
      <a:lstStyle>
        <a:defPPr>
          <a:defRPr dirty="0" err="1"/>
        </a:defPPr>
      </a:lstStyle>
    </a:txDef>
  </a:objectDefaults>
  <a:extraClrSchemeLst/>
  <a:extLst>
    <a:ext uri="{05A4C25C-085E-4340-85A3-A5531E510DB2}">
      <thm15:themeFamily xmlns:thm15="http://schemas.microsoft.com/office/thememl/2012/main" name="16-3189 IoTSW_16x9_template_v4" id="{99D5E5D0-CC57-4867-9D1E-FB8891B1269E}" vid="{EB47A3B7-3383-425B-90A5-2D069431F494}"/>
    </a:ext>
  </a:extLst>
</a:theme>
</file>

<file path=ppt/theme/theme2.xml><?xml version="1.0" encoding="utf-8"?>
<a:theme xmlns:a="http://schemas.openxmlformats.org/drawingml/2006/main" name="AI Master">
  <a:themeElements>
    <a:clrScheme name="Custom 7">
      <a:dk1>
        <a:srgbClr val="000000"/>
      </a:dk1>
      <a:lt1>
        <a:srgbClr val="FFFFFF"/>
      </a:lt1>
      <a:dk2>
        <a:srgbClr val="AA1133"/>
      </a:dk2>
      <a:lt2>
        <a:srgbClr val="778888"/>
      </a:lt2>
      <a:accent1>
        <a:srgbClr val="FF3366"/>
      </a:accent1>
      <a:accent2>
        <a:srgbClr val="FFB500"/>
      </a:accent2>
      <a:accent3>
        <a:srgbClr val="00BBEE"/>
      </a:accent3>
      <a:accent4>
        <a:srgbClr val="003344"/>
      </a:accent4>
      <a:accent5>
        <a:srgbClr val="408FCD"/>
      </a:accent5>
      <a:accent6>
        <a:srgbClr val="2F539C"/>
      </a:accent6>
      <a:hlink>
        <a:srgbClr val="666666"/>
      </a:hlink>
      <a:folHlink>
        <a:srgbClr val="77888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5"/>
        </a:solidFill>
        <a:ln w="19050">
          <a:noFill/>
          <a:prstDash val="sysDot"/>
          <a:headEnd type="none" w="med" len="med"/>
          <a:tailEnd type="oval" w="med" len="med"/>
        </a:ln>
      </a:spPr>
      <a:bodyPr rtlCol="0" anchor="ctr"/>
      <a:lstStyle>
        <a:defPPr algn="ctr">
          <a:defRPr/>
        </a:defPPr>
      </a:lstStyle>
      <a:style>
        <a:lnRef idx="1">
          <a:schemeClr val="accent1"/>
        </a:lnRef>
        <a:fillRef idx="0">
          <a:schemeClr val="accent1"/>
        </a:fillRef>
        <a:effectRef idx="0">
          <a:schemeClr val="accent1"/>
        </a:effectRef>
        <a:fontRef idx="minor">
          <a:schemeClr val="tx1"/>
        </a:fontRef>
      </a:style>
    </a:spDef>
    <a:lnDef>
      <a:spPr>
        <a:ln w="19050">
          <a:solidFill>
            <a:schemeClr val="bg1"/>
          </a:solidFill>
          <a:prstDash val="dot"/>
          <a:headEnd type="none" w="med" len="med"/>
          <a:tailEnd type="none" w="med" len="med"/>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dirty="0"/>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16-3189 IoTSW_16x9_template</Template>
  <TotalTime>34162</TotalTime>
  <Words>3082</Words>
  <Application>Microsoft Office PowerPoint</Application>
  <PresentationFormat>Widescreen</PresentationFormat>
  <Paragraphs>516</Paragraphs>
  <Slides>15</Slides>
  <Notes>14</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15</vt:i4>
      </vt:variant>
    </vt:vector>
  </HeadingPairs>
  <TitlesOfParts>
    <vt:vector size="28" baseType="lpstr">
      <vt:lpstr>ＭＳ Ｐゴシック</vt:lpstr>
      <vt:lpstr>Arial</vt:lpstr>
      <vt:lpstr>Arial Black</vt:lpstr>
      <vt:lpstr>Arial Bold</vt:lpstr>
      <vt:lpstr>Calibri</vt:lpstr>
      <vt:lpstr>Gotham Medium</vt:lpstr>
      <vt:lpstr>Helvetica Neue</vt:lpstr>
      <vt:lpstr>Roboto</vt:lpstr>
      <vt:lpstr>Roboto Black</vt:lpstr>
      <vt:lpstr>Roboto Light</vt:lpstr>
      <vt:lpstr>Wingdings</vt:lpstr>
      <vt:lpstr>16-3189 IoTSW_16x9_template</vt:lpstr>
      <vt:lpstr>AI Master</vt:lpstr>
      <vt:lpstr>IoT &amp; Unconventional Data</vt:lpstr>
      <vt:lpstr>The promise of IoT</vt:lpstr>
      <vt:lpstr>Operational efficiency through applications</vt:lpstr>
      <vt:lpstr>From Products TO SERVICEs Driving UNCONVENTIONAL GROWTH</vt:lpstr>
      <vt:lpstr>From Products TO SERVICEs what has changed</vt:lpstr>
      <vt:lpstr>Outcome based economy through ecosystems</vt:lpstr>
      <vt:lpstr>The transition from app to Platform</vt:lpstr>
      <vt:lpstr>The platform journey</vt:lpstr>
      <vt:lpstr>Strategy &amp; Governance</vt:lpstr>
      <vt:lpstr>architecture</vt:lpstr>
      <vt:lpstr>Development process </vt:lpstr>
      <vt:lpstr>User community </vt:lpstr>
      <vt:lpstr>optimization</vt:lpstr>
      <vt:lpstr>PowerPoint Presentation</vt:lpstr>
      <vt:lpstr>Questions?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creative.services.presentations@accenture.com</dc:creator>
  <cp:lastModifiedBy>Teresa Tung</cp:lastModifiedBy>
  <cp:revision>438</cp:revision>
  <dcterms:created xsi:type="dcterms:W3CDTF">2016-10-14T08:39:31Z</dcterms:created>
  <dcterms:modified xsi:type="dcterms:W3CDTF">2017-03-15T23:03:01Z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UserName">
    <vt:lpwstr>jmacaluso</vt:lpwstr>
  </property>
  <property fmtid="{D5CDD505-2E9C-101B-9397-08002B2CF9AE}" pid="3" name="ComputerName">
    <vt:lpwstr>DLO0429</vt:lpwstr>
  </property>
</Properties>
</file>