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29" r:id="rId3"/>
  </p:sldMasterIdLst>
  <p:notesMasterIdLst>
    <p:notesMasterId r:id="rId14"/>
  </p:notesMasterIdLst>
  <p:sldIdLst>
    <p:sldId id="277" r:id="rId4"/>
    <p:sldId id="281" r:id="rId5"/>
    <p:sldId id="282" r:id="rId6"/>
    <p:sldId id="278" r:id="rId7"/>
    <p:sldId id="262" r:id="rId8"/>
    <p:sldId id="267" r:id="rId9"/>
    <p:sldId id="268" r:id="rId10"/>
    <p:sldId id="283"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 userDrawn="1">
          <p15:clr>
            <a:srgbClr val="A4A3A4"/>
          </p15:clr>
        </p15:guide>
        <p15:guide id="2" orient="horz"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1" autoAdjust="0"/>
    <p:restoredTop sz="94660"/>
  </p:normalViewPr>
  <p:slideViewPr>
    <p:cSldViewPr snapToGrid="0">
      <p:cViewPr>
        <p:scale>
          <a:sx n="60" d="100"/>
          <a:sy n="60" d="100"/>
        </p:scale>
        <p:origin x="1398" y="360"/>
      </p:cViewPr>
      <p:guideLst>
        <p:guide pos="768"/>
        <p:guide orient="horz" pos="57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0CAC7-DDEA-4FED-B7A0-18A26D58CDA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9EA95DC-5A17-4786-9604-3747938A91E0}">
      <dgm:prSet phldrT="[Text]" custT="1"/>
      <dgm:spPr>
        <a:xfrm>
          <a:off x="39" y="196296"/>
          <a:ext cx="3763970" cy="6336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ln>
        <a:effectLst/>
      </dgm:spPr>
      <dgm:t>
        <a:bodyPr/>
        <a:lstStyle/>
        <a:p>
          <a:r>
            <a:rPr lang="en-US" sz="2000" dirty="0" smtClean="0">
              <a:solidFill>
                <a:sysClr val="window" lastClr="FFFFFF"/>
              </a:solidFill>
              <a:latin typeface="Calibri"/>
              <a:ea typeface="+mn-ea"/>
              <a:cs typeface="+mn-cs"/>
            </a:rPr>
            <a:t>Before</a:t>
          </a:r>
          <a:endParaRPr lang="en-US" sz="2000" dirty="0">
            <a:solidFill>
              <a:sysClr val="window" lastClr="FFFFFF"/>
            </a:solidFill>
            <a:latin typeface="Calibri"/>
            <a:ea typeface="+mn-ea"/>
            <a:cs typeface="+mn-cs"/>
          </a:endParaRPr>
        </a:p>
      </dgm:t>
    </dgm:pt>
    <dgm:pt modelId="{BC03F079-BA08-44C7-A531-6EEAE85D8992}" type="parTrans" cxnId="{81CB1921-6F38-41D6-A5D4-7C5AD7792B8A}">
      <dgm:prSet/>
      <dgm:spPr/>
      <dgm:t>
        <a:bodyPr/>
        <a:lstStyle/>
        <a:p>
          <a:endParaRPr lang="en-US"/>
        </a:p>
      </dgm:t>
    </dgm:pt>
    <dgm:pt modelId="{96174172-2FDD-406A-A3EF-42C3E3AC152F}" type="sibTrans" cxnId="{81CB1921-6F38-41D6-A5D4-7C5AD7792B8A}">
      <dgm:prSet/>
      <dgm:spPr/>
      <dgm:t>
        <a:bodyPr/>
        <a:lstStyle/>
        <a:p>
          <a:endParaRPr lang="en-US"/>
        </a:p>
      </dgm:t>
    </dgm:pt>
    <dgm:pt modelId="{1B7C62CA-BB31-4171-9841-32F4B7B4DC34}">
      <dgm:prSet phldrT="[Text]" custT="1"/>
      <dgm:spPr>
        <a:xfrm>
          <a:off x="39"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Detailed analysis plan</a:t>
          </a:r>
          <a:endParaRPr lang="en-US" sz="2000" dirty="0">
            <a:solidFill>
              <a:sysClr val="windowText" lastClr="000000">
                <a:hueOff val="0"/>
                <a:satOff val="0"/>
                <a:lumOff val="0"/>
                <a:alphaOff val="0"/>
              </a:sysClr>
            </a:solidFill>
            <a:latin typeface="Calibri"/>
            <a:ea typeface="+mn-ea"/>
            <a:cs typeface="+mn-cs"/>
          </a:endParaRPr>
        </a:p>
      </dgm:t>
    </dgm:pt>
    <dgm:pt modelId="{4946DF20-77E8-4F25-A3FD-38D17439EF48}" type="parTrans" cxnId="{A45933DB-347E-42F9-AD39-E30D8E734D37}">
      <dgm:prSet/>
      <dgm:spPr/>
      <dgm:t>
        <a:bodyPr/>
        <a:lstStyle/>
        <a:p>
          <a:endParaRPr lang="en-US"/>
        </a:p>
      </dgm:t>
    </dgm:pt>
    <dgm:pt modelId="{B0721906-0C8E-4BB6-BE33-C0B332B0460D}" type="sibTrans" cxnId="{A45933DB-347E-42F9-AD39-E30D8E734D37}">
      <dgm:prSet/>
      <dgm:spPr/>
      <dgm:t>
        <a:bodyPr/>
        <a:lstStyle/>
        <a:p>
          <a:endParaRPr lang="en-US"/>
        </a:p>
      </dgm:t>
    </dgm:pt>
    <dgm:pt modelId="{DB0F0A13-1997-43A0-BB2D-B338CA8379F8}">
      <dgm:prSet phldrT="[Text]" custT="1"/>
      <dgm:spPr>
        <a:xfrm>
          <a:off x="39"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Limit to one source</a:t>
          </a:r>
          <a:endParaRPr lang="en-US" sz="2000" dirty="0">
            <a:solidFill>
              <a:sysClr val="windowText" lastClr="000000">
                <a:hueOff val="0"/>
                <a:satOff val="0"/>
                <a:lumOff val="0"/>
                <a:alphaOff val="0"/>
              </a:sysClr>
            </a:solidFill>
            <a:latin typeface="Calibri"/>
            <a:ea typeface="+mn-ea"/>
            <a:cs typeface="+mn-cs"/>
          </a:endParaRPr>
        </a:p>
      </dgm:t>
    </dgm:pt>
    <dgm:pt modelId="{8078D346-E359-4F34-AC87-21BD8A519873}" type="parTrans" cxnId="{F792EA21-65D3-41F9-9345-CD439F00061D}">
      <dgm:prSet/>
      <dgm:spPr/>
      <dgm:t>
        <a:bodyPr/>
        <a:lstStyle/>
        <a:p>
          <a:endParaRPr lang="en-US"/>
        </a:p>
      </dgm:t>
    </dgm:pt>
    <dgm:pt modelId="{B9484608-6570-4EFA-B29B-3E1D0F805F60}" type="sibTrans" cxnId="{F792EA21-65D3-41F9-9345-CD439F00061D}">
      <dgm:prSet/>
      <dgm:spPr/>
      <dgm:t>
        <a:bodyPr/>
        <a:lstStyle/>
        <a:p>
          <a:endParaRPr lang="en-US"/>
        </a:p>
      </dgm:t>
    </dgm:pt>
    <dgm:pt modelId="{5C8128D9-2DB1-4EF1-90C2-E4CE92B6112A}">
      <dgm:prSet phldrT="[Text]" custT="1"/>
      <dgm:spPr>
        <a:xfrm>
          <a:off x="4290965" y="196296"/>
          <a:ext cx="3763970" cy="6336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ln>
        <a:effectLst/>
      </dgm:spPr>
      <dgm:t>
        <a:bodyPr/>
        <a:lstStyle/>
        <a:p>
          <a:r>
            <a:rPr lang="en-US" sz="2000" dirty="0" smtClean="0">
              <a:solidFill>
                <a:sysClr val="window" lastClr="FFFFFF"/>
              </a:solidFill>
              <a:latin typeface="Calibri"/>
              <a:ea typeface="+mn-ea"/>
              <a:cs typeface="+mn-cs"/>
            </a:rPr>
            <a:t>After</a:t>
          </a:r>
          <a:endParaRPr lang="en-US" sz="2000" dirty="0">
            <a:solidFill>
              <a:sysClr val="window" lastClr="FFFFFF"/>
            </a:solidFill>
            <a:latin typeface="Calibri"/>
            <a:ea typeface="+mn-ea"/>
            <a:cs typeface="+mn-cs"/>
          </a:endParaRPr>
        </a:p>
      </dgm:t>
    </dgm:pt>
    <dgm:pt modelId="{A3B6D050-C390-4F00-AF7D-5D3AE7FAC9D2}" type="parTrans" cxnId="{7A8A8A95-D4D4-45A2-92FD-D27FF18B9CCB}">
      <dgm:prSet/>
      <dgm:spPr/>
      <dgm:t>
        <a:bodyPr/>
        <a:lstStyle/>
        <a:p>
          <a:endParaRPr lang="en-US"/>
        </a:p>
      </dgm:t>
    </dgm:pt>
    <dgm:pt modelId="{296CE90B-DCA5-4777-B6EC-0008155AD564}" type="sibTrans" cxnId="{7A8A8A95-D4D4-45A2-92FD-D27FF18B9CCB}">
      <dgm:prSet/>
      <dgm:spPr/>
      <dgm:t>
        <a:bodyPr/>
        <a:lstStyle/>
        <a:p>
          <a:endParaRPr lang="en-US"/>
        </a:p>
      </dgm:t>
    </dgm:pt>
    <dgm:pt modelId="{BFEB8CF4-C05A-41AA-9188-4E03BDDD83A1}">
      <dgm:prSet phldrT="[Text]" custT="1"/>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High level aims</a:t>
          </a:r>
          <a:endParaRPr lang="en-US" sz="2000" dirty="0">
            <a:solidFill>
              <a:sysClr val="windowText" lastClr="000000">
                <a:hueOff val="0"/>
                <a:satOff val="0"/>
                <a:lumOff val="0"/>
                <a:alphaOff val="0"/>
              </a:sysClr>
            </a:solidFill>
            <a:latin typeface="Calibri"/>
            <a:ea typeface="+mn-ea"/>
            <a:cs typeface="+mn-cs"/>
          </a:endParaRPr>
        </a:p>
      </dgm:t>
    </dgm:pt>
    <dgm:pt modelId="{A7F5F5AB-1A36-4D4E-B7FE-6BCA2C078A93}" type="parTrans" cxnId="{BEAD7AD3-3063-4889-8896-93153F66D7D7}">
      <dgm:prSet/>
      <dgm:spPr/>
      <dgm:t>
        <a:bodyPr/>
        <a:lstStyle/>
        <a:p>
          <a:endParaRPr lang="en-US"/>
        </a:p>
      </dgm:t>
    </dgm:pt>
    <dgm:pt modelId="{7747F584-5E40-44B3-906C-4763F3717965}" type="sibTrans" cxnId="{BEAD7AD3-3063-4889-8896-93153F66D7D7}">
      <dgm:prSet/>
      <dgm:spPr/>
      <dgm:t>
        <a:bodyPr/>
        <a:lstStyle/>
        <a:p>
          <a:endParaRPr lang="en-US"/>
        </a:p>
      </dgm:t>
    </dgm:pt>
    <dgm:pt modelId="{A3D70A94-1D79-464D-8427-4D56E1A4B568}">
      <dgm:prSet phldrT="[Text]" custT="1"/>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Triangulate multiple sources</a:t>
          </a:r>
          <a:endParaRPr lang="en-US" sz="2000" dirty="0">
            <a:solidFill>
              <a:sysClr val="windowText" lastClr="000000">
                <a:hueOff val="0"/>
                <a:satOff val="0"/>
                <a:lumOff val="0"/>
                <a:alphaOff val="0"/>
              </a:sysClr>
            </a:solidFill>
            <a:latin typeface="Calibri"/>
            <a:ea typeface="+mn-ea"/>
            <a:cs typeface="+mn-cs"/>
          </a:endParaRPr>
        </a:p>
      </dgm:t>
    </dgm:pt>
    <dgm:pt modelId="{F1684D84-59F4-49AA-ABCE-9507F5174855}" type="parTrans" cxnId="{03E30EFD-57AC-4241-883F-E0C72730926E}">
      <dgm:prSet/>
      <dgm:spPr/>
      <dgm:t>
        <a:bodyPr/>
        <a:lstStyle/>
        <a:p>
          <a:endParaRPr lang="en-US"/>
        </a:p>
      </dgm:t>
    </dgm:pt>
    <dgm:pt modelId="{DDB963EE-9498-4E29-B133-2F1174878416}" type="sibTrans" cxnId="{03E30EFD-57AC-4241-883F-E0C72730926E}">
      <dgm:prSet/>
      <dgm:spPr/>
      <dgm:t>
        <a:bodyPr/>
        <a:lstStyle/>
        <a:p>
          <a:endParaRPr lang="en-US"/>
        </a:p>
      </dgm:t>
    </dgm:pt>
    <dgm:pt modelId="{24DC9AE1-18F6-44E8-B4A2-4D2AA2D336E1}">
      <dgm:prSet phldrT="[Text]" custT="1"/>
      <dgm:spPr>
        <a:xfrm>
          <a:off x="39"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Limited refinements</a:t>
          </a:r>
          <a:endParaRPr lang="en-US" sz="2000" dirty="0">
            <a:solidFill>
              <a:sysClr val="windowText" lastClr="000000">
                <a:hueOff val="0"/>
                <a:satOff val="0"/>
                <a:lumOff val="0"/>
                <a:alphaOff val="0"/>
              </a:sysClr>
            </a:solidFill>
            <a:latin typeface="Calibri"/>
            <a:ea typeface="+mn-ea"/>
            <a:cs typeface="+mn-cs"/>
          </a:endParaRPr>
        </a:p>
      </dgm:t>
    </dgm:pt>
    <dgm:pt modelId="{0F9212CE-F6D3-46E7-BB78-7605A34A03E4}" type="parTrans" cxnId="{4BD357D6-F8F7-442E-8479-8E6E0809ED3D}">
      <dgm:prSet/>
      <dgm:spPr/>
      <dgm:t>
        <a:bodyPr/>
        <a:lstStyle/>
        <a:p>
          <a:endParaRPr lang="en-US"/>
        </a:p>
      </dgm:t>
    </dgm:pt>
    <dgm:pt modelId="{845AD550-8140-4F57-9E67-9B185D6D6248}" type="sibTrans" cxnId="{4BD357D6-F8F7-442E-8479-8E6E0809ED3D}">
      <dgm:prSet/>
      <dgm:spPr/>
      <dgm:t>
        <a:bodyPr/>
        <a:lstStyle/>
        <a:p>
          <a:endParaRPr lang="en-US"/>
        </a:p>
      </dgm:t>
    </dgm:pt>
    <dgm:pt modelId="{8DA32AA3-ED11-4BC7-90F4-2E1A3C205BEF}">
      <dgm:prSet phldrT="[Text]" custT="1"/>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Multiple refinements</a:t>
          </a:r>
          <a:endParaRPr lang="en-US" sz="2000" dirty="0">
            <a:solidFill>
              <a:sysClr val="windowText" lastClr="000000">
                <a:hueOff val="0"/>
                <a:satOff val="0"/>
                <a:lumOff val="0"/>
                <a:alphaOff val="0"/>
              </a:sysClr>
            </a:solidFill>
            <a:latin typeface="Calibri"/>
            <a:ea typeface="+mn-ea"/>
            <a:cs typeface="+mn-cs"/>
          </a:endParaRPr>
        </a:p>
      </dgm:t>
    </dgm:pt>
    <dgm:pt modelId="{19B62EA6-355D-4172-A1A0-78FD4DD08EAE}" type="parTrans" cxnId="{1A8CF4FB-61AE-4CF7-91B0-621A8B79F2F2}">
      <dgm:prSet/>
      <dgm:spPr/>
      <dgm:t>
        <a:bodyPr/>
        <a:lstStyle/>
        <a:p>
          <a:endParaRPr lang="en-US"/>
        </a:p>
      </dgm:t>
    </dgm:pt>
    <dgm:pt modelId="{612BCD1C-5586-4442-8547-61D155599706}" type="sibTrans" cxnId="{1A8CF4FB-61AE-4CF7-91B0-621A8B79F2F2}">
      <dgm:prSet/>
      <dgm:spPr/>
      <dgm:t>
        <a:bodyPr/>
        <a:lstStyle/>
        <a:p>
          <a:endParaRPr lang="en-US"/>
        </a:p>
      </dgm:t>
    </dgm:pt>
    <dgm:pt modelId="{832E07D4-A73F-437F-924C-7E1A7D49D547}">
      <dgm:prSet phldrT="[Text]" custT="1"/>
      <dgm:spPr>
        <a:xfrm>
          <a:off x="39"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Limited agility</a:t>
          </a:r>
          <a:endParaRPr lang="en-US" sz="2000" dirty="0">
            <a:solidFill>
              <a:sysClr val="windowText" lastClr="000000">
                <a:hueOff val="0"/>
                <a:satOff val="0"/>
                <a:lumOff val="0"/>
                <a:alphaOff val="0"/>
              </a:sysClr>
            </a:solidFill>
            <a:latin typeface="Calibri"/>
            <a:ea typeface="+mn-ea"/>
            <a:cs typeface="+mn-cs"/>
          </a:endParaRPr>
        </a:p>
      </dgm:t>
    </dgm:pt>
    <dgm:pt modelId="{8A87CDCD-9EE9-43DF-8749-310CD4CD4B3D}" type="parTrans" cxnId="{7B88122D-1CC0-4711-B7E0-2FDE71963856}">
      <dgm:prSet/>
      <dgm:spPr/>
      <dgm:t>
        <a:bodyPr/>
        <a:lstStyle/>
        <a:p>
          <a:endParaRPr lang="en-US"/>
        </a:p>
      </dgm:t>
    </dgm:pt>
    <dgm:pt modelId="{94C31A23-136C-4D3B-ABC1-A0A4294755C8}" type="sibTrans" cxnId="{7B88122D-1CC0-4711-B7E0-2FDE71963856}">
      <dgm:prSet/>
      <dgm:spPr/>
      <dgm:t>
        <a:bodyPr/>
        <a:lstStyle/>
        <a:p>
          <a:endParaRPr lang="en-US"/>
        </a:p>
      </dgm:t>
    </dgm:pt>
    <dgm:pt modelId="{BB20290F-1BE5-4137-8154-9747BA21C686}">
      <dgm:prSet phldrT="[Text]" custT="1"/>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Ability to pivot and add sources quickly</a:t>
          </a:r>
          <a:endParaRPr lang="en-US" sz="2000" dirty="0">
            <a:solidFill>
              <a:sysClr val="windowText" lastClr="000000">
                <a:hueOff val="0"/>
                <a:satOff val="0"/>
                <a:lumOff val="0"/>
                <a:alphaOff val="0"/>
              </a:sysClr>
            </a:solidFill>
            <a:latin typeface="Calibri"/>
            <a:ea typeface="+mn-ea"/>
            <a:cs typeface="+mn-cs"/>
          </a:endParaRPr>
        </a:p>
      </dgm:t>
    </dgm:pt>
    <dgm:pt modelId="{D0858DCC-D8F3-4792-BA60-DCDCF07EE178}" type="parTrans" cxnId="{5AA9A34C-6173-4CA6-8868-1699886313C1}">
      <dgm:prSet/>
      <dgm:spPr/>
      <dgm:t>
        <a:bodyPr/>
        <a:lstStyle/>
        <a:p>
          <a:endParaRPr lang="en-US"/>
        </a:p>
      </dgm:t>
    </dgm:pt>
    <dgm:pt modelId="{7C4C0809-DE1C-4B02-90ED-A31FFC74FED2}" type="sibTrans" cxnId="{5AA9A34C-6173-4CA6-8868-1699886313C1}">
      <dgm:prSet/>
      <dgm:spPr/>
      <dgm:t>
        <a:bodyPr/>
        <a:lstStyle/>
        <a:p>
          <a:endParaRPr lang="en-US"/>
        </a:p>
      </dgm:t>
    </dgm:pt>
    <dgm:pt modelId="{6484240C-BADC-4A56-9AE7-95DF1E25DE22}">
      <dgm:prSet phldrT="[Text]"/>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endParaRPr lang="en-US" sz="2400" dirty="0">
            <a:solidFill>
              <a:sysClr val="windowText" lastClr="000000">
                <a:hueOff val="0"/>
                <a:satOff val="0"/>
                <a:lumOff val="0"/>
                <a:alphaOff val="0"/>
              </a:sysClr>
            </a:solidFill>
            <a:latin typeface="Calibri"/>
            <a:ea typeface="+mn-ea"/>
            <a:cs typeface="+mn-cs"/>
          </a:endParaRPr>
        </a:p>
      </dgm:t>
    </dgm:pt>
    <dgm:pt modelId="{F5B406D8-802A-4994-8818-02AF4686D021}" type="parTrans" cxnId="{57BD6FB3-3382-4A41-BD22-6F93FB34E6E4}">
      <dgm:prSet/>
      <dgm:spPr/>
      <dgm:t>
        <a:bodyPr/>
        <a:lstStyle/>
        <a:p>
          <a:endParaRPr lang="en-US"/>
        </a:p>
      </dgm:t>
    </dgm:pt>
    <dgm:pt modelId="{B5FC673F-3EDD-4B96-8C4E-AF367C5BAA04}" type="sibTrans" cxnId="{57BD6FB3-3382-4A41-BD22-6F93FB34E6E4}">
      <dgm:prSet/>
      <dgm:spPr/>
      <dgm:t>
        <a:bodyPr/>
        <a:lstStyle/>
        <a:p>
          <a:endParaRPr lang="en-US"/>
        </a:p>
      </dgm:t>
    </dgm:pt>
    <dgm:pt modelId="{D38C2048-90AE-47C5-B596-60B5E474CE45}">
      <dgm:prSet phldrT="[Text]" custT="1"/>
      <dgm:spPr>
        <a:xfrm>
          <a:off x="39"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High IT Reliance</a:t>
          </a:r>
          <a:endParaRPr lang="en-US" sz="2000" dirty="0">
            <a:solidFill>
              <a:sysClr val="windowText" lastClr="000000">
                <a:hueOff val="0"/>
                <a:satOff val="0"/>
                <a:lumOff val="0"/>
                <a:alphaOff val="0"/>
              </a:sysClr>
            </a:solidFill>
            <a:latin typeface="Calibri"/>
            <a:ea typeface="+mn-ea"/>
            <a:cs typeface="+mn-cs"/>
          </a:endParaRPr>
        </a:p>
      </dgm:t>
    </dgm:pt>
    <dgm:pt modelId="{43DE5B93-2224-4C74-AFA2-E8AC1793A41C}" type="parTrans" cxnId="{B3733242-71E5-4FDD-BE76-EED6F74A5DCA}">
      <dgm:prSet/>
      <dgm:spPr/>
      <dgm:t>
        <a:bodyPr/>
        <a:lstStyle/>
        <a:p>
          <a:endParaRPr lang="en-US"/>
        </a:p>
      </dgm:t>
    </dgm:pt>
    <dgm:pt modelId="{5ABA65F5-DFF3-47B8-BD5B-4EF0518AEC42}" type="sibTrans" cxnId="{B3733242-71E5-4FDD-BE76-EED6F74A5DCA}">
      <dgm:prSet/>
      <dgm:spPr/>
      <dgm:t>
        <a:bodyPr/>
        <a:lstStyle/>
        <a:p>
          <a:endParaRPr lang="en-US"/>
        </a:p>
      </dgm:t>
    </dgm:pt>
    <dgm:pt modelId="{70424BF0-BA2B-434F-B783-696CDF3C83F3}">
      <dgm:prSet phldrT="[Text]" custT="1"/>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High business ownership</a:t>
          </a:r>
          <a:endParaRPr lang="en-US" sz="2000" dirty="0">
            <a:solidFill>
              <a:sysClr val="windowText" lastClr="000000">
                <a:hueOff val="0"/>
                <a:satOff val="0"/>
                <a:lumOff val="0"/>
                <a:alphaOff val="0"/>
              </a:sysClr>
            </a:solidFill>
            <a:latin typeface="Calibri"/>
            <a:ea typeface="+mn-ea"/>
            <a:cs typeface="+mn-cs"/>
          </a:endParaRPr>
        </a:p>
      </dgm:t>
    </dgm:pt>
    <dgm:pt modelId="{021EA55C-BCCF-4C13-9313-C0A1B537C8C4}" type="parTrans" cxnId="{D5FC0131-F70F-45B8-BDE6-8AB9E8289FB6}">
      <dgm:prSet/>
      <dgm:spPr/>
      <dgm:t>
        <a:bodyPr/>
        <a:lstStyle/>
        <a:p>
          <a:endParaRPr lang="en-US"/>
        </a:p>
      </dgm:t>
    </dgm:pt>
    <dgm:pt modelId="{BCDA3E7B-3565-486A-9CA9-620D583FB707}" type="sibTrans" cxnId="{D5FC0131-F70F-45B8-BDE6-8AB9E8289FB6}">
      <dgm:prSet/>
      <dgm:spPr/>
      <dgm:t>
        <a:bodyPr/>
        <a:lstStyle/>
        <a:p>
          <a:endParaRPr lang="en-US"/>
        </a:p>
      </dgm:t>
    </dgm:pt>
    <dgm:pt modelId="{024EF002-E14F-4705-AC31-E8353AF8BAB8}">
      <dgm:prSet phldrT="[Text]" custT="1"/>
      <dgm:spPr>
        <a:xfrm>
          <a:off x="39"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Need to fully build-out data models</a:t>
          </a:r>
          <a:endParaRPr lang="en-US" sz="2000" dirty="0">
            <a:solidFill>
              <a:sysClr val="windowText" lastClr="000000">
                <a:hueOff val="0"/>
                <a:satOff val="0"/>
                <a:lumOff val="0"/>
                <a:alphaOff val="0"/>
              </a:sysClr>
            </a:solidFill>
            <a:latin typeface="Calibri"/>
            <a:ea typeface="+mn-ea"/>
            <a:cs typeface="+mn-cs"/>
          </a:endParaRPr>
        </a:p>
      </dgm:t>
    </dgm:pt>
    <dgm:pt modelId="{1DCCEE30-BB1D-430D-A4C5-2F70906C218B}" type="parTrans" cxnId="{F15C7348-6ACE-4F0E-86C2-F08F2DA04FDC}">
      <dgm:prSet/>
      <dgm:spPr/>
      <dgm:t>
        <a:bodyPr/>
        <a:lstStyle/>
        <a:p>
          <a:endParaRPr lang="en-US"/>
        </a:p>
      </dgm:t>
    </dgm:pt>
    <dgm:pt modelId="{37D18FB0-F74B-41C3-9D9E-5F93A0B494AB}" type="sibTrans" cxnId="{F15C7348-6ACE-4F0E-86C2-F08F2DA04FDC}">
      <dgm:prSet/>
      <dgm:spPr/>
      <dgm:t>
        <a:bodyPr/>
        <a:lstStyle/>
        <a:p>
          <a:endParaRPr lang="en-US"/>
        </a:p>
      </dgm:t>
    </dgm:pt>
    <dgm:pt modelId="{BE32ECF0-A99B-4231-BA89-25952D00D0F9}">
      <dgm:prSet phldrT="[Text]" custT="1"/>
      <dgm:spPr>
        <a:xfrm>
          <a:off x="39"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Months for data and analytics</a:t>
          </a:r>
          <a:endParaRPr lang="en-US" sz="2000" dirty="0">
            <a:solidFill>
              <a:sysClr val="windowText" lastClr="000000">
                <a:hueOff val="0"/>
                <a:satOff val="0"/>
                <a:lumOff val="0"/>
                <a:alphaOff val="0"/>
              </a:sysClr>
            </a:solidFill>
            <a:latin typeface="Calibri"/>
            <a:ea typeface="+mn-ea"/>
            <a:cs typeface="+mn-cs"/>
          </a:endParaRPr>
        </a:p>
      </dgm:t>
    </dgm:pt>
    <dgm:pt modelId="{2D15D950-2023-4588-B0C2-56D054B7F9CB}" type="parTrans" cxnId="{ACE4019F-9076-4E30-AD11-E4A2353722CF}">
      <dgm:prSet/>
      <dgm:spPr/>
      <dgm:t>
        <a:bodyPr/>
        <a:lstStyle/>
        <a:p>
          <a:endParaRPr lang="en-US"/>
        </a:p>
      </dgm:t>
    </dgm:pt>
    <dgm:pt modelId="{CA7E7897-020F-4B9A-AA04-29A88D58457B}" type="sibTrans" cxnId="{ACE4019F-9076-4E30-AD11-E4A2353722CF}">
      <dgm:prSet/>
      <dgm:spPr/>
      <dgm:t>
        <a:bodyPr/>
        <a:lstStyle/>
        <a:p>
          <a:endParaRPr lang="en-US"/>
        </a:p>
      </dgm:t>
    </dgm:pt>
    <dgm:pt modelId="{AB5DDC3C-7C52-4C84-A4E4-DBD3A61BD5B1}">
      <dgm:prSet phldrT="[Text]" custT="1"/>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Data can be evaluated easily</a:t>
          </a:r>
          <a:endParaRPr lang="en-US" sz="2000" dirty="0">
            <a:solidFill>
              <a:sysClr val="windowText" lastClr="000000">
                <a:hueOff val="0"/>
                <a:satOff val="0"/>
                <a:lumOff val="0"/>
                <a:alphaOff val="0"/>
              </a:sysClr>
            </a:solidFill>
            <a:latin typeface="Calibri"/>
            <a:ea typeface="+mn-ea"/>
            <a:cs typeface="+mn-cs"/>
          </a:endParaRPr>
        </a:p>
      </dgm:t>
    </dgm:pt>
    <dgm:pt modelId="{3DCDECC5-2066-4483-A78C-EDA06886E783}" type="parTrans" cxnId="{E24FF2E3-04CA-4D92-80F0-8C29A2976C2E}">
      <dgm:prSet/>
      <dgm:spPr/>
      <dgm:t>
        <a:bodyPr/>
        <a:lstStyle/>
        <a:p>
          <a:endParaRPr lang="en-US"/>
        </a:p>
      </dgm:t>
    </dgm:pt>
    <dgm:pt modelId="{C76C4F4B-D8E4-43AF-A2F2-6A6BBA2832AB}" type="sibTrans" cxnId="{E24FF2E3-04CA-4D92-80F0-8C29A2976C2E}">
      <dgm:prSet/>
      <dgm:spPr/>
      <dgm:t>
        <a:bodyPr/>
        <a:lstStyle/>
        <a:p>
          <a:endParaRPr lang="en-US"/>
        </a:p>
      </dgm:t>
    </dgm:pt>
    <dgm:pt modelId="{C9308BEF-C2A4-4DD1-B2A4-215A1EE8773C}">
      <dgm:prSet phldrT="[Text]" custT="1"/>
      <dgm:spPr>
        <a:xfrm>
          <a:off x="4290965" y="829896"/>
          <a:ext cx="3763970" cy="380457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000" dirty="0" smtClean="0">
              <a:solidFill>
                <a:sysClr val="windowText" lastClr="000000">
                  <a:hueOff val="0"/>
                  <a:satOff val="0"/>
                  <a:lumOff val="0"/>
                  <a:alphaOff val="0"/>
                </a:sysClr>
              </a:solidFill>
              <a:latin typeface="Calibri"/>
              <a:ea typeface="+mn-ea"/>
              <a:cs typeface="+mn-cs"/>
            </a:rPr>
            <a:t>Days to weeks for data and analytics</a:t>
          </a:r>
          <a:endParaRPr lang="en-US" sz="2000" dirty="0">
            <a:solidFill>
              <a:sysClr val="windowText" lastClr="000000">
                <a:hueOff val="0"/>
                <a:satOff val="0"/>
                <a:lumOff val="0"/>
                <a:alphaOff val="0"/>
              </a:sysClr>
            </a:solidFill>
            <a:latin typeface="Calibri"/>
            <a:ea typeface="+mn-ea"/>
            <a:cs typeface="+mn-cs"/>
          </a:endParaRPr>
        </a:p>
      </dgm:t>
    </dgm:pt>
    <dgm:pt modelId="{CD2A1FF8-48CD-468C-A703-B631215AE184}" type="parTrans" cxnId="{E5649AAF-F1C9-4702-9D5F-6EA33779E967}">
      <dgm:prSet/>
      <dgm:spPr/>
      <dgm:t>
        <a:bodyPr/>
        <a:lstStyle/>
        <a:p>
          <a:endParaRPr lang="en-US"/>
        </a:p>
      </dgm:t>
    </dgm:pt>
    <dgm:pt modelId="{D91468AD-0E99-4AB0-BEE5-CFF2D49D617B}" type="sibTrans" cxnId="{E5649AAF-F1C9-4702-9D5F-6EA33779E967}">
      <dgm:prSet/>
      <dgm:spPr/>
      <dgm:t>
        <a:bodyPr/>
        <a:lstStyle/>
        <a:p>
          <a:endParaRPr lang="en-US"/>
        </a:p>
      </dgm:t>
    </dgm:pt>
    <dgm:pt modelId="{649ADD82-9287-4D37-909B-57AEC2633B64}" type="pres">
      <dgm:prSet presAssocID="{F940CAC7-DDEA-4FED-B7A0-18A26D58CDA7}" presName="Name0" presStyleCnt="0">
        <dgm:presLayoutVars>
          <dgm:dir/>
          <dgm:animLvl val="lvl"/>
          <dgm:resizeHandles val="exact"/>
        </dgm:presLayoutVars>
      </dgm:prSet>
      <dgm:spPr/>
      <dgm:t>
        <a:bodyPr/>
        <a:lstStyle/>
        <a:p>
          <a:endParaRPr lang="en-US"/>
        </a:p>
      </dgm:t>
    </dgm:pt>
    <dgm:pt modelId="{4F4FC90A-7F89-4380-ACD1-A732C3FD3491}" type="pres">
      <dgm:prSet presAssocID="{99EA95DC-5A17-4786-9604-3747938A91E0}" presName="composite" presStyleCnt="0"/>
      <dgm:spPr/>
    </dgm:pt>
    <dgm:pt modelId="{8CD82919-AE90-4995-A3E2-E8A2BDFCD573}" type="pres">
      <dgm:prSet presAssocID="{99EA95DC-5A17-4786-9604-3747938A91E0}" presName="parTx" presStyleLbl="alignNode1" presStyleIdx="0" presStyleCnt="2" custScaleY="100000">
        <dgm:presLayoutVars>
          <dgm:chMax val="0"/>
          <dgm:chPref val="0"/>
          <dgm:bulletEnabled val="1"/>
        </dgm:presLayoutVars>
      </dgm:prSet>
      <dgm:spPr/>
      <dgm:t>
        <a:bodyPr/>
        <a:lstStyle/>
        <a:p>
          <a:endParaRPr lang="en-US"/>
        </a:p>
      </dgm:t>
    </dgm:pt>
    <dgm:pt modelId="{4E32B2AF-F246-4DA8-8EC4-467D2E9E7276}" type="pres">
      <dgm:prSet presAssocID="{99EA95DC-5A17-4786-9604-3747938A91E0}" presName="desTx" presStyleLbl="alignAccFollowNode1" presStyleIdx="0" presStyleCnt="2">
        <dgm:presLayoutVars>
          <dgm:bulletEnabled val="1"/>
        </dgm:presLayoutVars>
      </dgm:prSet>
      <dgm:spPr/>
      <dgm:t>
        <a:bodyPr/>
        <a:lstStyle/>
        <a:p>
          <a:endParaRPr lang="en-US"/>
        </a:p>
      </dgm:t>
    </dgm:pt>
    <dgm:pt modelId="{650DAC68-4B46-4E8C-80A9-4504EAEBA002}" type="pres">
      <dgm:prSet presAssocID="{96174172-2FDD-406A-A3EF-42C3E3AC152F}" presName="space" presStyleCnt="0"/>
      <dgm:spPr/>
    </dgm:pt>
    <dgm:pt modelId="{9FE3D210-B9A6-4B21-A1FA-7936C366EBF4}" type="pres">
      <dgm:prSet presAssocID="{5C8128D9-2DB1-4EF1-90C2-E4CE92B6112A}" presName="composite" presStyleCnt="0"/>
      <dgm:spPr/>
    </dgm:pt>
    <dgm:pt modelId="{33582F60-A45E-4A34-86AF-8A34DB8C7CCC}" type="pres">
      <dgm:prSet presAssocID="{5C8128D9-2DB1-4EF1-90C2-E4CE92B6112A}" presName="parTx" presStyleLbl="alignNode1" presStyleIdx="1" presStyleCnt="2">
        <dgm:presLayoutVars>
          <dgm:chMax val="0"/>
          <dgm:chPref val="0"/>
          <dgm:bulletEnabled val="1"/>
        </dgm:presLayoutVars>
      </dgm:prSet>
      <dgm:spPr/>
      <dgm:t>
        <a:bodyPr/>
        <a:lstStyle/>
        <a:p>
          <a:endParaRPr lang="en-US"/>
        </a:p>
      </dgm:t>
    </dgm:pt>
    <dgm:pt modelId="{B35DDA40-53D6-4051-80D9-A5D46CC5ABF8}" type="pres">
      <dgm:prSet presAssocID="{5C8128D9-2DB1-4EF1-90C2-E4CE92B6112A}" presName="desTx" presStyleLbl="alignAccFollowNode1" presStyleIdx="1" presStyleCnt="2">
        <dgm:presLayoutVars>
          <dgm:bulletEnabled val="1"/>
        </dgm:presLayoutVars>
      </dgm:prSet>
      <dgm:spPr/>
      <dgm:t>
        <a:bodyPr/>
        <a:lstStyle/>
        <a:p>
          <a:endParaRPr lang="en-US"/>
        </a:p>
      </dgm:t>
    </dgm:pt>
  </dgm:ptLst>
  <dgm:cxnLst>
    <dgm:cxn modelId="{96A9647C-8694-4598-8A17-AC1F8CCE6F88}" type="presOf" srcId="{A3D70A94-1D79-464D-8427-4D56E1A4B568}" destId="{B35DDA40-53D6-4051-80D9-A5D46CC5ABF8}" srcOrd="0" destOrd="1" presId="urn:microsoft.com/office/officeart/2005/8/layout/hList1"/>
    <dgm:cxn modelId="{F15C7348-6ACE-4F0E-86C2-F08F2DA04FDC}" srcId="{99EA95DC-5A17-4786-9604-3747938A91E0}" destId="{024EF002-E14F-4705-AC31-E8353AF8BAB8}" srcOrd="5" destOrd="0" parTransId="{1DCCEE30-BB1D-430D-A4C5-2F70906C218B}" sibTransId="{37D18FB0-F74B-41C3-9D9E-5F93A0B494AB}"/>
    <dgm:cxn modelId="{EA95AB9F-90E6-417E-8DA4-927E311E8E82}" type="presOf" srcId="{BE32ECF0-A99B-4231-BA89-25952D00D0F9}" destId="{4E32B2AF-F246-4DA8-8EC4-467D2E9E7276}" srcOrd="0" destOrd="6" presId="urn:microsoft.com/office/officeart/2005/8/layout/hList1"/>
    <dgm:cxn modelId="{DAD2998D-EADC-4116-B77F-74476AA979EF}" type="presOf" srcId="{BB20290F-1BE5-4137-8154-9747BA21C686}" destId="{B35DDA40-53D6-4051-80D9-A5D46CC5ABF8}" srcOrd="0" destOrd="3" presId="urn:microsoft.com/office/officeart/2005/8/layout/hList1"/>
    <dgm:cxn modelId="{5AA9A34C-6173-4CA6-8868-1699886313C1}" srcId="{5C8128D9-2DB1-4EF1-90C2-E4CE92B6112A}" destId="{BB20290F-1BE5-4137-8154-9747BA21C686}" srcOrd="3" destOrd="0" parTransId="{D0858DCC-D8F3-4792-BA60-DCDCF07EE178}" sibTransId="{7C4C0809-DE1C-4B02-90ED-A31FFC74FED2}"/>
    <dgm:cxn modelId="{7A8A8A95-D4D4-45A2-92FD-D27FF18B9CCB}" srcId="{F940CAC7-DDEA-4FED-B7A0-18A26D58CDA7}" destId="{5C8128D9-2DB1-4EF1-90C2-E4CE92B6112A}" srcOrd="1" destOrd="0" parTransId="{A3B6D050-C390-4F00-AF7D-5D3AE7FAC9D2}" sibTransId="{296CE90B-DCA5-4777-B6EC-0008155AD564}"/>
    <dgm:cxn modelId="{C25674CB-A723-4952-9709-3D2B39B7274D}" type="presOf" srcId="{DB0F0A13-1997-43A0-BB2D-B338CA8379F8}" destId="{4E32B2AF-F246-4DA8-8EC4-467D2E9E7276}" srcOrd="0" destOrd="1" presId="urn:microsoft.com/office/officeart/2005/8/layout/hList1"/>
    <dgm:cxn modelId="{838DDBCA-756B-4C67-A3F8-AC418EA0AD9D}" type="presOf" srcId="{832E07D4-A73F-437F-924C-7E1A7D49D547}" destId="{4E32B2AF-F246-4DA8-8EC4-467D2E9E7276}" srcOrd="0" destOrd="3" presId="urn:microsoft.com/office/officeart/2005/8/layout/hList1"/>
    <dgm:cxn modelId="{EDB7675C-FF8E-4A19-9B4C-E85A27D5ADD1}" type="presOf" srcId="{5C8128D9-2DB1-4EF1-90C2-E4CE92B6112A}" destId="{33582F60-A45E-4A34-86AF-8A34DB8C7CCC}" srcOrd="0" destOrd="0" presId="urn:microsoft.com/office/officeart/2005/8/layout/hList1"/>
    <dgm:cxn modelId="{E24FF2E3-04CA-4D92-80F0-8C29A2976C2E}" srcId="{5C8128D9-2DB1-4EF1-90C2-E4CE92B6112A}" destId="{AB5DDC3C-7C52-4C84-A4E4-DBD3A61BD5B1}" srcOrd="5" destOrd="0" parTransId="{3DCDECC5-2066-4483-A78C-EDA06886E783}" sibTransId="{C76C4F4B-D8E4-43AF-A2F2-6A6BBA2832AB}"/>
    <dgm:cxn modelId="{2326E72D-5B94-42F9-937F-1742D012FA12}" type="presOf" srcId="{70424BF0-BA2B-434F-B783-696CDF3C83F3}" destId="{B35DDA40-53D6-4051-80D9-A5D46CC5ABF8}" srcOrd="0" destOrd="4" presId="urn:microsoft.com/office/officeart/2005/8/layout/hList1"/>
    <dgm:cxn modelId="{CE6A8C0E-6E1A-4654-BCEA-DD6F25E46A66}" type="presOf" srcId="{AB5DDC3C-7C52-4C84-A4E4-DBD3A61BD5B1}" destId="{B35DDA40-53D6-4051-80D9-A5D46CC5ABF8}" srcOrd="0" destOrd="5" presId="urn:microsoft.com/office/officeart/2005/8/layout/hList1"/>
    <dgm:cxn modelId="{D529F6F2-F209-4D96-B38D-8130FDB974BA}" type="presOf" srcId="{8DA32AA3-ED11-4BC7-90F4-2E1A3C205BEF}" destId="{B35DDA40-53D6-4051-80D9-A5D46CC5ABF8}" srcOrd="0" destOrd="2" presId="urn:microsoft.com/office/officeart/2005/8/layout/hList1"/>
    <dgm:cxn modelId="{57BD6FB3-3382-4A41-BD22-6F93FB34E6E4}" srcId="{5C8128D9-2DB1-4EF1-90C2-E4CE92B6112A}" destId="{6484240C-BADC-4A56-9AE7-95DF1E25DE22}" srcOrd="7" destOrd="0" parTransId="{F5B406D8-802A-4994-8818-02AF4686D021}" sibTransId="{B5FC673F-3EDD-4B96-8C4E-AF367C5BAA04}"/>
    <dgm:cxn modelId="{E79BE7CD-1CCB-4694-B2B2-A010735B3676}" type="presOf" srcId="{24DC9AE1-18F6-44E8-B4A2-4D2AA2D336E1}" destId="{4E32B2AF-F246-4DA8-8EC4-467D2E9E7276}" srcOrd="0" destOrd="2" presId="urn:microsoft.com/office/officeart/2005/8/layout/hList1"/>
    <dgm:cxn modelId="{A45933DB-347E-42F9-AD39-E30D8E734D37}" srcId="{99EA95DC-5A17-4786-9604-3747938A91E0}" destId="{1B7C62CA-BB31-4171-9841-32F4B7B4DC34}" srcOrd="0" destOrd="0" parTransId="{4946DF20-77E8-4F25-A3FD-38D17439EF48}" sibTransId="{B0721906-0C8E-4BB6-BE33-C0B332B0460D}"/>
    <dgm:cxn modelId="{81CB1921-6F38-41D6-A5D4-7C5AD7792B8A}" srcId="{F940CAC7-DDEA-4FED-B7A0-18A26D58CDA7}" destId="{99EA95DC-5A17-4786-9604-3747938A91E0}" srcOrd="0" destOrd="0" parTransId="{BC03F079-BA08-44C7-A531-6EEAE85D8992}" sibTransId="{96174172-2FDD-406A-A3EF-42C3E3AC152F}"/>
    <dgm:cxn modelId="{F792EA21-65D3-41F9-9345-CD439F00061D}" srcId="{99EA95DC-5A17-4786-9604-3747938A91E0}" destId="{DB0F0A13-1997-43A0-BB2D-B338CA8379F8}" srcOrd="1" destOrd="0" parTransId="{8078D346-E359-4F34-AC87-21BD8A519873}" sibTransId="{B9484608-6570-4EFA-B29B-3E1D0F805F60}"/>
    <dgm:cxn modelId="{E3D20FFE-1C4E-40C7-B2F2-0214C0EF483D}" type="presOf" srcId="{99EA95DC-5A17-4786-9604-3747938A91E0}" destId="{8CD82919-AE90-4995-A3E2-E8A2BDFCD573}" srcOrd="0" destOrd="0" presId="urn:microsoft.com/office/officeart/2005/8/layout/hList1"/>
    <dgm:cxn modelId="{F0BB40CC-7DFF-4C87-8CDC-56F11A51CE5D}" type="presOf" srcId="{024EF002-E14F-4705-AC31-E8353AF8BAB8}" destId="{4E32B2AF-F246-4DA8-8EC4-467D2E9E7276}" srcOrd="0" destOrd="5" presId="urn:microsoft.com/office/officeart/2005/8/layout/hList1"/>
    <dgm:cxn modelId="{2E0408B1-92C3-457E-A9F6-49E1E9097C20}" type="presOf" srcId="{F940CAC7-DDEA-4FED-B7A0-18A26D58CDA7}" destId="{649ADD82-9287-4D37-909B-57AEC2633B64}" srcOrd="0" destOrd="0" presId="urn:microsoft.com/office/officeart/2005/8/layout/hList1"/>
    <dgm:cxn modelId="{2985FC18-A6CA-4E95-A654-62384251D0A2}" type="presOf" srcId="{1B7C62CA-BB31-4171-9841-32F4B7B4DC34}" destId="{4E32B2AF-F246-4DA8-8EC4-467D2E9E7276}" srcOrd="0" destOrd="0" presId="urn:microsoft.com/office/officeart/2005/8/layout/hList1"/>
    <dgm:cxn modelId="{4BD357D6-F8F7-442E-8479-8E6E0809ED3D}" srcId="{99EA95DC-5A17-4786-9604-3747938A91E0}" destId="{24DC9AE1-18F6-44E8-B4A2-4D2AA2D336E1}" srcOrd="2" destOrd="0" parTransId="{0F9212CE-F6D3-46E7-BB78-7605A34A03E4}" sibTransId="{845AD550-8140-4F57-9E67-9B185D6D6248}"/>
    <dgm:cxn modelId="{B3733242-71E5-4FDD-BE76-EED6F74A5DCA}" srcId="{99EA95DC-5A17-4786-9604-3747938A91E0}" destId="{D38C2048-90AE-47C5-B596-60B5E474CE45}" srcOrd="4" destOrd="0" parTransId="{43DE5B93-2224-4C74-AFA2-E8AC1793A41C}" sibTransId="{5ABA65F5-DFF3-47B8-BD5B-4EF0518AEC42}"/>
    <dgm:cxn modelId="{E5649AAF-F1C9-4702-9D5F-6EA33779E967}" srcId="{5C8128D9-2DB1-4EF1-90C2-E4CE92B6112A}" destId="{C9308BEF-C2A4-4DD1-B2A4-215A1EE8773C}" srcOrd="6" destOrd="0" parTransId="{CD2A1FF8-48CD-468C-A703-B631215AE184}" sibTransId="{D91468AD-0E99-4AB0-BEE5-CFF2D49D617B}"/>
    <dgm:cxn modelId="{1A8CF4FB-61AE-4CF7-91B0-621A8B79F2F2}" srcId="{5C8128D9-2DB1-4EF1-90C2-E4CE92B6112A}" destId="{8DA32AA3-ED11-4BC7-90F4-2E1A3C205BEF}" srcOrd="2" destOrd="0" parTransId="{19B62EA6-355D-4172-A1A0-78FD4DD08EAE}" sibTransId="{612BCD1C-5586-4442-8547-61D155599706}"/>
    <dgm:cxn modelId="{647478DB-E686-44DD-B84C-11BAD3707F81}" type="presOf" srcId="{6484240C-BADC-4A56-9AE7-95DF1E25DE22}" destId="{B35DDA40-53D6-4051-80D9-A5D46CC5ABF8}" srcOrd="0" destOrd="7" presId="urn:microsoft.com/office/officeart/2005/8/layout/hList1"/>
    <dgm:cxn modelId="{03E30EFD-57AC-4241-883F-E0C72730926E}" srcId="{5C8128D9-2DB1-4EF1-90C2-E4CE92B6112A}" destId="{A3D70A94-1D79-464D-8427-4D56E1A4B568}" srcOrd="1" destOrd="0" parTransId="{F1684D84-59F4-49AA-ABCE-9507F5174855}" sibTransId="{DDB963EE-9498-4E29-B133-2F1174878416}"/>
    <dgm:cxn modelId="{ACE4019F-9076-4E30-AD11-E4A2353722CF}" srcId="{99EA95DC-5A17-4786-9604-3747938A91E0}" destId="{BE32ECF0-A99B-4231-BA89-25952D00D0F9}" srcOrd="6" destOrd="0" parTransId="{2D15D950-2023-4588-B0C2-56D054B7F9CB}" sibTransId="{CA7E7897-020F-4B9A-AA04-29A88D58457B}"/>
    <dgm:cxn modelId="{B432210B-E022-4DEE-8096-01AA3B4B466F}" type="presOf" srcId="{C9308BEF-C2A4-4DD1-B2A4-215A1EE8773C}" destId="{B35DDA40-53D6-4051-80D9-A5D46CC5ABF8}" srcOrd="0" destOrd="6" presId="urn:microsoft.com/office/officeart/2005/8/layout/hList1"/>
    <dgm:cxn modelId="{D5FC0131-F70F-45B8-BDE6-8AB9E8289FB6}" srcId="{5C8128D9-2DB1-4EF1-90C2-E4CE92B6112A}" destId="{70424BF0-BA2B-434F-B783-696CDF3C83F3}" srcOrd="4" destOrd="0" parTransId="{021EA55C-BCCF-4C13-9313-C0A1B537C8C4}" sibTransId="{BCDA3E7B-3565-486A-9CA9-620D583FB707}"/>
    <dgm:cxn modelId="{52F8257B-A64C-4E8C-AF84-3154B443447C}" type="presOf" srcId="{D38C2048-90AE-47C5-B596-60B5E474CE45}" destId="{4E32B2AF-F246-4DA8-8EC4-467D2E9E7276}" srcOrd="0" destOrd="4" presId="urn:microsoft.com/office/officeart/2005/8/layout/hList1"/>
    <dgm:cxn modelId="{BEAD7AD3-3063-4889-8896-93153F66D7D7}" srcId="{5C8128D9-2DB1-4EF1-90C2-E4CE92B6112A}" destId="{BFEB8CF4-C05A-41AA-9188-4E03BDDD83A1}" srcOrd="0" destOrd="0" parTransId="{A7F5F5AB-1A36-4D4E-B7FE-6BCA2C078A93}" sibTransId="{7747F584-5E40-44B3-906C-4763F3717965}"/>
    <dgm:cxn modelId="{E3683C64-7645-4DAC-A65D-309F47589465}" type="presOf" srcId="{BFEB8CF4-C05A-41AA-9188-4E03BDDD83A1}" destId="{B35DDA40-53D6-4051-80D9-A5D46CC5ABF8}" srcOrd="0" destOrd="0" presId="urn:microsoft.com/office/officeart/2005/8/layout/hList1"/>
    <dgm:cxn modelId="{7B88122D-1CC0-4711-B7E0-2FDE71963856}" srcId="{99EA95DC-5A17-4786-9604-3747938A91E0}" destId="{832E07D4-A73F-437F-924C-7E1A7D49D547}" srcOrd="3" destOrd="0" parTransId="{8A87CDCD-9EE9-43DF-8749-310CD4CD4B3D}" sibTransId="{94C31A23-136C-4D3B-ABC1-A0A4294755C8}"/>
    <dgm:cxn modelId="{E8983BF1-A311-44C1-B730-FD515870D770}" type="presParOf" srcId="{649ADD82-9287-4D37-909B-57AEC2633B64}" destId="{4F4FC90A-7F89-4380-ACD1-A732C3FD3491}" srcOrd="0" destOrd="0" presId="urn:microsoft.com/office/officeart/2005/8/layout/hList1"/>
    <dgm:cxn modelId="{CA108F49-E6B1-4B5B-8818-27EC805EAA69}" type="presParOf" srcId="{4F4FC90A-7F89-4380-ACD1-A732C3FD3491}" destId="{8CD82919-AE90-4995-A3E2-E8A2BDFCD573}" srcOrd="0" destOrd="0" presId="urn:microsoft.com/office/officeart/2005/8/layout/hList1"/>
    <dgm:cxn modelId="{CD2208F7-917F-42E2-98EE-E8C20ACF6148}" type="presParOf" srcId="{4F4FC90A-7F89-4380-ACD1-A732C3FD3491}" destId="{4E32B2AF-F246-4DA8-8EC4-467D2E9E7276}" srcOrd="1" destOrd="0" presId="urn:microsoft.com/office/officeart/2005/8/layout/hList1"/>
    <dgm:cxn modelId="{00129AF3-D82A-4667-A914-1112693BA783}" type="presParOf" srcId="{649ADD82-9287-4D37-909B-57AEC2633B64}" destId="{650DAC68-4B46-4E8C-80A9-4504EAEBA002}" srcOrd="1" destOrd="0" presId="urn:microsoft.com/office/officeart/2005/8/layout/hList1"/>
    <dgm:cxn modelId="{0C920791-26AA-4B70-9636-F76D5A79ECC8}" type="presParOf" srcId="{649ADD82-9287-4D37-909B-57AEC2633B64}" destId="{9FE3D210-B9A6-4B21-A1FA-7936C366EBF4}" srcOrd="2" destOrd="0" presId="urn:microsoft.com/office/officeart/2005/8/layout/hList1"/>
    <dgm:cxn modelId="{5FF15C66-B9E0-429B-8798-F4F45DD50F32}" type="presParOf" srcId="{9FE3D210-B9A6-4B21-A1FA-7936C366EBF4}" destId="{33582F60-A45E-4A34-86AF-8A34DB8C7CCC}" srcOrd="0" destOrd="0" presId="urn:microsoft.com/office/officeart/2005/8/layout/hList1"/>
    <dgm:cxn modelId="{7A0074CE-BB5A-4F1A-9529-C68DFF445FB0}" type="presParOf" srcId="{9FE3D210-B9A6-4B21-A1FA-7936C366EBF4}" destId="{B35DDA40-53D6-4051-80D9-A5D46CC5AB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F22AC-56F1-4DD1-A23E-1495CD9A4F1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90C62FD-EF35-40F3-A491-D38137317A36}">
      <dgm:prSet phldrT="[Text]" custT="1"/>
      <dgm:spPr>
        <a:xfrm>
          <a:off x="39" y="113991"/>
          <a:ext cx="3763970" cy="7488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ln>
        <a:effectLst/>
      </dgm:spPr>
      <dgm:t>
        <a:bodyPr/>
        <a:lstStyle/>
        <a:p>
          <a:r>
            <a:rPr lang="en-US" sz="2400" dirty="0" smtClean="0">
              <a:solidFill>
                <a:sysClr val="window" lastClr="FFFFFF"/>
              </a:solidFill>
              <a:latin typeface="Calibri"/>
              <a:ea typeface="+mn-ea"/>
              <a:cs typeface="+mn-cs"/>
            </a:rPr>
            <a:t>Analytics Users</a:t>
          </a:r>
          <a:endParaRPr lang="en-US" sz="2400" dirty="0">
            <a:solidFill>
              <a:sysClr val="window" lastClr="FFFFFF"/>
            </a:solidFill>
            <a:latin typeface="Calibri"/>
            <a:ea typeface="+mn-ea"/>
            <a:cs typeface="+mn-cs"/>
          </a:endParaRPr>
        </a:p>
      </dgm:t>
    </dgm:pt>
    <dgm:pt modelId="{CBC72306-EFAD-4489-B655-BF26D98E7D69}" type="parTrans" cxnId="{EBB06395-370D-434B-B6E3-6DE6CE66B082}">
      <dgm:prSet/>
      <dgm:spPr/>
      <dgm:t>
        <a:bodyPr/>
        <a:lstStyle/>
        <a:p>
          <a:endParaRPr lang="en-US"/>
        </a:p>
      </dgm:t>
    </dgm:pt>
    <dgm:pt modelId="{822C8A91-ECB0-4705-997B-530F27284886}" type="sibTrans" cxnId="{EBB06395-370D-434B-B6E3-6DE6CE66B082}">
      <dgm:prSet/>
      <dgm:spPr/>
      <dgm:t>
        <a:bodyPr/>
        <a:lstStyle/>
        <a:p>
          <a:endParaRPr lang="en-US"/>
        </a:p>
      </dgm:t>
    </dgm:pt>
    <dgm:pt modelId="{D50FBACD-7615-4ABE-8D6B-253DB8AEFBC3}">
      <dgm:prSet phldrT="[Text]" custT="1"/>
      <dgm:spPr>
        <a:xfrm>
          <a:off x="39"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In-depth understanding of sources</a:t>
          </a:r>
          <a:endParaRPr lang="en-US" sz="2400" dirty="0">
            <a:solidFill>
              <a:sysClr val="windowText" lastClr="000000">
                <a:hueOff val="0"/>
                <a:satOff val="0"/>
                <a:lumOff val="0"/>
                <a:alphaOff val="0"/>
              </a:sysClr>
            </a:solidFill>
            <a:latin typeface="Calibri"/>
            <a:ea typeface="+mn-ea"/>
            <a:cs typeface="+mn-cs"/>
          </a:endParaRPr>
        </a:p>
      </dgm:t>
    </dgm:pt>
    <dgm:pt modelId="{B45D0273-5FA6-4AE4-BE88-DB906B2AAAAE}" type="parTrans" cxnId="{4506858A-CFD0-42AD-B6AC-2899E62E2C75}">
      <dgm:prSet/>
      <dgm:spPr/>
      <dgm:t>
        <a:bodyPr/>
        <a:lstStyle/>
        <a:p>
          <a:endParaRPr lang="en-US"/>
        </a:p>
      </dgm:t>
    </dgm:pt>
    <dgm:pt modelId="{130858AF-45E6-4745-B27C-1C07D66F6C47}" type="sibTrans" cxnId="{4506858A-CFD0-42AD-B6AC-2899E62E2C75}">
      <dgm:prSet/>
      <dgm:spPr/>
      <dgm:t>
        <a:bodyPr/>
        <a:lstStyle/>
        <a:p>
          <a:endParaRPr lang="en-US"/>
        </a:p>
      </dgm:t>
    </dgm:pt>
    <dgm:pt modelId="{A9D2FC1A-4F20-4340-BA78-8C6838ACA47E}">
      <dgm:prSet phldrT="[Text]" custT="1"/>
      <dgm:spPr>
        <a:xfrm>
          <a:off x="39"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Adaptable – train versus acquire</a:t>
          </a:r>
          <a:endParaRPr lang="en-US" sz="2400" dirty="0">
            <a:solidFill>
              <a:sysClr val="windowText" lastClr="000000">
                <a:hueOff val="0"/>
                <a:satOff val="0"/>
                <a:lumOff val="0"/>
                <a:alphaOff val="0"/>
              </a:sysClr>
            </a:solidFill>
            <a:latin typeface="Calibri"/>
            <a:ea typeface="+mn-ea"/>
            <a:cs typeface="+mn-cs"/>
          </a:endParaRPr>
        </a:p>
      </dgm:t>
    </dgm:pt>
    <dgm:pt modelId="{5571F5CB-76AF-4B0B-B002-8EFC57B248D8}" type="parTrans" cxnId="{05938A22-F981-4103-AB33-ED9D65C9A5F1}">
      <dgm:prSet/>
      <dgm:spPr/>
      <dgm:t>
        <a:bodyPr/>
        <a:lstStyle/>
        <a:p>
          <a:endParaRPr lang="en-US"/>
        </a:p>
      </dgm:t>
    </dgm:pt>
    <dgm:pt modelId="{4CEB98AE-4027-446A-AADD-EB001DE7341A}" type="sibTrans" cxnId="{05938A22-F981-4103-AB33-ED9D65C9A5F1}">
      <dgm:prSet/>
      <dgm:spPr/>
      <dgm:t>
        <a:bodyPr/>
        <a:lstStyle/>
        <a:p>
          <a:endParaRPr lang="en-US"/>
        </a:p>
      </dgm:t>
    </dgm:pt>
    <dgm:pt modelId="{D3E8BFE4-3B68-4A7E-A452-88401B398C71}">
      <dgm:prSet phldrT="[Text]" custT="1"/>
      <dgm:spPr>
        <a:xfrm>
          <a:off x="4290965" y="113991"/>
          <a:ext cx="3763970" cy="7488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ln>
        <a:effectLst/>
      </dgm:spPr>
      <dgm:t>
        <a:bodyPr/>
        <a:lstStyle/>
        <a:p>
          <a:r>
            <a:rPr lang="en-US" sz="2400" dirty="0" smtClean="0">
              <a:solidFill>
                <a:sysClr val="window" lastClr="FFFFFF"/>
              </a:solidFill>
              <a:latin typeface="Calibri"/>
              <a:ea typeface="+mn-ea"/>
              <a:cs typeface="+mn-cs"/>
            </a:rPr>
            <a:t>IT Support</a:t>
          </a:r>
          <a:endParaRPr lang="en-US" sz="2400" dirty="0">
            <a:solidFill>
              <a:sysClr val="window" lastClr="FFFFFF"/>
            </a:solidFill>
            <a:latin typeface="Calibri"/>
            <a:ea typeface="+mn-ea"/>
            <a:cs typeface="+mn-cs"/>
          </a:endParaRPr>
        </a:p>
      </dgm:t>
    </dgm:pt>
    <dgm:pt modelId="{527F4A04-8F37-4629-A6BE-E526519FA03E}" type="parTrans" cxnId="{722367D9-0BB1-41E4-BBBC-EBFF9B4C4798}">
      <dgm:prSet/>
      <dgm:spPr/>
      <dgm:t>
        <a:bodyPr/>
        <a:lstStyle/>
        <a:p>
          <a:endParaRPr lang="en-US"/>
        </a:p>
      </dgm:t>
    </dgm:pt>
    <dgm:pt modelId="{23B211D3-C8BD-4DBD-8B4F-19E114E0D1AC}" type="sibTrans" cxnId="{722367D9-0BB1-41E4-BBBC-EBFF9B4C4798}">
      <dgm:prSet/>
      <dgm:spPr/>
      <dgm:t>
        <a:bodyPr/>
        <a:lstStyle/>
        <a:p>
          <a:endParaRPr lang="en-US"/>
        </a:p>
      </dgm:t>
    </dgm:pt>
    <dgm:pt modelId="{B5878B54-3A83-4AE5-A629-86E5A6B0AEF5}">
      <dgm:prSet phldrT="[Text]" custT="1"/>
      <dgm:spPr>
        <a:xfrm>
          <a:off x="4290965"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DWH experience of minimal value</a:t>
          </a:r>
          <a:endParaRPr lang="en-US" sz="2400" dirty="0">
            <a:solidFill>
              <a:sysClr val="windowText" lastClr="000000">
                <a:hueOff val="0"/>
                <a:satOff val="0"/>
                <a:lumOff val="0"/>
                <a:alphaOff val="0"/>
              </a:sysClr>
            </a:solidFill>
            <a:latin typeface="Calibri"/>
            <a:ea typeface="+mn-ea"/>
            <a:cs typeface="+mn-cs"/>
          </a:endParaRPr>
        </a:p>
      </dgm:t>
    </dgm:pt>
    <dgm:pt modelId="{89E1D874-F72A-4950-8B07-2B009522C4B4}" type="parTrans" cxnId="{B5183F23-104E-4037-955D-0856CE3965D4}">
      <dgm:prSet/>
      <dgm:spPr/>
      <dgm:t>
        <a:bodyPr/>
        <a:lstStyle/>
        <a:p>
          <a:endParaRPr lang="en-US"/>
        </a:p>
      </dgm:t>
    </dgm:pt>
    <dgm:pt modelId="{35B49AAA-77C4-452A-A551-9F861D8399DC}" type="sibTrans" cxnId="{B5183F23-104E-4037-955D-0856CE3965D4}">
      <dgm:prSet/>
      <dgm:spPr/>
      <dgm:t>
        <a:bodyPr/>
        <a:lstStyle/>
        <a:p>
          <a:endParaRPr lang="en-US"/>
        </a:p>
      </dgm:t>
    </dgm:pt>
    <dgm:pt modelId="{FB008C65-AB10-49A4-B1B2-A91E7C2D79F7}">
      <dgm:prSet phldrT="[Text]" custT="1"/>
      <dgm:spPr>
        <a:xfrm>
          <a:off x="4290965"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Cloud and remote support experience</a:t>
          </a:r>
          <a:endParaRPr lang="en-US" sz="2400" dirty="0">
            <a:solidFill>
              <a:sysClr val="windowText" lastClr="000000">
                <a:hueOff val="0"/>
                <a:satOff val="0"/>
                <a:lumOff val="0"/>
                <a:alphaOff val="0"/>
              </a:sysClr>
            </a:solidFill>
            <a:latin typeface="Calibri"/>
            <a:ea typeface="+mn-ea"/>
            <a:cs typeface="+mn-cs"/>
          </a:endParaRPr>
        </a:p>
      </dgm:t>
    </dgm:pt>
    <dgm:pt modelId="{A323ACBA-E0BD-4357-94D8-F54DA155C38C}" type="parTrans" cxnId="{8FCE0389-2F5F-41F4-BF6C-9203CD6F9575}">
      <dgm:prSet/>
      <dgm:spPr/>
      <dgm:t>
        <a:bodyPr/>
        <a:lstStyle/>
        <a:p>
          <a:endParaRPr lang="en-US"/>
        </a:p>
      </dgm:t>
    </dgm:pt>
    <dgm:pt modelId="{6FA8A327-2716-4A7F-B238-1711A5F2C074}" type="sibTrans" cxnId="{8FCE0389-2F5F-41F4-BF6C-9203CD6F9575}">
      <dgm:prSet/>
      <dgm:spPr/>
      <dgm:t>
        <a:bodyPr/>
        <a:lstStyle/>
        <a:p>
          <a:endParaRPr lang="en-US"/>
        </a:p>
      </dgm:t>
    </dgm:pt>
    <dgm:pt modelId="{96F527ED-8D71-4C0A-BDCE-269964DCC1A7}">
      <dgm:prSet phldrT="[Text]" custT="1"/>
      <dgm:spPr>
        <a:xfrm>
          <a:off x="39"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In-depth understanding of business</a:t>
          </a:r>
          <a:endParaRPr lang="en-US" sz="2400" dirty="0">
            <a:solidFill>
              <a:sysClr val="windowText" lastClr="000000">
                <a:hueOff val="0"/>
                <a:satOff val="0"/>
                <a:lumOff val="0"/>
                <a:alphaOff val="0"/>
              </a:sysClr>
            </a:solidFill>
            <a:latin typeface="Calibri"/>
            <a:ea typeface="+mn-ea"/>
            <a:cs typeface="+mn-cs"/>
          </a:endParaRPr>
        </a:p>
      </dgm:t>
    </dgm:pt>
    <dgm:pt modelId="{6E8E06F3-6B13-4266-8648-A78D2E6EA425}" type="parTrans" cxnId="{6EE249C1-7119-4855-8AEB-4EA78B974279}">
      <dgm:prSet/>
      <dgm:spPr/>
      <dgm:t>
        <a:bodyPr/>
        <a:lstStyle/>
        <a:p>
          <a:endParaRPr lang="en-US"/>
        </a:p>
      </dgm:t>
    </dgm:pt>
    <dgm:pt modelId="{EACA81CE-BBF3-498B-86BC-325B7730F9D7}" type="sibTrans" cxnId="{6EE249C1-7119-4855-8AEB-4EA78B974279}">
      <dgm:prSet/>
      <dgm:spPr/>
      <dgm:t>
        <a:bodyPr/>
        <a:lstStyle/>
        <a:p>
          <a:endParaRPr lang="en-US"/>
        </a:p>
      </dgm:t>
    </dgm:pt>
    <dgm:pt modelId="{0BD79EC7-3F00-4742-9773-0716A4762ADE}">
      <dgm:prSet phldrT="[Text]" custT="1"/>
      <dgm:spPr>
        <a:xfrm>
          <a:off x="39"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Programming background</a:t>
          </a:r>
          <a:endParaRPr lang="en-US" sz="2400" dirty="0">
            <a:solidFill>
              <a:sysClr val="windowText" lastClr="000000">
                <a:hueOff val="0"/>
                <a:satOff val="0"/>
                <a:lumOff val="0"/>
                <a:alphaOff val="0"/>
              </a:sysClr>
            </a:solidFill>
            <a:latin typeface="Calibri"/>
            <a:ea typeface="+mn-ea"/>
            <a:cs typeface="+mn-cs"/>
          </a:endParaRPr>
        </a:p>
      </dgm:t>
    </dgm:pt>
    <dgm:pt modelId="{CBB1DDC7-E9A8-46F6-975A-6BC3E9B7C48E}" type="parTrans" cxnId="{16AE4C91-5B60-4A4E-AB3A-036F2C3C30D3}">
      <dgm:prSet/>
      <dgm:spPr/>
      <dgm:t>
        <a:bodyPr/>
        <a:lstStyle/>
        <a:p>
          <a:endParaRPr lang="en-US"/>
        </a:p>
      </dgm:t>
    </dgm:pt>
    <dgm:pt modelId="{05815A4D-D107-412E-8BFE-9204A91B9BEA}" type="sibTrans" cxnId="{16AE4C91-5B60-4A4E-AB3A-036F2C3C30D3}">
      <dgm:prSet/>
      <dgm:spPr/>
      <dgm:t>
        <a:bodyPr/>
        <a:lstStyle/>
        <a:p>
          <a:endParaRPr lang="en-US"/>
        </a:p>
      </dgm:t>
    </dgm:pt>
    <dgm:pt modelId="{53D50244-E2C6-4255-8CB7-0A62A687B490}">
      <dgm:prSet phldrT="[Text]"/>
      <dgm:spPr>
        <a:xfrm>
          <a:off x="39"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endParaRPr lang="en-US" sz="2900" dirty="0">
            <a:solidFill>
              <a:sysClr val="windowText" lastClr="000000">
                <a:hueOff val="0"/>
                <a:satOff val="0"/>
                <a:lumOff val="0"/>
                <a:alphaOff val="0"/>
              </a:sysClr>
            </a:solidFill>
            <a:latin typeface="Calibri"/>
            <a:ea typeface="+mn-ea"/>
            <a:cs typeface="+mn-cs"/>
          </a:endParaRPr>
        </a:p>
      </dgm:t>
    </dgm:pt>
    <dgm:pt modelId="{177499F9-EE1B-4E9D-B5DD-9550B024B639}" type="parTrans" cxnId="{96981755-DED7-498B-882E-7A6515E44445}">
      <dgm:prSet/>
      <dgm:spPr/>
      <dgm:t>
        <a:bodyPr/>
        <a:lstStyle/>
        <a:p>
          <a:endParaRPr lang="en-US"/>
        </a:p>
      </dgm:t>
    </dgm:pt>
    <dgm:pt modelId="{BF292AB0-736D-40C7-84A8-212768E4A59C}" type="sibTrans" cxnId="{96981755-DED7-498B-882E-7A6515E44445}">
      <dgm:prSet/>
      <dgm:spPr/>
      <dgm:t>
        <a:bodyPr/>
        <a:lstStyle/>
        <a:p>
          <a:endParaRPr lang="en-US"/>
        </a:p>
      </dgm:t>
    </dgm:pt>
    <dgm:pt modelId="{310FC4A6-58A2-4269-B70D-E8AB328C6BF2}">
      <dgm:prSet phldrT="[Text]" custT="1"/>
      <dgm:spPr>
        <a:xfrm>
          <a:off x="4290965"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Security support and knowledge</a:t>
          </a:r>
          <a:endParaRPr lang="en-US" sz="2400" dirty="0">
            <a:solidFill>
              <a:sysClr val="windowText" lastClr="000000">
                <a:hueOff val="0"/>
                <a:satOff val="0"/>
                <a:lumOff val="0"/>
                <a:alphaOff val="0"/>
              </a:sysClr>
            </a:solidFill>
            <a:latin typeface="Calibri"/>
            <a:ea typeface="+mn-ea"/>
            <a:cs typeface="+mn-cs"/>
          </a:endParaRPr>
        </a:p>
      </dgm:t>
    </dgm:pt>
    <dgm:pt modelId="{48FCCD84-42F6-4E92-B8E3-8A3DFE6F86A7}" type="parTrans" cxnId="{6AE6890C-C967-4F41-B54A-91C0A3E4F7D8}">
      <dgm:prSet/>
      <dgm:spPr/>
      <dgm:t>
        <a:bodyPr/>
        <a:lstStyle/>
        <a:p>
          <a:endParaRPr lang="en-US"/>
        </a:p>
      </dgm:t>
    </dgm:pt>
    <dgm:pt modelId="{E1073A72-D90E-445C-B5C5-6BA1EB0BE1AC}" type="sibTrans" cxnId="{6AE6890C-C967-4F41-B54A-91C0A3E4F7D8}">
      <dgm:prSet/>
      <dgm:spPr/>
      <dgm:t>
        <a:bodyPr/>
        <a:lstStyle/>
        <a:p>
          <a:endParaRPr lang="en-US"/>
        </a:p>
      </dgm:t>
    </dgm:pt>
    <dgm:pt modelId="{DD60EED9-0EE2-4A50-B5A2-BD44ECA44188}">
      <dgm:prSet phldrT="[Text]" custT="1"/>
      <dgm:spPr>
        <a:xfrm>
          <a:off x="4290965" y="862791"/>
          <a:ext cx="3763970" cy="3853980"/>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ln>
        <a:effectLst/>
      </dgm:spPr>
      <dgm:t>
        <a:bodyPr/>
        <a:lstStyle/>
        <a:p>
          <a:r>
            <a:rPr lang="en-US" sz="2400" dirty="0" smtClean="0">
              <a:solidFill>
                <a:sysClr val="windowText" lastClr="000000">
                  <a:hueOff val="0"/>
                  <a:satOff val="0"/>
                  <a:lumOff val="0"/>
                  <a:alphaOff val="0"/>
                </a:sysClr>
              </a:solidFill>
              <a:latin typeface="Calibri"/>
              <a:ea typeface="+mn-ea"/>
              <a:cs typeface="+mn-cs"/>
            </a:rPr>
            <a:t>Willingness to flex and adapt</a:t>
          </a:r>
          <a:endParaRPr lang="en-US" sz="2400" dirty="0">
            <a:solidFill>
              <a:sysClr val="windowText" lastClr="000000">
                <a:hueOff val="0"/>
                <a:satOff val="0"/>
                <a:lumOff val="0"/>
                <a:alphaOff val="0"/>
              </a:sysClr>
            </a:solidFill>
            <a:latin typeface="Calibri"/>
            <a:ea typeface="+mn-ea"/>
            <a:cs typeface="+mn-cs"/>
          </a:endParaRPr>
        </a:p>
      </dgm:t>
    </dgm:pt>
    <dgm:pt modelId="{71F1A207-54A8-42A0-87F0-CEFA7CEC80F9}" type="parTrans" cxnId="{B7D744C6-F04E-40D2-AC4A-14923E94F08E}">
      <dgm:prSet/>
      <dgm:spPr/>
      <dgm:t>
        <a:bodyPr/>
        <a:lstStyle/>
        <a:p>
          <a:endParaRPr lang="en-US"/>
        </a:p>
      </dgm:t>
    </dgm:pt>
    <dgm:pt modelId="{F964514D-9F70-457F-A8A8-AE0AB6DBC074}" type="sibTrans" cxnId="{B7D744C6-F04E-40D2-AC4A-14923E94F08E}">
      <dgm:prSet/>
      <dgm:spPr/>
      <dgm:t>
        <a:bodyPr/>
        <a:lstStyle/>
        <a:p>
          <a:endParaRPr lang="en-US"/>
        </a:p>
      </dgm:t>
    </dgm:pt>
    <dgm:pt modelId="{350545E1-C927-417B-A058-3F8AAB2C7681}" type="pres">
      <dgm:prSet presAssocID="{FE6F22AC-56F1-4DD1-A23E-1495CD9A4F17}" presName="Name0" presStyleCnt="0">
        <dgm:presLayoutVars>
          <dgm:dir/>
          <dgm:animLvl val="lvl"/>
          <dgm:resizeHandles val="exact"/>
        </dgm:presLayoutVars>
      </dgm:prSet>
      <dgm:spPr/>
      <dgm:t>
        <a:bodyPr/>
        <a:lstStyle/>
        <a:p>
          <a:endParaRPr lang="en-US"/>
        </a:p>
      </dgm:t>
    </dgm:pt>
    <dgm:pt modelId="{B2C28BAF-8A56-4DB4-814F-1AEE01B8E376}" type="pres">
      <dgm:prSet presAssocID="{B90C62FD-EF35-40F3-A491-D38137317A36}" presName="composite" presStyleCnt="0"/>
      <dgm:spPr/>
    </dgm:pt>
    <dgm:pt modelId="{B0B66C41-9FB8-489F-8E62-096BEB391A1D}" type="pres">
      <dgm:prSet presAssocID="{B90C62FD-EF35-40F3-A491-D38137317A36}" presName="parTx" presStyleLbl="alignNode1" presStyleIdx="0" presStyleCnt="2">
        <dgm:presLayoutVars>
          <dgm:chMax val="0"/>
          <dgm:chPref val="0"/>
          <dgm:bulletEnabled val="1"/>
        </dgm:presLayoutVars>
      </dgm:prSet>
      <dgm:spPr/>
      <dgm:t>
        <a:bodyPr/>
        <a:lstStyle/>
        <a:p>
          <a:endParaRPr lang="en-US"/>
        </a:p>
      </dgm:t>
    </dgm:pt>
    <dgm:pt modelId="{69366809-4B42-448E-BCAE-A5C84A18CF65}" type="pres">
      <dgm:prSet presAssocID="{B90C62FD-EF35-40F3-A491-D38137317A36}" presName="desTx" presStyleLbl="alignAccFollowNode1" presStyleIdx="0" presStyleCnt="2">
        <dgm:presLayoutVars>
          <dgm:bulletEnabled val="1"/>
        </dgm:presLayoutVars>
      </dgm:prSet>
      <dgm:spPr/>
      <dgm:t>
        <a:bodyPr/>
        <a:lstStyle/>
        <a:p>
          <a:endParaRPr lang="en-US"/>
        </a:p>
      </dgm:t>
    </dgm:pt>
    <dgm:pt modelId="{A81375FE-1EC6-4661-87F9-02D5413EAB6E}" type="pres">
      <dgm:prSet presAssocID="{822C8A91-ECB0-4705-997B-530F27284886}" presName="space" presStyleCnt="0"/>
      <dgm:spPr/>
    </dgm:pt>
    <dgm:pt modelId="{E9592961-AE76-44E3-B3AC-5EFD5192BBD4}" type="pres">
      <dgm:prSet presAssocID="{D3E8BFE4-3B68-4A7E-A452-88401B398C71}" presName="composite" presStyleCnt="0"/>
      <dgm:spPr/>
    </dgm:pt>
    <dgm:pt modelId="{198FEBEF-44BE-4AD3-8EA8-01351EF99163}" type="pres">
      <dgm:prSet presAssocID="{D3E8BFE4-3B68-4A7E-A452-88401B398C71}" presName="parTx" presStyleLbl="alignNode1" presStyleIdx="1" presStyleCnt="2">
        <dgm:presLayoutVars>
          <dgm:chMax val="0"/>
          <dgm:chPref val="0"/>
          <dgm:bulletEnabled val="1"/>
        </dgm:presLayoutVars>
      </dgm:prSet>
      <dgm:spPr/>
      <dgm:t>
        <a:bodyPr/>
        <a:lstStyle/>
        <a:p>
          <a:endParaRPr lang="en-US"/>
        </a:p>
      </dgm:t>
    </dgm:pt>
    <dgm:pt modelId="{E26F4A49-FA22-45F8-A4D4-AD2BD915D132}" type="pres">
      <dgm:prSet presAssocID="{D3E8BFE4-3B68-4A7E-A452-88401B398C71}" presName="desTx" presStyleLbl="alignAccFollowNode1" presStyleIdx="1" presStyleCnt="2">
        <dgm:presLayoutVars>
          <dgm:bulletEnabled val="1"/>
        </dgm:presLayoutVars>
      </dgm:prSet>
      <dgm:spPr/>
      <dgm:t>
        <a:bodyPr/>
        <a:lstStyle/>
        <a:p>
          <a:endParaRPr lang="en-US"/>
        </a:p>
      </dgm:t>
    </dgm:pt>
  </dgm:ptLst>
  <dgm:cxnLst>
    <dgm:cxn modelId="{C10489FF-2E5E-4829-86F4-EA41A5BF4C78}" type="presOf" srcId="{0BD79EC7-3F00-4742-9773-0716A4762ADE}" destId="{69366809-4B42-448E-BCAE-A5C84A18CF65}" srcOrd="0" destOrd="3" presId="urn:microsoft.com/office/officeart/2005/8/layout/hList1"/>
    <dgm:cxn modelId="{24DCEE7E-C33C-415C-863A-3CC98676E762}" type="presOf" srcId="{96F527ED-8D71-4C0A-BDCE-269964DCC1A7}" destId="{69366809-4B42-448E-BCAE-A5C84A18CF65}" srcOrd="0" destOrd="2" presId="urn:microsoft.com/office/officeart/2005/8/layout/hList1"/>
    <dgm:cxn modelId="{CA1B1B2B-730F-4FFA-9ED7-71BE0B20AA60}" type="presOf" srcId="{D3E8BFE4-3B68-4A7E-A452-88401B398C71}" destId="{198FEBEF-44BE-4AD3-8EA8-01351EF99163}" srcOrd="0" destOrd="0" presId="urn:microsoft.com/office/officeart/2005/8/layout/hList1"/>
    <dgm:cxn modelId="{B5183F23-104E-4037-955D-0856CE3965D4}" srcId="{D3E8BFE4-3B68-4A7E-A452-88401B398C71}" destId="{B5878B54-3A83-4AE5-A629-86E5A6B0AEF5}" srcOrd="0" destOrd="0" parTransId="{89E1D874-F72A-4950-8B07-2B009522C4B4}" sibTransId="{35B49AAA-77C4-452A-A551-9F861D8399DC}"/>
    <dgm:cxn modelId="{722367D9-0BB1-41E4-BBBC-EBFF9B4C4798}" srcId="{FE6F22AC-56F1-4DD1-A23E-1495CD9A4F17}" destId="{D3E8BFE4-3B68-4A7E-A452-88401B398C71}" srcOrd="1" destOrd="0" parTransId="{527F4A04-8F37-4629-A6BE-E526519FA03E}" sibTransId="{23B211D3-C8BD-4DBD-8B4F-19E114E0D1AC}"/>
    <dgm:cxn modelId="{05938A22-F981-4103-AB33-ED9D65C9A5F1}" srcId="{B90C62FD-EF35-40F3-A491-D38137317A36}" destId="{A9D2FC1A-4F20-4340-BA78-8C6838ACA47E}" srcOrd="1" destOrd="0" parTransId="{5571F5CB-76AF-4B0B-B002-8EFC57B248D8}" sibTransId="{4CEB98AE-4027-446A-AADD-EB001DE7341A}"/>
    <dgm:cxn modelId="{4506858A-CFD0-42AD-B6AC-2899E62E2C75}" srcId="{B90C62FD-EF35-40F3-A491-D38137317A36}" destId="{D50FBACD-7615-4ABE-8D6B-253DB8AEFBC3}" srcOrd="0" destOrd="0" parTransId="{B45D0273-5FA6-4AE4-BE88-DB906B2AAAAE}" sibTransId="{130858AF-45E6-4745-B27C-1C07D66F6C47}"/>
    <dgm:cxn modelId="{2A373FED-1CD0-4902-811C-2C999AF15369}" type="presOf" srcId="{B90C62FD-EF35-40F3-A491-D38137317A36}" destId="{B0B66C41-9FB8-489F-8E62-096BEB391A1D}" srcOrd="0" destOrd="0" presId="urn:microsoft.com/office/officeart/2005/8/layout/hList1"/>
    <dgm:cxn modelId="{16AE4C91-5B60-4A4E-AB3A-036F2C3C30D3}" srcId="{B90C62FD-EF35-40F3-A491-D38137317A36}" destId="{0BD79EC7-3F00-4742-9773-0716A4762ADE}" srcOrd="3" destOrd="0" parTransId="{CBB1DDC7-E9A8-46F6-975A-6BC3E9B7C48E}" sibTransId="{05815A4D-D107-412E-8BFE-9204A91B9BEA}"/>
    <dgm:cxn modelId="{72D98613-BC1D-42B7-9D8C-610FB5F7FF03}" type="presOf" srcId="{DD60EED9-0EE2-4A50-B5A2-BD44ECA44188}" destId="{E26F4A49-FA22-45F8-A4D4-AD2BD915D132}" srcOrd="0" destOrd="3" presId="urn:microsoft.com/office/officeart/2005/8/layout/hList1"/>
    <dgm:cxn modelId="{85BA7F30-694D-41C5-9B7D-DD309C8DDCCF}" type="presOf" srcId="{A9D2FC1A-4F20-4340-BA78-8C6838ACA47E}" destId="{69366809-4B42-448E-BCAE-A5C84A18CF65}" srcOrd="0" destOrd="1" presId="urn:microsoft.com/office/officeart/2005/8/layout/hList1"/>
    <dgm:cxn modelId="{B47FE356-C2BC-447A-9ADE-D37F912C5B56}" type="presOf" srcId="{D50FBACD-7615-4ABE-8D6B-253DB8AEFBC3}" destId="{69366809-4B42-448E-BCAE-A5C84A18CF65}" srcOrd="0" destOrd="0" presId="urn:microsoft.com/office/officeart/2005/8/layout/hList1"/>
    <dgm:cxn modelId="{6AE6890C-C967-4F41-B54A-91C0A3E4F7D8}" srcId="{D3E8BFE4-3B68-4A7E-A452-88401B398C71}" destId="{310FC4A6-58A2-4269-B70D-E8AB328C6BF2}" srcOrd="2" destOrd="0" parTransId="{48FCCD84-42F6-4E92-B8E3-8A3DFE6F86A7}" sibTransId="{E1073A72-D90E-445C-B5C5-6BA1EB0BE1AC}"/>
    <dgm:cxn modelId="{75967191-D188-4315-BBE6-15AA77EE91E5}" type="presOf" srcId="{B5878B54-3A83-4AE5-A629-86E5A6B0AEF5}" destId="{E26F4A49-FA22-45F8-A4D4-AD2BD915D132}" srcOrd="0" destOrd="0" presId="urn:microsoft.com/office/officeart/2005/8/layout/hList1"/>
    <dgm:cxn modelId="{73C77F2D-445B-48BE-B0E0-F6C1DBD347A8}" type="presOf" srcId="{310FC4A6-58A2-4269-B70D-E8AB328C6BF2}" destId="{E26F4A49-FA22-45F8-A4D4-AD2BD915D132}" srcOrd="0" destOrd="2" presId="urn:microsoft.com/office/officeart/2005/8/layout/hList1"/>
    <dgm:cxn modelId="{EBB06395-370D-434B-B6E3-6DE6CE66B082}" srcId="{FE6F22AC-56F1-4DD1-A23E-1495CD9A4F17}" destId="{B90C62FD-EF35-40F3-A491-D38137317A36}" srcOrd="0" destOrd="0" parTransId="{CBC72306-EFAD-4489-B655-BF26D98E7D69}" sibTransId="{822C8A91-ECB0-4705-997B-530F27284886}"/>
    <dgm:cxn modelId="{6EE249C1-7119-4855-8AEB-4EA78B974279}" srcId="{B90C62FD-EF35-40F3-A491-D38137317A36}" destId="{96F527ED-8D71-4C0A-BDCE-269964DCC1A7}" srcOrd="2" destOrd="0" parTransId="{6E8E06F3-6B13-4266-8648-A78D2E6EA425}" sibTransId="{EACA81CE-BBF3-498B-86BC-325B7730F9D7}"/>
    <dgm:cxn modelId="{B7D744C6-F04E-40D2-AC4A-14923E94F08E}" srcId="{D3E8BFE4-3B68-4A7E-A452-88401B398C71}" destId="{DD60EED9-0EE2-4A50-B5A2-BD44ECA44188}" srcOrd="3" destOrd="0" parTransId="{71F1A207-54A8-42A0-87F0-CEFA7CEC80F9}" sibTransId="{F964514D-9F70-457F-A8A8-AE0AB6DBC074}"/>
    <dgm:cxn modelId="{367534EE-9508-4A81-9E2C-22DC23D881C8}" type="presOf" srcId="{FE6F22AC-56F1-4DD1-A23E-1495CD9A4F17}" destId="{350545E1-C927-417B-A058-3F8AAB2C7681}" srcOrd="0" destOrd="0" presId="urn:microsoft.com/office/officeart/2005/8/layout/hList1"/>
    <dgm:cxn modelId="{96981755-DED7-498B-882E-7A6515E44445}" srcId="{B90C62FD-EF35-40F3-A491-D38137317A36}" destId="{53D50244-E2C6-4255-8CB7-0A62A687B490}" srcOrd="4" destOrd="0" parTransId="{177499F9-EE1B-4E9D-B5DD-9550B024B639}" sibTransId="{BF292AB0-736D-40C7-84A8-212768E4A59C}"/>
    <dgm:cxn modelId="{24DCC4DD-B8F1-4B18-801A-8AED49879D73}" type="presOf" srcId="{FB008C65-AB10-49A4-B1B2-A91E7C2D79F7}" destId="{E26F4A49-FA22-45F8-A4D4-AD2BD915D132}" srcOrd="0" destOrd="1" presId="urn:microsoft.com/office/officeart/2005/8/layout/hList1"/>
    <dgm:cxn modelId="{8FCE0389-2F5F-41F4-BF6C-9203CD6F9575}" srcId="{D3E8BFE4-3B68-4A7E-A452-88401B398C71}" destId="{FB008C65-AB10-49A4-B1B2-A91E7C2D79F7}" srcOrd="1" destOrd="0" parTransId="{A323ACBA-E0BD-4357-94D8-F54DA155C38C}" sibTransId="{6FA8A327-2716-4A7F-B238-1711A5F2C074}"/>
    <dgm:cxn modelId="{54F41749-4A87-4732-99E0-7FAD8685969A}" type="presOf" srcId="{53D50244-E2C6-4255-8CB7-0A62A687B490}" destId="{69366809-4B42-448E-BCAE-A5C84A18CF65}" srcOrd="0" destOrd="4" presId="urn:microsoft.com/office/officeart/2005/8/layout/hList1"/>
    <dgm:cxn modelId="{E806A5DB-534E-4B89-B585-6CF683FE01C9}" type="presParOf" srcId="{350545E1-C927-417B-A058-3F8AAB2C7681}" destId="{B2C28BAF-8A56-4DB4-814F-1AEE01B8E376}" srcOrd="0" destOrd="0" presId="urn:microsoft.com/office/officeart/2005/8/layout/hList1"/>
    <dgm:cxn modelId="{803958A5-D886-4A04-8ED6-5A27244F5A4F}" type="presParOf" srcId="{B2C28BAF-8A56-4DB4-814F-1AEE01B8E376}" destId="{B0B66C41-9FB8-489F-8E62-096BEB391A1D}" srcOrd="0" destOrd="0" presId="urn:microsoft.com/office/officeart/2005/8/layout/hList1"/>
    <dgm:cxn modelId="{0AAD3774-F23E-40CB-9EF0-D69387F3BFAF}" type="presParOf" srcId="{B2C28BAF-8A56-4DB4-814F-1AEE01B8E376}" destId="{69366809-4B42-448E-BCAE-A5C84A18CF65}" srcOrd="1" destOrd="0" presId="urn:microsoft.com/office/officeart/2005/8/layout/hList1"/>
    <dgm:cxn modelId="{D0BD941B-08AF-4A79-9B01-0A59392DA8E4}" type="presParOf" srcId="{350545E1-C927-417B-A058-3F8AAB2C7681}" destId="{A81375FE-1EC6-4661-87F9-02D5413EAB6E}" srcOrd="1" destOrd="0" presId="urn:microsoft.com/office/officeart/2005/8/layout/hList1"/>
    <dgm:cxn modelId="{CD1BD188-1993-4E7B-8BBF-E97AC4142311}" type="presParOf" srcId="{350545E1-C927-417B-A058-3F8AAB2C7681}" destId="{E9592961-AE76-44E3-B3AC-5EFD5192BBD4}" srcOrd="2" destOrd="0" presId="urn:microsoft.com/office/officeart/2005/8/layout/hList1"/>
    <dgm:cxn modelId="{D5BB0477-700A-418E-8BF7-B2D3CB903C3E}" type="presParOf" srcId="{E9592961-AE76-44E3-B3AC-5EFD5192BBD4}" destId="{198FEBEF-44BE-4AD3-8EA8-01351EF99163}" srcOrd="0" destOrd="0" presId="urn:microsoft.com/office/officeart/2005/8/layout/hList1"/>
    <dgm:cxn modelId="{CA8EFFBC-B34C-4D23-AAE1-35BABECBF324}" type="presParOf" srcId="{E9592961-AE76-44E3-B3AC-5EFD5192BBD4}" destId="{E26F4A49-FA22-45F8-A4D4-AD2BD915D13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82919-AE90-4995-A3E2-E8A2BDFCD573}">
      <dsp:nvSpPr>
        <dsp:cNvPr id="0" name=""/>
        <dsp:cNvSpPr/>
      </dsp:nvSpPr>
      <dsp:spPr>
        <a:xfrm>
          <a:off x="49" y="9048"/>
          <a:ext cx="4700141" cy="11808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Before</a:t>
          </a:r>
          <a:endParaRPr lang="en-US" sz="2000" kern="1200" dirty="0">
            <a:solidFill>
              <a:sysClr val="window" lastClr="FFFFFF"/>
            </a:solidFill>
            <a:latin typeface="Calibri"/>
            <a:ea typeface="+mn-ea"/>
            <a:cs typeface="+mn-cs"/>
          </a:endParaRPr>
        </a:p>
      </dsp:txBody>
      <dsp:txXfrm>
        <a:off x="49" y="9048"/>
        <a:ext cx="4700141" cy="1180800"/>
      </dsp:txXfrm>
    </dsp:sp>
    <dsp:sp modelId="{4E32B2AF-F246-4DA8-8EC4-467D2E9E7276}">
      <dsp:nvSpPr>
        <dsp:cNvPr id="0" name=""/>
        <dsp:cNvSpPr/>
      </dsp:nvSpPr>
      <dsp:spPr>
        <a:xfrm>
          <a:off x="49" y="1189848"/>
          <a:ext cx="4700141" cy="2927928"/>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Detailed analysis plan</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Limit to one source</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Limited refinements</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Limited agility</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High IT Reliance</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Need to fully build-out data models</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Months for data and analytics</a:t>
          </a:r>
          <a:endParaRPr lang="en-US" sz="2000" kern="1200" dirty="0">
            <a:solidFill>
              <a:sysClr val="windowText" lastClr="000000">
                <a:hueOff val="0"/>
                <a:satOff val="0"/>
                <a:lumOff val="0"/>
                <a:alphaOff val="0"/>
              </a:sysClr>
            </a:solidFill>
            <a:latin typeface="Calibri"/>
            <a:ea typeface="+mn-ea"/>
            <a:cs typeface="+mn-cs"/>
          </a:endParaRPr>
        </a:p>
      </dsp:txBody>
      <dsp:txXfrm>
        <a:off x="49" y="1189848"/>
        <a:ext cx="4700141" cy="2927928"/>
      </dsp:txXfrm>
    </dsp:sp>
    <dsp:sp modelId="{33582F60-A45E-4A34-86AF-8A34DB8C7CCC}">
      <dsp:nvSpPr>
        <dsp:cNvPr id="0" name=""/>
        <dsp:cNvSpPr/>
      </dsp:nvSpPr>
      <dsp:spPr>
        <a:xfrm>
          <a:off x="5358209" y="9048"/>
          <a:ext cx="4700141" cy="11808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After</a:t>
          </a:r>
          <a:endParaRPr lang="en-US" sz="2000" kern="1200" dirty="0">
            <a:solidFill>
              <a:sysClr val="window" lastClr="FFFFFF"/>
            </a:solidFill>
            <a:latin typeface="Calibri"/>
            <a:ea typeface="+mn-ea"/>
            <a:cs typeface="+mn-cs"/>
          </a:endParaRPr>
        </a:p>
      </dsp:txBody>
      <dsp:txXfrm>
        <a:off x="5358209" y="9048"/>
        <a:ext cx="4700141" cy="1180800"/>
      </dsp:txXfrm>
    </dsp:sp>
    <dsp:sp modelId="{B35DDA40-53D6-4051-80D9-A5D46CC5ABF8}">
      <dsp:nvSpPr>
        <dsp:cNvPr id="0" name=""/>
        <dsp:cNvSpPr/>
      </dsp:nvSpPr>
      <dsp:spPr>
        <a:xfrm>
          <a:off x="5358209" y="1189848"/>
          <a:ext cx="4700141" cy="2927928"/>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High level aims</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Triangulate multiple sources</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Multiple refinements</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Ability to pivot and add sources quickly</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High business ownership</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Data can be evaluated easily</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ysClr val="windowText" lastClr="000000">
                  <a:hueOff val="0"/>
                  <a:satOff val="0"/>
                  <a:lumOff val="0"/>
                  <a:alphaOff val="0"/>
                </a:sysClr>
              </a:solidFill>
              <a:latin typeface="Calibri"/>
              <a:ea typeface="+mn-ea"/>
              <a:cs typeface="+mn-cs"/>
            </a:rPr>
            <a:t>Days to weeks for data and analytics</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15000"/>
            </a:spcAft>
            <a:buChar char="••"/>
          </a:pPr>
          <a:endParaRPr lang="en-US" sz="2400" kern="1200" dirty="0">
            <a:solidFill>
              <a:sysClr val="windowText" lastClr="000000">
                <a:hueOff val="0"/>
                <a:satOff val="0"/>
                <a:lumOff val="0"/>
                <a:alphaOff val="0"/>
              </a:sysClr>
            </a:solidFill>
            <a:latin typeface="Calibri"/>
            <a:ea typeface="+mn-ea"/>
            <a:cs typeface="+mn-cs"/>
          </a:endParaRPr>
        </a:p>
      </dsp:txBody>
      <dsp:txXfrm>
        <a:off x="5358209" y="1189848"/>
        <a:ext cx="4700141" cy="2927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66C41-9FB8-489F-8E62-096BEB391A1D}">
      <dsp:nvSpPr>
        <dsp:cNvPr id="0" name=""/>
        <dsp:cNvSpPr/>
      </dsp:nvSpPr>
      <dsp:spPr>
        <a:xfrm>
          <a:off x="49" y="33418"/>
          <a:ext cx="4734729" cy="17856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Analytics Users</a:t>
          </a:r>
          <a:endParaRPr lang="en-US" sz="2400" kern="1200" dirty="0">
            <a:solidFill>
              <a:sysClr val="window" lastClr="FFFFFF"/>
            </a:solidFill>
            <a:latin typeface="Calibri"/>
            <a:ea typeface="+mn-ea"/>
            <a:cs typeface="+mn-cs"/>
          </a:endParaRPr>
        </a:p>
      </dsp:txBody>
      <dsp:txXfrm>
        <a:off x="49" y="33418"/>
        <a:ext cx="4734729" cy="1785600"/>
      </dsp:txXfrm>
    </dsp:sp>
    <dsp:sp modelId="{69366809-4B42-448E-BCAE-A5C84A18CF65}">
      <dsp:nvSpPr>
        <dsp:cNvPr id="0" name=""/>
        <dsp:cNvSpPr/>
      </dsp:nvSpPr>
      <dsp:spPr>
        <a:xfrm>
          <a:off x="49" y="1819019"/>
          <a:ext cx="4734729" cy="2978325"/>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In-depth understanding of sources</a:t>
          </a:r>
          <a:endParaRPr lang="en-US" sz="2400"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Adaptable – train versus acquire</a:t>
          </a:r>
          <a:endParaRPr lang="en-US" sz="2400"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In-depth understanding of business</a:t>
          </a:r>
          <a:endParaRPr lang="en-US" sz="2400"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Programming background</a:t>
          </a:r>
          <a:endParaRPr lang="en-US" sz="2400" kern="1200" dirty="0">
            <a:solidFill>
              <a:sysClr val="windowText" lastClr="000000">
                <a:hueOff val="0"/>
                <a:satOff val="0"/>
                <a:lumOff val="0"/>
                <a:alphaOff val="0"/>
              </a:sysClr>
            </a:solidFill>
            <a:latin typeface="Calibri"/>
            <a:ea typeface="+mn-ea"/>
            <a:cs typeface="+mn-cs"/>
          </a:endParaRPr>
        </a:p>
        <a:p>
          <a:pPr marL="285750" lvl="1" indent="-285750" algn="l" defTabSz="1289050">
            <a:lnSpc>
              <a:spcPct val="90000"/>
            </a:lnSpc>
            <a:spcBef>
              <a:spcPct val="0"/>
            </a:spcBef>
            <a:spcAft>
              <a:spcPct val="15000"/>
            </a:spcAft>
            <a:buChar char="••"/>
          </a:pPr>
          <a:endParaRPr lang="en-US" sz="2900" kern="1200" dirty="0">
            <a:solidFill>
              <a:sysClr val="windowText" lastClr="000000">
                <a:hueOff val="0"/>
                <a:satOff val="0"/>
                <a:lumOff val="0"/>
                <a:alphaOff val="0"/>
              </a:sysClr>
            </a:solidFill>
            <a:latin typeface="Calibri"/>
            <a:ea typeface="+mn-ea"/>
            <a:cs typeface="+mn-cs"/>
          </a:endParaRPr>
        </a:p>
      </dsp:txBody>
      <dsp:txXfrm>
        <a:off x="49" y="1819019"/>
        <a:ext cx="4734729" cy="2978325"/>
      </dsp:txXfrm>
    </dsp:sp>
    <dsp:sp modelId="{198FEBEF-44BE-4AD3-8EA8-01351EF99163}">
      <dsp:nvSpPr>
        <dsp:cNvPr id="0" name=""/>
        <dsp:cNvSpPr/>
      </dsp:nvSpPr>
      <dsp:spPr>
        <a:xfrm>
          <a:off x="5397641" y="33418"/>
          <a:ext cx="4734729" cy="1785600"/>
        </a:xfrm>
        <a:prstGeom prst="rect">
          <a:avLst/>
        </a:prstGeom>
        <a:solidFill>
          <a:srgbClr val="DD1830">
            <a:hueOff val="0"/>
            <a:satOff val="0"/>
            <a:lumOff val="0"/>
            <a:alphaOff val="0"/>
          </a:srgbClr>
        </a:solidFill>
        <a:ln w="25400" cap="flat" cmpd="sng" algn="ctr">
          <a:solidFill>
            <a:srgbClr val="DD183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IT Support</a:t>
          </a:r>
          <a:endParaRPr lang="en-US" sz="2400" kern="1200" dirty="0">
            <a:solidFill>
              <a:sysClr val="window" lastClr="FFFFFF"/>
            </a:solidFill>
            <a:latin typeface="Calibri"/>
            <a:ea typeface="+mn-ea"/>
            <a:cs typeface="+mn-cs"/>
          </a:endParaRPr>
        </a:p>
      </dsp:txBody>
      <dsp:txXfrm>
        <a:off x="5397641" y="33418"/>
        <a:ext cx="4734729" cy="1785600"/>
      </dsp:txXfrm>
    </dsp:sp>
    <dsp:sp modelId="{E26F4A49-FA22-45F8-A4D4-AD2BD915D132}">
      <dsp:nvSpPr>
        <dsp:cNvPr id="0" name=""/>
        <dsp:cNvSpPr/>
      </dsp:nvSpPr>
      <dsp:spPr>
        <a:xfrm>
          <a:off x="5397641" y="1819019"/>
          <a:ext cx="4734729" cy="2978325"/>
        </a:xfrm>
        <a:prstGeom prst="rect">
          <a:avLst/>
        </a:prstGeom>
        <a:solidFill>
          <a:srgbClr val="DD1830">
            <a:alpha val="90000"/>
            <a:tint val="40000"/>
            <a:hueOff val="0"/>
            <a:satOff val="0"/>
            <a:lumOff val="0"/>
            <a:alphaOff val="0"/>
          </a:srgbClr>
        </a:solidFill>
        <a:ln w="25400" cap="flat" cmpd="sng" algn="ctr">
          <a:solidFill>
            <a:srgbClr val="DD1830">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DWH experience of minimal value</a:t>
          </a:r>
          <a:endParaRPr lang="en-US" sz="2400"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Cloud and remote support experience</a:t>
          </a:r>
          <a:endParaRPr lang="en-US" sz="2400"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Security support and knowledge</a:t>
          </a:r>
          <a:endParaRPr lang="en-US" sz="2400"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ysClr val="windowText" lastClr="000000">
                  <a:hueOff val="0"/>
                  <a:satOff val="0"/>
                  <a:lumOff val="0"/>
                  <a:alphaOff val="0"/>
                </a:sysClr>
              </a:solidFill>
              <a:latin typeface="Calibri"/>
              <a:ea typeface="+mn-ea"/>
              <a:cs typeface="+mn-cs"/>
            </a:rPr>
            <a:t>Willingness to flex and adapt</a:t>
          </a:r>
          <a:endParaRPr lang="en-US" sz="2400" kern="1200" dirty="0">
            <a:solidFill>
              <a:sysClr val="windowText" lastClr="000000">
                <a:hueOff val="0"/>
                <a:satOff val="0"/>
                <a:lumOff val="0"/>
                <a:alphaOff val="0"/>
              </a:sysClr>
            </a:solidFill>
            <a:latin typeface="Calibri"/>
            <a:ea typeface="+mn-ea"/>
            <a:cs typeface="+mn-cs"/>
          </a:endParaRPr>
        </a:p>
      </dsp:txBody>
      <dsp:txXfrm>
        <a:off x="5397641" y="1819019"/>
        <a:ext cx="4734729" cy="29783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5CB90-750A-49B9-A5F5-02B92D54BCAE}" type="datetimeFigureOut">
              <a:rPr lang="en-US" smtClean="0"/>
              <a:t>3/13/2017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FA0CF-1B27-4BFD-838C-4249172D46F0}" type="slidenum">
              <a:rPr lang="en-US" smtClean="0"/>
              <a:t>‹#›</a:t>
            </a:fld>
            <a:endParaRPr lang="en-US"/>
          </a:p>
        </p:txBody>
      </p:sp>
    </p:spTree>
    <p:extLst>
      <p:ext uri="{BB962C8B-B14F-4D97-AF65-F5344CB8AC3E}">
        <p14:creationId xmlns:p14="http://schemas.microsoft.com/office/powerpoint/2010/main" val="58836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atapipe.co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podiumdata.com/" TargetMode="External"/><Relationship Id="rId4" Type="http://schemas.openxmlformats.org/officeDocument/2006/relationships/hyperlink" Target="http://www.newvantage.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r>
              <a:rPr lang="en-US" sz="1200" b="1" kern="1200" dirty="0" smtClean="0">
                <a:solidFill>
                  <a:schemeClr val="tx1"/>
                </a:solidFill>
                <a:effectLst/>
                <a:latin typeface="+mn-lt"/>
                <a:ea typeface="+mn-ea"/>
                <a:cs typeface="+mn-cs"/>
              </a:rPr>
              <a:t>Solution: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2015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RWI team decided to deploy their own data lake to host and manage data and provide an analytics platform for their team of 60+ data analysts.  With executive sponsorship from their key internal business customers, they selected a hosting partner and a consulting partner to help them stand up a Hadoop cluster. They also implemented Podium as the software application to serve as a data lake management platform and began loading data into their data lake.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two years the data lake has expanded from 17 TB to close to 200TB today. It has also expanded from supporting just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US analytics team to also supporting their European and Japanese teams.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New business groups from within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continue to approach the RWI team to ask if they can also load their data into the lake and begin allowing their analytics experts to leverage the platform. The group has expanded from initially just supporting the marketing and sales teams to also supporting groups such as R&amp;D, clinical research, and medical affairs.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Early in their data lake project, the RWI team had to redesign their data intake process. If in the past the traditional approach to bringing new data into a data warehouse involved a lengthy requirements definition, data modeling, data mapping and ETL process, the new data lake required something different. The team defined a new process with three simple steps.  </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Confirmed that the proper contracts and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party permissions were in place to allow for loading of the new data into the lake. </a:t>
            </a:r>
          </a:p>
          <a:p>
            <a:pPr marL="171450" lvl="0" indent="-171450">
              <a:buFont typeface="Arial" charset="0"/>
              <a:buChar char="•"/>
            </a:pPr>
            <a:r>
              <a:rPr lang="en-US" sz="1200" kern="1200" dirty="0" smtClean="0">
                <a:solidFill>
                  <a:schemeClr val="tx1"/>
                </a:solidFill>
                <a:effectLst/>
                <a:latin typeface="+mn-lt"/>
                <a:ea typeface="+mn-ea"/>
                <a:cs typeface="+mn-cs"/>
              </a:rPr>
              <a:t>Determined and implemented the right data access controls for the new data in the lake by various users. </a:t>
            </a:r>
          </a:p>
          <a:p>
            <a:pPr marL="171450" lvl="0" indent="-171450">
              <a:buFont typeface="Arial" charset="0"/>
              <a:buChar char="•"/>
            </a:pPr>
            <a:r>
              <a:rPr lang="en-US" sz="1200" kern="1200" dirty="0" smtClean="0">
                <a:solidFill>
                  <a:schemeClr val="tx1"/>
                </a:solidFill>
                <a:effectLst/>
                <a:latin typeface="+mn-lt"/>
                <a:ea typeface="+mn-ea"/>
                <a:cs typeface="+mn-cs"/>
              </a:rPr>
              <a:t>Confirmed that the business people bringing this new data to the lake had adequate analytic skills to successfully work with the data once it was on-boarded into the lake. If they needed help, they were paired with an existing data analytic expert who could help them be successful using the data in the lake.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the data lake grew in size and popularity,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RWI and IT teams began working on a closer and more regular basis to integrate the data lake into the company’s broader data management architecture.  The IT team helped the RWI group ensure compliance with security as more users and data came to the lake. They also helped build strategies to harmonize flows of data into the lake with other data management and reporting systems in the organization.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Integrating the New Solution in the Existing Environment:</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continues to use a </a:t>
            </a:r>
            <a:r>
              <a:rPr lang="en-US" sz="1200" kern="1200" dirty="0" err="1" smtClean="0">
                <a:solidFill>
                  <a:schemeClr val="tx1"/>
                </a:solidFill>
                <a:effectLst/>
                <a:latin typeface="+mn-lt"/>
                <a:ea typeface="+mn-ea"/>
                <a:cs typeface="+mn-cs"/>
              </a:rPr>
              <a:t>Netezza</a:t>
            </a:r>
            <a:r>
              <a:rPr lang="en-US" sz="1200" kern="1200" dirty="0" smtClean="0">
                <a:solidFill>
                  <a:schemeClr val="tx1"/>
                </a:solidFill>
                <a:effectLst/>
                <a:latin typeface="+mn-lt"/>
                <a:ea typeface="+mn-ea"/>
                <a:cs typeface="+mn-cs"/>
              </a:rPr>
              <a:t> analytic appliance as the platform for their enterprise data warehouse. Data from that appliance is one of dozens of sources that feed into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RWI data lake.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data lake compliments that data warehouse and supports a growing community of business users who need faster more agile access to data for specific analytic projects. Today 20 groups provide data that is ingested into the data lake and several analytic teams use the lake as their go to analytic data platform.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Access to data in the lake is regulated through compliance with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corporate data governance and security policies.  In general the RWI team tries to avoid limiting access to data in the lake by business users unless there is some compelling reason to do so.  </a:t>
            </a:r>
          </a:p>
          <a:p>
            <a:r>
              <a:rPr lang="en-US" sz="1200" b="1" kern="1200" dirty="0" smtClean="0">
                <a:solidFill>
                  <a:schemeClr val="tx1"/>
                </a:solidFill>
                <a:effectLst/>
                <a:latin typeface="+mn-lt"/>
                <a:ea typeface="+mn-ea"/>
                <a:cs typeface="+mn-cs"/>
              </a:rPr>
              <a:t>Skills and Partners:</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has one full time Hadoop expert supporting their data lake and 60+ data analysts working with data lake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began building their data lake, they hired one Hadoop technical specialist to work in the RWI team supporting the platform. They also selected a hosting and consulting partner to help drive the process of setting up a Hadoop cluster and building the data lake.  Today it continues to be the case that one full time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employee, working with their consulting partners, supports the entire data lake environment.</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uses Amazon Web Services as their hosting partner and </a:t>
            </a:r>
            <a:r>
              <a:rPr lang="en-US" sz="1200" kern="1200" dirty="0" err="1" smtClean="0">
                <a:solidFill>
                  <a:schemeClr val="tx1"/>
                </a:solidFill>
                <a:effectLst/>
                <a:latin typeface="+mn-lt"/>
                <a:ea typeface="+mn-ea"/>
                <a:cs typeface="+mn-cs"/>
              </a:rPr>
              <a:t>Datapipe</a:t>
            </a:r>
            <a:r>
              <a:rPr lang="en-US" sz="1200" kern="1200" dirty="0" smtClean="0">
                <a:solidFill>
                  <a:schemeClr val="tx1"/>
                </a:solidFill>
                <a:effectLst/>
                <a:latin typeface="+mn-lt"/>
                <a:ea typeface="+mn-ea"/>
                <a:cs typeface="+mn-cs"/>
              </a:rPr>
              <a:t> as their consulting partner to manage their hosted Cloudera-based cluster. They also work with New Vantage Partners to help oversee data related activity for the data lake, such as daily updates or the addition of new data sources.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important aspect of the skill set enabling the success of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data lake is the extent to which their data analysts have deep expertise and knowledge regarding the existing and new data in the lake. Because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is using a data lake management software platform with a GUI interface and rich metadata layer, the data analysts do not need to be programmers with technical skills to work directly with Hadoop.  Instead they use the data lake management platform to ingest, profile, validate, explore, clean, and prepare data, using only their knowledge of the data and their analytic skills.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Leadership and Change:</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RWI Data Lake was created and is managed by a business group in partnership with IT. Within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this is a new and unprecedented model of provisioning data.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data lake continues to grow and expand, supporting new business groups and analytic teams across geographies because it continues to deliver faster more flexible data access to analytic and business teams at a cost 40% lower than that of the company’s traditional data warehouses.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long as this continues to be the case, and as long as the team managing the data lake continues to comply with corporate data governance and security guidelines,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leaders will continue to allow their data lake to grow and expand.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Solution Components: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Amazon Web Services (</a:t>
            </a:r>
            <a:r>
              <a:rPr lang="en-US" sz="1200" kern="1200" dirty="0" err="1" smtClean="0">
                <a:solidFill>
                  <a:schemeClr val="tx1"/>
                </a:solidFill>
                <a:effectLst/>
                <a:latin typeface="+mn-lt"/>
                <a:ea typeface="+mn-ea"/>
                <a:cs typeface="+mn-cs"/>
              </a:rPr>
              <a:t>aws.amazon.com</a:t>
            </a:r>
            <a:r>
              <a:rPr lang="en-US" sz="1200" kern="1200" dirty="0" smtClean="0">
                <a:solidFill>
                  <a:schemeClr val="tx1"/>
                </a:solidFill>
                <a:effectLst/>
                <a:latin typeface="+mn-lt"/>
                <a:ea typeface="+mn-ea"/>
                <a:cs typeface="+mn-cs"/>
              </a:rPr>
              <a:t>) – Cloud computing environment where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cluster is hosted</a:t>
            </a:r>
          </a:p>
          <a:p>
            <a:pPr lvl="0"/>
            <a:r>
              <a:rPr lang="en-US" sz="1200" kern="1200" dirty="0" smtClean="0">
                <a:solidFill>
                  <a:schemeClr val="tx1"/>
                </a:solidFill>
                <a:effectLst/>
                <a:latin typeface="+mn-lt"/>
                <a:ea typeface="+mn-ea"/>
                <a:cs typeface="+mn-cs"/>
              </a:rPr>
              <a:t>Cloudera – Hadoop distribution </a:t>
            </a:r>
          </a:p>
          <a:p>
            <a:pPr lvl="0"/>
            <a:r>
              <a:rPr lang="en-US" sz="1200" kern="1200" dirty="0" err="1" smtClean="0">
                <a:solidFill>
                  <a:schemeClr val="tx1"/>
                </a:solidFill>
                <a:effectLst/>
                <a:latin typeface="+mn-lt"/>
                <a:ea typeface="+mn-ea"/>
                <a:cs typeface="+mn-cs"/>
              </a:rPr>
              <a:t>Datapipe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www.datapipe.com</a:t>
            </a:r>
            <a:r>
              <a:rPr lang="en-US" sz="1200" kern="1200" dirty="0" smtClean="0">
                <a:solidFill>
                  <a:schemeClr val="tx1"/>
                </a:solidFill>
                <a:effectLst/>
                <a:latin typeface="+mn-lt"/>
                <a:ea typeface="+mn-ea"/>
                <a:cs typeface="+mn-cs"/>
              </a:rPr>
              <a:t>) - Consulting services to manage the hosted cluster</a:t>
            </a:r>
          </a:p>
          <a:p>
            <a:pPr lvl="0"/>
            <a:r>
              <a:rPr lang="en-US" sz="1200" kern="1200" dirty="0" smtClean="0">
                <a:solidFill>
                  <a:schemeClr val="tx1"/>
                </a:solidFill>
                <a:effectLst/>
                <a:latin typeface="+mn-lt"/>
                <a:ea typeface="+mn-ea"/>
                <a:cs typeface="+mn-cs"/>
              </a:rPr>
              <a:t>New Vantage Partners (</a:t>
            </a:r>
            <a:r>
              <a:rPr lang="en-US" sz="1200" u="sng" kern="1200" dirty="0" smtClean="0">
                <a:solidFill>
                  <a:schemeClr val="tx1"/>
                </a:solidFill>
                <a:effectLst/>
                <a:latin typeface="+mn-lt"/>
                <a:ea typeface="+mn-ea"/>
                <a:cs typeface="+mn-cs"/>
                <a:hlinkClick r:id="rId4"/>
              </a:rPr>
              <a:t>www.newvantage.com</a:t>
            </a:r>
            <a:r>
              <a:rPr lang="en-US" sz="1200" kern="1200" dirty="0" smtClean="0">
                <a:solidFill>
                  <a:schemeClr val="tx1"/>
                </a:solidFill>
                <a:effectLst/>
                <a:latin typeface="+mn-lt"/>
                <a:ea typeface="+mn-ea"/>
                <a:cs typeface="+mn-cs"/>
              </a:rPr>
              <a:t>) - Consulting services to support on-going data loads and administrative tasks associated with the data lake</a:t>
            </a:r>
          </a:p>
          <a:p>
            <a:pPr lvl="0"/>
            <a:r>
              <a:rPr lang="en-US" sz="1200" kern="1200" dirty="0" smtClean="0">
                <a:solidFill>
                  <a:schemeClr val="tx1"/>
                </a:solidFill>
                <a:effectLst/>
                <a:latin typeface="+mn-lt"/>
                <a:ea typeface="+mn-ea"/>
                <a:cs typeface="+mn-cs"/>
              </a:rPr>
              <a:t>Podium Data (</a:t>
            </a:r>
            <a:r>
              <a:rPr lang="en-US" sz="1200" u="sng" kern="1200" dirty="0" smtClean="0">
                <a:solidFill>
                  <a:schemeClr val="tx1"/>
                </a:solidFill>
                <a:effectLst/>
                <a:latin typeface="+mn-lt"/>
                <a:ea typeface="+mn-ea"/>
                <a:cs typeface="+mn-cs"/>
                <a:hlinkClick r:id="rId5"/>
              </a:rPr>
              <a:t>www.podiumdata.com</a:t>
            </a:r>
            <a:r>
              <a:rPr lang="en-US" sz="1200" kern="1200" dirty="0" smtClean="0">
                <a:solidFill>
                  <a:schemeClr val="tx1"/>
                </a:solidFill>
                <a:effectLst/>
                <a:latin typeface="+mn-lt"/>
                <a:ea typeface="+mn-ea"/>
                <a:cs typeface="+mn-cs"/>
              </a:rPr>
              <a:t>) - the integrated software application that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data analysts and business users work with to work with data in their data lake</a:t>
            </a:r>
          </a:p>
          <a:p>
            <a:endParaRPr lang="en-US" sz="1200" kern="1200" dirty="0" smtClean="0">
              <a:solidFill>
                <a:schemeClr val="tx1"/>
              </a:solidFill>
              <a:effectLst/>
              <a:latin typeface="+mn-lt"/>
              <a:ea typeface="+mn-ea"/>
              <a:cs typeface="+mn-cs"/>
            </a:endParaRPr>
          </a:p>
          <a:p>
            <a:pPr eaLnBrk="1" hangingPunct="1">
              <a:defRPr/>
            </a:pPr>
            <a:endParaRPr lang="en-US" dirty="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BA265C80-AE87-AB46-AE15-C3E4B978E0E3}" type="slidenum">
              <a:rPr lang="en-US" altLang="x-none">
                <a:solidFill>
                  <a:srgbClr val="000000"/>
                </a:solidFill>
                <a:latin typeface="Calibri" charset="0"/>
              </a:rPr>
              <a:pPr/>
              <a:t>3</a:t>
            </a:fld>
            <a:endParaRPr lang="en-US" altLang="x-none">
              <a:solidFill>
                <a:srgbClr val="000000"/>
              </a:solidFill>
              <a:latin typeface="Calibri" charset="0"/>
            </a:endParaRPr>
          </a:p>
        </p:txBody>
      </p:sp>
    </p:spTree>
    <p:extLst>
      <p:ext uri="{BB962C8B-B14F-4D97-AF65-F5344CB8AC3E}">
        <p14:creationId xmlns:p14="http://schemas.microsoft.com/office/powerpoint/2010/main" val="125475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75D41-33CA-46B4-903C-D2BC0D50EE31}" type="slidenum">
              <a:rPr lang="en-US" smtClean="0"/>
              <a:t>5</a:t>
            </a:fld>
            <a:endParaRPr lang="en-US" dirty="0"/>
          </a:p>
        </p:txBody>
      </p:sp>
    </p:spTree>
    <p:extLst>
      <p:ext uri="{BB962C8B-B14F-4D97-AF65-F5344CB8AC3E}">
        <p14:creationId xmlns:p14="http://schemas.microsoft.com/office/powerpoint/2010/main" val="108661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200" kern="1200" dirty="0" smtClean="0">
                <a:solidFill>
                  <a:schemeClr val="tx1"/>
                </a:solidFill>
                <a:effectLst/>
                <a:latin typeface="+mn-lt"/>
                <a:ea typeface="+mn-ea"/>
                <a:cs typeface="+mn-cs"/>
              </a:rPr>
              <a:t>The analytics team has achieved a 30 fold increase in the number of analytic projects they can complete with the same resources.  Rather than spending 13+</a:t>
            </a:r>
            <a:r>
              <a:rPr lang="en-US" sz="1200" kern="1200" baseline="0" dirty="0" smtClean="0">
                <a:solidFill>
                  <a:schemeClr val="tx1"/>
                </a:solidFill>
                <a:effectLst/>
                <a:latin typeface="+mn-lt"/>
                <a:ea typeface="+mn-ea"/>
                <a:cs typeface="+mn-cs"/>
              </a:rPr>
              <a:t> weeks waiting to get new data for analytic project </a:t>
            </a:r>
            <a:r>
              <a:rPr lang="en-US" sz="1200" kern="1200" baseline="0" dirty="0" err="1" smtClean="0">
                <a:solidFill>
                  <a:schemeClr val="tx1"/>
                </a:solidFill>
                <a:effectLst/>
                <a:latin typeface="+mn-lt"/>
                <a:ea typeface="+mn-ea"/>
                <a:cs typeface="+mn-cs"/>
              </a:rPr>
              <a:t>Astellas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daa</a:t>
            </a:r>
            <a:r>
              <a:rPr lang="en-US" sz="1200" kern="1200" baseline="0" dirty="0" smtClean="0">
                <a:solidFill>
                  <a:schemeClr val="tx1"/>
                </a:solidFill>
                <a:effectLst/>
                <a:latin typeface="+mn-lt"/>
                <a:ea typeface="+mn-ea"/>
                <a:cs typeface="+mn-cs"/>
              </a:rPr>
              <a:t> analysts can get their own data in less than a week</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 a result, they are delivering answers faster – what took 3 months before is now done in a couple days. </a:t>
            </a:r>
            <a:r>
              <a:rPr lang="en-US" sz="1200" kern="1200" dirty="0" err="1" smtClean="0">
                <a:solidFill>
                  <a:schemeClr val="tx1"/>
                </a:solidFill>
                <a:effectLst/>
                <a:latin typeface="+mn-lt"/>
                <a:ea typeface="+mn-ea"/>
                <a:cs typeface="+mn-cs"/>
              </a:rPr>
              <a:t>Astellas</a:t>
            </a:r>
            <a:r>
              <a:rPr lang="en-US" sz="1200" kern="1200" dirty="0" smtClean="0">
                <a:solidFill>
                  <a:schemeClr val="tx1"/>
                </a:solidFill>
                <a:effectLst/>
                <a:latin typeface="+mn-lt"/>
                <a:ea typeface="+mn-ea"/>
                <a:cs typeface="+mn-cs"/>
              </a:rPr>
              <a:t>’ business users are getting responses to analytic questions posed to the analytic team in a matter of days.</a:t>
            </a:r>
          </a:p>
          <a:p>
            <a:pPr lvl="1"/>
            <a:r>
              <a:rPr lang="en-US" sz="1200" kern="1200" dirty="0" smtClean="0">
                <a:solidFill>
                  <a:schemeClr val="tx1"/>
                </a:solidFill>
                <a:effectLst/>
                <a:latin typeface="+mn-lt"/>
                <a:ea typeface="+mn-ea"/>
                <a:cs typeface="+mn-cs"/>
              </a:rPr>
              <a:t>The business groups supported by this analytics team can now use analytic insights as the foundation for smarter business decisions more often. This is allowing them to use analytic insights rather than informed guesses to drive the business.</a:t>
            </a:r>
          </a:p>
          <a:p>
            <a:pPr lvl="1"/>
            <a:r>
              <a:rPr lang="en-US" sz="1200" kern="1200" dirty="0" smtClean="0">
                <a:solidFill>
                  <a:schemeClr val="tx1"/>
                </a:solidFill>
                <a:effectLst/>
                <a:latin typeface="+mn-lt"/>
                <a:ea typeface="+mn-ea"/>
                <a:cs typeface="+mn-cs"/>
              </a:rPr>
              <a:t>Increased capacity is allowing the RWI team to begin servicing new groups in the company, thereby delivering more value to the business.</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By combining data from multiple business groups in a single data lake, the RWI team can now embark on new types of analysis, which bring together different types of data to reveal new insights - for example by combining patient lifestyle, electronic medical record and claims data in new analysis.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Combining data from multiple analytic teams globally in a single data lake is allowing for better collaboration and reuse of valuable assets like prepared data sets or analytic models across teams. The data scientists in the US, Europe and Japan can now build on and leverage one another’s analytic expertise.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analytic team can try out a new data source in a couple days to assess its value before purchasing new data. This is saving money through smarter investment in higher impact data and preventing wasted time on less useful data sets.  </a:t>
            </a:r>
          </a:p>
          <a:p>
            <a:pPr lvl="0"/>
            <a:r>
              <a:rPr lang="en-US" sz="1200" kern="1200" dirty="0" smtClean="0">
                <a:solidFill>
                  <a:schemeClr val="tx1"/>
                </a:solidFill>
                <a:effectLst/>
                <a:latin typeface="+mn-lt"/>
                <a:ea typeface="+mn-ea"/>
                <a:cs typeface="+mn-cs"/>
              </a:rPr>
              <a:t>Use of the data lake (rather than the analytic appliance) has eliminated 50% of the IT system cost associated with the data management platform</a:t>
            </a:r>
          </a:p>
          <a:p>
            <a:endParaRPr lang="en-US" dirty="0"/>
          </a:p>
        </p:txBody>
      </p:sp>
      <p:sp>
        <p:nvSpPr>
          <p:cNvPr id="4" name="Slide Number Placeholder 3"/>
          <p:cNvSpPr>
            <a:spLocks noGrp="1"/>
          </p:cNvSpPr>
          <p:nvPr>
            <p:ph type="sldNum" sz="quarter" idx="10"/>
          </p:nvPr>
        </p:nvSpPr>
        <p:spPr/>
        <p:txBody>
          <a:bodyPr/>
          <a:lstStyle/>
          <a:p>
            <a:fld id="{F6DE544E-49BC-2A46-8A4B-D5F6CD2022EF}" type="slidenum">
              <a:rPr lang="en-US" altLang="x-none" smtClean="0"/>
              <a:pPr/>
              <a:t>8</a:t>
            </a:fld>
            <a:endParaRPr lang="en-US" altLang="x-none"/>
          </a:p>
        </p:txBody>
      </p:sp>
    </p:spTree>
    <p:extLst>
      <p:ext uri="{BB962C8B-B14F-4D97-AF65-F5344CB8AC3E}">
        <p14:creationId xmlns:p14="http://schemas.microsoft.com/office/powerpoint/2010/main" val="13814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AB5263-9D7E-48AF-816F-8F1605E713E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395193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AB5263-9D7E-48AF-816F-8F1605E713E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341547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AB5263-9D7E-48AF-816F-8F1605E713E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76445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1200"/>
            </a:lvl1pPr>
            <a:lvl2pPr>
              <a:buClr>
                <a:schemeClr val="accent1"/>
              </a:buClr>
              <a:buSzPct val="75000"/>
              <a:defRPr sz="1050"/>
            </a:lvl2pPr>
            <a:lvl3pPr>
              <a:buClr>
                <a:schemeClr val="accent1"/>
              </a:buClr>
              <a:defRPr sz="900"/>
            </a:lvl3pPr>
            <a:lvl4pPr>
              <a:buClr>
                <a:schemeClr val="accent1"/>
              </a:buClr>
              <a:defRPr sz="900"/>
            </a:lvl4pPr>
            <a:lvl5pPr>
              <a:buClr>
                <a:schemeClr val="accent1"/>
              </a:buClr>
              <a:defRPr sz="750" kern="1000" spc="7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0"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2977625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900"/>
            </a:lvl1pPr>
            <a:lvl2pPr>
              <a:buClr>
                <a:schemeClr val="accent1"/>
              </a:buClr>
              <a:buSzPct val="75000"/>
              <a:defRPr sz="788"/>
            </a:lvl2pPr>
            <a:lvl3pPr>
              <a:buClr>
                <a:schemeClr val="accent1"/>
              </a:buClr>
              <a:defRPr sz="675"/>
            </a:lvl3pPr>
            <a:lvl4pPr>
              <a:buClr>
                <a:schemeClr val="accent1"/>
              </a:buClr>
              <a:defRPr sz="675"/>
            </a:lvl4pPr>
            <a:lvl5pPr>
              <a:buClr>
                <a:schemeClr val="accent1"/>
              </a:buClr>
              <a:defRPr sz="563" kern="1000" spc="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1"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4278494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900"/>
            </a:lvl1pPr>
            <a:lvl2pPr>
              <a:buClr>
                <a:schemeClr val="accent1"/>
              </a:buClr>
              <a:buSzPct val="75000"/>
              <a:defRPr sz="788"/>
            </a:lvl2pPr>
            <a:lvl3pPr>
              <a:buClr>
                <a:schemeClr val="accent1"/>
              </a:buClr>
              <a:defRPr sz="675"/>
            </a:lvl3pPr>
            <a:lvl4pPr>
              <a:buClr>
                <a:schemeClr val="accent1"/>
              </a:buClr>
              <a:defRPr sz="675"/>
            </a:lvl4pPr>
            <a:lvl5pPr>
              <a:buClr>
                <a:schemeClr val="accent1"/>
              </a:buClr>
              <a:defRPr sz="563" kern="1000" spc="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1"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458942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900"/>
            </a:lvl1pPr>
            <a:lvl2pPr>
              <a:buClr>
                <a:schemeClr val="accent1"/>
              </a:buClr>
              <a:buSzPct val="75000"/>
              <a:defRPr sz="788"/>
            </a:lvl2pPr>
            <a:lvl3pPr>
              <a:buClr>
                <a:schemeClr val="accent1"/>
              </a:buClr>
              <a:defRPr sz="675"/>
            </a:lvl3pPr>
            <a:lvl4pPr>
              <a:buClr>
                <a:schemeClr val="accent1"/>
              </a:buClr>
              <a:defRPr sz="675"/>
            </a:lvl4pPr>
            <a:lvl5pPr>
              <a:buClr>
                <a:schemeClr val="accent1"/>
              </a:buClr>
              <a:defRPr sz="563" kern="1000" spc="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1"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30237986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900"/>
            </a:lvl1pPr>
            <a:lvl2pPr>
              <a:buClr>
                <a:schemeClr val="accent1"/>
              </a:buClr>
              <a:buSzPct val="75000"/>
              <a:defRPr sz="788"/>
            </a:lvl2pPr>
            <a:lvl3pPr>
              <a:buClr>
                <a:schemeClr val="accent1"/>
              </a:buClr>
              <a:defRPr sz="675"/>
            </a:lvl3pPr>
            <a:lvl4pPr>
              <a:buClr>
                <a:schemeClr val="accent1"/>
              </a:buClr>
              <a:defRPr sz="675"/>
            </a:lvl4pPr>
            <a:lvl5pPr>
              <a:buClr>
                <a:schemeClr val="accent1"/>
              </a:buClr>
              <a:defRPr sz="563" kern="1000" spc="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1"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35261078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900"/>
            </a:lvl1pPr>
            <a:lvl2pPr>
              <a:buClr>
                <a:schemeClr val="accent1"/>
              </a:buClr>
              <a:buSzPct val="75000"/>
              <a:defRPr sz="788"/>
            </a:lvl2pPr>
            <a:lvl3pPr>
              <a:buClr>
                <a:schemeClr val="accent1"/>
              </a:buClr>
              <a:defRPr sz="675"/>
            </a:lvl3pPr>
            <a:lvl4pPr>
              <a:buClr>
                <a:schemeClr val="accent1"/>
              </a:buClr>
              <a:defRPr sz="675"/>
            </a:lvl4pPr>
            <a:lvl5pPr>
              <a:buClr>
                <a:schemeClr val="accent1"/>
              </a:buClr>
              <a:defRPr sz="563" kern="1000" spc="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1"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35685417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1200"/>
            </a:lvl1pPr>
            <a:lvl2pPr>
              <a:buClr>
                <a:schemeClr val="accent1"/>
              </a:buClr>
              <a:buSzPct val="75000"/>
              <a:defRPr sz="1050"/>
            </a:lvl2pPr>
            <a:lvl3pPr>
              <a:buClr>
                <a:schemeClr val="accent1"/>
              </a:buClr>
              <a:defRPr sz="900"/>
            </a:lvl3pPr>
            <a:lvl4pPr>
              <a:buClr>
                <a:schemeClr val="accent1"/>
              </a:buClr>
              <a:defRPr sz="900"/>
            </a:lvl4pPr>
            <a:lvl5pPr>
              <a:buClr>
                <a:schemeClr val="accent1"/>
              </a:buClr>
              <a:defRPr sz="750" kern="1000" spc="7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0"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34032444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1200"/>
            </a:lvl1pPr>
            <a:lvl2pPr>
              <a:buClr>
                <a:schemeClr val="accent1"/>
              </a:buClr>
              <a:buSzPct val="75000"/>
              <a:defRPr sz="1050"/>
            </a:lvl2pPr>
            <a:lvl3pPr>
              <a:buClr>
                <a:schemeClr val="accent1"/>
              </a:buClr>
              <a:defRPr sz="900"/>
            </a:lvl3pPr>
            <a:lvl4pPr>
              <a:buClr>
                <a:schemeClr val="accent1"/>
              </a:buClr>
              <a:defRPr sz="900"/>
            </a:lvl4pPr>
            <a:lvl5pPr>
              <a:buClr>
                <a:schemeClr val="accent1"/>
              </a:buClr>
              <a:defRPr sz="750" kern="1000" spc="7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0"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3632553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AB5263-9D7E-48AF-816F-8F1605E713E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214985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1200"/>
            </a:lvl1pPr>
            <a:lvl2pPr>
              <a:buClr>
                <a:schemeClr val="accent1"/>
              </a:buClr>
              <a:buSzPct val="75000"/>
              <a:defRPr sz="1050"/>
            </a:lvl2pPr>
            <a:lvl3pPr>
              <a:buClr>
                <a:schemeClr val="accent1"/>
              </a:buClr>
              <a:defRPr sz="900"/>
            </a:lvl3pPr>
            <a:lvl4pPr>
              <a:buClr>
                <a:schemeClr val="accent1"/>
              </a:buClr>
              <a:defRPr sz="900"/>
            </a:lvl4pPr>
            <a:lvl5pPr>
              <a:buClr>
                <a:schemeClr val="accent1"/>
              </a:buClr>
              <a:defRPr sz="750" kern="1000" spc="7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0"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20169609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defRPr sz="1200"/>
            </a:lvl1pPr>
            <a:lvl2pPr>
              <a:buClr>
                <a:schemeClr val="accent1"/>
              </a:buClr>
              <a:buSzPct val="75000"/>
              <a:defRPr sz="1050"/>
            </a:lvl2pPr>
            <a:lvl3pPr>
              <a:buClr>
                <a:schemeClr val="accent1"/>
              </a:buClr>
              <a:defRPr sz="900"/>
            </a:lvl3pPr>
            <a:lvl4pPr>
              <a:buClr>
                <a:schemeClr val="accent1"/>
              </a:buClr>
              <a:defRPr sz="900"/>
            </a:lvl4pPr>
            <a:lvl5pPr>
              <a:buClr>
                <a:schemeClr val="accent1"/>
              </a:buClr>
              <a:defRPr sz="750" kern="1000" spc="7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auto">
          <a:xfrm>
            <a:off x="841620" y="274638"/>
            <a:ext cx="10740785"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5" name="Picture Placeholder 4"/>
          <p:cNvSpPr>
            <a:spLocks noGrp="1"/>
          </p:cNvSpPr>
          <p:nvPr>
            <p:ph type="pic" sz="quarter" idx="10"/>
          </p:nvPr>
        </p:nvSpPr>
        <p:spPr>
          <a:xfrm>
            <a:off x="1454151" y="0"/>
            <a:ext cx="1219200" cy="914400"/>
          </a:xfrm>
        </p:spPr>
        <p:txBody>
          <a:bodyPr/>
          <a:lstStyle/>
          <a:p>
            <a:endParaRPr lang="en-US"/>
          </a:p>
        </p:txBody>
      </p:sp>
    </p:spTree>
    <p:extLst>
      <p:ext uri="{BB962C8B-B14F-4D97-AF65-F5344CB8AC3E}">
        <p14:creationId xmlns:p14="http://schemas.microsoft.com/office/powerpoint/2010/main" val="3283685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3"/>
        <p:cNvGrpSpPr/>
        <p:nvPr/>
      </p:nvGrpSpPr>
      <p:grpSpPr>
        <a:xfrm>
          <a:off x="0" y="0"/>
          <a:ext cx="0" cy="0"/>
          <a:chOff x="0" y="0"/>
          <a:chExt cx="0" cy="0"/>
        </a:xfrm>
      </p:grpSpPr>
      <p:pic>
        <p:nvPicPr>
          <p:cNvPr id="9" name="Picture 8" descr="The Podium Data Marketplace 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8160"/>
          </a:xfrm>
          <a:prstGeom prst="rect">
            <a:avLst/>
          </a:prstGeom>
        </p:spPr>
      </p:pic>
      <p:cxnSp>
        <p:nvCxnSpPr>
          <p:cNvPr id="10" name="Straight Connector 9"/>
          <p:cNvCxnSpPr/>
          <p:nvPr userDrawn="1"/>
        </p:nvCxnSpPr>
        <p:spPr>
          <a:xfrm>
            <a:off x="-16676" y="5496505"/>
            <a:ext cx="12202584"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22768" y="2097702"/>
            <a:ext cx="12214768" cy="1131631"/>
          </a:xfrm>
        </p:spPr>
        <p:txBody>
          <a:bodyPr anchor="t">
            <a:noAutofit/>
          </a:bodyPr>
          <a:lstStyle>
            <a:lvl1pPr algn="ctr">
              <a:lnSpc>
                <a:spcPct val="80000"/>
              </a:lnSpc>
              <a:defRPr sz="4800" b="1" cap="none" spc="-200">
                <a:solidFill>
                  <a:schemeClr val="bg1"/>
                </a:solidFill>
                <a:effectLst>
                  <a:outerShdw blurRad="304800" dir="2700000" algn="tl" rotWithShape="0">
                    <a:schemeClr val="bg2">
                      <a:lumMod val="10000"/>
                      <a:alpha val="71000"/>
                    </a:schemeClr>
                  </a:outerShdw>
                </a:effectLst>
              </a:defRPr>
            </a:lvl1pPr>
          </a:lstStyle>
          <a:p>
            <a:r>
              <a:rPr lang="en-US" dirty="0" smtClean="0"/>
              <a:t>Click to edit Headline</a:t>
            </a:r>
            <a:endParaRPr lang="en-US" dirty="0"/>
          </a:p>
        </p:txBody>
      </p:sp>
      <p:pic>
        <p:nvPicPr>
          <p:cNvPr id="13" name="Picture 12" descr="podium_data_logo+tag.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5066" y="365277"/>
            <a:ext cx="2859101" cy="755011"/>
          </a:xfrm>
          <a:prstGeom prst="rect">
            <a:avLst/>
          </a:prstGeom>
        </p:spPr>
      </p:pic>
      <p:sp>
        <p:nvSpPr>
          <p:cNvPr id="5" name="Text Placeholder 4"/>
          <p:cNvSpPr>
            <a:spLocks noGrp="1"/>
          </p:cNvSpPr>
          <p:nvPr>
            <p:ph type="body" sz="quarter" idx="10" hasCustomPrompt="1"/>
          </p:nvPr>
        </p:nvSpPr>
        <p:spPr>
          <a:xfrm>
            <a:off x="0" y="1581050"/>
            <a:ext cx="12192000" cy="516653"/>
          </a:xfrm>
        </p:spPr>
        <p:txBody>
          <a:bodyPr vert="horz" anchor="t"/>
          <a:lstStyle>
            <a:lvl1pPr marL="135463" indent="0" algn="ctr">
              <a:buFontTx/>
              <a:buNone/>
              <a:defRPr sz="1867">
                <a:solidFill>
                  <a:srgbClr val="FFFFFF"/>
                </a:solidFill>
              </a:defRPr>
            </a:lvl1pPr>
            <a:lvl2pPr marL="728116" indent="0">
              <a:buFontTx/>
              <a:buNone/>
              <a:defRPr>
                <a:solidFill>
                  <a:srgbClr val="FFFFFF"/>
                </a:solidFill>
              </a:defRPr>
            </a:lvl2pPr>
            <a:lvl3pPr marL="1320768" indent="0">
              <a:buFontTx/>
              <a:buNone/>
              <a:defRPr>
                <a:solidFill>
                  <a:srgbClr val="FFFFFF"/>
                </a:solidFill>
              </a:defRPr>
            </a:lvl3pPr>
            <a:lvl4pPr marL="1930352" indent="0">
              <a:buFontTx/>
              <a:buNone/>
              <a:defRPr>
                <a:solidFill>
                  <a:srgbClr val="FFFFFF"/>
                </a:solidFill>
              </a:defRPr>
            </a:lvl4pPr>
            <a:lvl5pPr marL="2523004" indent="0">
              <a:buFontTx/>
              <a:buNone/>
              <a:defRPr>
                <a:solidFill>
                  <a:srgbClr val="FFFFFF"/>
                </a:solidFill>
              </a:defRPr>
            </a:lvl5pPr>
          </a:lstStyle>
          <a:p>
            <a:pPr lvl="0"/>
            <a:r>
              <a:rPr lang="en-US" dirty="0" smtClean="0"/>
              <a:t>Click to edit Optional Subhead</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 Bullets (BLUE)">
    <p:spTree>
      <p:nvGrpSpPr>
        <p:cNvPr id="1" name="Shape 21"/>
        <p:cNvGrpSpPr/>
        <p:nvPr/>
      </p:nvGrpSpPr>
      <p:grpSpPr>
        <a:xfrm>
          <a:off x="0" y="0"/>
          <a:ext cx="0" cy="0"/>
          <a:chOff x="0" y="0"/>
          <a:chExt cx="0" cy="0"/>
        </a:xfrm>
      </p:grpSpPr>
      <p:sp>
        <p:nvSpPr>
          <p:cNvPr id="4" name="Rectangle 3"/>
          <p:cNvSpPr/>
          <p:nvPr userDrawn="1"/>
        </p:nvSpPr>
        <p:spPr>
          <a:xfrm>
            <a:off x="1" y="0"/>
            <a:ext cx="12191999" cy="635228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867" kern="0">
              <a:solidFill>
                <a:srgbClr val="FFFFFF"/>
              </a:solidFill>
              <a:sym typeface="Arial"/>
            </a:endParaRPr>
          </a:p>
        </p:txBody>
      </p:sp>
      <p:sp>
        <p:nvSpPr>
          <p:cNvPr id="22" name="Shape 22"/>
          <p:cNvSpPr txBox="1">
            <a:spLocks noGrp="1"/>
          </p:cNvSpPr>
          <p:nvPr>
            <p:ph type="title"/>
          </p:nvPr>
        </p:nvSpPr>
        <p:spPr>
          <a:xfrm>
            <a:off x="841616" y="274637"/>
            <a:ext cx="10740785" cy="79216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1"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4267" b="0" i="0" u="none" strike="noStrike" cap="none">
                <a:solidFill>
                  <a:srgbClr val="002453"/>
                </a:solidFill>
                <a:latin typeface="Arial"/>
                <a:ea typeface="Arial"/>
                <a:cs typeface="Arial"/>
                <a:sym typeface="Arial"/>
              </a:defRPr>
            </a:lvl2pPr>
            <a:lvl3pPr marL="0" marR="0" lvl="2" indent="0" algn="l" rtl="0">
              <a:spcBef>
                <a:spcPts val="0"/>
              </a:spcBef>
              <a:spcAft>
                <a:spcPts val="0"/>
              </a:spcAft>
              <a:buNone/>
              <a:defRPr sz="4267" b="0" i="0" u="none" strike="noStrike" cap="none">
                <a:solidFill>
                  <a:srgbClr val="002453"/>
                </a:solidFill>
                <a:latin typeface="Arial"/>
                <a:ea typeface="Arial"/>
                <a:cs typeface="Arial"/>
                <a:sym typeface="Arial"/>
              </a:defRPr>
            </a:lvl3pPr>
            <a:lvl4pPr marL="0" marR="0" lvl="3" indent="0" algn="l" rtl="0">
              <a:spcBef>
                <a:spcPts val="0"/>
              </a:spcBef>
              <a:spcAft>
                <a:spcPts val="0"/>
              </a:spcAft>
              <a:buNone/>
              <a:defRPr sz="4267" b="0" i="0" u="none" strike="noStrike" cap="none">
                <a:solidFill>
                  <a:srgbClr val="002453"/>
                </a:solidFill>
                <a:latin typeface="Arial"/>
                <a:ea typeface="Arial"/>
                <a:cs typeface="Arial"/>
                <a:sym typeface="Arial"/>
              </a:defRPr>
            </a:lvl4pPr>
            <a:lvl5pPr marL="0" marR="0" lvl="4" indent="0" algn="l" rtl="0">
              <a:spcBef>
                <a:spcPts val="0"/>
              </a:spcBef>
              <a:spcAft>
                <a:spcPts val="0"/>
              </a:spcAft>
              <a:buNone/>
              <a:defRPr sz="4267" b="0" i="0" u="none" strike="noStrike" cap="none">
                <a:solidFill>
                  <a:srgbClr val="002453"/>
                </a:solidFill>
                <a:latin typeface="Arial"/>
                <a:ea typeface="Arial"/>
                <a:cs typeface="Arial"/>
                <a:sym typeface="Arial"/>
              </a:defRPr>
            </a:lvl5pPr>
            <a:lvl6pPr marL="609585" marR="0" lvl="5" indent="0" algn="l" rtl="0">
              <a:spcBef>
                <a:spcPts val="0"/>
              </a:spcBef>
              <a:spcAft>
                <a:spcPts val="0"/>
              </a:spcAft>
              <a:buNone/>
              <a:defRPr sz="4267" b="0" i="0" u="none" strike="noStrike" cap="none">
                <a:solidFill>
                  <a:srgbClr val="002453"/>
                </a:solidFill>
                <a:latin typeface="Arial"/>
                <a:ea typeface="Arial"/>
                <a:cs typeface="Arial"/>
                <a:sym typeface="Arial"/>
              </a:defRPr>
            </a:lvl6pPr>
            <a:lvl7pPr marL="1219170" marR="0" lvl="6" indent="0" algn="l" rtl="0">
              <a:spcBef>
                <a:spcPts val="0"/>
              </a:spcBef>
              <a:spcAft>
                <a:spcPts val="0"/>
              </a:spcAft>
              <a:buNone/>
              <a:defRPr sz="4267" b="0" i="0" u="none" strike="noStrike" cap="none">
                <a:solidFill>
                  <a:srgbClr val="002453"/>
                </a:solidFill>
                <a:latin typeface="Arial"/>
                <a:ea typeface="Arial"/>
                <a:cs typeface="Arial"/>
                <a:sym typeface="Arial"/>
              </a:defRPr>
            </a:lvl7pPr>
            <a:lvl8pPr marL="1828754" marR="0" lvl="7" indent="0" algn="l" rtl="0">
              <a:spcBef>
                <a:spcPts val="0"/>
              </a:spcBef>
              <a:spcAft>
                <a:spcPts val="0"/>
              </a:spcAft>
              <a:buNone/>
              <a:defRPr sz="4267" b="0" i="0" u="none" strike="noStrike" cap="none">
                <a:solidFill>
                  <a:srgbClr val="002453"/>
                </a:solidFill>
                <a:latin typeface="Arial"/>
                <a:ea typeface="Arial"/>
                <a:cs typeface="Arial"/>
                <a:sym typeface="Arial"/>
              </a:defRPr>
            </a:lvl8pPr>
            <a:lvl9pPr marL="2438339" marR="0" lvl="8" indent="0" algn="l" rtl="0">
              <a:spcBef>
                <a:spcPts val="0"/>
              </a:spcBef>
              <a:spcAft>
                <a:spcPts val="0"/>
              </a:spcAft>
              <a:buNone/>
              <a:defRPr sz="4267" b="0" i="0" u="none" strike="noStrike" cap="none">
                <a:solidFill>
                  <a:srgbClr val="002453"/>
                </a:solidFill>
                <a:latin typeface="Arial"/>
                <a:ea typeface="Arial"/>
                <a:cs typeface="Arial"/>
                <a:sym typeface="Arial"/>
              </a:defRPr>
            </a:lvl9pPr>
          </a:lstStyle>
          <a:p>
            <a:endParaRPr dirty="0"/>
          </a:p>
        </p:txBody>
      </p:sp>
      <p:sp>
        <p:nvSpPr>
          <p:cNvPr id="3" name="Text Placeholder 2"/>
          <p:cNvSpPr>
            <a:spLocks noGrp="1"/>
          </p:cNvSpPr>
          <p:nvPr>
            <p:ph type="body" sz="quarter" idx="10"/>
          </p:nvPr>
        </p:nvSpPr>
        <p:spPr>
          <a:xfrm>
            <a:off x="842433" y="1318684"/>
            <a:ext cx="10739967" cy="4951225"/>
          </a:xfr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ullets (WHIT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sp>
        <p:nvSpPr>
          <p:cNvPr id="4" name="Text Placeholder 3"/>
          <p:cNvSpPr>
            <a:spLocks noGrp="1"/>
          </p:cNvSpPr>
          <p:nvPr>
            <p:ph type="body" sz="quarter" idx="10"/>
          </p:nvPr>
        </p:nvSpPr>
        <p:spPr>
          <a:xfrm>
            <a:off x="842434" y="1267883"/>
            <a:ext cx="10739967" cy="5079385"/>
          </a:xfr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41616" y="274637"/>
            <a:ext cx="10740785" cy="79216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667"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4267" b="0" i="0" u="none" strike="noStrike" cap="none">
                <a:solidFill>
                  <a:srgbClr val="002453"/>
                </a:solidFill>
                <a:latin typeface="Arial"/>
                <a:ea typeface="Arial"/>
                <a:cs typeface="Arial"/>
                <a:sym typeface="Arial"/>
              </a:defRPr>
            </a:lvl2pPr>
            <a:lvl3pPr marL="0" marR="0" lvl="2" indent="0" algn="l" rtl="0">
              <a:spcBef>
                <a:spcPts val="0"/>
              </a:spcBef>
              <a:spcAft>
                <a:spcPts val="0"/>
              </a:spcAft>
              <a:buNone/>
              <a:defRPr sz="4267" b="0" i="0" u="none" strike="noStrike" cap="none">
                <a:solidFill>
                  <a:srgbClr val="002453"/>
                </a:solidFill>
                <a:latin typeface="Arial"/>
                <a:ea typeface="Arial"/>
                <a:cs typeface="Arial"/>
                <a:sym typeface="Arial"/>
              </a:defRPr>
            </a:lvl3pPr>
            <a:lvl4pPr marL="0" marR="0" lvl="3" indent="0" algn="l" rtl="0">
              <a:spcBef>
                <a:spcPts val="0"/>
              </a:spcBef>
              <a:spcAft>
                <a:spcPts val="0"/>
              </a:spcAft>
              <a:buNone/>
              <a:defRPr sz="4267" b="0" i="0" u="none" strike="noStrike" cap="none">
                <a:solidFill>
                  <a:srgbClr val="002453"/>
                </a:solidFill>
                <a:latin typeface="Arial"/>
                <a:ea typeface="Arial"/>
                <a:cs typeface="Arial"/>
                <a:sym typeface="Arial"/>
              </a:defRPr>
            </a:lvl4pPr>
            <a:lvl5pPr marL="0" marR="0" lvl="4" indent="0" algn="l" rtl="0">
              <a:spcBef>
                <a:spcPts val="0"/>
              </a:spcBef>
              <a:spcAft>
                <a:spcPts val="0"/>
              </a:spcAft>
              <a:buNone/>
              <a:defRPr sz="4267" b="0" i="0" u="none" strike="noStrike" cap="none">
                <a:solidFill>
                  <a:srgbClr val="002453"/>
                </a:solidFill>
                <a:latin typeface="Arial"/>
                <a:ea typeface="Arial"/>
                <a:cs typeface="Arial"/>
                <a:sym typeface="Arial"/>
              </a:defRPr>
            </a:lvl5pPr>
            <a:lvl6pPr marL="609585" marR="0" lvl="5" indent="0" algn="l" rtl="0">
              <a:spcBef>
                <a:spcPts val="0"/>
              </a:spcBef>
              <a:spcAft>
                <a:spcPts val="0"/>
              </a:spcAft>
              <a:buNone/>
              <a:defRPr sz="4267" b="0" i="0" u="none" strike="noStrike" cap="none">
                <a:solidFill>
                  <a:srgbClr val="002453"/>
                </a:solidFill>
                <a:latin typeface="Arial"/>
                <a:ea typeface="Arial"/>
                <a:cs typeface="Arial"/>
                <a:sym typeface="Arial"/>
              </a:defRPr>
            </a:lvl6pPr>
            <a:lvl7pPr marL="1219170" marR="0" lvl="6" indent="0" algn="l" rtl="0">
              <a:spcBef>
                <a:spcPts val="0"/>
              </a:spcBef>
              <a:spcAft>
                <a:spcPts val="0"/>
              </a:spcAft>
              <a:buNone/>
              <a:defRPr sz="4267" b="0" i="0" u="none" strike="noStrike" cap="none">
                <a:solidFill>
                  <a:srgbClr val="002453"/>
                </a:solidFill>
                <a:latin typeface="Arial"/>
                <a:ea typeface="Arial"/>
                <a:cs typeface="Arial"/>
                <a:sym typeface="Arial"/>
              </a:defRPr>
            </a:lvl7pPr>
            <a:lvl8pPr marL="1828754" marR="0" lvl="7" indent="0" algn="l" rtl="0">
              <a:spcBef>
                <a:spcPts val="0"/>
              </a:spcBef>
              <a:spcAft>
                <a:spcPts val="0"/>
              </a:spcAft>
              <a:buNone/>
              <a:defRPr sz="4267" b="0" i="0" u="none" strike="noStrike" cap="none">
                <a:solidFill>
                  <a:srgbClr val="002453"/>
                </a:solidFill>
                <a:latin typeface="Arial"/>
                <a:ea typeface="Arial"/>
                <a:cs typeface="Arial"/>
                <a:sym typeface="Arial"/>
              </a:defRPr>
            </a:lvl8pPr>
            <a:lvl9pPr marL="2438339" marR="0" lvl="8" indent="0" algn="l" rtl="0">
              <a:spcBef>
                <a:spcPts val="0"/>
              </a:spcBef>
              <a:spcAft>
                <a:spcPts val="0"/>
              </a:spcAft>
              <a:buNone/>
              <a:defRPr sz="4267" b="0" i="0" u="none" strike="noStrike" cap="none">
                <a:solidFill>
                  <a:srgbClr val="002453"/>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0" y="3118133"/>
            <a:ext cx="12192000" cy="69201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667"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4267" b="0" i="0" u="none" strike="noStrike" cap="none">
                <a:solidFill>
                  <a:srgbClr val="002453"/>
                </a:solidFill>
                <a:latin typeface="Arial"/>
                <a:ea typeface="Arial"/>
                <a:cs typeface="Arial"/>
                <a:sym typeface="Arial"/>
              </a:defRPr>
            </a:lvl2pPr>
            <a:lvl3pPr marL="0" marR="0" lvl="2" indent="0" algn="l" rtl="0">
              <a:spcBef>
                <a:spcPts val="0"/>
              </a:spcBef>
              <a:spcAft>
                <a:spcPts val="0"/>
              </a:spcAft>
              <a:buNone/>
              <a:defRPr sz="4267" b="0" i="0" u="none" strike="noStrike" cap="none">
                <a:solidFill>
                  <a:srgbClr val="002453"/>
                </a:solidFill>
                <a:latin typeface="Arial"/>
                <a:ea typeface="Arial"/>
                <a:cs typeface="Arial"/>
                <a:sym typeface="Arial"/>
              </a:defRPr>
            </a:lvl3pPr>
            <a:lvl4pPr marL="0" marR="0" lvl="3" indent="0" algn="l" rtl="0">
              <a:spcBef>
                <a:spcPts val="0"/>
              </a:spcBef>
              <a:spcAft>
                <a:spcPts val="0"/>
              </a:spcAft>
              <a:buNone/>
              <a:defRPr sz="4267" b="0" i="0" u="none" strike="noStrike" cap="none">
                <a:solidFill>
                  <a:srgbClr val="002453"/>
                </a:solidFill>
                <a:latin typeface="Arial"/>
                <a:ea typeface="Arial"/>
                <a:cs typeface="Arial"/>
                <a:sym typeface="Arial"/>
              </a:defRPr>
            </a:lvl4pPr>
            <a:lvl5pPr marL="0" marR="0" lvl="4" indent="0" algn="l" rtl="0">
              <a:spcBef>
                <a:spcPts val="0"/>
              </a:spcBef>
              <a:spcAft>
                <a:spcPts val="0"/>
              </a:spcAft>
              <a:buNone/>
              <a:defRPr sz="4267" b="0" i="0" u="none" strike="noStrike" cap="none">
                <a:solidFill>
                  <a:srgbClr val="002453"/>
                </a:solidFill>
                <a:latin typeface="Arial"/>
                <a:ea typeface="Arial"/>
                <a:cs typeface="Arial"/>
                <a:sym typeface="Arial"/>
              </a:defRPr>
            </a:lvl5pPr>
            <a:lvl6pPr marL="609585" marR="0" lvl="5" indent="0" algn="l" rtl="0">
              <a:spcBef>
                <a:spcPts val="0"/>
              </a:spcBef>
              <a:spcAft>
                <a:spcPts val="0"/>
              </a:spcAft>
              <a:buNone/>
              <a:defRPr sz="4267" b="0" i="0" u="none" strike="noStrike" cap="none">
                <a:solidFill>
                  <a:srgbClr val="002453"/>
                </a:solidFill>
                <a:latin typeface="Arial"/>
                <a:ea typeface="Arial"/>
                <a:cs typeface="Arial"/>
                <a:sym typeface="Arial"/>
              </a:defRPr>
            </a:lvl6pPr>
            <a:lvl7pPr marL="1219170" marR="0" lvl="6" indent="0" algn="l" rtl="0">
              <a:spcBef>
                <a:spcPts val="0"/>
              </a:spcBef>
              <a:spcAft>
                <a:spcPts val="0"/>
              </a:spcAft>
              <a:buNone/>
              <a:defRPr sz="4267" b="0" i="0" u="none" strike="noStrike" cap="none">
                <a:solidFill>
                  <a:srgbClr val="002453"/>
                </a:solidFill>
                <a:latin typeface="Arial"/>
                <a:ea typeface="Arial"/>
                <a:cs typeface="Arial"/>
                <a:sym typeface="Arial"/>
              </a:defRPr>
            </a:lvl7pPr>
            <a:lvl8pPr marL="1828754" marR="0" lvl="7" indent="0" algn="l" rtl="0">
              <a:spcBef>
                <a:spcPts val="0"/>
              </a:spcBef>
              <a:spcAft>
                <a:spcPts val="0"/>
              </a:spcAft>
              <a:buNone/>
              <a:defRPr sz="4267" b="0" i="0" u="none" strike="noStrike" cap="none">
                <a:solidFill>
                  <a:srgbClr val="002453"/>
                </a:solidFill>
                <a:latin typeface="Arial"/>
                <a:ea typeface="Arial"/>
                <a:cs typeface="Arial"/>
                <a:sym typeface="Arial"/>
              </a:defRPr>
            </a:lvl8pPr>
            <a:lvl9pPr marL="2438339" marR="0" lvl="8" indent="0" algn="l" rtl="0">
              <a:spcBef>
                <a:spcPts val="0"/>
              </a:spcBef>
              <a:spcAft>
                <a:spcPts val="0"/>
              </a:spcAft>
              <a:buNone/>
              <a:defRPr sz="4267" b="0" i="0" u="none" strike="noStrike" cap="none">
                <a:solidFill>
                  <a:srgbClr val="002453"/>
                </a:solidFill>
                <a:latin typeface="Arial"/>
                <a:ea typeface="Arial"/>
                <a:cs typeface="Arial"/>
                <a:sym typeface="Arial"/>
              </a:defRPr>
            </a:lvl9pPr>
          </a:lstStyle>
          <a:p>
            <a:endParaRPr/>
          </a:p>
        </p:txBody>
      </p:sp>
      <p:sp>
        <p:nvSpPr>
          <p:cNvPr id="31" name="Shape 31"/>
          <p:cNvSpPr txBox="1">
            <a:spLocks noGrp="1"/>
          </p:cNvSpPr>
          <p:nvPr>
            <p:ph type="subTitle" idx="1"/>
          </p:nvPr>
        </p:nvSpPr>
        <p:spPr>
          <a:xfrm>
            <a:off x="0" y="4000341"/>
            <a:ext cx="12192000" cy="404936"/>
          </a:xfrm>
          <a:prstGeom prst="rect">
            <a:avLst/>
          </a:prstGeom>
          <a:noFill/>
          <a:ln>
            <a:noFill/>
          </a:ln>
        </p:spPr>
        <p:txBody>
          <a:bodyPr lIns="91425" tIns="91425" rIns="91425" bIns="91425" anchor="t" anchorCtr="0"/>
          <a:lstStyle>
            <a:lvl1pPr marL="0" marR="0" lvl="0" indent="0" algn="ctr" rtl="0">
              <a:spcBef>
                <a:spcPts val="373"/>
              </a:spcBef>
              <a:spcAft>
                <a:spcPts val="0"/>
              </a:spcAft>
              <a:buClr>
                <a:schemeClr val="accent1"/>
              </a:buClr>
              <a:buFont typeface="Arial"/>
              <a:buNone/>
              <a:defRPr sz="1867" b="0" i="0" u="none" strike="noStrike" cap="none">
                <a:solidFill>
                  <a:srgbClr val="000000"/>
                </a:solidFill>
                <a:latin typeface="Arial"/>
                <a:ea typeface="Arial"/>
                <a:cs typeface="Arial"/>
                <a:sym typeface="Arial"/>
              </a:defRPr>
            </a:lvl1pPr>
            <a:lvl2pPr marL="609585" marR="0" lvl="1" indent="0" algn="ctr" rtl="0">
              <a:spcBef>
                <a:spcPts val="373"/>
              </a:spcBef>
              <a:spcAft>
                <a:spcPts val="0"/>
              </a:spcAft>
              <a:buClr>
                <a:schemeClr val="accent1"/>
              </a:buClr>
              <a:buFont typeface="Arial"/>
              <a:buNone/>
              <a:defRPr sz="1867" b="0" i="0" u="none" strike="noStrike" cap="none">
                <a:solidFill>
                  <a:srgbClr val="888888"/>
                </a:solidFill>
                <a:latin typeface="Arial"/>
                <a:ea typeface="Arial"/>
                <a:cs typeface="Arial"/>
                <a:sym typeface="Arial"/>
              </a:defRPr>
            </a:lvl2pPr>
            <a:lvl3pPr marL="1219170" marR="0" lvl="2" indent="0" algn="ctr" rtl="0">
              <a:spcBef>
                <a:spcPts val="320"/>
              </a:spcBef>
              <a:spcAft>
                <a:spcPts val="0"/>
              </a:spcAft>
              <a:buClr>
                <a:schemeClr val="accent1"/>
              </a:buClr>
              <a:buFont typeface="Arial"/>
              <a:buNone/>
              <a:defRPr sz="1600" b="0" i="0" u="none" strike="noStrike" cap="none">
                <a:solidFill>
                  <a:srgbClr val="888888"/>
                </a:solidFill>
                <a:latin typeface="Arial"/>
                <a:ea typeface="Arial"/>
                <a:cs typeface="Arial"/>
                <a:sym typeface="Arial"/>
              </a:defRPr>
            </a:lvl3pPr>
            <a:lvl4pPr marL="1828754" marR="0" lvl="3" indent="0" algn="ctr" rtl="0">
              <a:spcBef>
                <a:spcPts val="320"/>
              </a:spcBef>
              <a:spcAft>
                <a:spcPts val="0"/>
              </a:spcAft>
              <a:buClr>
                <a:schemeClr val="accent1"/>
              </a:buClr>
              <a:buFont typeface="Arial"/>
              <a:buNone/>
              <a:defRPr sz="1600" b="0" i="0" u="none" strike="noStrike" cap="none">
                <a:solidFill>
                  <a:srgbClr val="888888"/>
                </a:solidFill>
                <a:latin typeface="Arial"/>
                <a:ea typeface="Arial"/>
                <a:cs typeface="Arial"/>
                <a:sym typeface="Arial"/>
              </a:defRPr>
            </a:lvl4pPr>
            <a:lvl5pPr marL="2438339" marR="0" lvl="4" indent="0" algn="ctr" rtl="0">
              <a:spcBef>
                <a:spcPts val="267"/>
              </a:spcBef>
              <a:spcAft>
                <a:spcPts val="0"/>
              </a:spcAft>
              <a:buClr>
                <a:schemeClr val="accent1"/>
              </a:buClr>
              <a:buFont typeface="Arial"/>
              <a:buNone/>
              <a:defRPr sz="1333" b="0" i="0" u="none" strike="noStrike" cap="none">
                <a:solidFill>
                  <a:srgbClr val="888888"/>
                </a:solidFill>
                <a:latin typeface="Arial"/>
                <a:ea typeface="Arial"/>
                <a:cs typeface="Arial"/>
                <a:sym typeface="Arial"/>
              </a:defRPr>
            </a:lvl5pPr>
            <a:lvl6pPr marL="3047924" marR="0" lvl="5"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6pPr>
            <a:lvl7pPr marL="3657509" marR="0" lvl="6"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7pPr>
            <a:lvl8pPr marL="4267093" marR="0" lvl="7"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8pPr>
            <a:lvl9pPr marL="4876678" marR="0" lvl="8"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 Web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3"/>
        <p:cNvGrpSpPr/>
        <p:nvPr/>
      </p:nvGrpSpPr>
      <p:grpSpPr>
        <a:xfrm>
          <a:off x="0" y="0"/>
          <a:ext cx="0" cy="0"/>
          <a:chOff x="0" y="0"/>
          <a:chExt cx="0" cy="0"/>
        </a:xfrm>
      </p:grpSpPr>
      <p:pic>
        <p:nvPicPr>
          <p:cNvPr id="9" name="Picture 8" descr="The Podium Data Marketplace 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8160"/>
          </a:xfrm>
          <a:prstGeom prst="rect">
            <a:avLst/>
          </a:prstGeom>
        </p:spPr>
      </p:pic>
      <p:cxnSp>
        <p:nvCxnSpPr>
          <p:cNvPr id="10" name="Straight Connector 9"/>
          <p:cNvCxnSpPr/>
          <p:nvPr userDrawn="1"/>
        </p:nvCxnSpPr>
        <p:spPr>
          <a:xfrm>
            <a:off x="-16676" y="5496505"/>
            <a:ext cx="12202584"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22768" y="2097702"/>
            <a:ext cx="12214768" cy="1131631"/>
          </a:xfrm>
        </p:spPr>
        <p:txBody>
          <a:bodyPr anchor="t">
            <a:noAutofit/>
          </a:bodyPr>
          <a:lstStyle>
            <a:lvl1pPr algn="ctr">
              <a:lnSpc>
                <a:spcPct val="80000"/>
              </a:lnSpc>
              <a:defRPr sz="4800" b="1" cap="none" spc="-200">
                <a:solidFill>
                  <a:schemeClr val="bg1"/>
                </a:solidFill>
                <a:effectLst>
                  <a:outerShdw blurRad="304800" dir="2700000" algn="tl" rotWithShape="0">
                    <a:schemeClr val="bg2">
                      <a:lumMod val="10000"/>
                      <a:alpha val="71000"/>
                    </a:schemeClr>
                  </a:outerShdw>
                </a:effectLst>
              </a:defRPr>
            </a:lvl1pPr>
          </a:lstStyle>
          <a:p>
            <a:r>
              <a:rPr lang="en-US" dirty="0" smtClean="0"/>
              <a:t>Click to edit Headline</a:t>
            </a:r>
            <a:endParaRPr lang="en-US" dirty="0"/>
          </a:p>
        </p:txBody>
      </p:sp>
      <p:pic>
        <p:nvPicPr>
          <p:cNvPr id="13" name="Picture 12" descr="podium_data_logo+tag.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5066" y="365277"/>
            <a:ext cx="2859101" cy="755011"/>
          </a:xfrm>
          <a:prstGeom prst="rect">
            <a:avLst/>
          </a:prstGeom>
        </p:spPr>
      </p:pic>
      <p:sp>
        <p:nvSpPr>
          <p:cNvPr id="5" name="Text Placeholder 4"/>
          <p:cNvSpPr>
            <a:spLocks noGrp="1"/>
          </p:cNvSpPr>
          <p:nvPr>
            <p:ph type="body" sz="quarter" idx="10" hasCustomPrompt="1"/>
          </p:nvPr>
        </p:nvSpPr>
        <p:spPr>
          <a:xfrm>
            <a:off x="0" y="1581050"/>
            <a:ext cx="12192000" cy="516653"/>
          </a:xfrm>
        </p:spPr>
        <p:txBody>
          <a:bodyPr vert="horz" anchor="t"/>
          <a:lstStyle>
            <a:lvl1pPr marL="135463" indent="0" algn="ctr">
              <a:buFontTx/>
              <a:buNone/>
              <a:defRPr sz="1867">
                <a:solidFill>
                  <a:srgbClr val="FFFFFF"/>
                </a:solidFill>
              </a:defRPr>
            </a:lvl1pPr>
            <a:lvl2pPr marL="728116" indent="0">
              <a:buFontTx/>
              <a:buNone/>
              <a:defRPr>
                <a:solidFill>
                  <a:srgbClr val="FFFFFF"/>
                </a:solidFill>
              </a:defRPr>
            </a:lvl2pPr>
            <a:lvl3pPr marL="1320768" indent="0">
              <a:buFontTx/>
              <a:buNone/>
              <a:defRPr>
                <a:solidFill>
                  <a:srgbClr val="FFFFFF"/>
                </a:solidFill>
              </a:defRPr>
            </a:lvl3pPr>
            <a:lvl4pPr marL="1930352" indent="0">
              <a:buFontTx/>
              <a:buNone/>
              <a:defRPr>
                <a:solidFill>
                  <a:srgbClr val="FFFFFF"/>
                </a:solidFill>
              </a:defRPr>
            </a:lvl4pPr>
            <a:lvl5pPr marL="2523004" indent="0">
              <a:buFontTx/>
              <a:buNone/>
              <a:defRPr>
                <a:solidFill>
                  <a:srgbClr val="FFFFFF"/>
                </a:solidFill>
              </a:defRPr>
            </a:lvl5pPr>
          </a:lstStyle>
          <a:p>
            <a:pPr lvl="0"/>
            <a:r>
              <a:rPr lang="en-US" dirty="0" smtClean="0"/>
              <a:t>Click to edit Optional Subhead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AB5263-9D7E-48AF-816F-8F1605E713E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49581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Bullets (WHIT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sp>
        <p:nvSpPr>
          <p:cNvPr id="4" name="Text Placeholder 3"/>
          <p:cNvSpPr>
            <a:spLocks noGrp="1"/>
          </p:cNvSpPr>
          <p:nvPr>
            <p:ph type="body" sz="quarter" idx="10"/>
          </p:nvPr>
        </p:nvSpPr>
        <p:spPr>
          <a:xfrm>
            <a:off x="842434" y="1267883"/>
            <a:ext cx="10739967" cy="5079385"/>
          </a:xfr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41616" y="274637"/>
            <a:ext cx="10740785" cy="79216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667"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4267" b="0" i="0" u="none" strike="noStrike" cap="none">
                <a:solidFill>
                  <a:srgbClr val="002453"/>
                </a:solidFill>
                <a:latin typeface="Arial"/>
                <a:ea typeface="Arial"/>
                <a:cs typeface="Arial"/>
                <a:sym typeface="Arial"/>
              </a:defRPr>
            </a:lvl2pPr>
            <a:lvl3pPr marL="0" marR="0" lvl="2" indent="0" algn="l" rtl="0">
              <a:spcBef>
                <a:spcPts val="0"/>
              </a:spcBef>
              <a:spcAft>
                <a:spcPts val="0"/>
              </a:spcAft>
              <a:buNone/>
              <a:defRPr sz="4267" b="0" i="0" u="none" strike="noStrike" cap="none">
                <a:solidFill>
                  <a:srgbClr val="002453"/>
                </a:solidFill>
                <a:latin typeface="Arial"/>
                <a:ea typeface="Arial"/>
                <a:cs typeface="Arial"/>
                <a:sym typeface="Arial"/>
              </a:defRPr>
            </a:lvl3pPr>
            <a:lvl4pPr marL="0" marR="0" lvl="3" indent="0" algn="l" rtl="0">
              <a:spcBef>
                <a:spcPts val="0"/>
              </a:spcBef>
              <a:spcAft>
                <a:spcPts val="0"/>
              </a:spcAft>
              <a:buNone/>
              <a:defRPr sz="4267" b="0" i="0" u="none" strike="noStrike" cap="none">
                <a:solidFill>
                  <a:srgbClr val="002453"/>
                </a:solidFill>
                <a:latin typeface="Arial"/>
                <a:ea typeface="Arial"/>
                <a:cs typeface="Arial"/>
                <a:sym typeface="Arial"/>
              </a:defRPr>
            </a:lvl4pPr>
            <a:lvl5pPr marL="0" marR="0" lvl="4" indent="0" algn="l" rtl="0">
              <a:spcBef>
                <a:spcPts val="0"/>
              </a:spcBef>
              <a:spcAft>
                <a:spcPts val="0"/>
              </a:spcAft>
              <a:buNone/>
              <a:defRPr sz="4267" b="0" i="0" u="none" strike="noStrike" cap="none">
                <a:solidFill>
                  <a:srgbClr val="002453"/>
                </a:solidFill>
                <a:latin typeface="Arial"/>
                <a:ea typeface="Arial"/>
                <a:cs typeface="Arial"/>
                <a:sym typeface="Arial"/>
              </a:defRPr>
            </a:lvl5pPr>
            <a:lvl6pPr marL="609585" marR="0" lvl="5" indent="0" algn="l" rtl="0">
              <a:spcBef>
                <a:spcPts val="0"/>
              </a:spcBef>
              <a:spcAft>
                <a:spcPts val="0"/>
              </a:spcAft>
              <a:buNone/>
              <a:defRPr sz="4267" b="0" i="0" u="none" strike="noStrike" cap="none">
                <a:solidFill>
                  <a:srgbClr val="002453"/>
                </a:solidFill>
                <a:latin typeface="Arial"/>
                <a:ea typeface="Arial"/>
                <a:cs typeface="Arial"/>
                <a:sym typeface="Arial"/>
              </a:defRPr>
            </a:lvl6pPr>
            <a:lvl7pPr marL="1219170" marR="0" lvl="6" indent="0" algn="l" rtl="0">
              <a:spcBef>
                <a:spcPts val="0"/>
              </a:spcBef>
              <a:spcAft>
                <a:spcPts val="0"/>
              </a:spcAft>
              <a:buNone/>
              <a:defRPr sz="4267" b="0" i="0" u="none" strike="noStrike" cap="none">
                <a:solidFill>
                  <a:srgbClr val="002453"/>
                </a:solidFill>
                <a:latin typeface="Arial"/>
                <a:ea typeface="Arial"/>
                <a:cs typeface="Arial"/>
                <a:sym typeface="Arial"/>
              </a:defRPr>
            </a:lvl7pPr>
            <a:lvl8pPr marL="1828754" marR="0" lvl="7" indent="0" algn="l" rtl="0">
              <a:spcBef>
                <a:spcPts val="0"/>
              </a:spcBef>
              <a:spcAft>
                <a:spcPts val="0"/>
              </a:spcAft>
              <a:buNone/>
              <a:defRPr sz="4267" b="0" i="0" u="none" strike="noStrike" cap="none">
                <a:solidFill>
                  <a:srgbClr val="002453"/>
                </a:solidFill>
                <a:latin typeface="Arial"/>
                <a:ea typeface="Arial"/>
                <a:cs typeface="Arial"/>
                <a:sym typeface="Arial"/>
              </a:defRPr>
            </a:lvl8pPr>
            <a:lvl9pPr marL="2438339" marR="0" lvl="8" indent="0" algn="l" rtl="0">
              <a:spcBef>
                <a:spcPts val="0"/>
              </a:spcBef>
              <a:spcAft>
                <a:spcPts val="0"/>
              </a:spcAft>
              <a:buNone/>
              <a:defRPr sz="4267" b="0" i="0" u="none" strike="noStrike" cap="none">
                <a:solidFill>
                  <a:srgbClr val="002453"/>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0" y="3118133"/>
            <a:ext cx="12192000" cy="69201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667"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4267" b="0" i="0" u="none" strike="noStrike" cap="none">
                <a:solidFill>
                  <a:srgbClr val="002453"/>
                </a:solidFill>
                <a:latin typeface="Arial"/>
                <a:ea typeface="Arial"/>
                <a:cs typeface="Arial"/>
                <a:sym typeface="Arial"/>
              </a:defRPr>
            </a:lvl2pPr>
            <a:lvl3pPr marL="0" marR="0" lvl="2" indent="0" algn="l" rtl="0">
              <a:spcBef>
                <a:spcPts val="0"/>
              </a:spcBef>
              <a:spcAft>
                <a:spcPts val="0"/>
              </a:spcAft>
              <a:buNone/>
              <a:defRPr sz="4267" b="0" i="0" u="none" strike="noStrike" cap="none">
                <a:solidFill>
                  <a:srgbClr val="002453"/>
                </a:solidFill>
                <a:latin typeface="Arial"/>
                <a:ea typeface="Arial"/>
                <a:cs typeface="Arial"/>
                <a:sym typeface="Arial"/>
              </a:defRPr>
            </a:lvl3pPr>
            <a:lvl4pPr marL="0" marR="0" lvl="3" indent="0" algn="l" rtl="0">
              <a:spcBef>
                <a:spcPts val="0"/>
              </a:spcBef>
              <a:spcAft>
                <a:spcPts val="0"/>
              </a:spcAft>
              <a:buNone/>
              <a:defRPr sz="4267" b="0" i="0" u="none" strike="noStrike" cap="none">
                <a:solidFill>
                  <a:srgbClr val="002453"/>
                </a:solidFill>
                <a:latin typeface="Arial"/>
                <a:ea typeface="Arial"/>
                <a:cs typeface="Arial"/>
                <a:sym typeface="Arial"/>
              </a:defRPr>
            </a:lvl4pPr>
            <a:lvl5pPr marL="0" marR="0" lvl="4" indent="0" algn="l" rtl="0">
              <a:spcBef>
                <a:spcPts val="0"/>
              </a:spcBef>
              <a:spcAft>
                <a:spcPts val="0"/>
              </a:spcAft>
              <a:buNone/>
              <a:defRPr sz="4267" b="0" i="0" u="none" strike="noStrike" cap="none">
                <a:solidFill>
                  <a:srgbClr val="002453"/>
                </a:solidFill>
                <a:latin typeface="Arial"/>
                <a:ea typeface="Arial"/>
                <a:cs typeface="Arial"/>
                <a:sym typeface="Arial"/>
              </a:defRPr>
            </a:lvl5pPr>
            <a:lvl6pPr marL="609585" marR="0" lvl="5" indent="0" algn="l" rtl="0">
              <a:spcBef>
                <a:spcPts val="0"/>
              </a:spcBef>
              <a:spcAft>
                <a:spcPts val="0"/>
              </a:spcAft>
              <a:buNone/>
              <a:defRPr sz="4267" b="0" i="0" u="none" strike="noStrike" cap="none">
                <a:solidFill>
                  <a:srgbClr val="002453"/>
                </a:solidFill>
                <a:latin typeface="Arial"/>
                <a:ea typeface="Arial"/>
                <a:cs typeface="Arial"/>
                <a:sym typeface="Arial"/>
              </a:defRPr>
            </a:lvl6pPr>
            <a:lvl7pPr marL="1219170" marR="0" lvl="6" indent="0" algn="l" rtl="0">
              <a:spcBef>
                <a:spcPts val="0"/>
              </a:spcBef>
              <a:spcAft>
                <a:spcPts val="0"/>
              </a:spcAft>
              <a:buNone/>
              <a:defRPr sz="4267" b="0" i="0" u="none" strike="noStrike" cap="none">
                <a:solidFill>
                  <a:srgbClr val="002453"/>
                </a:solidFill>
                <a:latin typeface="Arial"/>
                <a:ea typeface="Arial"/>
                <a:cs typeface="Arial"/>
                <a:sym typeface="Arial"/>
              </a:defRPr>
            </a:lvl7pPr>
            <a:lvl8pPr marL="1828754" marR="0" lvl="7" indent="0" algn="l" rtl="0">
              <a:spcBef>
                <a:spcPts val="0"/>
              </a:spcBef>
              <a:spcAft>
                <a:spcPts val="0"/>
              </a:spcAft>
              <a:buNone/>
              <a:defRPr sz="4267" b="0" i="0" u="none" strike="noStrike" cap="none">
                <a:solidFill>
                  <a:srgbClr val="002453"/>
                </a:solidFill>
                <a:latin typeface="Arial"/>
                <a:ea typeface="Arial"/>
                <a:cs typeface="Arial"/>
                <a:sym typeface="Arial"/>
              </a:defRPr>
            </a:lvl8pPr>
            <a:lvl9pPr marL="2438339" marR="0" lvl="8" indent="0" algn="l" rtl="0">
              <a:spcBef>
                <a:spcPts val="0"/>
              </a:spcBef>
              <a:spcAft>
                <a:spcPts val="0"/>
              </a:spcAft>
              <a:buNone/>
              <a:defRPr sz="4267" b="0" i="0" u="none" strike="noStrike" cap="none">
                <a:solidFill>
                  <a:srgbClr val="002453"/>
                </a:solidFill>
                <a:latin typeface="Arial"/>
                <a:ea typeface="Arial"/>
                <a:cs typeface="Arial"/>
                <a:sym typeface="Arial"/>
              </a:defRPr>
            </a:lvl9pPr>
          </a:lstStyle>
          <a:p>
            <a:endParaRPr/>
          </a:p>
        </p:txBody>
      </p:sp>
      <p:sp>
        <p:nvSpPr>
          <p:cNvPr id="31" name="Shape 31"/>
          <p:cNvSpPr txBox="1">
            <a:spLocks noGrp="1"/>
          </p:cNvSpPr>
          <p:nvPr>
            <p:ph type="subTitle" idx="1"/>
          </p:nvPr>
        </p:nvSpPr>
        <p:spPr>
          <a:xfrm>
            <a:off x="0" y="4000341"/>
            <a:ext cx="12192000" cy="404936"/>
          </a:xfrm>
          <a:prstGeom prst="rect">
            <a:avLst/>
          </a:prstGeom>
          <a:noFill/>
          <a:ln>
            <a:noFill/>
          </a:ln>
        </p:spPr>
        <p:txBody>
          <a:bodyPr lIns="91425" tIns="91425" rIns="91425" bIns="91425" anchor="t" anchorCtr="0"/>
          <a:lstStyle>
            <a:lvl1pPr marL="0" marR="0" lvl="0" indent="0" algn="ctr" rtl="0">
              <a:spcBef>
                <a:spcPts val="373"/>
              </a:spcBef>
              <a:spcAft>
                <a:spcPts val="0"/>
              </a:spcAft>
              <a:buClr>
                <a:schemeClr val="accent1"/>
              </a:buClr>
              <a:buFont typeface="Arial"/>
              <a:buNone/>
              <a:defRPr sz="1867" b="0" i="0" u="none" strike="noStrike" cap="none">
                <a:solidFill>
                  <a:srgbClr val="000000"/>
                </a:solidFill>
                <a:latin typeface="Arial"/>
                <a:ea typeface="Arial"/>
                <a:cs typeface="Arial"/>
                <a:sym typeface="Arial"/>
              </a:defRPr>
            </a:lvl1pPr>
            <a:lvl2pPr marL="609585" marR="0" lvl="1" indent="0" algn="ctr" rtl="0">
              <a:spcBef>
                <a:spcPts val="373"/>
              </a:spcBef>
              <a:spcAft>
                <a:spcPts val="0"/>
              </a:spcAft>
              <a:buClr>
                <a:schemeClr val="accent1"/>
              </a:buClr>
              <a:buFont typeface="Arial"/>
              <a:buNone/>
              <a:defRPr sz="1867" b="0" i="0" u="none" strike="noStrike" cap="none">
                <a:solidFill>
                  <a:srgbClr val="888888"/>
                </a:solidFill>
                <a:latin typeface="Arial"/>
                <a:ea typeface="Arial"/>
                <a:cs typeface="Arial"/>
                <a:sym typeface="Arial"/>
              </a:defRPr>
            </a:lvl2pPr>
            <a:lvl3pPr marL="1219170" marR="0" lvl="2" indent="0" algn="ctr" rtl="0">
              <a:spcBef>
                <a:spcPts val="320"/>
              </a:spcBef>
              <a:spcAft>
                <a:spcPts val="0"/>
              </a:spcAft>
              <a:buClr>
                <a:schemeClr val="accent1"/>
              </a:buClr>
              <a:buFont typeface="Arial"/>
              <a:buNone/>
              <a:defRPr sz="1600" b="0" i="0" u="none" strike="noStrike" cap="none">
                <a:solidFill>
                  <a:srgbClr val="888888"/>
                </a:solidFill>
                <a:latin typeface="Arial"/>
                <a:ea typeface="Arial"/>
                <a:cs typeface="Arial"/>
                <a:sym typeface="Arial"/>
              </a:defRPr>
            </a:lvl3pPr>
            <a:lvl4pPr marL="1828754" marR="0" lvl="3" indent="0" algn="ctr" rtl="0">
              <a:spcBef>
                <a:spcPts val="320"/>
              </a:spcBef>
              <a:spcAft>
                <a:spcPts val="0"/>
              </a:spcAft>
              <a:buClr>
                <a:schemeClr val="accent1"/>
              </a:buClr>
              <a:buFont typeface="Arial"/>
              <a:buNone/>
              <a:defRPr sz="1600" b="0" i="0" u="none" strike="noStrike" cap="none">
                <a:solidFill>
                  <a:srgbClr val="888888"/>
                </a:solidFill>
                <a:latin typeface="Arial"/>
                <a:ea typeface="Arial"/>
                <a:cs typeface="Arial"/>
                <a:sym typeface="Arial"/>
              </a:defRPr>
            </a:lvl4pPr>
            <a:lvl5pPr marL="2438339" marR="0" lvl="4" indent="0" algn="ctr" rtl="0">
              <a:spcBef>
                <a:spcPts val="267"/>
              </a:spcBef>
              <a:spcAft>
                <a:spcPts val="0"/>
              </a:spcAft>
              <a:buClr>
                <a:schemeClr val="accent1"/>
              </a:buClr>
              <a:buFont typeface="Arial"/>
              <a:buNone/>
              <a:defRPr sz="1333" b="0" i="0" u="none" strike="noStrike" cap="none">
                <a:solidFill>
                  <a:srgbClr val="888888"/>
                </a:solidFill>
                <a:latin typeface="Arial"/>
                <a:ea typeface="Arial"/>
                <a:cs typeface="Arial"/>
                <a:sym typeface="Arial"/>
              </a:defRPr>
            </a:lvl5pPr>
            <a:lvl6pPr marL="3047924" marR="0" lvl="5"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6pPr>
            <a:lvl7pPr marL="3657509" marR="0" lvl="6"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7pPr>
            <a:lvl8pPr marL="4267093" marR="0" lvl="7"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8pPr>
            <a:lvl9pPr marL="4876678" marR="0" lvl="8" indent="0" algn="ctr" rtl="0">
              <a:spcBef>
                <a:spcPts val="533"/>
              </a:spcBef>
              <a:buClr>
                <a:srgbClr val="888888"/>
              </a:buClr>
              <a:buFont typeface="Arial"/>
              <a:buNone/>
              <a:defRPr sz="2667"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 Web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chemeClr val="accent1"/>
              </a:buClr>
              <a:buSzPct val="75000"/>
              <a:defRPr sz="1600"/>
            </a:lvl1pPr>
            <a:lvl2pPr>
              <a:buClr>
                <a:schemeClr val="accent1"/>
              </a:buClr>
              <a:buSzPct val="75000"/>
              <a:defRPr sz="1400"/>
            </a:lvl2pPr>
            <a:lvl3pPr>
              <a:buClr>
                <a:schemeClr val="accent1"/>
              </a:buClr>
              <a:buSzPct val="75000"/>
              <a:defRPr sz="1200"/>
            </a:lvl3pPr>
            <a:lvl4pPr>
              <a:buClr>
                <a:schemeClr val="accent1"/>
              </a:buClr>
              <a:buSzPct val="75000"/>
              <a:defRPr sz="1200"/>
            </a:lvl4pPr>
            <a:lvl5pPr>
              <a:buClr>
                <a:schemeClr val="accent1"/>
              </a:buClr>
              <a:buSzPct val="75000"/>
              <a:defRPr sz="1000" kern="1000" spc="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bwMode="auto">
          <a:xfrm>
            <a:off x="841616" y="429247"/>
            <a:ext cx="10740785" cy="792163"/>
          </a:xfrm>
          <a:prstGeom prst="rect">
            <a:avLst/>
          </a:prstGeom>
          <a:noFill/>
          <a:ln w="9525">
            <a:noFill/>
            <a:miter lim="800000"/>
            <a:headEnd/>
            <a:tailEnd/>
          </a:ln>
        </p:spPr>
        <p:txBody>
          <a:bodyPr/>
          <a:lstStyle/>
          <a:p>
            <a:pPr lvl="0"/>
            <a:r>
              <a:rPr lang="en-US" dirty="0" smtClean="0"/>
              <a:t>Click to edit Master title style</a:t>
            </a:r>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AB5263-9D7E-48AF-816F-8F1605E713E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137736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AB5263-9D7E-48AF-816F-8F1605E713E9}"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172370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AB5263-9D7E-48AF-816F-8F1605E713E9}"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192589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B5263-9D7E-48AF-816F-8F1605E713E9}"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287636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AB5263-9D7E-48AF-816F-8F1605E713E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70403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AB5263-9D7E-48AF-816F-8F1605E713E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D519F-76B0-4A65-AABB-BED9961F0AF4}" type="slidenum">
              <a:rPr lang="en-US" smtClean="0"/>
              <a:t>‹#›</a:t>
            </a:fld>
            <a:endParaRPr lang="en-US"/>
          </a:p>
        </p:txBody>
      </p:sp>
    </p:spTree>
    <p:extLst>
      <p:ext uri="{BB962C8B-B14F-4D97-AF65-F5344CB8AC3E}">
        <p14:creationId xmlns:p14="http://schemas.microsoft.com/office/powerpoint/2010/main" val="306638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B5263-9D7E-48AF-816F-8F1605E713E9}" type="datetimeFigureOut">
              <a:rPr lang="en-US" smtClean="0"/>
              <a:t>3/13/2017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D519F-76B0-4A65-AABB-BED9961F0AF4}" type="slidenum">
              <a:rPr lang="en-US" smtClean="0"/>
              <a:t>‹#›</a:t>
            </a:fld>
            <a:endParaRPr lang="en-US"/>
          </a:p>
        </p:txBody>
      </p:sp>
    </p:spTree>
    <p:extLst>
      <p:ext uri="{BB962C8B-B14F-4D97-AF65-F5344CB8AC3E}">
        <p14:creationId xmlns:p14="http://schemas.microsoft.com/office/powerpoint/2010/main" val="3413841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689" r:id="rId13"/>
    <p:sldLayoutId id="2147483673" r:id="rId14"/>
    <p:sldLayoutId id="2147483674" r:id="rId15"/>
    <p:sldLayoutId id="2147483675" r:id="rId16"/>
    <p:sldLayoutId id="2147483676" r:id="rId17"/>
    <p:sldLayoutId id="2147483691"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Shape 9"/>
        <p:cNvGrpSpPr/>
        <p:nvPr/>
      </p:nvGrpSpPr>
      <p:grpSpPr>
        <a:xfrm>
          <a:off x="0" y="0"/>
          <a:ext cx="0" cy="0"/>
          <a:chOff x="0" y="0"/>
          <a:chExt cx="0" cy="0"/>
        </a:xfrm>
      </p:grpSpPr>
      <p:pic>
        <p:nvPicPr>
          <p:cNvPr id="9" name="Picture 8" descr="podium_data_slide_background-03.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45936"/>
            <a:ext cx="12192000" cy="512064"/>
          </a:xfrm>
          <a:prstGeom prst="rect">
            <a:avLst/>
          </a:prstGeom>
        </p:spPr>
      </p:pic>
      <p:sp>
        <p:nvSpPr>
          <p:cNvPr id="13" name="Rectangle 12"/>
          <p:cNvSpPr/>
          <p:nvPr userDrawn="1"/>
        </p:nvSpPr>
        <p:spPr>
          <a:xfrm>
            <a:off x="1" y="0"/>
            <a:ext cx="12191999" cy="6352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867" kern="0">
              <a:solidFill>
                <a:srgbClr val="FFFFFF"/>
              </a:solidFill>
              <a:sym typeface="Arial"/>
            </a:endParaRPr>
          </a:p>
        </p:txBody>
      </p:sp>
      <p:sp>
        <p:nvSpPr>
          <p:cNvPr id="10" name="Shape 10"/>
          <p:cNvSpPr txBox="1"/>
          <p:nvPr/>
        </p:nvSpPr>
        <p:spPr>
          <a:xfrm>
            <a:off x="11582401" y="6365414"/>
            <a:ext cx="629065" cy="492585"/>
          </a:xfrm>
          <a:prstGeom prst="rect">
            <a:avLst/>
          </a:prstGeom>
          <a:noFill/>
          <a:ln>
            <a:noFill/>
          </a:ln>
        </p:spPr>
        <p:txBody>
          <a:bodyPr lIns="0" tIns="0" rIns="0" bIns="0" anchor="ctr" anchorCtr="0">
            <a:noAutofit/>
          </a:bodyPr>
          <a:lstStyle/>
          <a:p>
            <a:pPr algn="ctr" defTabSz="1219170">
              <a:buSzPct val="25000"/>
            </a:pPr>
            <a:fld id="{00000000-1234-1234-1234-123412341234}" type="slidenum">
              <a:rPr lang="en-US" sz="1067" kern="0">
                <a:solidFill>
                  <a:srgbClr val="FFFFFF"/>
                </a:solidFill>
                <a:ea typeface="Arial"/>
                <a:cs typeface="Arial"/>
                <a:sym typeface="Arial"/>
              </a:rPr>
              <a:pPr algn="ctr" defTabSz="1219170">
                <a:buSzPct val="25000"/>
              </a:pPr>
              <a:t>‹#›</a:t>
            </a:fld>
            <a:endParaRPr lang="en-US" sz="1200" kern="0" dirty="0">
              <a:solidFill>
                <a:srgbClr val="FFFFFF"/>
              </a:solidFill>
              <a:ea typeface="Arial"/>
              <a:cs typeface="Arial"/>
              <a:sym typeface="Arial"/>
            </a:endParaRPr>
          </a:p>
        </p:txBody>
      </p:sp>
      <p:sp>
        <p:nvSpPr>
          <p:cNvPr id="11" name="Shape 11"/>
          <p:cNvSpPr txBox="1">
            <a:spLocks noGrp="1"/>
          </p:cNvSpPr>
          <p:nvPr>
            <p:ph type="title"/>
          </p:nvPr>
        </p:nvSpPr>
        <p:spPr>
          <a:xfrm>
            <a:off x="841616" y="274637"/>
            <a:ext cx="10740785" cy="79216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200" b="0" i="0" u="none" strike="noStrike" cap="none">
                <a:solidFill>
                  <a:srgbClr val="002453"/>
                </a:solidFill>
                <a:latin typeface="Arial"/>
                <a:ea typeface="Arial"/>
                <a:cs typeface="Arial"/>
                <a:sym typeface="Arial"/>
              </a:defRPr>
            </a:lvl2pPr>
            <a:lvl3pPr marL="0" marR="0" lvl="2" indent="0" algn="l" rtl="0">
              <a:spcBef>
                <a:spcPts val="0"/>
              </a:spcBef>
              <a:spcAft>
                <a:spcPts val="0"/>
              </a:spcAft>
              <a:buNone/>
              <a:defRPr sz="3200" b="0" i="0" u="none" strike="noStrike" cap="none">
                <a:solidFill>
                  <a:srgbClr val="002453"/>
                </a:solidFill>
                <a:latin typeface="Arial"/>
                <a:ea typeface="Arial"/>
                <a:cs typeface="Arial"/>
                <a:sym typeface="Arial"/>
              </a:defRPr>
            </a:lvl3pPr>
            <a:lvl4pPr marL="0" marR="0" lvl="3" indent="0" algn="l" rtl="0">
              <a:spcBef>
                <a:spcPts val="0"/>
              </a:spcBef>
              <a:spcAft>
                <a:spcPts val="0"/>
              </a:spcAft>
              <a:buNone/>
              <a:defRPr sz="3200" b="0" i="0" u="none" strike="noStrike" cap="none">
                <a:solidFill>
                  <a:srgbClr val="002453"/>
                </a:solidFill>
                <a:latin typeface="Arial"/>
                <a:ea typeface="Arial"/>
                <a:cs typeface="Arial"/>
                <a:sym typeface="Arial"/>
              </a:defRPr>
            </a:lvl4pPr>
            <a:lvl5pPr marL="0" marR="0" lvl="4" indent="0" algn="l" rtl="0">
              <a:spcBef>
                <a:spcPts val="0"/>
              </a:spcBef>
              <a:spcAft>
                <a:spcPts val="0"/>
              </a:spcAft>
              <a:buNone/>
              <a:defRPr sz="3200" b="0" i="0" u="none" strike="noStrike" cap="none">
                <a:solidFill>
                  <a:srgbClr val="002453"/>
                </a:solidFill>
                <a:latin typeface="Arial"/>
                <a:ea typeface="Arial"/>
                <a:cs typeface="Arial"/>
                <a:sym typeface="Arial"/>
              </a:defRPr>
            </a:lvl5pPr>
            <a:lvl6pPr marL="457200" marR="0" lvl="5" indent="0" algn="l" rtl="0">
              <a:spcBef>
                <a:spcPts val="0"/>
              </a:spcBef>
              <a:spcAft>
                <a:spcPts val="0"/>
              </a:spcAft>
              <a:buNone/>
              <a:defRPr sz="3200" b="0" i="0" u="none" strike="noStrike" cap="none">
                <a:solidFill>
                  <a:srgbClr val="002453"/>
                </a:solidFill>
                <a:latin typeface="Arial"/>
                <a:ea typeface="Arial"/>
                <a:cs typeface="Arial"/>
                <a:sym typeface="Arial"/>
              </a:defRPr>
            </a:lvl6pPr>
            <a:lvl7pPr marL="914400" marR="0" lvl="6" indent="0" algn="l" rtl="0">
              <a:spcBef>
                <a:spcPts val="0"/>
              </a:spcBef>
              <a:spcAft>
                <a:spcPts val="0"/>
              </a:spcAft>
              <a:buNone/>
              <a:defRPr sz="3200" b="0" i="0" u="none" strike="noStrike" cap="none">
                <a:solidFill>
                  <a:srgbClr val="002453"/>
                </a:solidFill>
                <a:latin typeface="Arial"/>
                <a:ea typeface="Arial"/>
                <a:cs typeface="Arial"/>
                <a:sym typeface="Arial"/>
              </a:defRPr>
            </a:lvl7pPr>
            <a:lvl8pPr marL="1371600" marR="0" lvl="7" indent="0" algn="l" rtl="0">
              <a:spcBef>
                <a:spcPts val="0"/>
              </a:spcBef>
              <a:spcAft>
                <a:spcPts val="0"/>
              </a:spcAft>
              <a:buNone/>
              <a:defRPr sz="3200" b="0" i="0" u="none" strike="noStrike" cap="none">
                <a:solidFill>
                  <a:srgbClr val="002453"/>
                </a:solidFill>
                <a:latin typeface="Arial"/>
                <a:ea typeface="Arial"/>
                <a:cs typeface="Arial"/>
                <a:sym typeface="Arial"/>
              </a:defRPr>
            </a:lvl8pPr>
            <a:lvl9pPr marL="1828800" marR="0" lvl="8" indent="0" algn="l" rtl="0">
              <a:spcBef>
                <a:spcPts val="0"/>
              </a:spcBef>
              <a:spcAft>
                <a:spcPts val="0"/>
              </a:spcAft>
              <a:buNone/>
              <a:defRPr sz="3200" b="0" i="0" u="none" strike="noStrike" cap="none">
                <a:solidFill>
                  <a:srgbClr val="002453"/>
                </a:solidFill>
                <a:latin typeface="Arial"/>
                <a:ea typeface="Arial"/>
                <a:cs typeface="Arial"/>
                <a:sym typeface="Arial"/>
              </a:defRPr>
            </a:lvl9pPr>
          </a:lstStyle>
          <a:p>
            <a:endParaRPr dirty="0"/>
          </a:p>
        </p:txBody>
      </p:sp>
      <p:sp>
        <p:nvSpPr>
          <p:cNvPr id="12" name="Shape 12"/>
          <p:cNvSpPr txBox="1">
            <a:spLocks noGrp="1"/>
          </p:cNvSpPr>
          <p:nvPr>
            <p:ph type="body" idx="1"/>
          </p:nvPr>
        </p:nvSpPr>
        <p:spPr>
          <a:xfrm>
            <a:off x="841616" y="1295400"/>
            <a:ext cx="10740785" cy="4830763"/>
          </a:xfrm>
          <a:prstGeom prst="rect">
            <a:avLst/>
          </a:prstGeom>
          <a:noFill/>
          <a:ln>
            <a:noFill/>
          </a:ln>
        </p:spPr>
        <p:txBody>
          <a:bodyPr lIns="91425" tIns="91425" rIns="91425" bIns="91425" anchor="t" anchorCtr="0"/>
          <a:lstStyle>
            <a:lvl1pPr marL="117475" marR="0" lvl="0" indent="-15875" algn="l" rtl="0">
              <a:spcBef>
                <a:spcPts val="32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627063" marR="0" lvl="1" indent="-80962" algn="l" rtl="0">
              <a:spcBef>
                <a:spcPts val="280"/>
              </a:spcBef>
              <a:spcAft>
                <a:spcPts val="0"/>
              </a:spcAft>
              <a:buClr>
                <a:schemeClr val="accent1"/>
              </a:buClr>
              <a:buSzPct val="100000"/>
              <a:buFont typeface="Arial"/>
              <a:buChar char="•"/>
              <a:defRPr sz="1400" b="0" i="0" u="none" strike="noStrike" cap="none">
                <a:solidFill>
                  <a:schemeClr val="dk1"/>
                </a:solidFill>
                <a:latin typeface="Arial"/>
                <a:ea typeface="Arial"/>
                <a:cs typeface="Arial"/>
                <a:sym typeface="Arial"/>
              </a:defRPr>
            </a:lvl2pPr>
            <a:lvl3pPr marL="1027113" marR="0" lvl="2" indent="-36512" algn="l" rtl="0">
              <a:spcBef>
                <a:spcPts val="240"/>
              </a:spcBef>
              <a:spcAft>
                <a:spcPts val="0"/>
              </a:spcAft>
              <a:buClr>
                <a:schemeClr val="accent1"/>
              </a:buClr>
              <a:buSzPct val="100000"/>
              <a:buFont typeface="Arial"/>
              <a:buChar char="•"/>
              <a:defRPr sz="1200" b="0" i="0" u="none" strike="noStrike" cap="none">
                <a:solidFill>
                  <a:schemeClr val="dk1"/>
                </a:solidFill>
                <a:latin typeface="Arial"/>
                <a:ea typeface="Arial"/>
                <a:cs typeface="Arial"/>
                <a:sym typeface="Arial"/>
              </a:defRPr>
            </a:lvl3pPr>
            <a:lvl4pPr marL="1489075" marR="0" lvl="3" indent="-41275" algn="l" rtl="0">
              <a:spcBef>
                <a:spcPts val="240"/>
              </a:spcBef>
              <a:spcAft>
                <a:spcPts val="0"/>
              </a:spcAft>
              <a:buClr>
                <a:schemeClr val="accent1"/>
              </a:buClr>
              <a:buSzPct val="100000"/>
              <a:buFont typeface="Arial"/>
              <a:buChar char="•"/>
              <a:defRPr sz="1200" b="0" i="0" u="none" strike="noStrike" cap="none">
                <a:solidFill>
                  <a:schemeClr val="dk1"/>
                </a:solidFill>
                <a:latin typeface="Arial"/>
                <a:ea typeface="Arial"/>
                <a:cs typeface="Arial"/>
                <a:sym typeface="Arial"/>
              </a:defRPr>
            </a:lvl4pPr>
            <a:lvl5pPr marL="1944688" marR="0" lvl="4" indent="-52388" algn="l" rtl="0">
              <a:spcBef>
                <a:spcPts val="200"/>
              </a:spcBef>
              <a:spcAft>
                <a:spcPts val="0"/>
              </a:spcAft>
              <a:buClr>
                <a:schemeClr val="accent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ubtitle 3"/>
          <p:cNvSpPr txBox="1">
            <a:spLocks/>
          </p:cNvSpPr>
          <p:nvPr userDrawn="1"/>
        </p:nvSpPr>
        <p:spPr>
          <a:xfrm>
            <a:off x="487381" y="6365416"/>
            <a:ext cx="3245201" cy="492585"/>
          </a:xfrm>
          <a:prstGeom prst="rect">
            <a:avLst/>
          </a:prstGeom>
        </p:spPr>
        <p:txBody>
          <a:bodyPr lIns="0" tIns="0" rIns="0" bIns="0" anchor="ctr"/>
          <a:lstStyle>
            <a:lvl1pPr marL="117475" indent="-117475" algn="l" rtl="0" eaLnBrk="1" fontAlgn="base" hangingPunct="1">
              <a:spcBef>
                <a:spcPct val="20000"/>
              </a:spcBef>
              <a:spcAft>
                <a:spcPct val="0"/>
              </a:spcAft>
              <a:buClr>
                <a:schemeClr val="accent1"/>
              </a:buClr>
              <a:buFontTx/>
              <a:buBlip>
                <a:blip r:embed="rId10"/>
              </a:buBlip>
              <a:defRPr sz="1600" kern="1200">
                <a:solidFill>
                  <a:schemeClr val="tx1"/>
                </a:solidFill>
                <a:latin typeface="Arial" pitchFamily="34" charset="0"/>
                <a:ea typeface="+mn-ea"/>
                <a:cs typeface="Arial" pitchFamily="34" charset="0"/>
              </a:defRPr>
            </a:lvl1pPr>
            <a:lvl2pPr marL="627063" indent="-169863" algn="l" rtl="0" eaLnBrk="1" fontAlgn="base" hangingPunct="1">
              <a:spcBef>
                <a:spcPct val="20000"/>
              </a:spcBef>
              <a:spcAft>
                <a:spcPct val="0"/>
              </a:spcAft>
              <a:buClr>
                <a:schemeClr val="accent1"/>
              </a:buClr>
              <a:buFontTx/>
              <a:buBlip>
                <a:blip r:embed="rId10"/>
              </a:buBlip>
              <a:defRPr sz="1400" kern="1200">
                <a:solidFill>
                  <a:schemeClr val="tx1"/>
                </a:solidFill>
                <a:latin typeface="Arial" pitchFamily="34" charset="0"/>
                <a:ea typeface="+mn-ea"/>
                <a:cs typeface="Arial" pitchFamily="34" charset="0"/>
              </a:defRPr>
            </a:lvl2pPr>
            <a:lvl3pPr marL="1027113" indent="-112713" algn="l" rtl="0" eaLnBrk="1" fontAlgn="base" hangingPunct="1">
              <a:spcBef>
                <a:spcPct val="20000"/>
              </a:spcBef>
              <a:spcAft>
                <a:spcPct val="0"/>
              </a:spcAft>
              <a:buClr>
                <a:schemeClr val="accent1"/>
              </a:buClr>
              <a:buFontTx/>
              <a:buBlip>
                <a:blip r:embed="rId10"/>
              </a:buBlip>
              <a:defRPr sz="1200" kern="1200">
                <a:solidFill>
                  <a:schemeClr val="tx1"/>
                </a:solidFill>
                <a:latin typeface="Arial" pitchFamily="34" charset="0"/>
                <a:ea typeface="+mn-ea"/>
                <a:cs typeface="Arial" pitchFamily="34" charset="0"/>
              </a:defRPr>
            </a:lvl3pPr>
            <a:lvl4pPr marL="1489075" indent="-117475" algn="l" rtl="0" eaLnBrk="1" fontAlgn="base" hangingPunct="1">
              <a:spcBef>
                <a:spcPct val="20000"/>
              </a:spcBef>
              <a:spcAft>
                <a:spcPct val="0"/>
              </a:spcAft>
              <a:buClr>
                <a:schemeClr val="accent1"/>
              </a:buClr>
              <a:buFontTx/>
              <a:buBlip>
                <a:blip r:embed="rId10"/>
              </a:buBlip>
              <a:defRPr sz="1200" kern="1200">
                <a:solidFill>
                  <a:schemeClr val="tx1"/>
                </a:solidFill>
                <a:latin typeface="Arial" pitchFamily="34" charset="0"/>
                <a:ea typeface="+mn-ea"/>
                <a:cs typeface="Arial" pitchFamily="34" charset="0"/>
              </a:defRPr>
            </a:lvl4pPr>
            <a:lvl5pPr marL="1944688" indent="-115888" algn="l" rtl="0" eaLnBrk="1" fontAlgn="base" hangingPunct="1">
              <a:spcBef>
                <a:spcPct val="20000"/>
              </a:spcBef>
              <a:spcAft>
                <a:spcPct val="0"/>
              </a:spcAft>
              <a:buClr>
                <a:schemeClr val="accent1"/>
              </a:buClr>
              <a:buFontTx/>
              <a:buBlip>
                <a:blip r:embed="rId10"/>
              </a:buBlip>
              <a:defRPr sz="1000" kern="1000" cap="all" spc="1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Clr>
                <a:srgbClr val="EA2739"/>
              </a:buClr>
              <a:buFontTx/>
              <a:buNone/>
            </a:pPr>
            <a:r>
              <a:rPr lang="en-US" sz="800" b="1" kern="0" spc="40" dirty="0" smtClean="0">
                <a:solidFill>
                  <a:srgbClr val="FFFFFF"/>
                </a:solidFill>
                <a:sym typeface="Arial"/>
              </a:rPr>
              <a:t>CONFIDENTIAL AND PROPRIETARY INFORMATION</a:t>
            </a:r>
            <a:endParaRPr lang="en-US" sz="800" b="1" kern="0" spc="40" dirty="0">
              <a:solidFill>
                <a:srgbClr val="FFFFFF"/>
              </a:solidFill>
              <a:sym typeface="Arial"/>
            </a:endParaRPr>
          </a:p>
        </p:txBody>
      </p:sp>
    </p:spTree>
    <p:extLst>
      <p:ext uri="{BB962C8B-B14F-4D97-AF65-F5344CB8AC3E}">
        <p14:creationId xmlns:p14="http://schemas.microsoft.com/office/powerpoint/2010/main" val="1939390406"/>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302676" marR="0" lvl="0" indent="-16721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Shape 9"/>
        <p:cNvGrpSpPr/>
        <p:nvPr/>
      </p:nvGrpSpPr>
      <p:grpSpPr>
        <a:xfrm>
          <a:off x="0" y="0"/>
          <a:ext cx="0" cy="0"/>
          <a:chOff x="0" y="0"/>
          <a:chExt cx="0" cy="0"/>
        </a:xfrm>
      </p:grpSpPr>
      <p:pic>
        <p:nvPicPr>
          <p:cNvPr id="9" name="Picture 8" descr="podium_data_slide_background-03.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45936"/>
            <a:ext cx="12192000" cy="512064"/>
          </a:xfrm>
          <a:prstGeom prst="rect">
            <a:avLst/>
          </a:prstGeom>
        </p:spPr>
      </p:pic>
      <p:sp>
        <p:nvSpPr>
          <p:cNvPr id="13" name="Rectangle 12"/>
          <p:cNvSpPr/>
          <p:nvPr userDrawn="1"/>
        </p:nvSpPr>
        <p:spPr>
          <a:xfrm>
            <a:off x="1" y="0"/>
            <a:ext cx="12191999" cy="6352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867" kern="0">
              <a:solidFill>
                <a:srgbClr val="FFFFFF"/>
              </a:solidFill>
              <a:sym typeface="Arial"/>
            </a:endParaRPr>
          </a:p>
        </p:txBody>
      </p:sp>
      <p:sp>
        <p:nvSpPr>
          <p:cNvPr id="10" name="Shape 10"/>
          <p:cNvSpPr txBox="1"/>
          <p:nvPr/>
        </p:nvSpPr>
        <p:spPr>
          <a:xfrm>
            <a:off x="11582401" y="6365414"/>
            <a:ext cx="629065" cy="492585"/>
          </a:xfrm>
          <a:prstGeom prst="rect">
            <a:avLst/>
          </a:prstGeom>
          <a:noFill/>
          <a:ln>
            <a:noFill/>
          </a:ln>
        </p:spPr>
        <p:txBody>
          <a:bodyPr lIns="0" tIns="0" rIns="0" bIns="0" anchor="ctr" anchorCtr="0">
            <a:noAutofit/>
          </a:bodyPr>
          <a:lstStyle/>
          <a:p>
            <a:pPr algn="ctr" defTabSz="1219170">
              <a:buSzPct val="25000"/>
            </a:pPr>
            <a:fld id="{00000000-1234-1234-1234-123412341234}" type="slidenum">
              <a:rPr lang="en-US" sz="1067" kern="0">
                <a:solidFill>
                  <a:srgbClr val="FFFFFF"/>
                </a:solidFill>
                <a:ea typeface="Arial"/>
                <a:cs typeface="Arial"/>
                <a:sym typeface="Arial"/>
              </a:rPr>
              <a:pPr algn="ctr" defTabSz="1219170">
                <a:buSzPct val="25000"/>
              </a:pPr>
              <a:t>‹#›</a:t>
            </a:fld>
            <a:endParaRPr lang="en-US" sz="1200" kern="0" dirty="0">
              <a:solidFill>
                <a:srgbClr val="FFFFFF"/>
              </a:solidFill>
              <a:ea typeface="Arial"/>
              <a:cs typeface="Arial"/>
              <a:sym typeface="Arial"/>
            </a:endParaRPr>
          </a:p>
        </p:txBody>
      </p:sp>
      <p:sp>
        <p:nvSpPr>
          <p:cNvPr id="11" name="Shape 11"/>
          <p:cNvSpPr txBox="1">
            <a:spLocks noGrp="1"/>
          </p:cNvSpPr>
          <p:nvPr>
            <p:ph type="title"/>
          </p:nvPr>
        </p:nvSpPr>
        <p:spPr>
          <a:xfrm>
            <a:off x="841616" y="274637"/>
            <a:ext cx="10740785" cy="79216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200" b="0" i="0" u="none" strike="noStrike" cap="none">
                <a:solidFill>
                  <a:srgbClr val="002453"/>
                </a:solidFill>
                <a:latin typeface="Arial"/>
                <a:ea typeface="Arial"/>
                <a:cs typeface="Arial"/>
                <a:sym typeface="Arial"/>
              </a:defRPr>
            </a:lvl2pPr>
            <a:lvl3pPr marL="0" marR="0" lvl="2" indent="0" algn="l" rtl="0">
              <a:spcBef>
                <a:spcPts val="0"/>
              </a:spcBef>
              <a:spcAft>
                <a:spcPts val="0"/>
              </a:spcAft>
              <a:buNone/>
              <a:defRPr sz="3200" b="0" i="0" u="none" strike="noStrike" cap="none">
                <a:solidFill>
                  <a:srgbClr val="002453"/>
                </a:solidFill>
                <a:latin typeface="Arial"/>
                <a:ea typeface="Arial"/>
                <a:cs typeface="Arial"/>
                <a:sym typeface="Arial"/>
              </a:defRPr>
            </a:lvl3pPr>
            <a:lvl4pPr marL="0" marR="0" lvl="3" indent="0" algn="l" rtl="0">
              <a:spcBef>
                <a:spcPts val="0"/>
              </a:spcBef>
              <a:spcAft>
                <a:spcPts val="0"/>
              </a:spcAft>
              <a:buNone/>
              <a:defRPr sz="3200" b="0" i="0" u="none" strike="noStrike" cap="none">
                <a:solidFill>
                  <a:srgbClr val="002453"/>
                </a:solidFill>
                <a:latin typeface="Arial"/>
                <a:ea typeface="Arial"/>
                <a:cs typeface="Arial"/>
                <a:sym typeface="Arial"/>
              </a:defRPr>
            </a:lvl4pPr>
            <a:lvl5pPr marL="0" marR="0" lvl="4" indent="0" algn="l" rtl="0">
              <a:spcBef>
                <a:spcPts val="0"/>
              </a:spcBef>
              <a:spcAft>
                <a:spcPts val="0"/>
              </a:spcAft>
              <a:buNone/>
              <a:defRPr sz="3200" b="0" i="0" u="none" strike="noStrike" cap="none">
                <a:solidFill>
                  <a:srgbClr val="002453"/>
                </a:solidFill>
                <a:latin typeface="Arial"/>
                <a:ea typeface="Arial"/>
                <a:cs typeface="Arial"/>
                <a:sym typeface="Arial"/>
              </a:defRPr>
            </a:lvl5pPr>
            <a:lvl6pPr marL="457200" marR="0" lvl="5" indent="0" algn="l" rtl="0">
              <a:spcBef>
                <a:spcPts val="0"/>
              </a:spcBef>
              <a:spcAft>
                <a:spcPts val="0"/>
              </a:spcAft>
              <a:buNone/>
              <a:defRPr sz="3200" b="0" i="0" u="none" strike="noStrike" cap="none">
                <a:solidFill>
                  <a:srgbClr val="002453"/>
                </a:solidFill>
                <a:latin typeface="Arial"/>
                <a:ea typeface="Arial"/>
                <a:cs typeface="Arial"/>
                <a:sym typeface="Arial"/>
              </a:defRPr>
            </a:lvl6pPr>
            <a:lvl7pPr marL="914400" marR="0" lvl="6" indent="0" algn="l" rtl="0">
              <a:spcBef>
                <a:spcPts val="0"/>
              </a:spcBef>
              <a:spcAft>
                <a:spcPts val="0"/>
              </a:spcAft>
              <a:buNone/>
              <a:defRPr sz="3200" b="0" i="0" u="none" strike="noStrike" cap="none">
                <a:solidFill>
                  <a:srgbClr val="002453"/>
                </a:solidFill>
                <a:latin typeface="Arial"/>
                <a:ea typeface="Arial"/>
                <a:cs typeface="Arial"/>
                <a:sym typeface="Arial"/>
              </a:defRPr>
            </a:lvl7pPr>
            <a:lvl8pPr marL="1371600" marR="0" lvl="7" indent="0" algn="l" rtl="0">
              <a:spcBef>
                <a:spcPts val="0"/>
              </a:spcBef>
              <a:spcAft>
                <a:spcPts val="0"/>
              </a:spcAft>
              <a:buNone/>
              <a:defRPr sz="3200" b="0" i="0" u="none" strike="noStrike" cap="none">
                <a:solidFill>
                  <a:srgbClr val="002453"/>
                </a:solidFill>
                <a:latin typeface="Arial"/>
                <a:ea typeface="Arial"/>
                <a:cs typeface="Arial"/>
                <a:sym typeface="Arial"/>
              </a:defRPr>
            </a:lvl8pPr>
            <a:lvl9pPr marL="1828800" marR="0" lvl="8" indent="0" algn="l" rtl="0">
              <a:spcBef>
                <a:spcPts val="0"/>
              </a:spcBef>
              <a:spcAft>
                <a:spcPts val="0"/>
              </a:spcAft>
              <a:buNone/>
              <a:defRPr sz="3200" b="0" i="0" u="none" strike="noStrike" cap="none">
                <a:solidFill>
                  <a:srgbClr val="002453"/>
                </a:solidFill>
                <a:latin typeface="Arial"/>
                <a:ea typeface="Arial"/>
                <a:cs typeface="Arial"/>
                <a:sym typeface="Arial"/>
              </a:defRPr>
            </a:lvl9pPr>
          </a:lstStyle>
          <a:p>
            <a:endParaRPr dirty="0"/>
          </a:p>
        </p:txBody>
      </p:sp>
      <p:sp>
        <p:nvSpPr>
          <p:cNvPr id="12" name="Shape 12"/>
          <p:cNvSpPr txBox="1">
            <a:spLocks noGrp="1"/>
          </p:cNvSpPr>
          <p:nvPr>
            <p:ph type="body" idx="1"/>
          </p:nvPr>
        </p:nvSpPr>
        <p:spPr>
          <a:xfrm>
            <a:off x="841616" y="1295400"/>
            <a:ext cx="10740785" cy="4830763"/>
          </a:xfrm>
          <a:prstGeom prst="rect">
            <a:avLst/>
          </a:prstGeom>
          <a:noFill/>
          <a:ln>
            <a:noFill/>
          </a:ln>
        </p:spPr>
        <p:txBody>
          <a:bodyPr lIns="91425" tIns="91425" rIns="91425" bIns="91425" anchor="t" anchorCtr="0"/>
          <a:lstStyle>
            <a:lvl1pPr marL="117475" marR="0" lvl="0" indent="-15875" algn="l" rtl="0">
              <a:spcBef>
                <a:spcPts val="32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1pPr>
            <a:lvl2pPr marL="627063" marR="0" lvl="1" indent="-80962" algn="l" rtl="0">
              <a:spcBef>
                <a:spcPts val="280"/>
              </a:spcBef>
              <a:spcAft>
                <a:spcPts val="0"/>
              </a:spcAft>
              <a:buClr>
                <a:schemeClr val="accent1"/>
              </a:buClr>
              <a:buSzPct val="100000"/>
              <a:buFont typeface="Arial"/>
              <a:buChar char="•"/>
              <a:defRPr sz="1400" b="0" i="0" u="none" strike="noStrike" cap="none">
                <a:solidFill>
                  <a:schemeClr val="dk1"/>
                </a:solidFill>
                <a:latin typeface="Arial"/>
                <a:ea typeface="Arial"/>
                <a:cs typeface="Arial"/>
                <a:sym typeface="Arial"/>
              </a:defRPr>
            </a:lvl2pPr>
            <a:lvl3pPr marL="1027113" marR="0" lvl="2" indent="-36512" algn="l" rtl="0">
              <a:spcBef>
                <a:spcPts val="240"/>
              </a:spcBef>
              <a:spcAft>
                <a:spcPts val="0"/>
              </a:spcAft>
              <a:buClr>
                <a:schemeClr val="accent1"/>
              </a:buClr>
              <a:buSzPct val="100000"/>
              <a:buFont typeface="Arial"/>
              <a:buChar char="•"/>
              <a:defRPr sz="1200" b="0" i="0" u="none" strike="noStrike" cap="none">
                <a:solidFill>
                  <a:schemeClr val="dk1"/>
                </a:solidFill>
                <a:latin typeface="Arial"/>
                <a:ea typeface="Arial"/>
                <a:cs typeface="Arial"/>
                <a:sym typeface="Arial"/>
              </a:defRPr>
            </a:lvl3pPr>
            <a:lvl4pPr marL="1489075" marR="0" lvl="3" indent="-41275" algn="l" rtl="0">
              <a:spcBef>
                <a:spcPts val="240"/>
              </a:spcBef>
              <a:spcAft>
                <a:spcPts val="0"/>
              </a:spcAft>
              <a:buClr>
                <a:schemeClr val="accent1"/>
              </a:buClr>
              <a:buSzPct val="100000"/>
              <a:buFont typeface="Arial"/>
              <a:buChar char="•"/>
              <a:defRPr sz="1200" b="0" i="0" u="none" strike="noStrike" cap="none">
                <a:solidFill>
                  <a:schemeClr val="dk1"/>
                </a:solidFill>
                <a:latin typeface="Arial"/>
                <a:ea typeface="Arial"/>
                <a:cs typeface="Arial"/>
                <a:sym typeface="Arial"/>
              </a:defRPr>
            </a:lvl4pPr>
            <a:lvl5pPr marL="1944688" marR="0" lvl="4" indent="-52388" algn="l" rtl="0">
              <a:spcBef>
                <a:spcPts val="200"/>
              </a:spcBef>
              <a:spcAft>
                <a:spcPts val="0"/>
              </a:spcAft>
              <a:buClr>
                <a:schemeClr val="accent1"/>
              </a:buClr>
              <a:buSzPct val="100000"/>
              <a:buFont typeface="Arial"/>
              <a:buChar char="•"/>
              <a:defRPr sz="1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ubtitle 3"/>
          <p:cNvSpPr txBox="1">
            <a:spLocks/>
          </p:cNvSpPr>
          <p:nvPr userDrawn="1"/>
        </p:nvSpPr>
        <p:spPr>
          <a:xfrm>
            <a:off x="487381" y="6365416"/>
            <a:ext cx="3245201" cy="492585"/>
          </a:xfrm>
          <a:prstGeom prst="rect">
            <a:avLst/>
          </a:prstGeom>
        </p:spPr>
        <p:txBody>
          <a:bodyPr lIns="0" tIns="0" rIns="0" bIns="0" anchor="ctr"/>
          <a:lstStyle>
            <a:lvl1pPr marL="117475" indent="-117475" algn="l" rtl="0" eaLnBrk="1" fontAlgn="base" hangingPunct="1">
              <a:spcBef>
                <a:spcPct val="20000"/>
              </a:spcBef>
              <a:spcAft>
                <a:spcPct val="0"/>
              </a:spcAft>
              <a:buClr>
                <a:schemeClr val="accent1"/>
              </a:buClr>
              <a:buFontTx/>
              <a:buBlip>
                <a:blip r:embed="rId10"/>
              </a:buBlip>
              <a:defRPr sz="1600" kern="1200">
                <a:solidFill>
                  <a:schemeClr val="tx1"/>
                </a:solidFill>
                <a:latin typeface="Arial" pitchFamily="34" charset="0"/>
                <a:ea typeface="+mn-ea"/>
                <a:cs typeface="Arial" pitchFamily="34" charset="0"/>
              </a:defRPr>
            </a:lvl1pPr>
            <a:lvl2pPr marL="627063" indent="-169863" algn="l" rtl="0" eaLnBrk="1" fontAlgn="base" hangingPunct="1">
              <a:spcBef>
                <a:spcPct val="20000"/>
              </a:spcBef>
              <a:spcAft>
                <a:spcPct val="0"/>
              </a:spcAft>
              <a:buClr>
                <a:schemeClr val="accent1"/>
              </a:buClr>
              <a:buFontTx/>
              <a:buBlip>
                <a:blip r:embed="rId10"/>
              </a:buBlip>
              <a:defRPr sz="1400" kern="1200">
                <a:solidFill>
                  <a:schemeClr val="tx1"/>
                </a:solidFill>
                <a:latin typeface="Arial" pitchFamily="34" charset="0"/>
                <a:ea typeface="+mn-ea"/>
                <a:cs typeface="Arial" pitchFamily="34" charset="0"/>
              </a:defRPr>
            </a:lvl2pPr>
            <a:lvl3pPr marL="1027113" indent="-112713" algn="l" rtl="0" eaLnBrk="1" fontAlgn="base" hangingPunct="1">
              <a:spcBef>
                <a:spcPct val="20000"/>
              </a:spcBef>
              <a:spcAft>
                <a:spcPct val="0"/>
              </a:spcAft>
              <a:buClr>
                <a:schemeClr val="accent1"/>
              </a:buClr>
              <a:buFontTx/>
              <a:buBlip>
                <a:blip r:embed="rId10"/>
              </a:buBlip>
              <a:defRPr sz="1200" kern="1200">
                <a:solidFill>
                  <a:schemeClr val="tx1"/>
                </a:solidFill>
                <a:latin typeface="Arial" pitchFamily="34" charset="0"/>
                <a:ea typeface="+mn-ea"/>
                <a:cs typeface="Arial" pitchFamily="34" charset="0"/>
              </a:defRPr>
            </a:lvl3pPr>
            <a:lvl4pPr marL="1489075" indent="-117475" algn="l" rtl="0" eaLnBrk="1" fontAlgn="base" hangingPunct="1">
              <a:spcBef>
                <a:spcPct val="20000"/>
              </a:spcBef>
              <a:spcAft>
                <a:spcPct val="0"/>
              </a:spcAft>
              <a:buClr>
                <a:schemeClr val="accent1"/>
              </a:buClr>
              <a:buFontTx/>
              <a:buBlip>
                <a:blip r:embed="rId10"/>
              </a:buBlip>
              <a:defRPr sz="1200" kern="1200">
                <a:solidFill>
                  <a:schemeClr val="tx1"/>
                </a:solidFill>
                <a:latin typeface="Arial" pitchFamily="34" charset="0"/>
                <a:ea typeface="+mn-ea"/>
                <a:cs typeface="Arial" pitchFamily="34" charset="0"/>
              </a:defRPr>
            </a:lvl4pPr>
            <a:lvl5pPr marL="1944688" indent="-115888" algn="l" rtl="0" eaLnBrk="1" fontAlgn="base" hangingPunct="1">
              <a:spcBef>
                <a:spcPct val="20000"/>
              </a:spcBef>
              <a:spcAft>
                <a:spcPct val="0"/>
              </a:spcAft>
              <a:buClr>
                <a:schemeClr val="accent1"/>
              </a:buClr>
              <a:buFontTx/>
              <a:buBlip>
                <a:blip r:embed="rId10"/>
              </a:buBlip>
              <a:defRPr sz="1000" kern="1000" cap="all" spc="1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Clr>
                <a:srgbClr val="EA2739"/>
              </a:buClr>
              <a:buFontTx/>
              <a:buNone/>
            </a:pPr>
            <a:r>
              <a:rPr lang="en-US" sz="800" b="1" kern="0" spc="40" dirty="0" smtClean="0">
                <a:solidFill>
                  <a:srgbClr val="FFFFFF"/>
                </a:solidFill>
                <a:sym typeface="Arial"/>
              </a:rPr>
              <a:t>CONFIDENTIAL AND PROPRIETARY INFORMATION</a:t>
            </a:r>
            <a:endParaRPr lang="en-US" sz="800" b="1" kern="0" spc="40" dirty="0">
              <a:solidFill>
                <a:srgbClr val="FFFFFF"/>
              </a:solidFill>
              <a:sym typeface="Arial"/>
            </a:endParaRPr>
          </a:p>
        </p:txBody>
      </p:sp>
    </p:spTree>
    <p:extLst>
      <p:ext uri="{BB962C8B-B14F-4D97-AF65-F5344CB8AC3E}">
        <p14:creationId xmlns:p14="http://schemas.microsoft.com/office/powerpoint/2010/main" val="1014069390"/>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6" r:id="rId6"/>
    <p:sldLayoutId id="214748373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302676" marR="0" lvl="0" indent="-16721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Astellas Pharma's Marketing Analytics Data Lake</a:t>
            </a:r>
            <a:endParaRPr lang="en-US" dirty="0"/>
          </a:p>
        </p:txBody>
      </p:sp>
      <p:sp>
        <p:nvSpPr>
          <p:cNvPr id="3" name="Subtitle 2"/>
          <p:cNvSpPr>
            <a:spLocks noGrp="1"/>
          </p:cNvSpPr>
          <p:nvPr>
            <p:ph type="subTitle" idx="1"/>
          </p:nvPr>
        </p:nvSpPr>
        <p:spPr/>
        <p:txBody>
          <a:bodyPr/>
          <a:lstStyle/>
          <a:p>
            <a:pPr marL="914400" indent="-914400"/>
            <a:r>
              <a:rPr lang="en-US" altLang="en-US" dirty="0"/>
              <a:t>Kishore Papineni</a:t>
            </a:r>
          </a:p>
          <a:p>
            <a:pPr marL="914400" indent="-914400"/>
            <a:r>
              <a:rPr lang="en-US" altLang="en-US" dirty="0"/>
              <a:t>14</a:t>
            </a:r>
            <a:r>
              <a:rPr lang="en-US" altLang="en-US" baseline="30000" dirty="0"/>
              <a:t>th</a:t>
            </a:r>
            <a:r>
              <a:rPr lang="en-US" altLang="en-US" dirty="0"/>
              <a:t> March 2017</a:t>
            </a:r>
          </a:p>
          <a:p>
            <a:endParaRPr lang="en-US" dirty="0"/>
          </a:p>
        </p:txBody>
      </p:sp>
    </p:spTree>
    <p:extLst>
      <p:ext uri="{BB962C8B-B14F-4D97-AF65-F5344CB8AC3E}">
        <p14:creationId xmlns:p14="http://schemas.microsoft.com/office/powerpoint/2010/main" val="96737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1219201" y="1295406"/>
            <a:ext cx="9673388"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17475" indent="-117475" algn="l" rtl="0" fontAlgn="base">
              <a:spcBef>
                <a:spcPct val="20000"/>
              </a:spcBef>
              <a:spcAft>
                <a:spcPct val="0"/>
              </a:spcAft>
              <a:buClr>
                <a:schemeClr val="accent1"/>
              </a:buClr>
              <a:buFont typeface="Arial" charset="0"/>
              <a:buChar char="•"/>
              <a:defRPr sz="1600" kern="1200">
                <a:solidFill>
                  <a:schemeClr val="tx1"/>
                </a:solidFill>
                <a:latin typeface="Arial" pitchFamily="34" charset="0"/>
                <a:ea typeface="+mn-ea"/>
                <a:cs typeface="Arial" pitchFamily="34" charset="0"/>
              </a:defRPr>
            </a:lvl1pPr>
            <a:lvl2pPr marL="627063" indent="-169863" algn="l" rtl="0" fontAlgn="base">
              <a:spcBef>
                <a:spcPct val="20000"/>
              </a:spcBef>
              <a:spcAft>
                <a:spcPct val="0"/>
              </a:spcAft>
              <a:buClr>
                <a:schemeClr val="accent1"/>
              </a:buClr>
              <a:buSzPct val="75000"/>
              <a:buFont typeface="Arial" charset="0"/>
              <a:buChar char="–"/>
              <a:defRPr sz="1400" kern="1200">
                <a:solidFill>
                  <a:schemeClr val="tx1"/>
                </a:solidFill>
                <a:latin typeface="Arial" pitchFamily="34" charset="0"/>
                <a:ea typeface="+mn-ea"/>
                <a:cs typeface="Arial" pitchFamily="34" charset="0"/>
              </a:defRPr>
            </a:lvl2pPr>
            <a:lvl3pPr marL="1027113" indent="-112713" algn="l" rtl="0" fontAlgn="base">
              <a:spcBef>
                <a:spcPct val="20000"/>
              </a:spcBef>
              <a:spcAft>
                <a:spcPct val="0"/>
              </a:spcAft>
              <a:buClr>
                <a:schemeClr val="accent1"/>
              </a:buClr>
              <a:buFont typeface="Arial" charset="0"/>
              <a:buChar char="•"/>
              <a:defRPr sz="1200" kern="1200">
                <a:solidFill>
                  <a:schemeClr val="tx1"/>
                </a:solidFill>
                <a:latin typeface="Arial" pitchFamily="34" charset="0"/>
                <a:ea typeface="+mn-ea"/>
                <a:cs typeface="Arial" pitchFamily="34" charset="0"/>
              </a:defRPr>
            </a:lvl3pPr>
            <a:lvl4pPr marL="1489075" indent="-117475" algn="l" rtl="0" fontAlgn="base">
              <a:spcBef>
                <a:spcPct val="20000"/>
              </a:spcBef>
              <a:spcAft>
                <a:spcPct val="0"/>
              </a:spcAft>
              <a:buClr>
                <a:schemeClr val="accent1"/>
              </a:buClr>
              <a:buFont typeface="Arial" charset="0"/>
              <a:buChar char="–"/>
              <a:defRPr sz="1200" kern="1200">
                <a:solidFill>
                  <a:schemeClr val="tx1"/>
                </a:solidFill>
                <a:latin typeface="Arial" pitchFamily="34" charset="0"/>
                <a:ea typeface="+mn-ea"/>
                <a:cs typeface="Arial" pitchFamily="34" charset="0"/>
              </a:defRPr>
            </a:lvl4pPr>
            <a:lvl5pPr marL="1944688" indent="-115888" algn="l" rtl="0" fontAlgn="base">
              <a:spcBef>
                <a:spcPct val="20000"/>
              </a:spcBef>
              <a:spcAft>
                <a:spcPct val="0"/>
              </a:spcAft>
              <a:buClr>
                <a:schemeClr val="accent1"/>
              </a:buClr>
              <a:buFont typeface="Arial" charset="0"/>
              <a:buChar char="»"/>
              <a:defRPr sz="1000" kern="1000" cap="all" spc="1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8125" indent="-238125" defTabSz="914400">
              <a:buClr>
                <a:srgbClr val="DD1830"/>
              </a:buClr>
            </a:pPr>
            <a:r>
              <a:rPr lang="en-US" sz="2400" dirty="0">
                <a:solidFill>
                  <a:sysClr val="windowText" lastClr="000000"/>
                </a:solidFill>
              </a:rPr>
              <a:t>Model can quickly on-board new teams</a:t>
            </a:r>
          </a:p>
          <a:p>
            <a:pPr marL="638175" lvl="2" indent="-238125" defTabSz="914400">
              <a:buClr>
                <a:srgbClr val="DD1830"/>
              </a:buClr>
            </a:pPr>
            <a:r>
              <a:rPr lang="en-US" sz="2000" dirty="0">
                <a:solidFill>
                  <a:sysClr val="windowText" lastClr="000000"/>
                </a:solidFill>
              </a:rPr>
              <a:t>Access to new sources within the company</a:t>
            </a:r>
          </a:p>
          <a:p>
            <a:pPr marL="638175" lvl="2" indent="-238125" defTabSz="914400">
              <a:buClr>
                <a:srgbClr val="DD1830"/>
              </a:buClr>
            </a:pPr>
            <a:r>
              <a:rPr lang="en-US" sz="2000" dirty="0">
                <a:solidFill>
                  <a:sysClr val="windowText" lastClr="000000"/>
                </a:solidFill>
              </a:rPr>
              <a:t>Broader user group and collaboration</a:t>
            </a:r>
          </a:p>
          <a:p>
            <a:pPr marL="238125" indent="-238125" defTabSz="914400">
              <a:buClr>
                <a:srgbClr val="DD1830"/>
              </a:buClr>
            </a:pPr>
            <a:r>
              <a:rPr lang="en-US" sz="2400" dirty="0">
                <a:solidFill>
                  <a:sysClr val="windowText" lastClr="000000"/>
                </a:solidFill>
              </a:rPr>
              <a:t>Design allows changing hosts quickly</a:t>
            </a:r>
          </a:p>
          <a:p>
            <a:pPr marL="238125" indent="-238125" defTabSz="914400">
              <a:buClr>
                <a:srgbClr val="DD1830"/>
              </a:buClr>
            </a:pPr>
            <a:r>
              <a:rPr lang="en-US" sz="2400" dirty="0">
                <a:solidFill>
                  <a:sysClr val="windowText" lastClr="000000"/>
                </a:solidFill>
              </a:rPr>
              <a:t>New data integrations</a:t>
            </a:r>
          </a:p>
          <a:p>
            <a:pPr marL="238125" indent="-238125" defTabSz="914400">
              <a:buClr>
                <a:srgbClr val="DD1830"/>
              </a:buClr>
            </a:pPr>
            <a:r>
              <a:rPr lang="en-US" sz="2400" dirty="0">
                <a:solidFill>
                  <a:sysClr val="windowText" lastClr="000000"/>
                </a:solidFill>
              </a:rPr>
              <a:t>Asking new questions</a:t>
            </a:r>
          </a:p>
          <a:p>
            <a:pPr marL="238125" indent="-238125" defTabSz="914400">
              <a:buClr>
                <a:srgbClr val="DD1830"/>
              </a:buClr>
            </a:pPr>
            <a:r>
              <a:rPr lang="en-US" sz="2400" dirty="0">
                <a:solidFill>
                  <a:sysClr val="windowText" lastClr="000000"/>
                </a:solidFill>
              </a:rPr>
              <a:t>Future Growth</a:t>
            </a:r>
          </a:p>
          <a:p>
            <a:pPr marL="638175" lvl="2" indent="-238125" defTabSz="914400">
              <a:buClr>
                <a:srgbClr val="DD1830"/>
              </a:buClr>
            </a:pPr>
            <a:r>
              <a:rPr lang="en-US" sz="2000" dirty="0">
                <a:solidFill>
                  <a:sysClr val="windowText" lastClr="000000"/>
                </a:solidFill>
              </a:rPr>
              <a:t>Allowing scale for ‘omics research</a:t>
            </a:r>
          </a:p>
          <a:p>
            <a:pPr marL="638175" lvl="2" indent="-238125" defTabSz="914400">
              <a:buClr>
                <a:srgbClr val="DD1830"/>
              </a:buClr>
            </a:pPr>
            <a:r>
              <a:rPr lang="en-US" sz="2000" dirty="0">
                <a:solidFill>
                  <a:sysClr val="windowText" lastClr="000000"/>
                </a:solidFill>
              </a:rPr>
              <a:t>Automating multiple analysis approaches</a:t>
            </a:r>
          </a:p>
          <a:p>
            <a:pPr marL="638175" lvl="2" indent="-238125" defTabSz="914400">
              <a:buClr>
                <a:srgbClr val="DD1830"/>
              </a:buClr>
            </a:pPr>
            <a:r>
              <a:rPr lang="en-US" sz="2000" dirty="0">
                <a:solidFill>
                  <a:sysClr val="windowText" lastClr="000000"/>
                </a:solidFill>
              </a:rPr>
              <a:t>Guided analytics for non-coders</a:t>
            </a:r>
          </a:p>
          <a:p>
            <a:pPr marL="638175" lvl="2" indent="-238125" defTabSz="914400">
              <a:buClr>
                <a:srgbClr val="DD1830"/>
              </a:buClr>
            </a:pPr>
            <a:r>
              <a:rPr lang="en-US" sz="2000" dirty="0">
                <a:solidFill>
                  <a:sysClr val="windowText" lastClr="000000"/>
                </a:solidFill>
              </a:rPr>
              <a:t>Movement to unstructured sources</a:t>
            </a:r>
          </a:p>
          <a:p>
            <a:pPr defTabSz="914400">
              <a:buClr>
                <a:srgbClr val="DD1830"/>
              </a:buClr>
            </a:pPr>
            <a:endParaRPr lang="en-US" dirty="0">
              <a:solidFill>
                <a:sysClr val="windowText" lastClr="000000"/>
              </a:solidFill>
            </a:endParaRPr>
          </a:p>
          <a:p>
            <a:pPr defTabSz="914400">
              <a:buClr>
                <a:srgbClr val="DD1830"/>
              </a:buClr>
            </a:pPr>
            <a:endParaRPr lang="en-US" dirty="0">
              <a:solidFill>
                <a:sysClr val="windowText" lastClr="000000"/>
              </a:solidFill>
            </a:endParaRPr>
          </a:p>
          <a:p>
            <a:pPr defTabSz="914400">
              <a:buClr>
                <a:srgbClr val="DD1830"/>
              </a:buClr>
            </a:pPr>
            <a:endParaRPr lang="en-US" dirty="0">
              <a:solidFill>
                <a:sysClr val="windowText" lastClr="000000"/>
              </a:solidFill>
            </a:endParaRPr>
          </a:p>
        </p:txBody>
      </p:sp>
      <p:sp>
        <p:nvSpPr>
          <p:cNvPr id="5" name="Title 2"/>
          <p:cNvSpPr txBox="1">
            <a:spLocks/>
          </p:cNvSpPr>
          <p:nvPr/>
        </p:nvSpPr>
        <p:spPr bwMode="auto">
          <a:xfrm>
            <a:off x="1219200" y="354848"/>
            <a:ext cx="8055589"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2000" b="1" i="0" kern="1100" cap="all" spc="50" baseline="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rgbClr val="002453"/>
                </a:solidFill>
                <a:latin typeface="Arial" charset="0"/>
                <a:cs typeface="Arial" charset="0"/>
              </a:defRPr>
            </a:lvl2pPr>
            <a:lvl3pPr algn="l" rtl="0" fontAlgn="base">
              <a:spcBef>
                <a:spcPct val="0"/>
              </a:spcBef>
              <a:spcAft>
                <a:spcPct val="0"/>
              </a:spcAft>
              <a:defRPr sz="3200">
                <a:solidFill>
                  <a:srgbClr val="002453"/>
                </a:solidFill>
                <a:latin typeface="Arial" charset="0"/>
                <a:cs typeface="Arial" charset="0"/>
              </a:defRPr>
            </a:lvl3pPr>
            <a:lvl4pPr algn="l" rtl="0" fontAlgn="base">
              <a:spcBef>
                <a:spcPct val="0"/>
              </a:spcBef>
              <a:spcAft>
                <a:spcPct val="0"/>
              </a:spcAft>
              <a:defRPr sz="3200">
                <a:solidFill>
                  <a:srgbClr val="002453"/>
                </a:solidFill>
                <a:latin typeface="Arial" charset="0"/>
                <a:cs typeface="Arial" charset="0"/>
              </a:defRPr>
            </a:lvl4pPr>
            <a:lvl5pPr algn="l" rtl="0" fontAlgn="base">
              <a:spcBef>
                <a:spcPct val="0"/>
              </a:spcBef>
              <a:spcAft>
                <a:spcPct val="0"/>
              </a:spcAft>
              <a:defRPr sz="3200">
                <a:solidFill>
                  <a:srgbClr val="002453"/>
                </a:solidFill>
                <a:latin typeface="Arial" charset="0"/>
                <a:cs typeface="Arial" charset="0"/>
              </a:defRPr>
            </a:lvl5pPr>
            <a:lvl6pPr marL="457200" algn="l" rtl="0" fontAlgn="base">
              <a:spcBef>
                <a:spcPct val="0"/>
              </a:spcBef>
              <a:spcAft>
                <a:spcPct val="0"/>
              </a:spcAft>
              <a:defRPr sz="3200">
                <a:solidFill>
                  <a:srgbClr val="002453"/>
                </a:solidFill>
                <a:latin typeface="Arial" charset="0"/>
                <a:cs typeface="Arial" charset="0"/>
              </a:defRPr>
            </a:lvl6pPr>
            <a:lvl7pPr marL="914400" algn="l" rtl="0" fontAlgn="base">
              <a:spcBef>
                <a:spcPct val="0"/>
              </a:spcBef>
              <a:spcAft>
                <a:spcPct val="0"/>
              </a:spcAft>
              <a:defRPr sz="3200">
                <a:solidFill>
                  <a:srgbClr val="002453"/>
                </a:solidFill>
                <a:latin typeface="Arial" charset="0"/>
                <a:cs typeface="Arial" charset="0"/>
              </a:defRPr>
            </a:lvl7pPr>
            <a:lvl8pPr marL="1371600" algn="l" rtl="0" fontAlgn="base">
              <a:spcBef>
                <a:spcPct val="0"/>
              </a:spcBef>
              <a:spcAft>
                <a:spcPct val="0"/>
              </a:spcAft>
              <a:defRPr sz="3200">
                <a:solidFill>
                  <a:srgbClr val="002453"/>
                </a:solidFill>
                <a:latin typeface="Arial" charset="0"/>
                <a:cs typeface="Arial" charset="0"/>
              </a:defRPr>
            </a:lvl8pPr>
            <a:lvl9pPr marL="1828800" algn="l" rtl="0" fontAlgn="base">
              <a:spcBef>
                <a:spcPct val="0"/>
              </a:spcBef>
              <a:spcAft>
                <a:spcPct val="0"/>
              </a:spcAft>
              <a:defRPr sz="3200">
                <a:solidFill>
                  <a:srgbClr val="002453"/>
                </a:solidFill>
                <a:latin typeface="Arial" charset="0"/>
                <a:cs typeface="Arial" charset="0"/>
              </a:defRPr>
            </a:lvl9pPr>
          </a:lstStyle>
          <a:p>
            <a:pPr defTabSz="914400"/>
            <a:r>
              <a:rPr lang="en-US" sz="2800" dirty="0">
                <a:solidFill>
                  <a:sysClr val="windowText" lastClr="000000"/>
                </a:solidFill>
              </a:rPr>
              <a:t>There are additional benefits</a:t>
            </a:r>
          </a:p>
        </p:txBody>
      </p:sp>
    </p:spTree>
    <p:extLst>
      <p:ext uri="{BB962C8B-B14F-4D97-AF65-F5344CB8AC3E}">
        <p14:creationId xmlns:p14="http://schemas.microsoft.com/office/powerpoint/2010/main" val="278290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30531"/>
            <a:ext cx="6096000" cy="5218687"/>
          </a:xfrm>
          <a:prstGeom prst="rect">
            <a:avLst/>
          </a:prstGeom>
          <a:solidFill>
            <a:srgbClr val="ACAC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5" name="Rectangle 4"/>
          <p:cNvSpPr/>
          <p:nvPr/>
        </p:nvSpPr>
        <p:spPr>
          <a:xfrm>
            <a:off x="6091767" y="1130531"/>
            <a:ext cx="6096000" cy="5218691"/>
          </a:xfrm>
          <a:prstGeom prst="rect">
            <a:avLst/>
          </a:prstGeom>
          <a:solidFill>
            <a:srgbClr val="ACACA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21" name="Rectangle 20"/>
          <p:cNvSpPr/>
          <p:nvPr/>
        </p:nvSpPr>
        <p:spPr>
          <a:xfrm>
            <a:off x="12699" y="6318288"/>
            <a:ext cx="12179300"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a:solidFill>
                <a:srgbClr val="FFFFFF"/>
              </a:solidFill>
              <a:sym typeface="Arial"/>
            </a:endParaRPr>
          </a:p>
        </p:txBody>
      </p:sp>
      <p:sp>
        <p:nvSpPr>
          <p:cNvPr id="2" name="Title 1"/>
          <p:cNvSpPr>
            <a:spLocks noGrp="1"/>
          </p:cNvSpPr>
          <p:nvPr>
            <p:ph type="title"/>
          </p:nvPr>
        </p:nvSpPr>
        <p:spPr>
          <a:xfrm>
            <a:off x="846668" y="333604"/>
            <a:ext cx="10740785" cy="792163"/>
          </a:xfrm>
        </p:spPr>
        <p:txBody>
          <a:bodyPr/>
          <a:lstStyle/>
          <a:p>
            <a:r>
              <a:rPr lang="en-US" sz="2800" b="0" dirty="0"/>
              <a:t>The new data platform is a data lake</a:t>
            </a:r>
          </a:p>
        </p:txBody>
      </p:sp>
      <p:sp>
        <p:nvSpPr>
          <p:cNvPr id="11" name="TextBox 10"/>
          <p:cNvSpPr txBox="1"/>
          <p:nvPr/>
        </p:nvSpPr>
        <p:spPr>
          <a:xfrm>
            <a:off x="457200" y="1258628"/>
            <a:ext cx="2943168" cy="338554"/>
          </a:xfrm>
          <a:prstGeom prst="rect">
            <a:avLst/>
          </a:prstGeom>
          <a:noFill/>
        </p:spPr>
        <p:txBody>
          <a:bodyPr wrap="square" rtlCol="0">
            <a:spAutoFit/>
          </a:bodyPr>
          <a:lstStyle/>
          <a:p>
            <a:pPr algn="ctr" defTabSz="1219170"/>
            <a:r>
              <a:rPr lang="en-US" sz="1600" b="1" kern="0" dirty="0">
                <a:solidFill>
                  <a:srgbClr val="EA2739"/>
                </a:solidFill>
                <a:ea typeface="Arial"/>
                <a:cs typeface="Arial"/>
                <a:sym typeface="Arial"/>
              </a:rPr>
              <a:t>DATA PRODUCERS</a:t>
            </a:r>
          </a:p>
        </p:txBody>
      </p:sp>
      <p:sp>
        <p:nvSpPr>
          <p:cNvPr id="12" name="TextBox 11"/>
          <p:cNvSpPr txBox="1"/>
          <p:nvPr/>
        </p:nvSpPr>
        <p:spPr>
          <a:xfrm>
            <a:off x="9117129" y="1233491"/>
            <a:ext cx="2545247" cy="338554"/>
          </a:xfrm>
          <a:prstGeom prst="rect">
            <a:avLst/>
          </a:prstGeom>
          <a:noFill/>
        </p:spPr>
        <p:txBody>
          <a:bodyPr wrap="square" rtlCol="0">
            <a:spAutoFit/>
          </a:bodyPr>
          <a:lstStyle/>
          <a:p>
            <a:pPr algn="ctr" defTabSz="1219170"/>
            <a:r>
              <a:rPr lang="en-US" sz="1600" b="1" kern="0" dirty="0">
                <a:solidFill>
                  <a:srgbClr val="EA2739"/>
                </a:solidFill>
                <a:ea typeface="Arial"/>
                <a:cs typeface="Arial"/>
                <a:sym typeface="Arial"/>
              </a:rPr>
              <a:t>DATA CONSUMERS</a:t>
            </a:r>
          </a:p>
        </p:txBody>
      </p:sp>
      <p:grpSp>
        <p:nvGrpSpPr>
          <p:cNvPr id="52" name="Group 51"/>
          <p:cNvGrpSpPr/>
          <p:nvPr/>
        </p:nvGrpSpPr>
        <p:grpSpPr>
          <a:xfrm>
            <a:off x="8994115" y="1828190"/>
            <a:ext cx="2543952" cy="434945"/>
            <a:chOff x="6582726" y="1937018"/>
            <a:chExt cx="2070176" cy="434945"/>
          </a:xfrm>
        </p:grpSpPr>
        <p:sp>
          <p:nvSpPr>
            <p:cNvPr id="42" name="Rounded Rectangle 41"/>
            <p:cNvSpPr/>
            <p:nvPr/>
          </p:nvSpPr>
          <p:spPr>
            <a:xfrm flipH="1">
              <a:off x="6582726" y="1937018"/>
              <a:ext cx="2070176" cy="434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13" name="TextBox 12"/>
            <p:cNvSpPr txBox="1"/>
            <p:nvPr/>
          </p:nvSpPr>
          <p:spPr>
            <a:xfrm>
              <a:off x="6590569" y="1962197"/>
              <a:ext cx="2023241" cy="338554"/>
            </a:xfrm>
            <a:prstGeom prst="rect">
              <a:avLst/>
            </a:prstGeom>
            <a:noFill/>
          </p:spPr>
          <p:txBody>
            <a:bodyPr wrap="square" rtlCol="0">
              <a:spAutoFit/>
            </a:bodyPr>
            <a:lstStyle/>
            <a:p>
              <a:pPr algn="r" defTabSz="1219170"/>
              <a:r>
                <a:rPr lang="en-US" sz="1600" kern="0" dirty="0">
                  <a:solidFill>
                    <a:srgbClr val="000000">
                      <a:lumMod val="75000"/>
                      <a:lumOff val="25000"/>
                    </a:srgbClr>
                  </a:solidFill>
                  <a:ea typeface="Arial"/>
                  <a:cs typeface="Arial"/>
                  <a:sym typeface="Arial"/>
                </a:rPr>
                <a:t>Knowledge Workers</a:t>
              </a:r>
            </a:p>
          </p:txBody>
        </p:sp>
      </p:grpSp>
      <p:grpSp>
        <p:nvGrpSpPr>
          <p:cNvPr id="53" name="Group 52"/>
          <p:cNvGrpSpPr/>
          <p:nvPr/>
        </p:nvGrpSpPr>
        <p:grpSpPr>
          <a:xfrm>
            <a:off x="8825227" y="2380023"/>
            <a:ext cx="2712840" cy="434945"/>
            <a:chOff x="6449460" y="2437374"/>
            <a:chExt cx="2207610" cy="434945"/>
          </a:xfrm>
        </p:grpSpPr>
        <p:sp>
          <p:nvSpPr>
            <p:cNvPr id="43" name="Rounded Rectangle 42"/>
            <p:cNvSpPr/>
            <p:nvPr/>
          </p:nvSpPr>
          <p:spPr>
            <a:xfrm flipH="1">
              <a:off x="6586894" y="2437374"/>
              <a:ext cx="2070176" cy="434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14" name="TextBox 13"/>
            <p:cNvSpPr txBox="1"/>
            <p:nvPr/>
          </p:nvSpPr>
          <p:spPr>
            <a:xfrm>
              <a:off x="6449460" y="2468014"/>
              <a:ext cx="2164349" cy="338554"/>
            </a:xfrm>
            <a:prstGeom prst="rect">
              <a:avLst/>
            </a:prstGeom>
            <a:noFill/>
          </p:spPr>
          <p:txBody>
            <a:bodyPr wrap="square" rtlCol="0">
              <a:spAutoFit/>
            </a:bodyPr>
            <a:lstStyle/>
            <a:p>
              <a:pPr algn="r" defTabSz="1219170"/>
              <a:r>
                <a:rPr lang="en-US" sz="1600" kern="0" dirty="0">
                  <a:solidFill>
                    <a:srgbClr val="000000">
                      <a:lumMod val="75000"/>
                      <a:lumOff val="25000"/>
                    </a:srgbClr>
                  </a:solidFill>
                  <a:ea typeface="Arial"/>
                  <a:cs typeface="Arial"/>
                  <a:sym typeface="Arial"/>
                </a:rPr>
                <a:t>Enterprise Systems</a:t>
              </a:r>
            </a:p>
          </p:txBody>
        </p:sp>
      </p:grpSp>
      <p:grpSp>
        <p:nvGrpSpPr>
          <p:cNvPr id="54" name="Group 53"/>
          <p:cNvGrpSpPr/>
          <p:nvPr/>
        </p:nvGrpSpPr>
        <p:grpSpPr>
          <a:xfrm>
            <a:off x="8994115" y="2887515"/>
            <a:ext cx="2543952" cy="434945"/>
            <a:chOff x="6582363" y="2937730"/>
            <a:chExt cx="2070176" cy="434945"/>
          </a:xfrm>
        </p:grpSpPr>
        <p:sp>
          <p:nvSpPr>
            <p:cNvPr id="44" name="Rounded Rectangle 43"/>
            <p:cNvSpPr/>
            <p:nvPr/>
          </p:nvSpPr>
          <p:spPr>
            <a:xfrm flipH="1">
              <a:off x="6582363" y="2937730"/>
              <a:ext cx="2070176" cy="434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17" name="TextBox 16"/>
            <p:cNvSpPr txBox="1"/>
            <p:nvPr/>
          </p:nvSpPr>
          <p:spPr>
            <a:xfrm>
              <a:off x="7064153" y="2973945"/>
              <a:ext cx="1549656" cy="338554"/>
            </a:xfrm>
            <a:prstGeom prst="rect">
              <a:avLst/>
            </a:prstGeom>
            <a:noFill/>
          </p:spPr>
          <p:txBody>
            <a:bodyPr wrap="square" rtlCol="0">
              <a:spAutoFit/>
            </a:bodyPr>
            <a:lstStyle/>
            <a:p>
              <a:pPr algn="r" defTabSz="1219170"/>
              <a:r>
                <a:rPr lang="en-US" sz="1600" kern="0" dirty="0">
                  <a:solidFill>
                    <a:srgbClr val="000000">
                      <a:lumMod val="75000"/>
                      <a:lumOff val="25000"/>
                    </a:srgbClr>
                  </a:solidFill>
                  <a:ea typeface="Arial"/>
                  <a:cs typeface="Arial"/>
                  <a:sym typeface="Arial"/>
                </a:rPr>
                <a:t>Algorithms</a:t>
              </a:r>
            </a:p>
          </p:txBody>
        </p:sp>
      </p:grpSp>
      <p:sp>
        <p:nvSpPr>
          <p:cNvPr id="36" name="Rounded Rectangle 35"/>
          <p:cNvSpPr/>
          <p:nvPr/>
        </p:nvSpPr>
        <p:spPr>
          <a:xfrm>
            <a:off x="700837" y="1844501"/>
            <a:ext cx="2506180" cy="434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10" name="TextBox 9"/>
          <p:cNvSpPr txBox="1"/>
          <p:nvPr/>
        </p:nvSpPr>
        <p:spPr>
          <a:xfrm>
            <a:off x="758708" y="1828191"/>
            <a:ext cx="2816235" cy="338554"/>
          </a:xfrm>
          <a:prstGeom prst="rect">
            <a:avLst/>
          </a:prstGeom>
          <a:noFill/>
        </p:spPr>
        <p:txBody>
          <a:bodyPr wrap="square" rtlCol="0">
            <a:spAutoFit/>
          </a:bodyPr>
          <a:lstStyle/>
          <a:p>
            <a:pPr defTabSz="1219170"/>
            <a:r>
              <a:rPr lang="en-US" sz="1600" kern="0" dirty="0">
                <a:solidFill>
                  <a:srgbClr val="000000">
                    <a:lumMod val="75000"/>
                    <a:lumOff val="25000"/>
                  </a:srgbClr>
                </a:solidFill>
                <a:ea typeface="Arial"/>
                <a:cs typeface="Arial"/>
                <a:sym typeface="Arial"/>
              </a:rPr>
              <a:t>Enterprise Systems</a:t>
            </a:r>
          </a:p>
        </p:txBody>
      </p:sp>
      <p:sp>
        <p:nvSpPr>
          <p:cNvPr id="39" name="Right Arrow 38"/>
          <p:cNvSpPr/>
          <p:nvPr/>
        </p:nvSpPr>
        <p:spPr>
          <a:xfrm>
            <a:off x="3207017" y="1948887"/>
            <a:ext cx="658368" cy="287064"/>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37" name="Rounded Rectangle 36"/>
          <p:cNvSpPr/>
          <p:nvPr/>
        </p:nvSpPr>
        <p:spPr>
          <a:xfrm>
            <a:off x="685591" y="2374164"/>
            <a:ext cx="2506176" cy="434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15" name="TextBox 14"/>
          <p:cNvSpPr txBox="1"/>
          <p:nvPr/>
        </p:nvSpPr>
        <p:spPr>
          <a:xfrm>
            <a:off x="758709" y="2380023"/>
            <a:ext cx="2058063" cy="338554"/>
          </a:xfrm>
          <a:prstGeom prst="rect">
            <a:avLst/>
          </a:prstGeom>
          <a:noFill/>
        </p:spPr>
        <p:txBody>
          <a:bodyPr wrap="square" rtlCol="0">
            <a:spAutoFit/>
          </a:bodyPr>
          <a:lstStyle/>
          <a:p>
            <a:pPr defTabSz="1219170"/>
            <a:r>
              <a:rPr lang="en-US" sz="1600" kern="0" dirty="0">
                <a:solidFill>
                  <a:srgbClr val="000000">
                    <a:lumMod val="75000"/>
                    <a:lumOff val="25000"/>
                  </a:srgbClr>
                </a:solidFill>
                <a:ea typeface="Arial"/>
                <a:cs typeface="Arial"/>
                <a:sym typeface="Arial"/>
              </a:rPr>
              <a:t>3</a:t>
            </a:r>
            <a:r>
              <a:rPr lang="en-US" sz="1600" kern="0" baseline="30000" dirty="0">
                <a:solidFill>
                  <a:srgbClr val="000000">
                    <a:lumMod val="75000"/>
                    <a:lumOff val="25000"/>
                  </a:srgbClr>
                </a:solidFill>
                <a:ea typeface="Arial"/>
                <a:cs typeface="Arial"/>
                <a:sym typeface="Arial"/>
              </a:rPr>
              <a:t>rd</a:t>
            </a:r>
            <a:r>
              <a:rPr lang="en-US" sz="1600" kern="0" dirty="0">
                <a:solidFill>
                  <a:srgbClr val="000000">
                    <a:lumMod val="75000"/>
                    <a:lumOff val="25000"/>
                  </a:srgbClr>
                </a:solidFill>
                <a:ea typeface="Arial"/>
                <a:cs typeface="Arial"/>
                <a:sym typeface="Arial"/>
              </a:rPr>
              <a:t> Parties</a:t>
            </a:r>
          </a:p>
        </p:txBody>
      </p:sp>
      <p:sp>
        <p:nvSpPr>
          <p:cNvPr id="38" name="Rounded Rectangle 37"/>
          <p:cNvSpPr/>
          <p:nvPr/>
        </p:nvSpPr>
        <p:spPr>
          <a:xfrm>
            <a:off x="690120" y="2903828"/>
            <a:ext cx="2506176" cy="434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16" name="TextBox 15"/>
          <p:cNvSpPr txBox="1"/>
          <p:nvPr/>
        </p:nvSpPr>
        <p:spPr>
          <a:xfrm>
            <a:off x="758708" y="2887518"/>
            <a:ext cx="1963291" cy="338554"/>
          </a:xfrm>
          <a:prstGeom prst="rect">
            <a:avLst/>
          </a:prstGeom>
          <a:noFill/>
        </p:spPr>
        <p:txBody>
          <a:bodyPr wrap="square" rtlCol="0">
            <a:spAutoFit/>
          </a:bodyPr>
          <a:lstStyle/>
          <a:p>
            <a:pPr defTabSz="1219170"/>
            <a:r>
              <a:rPr lang="en-US" sz="1600" kern="0" dirty="0">
                <a:solidFill>
                  <a:srgbClr val="000000">
                    <a:lumMod val="75000"/>
                    <a:lumOff val="25000"/>
                  </a:srgbClr>
                </a:solidFill>
                <a:ea typeface="Arial"/>
                <a:cs typeface="Arial"/>
                <a:sym typeface="Arial"/>
              </a:rPr>
              <a:t>Devices</a:t>
            </a:r>
          </a:p>
        </p:txBody>
      </p:sp>
      <p:sp>
        <p:nvSpPr>
          <p:cNvPr id="60" name="TextBox 59"/>
          <p:cNvSpPr txBox="1"/>
          <p:nvPr/>
        </p:nvSpPr>
        <p:spPr>
          <a:xfrm>
            <a:off x="8645345" y="3497422"/>
            <a:ext cx="3678809" cy="1502976"/>
          </a:xfrm>
          <a:prstGeom prst="rect">
            <a:avLst/>
          </a:prstGeom>
          <a:noFill/>
        </p:spPr>
        <p:txBody>
          <a:bodyPr wrap="square" rtlCol="0">
            <a:spAutoFit/>
          </a:bodyPr>
          <a:lstStyle/>
          <a:p>
            <a:pPr defTabSz="1219170">
              <a:spcBef>
                <a:spcPts val="500"/>
              </a:spcBef>
            </a:pPr>
            <a:r>
              <a:rPr lang="en-US" sz="1500" b="1" i="1" kern="0" dirty="0">
                <a:solidFill>
                  <a:srgbClr val="000000"/>
                </a:solidFill>
                <a:ea typeface="Arial"/>
                <a:cs typeface="Arial"/>
                <a:sym typeface="Arial"/>
              </a:rPr>
              <a:t>The Empowered Consumer</a:t>
            </a:r>
          </a:p>
          <a:p>
            <a:pPr marL="182875" indent="-182875" defTabSz="1219170">
              <a:spcBef>
                <a:spcPts val="500"/>
              </a:spcBef>
              <a:buFont typeface="Arial"/>
              <a:buChar char="•"/>
            </a:pPr>
            <a:r>
              <a:rPr lang="en-US" sz="1500" kern="0" dirty="0">
                <a:solidFill>
                  <a:srgbClr val="000000"/>
                </a:solidFill>
                <a:ea typeface="Arial"/>
                <a:cs typeface="Arial"/>
                <a:sym typeface="Arial"/>
              </a:rPr>
              <a:t>Subscribes to marketplace data</a:t>
            </a:r>
          </a:p>
          <a:p>
            <a:pPr marL="182875" indent="-182875" defTabSz="1219170">
              <a:spcBef>
                <a:spcPts val="500"/>
              </a:spcBef>
              <a:buFont typeface="Arial"/>
              <a:buChar char="•"/>
            </a:pPr>
            <a:r>
              <a:rPr lang="en-US" sz="1500" kern="0" dirty="0">
                <a:solidFill>
                  <a:srgbClr val="000000"/>
                </a:solidFill>
                <a:ea typeface="Arial"/>
                <a:cs typeface="Arial"/>
                <a:sym typeface="Arial"/>
              </a:rPr>
              <a:t>Shops for data in the market</a:t>
            </a:r>
          </a:p>
          <a:p>
            <a:pPr marL="182875" indent="-182875" defTabSz="1219170">
              <a:spcBef>
                <a:spcPts val="500"/>
              </a:spcBef>
              <a:buFont typeface="Arial"/>
              <a:buChar char="•"/>
            </a:pPr>
            <a:r>
              <a:rPr lang="en-US" sz="1500" kern="0" dirty="0">
                <a:solidFill>
                  <a:srgbClr val="000000"/>
                </a:solidFill>
                <a:ea typeface="Arial"/>
                <a:cs typeface="Arial"/>
                <a:sym typeface="Arial"/>
              </a:rPr>
              <a:t>Prepares data for their needs</a:t>
            </a:r>
          </a:p>
          <a:p>
            <a:pPr marL="182875" indent="-182875" defTabSz="1219170">
              <a:spcBef>
                <a:spcPts val="500"/>
              </a:spcBef>
              <a:buFont typeface="Arial"/>
              <a:buChar char="•"/>
            </a:pPr>
            <a:r>
              <a:rPr lang="en-US" sz="1500" kern="0" dirty="0">
                <a:solidFill>
                  <a:srgbClr val="000000"/>
                </a:solidFill>
                <a:ea typeface="Arial"/>
                <a:cs typeface="Arial"/>
                <a:sym typeface="Arial"/>
              </a:rPr>
              <a:t>Consumers become producers</a:t>
            </a:r>
          </a:p>
        </p:txBody>
      </p:sp>
      <p:sp>
        <p:nvSpPr>
          <p:cNvPr id="61" name="TextBox 60"/>
          <p:cNvSpPr txBox="1"/>
          <p:nvPr/>
        </p:nvSpPr>
        <p:spPr>
          <a:xfrm>
            <a:off x="591746" y="3497421"/>
            <a:ext cx="4064337" cy="1438855"/>
          </a:xfrm>
          <a:prstGeom prst="rect">
            <a:avLst/>
          </a:prstGeom>
          <a:noFill/>
        </p:spPr>
        <p:txBody>
          <a:bodyPr wrap="square" rtlCol="0">
            <a:spAutoFit/>
          </a:bodyPr>
          <a:lstStyle/>
          <a:p>
            <a:pPr defTabSz="1219170">
              <a:spcBef>
                <a:spcPts val="500"/>
              </a:spcBef>
            </a:pPr>
            <a:r>
              <a:rPr lang="en-US" sz="1500" b="1" i="1" kern="0" dirty="0">
                <a:solidFill>
                  <a:srgbClr val="000000"/>
                </a:solidFill>
                <a:ea typeface="Arial"/>
                <a:cs typeface="Arial"/>
                <a:sym typeface="Arial"/>
              </a:rPr>
              <a:t>The New Producer</a:t>
            </a:r>
          </a:p>
          <a:p>
            <a:pPr marL="182875" indent="-182875" defTabSz="1219170">
              <a:spcBef>
                <a:spcPts val="500"/>
              </a:spcBef>
              <a:buFont typeface="Arial"/>
              <a:buChar char="•"/>
            </a:pPr>
            <a:r>
              <a:rPr lang="en-US" sz="1500" kern="0" dirty="0">
                <a:solidFill>
                  <a:srgbClr val="000000"/>
                </a:solidFill>
                <a:ea typeface="Arial"/>
                <a:cs typeface="Arial"/>
                <a:sym typeface="Arial"/>
              </a:rPr>
              <a:t>Provides all the data </a:t>
            </a:r>
          </a:p>
          <a:p>
            <a:pPr marL="182875" indent="-182875" defTabSz="1219170">
              <a:spcBef>
                <a:spcPts val="500"/>
              </a:spcBef>
              <a:buFont typeface="Arial"/>
              <a:buChar char="•"/>
            </a:pPr>
            <a:r>
              <a:rPr lang="en-US" sz="1500" kern="0" dirty="0">
                <a:solidFill>
                  <a:srgbClr val="000000"/>
                </a:solidFill>
                <a:ea typeface="Arial"/>
                <a:cs typeface="Arial"/>
                <a:sym typeface="Arial"/>
              </a:rPr>
              <a:t>Shares structure and meaning </a:t>
            </a:r>
          </a:p>
          <a:p>
            <a:pPr marL="182875" indent="-182875" defTabSz="1219170">
              <a:spcBef>
                <a:spcPts val="500"/>
              </a:spcBef>
              <a:buFont typeface="Arial"/>
              <a:buChar char="•"/>
            </a:pPr>
            <a:r>
              <a:rPr lang="en-US" sz="1500" kern="0" dirty="0">
                <a:solidFill>
                  <a:srgbClr val="000000"/>
                </a:solidFill>
                <a:ea typeface="Arial"/>
                <a:cs typeface="Arial"/>
                <a:sym typeface="Arial"/>
              </a:rPr>
              <a:t>Relies on the marketplace to simplify </a:t>
            </a:r>
            <a:br>
              <a:rPr lang="en-US" sz="1500" kern="0" dirty="0">
                <a:solidFill>
                  <a:srgbClr val="000000"/>
                </a:solidFill>
                <a:ea typeface="Arial"/>
                <a:cs typeface="Arial"/>
                <a:sym typeface="Arial"/>
              </a:rPr>
            </a:br>
            <a:r>
              <a:rPr lang="en-US" sz="1500" kern="0" dirty="0">
                <a:solidFill>
                  <a:srgbClr val="000000"/>
                </a:solidFill>
                <a:ea typeface="Arial"/>
                <a:cs typeface="Arial"/>
                <a:sym typeface="Arial"/>
              </a:rPr>
              <a:t>and manage consumer access</a:t>
            </a:r>
          </a:p>
        </p:txBody>
      </p:sp>
      <p:sp>
        <p:nvSpPr>
          <p:cNvPr id="58" name="Rounded Rectangle 57"/>
          <p:cNvSpPr/>
          <p:nvPr/>
        </p:nvSpPr>
        <p:spPr>
          <a:xfrm>
            <a:off x="3866804" y="1553429"/>
            <a:ext cx="4444537" cy="2255891"/>
          </a:xfrm>
          <a:prstGeom prst="roundRect">
            <a:avLst>
              <a:gd name="adj" fmla="val 10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grpSp>
        <p:nvGrpSpPr>
          <p:cNvPr id="63" name="Group 62"/>
          <p:cNvGrpSpPr/>
          <p:nvPr/>
        </p:nvGrpSpPr>
        <p:grpSpPr>
          <a:xfrm>
            <a:off x="3979026" y="1758185"/>
            <a:ext cx="4200697" cy="1483021"/>
            <a:chOff x="3053074" y="2033100"/>
            <a:chExt cx="3026979" cy="1483019"/>
          </a:xfrm>
        </p:grpSpPr>
        <p:sp>
          <p:nvSpPr>
            <p:cNvPr id="64" name="TextBox 63"/>
            <p:cNvSpPr txBox="1"/>
            <p:nvPr/>
          </p:nvSpPr>
          <p:spPr>
            <a:xfrm>
              <a:off x="3053074" y="2033100"/>
              <a:ext cx="3026979" cy="307777"/>
            </a:xfrm>
            <a:prstGeom prst="rect">
              <a:avLst/>
            </a:prstGeom>
            <a:noFill/>
          </p:spPr>
          <p:txBody>
            <a:bodyPr wrap="square" rtlCol="0">
              <a:spAutoFit/>
            </a:bodyPr>
            <a:lstStyle/>
            <a:p>
              <a:pPr algn="ctr" defTabSz="1219170"/>
              <a:r>
                <a:rPr lang="en-US" sz="1400" kern="0" dirty="0">
                  <a:solidFill>
                    <a:srgbClr val="000000">
                      <a:lumMod val="75000"/>
                      <a:lumOff val="25000"/>
                    </a:srgbClr>
                  </a:solidFill>
                  <a:ea typeface="Arial"/>
                  <a:cs typeface="Arial"/>
                  <a:sym typeface="Arial"/>
                </a:rPr>
                <a:t>DATA MARKETPLACE</a:t>
              </a:r>
            </a:p>
          </p:txBody>
        </p:sp>
        <p:grpSp>
          <p:nvGrpSpPr>
            <p:cNvPr id="65" name="Group 64"/>
            <p:cNvGrpSpPr/>
            <p:nvPr/>
          </p:nvGrpSpPr>
          <p:grpSpPr>
            <a:xfrm>
              <a:off x="3301515" y="2455788"/>
              <a:ext cx="2491861" cy="1060331"/>
              <a:chOff x="3301515" y="2231101"/>
              <a:chExt cx="2491861" cy="1060331"/>
            </a:xfrm>
          </p:grpSpPr>
          <p:grpSp>
            <p:nvGrpSpPr>
              <p:cNvPr id="66" name="Group 65"/>
              <p:cNvGrpSpPr/>
              <p:nvPr/>
            </p:nvGrpSpPr>
            <p:grpSpPr>
              <a:xfrm>
                <a:off x="3357511" y="2231101"/>
                <a:ext cx="2400708" cy="656937"/>
                <a:chOff x="3331417" y="2152810"/>
                <a:chExt cx="2400708" cy="656937"/>
              </a:xfrm>
            </p:grpSpPr>
            <p:grpSp>
              <p:nvGrpSpPr>
                <p:cNvPr id="70" name="Group 69"/>
                <p:cNvGrpSpPr/>
                <p:nvPr/>
              </p:nvGrpSpPr>
              <p:grpSpPr>
                <a:xfrm>
                  <a:off x="3461890" y="2152810"/>
                  <a:ext cx="2140125" cy="652757"/>
                  <a:chOff x="3453192" y="2152810"/>
                  <a:chExt cx="2140125" cy="652757"/>
                </a:xfrm>
              </p:grpSpPr>
              <p:sp>
                <p:nvSpPr>
                  <p:cNvPr id="72" name="Round Same Side Corner Rectangle 71"/>
                  <p:cNvSpPr/>
                  <p:nvPr/>
                </p:nvSpPr>
                <p:spPr>
                  <a:xfrm>
                    <a:off x="3453192" y="2152810"/>
                    <a:ext cx="634970" cy="652757"/>
                  </a:xfrm>
                  <a:prstGeom prst="round2SameRect">
                    <a:avLst>
                      <a:gd name="adj1" fmla="val 28431"/>
                      <a:gd name="adj2" fmla="val 0"/>
                    </a:avLst>
                  </a:prstGeom>
                  <a:solidFill>
                    <a:srgbClr val="B98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73" name="Round Same Side Corner Rectangle 72"/>
                  <p:cNvSpPr/>
                  <p:nvPr/>
                </p:nvSpPr>
                <p:spPr>
                  <a:xfrm>
                    <a:off x="4205770" y="2322608"/>
                    <a:ext cx="634970" cy="482959"/>
                  </a:xfrm>
                  <a:prstGeom prst="round2SameRect">
                    <a:avLst>
                      <a:gd name="adj1" fmla="val 21227"/>
                      <a:gd name="adj2" fmla="val 0"/>
                    </a:avLst>
                  </a:prstGeom>
                  <a:solidFill>
                    <a:srgbClr val="ACAC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74" name="Round Same Side Corner Rectangle 73"/>
                  <p:cNvSpPr/>
                  <p:nvPr/>
                </p:nvSpPr>
                <p:spPr>
                  <a:xfrm>
                    <a:off x="4958347" y="2497279"/>
                    <a:ext cx="634970" cy="308288"/>
                  </a:xfrm>
                  <a:prstGeom prst="round2SameRect">
                    <a:avLst>
                      <a:gd name="adj1" fmla="val 13008"/>
                      <a:gd name="adj2" fmla="val 0"/>
                    </a:avLst>
                  </a:prstGeom>
                  <a:solidFill>
                    <a:srgbClr val="D8B4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grpSp>
            <p:cxnSp>
              <p:nvCxnSpPr>
                <p:cNvPr id="71" name="Straight Connector 70"/>
                <p:cNvCxnSpPr/>
                <p:nvPr/>
              </p:nvCxnSpPr>
              <p:spPr>
                <a:xfrm>
                  <a:off x="3331417" y="2809747"/>
                  <a:ext cx="240070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4056176" y="2922099"/>
                <a:ext cx="982539" cy="369332"/>
              </a:xfrm>
              <a:prstGeom prst="rect">
                <a:avLst/>
              </a:prstGeom>
              <a:noFill/>
            </p:spPr>
            <p:txBody>
              <a:bodyPr wrap="square" rtlCol="0">
                <a:spAutoFit/>
              </a:bodyPr>
              <a:lstStyle/>
              <a:p>
                <a:pPr algn="ctr" defTabSz="1219170"/>
                <a:r>
                  <a:rPr lang="en-US" sz="900" b="1" kern="0" dirty="0">
                    <a:solidFill>
                      <a:srgbClr val="000000">
                        <a:lumMod val="75000"/>
                        <a:lumOff val="25000"/>
                      </a:srgbClr>
                    </a:solidFill>
                    <a:ea typeface="Arial"/>
                    <a:cs typeface="Arial"/>
                    <a:sym typeface="Arial"/>
                  </a:rPr>
                  <a:t>SILVER</a:t>
                </a:r>
              </a:p>
              <a:p>
                <a:pPr algn="ctr" defTabSz="1219170"/>
                <a:r>
                  <a:rPr lang="en-US" sz="900" kern="0" dirty="0">
                    <a:solidFill>
                      <a:srgbClr val="000000">
                        <a:lumMod val="75000"/>
                        <a:lumOff val="25000"/>
                      </a:srgbClr>
                    </a:solidFill>
                    <a:ea typeface="Arial"/>
                    <a:cs typeface="Arial"/>
                    <a:sym typeface="Arial"/>
                  </a:rPr>
                  <a:t>TAILORED</a:t>
                </a:r>
              </a:p>
            </p:txBody>
          </p:sp>
          <p:sp>
            <p:nvSpPr>
              <p:cNvPr id="68" name="TextBox 67"/>
              <p:cNvSpPr txBox="1"/>
              <p:nvPr/>
            </p:nvSpPr>
            <p:spPr>
              <a:xfrm>
                <a:off x="3301515" y="2922100"/>
                <a:ext cx="982539" cy="369332"/>
              </a:xfrm>
              <a:prstGeom prst="rect">
                <a:avLst/>
              </a:prstGeom>
              <a:noFill/>
            </p:spPr>
            <p:txBody>
              <a:bodyPr wrap="square" rtlCol="0">
                <a:spAutoFit/>
              </a:bodyPr>
              <a:lstStyle/>
              <a:p>
                <a:pPr algn="ctr" defTabSz="1219170"/>
                <a:r>
                  <a:rPr lang="en-US" sz="900" b="1" kern="0" dirty="0">
                    <a:solidFill>
                      <a:srgbClr val="000000">
                        <a:lumMod val="75000"/>
                        <a:lumOff val="25000"/>
                      </a:srgbClr>
                    </a:solidFill>
                    <a:ea typeface="Arial"/>
                    <a:cs typeface="Arial"/>
                    <a:sym typeface="Arial"/>
                  </a:rPr>
                  <a:t>BRONZE</a:t>
                </a:r>
              </a:p>
              <a:p>
                <a:pPr algn="ctr" defTabSz="1219170"/>
                <a:r>
                  <a:rPr lang="en-US" sz="900" kern="0" dirty="0">
                    <a:solidFill>
                      <a:srgbClr val="000000">
                        <a:lumMod val="75000"/>
                        <a:lumOff val="25000"/>
                      </a:srgbClr>
                    </a:solidFill>
                    <a:ea typeface="Arial"/>
                    <a:cs typeface="Arial"/>
                    <a:sym typeface="Arial"/>
                  </a:rPr>
                  <a:t>RAW</a:t>
                </a:r>
              </a:p>
            </p:txBody>
          </p:sp>
          <p:sp>
            <p:nvSpPr>
              <p:cNvPr id="69" name="TextBox 68"/>
              <p:cNvSpPr txBox="1"/>
              <p:nvPr/>
            </p:nvSpPr>
            <p:spPr>
              <a:xfrm>
                <a:off x="4810837" y="2922100"/>
                <a:ext cx="982539" cy="369332"/>
              </a:xfrm>
              <a:prstGeom prst="rect">
                <a:avLst/>
              </a:prstGeom>
              <a:noFill/>
            </p:spPr>
            <p:txBody>
              <a:bodyPr wrap="square" rtlCol="0">
                <a:spAutoFit/>
              </a:bodyPr>
              <a:lstStyle/>
              <a:p>
                <a:pPr algn="ctr" defTabSz="1219170"/>
                <a:r>
                  <a:rPr lang="en-US" sz="900" b="1" kern="0" dirty="0">
                    <a:solidFill>
                      <a:srgbClr val="000000">
                        <a:lumMod val="75000"/>
                        <a:lumOff val="25000"/>
                      </a:srgbClr>
                    </a:solidFill>
                    <a:ea typeface="Arial"/>
                    <a:cs typeface="Arial"/>
                    <a:sym typeface="Arial"/>
                  </a:rPr>
                  <a:t>GOLD</a:t>
                </a:r>
              </a:p>
              <a:p>
                <a:pPr algn="ctr" defTabSz="1219170"/>
                <a:r>
                  <a:rPr lang="en-US" sz="900" kern="0" dirty="0">
                    <a:solidFill>
                      <a:srgbClr val="000000">
                        <a:lumMod val="75000"/>
                        <a:lumOff val="25000"/>
                      </a:srgbClr>
                    </a:solidFill>
                    <a:ea typeface="Arial"/>
                    <a:cs typeface="Arial"/>
                    <a:sym typeface="Arial"/>
                  </a:rPr>
                  <a:t>CURATED</a:t>
                </a:r>
              </a:p>
            </p:txBody>
          </p:sp>
        </p:grpSp>
      </p:grpSp>
      <p:sp>
        <p:nvSpPr>
          <p:cNvPr id="6" name="Left-Right Arrow 5"/>
          <p:cNvSpPr/>
          <p:nvPr/>
        </p:nvSpPr>
        <p:spPr>
          <a:xfrm>
            <a:off x="8303857" y="1921002"/>
            <a:ext cx="652807" cy="249004"/>
          </a:xfrm>
          <a:prstGeom prst="lef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55" name="Left-Right Arrow 54"/>
          <p:cNvSpPr/>
          <p:nvPr/>
        </p:nvSpPr>
        <p:spPr>
          <a:xfrm>
            <a:off x="8303857" y="2452477"/>
            <a:ext cx="652807" cy="249004"/>
          </a:xfrm>
          <a:prstGeom prst="lef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56" name="Left-Right Arrow 55"/>
          <p:cNvSpPr/>
          <p:nvPr/>
        </p:nvSpPr>
        <p:spPr>
          <a:xfrm>
            <a:off x="8303857" y="2997717"/>
            <a:ext cx="652807" cy="249004"/>
          </a:xfrm>
          <a:prstGeom prst="lef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grpSp>
        <p:nvGrpSpPr>
          <p:cNvPr id="20" name="Group 19"/>
          <p:cNvGrpSpPr/>
          <p:nvPr/>
        </p:nvGrpSpPr>
        <p:grpSpPr>
          <a:xfrm>
            <a:off x="5725723" y="333915"/>
            <a:ext cx="4001763" cy="792480"/>
            <a:chOff x="5273461" y="400367"/>
            <a:chExt cx="4001762" cy="792480"/>
          </a:xfrm>
        </p:grpSpPr>
        <p:pic>
          <p:nvPicPr>
            <p:cNvPr id="19" name="Picture 18"/>
            <p:cNvPicPr>
              <a:picLocks/>
            </p:cNvPicPr>
            <p:nvPr/>
          </p:nvPicPr>
          <p:blipFill>
            <a:blip r:embed="rId2" cstate="screen">
              <a:alphaModFix amt="79000"/>
              <a:extLst>
                <a:ext uri="{28A0092B-C50C-407E-A947-70E740481C1C}">
                  <a14:useLocalDpi xmlns:a14="http://schemas.microsoft.com/office/drawing/2010/main"/>
                </a:ext>
              </a:extLst>
            </a:blip>
            <a:stretch>
              <a:fillRect/>
            </a:stretch>
          </p:blipFill>
          <p:spPr>
            <a:xfrm>
              <a:off x="5454146" y="710274"/>
              <a:ext cx="879763" cy="262311"/>
            </a:xfrm>
            <a:prstGeom prst="rect">
              <a:avLst/>
            </a:prstGeom>
          </p:spPr>
        </p:pic>
        <p:sp>
          <p:nvSpPr>
            <p:cNvPr id="57" name="Title 1"/>
            <p:cNvSpPr txBox="1">
              <a:spLocks/>
            </p:cNvSpPr>
            <p:nvPr/>
          </p:nvSpPr>
          <p:spPr>
            <a:xfrm>
              <a:off x="5273461" y="400367"/>
              <a:ext cx="4001762" cy="792480"/>
            </a:xfrm>
            <a:prstGeom prst="rect">
              <a:avLst/>
            </a:prstGeom>
          </p:spPr>
          <p:txBody>
            <a:bodyPr lIns="0" rIns="0" anchor="ctr"/>
            <a:lstStyle>
              <a:lvl1pPr algn="l" rtl="0" fontAlgn="base">
                <a:spcBef>
                  <a:spcPct val="0"/>
                </a:spcBef>
                <a:spcAft>
                  <a:spcPct val="0"/>
                </a:spcAft>
                <a:defRPr sz="2000" b="1" i="0" kern="1100" cap="all" spc="50" baseline="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rgbClr val="002453"/>
                  </a:solidFill>
                  <a:latin typeface="Arial" charset="0"/>
                  <a:cs typeface="Arial" charset="0"/>
                </a:defRPr>
              </a:lvl2pPr>
              <a:lvl3pPr algn="l" rtl="0" fontAlgn="base">
                <a:spcBef>
                  <a:spcPct val="0"/>
                </a:spcBef>
                <a:spcAft>
                  <a:spcPct val="0"/>
                </a:spcAft>
                <a:defRPr sz="3200">
                  <a:solidFill>
                    <a:srgbClr val="002453"/>
                  </a:solidFill>
                  <a:latin typeface="Arial" charset="0"/>
                  <a:cs typeface="Arial" charset="0"/>
                </a:defRPr>
              </a:lvl3pPr>
              <a:lvl4pPr algn="l" rtl="0" fontAlgn="base">
                <a:spcBef>
                  <a:spcPct val="0"/>
                </a:spcBef>
                <a:spcAft>
                  <a:spcPct val="0"/>
                </a:spcAft>
                <a:defRPr sz="3200">
                  <a:solidFill>
                    <a:srgbClr val="002453"/>
                  </a:solidFill>
                  <a:latin typeface="Arial" charset="0"/>
                  <a:cs typeface="Arial" charset="0"/>
                </a:defRPr>
              </a:lvl4pPr>
              <a:lvl5pPr algn="l" rtl="0" fontAlgn="base">
                <a:spcBef>
                  <a:spcPct val="0"/>
                </a:spcBef>
                <a:spcAft>
                  <a:spcPct val="0"/>
                </a:spcAft>
                <a:defRPr sz="3200">
                  <a:solidFill>
                    <a:srgbClr val="002453"/>
                  </a:solidFill>
                  <a:latin typeface="Arial" charset="0"/>
                  <a:cs typeface="Arial" charset="0"/>
                </a:defRPr>
              </a:lvl5pPr>
              <a:lvl6pPr marL="457200" algn="l" rtl="0" fontAlgn="base">
                <a:spcBef>
                  <a:spcPct val="0"/>
                </a:spcBef>
                <a:spcAft>
                  <a:spcPct val="0"/>
                </a:spcAft>
                <a:defRPr sz="3200">
                  <a:solidFill>
                    <a:srgbClr val="002453"/>
                  </a:solidFill>
                  <a:latin typeface="Arial" charset="0"/>
                  <a:cs typeface="Arial" charset="0"/>
                </a:defRPr>
              </a:lvl6pPr>
              <a:lvl7pPr marL="914400" algn="l" rtl="0" fontAlgn="base">
                <a:spcBef>
                  <a:spcPct val="0"/>
                </a:spcBef>
                <a:spcAft>
                  <a:spcPct val="0"/>
                </a:spcAft>
                <a:defRPr sz="3200">
                  <a:solidFill>
                    <a:srgbClr val="002453"/>
                  </a:solidFill>
                  <a:latin typeface="Arial" charset="0"/>
                  <a:cs typeface="Arial" charset="0"/>
                </a:defRPr>
              </a:lvl7pPr>
              <a:lvl8pPr marL="1371600" algn="l" rtl="0" fontAlgn="base">
                <a:spcBef>
                  <a:spcPct val="0"/>
                </a:spcBef>
                <a:spcAft>
                  <a:spcPct val="0"/>
                </a:spcAft>
                <a:defRPr sz="3200">
                  <a:solidFill>
                    <a:srgbClr val="002453"/>
                  </a:solidFill>
                  <a:latin typeface="Arial" charset="0"/>
                  <a:cs typeface="Arial" charset="0"/>
                </a:defRPr>
              </a:lvl8pPr>
              <a:lvl9pPr marL="1828800" algn="l" rtl="0" fontAlgn="base">
                <a:spcBef>
                  <a:spcPct val="0"/>
                </a:spcBef>
                <a:spcAft>
                  <a:spcPct val="0"/>
                </a:spcAft>
                <a:defRPr sz="3200">
                  <a:solidFill>
                    <a:srgbClr val="002453"/>
                  </a:solidFill>
                  <a:latin typeface="Arial" charset="0"/>
                  <a:cs typeface="Arial" charset="0"/>
                </a:defRPr>
              </a:lvl9pPr>
            </a:lstStyle>
            <a:p>
              <a:pPr algn="ctr" defTabSz="1219170"/>
              <a:r>
                <a:rPr lang="en-US" sz="2800" b="0" cap="none" dirty="0">
                  <a:solidFill>
                    <a:srgbClr val="000000"/>
                  </a:solidFill>
                  <a:sym typeface="Arial"/>
                </a:rPr>
                <a:t>  marketplace</a:t>
              </a:r>
            </a:p>
          </p:txBody>
        </p:sp>
      </p:grpSp>
      <p:sp>
        <p:nvSpPr>
          <p:cNvPr id="18" name="TextBox 17"/>
          <p:cNvSpPr txBox="1"/>
          <p:nvPr/>
        </p:nvSpPr>
        <p:spPr>
          <a:xfrm>
            <a:off x="5202967" y="3377302"/>
            <a:ext cx="1786066" cy="307777"/>
          </a:xfrm>
          <a:prstGeom prst="rect">
            <a:avLst/>
          </a:prstGeom>
          <a:noFill/>
        </p:spPr>
        <p:txBody>
          <a:bodyPr wrap="none" rtlCol="0">
            <a:spAutoFit/>
          </a:bodyPr>
          <a:lstStyle/>
          <a:p>
            <a:pPr algn="ctr" defTabSz="1219170"/>
            <a:r>
              <a:rPr lang="en-US" sz="1400" i="1" kern="0" dirty="0">
                <a:solidFill>
                  <a:srgbClr val="000000">
                    <a:lumMod val="75000"/>
                    <a:lumOff val="25000"/>
                  </a:srgbClr>
                </a:solidFill>
                <a:ea typeface="Arial"/>
                <a:cs typeface="Arial"/>
                <a:sym typeface="Arial"/>
              </a:rPr>
              <a:t>Hadoop Technology</a:t>
            </a:r>
          </a:p>
        </p:txBody>
      </p:sp>
      <p:sp>
        <p:nvSpPr>
          <p:cNvPr id="75" name="Right Arrow 74"/>
          <p:cNvSpPr/>
          <p:nvPr/>
        </p:nvSpPr>
        <p:spPr>
          <a:xfrm>
            <a:off x="3188545" y="2451345"/>
            <a:ext cx="658368" cy="287064"/>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76" name="Right Arrow 75"/>
          <p:cNvSpPr/>
          <p:nvPr/>
        </p:nvSpPr>
        <p:spPr>
          <a:xfrm>
            <a:off x="3180195" y="2975972"/>
            <a:ext cx="658368" cy="287064"/>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3" name="Rectangle 2"/>
          <p:cNvSpPr/>
          <p:nvPr/>
        </p:nvSpPr>
        <p:spPr>
          <a:xfrm>
            <a:off x="2" y="5120644"/>
            <a:ext cx="12191999" cy="1209529"/>
          </a:xfrm>
          <a:prstGeom prst="rect">
            <a:avLst/>
          </a:prstGeom>
          <a:solidFill>
            <a:srgbClr val="1C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1400" kern="0">
              <a:solidFill>
                <a:srgbClr val="FFFFFF"/>
              </a:solidFill>
              <a:sym typeface="Arial"/>
            </a:endParaRPr>
          </a:p>
        </p:txBody>
      </p:sp>
      <p:sp>
        <p:nvSpPr>
          <p:cNvPr id="8" name="TextBox 7"/>
          <p:cNvSpPr txBox="1"/>
          <p:nvPr/>
        </p:nvSpPr>
        <p:spPr>
          <a:xfrm>
            <a:off x="5" y="5433481"/>
            <a:ext cx="12191999" cy="830997"/>
          </a:xfrm>
          <a:prstGeom prst="rect">
            <a:avLst/>
          </a:prstGeom>
          <a:noFill/>
          <a:ln>
            <a:noFill/>
          </a:ln>
        </p:spPr>
        <p:txBody>
          <a:bodyPr wrap="square" rtlCol="0">
            <a:spAutoFit/>
          </a:bodyPr>
          <a:lstStyle/>
          <a:p>
            <a:pPr algn="ctr" defTabSz="1219170"/>
            <a:r>
              <a:rPr lang="en-US" sz="1600" i="1" kern="0" dirty="0">
                <a:solidFill>
                  <a:srgbClr val="FFFFFF"/>
                </a:solidFill>
                <a:ea typeface="Arial"/>
                <a:cs typeface="Arial"/>
                <a:sym typeface="Arial"/>
              </a:rPr>
              <a:t>Business users have on-demand, self-service access</a:t>
            </a:r>
          </a:p>
          <a:p>
            <a:pPr algn="ctr" defTabSz="1219170"/>
            <a:r>
              <a:rPr lang="en-US" sz="1600" i="1" kern="0" dirty="0">
                <a:solidFill>
                  <a:srgbClr val="FFFFFF"/>
                </a:solidFill>
                <a:ea typeface="Arial"/>
                <a:cs typeface="Arial"/>
                <a:sym typeface="Arial"/>
              </a:rPr>
              <a:t>Analytics and data drive more decisions</a:t>
            </a:r>
          </a:p>
          <a:p>
            <a:pPr algn="ctr" defTabSz="1219170"/>
            <a:r>
              <a:rPr lang="en-US" sz="1600" i="1" kern="0" dirty="0">
                <a:solidFill>
                  <a:srgbClr val="FFFFFF"/>
                </a:solidFill>
                <a:ea typeface="Arial"/>
                <a:cs typeface="Arial"/>
                <a:sym typeface="Arial"/>
              </a:rPr>
              <a:t>Adoption increases marketplace value </a:t>
            </a:r>
          </a:p>
        </p:txBody>
      </p:sp>
      <p:sp>
        <p:nvSpPr>
          <p:cNvPr id="7" name="TextBox 6"/>
          <p:cNvSpPr txBox="1"/>
          <p:nvPr/>
        </p:nvSpPr>
        <p:spPr>
          <a:xfrm>
            <a:off x="1" y="5119610"/>
            <a:ext cx="12191999" cy="338554"/>
          </a:xfrm>
          <a:prstGeom prst="rect">
            <a:avLst/>
          </a:prstGeom>
          <a:noFill/>
          <a:ln>
            <a:noFill/>
          </a:ln>
        </p:spPr>
        <p:txBody>
          <a:bodyPr wrap="square" rtlCol="0">
            <a:spAutoFit/>
          </a:bodyPr>
          <a:lstStyle/>
          <a:p>
            <a:pPr algn="ctr" defTabSz="1219170"/>
            <a:r>
              <a:rPr lang="en-US" sz="1600" b="1" kern="0" dirty="0">
                <a:solidFill>
                  <a:srgbClr val="EA2739"/>
                </a:solidFill>
                <a:ea typeface="Arial"/>
                <a:cs typeface="Arial"/>
                <a:sym typeface="Arial"/>
              </a:rPr>
              <a:t>THE IMPACT</a:t>
            </a:r>
          </a:p>
        </p:txBody>
      </p:sp>
    </p:spTree>
    <p:extLst>
      <p:ext uri="{BB962C8B-B14F-4D97-AF65-F5344CB8AC3E}">
        <p14:creationId xmlns:p14="http://schemas.microsoft.com/office/powerpoint/2010/main" val="8277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7"/>
          <p:cNvSpPr>
            <a:spLocks noGrp="1"/>
          </p:cNvSpPr>
          <p:nvPr>
            <p:ph type="title"/>
          </p:nvPr>
        </p:nvSpPr>
        <p:spPr>
          <a:xfrm>
            <a:off x="1168401" y="330200"/>
            <a:ext cx="8054975" cy="792163"/>
          </a:xfrm>
        </p:spPr>
        <p:txBody>
          <a:bodyPr/>
          <a:lstStyle/>
          <a:p>
            <a:pPr eaLnBrk="1" hangingPunct="1">
              <a:defRPr/>
            </a:pPr>
            <a:r>
              <a:rPr lang="en-US" sz="2800" b="0" dirty="0" err="1">
                <a:ea typeface="+mj-ea"/>
              </a:rPr>
              <a:t>Astellas</a:t>
            </a:r>
            <a:r>
              <a:rPr lang="en-US" sz="2800" b="0" dirty="0">
                <a:ea typeface="+mj-ea"/>
              </a:rPr>
              <a:t> Built A Marketing Analytics Data Lake</a:t>
            </a:r>
          </a:p>
        </p:txBody>
      </p:sp>
      <p:grpSp>
        <p:nvGrpSpPr>
          <p:cNvPr id="16386" name="Group 155"/>
          <p:cNvGrpSpPr>
            <a:grpSpLocks/>
          </p:cNvGrpSpPr>
          <p:nvPr/>
        </p:nvGrpSpPr>
        <p:grpSpPr bwMode="auto">
          <a:xfrm>
            <a:off x="5885479" y="2189164"/>
            <a:ext cx="6942139" cy="498475"/>
            <a:chOff x="2119746" y="2469988"/>
            <a:chExt cx="3082359" cy="928254"/>
          </a:xfrm>
        </p:grpSpPr>
        <p:sp>
          <p:nvSpPr>
            <p:cNvPr id="157" name="Rectangle 156"/>
            <p:cNvSpPr/>
            <p:nvPr/>
          </p:nvSpPr>
          <p:spPr>
            <a:xfrm>
              <a:off x="2826017" y="2469988"/>
              <a:ext cx="1676865" cy="470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1219170"/>
              <a:endParaRPr lang="x-none" altLang="x-none" sz="1400" kern="0">
                <a:solidFill>
                  <a:srgbClr val="FFFFFF"/>
                </a:solidFill>
                <a:latin typeface="Calibri" charset="0"/>
                <a:sym typeface="Arial"/>
              </a:endParaRPr>
            </a:p>
          </p:txBody>
        </p:sp>
        <p:sp>
          <p:nvSpPr>
            <p:cNvPr id="158" name="Arc 157"/>
            <p:cNvSpPr/>
            <p:nvPr/>
          </p:nvSpPr>
          <p:spPr>
            <a:xfrm flipH="1">
              <a:off x="3830445" y="2481813"/>
              <a:ext cx="1371660" cy="916429"/>
            </a:xfrm>
            <a:prstGeom prst="arc">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1219170">
                <a:defRPr/>
              </a:pPr>
              <a:endParaRPr lang="en-US" sz="1400" kern="0">
                <a:solidFill>
                  <a:srgbClr val="000000"/>
                </a:solidFill>
                <a:sym typeface="Arial"/>
              </a:endParaRPr>
            </a:p>
          </p:txBody>
        </p:sp>
        <p:sp>
          <p:nvSpPr>
            <p:cNvPr id="159" name="Arc 158"/>
            <p:cNvSpPr/>
            <p:nvPr/>
          </p:nvSpPr>
          <p:spPr>
            <a:xfrm>
              <a:off x="2119746" y="2484768"/>
              <a:ext cx="1371660" cy="913474"/>
            </a:xfrm>
            <a:prstGeom prst="arc">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1219170">
                <a:defRPr/>
              </a:pPr>
              <a:endParaRPr lang="en-US" sz="1400" kern="0">
                <a:solidFill>
                  <a:srgbClr val="000000"/>
                </a:solidFill>
                <a:sym typeface="Arial"/>
              </a:endParaRPr>
            </a:p>
          </p:txBody>
        </p:sp>
      </p:grpSp>
      <p:sp>
        <p:nvSpPr>
          <p:cNvPr id="16387" name="Rectangle 138"/>
          <p:cNvSpPr>
            <a:spLocks noChangeArrowheads="1"/>
          </p:cNvSpPr>
          <p:nvPr/>
        </p:nvSpPr>
        <p:spPr bwMode="auto">
          <a:xfrm>
            <a:off x="5675313" y="3763964"/>
            <a:ext cx="78533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charset="0"/>
                <a:ea typeface="Arial" charset="0"/>
                <a:cs typeface="Arial" charset="0"/>
              </a:defRPr>
            </a:lvl1pPr>
            <a:lvl2pPr marL="2857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defTabSz="1219170">
              <a:spcBef>
                <a:spcPts val="600"/>
              </a:spcBef>
              <a:buFont typeface="Arial" charset="0"/>
              <a:buChar char="•"/>
            </a:pPr>
            <a:endParaRPr lang="x-none" altLang="x-none" sz="1600" kern="0">
              <a:solidFill>
                <a:srgbClr val="000000"/>
              </a:solidFill>
              <a:ea typeface="ＭＳ Ｐゴシック" charset="-128"/>
              <a:cs typeface="ＭＳ Ｐゴシック" charset="-128"/>
              <a:sym typeface="Arial"/>
            </a:endParaRPr>
          </a:p>
        </p:txBody>
      </p:sp>
      <p:grpSp>
        <p:nvGrpSpPr>
          <p:cNvPr id="16390" name="Group 200"/>
          <p:cNvGrpSpPr>
            <a:grpSpLocks/>
          </p:cNvGrpSpPr>
          <p:nvPr/>
        </p:nvGrpSpPr>
        <p:grpSpPr bwMode="auto">
          <a:xfrm>
            <a:off x="7252322" y="2495551"/>
            <a:ext cx="3489325" cy="2135605"/>
            <a:chOff x="2374009" y="1426333"/>
            <a:chExt cx="4530706" cy="3384226"/>
          </a:xfrm>
        </p:grpSpPr>
        <p:grpSp>
          <p:nvGrpSpPr>
            <p:cNvPr id="16464" name="Group 201"/>
            <p:cNvGrpSpPr>
              <a:grpSpLocks/>
            </p:cNvGrpSpPr>
            <p:nvPr/>
          </p:nvGrpSpPr>
          <p:grpSpPr bwMode="auto">
            <a:xfrm>
              <a:off x="2498961" y="1426333"/>
              <a:ext cx="4405754" cy="3367656"/>
              <a:chOff x="2498961" y="1861753"/>
              <a:chExt cx="4405754" cy="3367656"/>
            </a:xfrm>
          </p:grpSpPr>
          <p:sp>
            <p:nvSpPr>
              <p:cNvPr id="224" name="Rounded Rectangle 223"/>
              <p:cNvSpPr>
                <a:spLocks noChangeArrowheads="1"/>
              </p:cNvSpPr>
              <p:nvPr/>
            </p:nvSpPr>
            <p:spPr bwMode="auto">
              <a:xfrm>
                <a:off x="2498961" y="1861753"/>
                <a:ext cx="4405754" cy="3367656"/>
              </a:xfrm>
              <a:prstGeom prst="roundRect">
                <a:avLst>
                  <a:gd name="adj" fmla="val 6171"/>
                </a:avLst>
              </a:prstGeom>
              <a:solidFill>
                <a:srgbClr val="FFFFFF"/>
              </a:solidFill>
              <a:ln>
                <a:noFill/>
              </a:ln>
              <a:effectLst>
                <a:outerShdw blurRad="50800" dist="38100" dir="5400000" algn="t" rotWithShape="0">
                  <a:srgbClr val="000000">
                    <a:alpha val="39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1219170"/>
                <a:endParaRPr lang="x-none" altLang="x-none" sz="1400" kern="0">
                  <a:solidFill>
                    <a:srgbClr val="FFFFFF"/>
                  </a:solidFill>
                  <a:latin typeface="Calibri" charset="0"/>
                  <a:sym typeface="Arial"/>
                </a:endParaRPr>
              </a:p>
            </p:txBody>
          </p:sp>
          <p:pic>
            <p:nvPicPr>
              <p:cNvPr id="16487" name="Picture 2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2292"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88" name="Picture 22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5771"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89" name="Picture 22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9251"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90" name="Picture 22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28626"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91" name="Picture 228" descr="PODIUM_PRODUCT_LOGO_IMAGE_Black_RGB_Transparent.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95260" y="1927881"/>
                <a:ext cx="1500940" cy="36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 name="Shape 171"/>
              <p:cNvSpPr txBox="1"/>
              <p:nvPr/>
            </p:nvSpPr>
            <p:spPr>
              <a:xfrm>
                <a:off x="2833675" y="2339729"/>
                <a:ext cx="3477390" cy="236472"/>
              </a:xfrm>
              <a:prstGeom prst="rect">
                <a:avLst/>
              </a:prstGeom>
              <a:noFill/>
              <a:ln>
                <a:noFill/>
              </a:ln>
            </p:spPr>
            <p:txBody>
              <a:bodyPr lIns="91425" tIns="45700" rIns="91425" bIns="45700"/>
              <a:lstStyle/>
              <a:p>
                <a:pPr algn="ctr" defTabSz="1219170">
                  <a:buSzPct val="25000"/>
                  <a:defRPr/>
                </a:pPr>
                <a:r>
                  <a:rPr lang="en-US" sz="900" kern="0" spc="151" dirty="0">
                    <a:solidFill>
                      <a:srgbClr val="000000"/>
                    </a:solidFill>
                    <a:ea typeface="Arial"/>
                    <a:cs typeface="Arial"/>
                    <a:sym typeface="Arial"/>
                  </a:rPr>
                  <a:t>ENTERPRISE DATA LAKE MANAGEMENT</a:t>
                </a:r>
              </a:p>
            </p:txBody>
          </p:sp>
        </p:grpSp>
        <p:grpSp>
          <p:nvGrpSpPr>
            <p:cNvPr id="16465" name="Group 202"/>
            <p:cNvGrpSpPr>
              <a:grpSpLocks/>
            </p:cNvGrpSpPr>
            <p:nvPr/>
          </p:nvGrpSpPr>
          <p:grpSpPr bwMode="auto">
            <a:xfrm>
              <a:off x="2374009" y="1426333"/>
              <a:ext cx="4405754" cy="3367656"/>
              <a:chOff x="2374009" y="1861753"/>
              <a:chExt cx="4405754" cy="3367656"/>
            </a:xfrm>
          </p:grpSpPr>
          <p:sp>
            <p:nvSpPr>
              <p:cNvPr id="217" name="Rounded Rectangle 216"/>
              <p:cNvSpPr/>
              <p:nvPr/>
            </p:nvSpPr>
            <p:spPr>
              <a:xfrm>
                <a:off x="2374009" y="1861753"/>
                <a:ext cx="4404967" cy="3368472"/>
              </a:xfrm>
              <a:prstGeom prst="roundRect">
                <a:avLst>
                  <a:gd name="adj" fmla="val 6169"/>
                </a:avLst>
              </a:prstGeom>
              <a:ln>
                <a:solidFill>
                  <a:srgbClr val="EA2739"/>
                </a:solid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1219170"/>
                <a:endParaRPr lang="x-none" altLang="x-none" sz="1400" kern="0">
                  <a:solidFill>
                    <a:srgbClr val="000000"/>
                  </a:solidFill>
                  <a:latin typeface="Calibri" charset="0"/>
                  <a:sym typeface="Arial"/>
                </a:endParaRPr>
              </a:p>
            </p:txBody>
          </p:sp>
          <p:pic>
            <p:nvPicPr>
              <p:cNvPr id="16480" name="Picture 21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2292"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81" name="Picture 21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5771"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82" name="Picture 2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9251"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83" name="Picture 2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28626" y="2680684"/>
                <a:ext cx="894790" cy="83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84" name="Picture 221" descr="PODIUM_PRODUCT_LOGO_IMAGE_Black_RGB_Transparent.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95260" y="1927881"/>
                <a:ext cx="1500940" cy="36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3" name="Shape 171"/>
              <p:cNvSpPr txBox="1"/>
              <p:nvPr/>
            </p:nvSpPr>
            <p:spPr>
              <a:xfrm>
                <a:off x="2394622" y="2269290"/>
                <a:ext cx="4365803" cy="384897"/>
              </a:xfrm>
              <a:prstGeom prst="rect">
                <a:avLst/>
              </a:prstGeom>
              <a:noFill/>
              <a:ln>
                <a:noFill/>
              </a:ln>
            </p:spPr>
            <p:txBody>
              <a:bodyPr lIns="91425" tIns="45700" rIns="91425" bIns="45700"/>
              <a:lstStyle/>
              <a:p>
                <a:pPr algn="ctr" defTabSz="1219170">
                  <a:buSzPct val="25000"/>
                  <a:defRPr/>
                </a:pPr>
                <a:r>
                  <a:rPr lang="en-US" sz="800" kern="0" spc="151" dirty="0">
                    <a:solidFill>
                      <a:srgbClr val="000000"/>
                    </a:solidFill>
                    <a:ea typeface="Arial"/>
                    <a:cs typeface="Arial"/>
                    <a:sym typeface="Arial"/>
                  </a:rPr>
                  <a:t>ENTERPRISE DATA LAKE MANAGEMENT</a:t>
                </a:r>
              </a:p>
            </p:txBody>
          </p:sp>
        </p:grpSp>
        <p:grpSp>
          <p:nvGrpSpPr>
            <p:cNvPr id="16466" name="Group 203"/>
            <p:cNvGrpSpPr>
              <a:grpSpLocks/>
            </p:cNvGrpSpPr>
            <p:nvPr/>
          </p:nvGrpSpPr>
          <p:grpSpPr bwMode="auto">
            <a:xfrm>
              <a:off x="2374009" y="3338294"/>
              <a:ext cx="4252431" cy="1472265"/>
              <a:chOff x="3301515" y="1985171"/>
              <a:chExt cx="2491485" cy="1472265"/>
            </a:xfrm>
          </p:grpSpPr>
          <p:grpSp>
            <p:nvGrpSpPr>
              <p:cNvPr id="16470" name="Group 207"/>
              <p:cNvGrpSpPr>
                <a:grpSpLocks/>
              </p:cNvGrpSpPr>
              <p:nvPr/>
            </p:nvGrpSpPr>
            <p:grpSpPr bwMode="auto">
              <a:xfrm>
                <a:off x="3357511" y="1985171"/>
                <a:ext cx="2400708" cy="902867"/>
                <a:chOff x="3331417" y="1906880"/>
                <a:chExt cx="2400708" cy="902867"/>
              </a:xfrm>
            </p:grpSpPr>
            <p:grpSp>
              <p:nvGrpSpPr>
                <p:cNvPr id="16474" name="Group 211"/>
                <p:cNvGrpSpPr>
                  <a:grpSpLocks/>
                </p:cNvGrpSpPr>
                <p:nvPr/>
              </p:nvGrpSpPr>
              <p:grpSpPr bwMode="auto">
                <a:xfrm>
                  <a:off x="3461890" y="1906880"/>
                  <a:ext cx="2140125" cy="898687"/>
                  <a:chOff x="3453192" y="1906880"/>
                  <a:chExt cx="2140125" cy="898687"/>
                </a:xfrm>
              </p:grpSpPr>
              <p:sp>
                <p:nvSpPr>
                  <p:cNvPr id="214" name="Round Same Side Corner Rectangle 213"/>
                  <p:cNvSpPr/>
                  <p:nvPr/>
                </p:nvSpPr>
                <p:spPr>
                  <a:xfrm>
                    <a:off x="3452709" y="1906821"/>
                    <a:ext cx="635250" cy="898093"/>
                  </a:xfrm>
                  <a:prstGeom prst="round2SameRect">
                    <a:avLst>
                      <a:gd name="adj1" fmla="val 28431"/>
                      <a:gd name="adj2" fmla="val 0"/>
                    </a:avLst>
                  </a:prstGeom>
                  <a:solidFill>
                    <a:srgbClr val="B987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defRPr/>
                    </a:pPr>
                    <a:endParaRPr lang="en-US" sz="1400" kern="0">
                      <a:solidFill>
                        <a:srgbClr val="FFFFFF"/>
                      </a:solidFill>
                      <a:sym typeface="Arial"/>
                    </a:endParaRPr>
                  </a:p>
                </p:txBody>
              </p:sp>
              <p:sp>
                <p:nvSpPr>
                  <p:cNvPr id="215" name="Round Same Side Corner Rectangle 214"/>
                  <p:cNvSpPr/>
                  <p:nvPr/>
                </p:nvSpPr>
                <p:spPr>
                  <a:xfrm>
                    <a:off x="4205106" y="2062793"/>
                    <a:ext cx="635250" cy="742122"/>
                  </a:xfrm>
                  <a:prstGeom prst="round2SameRect">
                    <a:avLst>
                      <a:gd name="adj1" fmla="val 21227"/>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defRPr/>
                    </a:pPr>
                    <a:endParaRPr lang="en-US" sz="1400" kern="0">
                      <a:solidFill>
                        <a:srgbClr val="FFFFFF"/>
                      </a:solidFill>
                      <a:sym typeface="Arial"/>
                    </a:endParaRPr>
                  </a:p>
                </p:txBody>
              </p:sp>
              <p:sp>
                <p:nvSpPr>
                  <p:cNvPr id="216" name="Round Same Side Corner Rectangle 215"/>
                  <p:cNvSpPr/>
                  <p:nvPr/>
                </p:nvSpPr>
                <p:spPr>
                  <a:xfrm>
                    <a:off x="4957504" y="2342032"/>
                    <a:ext cx="635250" cy="462882"/>
                  </a:xfrm>
                  <a:prstGeom prst="round2SameRect">
                    <a:avLst>
                      <a:gd name="adj1" fmla="val 13008"/>
                      <a:gd name="adj2" fmla="val 0"/>
                    </a:avLst>
                  </a:prstGeom>
                  <a:solidFill>
                    <a:srgbClr val="D8B4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defRPr/>
                    </a:pPr>
                    <a:endParaRPr lang="en-US" sz="1400" kern="0">
                      <a:solidFill>
                        <a:srgbClr val="FFFFFF"/>
                      </a:solidFill>
                      <a:sym typeface="Arial"/>
                    </a:endParaRPr>
                  </a:p>
                </p:txBody>
              </p:sp>
            </p:grpSp>
            <p:cxnSp>
              <p:nvCxnSpPr>
                <p:cNvPr id="213" name="Straight Connector 212"/>
                <p:cNvCxnSpPr/>
                <p:nvPr/>
              </p:nvCxnSpPr>
              <p:spPr>
                <a:xfrm>
                  <a:off x="3330975" y="2809945"/>
                  <a:ext cx="240090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9" name="TextBox 208"/>
              <p:cNvSpPr txBox="1"/>
              <p:nvPr/>
            </p:nvSpPr>
            <p:spPr>
              <a:xfrm>
                <a:off x="4056327" y="2920940"/>
                <a:ext cx="981861" cy="536496"/>
              </a:xfrm>
              <a:prstGeom prst="rect">
                <a:avLst/>
              </a:prstGeom>
              <a:noFill/>
            </p:spPr>
            <p:txBody>
              <a:bodyPr>
                <a:spAutoFit/>
              </a:bodyPr>
              <a:lstStyle/>
              <a:p>
                <a:pPr algn="ctr" defTabSz="1219170">
                  <a:defRPr/>
                </a:pPr>
                <a:r>
                  <a:rPr lang="en-US" sz="800" b="1" kern="0" dirty="0">
                    <a:solidFill>
                      <a:srgbClr val="000000">
                        <a:lumMod val="75000"/>
                        <a:lumOff val="25000"/>
                      </a:srgbClr>
                    </a:solidFill>
                    <a:cs typeface="Arial"/>
                    <a:sym typeface="Arial"/>
                  </a:rPr>
                  <a:t>SILVER</a:t>
                </a:r>
              </a:p>
              <a:p>
                <a:pPr algn="ctr" defTabSz="1219170">
                  <a:defRPr/>
                </a:pPr>
                <a:r>
                  <a:rPr lang="en-US" sz="800" kern="0" dirty="0">
                    <a:solidFill>
                      <a:srgbClr val="000000">
                        <a:lumMod val="75000"/>
                        <a:lumOff val="25000"/>
                      </a:srgbClr>
                    </a:solidFill>
                    <a:cs typeface="Arial"/>
                    <a:sym typeface="Arial"/>
                  </a:rPr>
                  <a:t>TAILORED</a:t>
                </a:r>
              </a:p>
            </p:txBody>
          </p:sp>
          <p:sp>
            <p:nvSpPr>
              <p:cNvPr id="210" name="TextBox 209"/>
              <p:cNvSpPr txBox="1"/>
              <p:nvPr/>
            </p:nvSpPr>
            <p:spPr>
              <a:xfrm>
                <a:off x="3301515" y="2920939"/>
                <a:ext cx="981860" cy="536496"/>
              </a:xfrm>
              <a:prstGeom prst="rect">
                <a:avLst/>
              </a:prstGeom>
              <a:noFill/>
            </p:spPr>
            <p:txBody>
              <a:bodyPr>
                <a:spAutoFit/>
              </a:bodyPr>
              <a:lstStyle/>
              <a:p>
                <a:pPr algn="ctr" defTabSz="1219170">
                  <a:defRPr/>
                </a:pPr>
                <a:r>
                  <a:rPr lang="en-US" sz="800" b="1" kern="0" dirty="0">
                    <a:solidFill>
                      <a:srgbClr val="000000">
                        <a:lumMod val="75000"/>
                        <a:lumOff val="25000"/>
                      </a:srgbClr>
                    </a:solidFill>
                    <a:cs typeface="Arial"/>
                    <a:sym typeface="Arial"/>
                  </a:rPr>
                  <a:t>BRONZE</a:t>
                </a:r>
              </a:p>
              <a:p>
                <a:pPr algn="ctr" defTabSz="1219170">
                  <a:defRPr/>
                </a:pPr>
                <a:r>
                  <a:rPr lang="en-US" sz="800" kern="0" dirty="0">
                    <a:solidFill>
                      <a:srgbClr val="000000">
                        <a:lumMod val="75000"/>
                        <a:lumOff val="25000"/>
                      </a:srgbClr>
                    </a:solidFill>
                    <a:cs typeface="Arial"/>
                    <a:sym typeface="Arial"/>
                  </a:rPr>
                  <a:t>RAW</a:t>
                </a:r>
              </a:p>
            </p:txBody>
          </p:sp>
          <p:sp>
            <p:nvSpPr>
              <p:cNvPr id="211" name="TextBox 210"/>
              <p:cNvSpPr txBox="1"/>
              <p:nvPr/>
            </p:nvSpPr>
            <p:spPr>
              <a:xfrm>
                <a:off x="4811140" y="2920939"/>
                <a:ext cx="981860" cy="536496"/>
              </a:xfrm>
              <a:prstGeom prst="rect">
                <a:avLst/>
              </a:prstGeom>
              <a:noFill/>
            </p:spPr>
            <p:txBody>
              <a:bodyPr>
                <a:spAutoFit/>
              </a:bodyPr>
              <a:lstStyle/>
              <a:p>
                <a:pPr algn="ctr" defTabSz="1219170">
                  <a:defRPr/>
                </a:pPr>
                <a:r>
                  <a:rPr lang="en-US" sz="800" b="1" kern="0" dirty="0">
                    <a:solidFill>
                      <a:srgbClr val="000000">
                        <a:lumMod val="75000"/>
                        <a:lumOff val="25000"/>
                      </a:srgbClr>
                    </a:solidFill>
                    <a:cs typeface="Arial"/>
                    <a:sym typeface="Arial"/>
                  </a:rPr>
                  <a:t>GOLD</a:t>
                </a:r>
              </a:p>
              <a:p>
                <a:pPr algn="ctr" defTabSz="1219170">
                  <a:defRPr/>
                </a:pPr>
                <a:r>
                  <a:rPr lang="en-US" sz="800" kern="0" dirty="0">
                    <a:solidFill>
                      <a:srgbClr val="000000">
                        <a:lumMod val="75000"/>
                        <a:lumOff val="25000"/>
                      </a:srgbClr>
                    </a:solidFill>
                    <a:cs typeface="Arial"/>
                    <a:sym typeface="Arial"/>
                  </a:rPr>
                  <a:t>CURATED</a:t>
                </a:r>
              </a:p>
            </p:txBody>
          </p:sp>
        </p:grpSp>
        <p:cxnSp>
          <p:nvCxnSpPr>
            <p:cNvPr id="205" name="Straight Arrow Connector 204"/>
            <p:cNvCxnSpPr>
              <a:cxnSpLocks noChangeShapeType="1"/>
            </p:cNvCxnSpPr>
            <p:nvPr/>
          </p:nvCxnSpPr>
          <p:spPr bwMode="auto">
            <a:xfrm>
              <a:off x="2976021" y="3076140"/>
              <a:ext cx="258129" cy="262154"/>
            </a:xfrm>
            <a:prstGeom prst="straightConnector1">
              <a:avLst/>
            </a:prstGeom>
            <a:noFill/>
            <a:ln w="9525">
              <a:solidFill>
                <a:srgbClr val="7F7F7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06" name="Straight Arrow Connector 205"/>
            <p:cNvCxnSpPr>
              <a:cxnSpLocks noChangeShapeType="1"/>
            </p:cNvCxnSpPr>
            <p:nvPr/>
          </p:nvCxnSpPr>
          <p:spPr bwMode="auto">
            <a:xfrm>
              <a:off x="3776029" y="3866257"/>
              <a:ext cx="200731" cy="0"/>
            </a:xfrm>
            <a:prstGeom prst="straightConnector1">
              <a:avLst/>
            </a:prstGeom>
            <a:noFill/>
            <a:ln w="9525">
              <a:solidFill>
                <a:srgbClr val="7F7F7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07" name="Straight Arrow Connector 206"/>
            <p:cNvCxnSpPr>
              <a:cxnSpLocks noChangeShapeType="1"/>
            </p:cNvCxnSpPr>
            <p:nvPr/>
          </p:nvCxnSpPr>
          <p:spPr bwMode="auto">
            <a:xfrm>
              <a:off x="5060518" y="4005352"/>
              <a:ext cx="200730" cy="0"/>
            </a:xfrm>
            <a:prstGeom prst="straightConnector1">
              <a:avLst/>
            </a:prstGeom>
            <a:noFill/>
            <a:ln w="9525">
              <a:solidFill>
                <a:srgbClr val="7F7F7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sp>
        <p:nvSpPr>
          <p:cNvPr id="231" name="TextBox 230"/>
          <p:cNvSpPr txBox="1"/>
          <p:nvPr/>
        </p:nvSpPr>
        <p:spPr bwMode="auto">
          <a:xfrm>
            <a:off x="1240940" y="1148695"/>
            <a:ext cx="5735981" cy="5221942"/>
          </a:xfrm>
          <a:prstGeom prst="rect">
            <a:avLst/>
          </a:prstGeom>
          <a:noFill/>
        </p:spPr>
        <p:txBody>
          <a:bodyPr wrap="square">
            <a:spAutoFit/>
          </a:bodyPr>
          <a:lstStyle/>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Chose Podium for Data Lake Management with Hadoop and a custom build</a:t>
            </a: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Migrated from existing DW to Podium</a:t>
            </a:r>
            <a:endParaRPr lang="en-US" sz="1600" b="1" dirty="0">
              <a:solidFill>
                <a:prstClr val="black"/>
              </a:solidFill>
              <a:ea typeface="ＭＳ Ｐゴシック" charset="0"/>
              <a:cs typeface="Arial"/>
            </a:endParaRP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Automatically loaded, encrypted, organized, validated and prepared data for analysis </a:t>
            </a: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2 consultants implemented Podium and</a:t>
            </a:r>
            <a:br>
              <a:rPr lang="en-US" sz="1600" dirty="0">
                <a:solidFill>
                  <a:prstClr val="black"/>
                </a:solidFill>
                <a:ea typeface="ＭＳ Ｐゴシック" charset="0"/>
                <a:cs typeface="Arial"/>
              </a:rPr>
            </a:br>
            <a:r>
              <a:rPr lang="en-US" sz="1600" dirty="0">
                <a:solidFill>
                  <a:prstClr val="black"/>
                </a:solidFill>
                <a:ea typeface="ＭＳ Ｐゴシック" charset="0"/>
                <a:cs typeface="Arial"/>
              </a:rPr>
              <a:t>delivered the data lake in 90 days</a:t>
            </a: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Data needed for analytics is in one place </a:t>
            </a:r>
            <a:br>
              <a:rPr lang="en-US" sz="1600" dirty="0">
                <a:solidFill>
                  <a:prstClr val="black"/>
                </a:solidFill>
                <a:ea typeface="ＭＳ Ｐゴシック" charset="0"/>
                <a:cs typeface="Arial"/>
              </a:rPr>
            </a:br>
            <a:r>
              <a:rPr lang="en-US" sz="1600" dirty="0">
                <a:solidFill>
                  <a:prstClr val="black"/>
                </a:solidFill>
                <a:ea typeface="ＭＳ Ｐゴシック" charset="0"/>
                <a:cs typeface="Arial"/>
              </a:rPr>
              <a:t>(thousands of source files)</a:t>
            </a: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100 billion records loaded and validated in the first deployment</a:t>
            </a: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45 TB of data ready for business use initially, growing to over 200 TB today</a:t>
            </a: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Claims, physician, clinical, and new data records</a:t>
            </a:r>
          </a:p>
          <a:p>
            <a:pPr marL="238125" indent="-238125">
              <a:spcBef>
                <a:spcPts val="1400"/>
              </a:spcBef>
              <a:buClr>
                <a:srgbClr val="002060"/>
              </a:buClr>
              <a:buFont typeface="Arial"/>
              <a:buChar char="•"/>
              <a:defRPr/>
            </a:pPr>
            <a:r>
              <a:rPr lang="en-US" sz="1600" dirty="0">
                <a:solidFill>
                  <a:prstClr val="black"/>
                </a:solidFill>
                <a:ea typeface="ＭＳ Ｐゴシック" charset="0"/>
                <a:cs typeface="Arial"/>
              </a:rPr>
              <a:t>Custom subject area and analytic tables</a:t>
            </a:r>
            <a:endParaRPr lang="en-US" sz="1533" kern="0" dirty="0">
              <a:solidFill>
                <a:prstClr val="black"/>
              </a:solidFill>
              <a:ea typeface="ＭＳ Ｐゴシック" charset="0"/>
              <a:cs typeface="Arial"/>
              <a:sym typeface="Arial"/>
            </a:endParaRPr>
          </a:p>
        </p:txBody>
      </p:sp>
      <p:grpSp>
        <p:nvGrpSpPr>
          <p:cNvPr id="16401" name="Group 6"/>
          <p:cNvGrpSpPr>
            <a:grpSpLocks/>
          </p:cNvGrpSpPr>
          <p:nvPr/>
        </p:nvGrpSpPr>
        <p:grpSpPr bwMode="auto">
          <a:xfrm>
            <a:off x="6911009" y="5536336"/>
            <a:ext cx="3989388" cy="835084"/>
            <a:chOff x="4724398" y="5549999"/>
            <a:chExt cx="3990114" cy="835331"/>
          </a:xfrm>
        </p:grpSpPr>
        <p:grpSp>
          <p:nvGrpSpPr>
            <p:cNvPr id="16403" name="Group 4"/>
            <p:cNvGrpSpPr>
              <a:grpSpLocks/>
            </p:cNvGrpSpPr>
            <p:nvPr/>
          </p:nvGrpSpPr>
          <p:grpSpPr bwMode="auto">
            <a:xfrm>
              <a:off x="4724398" y="5549999"/>
              <a:ext cx="1025712" cy="681399"/>
              <a:chOff x="5458691" y="5466871"/>
              <a:chExt cx="1025712" cy="681399"/>
            </a:xfrm>
          </p:grpSpPr>
          <p:grpSp>
            <p:nvGrpSpPr>
              <p:cNvPr id="16420" name="Group 2"/>
              <p:cNvGrpSpPr>
                <a:grpSpLocks/>
              </p:cNvGrpSpPr>
              <p:nvPr/>
            </p:nvGrpSpPr>
            <p:grpSpPr bwMode="auto">
              <a:xfrm>
                <a:off x="5674001" y="5466871"/>
                <a:ext cx="545276" cy="486285"/>
                <a:chOff x="5272219" y="5951780"/>
                <a:chExt cx="545276" cy="486285"/>
              </a:xfrm>
            </p:grpSpPr>
            <p:pic>
              <p:nvPicPr>
                <p:cNvPr id="153" name="Picture 152" descr="theDUDE.png"/>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5540924" y="5951780"/>
                  <a:ext cx="276571" cy="486285"/>
                </a:xfrm>
                <a:prstGeom prst="rect">
                  <a:avLst/>
                </a:prstGeom>
              </p:spPr>
            </p:pic>
            <p:pic>
              <p:nvPicPr>
                <p:cNvPr id="154" name="Picture 153" descr="theDUDE.png"/>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5272219" y="5951780"/>
                  <a:ext cx="276571" cy="486285"/>
                </a:xfrm>
                <a:prstGeom prst="rect">
                  <a:avLst/>
                </a:prstGeom>
              </p:spPr>
            </p:pic>
          </p:grpSp>
          <p:sp>
            <p:nvSpPr>
              <p:cNvPr id="4" name="TextBox 3"/>
              <p:cNvSpPr txBox="1"/>
              <p:nvPr/>
            </p:nvSpPr>
            <p:spPr>
              <a:xfrm>
                <a:off x="5458691" y="5901976"/>
                <a:ext cx="1025712" cy="246294"/>
              </a:xfrm>
              <a:prstGeom prst="rect">
                <a:avLst/>
              </a:prstGeom>
              <a:noFill/>
            </p:spPr>
            <p:txBody>
              <a:bodyPr>
                <a:spAutoFit/>
              </a:bodyPr>
              <a:lstStyle/>
              <a:p>
                <a:pPr algn="ctr" defTabSz="1219170">
                  <a:defRPr/>
                </a:pPr>
                <a:r>
                  <a:rPr lang="en-US" sz="1000" kern="0" dirty="0">
                    <a:solidFill>
                      <a:srgbClr val="000000">
                        <a:lumMod val="75000"/>
                        <a:lumOff val="25000"/>
                      </a:srgbClr>
                    </a:solidFill>
                    <a:ea typeface="Arial"/>
                    <a:cs typeface="Arial"/>
                    <a:sym typeface="Arial"/>
                  </a:rPr>
                  <a:t>MARKETING</a:t>
                </a:r>
              </a:p>
            </p:txBody>
          </p:sp>
        </p:grpSp>
        <p:grpSp>
          <p:nvGrpSpPr>
            <p:cNvPr id="16404" name="Group 111"/>
            <p:cNvGrpSpPr>
              <a:grpSpLocks/>
            </p:cNvGrpSpPr>
            <p:nvPr/>
          </p:nvGrpSpPr>
          <p:grpSpPr bwMode="auto">
            <a:xfrm>
              <a:off x="6220095" y="5549999"/>
              <a:ext cx="1025712" cy="681399"/>
              <a:chOff x="5458093" y="5466871"/>
              <a:chExt cx="1025712" cy="681399"/>
            </a:xfrm>
          </p:grpSpPr>
          <p:grpSp>
            <p:nvGrpSpPr>
              <p:cNvPr id="16416" name="Group 112"/>
              <p:cNvGrpSpPr>
                <a:grpSpLocks/>
              </p:cNvGrpSpPr>
              <p:nvPr/>
            </p:nvGrpSpPr>
            <p:grpSpPr bwMode="auto">
              <a:xfrm>
                <a:off x="5701713" y="5466871"/>
                <a:ext cx="545276" cy="486285"/>
                <a:chOff x="5299931" y="5951780"/>
                <a:chExt cx="545276" cy="486285"/>
              </a:xfrm>
            </p:grpSpPr>
            <p:pic>
              <p:nvPicPr>
                <p:cNvPr id="116" name="Picture 115" descr="theDUDE.png"/>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568636" y="5951780"/>
                  <a:ext cx="276571" cy="486285"/>
                </a:xfrm>
                <a:prstGeom prst="rect">
                  <a:avLst/>
                </a:prstGeom>
              </p:spPr>
            </p:pic>
            <p:pic>
              <p:nvPicPr>
                <p:cNvPr id="117" name="Picture 116" descr="theDUDE.png"/>
                <p:cNvPicPr>
                  <a:picLocks noChangeAspect="1"/>
                </p:cNvPicPr>
                <p:nvPr/>
              </p:nvPicPr>
              <p:blipFill>
                <a:blip r:embed="rId8"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299931" y="5951780"/>
                  <a:ext cx="276571" cy="486285"/>
                </a:xfrm>
                <a:prstGeom prst="rect">
                  <a:avLst/>
                </a:prstGeom>
              </p:spPr>
            </p:pic>
          </p:grpSp>
          <p:sp>
            <p:nvSpPr>
              <p:cNvPr id="114" name="TextBox 113"/>
              <p:cNvSpPr txBox="1"/>
              <p:nvPr/>
            </p:nvSpPr>
            <p:spPr>
              <a:xfrm>
                <a:off x="5458093" y="5901976"/>
                <a:ext cx="1025712" cy="246294"/>
              </a:xfrm>
              <a:prstGeom prst="rect">
                <a:avLst/>
              </a:prstGeom>
              <a:noFill/>
            </p:spPr>
            <p:txBody>
              <a:bodyPr>
                <a:spAutoFit/>
              </a:bodyPr>
              <a:lstStyle/>
              <a:p>
                <a:pPr algn="ctr" defTabSz="1219170">
                  <a:defRPr/>
                </a:pPr>
                <a:r>
                  <a:rPr lang="en-US" sz="1000" kern="0" dirty="0">
                    <a:solidFill>
                      <a:srgbClr val="000000">
                        <a:lumMod val="75000"/>
                        <a:lumOff val="25000"/>
                      </a:srgbClr>
                    </a:solidFill>
                    <a:ea typeface="Arial"/>
                    <a:cs typeface="Arial"/>
                    <a:sym typeface="Arial"/>
                  </a:rPr>
                  <a:t>SALES</a:t>
                </a:r>
              </a:p>
            </p:txBody>
          </p:sp>
        </p:grpSp>
        <p:grpSp>
          <p:nvGrpSpPr>
            <p:cNvPr id="118" name="Group 117"/>
            <p:cNvGrpSpPr/>
            <p:nvPr/>
          </p:nvGrpSpPr>
          <p:grpSpPr>
            <a:xfrm>
              <a:off x="7689276" y="5549999"/>
              <a:ext cx="1025236" cy="681457"/>
              <a:chOff x="5458691" y="5466871"/>
              <a:chExt cx="1025236" cy="681457"/>
            </a:xfrm>
            <a:noFill/>
          </p:grpSpPr>
          <p:grpSp>
            <p:nvGrpSpPr>
              <p:cNvPr id="119" name="Group 118"/>
              <p:cNvGrpSpPr/>
              <p:nvPr/>
            </p:nvGrpSpPr>
            <p:grpSpPr>
              <a:xfrm>
                <a:off x="5715567" y="5466871"/>
                <a:ext cx="545276" cy="486285"/>
                <a:chOff x="5313785" y="5951780"/>
                <a:chExt cx="545276" cy="486285"/>
              </a:xfrm>
              <a:grpFill/>
            </p:grpSpPr>
            <p:pic>
              <p:nvPicPr>
                <p:cNvPr id="122" name="Picture 121" descr="theDUDE.png"/>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5582490" y="5951780"/>
                  <a:ext cx="276571" cy="486285"/>
                </a:xfrm>
                <a:prstGeom prst="rect">
                  <a:avLst/>
                </a:prstGeom>
                <a:grpFill/>
              </p:spPr>
            </p:pic>
            <p:pic>
              <p:nvPicPr>
                <p:cNvPr id="123" name="Picture 122" descr="theDUDE.png"/>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5313785" y="5951780"/>
                  <a:ext cx="276571" cy="486285"/>
                </a:xfrm>
                <a:prstGeom prst="rect">
                  <a:avLst/>
                </a:prstGeom>
                <a:grpFill/>
              </p:spPr>
            </p:pic>
          </p:grpSp>
          <p:sp>
            <p:nvSpPr>
              <p:cNvPr id="120" name="TextBox 119"/>
              <p:cNvSpPr txBox="1"/>
              <p:nvPr/>
            </p:nvSpPr>
            <p:spPr>
              <a:xfrm>
                <a:off x="5458691" y="5902034"/>
                <a:ext cx="1025236" cy="246294"/>
              </a:xfrm>
              <a:prstGeom prst="rect">
                <a:avLst/>
              </a:prstGeom>
              <a:grpFill/>
            </p:spPr>
            <p:txBody>
              <a:bodyPr>
                <a:spAutoFit/>
              </a:bodyPr>
              <a:lstStyle/>
              <a:p>
                <a:pPr algn="ctr" defTabSz="1219170">
                  <a:defRPr/>
                </a:pPr>
                <a:r>
                  <a:rPr lang="en-US" sz="1000" kern="0">
                    <a:solidFill>
                      <a:srgbClr val="000000">
                        <a:lumMod val="75000"/>
                        <a:lumOff val="25000"/>
                      </a:srgbClr>
                    </a:solidFill>
                    <a:ea typeface="Arial"/>
                    <a:cs typeface="Arial"/>
                    <a:sym typeface="Arial"/>
                  </a:rPr>
                  <a:t>R&amp;D</a:t>
                </a:r>
                <a:endParaRPr lang="en-US" sz="1000" kern="0" dirty="0">
                  <a:solidFill>
                    <a:srgbClr val="000000">
                      <a:lumMod val="75000"/>
                      <a:lumOff val="25000"/>
                    </a:srgbClr>
                  </a:solidFill>
                  <a:ea typeface="Arial"/>
                  <a:cs typeface="Arial"/>
                  <a:sym typeface="Arial"/>
                </a:endParaRPr>
              </a:p>
            </p:txBody>
          </p:sp>
        </p:grpSp>
        <p:grpSp>
          <p:nvGrpSpPr>
            <p:cNvPr id="16406" name="Group 123"/>
            <p:cNvGrpSpPr>
              <a:grpSpLocks/>
            </p:cNvGrpSpPr>
            <p:nvPr/>
          </p:nvGrpSpPr>
          <p:grpSpPr bwMode="auto">
            <a:xfrm>
              <a:off x="6955242" y="5549999"/>
              <a:ext cx="1025712" cy="835331"/>
              <a:chOff x="5458948" y="5466871"/>
              <a:chExt cx="1025712" cy="835331"/>
            </a:xfrm>
          </p:grpSpPr>
          <p:grpSp>
            <p:nvGrpSpPr>
              <p:cNvPr id="16412" name="Group 124"/>
              <p:cNvGrpSpPr>
                <a:grpSpLocks/>
              </p:cNvGrpSpPr>
              <p:nvPr/>
            </p:nvGrpSpPr>
            <p:grpSpPr bwMode="auto">
              <a:xfrm>
                <a:off x="5715566" y="5466871"/>
                <a:ext cx="545276" cy="486285"/>
                <a:chOff x="5313784" y="5951780"/>
                <a:chExt cx="545276" cy="486285"/>
              </a:xfrm>
            </p:grpSpPr>
            <p:pic>
              <p:nvPicPr>
                <p:cNvPr id="128" name="Picture 127" descr="theDUDE.png"/>
                <p:cNvPicPr>
                  <a:picLocks noChangeAspect="1"/>
                </p:cNvPicPr>
                <p:nvPr/>
              </p:nvPicPr>
              <p:blipFill>
                <a:blip r:embed="rId8"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582489" y="5951780"/>
                  <a:ext cx="276571" cy="486285"/>
                </a:xfrm>
                <a:prstGeom prst="rect">
                  <a:avLst/>
                </a:prstGeom>
              </p:spPr>
            </p:pic>
            <p:pic>
              <p:nvPicPr>
                <p:cNvPr id="133" name="Picture 132" descr="theDUDE.png"/>
                <p:cNvPicPr>
                  <a:picLocks noChangeAspect="1"/>
                </p:cNvPicPr>
                <p:nvPr/>
              </p:nvPicPr>
              <p:blipFill>
                <a:blip r:embed="rId8"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313784" y="5951780"/>
                  <a:ext cx="276571" cy="486285"/>
                </a:xfrm>
                <a:prstGeom prst="rect">
                  <a:avLst/>
                </a:prstGeom>
              </p:spPr>
            </p:pic>
          </p:grpSp>
          <p:sp>
            <p:nvSpPr>
              <p:cNvPr id="126" name="TextBox 125"/>
              <p:cNvSpPr txBox="1"/>
              <p:nvPr/>
            </p:nvSpPr>
            <p:spPr>
              <a:xfrm>
                <a:off x="5458948" y="5901974"/>
                <a:ext cx="1025712" cy="400228"/>
              </a:xfrm>
              <a:prstGeom prst="rect">
                <a:avLst/>
              </a:prstGeom>
              <a:noFill/>
            </p:spPr>
            <p:txBody>
              <a:bodyPr>
                <a:spAutoFit/>
              </a:bodyPr>
              <a:lstStyle/>
              <a:p>
                <a:pPr algn="ctr" defTabSz="1219170">
                  <a:defRPr/>
                </a:pPr>
                <a:r>
                  <a:rPr lang="en-US" sz="1000" kern="0" dirty="0">
                    <a:solidFill>
                      <a:srgbClr val="000000">
                        <a:lumMod val="75000"/>
                        <a:lumOff val="25000"/>
                      </a:srgbClr>
                    </a:solidFill>
                    <a:ea typeface="Arial"/>
                    <a:cs typeface="Arial"/>
                    <a:sym typeface="Arial"/>
                  </a:rPr>
                  <a:t>CLINICAL RESEARCH</a:t>
                </a:r>
              </a:p>
            </p:txBody>
          </p:sp>
        </p:grpSp>
        <p:grpSp>
          <p:nvGrpSpPr>
            <p:cNvPr id="16407" name="Group 133"/>
            <p:cNvGrpSpPr>
              <a:grpSpLocks/>
            </p:cNvGrpSpPr>
            <p:nvPr/>
          </p:nvGrpSpPr>
          <p:grpSpPr bwMode="auto">
            <a:xfrm>
              <a:off x="5486537" y="5549999"/>
              <a:ext cx="1025712" cy="835331"/>
              <a:chOff x="5458827" y="5466871"/>
              <a:chExt cx="1025712" cy="835331"/>
            </a:xfrm>
          </p:grpSpPr>
          <p:grpSp>
            <p:nvGrpSpPr>
              <p:cNvPr id="16408" name="Group 139"/>
              <p:cNvGrpSpPr>
                <a:grpSpLocks/>
              </p:cNvGrpSpPr>
              <p:nvPr/>
            </p:nvGrpSpPr>
            <p:grpSpPr bwMode="auto">
              <a:xfrm>
                <a:off x="5701711" y="5466871"/>
                <a:ext cx="545276" cy="486285"/>
                <a:chOff x="5299929" y="5951780"/>
                <a:chExt cx="545276" cy="486285"/>
              </a:xfrm>
            </p:grpSpPr>
            <p:pic>
              <p:nvPicPr>
                <p:cNvPr id="147" name="Picture 146" descr="theDUDE.png"/>
                <p:cNvPicPr>
                  <a:picLocks noChangeAspect="1"/>
                </p:cNvPicPr>
                <p:nvPr/>
              </p:nvPicPr>
              <p:blipFill>
                <a:blip r:embed="rId8" cstate="screen">
                  <a:duotone>
                    <a:prstClr val="black"/>
                    <a:schemeClr val="bg2">
                      <a:lumMod val="50000"/>
                      <a:tint val="45000"/>
                      <a:satMod val="400000"/>
                    </a:schemeClr>
                  </a:duotone>
                  <a:extLst>
                    <a:ext uri="{28A0092B-C50C-407E-A947-70E740481C1C}">
                      <a14:useLocalDpi xmlns:a14="http://schemas.microsoft.com/office/drawing/2010/main"/>
                    </a:ext>
                  </a:extLst>
                </a:blip>
                <a:stretch>
                  <a:fillRect/>
                </a:stretch>
              </p:blipFill>
              <p:spPr bwMode="auto">
                <a:xfrm>
                  <a:off x="5568634" y="5951780"/>
                  <a:ext cx="276571" cy="486285"/>
                </a:xfrm>
                <a:prstGeom prst="rect">
                  <a:avLst/>
                </a:prstGeom>
              </p:spPr>
            </p:pic>
            <p:pic>
              <p:nvPicPr>
                <p:cNvPr id="155" name="Picture 154" descr="theDUDE.png"/>
                <p:cNvPicPr>
                  <a:picLocks noChangeAspect="1"/>
                </p:cNvPicPr>
                <p:nvPr/>
              </p:nvPicPr>
              <p:blipFill>
                <a:blip r:embed="rId8" cstate="screen">
                  <a:duotone>
                    <a:prstClr val="black"/>
                    <a:schemeClr val="bg2">
                      <a:lumMod val="50000"/>
                      <a:tint val="45000"/>
                      <a:satMod val="400000"/>
                    </a:schemeClr>
                  </a:duotone>
                  <a:extLst>
                    <a:ext uri="{28A0092B-C50C-407E-A947-70E740481C1C}">
                      <a14:useLocalDpi xmlns:a14="http://schemas.microsoft.com/office/drawing/2010/main"/>
                    </a:ext>
                  </a:extLst>
                </a:blip>
                <a:stretch>
                  <a:fillRect/>
                </a:stretch>
              </p:blipFill>
              <p:spPr bwMode="auto">
                <a:xfrm>
                  <a:off x="5299929" y="5951780"/>
                  <a:ext cx="276571" cy="486285"/>
                </a:xfrm>
                <a:prstGeom prst="rect">
                  <a:avLst/>
                </a:prstGeom>
              </p:spPr>
            </p:pic>
          </p:grpSp>
          <p:sp>
            <p:nvSpPr>
              <p:cNvPr id="141" name="TextBox 140"/>
              <p:cNvSpPr txBox="1"/>
              <p:nvPr/>
            </p:nvSpPr>
            <p:spPr>
              <a:xfrm>
                <a:off x="5458827" y="5901974"/>
                <a:ext cx="1025712" cy="400228"/>
              </a:xfrm>
              <a:prstGeom prst="rect">
                <a:avLst/>
              </a:prstGeom>
              <a:noFill/>
            </p:spPr>
            <p:txBody>
              <a:bodyPr>
                <a:spAutoFit/>
              </a:bodyPr>
              <a:lstStyle/>
              <a:p>
                <a:pPr algn="ctr" defTabSz="1219170">
                  <a:defRPr/>
                </a:pPr>
                <a:r>
                  <a:rPr lang="en-US" sz="1000" kern="0" dirty="0">
                    <a:solidFill>
                      <a:srgbClr val="000000">
                        <a:lumMod val="75000"/>
                        <a:lumOff val="25000"/>
                      </a:srgbClr>
                    </a:solidFill>
                    <a:ea typeface="Arial"/>
                    <a:cs typeface="Arial"/>
                    <a:sym typeface="Arial"/>
                  </a:rPr>
                  <a:t>MEDICAL AFFAIRS</a:t>
                </a:r>
              </a:p>
            </p:txBody>
          </p:sp>
        </p:grpSp>
      </p:grpSp>
      <p:sp>
        <p:nvSpPr>
          <p:cNvPr id="16402" name="TextBox 68"/>
          <p:cNvSpPr txBox="1">
            <a:spLocks noChangeArrowheads="1"/>
          </p:cNvSpPr>
          <p:nvPr/>
        </p:nvSpPr>
        <p:spPr bwMode="auto">
          <a:xfrm>
            <a:off x="7406308" y="5086351"/>
            <a:ext cx="32353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1219170"/>
            <a:r>
              <a:rPr lang="en-US" altLang="x-none" sz="1000" kern="0">
                <a:solidFill>
                  <a:srgbClr val="000000"/>
                </a:solidFill>
                <a:sym typeface="Arial"/>
              </a:rPr>
              <a:t>ASTELLAS’ NORTH AMERICAN  MARKETING ANALYTICS TEAM -  60+, DATA ANALYSTS</a:t>
            </a:r>
          </a:p>
        </p:txBody>
      </p:sp>
      <p:grpSp>
        <p:nvGrpSpPr>
          <p:cNvPr id="121" name="Group 155"/>
          <p:cNvGrpSpPr>
            <a:grpSpLocks/>
          </p:cNvGrpSpPr>
          <p:nvPr/>
        </p:nvGrpSpPr>
        <p:grpSpPr bwMode="auto">
          <a:xfrm>
            <a:off x="5878719" y="4754563"/>
            <a:ext cx="6942139" cy="498475"/>
            <a:chOff x="2119746" y="2469988"/>
            <a:chExt cx="3082359" cy="928254"/>
          </a:xfrm>
        </p:grpSpPr>
        <p:sp>
          <p:nvSpPr>
            <p:cNvPr id="124" name="Rectangle 123"/>
            <p:cNvSpPr/>
            <p:nvPr/>
          </p:nvSpPr>
          <p:spPr>
            <a:xfrm>
              <a:off x="2826017" y="2469988"/>
              <a:ext cx="1676865" cy="4700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1219170"/>
              <a:endParaRPr lang="x-none" altLang="x-none" sz="1400" kern="0">
                <a:solidFill>
                  <a:srgbClr val="FFFFFF"/>
                </a:solidFill>
                <a:latin typeface="Calibri" charset="0"/>
                <a:sym typeface="Arial"/>
              </a:endParaRPr>
            </a:p>
          </p:txBody>
        </p:sp>
        <p:sp>
          <p:nvSpPr>
            <p:cNvPr id="125" name="Arc 124"/>
            <p:cNvSpPr/>
            <p:nvPr/>
          </p:nvSpPr>
          <p:spPr>
            <a:xfrm flipH="1">
              <a:off x="3830445" y="2481813"/>
              <a:ext cx="1371660" cy="916429"/>
            </a:xfrm>
            <a:prstGeom prst="arc">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1219170">
                <a:defRPr/>
              </a:pPr>
              <a:endParaRPr lang="en-US" sz="1400" kern="0">
                <a:solidFill>
                  <a:srgbClr val="000000"/>
                </a:solidFill>
                <a:sym typeface="Arial"/>
              </a:endParaRPr>
            </a:p>
          </p:txBody>
        </p:sp>
        <p:sp>
          <p:nvSpPr>
            <p:cNvPr id="127" name="Arc 126"/>
            <p:cNvSpPr/>
            <p:nvPr/>
          </p:nvSpPr>
          <p:spPr>
            <a:xfrm>
              <a:off x="2119746" y="2484768"/>
              <a:ext cx="1371660" cy="913474"/>
            </a:xfrm>
            <a:prstGeom prst="arc">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1219170">
                <a:defRPr/>
              </a:pPr>
              <a:endParaRPr lang="en-US" sz="1400" kern="0">
                <a:solidFill>
                  <a:srgbClr val="000000"/>
                </a:solidFill>
                <a:sym typeface="Arial"/>
              </a:endParaRPr>
            </a:p>
          </p:txBody>
        </p:sp>
      </p:grpSp>
      <p:sp>
        <p:nvSpPr>
          <p:cNvPr id="134" name="Rectangle 171"/>
          <p:cNvSpPr>
            <a:spLocks noChangeArrowheads="1"/>
          </p:cNvSpPr>
          <p:nvPr/>
        </p:nvSpPr>
        <p:spPr bwMode="auto">
          <a:xfrm>
            <a:off x="8660984" y="1002969"/>
            <a:ext cx="196215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4216" tIns="42108" rIns="84216" bIns="42108"/>
          <a:lstStyle>
            <a:lvl1pPr defTabSz="841375">
              <a:spcBef>
                <a:spcPct val="20000"/>
              </a:spcBef>
              <a:buClr>
                <a:schemeClr val="accent1"/>
              </a:buClr>
              <a:buBlip>
                <a:blip r:embed="rId9"/>
              </a:buBlip>
              <a:defRPr sz="1600">
                <a:solidFill>
                  <a:schemeClr val="tx1"/>
                </a:solidFill>
                <a:latin typeface="Arial" charset="0"/>
                <a:ea typeface="ＭＳ Ｐゴシック" charset="-128"/>
                <a:cs typeface="Arial" charset="0"/>
              </a:defRPr>
            </a:lvl1pPr>
            <a:lvl2pPr marL="627063" indent="-169863" defTabSz="841375">
              <a:spcBef>
                <a:spcPct val="20000"/>
              </a:spcBef>
              <a:buClr>
                <a:schemeClr val="accent1"/>
              </a:buClr>
              <a:buBlip>
                <a:blip r:embed="rId9"/>
              </a:buBlip>
              <a:defRPr sz="1400">
                <a:solidFill>
                  <a:schemeClr val="tx1"/>
                </a:solidFill>
                <a:latin typeface="Arial" charset="0"/>
                <a:ea typeface="ＭＳ Ｐゴシック" charset="-128"/>
                <a:cs typeface="Arial" charset="0"/>
              </a:defRPr>
            </a:lvl2pPr>
            <a:lvl3pPr marL="1027113" indent="-112713" defTabSz="841375">
              <a:spcBef>
                <a:spcPct val="20000"/>
              </a:spcBef>
              <a:buClr>
                <a:schemeClr val="accent1"/>
              </a:buClr>
              <a:buBlip>
                <a:blip r:embed="rId9"/>
              </a:buBlip>
              <a:defRPr sz="1200">
                <a:solidFill>
                  <a:schemeClr val="tx1"/>
                </a:solidFill>
                <a:latin typeface="Arial" charset="0"/>
                <a:ea typeface="ＭＳ Ｐゴシック" charset="-128"/>
                <a:cs typeface="Arial" charset="0"/>
              </a:defRPr>
            </a:lvl3pPr>
            <a:lvl4pPr marL="1489075" indent="-117475" defTabSz="841375">
              <a:spcBef>
                <a:spcPct val="20000"/>
              </a:spcBef>
              <a:buClr>
                <a:schemeClr val="accent1"/>
              </a:buClr>
              <a:buBlip>
                <a:blip r:embed="rId9"/>
              </a:buBlip>
              <a:defRPr sz="1200">
                <a:solidFill>
                  <a:schemeClr val="tx1"/>
                </a:solidFill>
                <a:latin typeface="Arial" charset="0"/>
                <a:ea typeface="ＭＳ Ｐゴシック" charset="-128"/>
                <a:cs typeface="Arial" charset="0"/>
              </a:defRPr>
            </a:lvl4pPr>
            <a:lvl5pPr marL="1944688" indent="-115888" defTabSz="841375">
              <a:spcBef>
                <a:spcPct val="20000"/>
              </a:spcBef>
              <a:buClr>
                <a:schemeClr val="accent1"/>
              </a:buClr>
              <a:buBlip>
                <a:blip r:embed="rId9"/>
              </a:buBlip>
              <a:defRPr sz="1000">
                <a:solidFill>
                  <a:schemeClr val="tx1"/>
                </a:solidFill>
                <a:latin typeface="Arial" charset="0"/>
                <a:ea typeface="ＭＳ Ｐゴシック" charset="-128"/>
                <a:cs typeface="Arial" charset="0"/>
              </a:defRPr>
            </a:lvl5pPr>
            <a:lvl6pPr marL="2401888" indent="-115888" defTabSz="841375" eaLnBrk="0" fontAlgn="base" hangingPunct="0">
              <a:spcBef>
                <a:spcPct val="20000"/>
              </a:spcBef>
              <a:spcAft>
                <a:spcPct val="0"/>
              </a:spcAft>
              <a:buClr>
                <a:schemeClr val="accent1"/>
              </a:buClr>
              <a:buBlip>
                <a:blip r:embed="rId9"/>
              </a:buBlip>
              <a:defRPr sz="1000">
                <a:solidFill>
                  <a:schemeClr val="tx1"/>
                </a:solidFill>
                <a:latin typeface="Arial" charset="0"/>
                <a:ea typeface="ＭＳ Ｐゴシック" charset="-128"/>
                <a:cs typeface="Arial" charset="0"/>
              </a:defRPr>
            </a:lvl6pPr>
            <a:lvl7pPr marL="2859088" indent="-115888" defTabSz="841375" eaLnBrk="0" fontAlgn="base" hangingPunct="0">
              <a:spcBef>
                <a:spcPct val="20000"/>
              </a:spcBef>
              <a:spcAft>
                <a:spcPct val="0"/>
              </a:spcAft>
              <a:buClr>
                <a:schemeClr val="accent1"/>
              </a:buClr>
              <a:buBlip>
                <a:blip r:embed="rId9"/>
              </a:buBlip>
              <a:defRPr sz="1000">
                <a:solidFill>
                  <a:schemeClr val="tx1"/>
                </a:solidFill>
                <a:latin typeface="Arial" charset="0"/>
                <a:ea typeface="ＭＳ Ｐゴシック" charset="-128"/>
                <a:cs typeface="Arial" charset="0"/>
              </a:defRPr>
            </a:lvl7pPr>
            <a:lvl8pPr marL="3316288" indent="-115888" defTabSz="841375" eaLnBrk="0" fontAlgn="base" hangingPunct="0">
              <a:spcBef>
                <a:spcPct val="20000"/>
              </a:spcBef>
              <a:spcAft>
                <a:spcPct val="0"/>
              </a:spcAft>
              <a:buClr>
                <a:schemeClr val="accent1"/>
              </a:buClr>
              <a:buBlip>
                <a:blip r:embed="rId9"/>
              </a:buBlip>
              <a:defRPr sz="1000">
                <a:solidFill>
                  <a:schemeClr val="tx1"/>
                </a:solidFill>
                <a:latin typeface="Arial" charset="0"/>
                <a:ea typeface="ＭＳ Ｐゴシック" charset="-128"/>
                <a:cs typeface="Arial" charset="0"/>
              </a:defRPr>
            </a:lvl8pPr>
            <a:lvl9pPr marL="3773488" indent="-115888" defTabSz="841375" eaLnBrk="0" fontAlgn="base" hangingPunct="0">
              <a:spcBef>
                <a:spcPct val="20000"/>
              </a:spcBef>
              <a:spcAft>
                <a:spcPct val="0"/>
              </a:spcAft>
              <a:buClr>
                <a:schemeClr val="accent1"/>
              </a:buClr>
              <a:buBlip>
                <a:blip r:embed="rId9"/>
              </a:buBlip>
              <a:defRPr sz="1000">
                <a:solidFill>
                  <a:schemeClr val="tx1"/>
                </a:solidFill>
                <a:latin typeface="Arial" charset="0"/>
                <a:ea typeface="ＭＳ Ｐゴシック" charset="-128"/>
                <a:cs typeface="Arial" charset="0"/>
              </a:defRPr>
            </a:lvl9pPr>
          </a:lstStyle>
          <a:p>
            <a:pPr algn="ctr">
              <a:spcBef>
                <a:spcPct val="0"/>
              </a:spcBef>
              <a:buClrTx/>
              <a:buFontTx/>
              <a:buNone/>
            </a:pPr>
            <a:r>
              <a:rPr lang="en-US" altLang="x-none" sz="1000" b="1">
                <a:solidFill>
                  <a:srgbClr val="7F7F7F"/>
                </a:solidFill>
                <a:cs typeface="ＭＳ Ｐゴシック" charset="-128"/>
              </a:rPr>
              <a:t>Internal Sources</a:t>
            </a:r>
          </a:p>
        </p:txBody>
      </p:sp>
      <p:sp>
        <p:nvSpPr>
          <p:cNvPr id="140" name="Rectangle 139"/>
          <p:cNvSpPr/>
          <p:nvPr/>
        </p:nvSpPr>
        <p:spPr>
          <a:xfrm>
            <a:off x="6607427" y="1020763"/>
            <a:ext cx="2406650" cy="254000"/>
          </a:xfrm>
          <a:prstGeom prst="rect">
            <a:avLst/>
          </a:prstGeom>
        </p:spPr>
        <p:txBody>
          <a:bodyPr>
            <a:spAutoFit/>
          </a:bodyPr>
          <a:lstStyle/>
          <a:p>
            <a:pPr algn="ctr" defTabSz="842162">
              <a:defRPr/>
            </a:pPr>
            <a:r>
              <a:rPr lang="en-US" sz="1050" b="1" dirty="0">
                <a:solidFill>
                  <a:prstClr val="black">
                    <a:lumMod val="50000"/>
                    <a:lumOff val="50000"/>
                  </a:prstClr>
                </a:solidFill>
                <a:latin typeface="Arial" pitchFamily="34" charset="0"/>
                <a:ea typeface="ＭＳ Ｐゴシック" pitchFamily="34" charset="-128"/>
              </a:rPr>
              <a:t>External  Sources</a:t>
            </a:r>
          </a:p>
        </p:txBody>
      </p:sp>
      <p:grpSp>
        <p:nvGrpSpPr>
          <p:cNvPr id="146" name="Group 94"/>
          <p:cNvGrpSpPr>
            <a:grpSpLocks/>
          </p:cNvGrpSpPr>
          <p:nvPr/>
        </p:nvGrpSpPr>
        <p:grpSpPr bwMode="auto">
          <a:xfrm>
            <a:off x="10275474" y="1318879"/>
            <a:ext cx="949325" cy="735012"/>
            <a:chOff x="7906530" y="893194"/>
            <a:chExt cx="948808" cy="735207"/>
          </a:xfrm>
        </p:grpSpPr>
        <p:grpSp>
          <p:nvGrpSpPr>
            <p:cNvPr id="152" name="Group 95"/>
            <p:cNvGrpSpPr>
              <a:grpSpLocks/>
            </p:cNvGrpSpPr>
            <p:nvPr/>
          </p:nvGrpSpPr>
          <p:grpSpPr bwMode="auto">
            <a:xfrm>
              <a:off x="7906530" y="893194"/>
              <a:ext cx="716280" cy="560832"/>
              <a:chOff x="7738088" y="1771500"/>
              <a:chExt cx="716280" cy="560832"/>
            </a:xfrm>
          </p:grpSpPr>
          <p:sp>
            <p:nvSpPr>
              <p:cNvPr id="160" name="Flowchart: Magnetic Disk 342"/>
              <p:cNvSpPr/>
              <p:nvPr/>
            </p:nvSpPr>
            <p:spPr bwMode="auto">
              <a:xfrm>
                <a:off x="7738088" y="1771500"/>
                <a:ext cx="410939"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61" name="Flowchart: Magnetic Disk 342"/>
              <p:cNvSpPr/>
              <p:nvPr/>
            </p:nvSpPr>
            <p:spPr bwMode="auto">
              <a:xfrm>
                <a:off x="7890405" y="1923940"/>
                <a:ext cx="410939"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62" name="Flowchart: Magnetic Disk 342"/>
              <p:cNvSpPr/>
              <p:nvPr/>
            </p:nvSpPr>
            <p:spPr bwMode="auto">
              <a:xfrm>
                <a:off x="8042722" y="2076381"/>
                <a:ext cx="410939"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156" name="Flowchart: Magnetic Disk 344"/>
            <p:cNvSpPr/>
            <p:nvPr/>
          </p:nvSpPr>
          <p:spPr bwMode="auto">
            <a:xfrm>
              <a:off x="8444400" y="1372746"/>
              <a:ext cx="410938"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a:solidFill>
                    <a:prstClr val="black"/>
                  </a:solidFill>
                  <a:latin typeface="Arial" pitchFamily="34" charset="0"/>
                  <a:ea typeface="ＭＳ Ｐゴシック" pitchFamily="34" charset="-128"/>
                </a:rPr>
                <a:t>MS SQL</a:t>
              </a:r>
            </a:p>
          </p:txBody>
        </p:sp>
      </p:grpSp>
      <p:grpSp>
        <p:nvGrpSpPr>
          <p:cNvPr id="163" name="Group 88"/>
          <p:cNvGrpSpPr>
            <a:grpSpLocks/>
          </p:cNvGrpSpPr>
          <p:nvPr/>
        </p:nvGrpSpPr>
        <p:grpSpPr bwMode="auto">
          <a:xfrm>
            <a:off x="9802399" y="1318879"/>
            <a:ext cx="949325" cy="735012"/>
            <a:chOff x="7906530" y="893194"/>
            <a:chExt cx="948808" cy="735207"/>
          </a:xfrm>
        </p:grpSpPr>
        <p:grpSp>
          <p:nvGrpSpPr>
            <p:cNvPr id="164" name="Group 89"/>
            <p:cNvGrpSpPr>
              <a:grpSpLocks/>
            </p:cNvGrpSpPr>
            <p:nvPr/>
          </p:nvGrpSpPr>
          <p:grpSpPr bwMode="auto">
            <a:xfrm>
              <a:off x="7906530" y="893194"/>
              <a:ext cx="716280" cy="560832"/>
              <a:chOff x="7738088" y="1771500"/>
              <a:chExt cx="716280" cy="560832"/>
            </a:xfrm>
          </p:grpSpPr>
          <p:sp>
            <p:nvSpPr>
              <p:cNvPr id="166" name="Flowchart: Magnetic Disk 342"/>
              <p:cNvSpPr/>
              <p:nvPr/>
            </p:nvSpPr>
            <p:spPr bwMode="auto">
              <a:xfrm>
                <a:off x="7738088" y="1771500"/>
                <a:ext cx="410939"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67" name="Flowchart: Magnetic Disk 342"/>
              <p:cNvSpPr/>
              <p:nvPr/>
            </p:nvSpPr>
            <p:spPr bwMode="auto">
              <a:xfrm>
                <a:off x="7890405" y="1923940"/>
                <a:ext cx="410939"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68" name="Flowchart: Magnetic Disk 342"/>
              <p:cNvSpPr/>
              <p:nvPr/>
            </p:nvSpPr>
            <p:spPr bwMode="auto">
              <a:xfrm>
                <a:off x="8042722" y="2076381"/>
                <a:ext cx="410939"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165" name="Flowchart: Magnetic Disk 344"/>
            <p:cNvSpPr/>
            <p:nvPr/>
          </p:nvSpPr>
          <p:spPr bwMode="auto">
            <a:xfrm>
              <a:off x="8444400" y="1372746"/>
              <a:ext cx="410938"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a:solidFill>
                    <a:prstClr val="black"/>
                  </a:solidFill>
                  <a:latin typeface="Arial" pitchFamily="34" charset="0"/>
                  <a:ea typeface="ＭＳ Ｐゴシック" pitchFamily="34" charset="-128"/>
                </a:rPr>
                <a:t>Oracle</a:t>
              </a:r>
            </a:p>
          </p:txBody>
        </p:sp>
      </p:grpSp>
      <p:grpSp>
        <p:nvGrpSpPr>
          <p:cNvPr id="169" name="Group 82"/>
          <p:cNvGrpSpPr>
            <a:grpSpLocks/>
          </p:cNvGrpSpPr>
          <p:nvPr/>
        </p:nvGrpSpPr>
        <p:grpSpPr bwMode="auto">
          <a:xfrm>
            <a:off x="9308687" y="1318879"/>
            <a:ext cx="949325" cy="735012"/>
            <a:chOff x="7906530" y="893194"/>
            <a:chExt cx="948808" cy="735207"/>
          </a:xfrm>
        </p:grpSpPr>
        <p:grpSp>
          <p:nvGrpSpPr>
            <p:cNvPr id="170" name="Group 83"/>
            <p:cNvGrpSpPr>
              <a:grpSpLocks/>
            </p:cNvGrpSpPr>
            <p:nvPr/>
          </p:nvGrpSpPr>
          <p:grpSpPr bwMode="auto">
            <a:xfrm>
              <a:off x="7906530" y="893194"/>
              <a:ext cx="716280" cy="560832"/>
              <a:chOff x="7738088" y="1771500"/>
              <a:chExt cx="716280" cy="560832"/>
            </a:xfrm>
          </p:grpSpPr>
          <p:sp>
            <p:nvSpPr>
              <p:cNvPr id="172" name="Flowchart: Magnetic Disk 342"/>
              <p:cNvSpPr/>
              <p:nvPr/>
            </p:nvSpPr>
            <p:spPr bwMode="auto">
              <a:xfrm>
                <a:off x="7738088" y="1771500"/>
                <a:ext cx="410938"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73" name="Flowchart: Magnetic Disk 342"/>
              <p:cNvSpPr/>
              <p:nvPr/>
            </p:nvSpPr>
            <p:spPr bwMode="auto">
              <a:xfrm>
                <a:off x="7890405" y="1923940"/>
                <a:ext cx="410938"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74" name="Flowchart: Magnetic Disk 342"/>
              <p:cNvSpPr/>
              <p:nvPr/>
            </p:nvSpPr>
            <p:spPr bwMode="auto">
              <a:xfrm>
                <a:off x="8042722" y="2076381"/>
                <a:ext cx="410938"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171" name="Flowchart: Magnetic Disk 344"/>
            <p:cNvSpPr/>
            <p:nvPr/>
          </p:nvSpPr>
          <p:spPr bwMode="auto">
            <a:xfrm>
              <a:off x="8444399" y="1372746"/>
              <a:ext cx="410939"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err="1" smtClean="0">
                  <a:solidFill>
                    <a:prstClr val="black"/>
                  </a:solidFill>
                  <a:latin typeface="Arial" pitchFamily="34" charset="0"/>
                  <a:ea typeface="ＭＳ Ｐゴシック" pitchFamily="34" charset="-128"/>
                </a:rPr>
                <a:t>Netezza</a:t>
              </a:r>
              <a:endParaRPr lang="en-US" sz="600" b="1" dirty="0">
                <a:solidFill>
                  <a:prstClr val="black"/>
                </a:solidFill>
                <a:latin typeface="Arial" pitchFamily="34" charset="0"/>
                <a:ea typeface="ＭＳ Ｐゴシック" pitchFamily="34" charset="-128"/>
              </a:endParaRPr>
            </a:p>
          </p:txBody>
        </p:sp>
      </p:grpSp>
      <p:grpSp>
        <p:nvGrpSpPr>
          <p:cNvPr id="176" name="Group 3"/>
          <p:cNvGrpSpPr>
            <a:grpSpLocks/>
          </p:cNvGrpSpPr>
          <p:nvPr/>
        </p:nvGrpSpPr>
        <p:grpSpPr bwMode="auto">
          <a:xfrm>
            <a:off x="8832437" y="1318879"/>
            <a:ext cx="947737" cy="735012"/>
            <a:chOff x="7906530" y="893194"/>
            <a:chExt cx="948808" cy="735207"/>
          </a:xfrm>
        </p:grpSpPr>
        <p:grpSp>
          <p:nvGrpSpPr>
            <p:cNvPr id="177" name="Group 2"/>
            <p:cNvGrpSpPr>
              <a:grpSpLocks/>
            </p:cNvGrpSpPr>
            <p:nvPr/>
          </p:nvGrpSpPr>
          <p:grpSpPr bwMode="auto">
            <a:xfrm>
              <a:off x="7906530" y="893194"/>
              <a:ext cx="716280" cy="560832"/>
              <a:chOff x="7738088" y="1771500"/>
              <a:chExt cx="716280" cy="560832"/>
            </a:xfrm>
          </p:grpSpPr>
          <p:sp>
            <p:nvSpPr>
              <p:cNvPr id="179" name="Flowchart: Magnetic Disk 342"/>
              <p:cNvSpPr/>
              <p:nvPr/>
            </p:nvSpPr>
            <p:spPr bwMode="auto">
              <a:xfrm>
                <a:off x="7738088" y="1771500"/>
                <a:ext cx="411627"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80" name="Flowchart: Magnetic Disk 342"/>
              <p:cNvSpPr/>
              <p:nvPr/>
            </p:nvSpPr>
            <p:spPr bwMode="auto">
              <a:xfrm>
                <a:off x="7890660" y="1923940"/>
                <a:ext cx="411627"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81" name="Flowchart: Magnetic Disk 342"/>
              <p:cNvSpPr/>
              <p:nvPr/>
            </p:nvSpPr>
            <p:spPr bwMode="auto">
              <a:xfrm>
                <a:off x="8043233" y="2076381"/>
                <a:ext cx="411627"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178" name="Flowchart: Magnetic Disk 344"/>
            <p:cNvSpPr/>
            <p:nvPr/>
          </p:nvSpPr>
          <p:spPr bwMode="auto">
            <a:xfrm>
              <a:off x="8443711" y="1372746"/>
              <a:ext cx="411627"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err="1" smtClean="0">
                  <a:solidFill>
                    <a:prstClr val="black"/>
                  </a:solidFill>
                  <a:latin typeface="Arial" pitchFamily="34" charset="0"/>
                  <a:ea typeface="ＭＳ Ｐゴシック" pitchFamily="34" charset="-128"/>
                </a:rPr>
                <a:t>Postgres</a:t>
              </a:r>
              <a:endParaRPr lang="en-US" sz="600" b="1" dirty="0">
                <a:solidFill>
                  <a:prstClr val="black"/>
                </a:solidFill>
                <a:latin typeface="Arial" pitchFamily="34" charset="0"/>
                <a:ea typeface="ＭＳ Ｐゴシック" pitchFamily="34" charset="-128"/>
              </a:endParaRPr>
            </a:p>
          </p:txBody>
        </p:sp>
      </p:grpSp>
      <p:grpSp>
        <p:nvGrpSpPr>
          <p:cNvPr id="182" name="Group 126"/>
          <p:cNvGrpSpPr>
            <a:grpSpLocks/>
          </p:cNvGrpSpPr>
          <p:nvPr/>
        </p:nvGrpSpPr>
        <p:grpSpPr bwMode="auto">
          <a:xfrm>
            <a:off x="8189499" y="1350629"/>
            <a:ext cx="949325" cy="735012"/>
            <a:chOff x="7906530" y="893194"/>
            <a:chExt cx="948808" cy="735207"/>
          </a:xfrm>
        </p:grpSpPr>
        <p:grpSp>
          <p:nvGrpSpPr>
            <p:cNvPr id="183" name="Group 127"/>
            <p:cNvGrpSpPr>
              <a:grpSpLocks/>
            </p:cNvGrpSpPr>
            <p:nvPr/>
          </p:nvGrpSpPr>
          <p:grpSpPr bwMode="auto">
            <a:xfrm>
              <a:off x="7906530" y="893194"/>
              <a:ext cx="716280" cy="560832"/>
              <a:chOff x="7738088" y="1771500"/>
              <a:chExt cx="716280" cy="560832"/>
            </a:xfrm>
          </p:grpSpPr>
          <p:sp>
            <p:nvSpPr>
              <p:cNvPr id="185" name="Flowchart: Magnetic Disk 342"/>
              <p:cNvSpPr/>
              <p:nvPr/>
            </p:nvSpPr>
            <p:spPr bwMode="auto">
              <a:xfrm>
                <a:off x="7738088" y="1771500"/>
                <a:ext cx="410939"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86" name="Flowchart: Magnetic Disk 342"/>
              <p:cNvSpPr/>
              <p:nvPr/>
            </p:nvSpPr>
            <p:spPr bwMode="auto">
              <a:xfrm>
                <a:off x="7890405" y="1923940"/>
                <a:ext cx="410939"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87" name="Flowchart: Magnetic Disk 342"/>
              <p:cNvSpPr/>
              <p:nvPr/>
            </p:nvSpPr>
            <p:spPr bwMode="auto">
              <a:xfrm>
                <a:off x="8042722" y="2076381"/>
                <a:ext cx="410939"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184" name="Flowchart: Magnetic Disk 344"/>
            <p:cNvSpPr/>
            <p:nvPr/>
          </p:nvSpPr>
          <p:spPr bwMode="auto">
            <a:xfrm>
              <a:off x="8444400" y="1372746"/>
              <a:ext cx="410938"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smtClean="0">
                  <a:solidFill>
                    <a:prstClr val="black"/>
                  </a:solidFill>
                  <a:latin typeface="Arial" pitchFamily="34" charset="0"/>
                  <a:ea typeface="ＭＳ Ｐゴシック" pitchFamily="34" charset="-128"/>
                </a:rPr>
                <a:t>Physician</a:t>
              </a:r>
              <a:endParaRPr lang="en-US" sz="600" b="1" dirty="0">
                <a:solidFill>
                  <a:prstClr val="black"/>
                </a:solidFill>
                <a:latin typeface="Arial" pitchFamily="34" charset="0"/>
                <a:ea typeface="ＭＳ Ｐゴシック" pitchFamily="34" charset="-128"/>
              </a:endParaRPr>
            </a:p>
          </p:txBody>
        </p:sp>
      </p:grpSp>
      <p:grpSp>
        <p:nvGrpSpPr>
          <p:cNvPr id="188" name="Group 132"/>
          <p:cNvGrpSpPr>
            <a:grpSpLocks/>
          </p:cNvGrpSpPr>
          <p:nvPr/>
        </p:nvGrpSpPr>
        <p:grpSpPr bwMode="auto">
          <a:xfrm>
            <a:off x="7716424" y="1350629"/>
            <a:ext cx="949325" cy="735012"/>
            <a:chOff x="7906530" y="893194"/>
            <a:chExt cx="948808" cy="735207"/>
          </a:xfrm>
        </p:grpSpPr>
        <p:grpSp>
          <p:nvGrpSpPr>
            <p:cNvPr id="189" name="Group 133"/>
            <p:cNvGrpSpPr>
              <a:grpSpLocks/>
            </p:cNvGrpSpPr>
            <p:nvPr/>
          </p:nvGrpSpPr>
          <p:grpSpPr bwMode="auto">
            <a:xfrm>
              <a:off x="7906530" y="893194"/>
              <a:ext cx="716280" cy="560832"/>
              <a:chOff x="7738088" y="1771500"/>
              <a:chExt cx="716280" cy="560832"/>
            </a:xfrm>
          </p:grpSpPr>
          <p:sp>
            <p:nvSpPr>
              <p:cNvPr id="191" name="Flowchart: Magnetic Disk 342"/>
              <p:cNvSpPr/>
              <p:nvPr/>
            </p:nvSpPr>
            <p:spPr bwMode="auto">
              <a:xfrm>
                <a:off x="7738088" y="1771500"/>
                <a:ext cx="410939"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92" name="Flowchart: Magnetic Disk 342"/>
              <p:cNvSpPr/>
              <p:nvPr/>
            </p:nvSpPr>
            <p:spPr bwMode="auto">
              <a:xfrm>
                <a:off x="7890405" y="1923940"/>
                <a:ext cx="410939"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93" name="Flowchart: Magnetic Disk 342"/>
              <p:cNvSpPr/>
              <p:nvPr/>
            </p:nvSpPr>
            <p:spPr bwMode="auto">
              <a:xfrm>
                <a:off x="8042722" y="2076381"/>
                <a:ext cx="410939"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190" name="Flowchart: Magnetic Disk 344"/>
            <p:cNvSpPr/>
            <p:nvPr/>
          </p:nvSpPr>
          <p:spPr bwMode="auto">
            <a:xfrm>
              <a:off x="8444400" y="1372746"/>
              <a:ext cx="410938"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smtClean="0">
                  <a:solidFill>
                    <a:prstClr val="black"/>
                  </a:solidFill>
                  <a:latin typeface="Arial" pitchFamily="34" charset="0"/>
                  <a:ea typeface="ＭＳ Ｐゴシック" pitchFamily="34" charset="-128"/>
                </a:rPr>
                <a:t>Pharmacy</a:t>
              </a:r>
              <a:endParaRPr lang="en-US" sz="600" b="1" dirty="0">
                <a:solidFill>
                  <a:prstClr val="black"/>
                </a:solidFill>
                <a:latin typeface="Arial" pitchFamily="34" charset="0"/>
                <a:ea typeface="ＭＳ Ｐゴシック" pitchFamily="34" charset="-128"/>
              </a:endParaRPr>
            </a:p>
          </p:txBody>
        </p:sp>
      </p:grpSp>
      <p:grpSp>
        <p:nvGrpSpPr>
          <p:cNvPr id="194" name="Group 139"/>
          <p:cNvGrpSpPr>
            <a:grpSpLocks/>
          </p:cNvGrpSpPr>
          <p:nvPr/>
        </p:nvGrpSpPr>
        <p:grpSpPr bwMode="auto">
          <a:xfrm>
            <a:off x="7224296" y="1350629"/>
            <a:ext cx="947738" cy="735012"/>
            <a:chOff x="7906530" y="893194"/>
            <a:chExt cx="948808" cy="735207"/>
          </a:xfrm>
        </p:grpSpPr>
        <p:grpSp>
          <p:nvGrpSpPr>
            <p:cNvPr id="195" name="Group 140"/>
            <p:cNvGrpSpPr>
              <a:grpSpLocks/>
            </p:cNvGrpSpPr>
            <p:nvPr/>
          </p:nvGrpSpPr>
          <p:grpSpPr bwMode="auto">
            <a:xfrm>
              <a:off x="7906530" y="893194"/>
              <a:ext cx="716280" cy="560832"/>
              <a:chOff x="7738088" y="1771500"/>
              <a:chExt cx="716280" cy="560832"/>
            </a:xfrm>
          </p:grpSpPr>
          <p:sp>
            <p:nvSpPr>
              <p:cNvPr id="197" name="Flowchart: Magnetic Disk 342"/>
              <p:cNvSpPr/>
              <p:nvPr/>
            </p:nvSpPr>
            <p:spPr bwMode="auto">
              <a:xfrm>
                <a:off x="7738088" y="1771500"/>
                <a:ext cx="411627"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198" name="Flowchart: Magnetic Disk 342"/>
              <p:cNvSpPr/>
              <p:nvPr/>
            </p:nvSpPr>
            <p:spPr bwMode="auto">
              <a:xfrm>
                <a:off x="7890660" y="1923940"/>
                <a:ext cx="411627"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200" name="Flowchart: Magnetic Disk 342"/>
              <p:cNvSpPr/>
              <p:nvPr/>
            </p:nvSpPr>
            <p:spPr bwMode="auto">
              <a:xfrm>
                <a:off x="8043232" y="2076381"/>
                <a:ext cx="411627"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196" name="Flowchart: Magnetic Disk 344"/>
            <p:cNvSpPr/>
            <p:nvPr/>
          </p:nvSpPr>
          <p:spPr bwMode="auto">
            <a:xfrm>
              <a:off x="8443711" y="1372746"/>
              <a:ext cx="411627"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smtClean="0">
                  <a:solidFill>
                    <a:prstClr val="black"/>
                  </a:solidFill>
                  <a:latin typeface="Arial" pitchFamily="34" charset="0"/>
                  <a:ea typeface="ＭＳ Ｐゴシック" pitchFamily="34" charset="-128"/>
                </a:rPr>
                <a:t>EMR</a:t>
              </a:r>
              <a:endParaRPr lang="en-US" sz="600" b="1" dirty="0">
                <a:solidFill>
                  <a:prstClr val="black"/>
                </a:solidFill>
                <a:latin typeface="Arial" pitchFamily="34" charset="0"/>
                <a:ea typeface="ＭＳ Ｐゴシック" pitchFamily="34" charset="-128"/>
              </a:endParaRPr>
            </a:p>
          </p:txBody>
        </p:sp>
      </p:grpSp>
      <p:grpSp>
        <p:nvGrpSpPr>
          <p:cNvPr id="201" name="Group 145"/>
          <p:cNvGrpSpPr>
            <a:grpSpLocks/>
          </p:cNvGrpSpPr>
          <p:nvPr/>
        </p:nvGrpSpPr>
        <p:grpSpPr bwMode="auto">
          <a:xfrm>
            <a:off x="6746462" y="1350629"/>
            <a:ext cx="949325" cy="735012"/>
            <a:chOff x="7906530" y="893194"/>
            <a:chExt cx="948808" cy="735207"/>
          </a:xfrm>
        </p:grpSpPr>
        <p:grpSp>
          <p:nvGrpSpPr>
            <p:cNvPr id="202" name="Group 146"/>
            <p:cNvGrpSpPr>
              <a:grpSpLocks/>
            </p:cNvGrpSpPr>
            <p:nvPr/>
          </p:nvGrpSpPr>
          <p:grpSpPr bwMode="auto">
            <a:xfrm>
              <a:off x="7906530" y="893194"/>
              <a:ext cx="716280" cy="560832"/>
              <a:chOff x="7738088" y="1771500"/>
              <a:chExt cx="716280" cy="560832"/>
            </a:xfrm>
          </p:grpSpPr>
          <p:sp>
            <p:nvSpPr>
              <p:cNvPr id="204" name="Flowchart: Magnetic Disk 342"/>
              <p:cNvSpPr/>
              <p:nvPr/>
            </p:nvSpPr>
            <p:spPr bwMode="auto">
              <a:xfrm>
                <a:off x="7738088" y="1771500"/>
                <a:ext cx="410938" cy="255655"/>
              </a:xfrm>
              <a:prstGeom prst="flowChartMagneticDisk">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208" name="Flowchart: Magnetic Disk 342"/>
              <p:cNvSpPr/>
              <p:nvPr/>
            </p:nvSpPr>
            <p:spPr bwMode="auto">
              <a:xfrm>
                <a:off x="7890405" y="1923940"/>
                <a:ext cx="410938" cy="255655"/>
              </a:xfrm>
              <a:prstGeom prst="flowChartMagneticDisk">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sp>
            <p:nvSpPr>
              <p:cNvPr id="212" name="Flowchart: Magnetic Disk 342"/>
              <p:cNvSpPr/>
              <p:nvPr/>
            </p:nvSpPr>
            <p:spPr bwMode="auto">
              <a:xfrm>
                <a:off x="8042722" y="2076381"/>
                <a:ext cx="410938" cy="255655"/>
              </a:xfrm>
              <a:prstGeom prst="flowChartMagneticDisk">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endParaRPr lang="en-US" sz="600" b="1" dirty="0">
                  <a:solidFill>
                    <a:prstClr val="black"/>
                  </a:solidFill>
                  <a:latin typeface="Arial" pitchFamily="34" charset="0"/>
                  <a:ea typeface="ＭＳ Ｐゴシック" pitchFamily="34" charset="-128"/>
                </a:endParaRPr>
              </a:p>
            </p:txBody>
          </p:sp>
        </p:grpSp>
        <p:sp>
          <p:nvSpPr>
            <p:cNvPr id="203" name="Flowchart: Magnetic Disk 344"/>
            <p:cNvSpPr/>
            <p:nvPr/>
          </p:nvSpPr>
          <p:spPr bwMode="auto">
            <a:xfrm>
              <a:off x="8444399" y="1372746"/>
              <a:ext cx="410939" cy="255655"/>
            </a:xfrm>
            <a:prstGeom prst="flowChartMagneticDisk">
              <a:avLst/>
            </a:prstGeom>
            <a:gradFill flip="none" rotWithShape="1">
              <a:gsLst>
                <a:gs pos="0">
                  <a:schemeClr val="bg1">
                    <a:lumMod val="75000"/>
                  </a:schemeClr>
                </a:gs>
                <a:gs pos="100000">
                  <a:schemeClr val="bg1">
                    <a:lumMod val="50000"/>
                  </a:schemeClr>
                </a:gs>
              </a:gsLst>
              <a:lin ang="0" scaled="1"/>
              <a:tileRect/>
            </a:gradFill>
            <a:ln w="9525" cap="flat" cmpd="sng" algn="ctr">
              <a:solidFill>
                <a:schemeClr val="bg1"/>
              </a:solidFill>
              <a:prstDash val="solid"/>
              <a:round/>
              <a:headEnd type="none" w="med" len="med"/>
              <a:tailEnd type="none" w="med" len="med"/>
            </a:ln>
            <a:effectLst/>
          </p:spPr>
          <p:txBody>
            <a:bodyPr lIns="0" tIns="0" rIns="0" bIns="0" anchor="ctr"/>
            <a:lstStyle>
              <a:defPPr>
                <a:defRPr lang="en-US"/>
              </a:defPPr>
              <a:lvl1pPr algn="l" rtl="0" fontAlgn="base">
                <a:spcBef>
                  <a:spcPct val="0"/>
                </a:spcBef>
                <a:spcAft>
                  <a:spcPct val="0"/>
                </a:spcAft>
                <a:defRPr sz="26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6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6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6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600" kern="1200">
                  <a:solidFill>
                    <a:schemeClr val="tx1"/>
                  </a:solidFill>
                  <a:latin typeface="Arial" charset="0"/>
                  <a:ea typeface="ＭＳ Ｐゴシック"/>
                  <a:cs typeface="ＭＳ Ｐゴシック"/>
                </a:defRPr>
              </a:lvl5pPr>
              <a:lvl6pPr marL="2286000" algn="l" defTabSz="914400" rtl="0" eaLnBrk="1" latinLnBrk="0" hangingPunct="1">
                <a:defRPr sz="2600" kern="1200">
                  <a:solidFill>
                    <a:schemeClr val="tx1"/>
                  </a:solidFill>
                  <a:latin typeface="Arial" charset="0"/>
                  <a:ea typeface="ＭＳ Ｐゴシック"/>
                  <a:cs typeface="ＭＳ Ｐゴシック"/>
                </a:defRPr>
              </a:lvl6pPr>
              <a:lvl7pPr marL="2743200" algn="l" defTabSz="914400" rtl="0" eaLnBrk="1" latinLnBrk="0" hangingPunct="1">
                <a:defRPr sz="2600" kern="1200">
                  <a:solidFill>
                    <a:schemeClr val="tx1"/>
                  </a:solidFill>
                  <a:latin typeface="Arial" charset="0"/>
                  <a:ea typeface="ＭＳ Ｐゴシック"/>
                  <a:cs typeface="ＭＳ Ｐゴシック"/>
                </a:defRPr>
              </a:lvl7pPr>
              <a:lvl8pPr marL="3200400" algn="l" defTabSz="914400" rtl="0" eaLnBrk="1" latinLnBrk="0" hangingPunct="1">
                <a:defRPr sz="2600" kern="1200">
                  <a:solidFill>
                    <a:schemeClr val="tx1"/>
                  </a:solidFill>
                  <a:latin typeface="Arial" charset="0"/>
                  <a:ea typeface="ＭＳ Ｐゴシック"/>
                  <a:cs typeface="ＭＳ Ｐゴシック"/>
                </a:defRPr>
              </a:lvl8pPr>
              <a:lvl9pPr marL="3657600" algn="l" defTabSz="914400" rtl="0" eaLnBrk="1" latinLnBrk="0" hangingPunct="1">
                <a:defRPr sz="2600" kern="1200">
                  <a:solidFill>
                    <a:schemeClr val="tx1"/>
                  </a:solidFill>
                  <a:latin typeface="Arial" charset="0"/>
                  <a:ea typeface="ＭＳ Ｐゴシック"/>
                  <a:cs typeface="ＭＳ Ｐゴシック"/>
                </a:defRPr>
              </a:lvl9pPr>
            </a:lstStyle>
            <a:p>
              <a:pPr algn="ctr" defTabSz="842162">
                <a:defRPr/>
              </a:pPr>
              <a:r>
                <a:rPr lang="en-US" sz="600" b="1" dirty="0" smtClean="0">
                  <a:solidFill>
                    <a:prstClr val="black"/>
                  </a:solidFill>
                  <a:latin typeface="Arial" pitchFamily="34" charset="0"/>
                  <a:ea typeface="ＭＳ Ｐゴシック" pitchFamily="34" charset="-128"/>
                </a:rPr>
                <a:t>Claims</a:t>
              </a:r>
              <a:endParaRPr lang="en-US" sz="600" b="1" dirty="0">
                <a:solidFill>
                  <a:prstClr val="black"/>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103401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990" y="128336"/>
            <a:ext cx="10515600" cy="1325563"/>
          </a:xfrm>
        </p:spPr>
        <p:txBody>
          <a:bodyPr>
            <a:normAutofit/>
          </a:bodyPr>
          <a:lstStyle/>
          <a:p>
            <a:r>
              <a:rPr lang="en-US" sz="2800" b="1" dirty="0" smtClean="0">
                <a:latin typeface="Arial" charset="0"/>
                <a:ea typeface="Arial" charset="0"/>
                <a:cs typeface="Arial" charset="0"/>
              </a:rPr>
              <a:t>DISCLAIMER</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1219200" y="1665204"/>
            <a:ext cx="10515600" cy="4351338"/>
          </a:xfrm>
        </p:spPr>
        <p:txBody>
          <a:bodyPr/>
          <a:lstStyle/>
          <a:p>
            <a:pPr marL="0" indent="0">
              <a:buNone/>
            </a:pPr>
            <a:r>
              <a:rPr lang="en-US" dirty="0"/>
              <a:t>The speaker is a paid employee of Astellas.  This presentation is intended for informational purposes only and does not replace independent professional judgment. This presentation is not intended to be legal advice.  Statements of fact, positions taken and opinions expressed are those of the speaker individually and, unless expressly stated to the contrary, do not necessarily reflect the opinion or position of the speaker’s employer, Astellas, or any of its subsidiaries and/or related </a:t>
            </a:r>
            <a:r>
              <a:rPr lang="en-US" dirty="0" smtClean="0"/>
              <a:t>entities.</a:t>
            </a:r>
            <a:endParaRPr lang="en-US" dirty="0"/>
          </a:p>
        </p:txBody>
      </p:sp>
    </p:spTree>
    <p:extLst>
      <p:ext uri="{BB962C8B-B14F-4D97-AF65-F5344CB8AC3E}">
        <p14:creationId xmlns:p14="http://schemas.microsoft.com/office/powerpoint/2010/main" val="1538703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216151" y="602562"/>
            <a:ext cx="11152311" cy="758952"/>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fontAlgn="base">
              <a:spcBef>
                <a:spcPct val="0"/>
              </a:spcBef>
              <a:spcAft>
                <a:spcPct val="0"/>
              </a:spcAft>
              <a:defRPr sz="2000" b="1" i="0" kern="1100" cap="all" spc="50" baseline="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rgbClr val="002453"/>
                </a:solidFill>
                <a:latin typeface="Arial" charset="0"/>
                <a:cs typeface="Arial" charset="0"/>
              </a:defRPr>
            </a:lvl2pPr>
            <a:lvl3pPr algn="l" rtl="0" fontAlgn="base">
              <a:spcBef>
                <a:spcPct val="0"/>
              </a:spcBef>
              <a:spcAft>
                <a:spcPct val="0"/>
              </a:spcAft>
              <a:defRPr sz="3200">
                <a:solidFill>
                  <a:srgbClr val="002453"/>
                </a:solidFill>
                <a:latin typeface="Arial" charset="0"/>
                <a:cs typeface="Arial" charset="0"/>
              </a:defRPr>
            </a:lvl3pPr>
            <a:lvl4pPr algn="l" rtl="0" fontAlgn="base">
              <a:spcBef>
                <a:spcPct val="0"/>
              </a:spcBef>
              <a:spcAft>
                <a:spcPct val="0"/>
              </a:spcAft>
              <a:defRPr sz="3200">
                <a:solidFill>
                  <a:srgbClr val="002453"/>
                </a:solidFill>
                <a:latin typeface="Arial" charset="0"/>
                <a:cs typeface="Arial" charset="0"/>
              </a:defRPr>
            </a:lvl4pPr>
            <a:lvl5pPr algn="l" rtl="0" fontAlgn="base">
              <a:spcBef>
                <a:spcPct val="0"/>
              </a:spcBef>
              <a:spcAft>
                <a:spcPct val="0"/>
              </a:spcAft>
              <a:defRPr sz="3200">
                <a:solidFill>
                  <a:srgbClr val="002453"/>
                </a:solidFill>
                <a:latin typeface="Arial" charset="0"/>
                <a:cs typeface="Arial" charset="0"/>
              </a:defRPr>
            </a:lvl5pPr>
            <a:lvl6pPr marL="457200" algn="l" rtl="0" fontAlgn="base">
              <a:spcBef>
                <a:spcPct val="0"/>
              </a:spcBef>
              <a:spcAft>
                <a:spcPct val="0"/>
              </a:spcAft>
              <a:defRPr sz="3200">
                <a:solidFill>
                  <a:srgbClr val="002453"/>
                </a:solidFill>
                <a:latin typeface="Arial" charset="0"/>
                <a:cs typeface="Arial" charset="0"/>
              </a:defRPr>
            </a:lvl6pPr>
            <a:lvl7pPr marL="914400" algn="l" rtl="0" fontAlgn="base">
              <a:spcBef>
                <a:spcPct val="0"/>
              </a:spcBef>
              <a:spcAft>
                <a:spcPct val="0"/>
              </a:spcAft>
              <a:defRPr sz="3200">
                <a:solidFill>
                  <a:srgbClr val="002453"/>
                </a:solidFill>
                <a:latin typeface="Arial" charset="0"/>
                <a:cs typeface="Arial" charset="0"/>
              </a:defRPr>
            </a:lvl7pPr>
            <a:lvl8pPr marL="1371600" algn="l" rtl="0" fontAlgn="base">
              <a:spcBef>
                <a:spcPct val="0"/>
              </a:spcBef>
              <a:spcAft>
                <a:spcPct val="0"/>
              </a:spcAft>
              <a:defRPr sz="3200">
                <a:solidFill>
                  <a:srgbClr val="002453"/>
                </a:solidFill>
                <a:latin typeface="Arial" charset="0"/>
                <a:cs typeface="Arial" charset="0"/>
              </a:defRPr>
            </a:lvl8pPr>
            <a:lvl9pPr marL="1828800" algn="l" rtl="0" fontAlgn="base">
              <a:spcBef>
                <a:spcPct val="0"/>
              </a:spcBef>
              <a:spcAft>
                <a:spcPct val="0"/>
              </a:spcAft>
              <a:defRPr sz="3200">
                <a:solidFill>
                  <a:srgbClr val="002453"/>
                </a:solidFill>
                <a:latin typeface="Arial" charset="0"/>
                <a:cs typeface="Arial" charset="0"/>
              </a:defRPr>
            </a:lvl9pPr>
          </a:lstStyle>
          <a:p>
            <a:pPr defTabSz="914400"/>
            <a:r>
              <a:rPr lang="en-US" sz="2800" dirty="0">
                <a:solidFill>
                  <a:prstClr val="black"/>
                </a:solidFill>
              </a:rPr>
              <a:t>Big Data Implementation to address </a:t>
            </a:r>
            <a:r>
              <a:rPr lang="en-US" sz="2800" dirty="0" smtClean="0">
                <a:solidFill>
                  <a:prstClr val="black"/>
                </a:solidFill>
              </a:rPr>
              <a:t/>
            </a:r>
            <a:br>
              <a:rPr lang="en-US" sz="2800" dirty="0" smtClean="0">
                <a:solidFill>
                  <a:prstClr val="black"/>
                </a:solidFill>
              </a:rPr>
            </a:br>
            <a:r>
              <a:rPr lang="en-US" sz="2800" dirty="0" smtClean="0">
                <a:solidFill>
                  <a:prstClr val="black"/>
                </a:solidFill>
              </a:rPr>
              <a:t>insight </a:t>
            </a:r>
            <a:r>
              <a:rPr lang="en-US" sz="2800" dirty="0">
                <a:solidFill>
                  <a:prstClr val="black"/>
                </a:solidFill>
              </a:rPr>
              <a:t>barriers</a:t>
            </a:r>
          </a:p>
        </p:txBody>
      </p:sp>
      <p:sp>
        <p:nvSpPr>
          <p:cNvPr id="11" name="TextBox 10"/>
          <p:cNvSpPr txBox="1">
            <a:spLocks noChangeAspect="1"/>
          </p:cNvSpPr>
          <p:nvPr/>
        </p:nvSpPr>
        <p:spPr>
          <a:xfrm>
            <a:off x="1258128" y="1590366"/>
            <a:ext cx="5202936" cy="2275783"/>
          </a:xfrm>
          <a:prstGeom prst="rect">
            <a:avLst/>
          </a:prstGeom>
          <a:gradFill rotWithShape="1">
            <a:gsLst>
              <a:gs pos="0">
                <a:srgbClr val="DD1830">
                  <a:shade val="51000"/>
                  <a:satMod val="130000"/>
                </a:srgbClr>
              </a:gs>
              <a:gs pos="80000">
                <a:srgbClr val="DD1830">
                  <a:shade val="93000"/>
                  <a:satMod val="130000"/>
                </a:srgbClr>
              </a:gs>
              <a:gs pos="100000">
                <a:srgbClr val="DD1830">
                  <a:shade val="94000"/>
                  <a:satMod val="135000"/>
                </a:srgbClr>
              </a:gs>
            </a:gsLst>
            <a:lin ang="16200000" scaled="0"/>
          </a:gradFill>
          <a:ln w="9525" cap="flat" cmpd="sng" algn="ctr">
            <a:solidFill>
              <a:srgbClr val="DD1830">
                <a:shade val="95000"/>
                <a:satMod val="105000"/>
              </a:srgbClr>
            </a:solidFill>
            <a:prstDash val="solid"/>
          </a:ln>
          <a:effectLst>
            <a:outerShdw blurRad="40000" dist="23000" dir="5400000" rotWithShape="0">
              <a:srgbClr val="000000">
                <a:alpha val="35000"/>
              </a:srgbClr>
            </a:outerShdw>
          </a:effectLst>
        </p:spPr>
        <p:txBody>
          <a:bodyPr wrap="square" rtlCol="0">
            <a:noAutofit/>
          </a:bodyPr>
          <a:lstStyle/>
          <a:p>
            <a:pPr algn="ctr" defTabSz="914400" fontAlgn="base">
              <a:spcBef>
                <a:spcPct val="0"/>
              </a:spcBef>
              <a:spcAft>
                <a:spcPct val="0"/>
              </a:spcAft>
            </a:pPr>
            <a:r>
              <a:rPr lang="en-US" sz="2000" b="1" kern="0" dirty="0">
                <a:solidFill>
                  <a:prstClr val="white"/>
                </a:solidFill>
                <a:latin typeface="Calibri"/>
              </a:rPr>
              <a:t>Platform Barriers</a:t>
            </a:r>
          </a:p>
          <a:p>
            <a:pPr defTabSz="914400" fontAlgn="base">
              <a:spcBef>
                <a:spcPct val="0"/>
              </a:spcBef>
              <a:spcAft>
                <a:spcPct val="0"/>
              </a:spcAft>
            </a:pPr>
            <a:r>
              <a:rPr lang="en-US" sz="2000" kern="0" dirty="0">
                <a:solidFill>
                  <a:prstClr val="white"/>
                </a:solidFill>
                <a:latin typeface="Calibri"/>
              </a:rPr>
              <a:t>Large Calculations, not large data</a:t>
            </a:r>
          </a:p>
          <a:p>
            <a:pPr defTabSz="914400" fontAlgn="base">
              <a:spcBef>
                <a:spcPct val="0"/>
              </a:spcBef>
              <a:spcAft>
                <a:spcPct val="0"/>
              </a:spcAft>
            </a:pPr>
            <a:r>
              <a:rPr lang="en-US" sz="2000" kern="0" dirty="0">
                <a:solidFill>
                  <a:prstClr val="white"/>
                </a:solidFill>
                <a:latin typeface="Calibri"/>
              </a:rPr>
              <a:t>High cost to scale</a:t>
            </a:r>
          </a:p>
          <a:p>
            <a:pPr defTabSz="914400" fontAlgn="base">
              <a:spcBef>
                <a:spcPct val="0"/>
              </a:spcBef>
              <a:spcAft>
                <a:spcPct val="0"/>
              </a:spcAft>
            </a:pPr>
            <a:r>
              <a:rPr lang="en-US" sz="2000" kern="0" dirty="0">
                <a:solidFill>
                  <a:prstClr val="white"/>
                </a:solidFill>
                <a:latin typeface="Calibri"/>
              </a:rPr>
              <a:t>High cost to maintain</a:t>
            </a:r>
          </a:p>
          <a:p>
            <a:pPr defTabSz="914400" fontAlgn="base">
              <a:spcBef>
                <a:spcPct val="0"/>
              </a:spcBef>
              <a:spcAft>
                <a:spcPct val="0"/>
              </a:spcAft>
            </a:pPr>
            <a:r>
              <a:rPr lang="en-US" sz="2000" kern="0" dirty="0">
                <a:solidFill>
                  <a:prstClr val="white"/>
                </a:solidFill>
                <a:latin typeface="Calibri"/>
              </a:rPr>
              <a:t>Long change delays</a:t>
            </a:r>
          </a:p>
        </p:txBody>
      </p:sp>
      <p:sp>
        <p:nvSpPr>
          <p:cNvPr id="12" name="TextBox 11"/>
          <p:cNvSpPr txBox="1"/>
          <p:nvPr/>
        </p:nvSpPr>
        <p:spPr>
          <a:xfrm>
            <a:off x="6572313" y="1606406"/>
            <a:ext cx="5202592" cy="2246769"/>
          </a:xfrm>
          <a:prstGeom prst="rect">
            <a:avLst/>
          </a:prstGeom>
          <a:gradFill rotWithShape="1">
            <a:gsLst>
              <a:gs pos="0">
                <a:srgbClr val="DD1830">
                  <a:shade val="51000"/>
                  <a:satMod val="130000"/>
                </a:srgbClr>
              </a:gs>
              <a:gs pos="80000">
                <a:srgbClr val="DD1830">
                  <a:shade val="93000"/>
                  <a:satMod val="130000"/>
                </a:srgbClr>
              </a:gs>
              <a:gs pos="100000">
                <a:srgbClr val="DD1830">
                  <a:shade val="94000"/>
                  <a:satMod val="135000"/>
                </a:srgbClr>
              </a:gs>
            </a:gsLst>
            <a:lin ang="16200000" scaled="0"/>
          </a:gradFill>
          <a:ln w="9525" cap="flat" cmpd="sng" algn="ctr">
            <a:solidFill>
              <a:srgbClr val="DD183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lgn="ctr" defTabSz="914400" fontAlgn="base">
              <a:spcBef>
                <a:spcPct val="0"/>
              </a:spcBef>
              <a:spcAft>
                <a:spcPct val="0"/>
              </a:spcAft>
            </a:pPr>
            <a:r>
              <a:rPr lang="en-US" sz="2000" b="1" kern="0" dirty="0">
                <a:solidFill>
                  <a:prstClr val="white"/>
                </a:solidFill>
                <a:latin typeface="Calibri"/>
              </a:rPr>
              <a:t>Analytics Process</a:t>
            </a:r>
          </a:p>
          <a:p>
            <a:pPr defTabSz="914400" fontAlgn="base">
              <a:spcBef>
                <a:spcPct val="0"/>
              </a:spcBef>
              <a:spcAft>
                <a:spcPct val="0"/>
              </a:spcAft>
            </a:pPr>
            <a:r>
              <a:rPr lang="en-US" sz="2000" kern="0" dirty="0">
                <a:solidFill>
                  <a:prstClr val="white"/>
                </a:solidFill>
                <a:latin typeface="Calibri"/>
              </a:rPr>
              <a:t>Rapidly changing sources</a:t>
            </a:r>
          </a:p>
          <a:p>
            <a:pPr defTabSz="914400" fontAlgn="base">
              <a:spcBef>
                <a:spcPct val="0"/>
              </a:spcBef>
              <a:spcAft>
                <a:spcPct val="0"/>
              </a:spcAft>
            </a:pPr>
            <a:r>
              <a:rPr lang="en-US" sz="2000" kern="0" dirty="0">
                <a:solidFill>
                  <a:prstClr val="white"/>
                </a:solidFill>
                <a:latin typeface="Calibri"/>
              </a:rPr>
              <a:t>Iterative process conflicting with long cycle times</a:t>
            </a:r>
          </a:p>
          <a:p>
            <a:pPr defTabSz="914400" fontAlgn="base">
              <a:spcBef>
                <a:spcPct val="0"/>
              </a:spcBef>
              <a:spcAft>
                <a:spcPct val="0"/>
              </a:spcAft>
            </a:pPr>
            <a:r>
              <a:rPr lang="en-US" sz="2000" kern="0" dirty="0">
                <a:solidFill>
                  <a:prstClr val="white"/>
                </a:solidFill>
                <a:latin typeface="Calibri"/>
              </a:rPr>
              <a:t>Client willingness to wait declining</a:t>
            </a:r>
          </a:p>
          <a:p>
            <a:pPr defTabSz="914400" fontAlgn="base">
              <a:spcBef>
                <a:spcPct val="0"/>
              </a:spcBef>
              <a:spcAft>
                <a:spcPct val="0"/>
              </a:spcAft>
            </a:pPr>
            <a:r>
              <a:rPr lang="en-US" sz="2000" kern="0" dirty="0">
                <a:solidFill>
                  <a:prstClr val="white"/>
                </a:solidFill>
                <a:latin typeface="Calibri"/>
              </a:rPr>
              <a:t>Difficulty maintaining data knowledge</a:t>
            </a:r>
          </a:p>
          <a:p>
            <a:pPr defTabSz="914400" fontAlgn="base">
              <a:spcBef>
                <a:spcPct val="0"/>
              </a:spcBef>
              <a:spcAft>
                <a:spcPct val="0"/>
              </a:spcAft>
            </a:pPr>
            <a:r>
              <a:rPr lang="en-US" sz="2000" kern="0" dirty="0">
                <a:solidFill>
                  <a:prstClr val="white"/>
                </a:solidFill>
                <a:latin typeface="Calibri"/>
              </a:rPr>
              <a:t>Proliferation of ad hoc data sets</a:t>
            </a:r>
          </a:p>
        </p:txBody>
      </p:sp>
      <p:sp>
        <p:nvSpPr>
          <p:cNvPr id="13" name="TextBox 12"/>
          <p:cNvSpPr txBox="1"/>
          <p:nvPr/>
        </p:nvSpPr>
        <p:spPr>
          <a:xfrm>
            <a:off x="1258123" y="4022877"/>
            <a:ext cx="10500740" cy="1938992"/>
          </a:xfrm>
          <a:prstGeom prst="rect">
            <a:avLst/>
          </a:prstGeom>
          <a:gradFill rotWithShape="1">
            <a:gsLst>
              <a:gs pos="0">
                <a:srgbClr val="DD1830">
                  <a:tint val="50000"/>
                  <a:satMod val="300000"/>
                </a:srgbClr>
              </a:gs>
              <a:gs pos="35000">
                <a:srgbClr val="DD1830">
                  <a:tint val="37000"/>
                  <a:satMod val="300000"/>
                </a:srgbClr>
              </a:gs>
              <a:gs pos="100000">
                <a:srgbClr val="DD1830">
                  <a:tint val="15000"/>
                  <a:satMod val="350000"/>
                </a:srgbClr>
              </a:gs>
            </a:gsLst>
            <a:lin ang="16200000" scaled="1"/>
          </a:gradFill>
          <a:ln w="9525" cap="flat" cmpd="sng" algn="ctr">
            <a:solidFill>
              <a:srgbClr val="DD1830">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ctr" defTabSz="914400" fontAlgn="base">
              <a:spcBef>
                <a:spcPct val="0"/>
              </a:spcBef>
              <a:spcAft>
                <a:spcPct val="0"/>
              </a:spcAft>
            </a:pPr>
            <a:r>
              <a:rPr lang="en-US" sz="2000" b="1" kern="0" dirty="0">
                <a:solidFill>
                  <a:prstClr val="black">
                    <a:lumMod val="75000"/>
                    <a:lumOff val="25000"/>
                  </a:prstClr>
                </a:solidFill>
                <a:latin typeface="Calibri"/>
              </a:rPr>
              <a:t>Possible Solutions</a:t>
            </a:r>
          </a:p>
          <a:p>
            <a:pPr defTabSz="914400" fontAlgn="base">
              <a:spcBef>
                <a:spcPct val="0"/>
              </a:spcBef>
              <a:spcAft>
                <a:spcPct val="0"/>
              </a:spcAft>
            </a:pPr>
            <a:r>
              <a:rPr lang="en-US" sz="2000" kern="0" dirty="0">
                <a:solidFill>
                  <a:prstClr val="black">
                    <a:lumMod val="75000"/>
                    <a:lumOff val="25000"/>
                  </a:prstClr>
                </a:solidFill>
                <a:latin typeface="Calibri"/>
              </a:rPr>
              <a:t>On-premise Appliance</a:t>
            </a:r>
          </a:p>
          <a:p>
            <a:pPr defTabSz="914400" fontAlgn="base">
              <a:spcBef>
                <a:spcPct val="0"/>
              </a:spcBef>
              <a:spcAft>
                <a:spcPct val="0"/>
              </a:spcAft>
            </a:pPr>
            <a:r>
              <a:rPr lang="en-US" sz="2000" kern="0" dirty="0">
                <a:solidFill>
                  <a:prstClr val="black">
                    <a:lumMod val="75000"/>
                    <a:lumOff val="25000"/>
                  </a:prstClr>
                </a:solidFill>
                <a:latin typeface="Calibri"/>
              </a:rPr>
              <a:t>Traditional Data Warehouse</a:t>
            </a:r>
          </a:p>
          <a:p>
            <a:pPr defTabSz="914400" fontAlgn="base">
              <a:spcBef>
                <a:spcPct val="0"/>
              </a:spcBef>
              <a:spcAft>
                <a:spcPct val="0"/>
              </a:spcAft>
            </a:pPr>
            <a:r>
              <a:rPr lang="en-US" sz="2000" kern="0" dirty="0">
                <a:solidFill>
                  <a:prstClr val="black">
                    <a:lumMod val="75000"/>
                    <a:lumOff val="25000"/>
                  </a:prstClr>
                </a:solidFill>
                <a:latin typeface="Calibri"/>
              </a:rPr>
              <a:t>Augmenting Staff</a:t>
            </a:r>
          </a:p>
          <a:p>
            <a:pPr defTabSz="914400" fontAlgn="base">
              <a:spcBef>
                <a:spcPct val="0"/>
              </a:spcBef>
              <a:spcAft>
                <a:spcPct val="0"/>
              </a:spcAft>
            </a:pPr>
            <a:r>
              <a:rPr lang="en-US" sz="2000" kern="0" dirty="0">
                <a:solidFill>
                  <a:prstClr val="black">
                    <a:lumMod val="75000"/>
                    <a:lumOff val="25000"/>
                  </a:prstClr>
                </a:solidFill>
                <a:latin typeface="Calibri"/>
              </a:rPr>
              <a:t>Outsourcing</a:t>
            </a:r>
          </a:p>
          <a:p>
            <a:pPr defTabSz="914400" fontAlgn="base">
              <a:spcBef>
                <a:spcPct val="0"/>
              </a:spcBef>
              <a:spcAft>
                <a:spcPct val="0"/>
              </a:spcAft>
            </a:pPr>
            <a:r>
              <a:rPr lang="en-US" sz="2000" kern="0" dirty="0">
                <a:solidFill>
                  <a:prstClr val="black">
                    <a:lumMod val="75000"/>
                    <a:lumOff val="25000"/>
                  </a:prstClr>
                </a:solidFill>
                <a:latin typeface="Calibri"/>
              </a:rPr>
              <a:t>Full Open Source</a:t>
            </a:r>
          </a:p>
        </p:txBody>
      </p:sp>
    </p:spTree>
    <p:extLst>
      <p:ext uri="{BB962C8B-B14F-4D97-AF65-F5344CB8AC3E}">
        <p14:creationId xmlns:p14="http://schemas.microsoft.com/office/powerpoint/2010/main" val="404053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bwMode="auto">
          <a:xfrm>
            <a:off x="1256858" y="1199153"/>
            <a:ext cx="10277416"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17475" indent="-117475" algn="l" rtl="0" fontAlgn="base">
              <a:spcBef>
                <a:spcPct val="20000"/>
              </a:spcBef>
              <a:spcAft>
                <a:spcPct val="0"/>
              </a:spcAft>
              <a:buClr>
                <a:schemeClr val="accent1"/>
              </a:buClr>
              <a:buFont typeface="Arial" charset="0"/>
              <a:buChar char="•"/>
              <a:defRPr sz="1600" kern="1200">
                <a:solidFill>
                  <a:schemeClr val="tx1"/>
                </a:solidFill>
                <a:latin typeface="Arial" pitchFamily="34" charset="0"/>
                <a:ea typeface="+mn-ea"/>
                <a:cs typeface="Arial" pitchFamily="34" charset="0"/>
              </a:defRPr>
            </a:lvl1pPr>
            <a:lvl2pPr marL="627063" indent="-169863" algn="l" rtl="0" fontAlgn="base">
              <a:spcBef>
                <a:spcPct val="20000"/>
              </a:spcBef>
              <a:spcAft>
                <a:spcPct val="0"/>
              </a:spcAft>
              <a:buClr>
                <a:schemeClr val="accent1"/>
              </a:buClr>
              <a:buSzPct val="75000"/>
              <a:buFont typeface="Arial" charset="0"/>
              <a:buChar char="–"/>
              <a:defRPr sz="1400" kern="1200">
                <a:solidFill>
                  <a:schemeClr val="tx1"/>
                </a:solidFill>
                <a:latin typeface="Arial" pitchFamily="34" charset="0"/>
                <a:ea typeface="+mn-ea"/>
                <a:cs typeface="Arial" pitchFamily="34" charset="0"/>
              </a:defRPr>
            </a:lvl2pPr>
            <a:lvl3pPr marL="1027113" indent="-112713" algn="l" rtl="0" fontAlgn="base">
              <a:spcBef>
                <a:spcPct val="20000"/>
              </a:spcBef>
              <a:spcAft>
                <a:spcPct val="0"/>
              </a:spcAft>
              <a:buClr>
                <a:schemeClr val="accent1"/>
              </a:buClr>
              <a:buFont typeface="Arial" charset="0"/>
              <a:buChar char="•"/>
              <a:defRPr sz="1200" kern="1200">
                <a:solidFill>
                  <a:schemeClr val="tx1"/>
                </a:solidFill>
                <a:latin typeface="Arial" pitchFamily="34" charset="0"/>
                <a:ea typeface="+mn-ea"/>
                <a:cs typeface="Arial" pitchFamily="34" charset="0"/>
              </a:defRPr>
            </a:lvl3pPr>
            <a:lvl4pPr marL="1489075" indent="-117475" algn="l" rtl="0" fontAlgn="base">
              <a:spcBef>
                <a:spcPct val="20000"/>
              </a:spcBef>
              <a:spcAft>
                <a:spcPct val="0"/>
              </a:spcAft>
              <a:buClr>
                <a:schemeClr val="accent1"/>
              </a:buClr>
              <a:buFont typeface="Arial" charset="0"/>
              <a:buChar char="–"/>
              <a:defRPr sz="1200" kern="1200">
                <a:solidFill>
                  <a:schemeClr val="tx1"/>
                </a:solidFill>
                <a:latin typeface="Arial" pitchFamily="34" charset="0"/>
                <a:ea typeface="+mn-ea"/>
                <a:cs typeface="Arial" pitchFamily="34" charset="0"/>
              </a:defRPr>
            </a:lvl4pPr>
            <a:lvl5pPr marL="1944688" indent="-115888" algn="l" rtl="0" fontAlgn="base">
              <a:spcBef>
                <a:spcPct val="20000"/>
              </a:spcBef>
              <a:spcAft>
                <a:spcPct val="0"/>
              </a:spcAft>
              <a:buClr>
                <a:schemeClr val="accent1"/>
              </a:buClr>
              <a:buFont typeface="Arial" charset="0"/>
              <a:buChar char="»"/>
              <a:defRPr sz="1000" kern="1000" cap="all" spc="1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defTabSz="914400">
              <a:spcBef>
                <a:spcPts val="600"/>
              </a:spcBef>
              <a:buClr>
                <a:srgbClr val="DD1830"/>
              </a:buClr>
            </a:pPr>
            <a:r>
              <a:rPr lang="en-US" sz="1800" dirty="0">
                <a:solidFill>
                  <a:sysClr val="windowText" lastClr="000000"/>
                </a:solidFill>
              </a:rPr>
              <a:t>A good host/cloud vendor can make or break a project</a:t>
            </a:r>
          </a:p>
          <a:p>
            <a:pPr marL="574675" lvl="2" indent="-174625" defTabSz="914400">
              <a:spcBef>
                <a:spcPts val="600"/>
              </a:spcBef>
              <a:buClr>
                <a:srgbClr val="DD1830"/>
              </a:buClr>
            </a:pPr>
            <a:r>
              <a:rPr lang="en-US" sz="1600" dirty="0">
                <a:solidFill>
                  <a:sysClr val="windowText" lastClr="000000"/>
                </a:solidFill>
              </a:rPr>
              <a:t>Outages and issues erode confidence in new technology</a:t>
            </a:r>
          </a:p>
          <a:p>
            <a:pPr marL="574675" lvl="2" indent="-174625" defTabSz="914400">
              <a:spcBef>
                <a:spcPts val="600"/>
              </a:spcBef>
              <a:buClr>
                <a:srgbClr val="DD1830"/>
              </a:buClr>
            </a:pPr>
            <a:r>
              <a:rPr lang="en-US" sz="1600" dirty="0">
                <a:solidFill>
                  <a:sysClr val="windowText" lastClr="000000"/>
                </a:solidFill>
              </a:rPr>
              <a:t>Setting hardware up right the first time avoids unnecessarily trouble-shooting software</a:t>
            </a:r>
          </a:p>
          <a:p>
            <a:pPr marL="174625" indent="-174625" defTabSz="914400">
              <a:spcBef>
                <a:spcPts val="600"/>
              </a:spcBef>
              <a:buClr>
                <a:srgbClr val="DD1830"/>
              </a:buClr>
            </a:pPr>
            <a:r>
              <a:rPr lang="en-US" sz="1800" dirty="0">
                <a:solidFill>
                  <a:sysClr val="windowText" lastClr="000000"/>
                </a:solidFill>
              </a:rPr>
              <a:t>You adjust security as you go</a:t>
            </a:r>
          </a:p>
          <a:p>
            <a:pPr marL="685800" lvl="2" indent="-285750" defTabSz="914400">
              <a:spcBef>
                <a:spcPts val="600"/>
              </a:spcBef>
              <a:buClr>
                <a:srgbClr val="DD1830"/>
              </a:buClr>
            </a:pPr>
            <a:r>
              <a:rPr lang="en-US" sz="1600" dirty="0">
                <a:solidFill>
                  <a:sysClr val="windowText" lastClr="000000"/>
                </a:solidFill>
              </a:rPr>
              <a:t>Making adjustments to security and encryption are difficult</a:t>
            </a:r>
          </a:p>
          <a:p>
            <a:pPr marL="685800" lvl="2" indent="-285750" defTabSz="914400">
              <a:spcBef>
                <a:spcPts val="600"/>
              </a:spcBef>
              <a:buClr>
                <a:srgbClr val="DD1830"/>
              </a:buClr>
            </a:pPr>
            <a:r>
              <a:rPr lang="en-US" sz="1600" dirty="0">
                <a:solidFill>
                  <a:sysClr val="windowText" lastClr="000000"/>
                </a:solidFill>
              </a:rPr>
              <a:t>Reloading to build security interrupts the business</a:t>
            </a:r>
          </a:p>
          <a:p>
            <a:pPr marL="174625" indent="-174625" defTabSz="914400">
              <a:spcBef>
                <a:spcPts val="600"/>
              </a:spcBef>
              <a:buClr>
                <a:srgbClr val="DD1830"/>
              </a:buClr>
            </a:pPr>
            <a:r>
              <a:rPr lang="en-US" sz="1800" dirty="0">
                <a:solidFill>
                  <a:sysClr val="windowText" lastClr="000000"/>
                </a:solidFill>
              </a:rPr>
              <a:t>Data and use can grow quickly</a:t>
            </a:r>
          </a:p>
          <a:p>
            <a:pPr marL="574675" lvl="2" indent="-174625" defTabSz="914400">
              <a:spcBef>
                <a:spcPts val="600"/>
              </a:spcBef>
              <a:buClr>
                <a:srgbClr val="DD1830"/>
              </a:buClr>
            </a:pPr>
            <a:r>
              <a:rPr lang="en-US" sz="1600" dirty="0">
                <a:solidFill>
                  <a:sysClr val="windowText" lastClr="000000"/>
                </a:solidFill>
              </a:rPr>
              <a:t>Plan for large analytic table growth</a:t>
            </a:r>
          </a:p>
          <a:p>
            <a:pPr marL="574675" lvl="2" indent="-174625" defTabSz="914400">
              <a:spcBef>
                <a:spcPts val="600"/>
              </a:spcBef>
              <a:buClr>
                <a:srgbClr val="DD1830"/>
              </a:buClr>
            </a:pPr>
            <a:r>
              <a:rPr lang="en-US" sz="1600" dirty="0">
                <a:solidFill>
                  <a:sysClr val="windowText" lastClr="000000"/>
                </a:solidFill>
              </a:rPr>
              <a:t>Plan for user work space</a:t>
            </a:r>
          </a:p>
          <a:p>
            <a:pPr marL="574675" lvl="2" indent="-174625" defTabSz="914400">
              <a:spcBef>
                <a:spcPts val="600"/>
              </a:spcBef>
              <a:buClr>
                <a:srgbClr val="DD1830"/>
              </a:buClr>
            </a:pPr>
            <a:r>
              <a:rPr lang="en-US" sz="1600" dirty="0">
                <a:solidFill>
                  <a:sysClr val="windowText" lastClr="000000"/>
                </a:solidFill>
              </a:rPr>
              <a:t>Plan for additional teams wanting access and the governance</a:t>
            </a:r>
          </a:p>
          <a:p>
            <a:pPr marL="174625" indent="-174625" defTabSz="914400">
              <a:spcBef>
                <a:spcPts val="600"/>
              </a:spcBef>
              <a:buClr>
                <a:srgbClr val="DD1830"/>
              </a:buClr>
            </a:pPr>
            <a:r>
              <a:rPr lang="en-US" sz="1800" dirty="0">
                <a:solidFill>
                  <a:sysClr val="windowText" lastClr="000000"/>
                </a:solidFill>
              </a:rPr>
              <a:t>Underlying tools do not always work as advertised</a:t>
            </a:r>
          </a:p>
          <a:p>
            <a:pPr marL="574675" lvl="2" indent="-174625" defTabSz="914400">
              <a:spcBef>
                <a:spcPts val="600"/>
              </a:spcBef>
              <a:buClr>
                <a:srgbClr val="DD1830"/>
              </a:buClr>
            </a:pPr>
            <a:r>
              <a:rPr lang="en-US" sz="1600" dirty="0">
                <a:solidFill>
                  <a:sysClr val="windowText" lastClr="000000"/>
                </a:solidFill>
              </a:rPr>
              <a:t>Test whether performance is improved with releases</a:t>
            </a:r>
          </a:p>
          <a:p>
            <a:pPr marL="574675" lvl="2" indent="-174625" defTabSz="914400">
              <a:spcBef>
                <a:spcPts val="600"/>
              </a:spcBef>
              <a:buClr>
                <a:srgbClr val="DD1830"/>
              </a:buClr>
            </a:pPr>
            <a:r>
              <a:rPr lang="en-US" sz="1600" dirty="0">
                <a:solidFill>
                  <a:sysClr val="windowText" lastClr="000000"/>
                </a:solidFill>
              </a:rPr>
              <a:t>Plan extra time for connections</a:t>
            </a:r>
          </a:p>
          <a:p>
            <a:pPr marL="174625" indent="-174625" defTabSz="914400">
              <a:spcBef>
                <a:spcPts val="600"/>
              </a:spcBef>
              <a:buClr>
                <a:srgbClr val="DD1830"/>
              </a:buClr>
            </a:pPr>
            <a:r>
              <a:rPr lang="en-US" sz="1800" dirty="0">
                <a:solidFill>
                  <a:sysClr val="windowText" lastClr="000000"/>
                </a:solidFill>
              </a:rPr>
              <a:t>Some internal expertise is essential</a:t>
            </a:r>
          </a:p>
          <a:p>
            <a:pPr marL="174625" indent="-174625" defTabSz="914400">
              <a:spcBef>
                <a:spcPts val="600"/>
              </a:spcBef>
              <a:buClr>
                <a:srgbClr val="DD1830"/>
              </a:buClr>
            </a:pPr>
            <a:r>
              <a:rPr lang="en-US" sz="1800" dirty="0">
                <a:solidFill>
                  <a:sysClr val="windowText" lastClr="000000"/>
                </a:solidFill>
              </a:rPr>
              <a:t>Data vendors do not always provide documentation – may require internal expertise</a:t>
            </a:r>
          </a:p>
          <a:p>
            <a:pPr defTabSz="914400">
              <a:spcBef>
                <a:spcPts val="600"/>
              </a:spcBef>
              <a:buClr>
                <a:srgbClr val="DD1830"/>
              </a:buClr>
            </a:pPr>
            <a:endParaRPr lang="en-US" sz="1800" dirty="0">
              <a:solidFill>
                <a:sysClr val="windowText" lastClr="000000"/>
              </a:solidFill>
            </a:endParaRPr>
          </a:p>
        </p:txBody>
      </p:sp>
      <p:sp>
        <p:nvSpPr>
          <p:cNvPr id="8" name="Title 2"/>
          <p:cNvSpPr txBox="1">
            <a:spLocks/>
          </p:cNvSpPr>
          <p:nvPr/>
        </p:nvSpPr>
        <p:spPr bwMode="auto">
          <a:xfrm>
            <a:off x="1219200" y="354849"/>
            <a:ext cx="8055589"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2000" b="1" i="0" kern="1100" cap="all" spc="50" baseline="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rgbClr val="002453"/>
                </a:solidFill>
                <a:latin typeface="Arial" charset="0"/>
                <a:cs typeface="Arial" charset="0"/>
              </a:defRPr>
            </a:lvl2pPr>
            <a:lvl3pPr algn="l" rtl="0" fontAlgn="base">
              <a:spcBef>
                <a:spcPct val="0"/>
              </a:spcBef>
              <a:spcAft>
                <a:spcPct val="0"/>
              </a:spcAft>
              <a:defRPr sz="3200">
                <a:solidFill>
                  <a:srgbClr val="002453"/>
                </a:solidFill>
                <a:latin typeface="Arial" charset="0"/>
                <a:cs typeface="Arial" charset="0"/>
              </a:defRPr>
            </a:lvl3pPr>
            <a:lvl4pPr algn="l" rtl="0" fontAlgn="base">
              <a:spcBef>
                <a:spcPct val="0"/>
              </a:spcBef>
              <a:spcAft>
                <a:spcPct val="0"/>
              </a:spcAft>
              <a:defRPr sz="3200">
                <a:solidFill>
                  <a:srgbClr val="002453"/>
                </a:solidFill>
                <a:latin typeface="Arial" charset="0"/>
                <a:cs typeface="Arial" charset="0"/>
              </a:defRPr>
            </a:lvl4pPr>
            <a:lvl5pPr algn="l" rtl="0" fontAlgn="base">
              <a:spcBef>
                <a:spcPct val="0"/>
              </a:spcBef>
              <a:spcAft>
                <a:spcPct val="0"/>
              </a:spcAft>
              <a:defRPr sz="3200">
                <a:solidFill>
                  <a:srgbClr val="002453"/>
                </a:solidFill>
                <a:latin typeface="Arial" charset="0"/>
                <a:cs typeface="Arial" charset="0"/>
              </a:defRPr>
            </a:lvl5pPr>
            <a:lvl6pPr marL="457200" algn="l" rtl="0" fontAlgn="base">
              <a:spcBef>
                <a:spcPct val="0"/>
              </a:spcBef>
              <a:spcAft>
                <a:spcPct val="0"/>
              </a:spcAft>
              <a:defRPr sz="3200">
                <a:solidFill>
                  <a:srgbClr val="002453"/>
                </a:solidFill>
                <a:latin typeface="Arial" charset="0"/>
                <a:cs typeface="Arial" charset="0"/>
              </a:defRPr>
            </a:lvl6pPr>
            <a:lvl7pPr marL="914400" algn="l" rtl="0" fontAlgn="base">
              <a:spcBef>
                <a:spcPct val="0"/>
              </a:spcBef>
              <a:spcAft>
                <a:spcPct val="0"/>
              </a:spcAft>
              <a:defRPr sz="3200">
                <a:solidFill>
                  <a:srgbClr val="002453"/>
                </a:solidFill>
                <a:latin typeface="Arial" charset="0"/>
                <a:cs typeface="Arial" charset="0"/>
              </a:defRPr>
            </a:lvl7pPr>
            <a:lvl8pPr marL="1371600" algn="l" rtl="0" fontAlgn="base">
              <a:spcBef>
                <a:spcPct val="0"/>
              </a:spcBef>
              <a:spcAft>
                <a:spcPct val="0"/>
              </a:spcAft>
              <a:defRPr sz="3200">
                <a:solidFill>
                  <a:srgbClr val="002453"/>
                </a:solidFill>
                <a:latin typeface="Arial" charset="0"/>
                <a:cs typeface="Arial" charset="0"/>
              </a:defRPr>
            </a:lvl8pPr>
            <a:lvl9pPr marL="1828800" algn="l" rtl="0" fontAlgn="base">
              <a:spcBef>
                <a:spcPct val="0"/>
              </a:spcBef>
              <a:spcAft>
                <a:spcPct val="0"/>
              </a:spcAft>
              <a:defRPr sz="3200">
                <a:solidFill>
                  <a:srgbClr val="002453"/>
                </a:solidFill>
                <a:latin typeface="Arial" charset="0"/>
                <a:cs typeface="Arial" charset="0"/>
              </a:defRPr>
            </a:lvl9pPr>
          </a:lstStyle>
          <a:p>
            <a:pPr defTabSz="914400"/>
            <a:r>
              <a:rPr lang="en-US" sz="2800" dirty="0">
                <a:solidFill>
                  <a:sysClr val="windowText" lastClr="000000"/>
                </a:solidFill>
              </a:rPr>
              <a:t>Possible Deployment pitfalls</a:t>
            </a:r>
          </a:p>
        </p:txBody>
      </p:sp>
    </p:spTree>
    <p:extLst>
      <p:ext uri="{BB962C8B-B14F-4D97-AF65-F5344CB8AC3E}">
        <p14:creationId xmlns:p14="http://schemas.microsoft.com/office/powerpoint/2010/main" val="339663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534966917"/>
              </p:ext>
            </p:extLst>
          </p:nvPr>
        </p:nvGraphicFramePr>
        <p:xfrm>
          <a:off x="1219200" y="1295407"/>
          <a:ext cx="10058400" cy="412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p:cNvSpPr txBox="1">
            <a:spLocks/>
          </p:cNvSpPr>
          <p:nvPr/>
        </p:nvSpPr>
        <p:spPr bwMode="auto">
          <a:xfrm>
            <a:off x="1219200" y="386933"/>
            <a:ext cx="8055589"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2000" b="1" i="0" kern="1100" cap="all" spc="50" baseline="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rgbClr val="002453"/>
                </a:solidFill>
                <a:latin typeface="Arial" charset="0"/>
                <a:cs typeface="Arial" charset="0"/>
              </a:defRPr>
            </a:lvl2pPr>
            <a:lvl3pPr algn="l" rtl="0" fontAlgn="base">
              <a:spcBef>
                <a:spcPct val="0"/>
              </a:spcBef>
              <a:spcAft>
                <a:spcPct val="0"/>
              </a:spcAft>
              <a:defRPr sz="3200">
                <a:solidFill>
                  <a:srgbClr val="002453"/>
                </a:solidFill>
                <a:latin typeface="Arial" charset="0"/>
                <a:cs typeface="Arial" charset="0"/>
              </a:defRPr>
            </a:lvl3pPr>
            <a:lvl4pPr algn="l" rtl="0" fontAlgn="base">
              <a:spcBef>
                <a:spcPct val="0"/>
              </a:spcBef>
              <a:spcAft>
                <a:spcPct val="0"/>
              </a:spcAft>
              <a:defRPr sz="3200">
                <a:solidFill>
                  <a:srgbClr val="002453"/>
                </a:solidFill>
                <a:latin typeface="Arial" charset="0"/>
                <a:cs typeface="Arial" charset="0"/>
              </a:defRPr>
            </a:lvl4pPr>
            <a:lvl5pPr algn="l" rtl="0" fontAlgn="base">
              <a:spcBef>
                <a:spcPct val="0"/>
              </a:spcBef>
              <a:spcAft>
                <a:spcPct val="0"/>
              </a:spcAft>
              <a:defRPr sz="3200">
                <a:solidFill>
                  <a:srgbClr val="002453"/>
                </a:solidFill>
                <a:latin typeface="Arial" charset="0"/>
                <a:cs typeface="Arial" charset="0"/>
              </a:defRPr>
            </a:lvl5pPr>
            <a:lvl6pPr marL="457200" algn="l" rtl="0" fontAlgn="base">
              <a:spcBef>
                <a:spcPct val="0"/>
              </a:spcBef>
              <a:spcAft>
                <a:spcPct val="0"/>
              </a:spcAft>
              <a:defRPr sz="3200">
                <a:solidFill>
                  <a:srgbClr val="002453"/>
                </a:solidFill>
                <a:latin typeface="Arial" charset="0"/>
                <a:cs typeface="Arial" charset="0"/>
              </a:defRPr>
            </a:lvl6pPr>
            <a:lvl7pPr marL="914400" algn="l" rtl="0" fontAlgn="base">
              <a:spcBef>
                <a:spcPct val="0"/>
              </a:spcBef>
              <a:spcAft>
                <a:spcPct val="0"/>
              </a:spcAft>
              <a:defRPr sz="3200">
                <a:solidFill>
                  <a:srgbClr val="002453"/>
                </a:solidFill>
                <a:latin typeface="Arial" charset="0"/>
                <a:cs typeface="Arial" charset="0"/>
              </a:defRPr>
            </a:lvl7pPr>
            <a:lvl8pPr marL="1371600" algn="l" rtl="0" fontAlgn="base">
              <a:spcBef>
                <a:spcPct val="0"/>
              </a:spcBef>
              <a:spcAft>
                <a:spcPct val="0"/>
              </a:spcAft>
              <a:defRPr sz="3200">
                <a:solidFill>
                  <a:srgbClr val="002453"/>
                </a:solidFill>
                <a:latin typeface="Arial" charset="0"/>
                <a:cs typeface="Arial" charset="0"/>
              </a:defRPr>
            </a:lvl8pPr>
            <a:lvl9pPr marL="1828800" algn="l" rtl="0" fontAlgn="base">
              <a:spcBef>
                <a:spcPct val="0"/>
              </a:spcBef>
              <a:spcAft>
                <a:spcPct val="0"/>
              </a:spcAft>
              <a:defRPr sz="3200">
                <a:solidFill>
                  <a:srgbClr val="002453"/>
                </a:solidFill>
                <a:latin typeface="Arial" charset="0"/>
                <a:cs typeface="Arial" charset="0"/>
              </a:defRPr>
            </a:lvl9pPr>
          </a:lstStyle>
          <a:p>
            <a:pPr defTabSz="914400"/>
            <a:r>
              <a:rPr lang="en-US" sz="2800">
                <a:solidFill>
                  <a:sysClr val="windowText" lastClr="000000"/>
                </a:solidFill>
              </a:rPr>
              <a:t>The analytics process can improve</a:t>
            </a:r>
            <a:endParaRPr lang="en-US" sz="2800" dirty="0">
              <a:solidFill>
                <a:sysClr val="windowText" lastClr="000000"/>
              </a:solidFill>
            </a:endParaRPr>
          </a:p>
        </p:txBody>
      </p:sp>
    </p:spTree>
    <p:extLst>
      <p:ext uri="{BB962C8B-B14F-4D97-AF65-F5344CB8AC3E}">
        <p14:creationId xmlns:p14="http://schemas.microsoft.com/office/powerpoint/2010/main" val="352993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40"/>
          <p:cNvSpPr txBox="1">
            <a:spLocks noChangeArrowheads="1"/>
          </p:cNvSpPr>
          <p:nvPr/>
        </p:nvSpPr>
        <p:spPr bwMode="auto">
          <a:xfrm>
            <a:off x="1187116" y="490621"/>
            <a:ext cx="1004201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2800" b="1" dirty="0" smtClean="0"/>
              <a:t>FROM 13+ WEEKS TO 1 WEEK</a:t>
            </a:r>
          </a:p>
          <a:p>
            <a:pPr eaLnBrk="1" hangingPunct="1"/>
            <a:r>
              <a:rPr lang="en-US" altLang="x-none" sz="2800" dirty="0" smtClean="0">
                <a:solidFill>
                  <a:srgbClr val="EA2739"/>
                </a:solidFill>
              </a:rPr>
              <a:t>To </a:t>
            </a:r>
            <a:r>
              <a:rPr lang="en-US" altLang="x-none" sz="2800" dirty="0">
                <a:solidFill>
                  <a:srgbClr val="EA2739"/>
                </a:solidFill>
              </a:rPr>
              <a:t>Deliver New Data To Data Analysts</a:t>
            </a:r>
          </a:p>
        </p:txBody>
      </p:sp>
      <p:sp>
        <p:nvSpPr>
          <p:cNvPr id="5" name="Rectangle 4"/>
          <p:cNvSpPr/>
          <p:nvPr/>
        </p:nvSpPr>
        <p:spPr bwMode="auto">
          <a:xfrm>
            <a:off x="1489269" y="3526408"/>
            <a:ext cx="6350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x-none" altLang="x-none" sz="1200">
              <a:solidFill>
                <a:srgbClr val="FFFFFF"/>
              </a:solidFill>
              <a:latin typeface="Calibri" charset="0"/>
            </a:endParaRPr>
          </a:p>
        </p:txBody>
      </p:sp>
      <p:sp>
        <p:nvSpPr>
          <p:cNvPr id="6" name="Rectangle 5"/>
          <p:cNvSpPr/>
          <p:nvPr/>
        </p:nvSpPr>
        <p:spPr bwMode="auto">
          <a:xfrm>
            <a:off x="1607271" y="4753074"/>
            <a:ext cx="1750400" cy="1384995"/>
          </a:xfrm>
          <a:prstGeom prst="rect">
            <a:avLst/>
          </a:prstGeom>
          <a:ln>
            <a:noFill/>
          </a:ln>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 1: </a:t>
            </a:r>
            <a:br>
              <a:rPr lang="en-US" altLang="x-none" sz="1200" dirty="0"/>
            </a:br>
            <a:r>
              <a:rPr lang="en-US" altLang="x-none" sz="1200" dirty="0"/>
              <a:t>Gather Data </a:t>
            </a:r>
          </a:p>
          <a:p>
            <a:pPr eaLnBrk="1" hangingPunct="1">
              <a:buFont typeface="Arial" charset="0"/>
              <a:buChar char="•"/>
            </a:pPr>
            <a:endParaRPr lang="en-US" altLang="x-none" sz="1200" dirty="0"/>
          </a:p>
          <a:p>
            <a:pPr marL="122236" indent="-122236">
              <a:buFont typeface="Arial" charset="0"/>
              <a:buChar char="•"/>
            </a:pPr>
            <a:r>
              <a:rPr lang="en-US" altLang="x-none" sz="1200" dirty="0"/>
              <a:t>Browse Podium</a:t>
            </a:r>
          </a:p>
          <a:p>
            <a:pPr marL="122236" indent="-122236">
              <a:buFont typeface="Arial" charset="0"/>
              <a:buChar char="•"/>
            </a:pPr>
            <a:r>
              <a:rPr lang="en-US" altLang="x-none" sz="1200" dirty="0"/>
              <a:t>Load new </a:t>
            </a:r>
          </a:p>
          <a:p>
            <a:pPr marL="122236" indent="-122236">
              <a:buFont typeface="Arial" charset="0"/>
              <a:buChar char="•"/>
            </a:pPr>
            <a:r>
              <a:rPr lang="en-US" altLang="x-none" sz="1200" dirty="0"/>
              <a:t>sources with validation &amp; profiling</a:t>
            </a:r>
          </a:p>
        </p:txBody>
      </p:sp>
      <p:sp>
        <p:nvSpPr>
          <p:cNvPr id="147" name="TextBox 146"/>
          <p:cNvSpPr txBox="1"/>
          <p:nvPr/>
        </p:nvSpPr>
        <p:spPr bwMode="auto">
          <a:xfrm>
            <a:off x="3285229" y="4748784"/>
            <a:ext cx="1532245" cy="1384995"/>
          </a:xfrm>
          <a:prstGeom prst="rect">
            <a:avLst/>
          </a:prstGeom>
          <a:noFill/>
          <a:ln>
            <a:noFill/>
          </a:ln>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 2: </a:t>
            </a:r>
            <a:br>
              <a:rPr lang="en-US" altLang="x-none" sz="1200" dirty="0"/>
            </a:br>
            <a:r>
              <a:rPr lang="en-US" altLang="x-none" sz="1200" dirty="0"/>
              <a:t>Prepare Data</a:t>
            </a:r>
          </a:p>
          <a:p>
            <a:pPr eaLnBrk="1" hangingPunct="1"/>
            <a:endParaRPr lang="en-US" altLang="x-none" sz="1200" dirty="0"/>
          </a:p>
          <a:p>
            <a:pPr marL="122236" indent="-122236">
              <a:buFont typeface="Arial" charset="0"/>
              <a:buChar char="•"/>
            </a:pPr>
            <a:r>
              <a:rPr lang="en-US" altLang="x-none" sz="1200" dirty="0"/>
              <a:t>Join</a:t>
            </a:r>
          </a:p>
          <a:p>
            <a:pPr marL="122236" indent="-122236">
              <a:buFont typeface="Arial" charset="0"/>
              <a:buChar char="•"/>
            </a:pPr>
            <a:r>
              <a:rPr lang="en-US" altLang="x-none" sz="1200" dirty="0"/>
              <a:t>Cleanse</a:t>
            </a:r>
          </a:p>
          <a:p>
            <a:pPr marL="122236" indent="-122236">
              <a:buFont typeface="Arial" charset="0"/>
              <a:buChar char="•"/>
            </a:pPr>
            <a:r>
              <a:rPr lang="en-US" altLang="x-none" sz="1200" dirty="0"/>
              <a:t>Create new variables</a:t>
            </a:r>
          </a:p>
        </p:txBody>
      </p:sp>
      <p:cxnSp>
        <p:nvCxnSpPr>
          <p:cNvPr id="8" name="Straight Connector 7"/>
          <p:cNvCxnSpPr/>
          <p:nvPr/>
        </p:nvCxnSpPr>
        <p:spPr bwMode="auto">
          <a:xfrm>
            <a:off x="1586107" y="3769296"/>
            <a:ext cx="12700" cy="266223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bwMode="auto">
          <a:xfrm>
            <a:off x="1744855" y="3783584"/>
            <a:ext cx="0" cy="379412"/>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bwMode="auto">
          <a:xfrm>
            <a:off x="1657545" y="4201096"/>
            <a:ext cx="1621059" cy="44331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bwMode="auto">
          <a:xfrm flipH="1">
            <a:off x="3274117" y="4624959"/>
            <a:ext cx="0" cy="180657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bwMode="auto">
          <a:xfrm flipH="1">
            <a:off x="1660719" y="3770885"/>
            <a:ext cx="0" cy="44132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484" name="TextBox 69"/>
          <p:cNvSpPr txBox="1">
            <a:spLocks noChangeArrowheads="1"/>
          </p:cNvSpPr>
          <p:nvPr/>
        </p:nvSpPr>
        <p:spPr bwMode="auto">
          <a:xfrm rot="16200000">
            <a:off x="3417437" y="4602460"/>
            <a:ext cx="2569336" cy="4616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a:t>Step 3:  </a:t>
            </a:r>
          </a:p>
          <a:p>
            <a:pPr eaLnBrk="1" hangingPunct="1"/>
            <a:r>
              <a:rPr lang="en-US" altLang="x-none" sz="1200"/>
              <a:t>Initial Analysis</a:t>
            </a:r>
          </a:p>
        </p:txBody>
      </p:sp>
      <p:sp>
        <p:nvSpPr>
          <p:cNvPr id="72" name="TextBox 71"/>
          <p:cNvSpPr txBox="1"/>
          <p:nvPr/>
        </p:nvSpPr>
        <p:spPr bwMode="auto">
          <a:xfrm>
            <a:off x="5002426" y="4750371"/>
            <a:ext cx="1303337" cy="1384995"/>
          </a:xfrm>
          <a:prstGeom prst="rect">
            <a:avLst/>
          </a:prstGeom>
          <a:noFill/>
          <a:ln>
            <a:noFill/>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 4:</a:t>
            </a:r>
          </a:p>
          <a:p>
            <a:pPr eaLnBrk="1" hangingPunct="1"/>
            <a:r>
              <a:rPr lang="en-US" altLang="x-none" sz="1200" dirty="0"/>
              <a:t>Get More Data</a:t>
            </a:r>
          </a:p>
          <a:p>
            <a:pPr marL="122236" indent="-122236"/>
            <a:endParaRPr lang="en-US" altLang="x-none" sz="1200" dirty="0"/>
          </a:p>
          <a:p>
            <a:pPr marL="122236" indent="-122236">
              <a:buFont typeface="Arial" charset="0"/>
              <a:buChar char="•"/>
            </a:pPr>
            <a:r>
              <a:rPr lang="en-US" altLang="x-none" sz="1200" dirty="0"/>
              <a:t>Browse </a:t>
            </a:r>
            <a:br>
              <a:rPr lang="en-US" altLang="x-none" sz="1200" dirty="0"/>
            </a:br>
            <a:r>
              <a:rPr lang="en-US" altLang="x-none" sz="1200" dirty="0"/>
              <a:t>data</a:t>
            </a:r>
          </a:p>
          <a:p>
            <a:pPr marL="122236" indent="-122236">
              <a:buFont typeface="Arial" charset="0"/>
              <a:buChar char="•"/>
            </a:pPr>
            <a:r>
              <a:rPr lang="en-US" altLang="x-none" sz="1200" dirty="0"/>
              <a:t>Load new sources</a:t>
            </a:r>
          </a:p>
        </p:txBody>
      </p:sp>
      <p:sp>
        <p:nvSpPr>
          <p:cNvPr id="75" name="TextBox 74"/>
          <p:cNvSpPr txBox="1"/>
          <p:nvPr/>
        </p:nvSpPr>
        <p:spPr bwMode="auto">
          <a:xfrm>
            <a:off x="6241205" y="4753019"/>
            <a:ext cx="2185987" cy="1015663"/>
          </a:xfrm>
          <a:prstGeom prst="rect">
            <a:avLst/>
          </a:prstGeom>
          <a:noFill/>
          <a:ln>
            <a:noFill/>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 5: </a:t>
            </a:r>
            <a:br>
              <a:rPr lang="en-US" altLang="x-none" sz="1200" dirty="0"/>
            </a:br>
            <a:r>
              <a:rPr lang="en-US" altLang="x-none" sz="1200" dirty="0"/>
              <a:t>Prepare More Data</a:t>
            </a:r>
          </a:p>
          <a:p>
            <a:pPr eaLnBrk="1" hangingPunct="1"/>
            <a:endParaRPr lang="en-US" altLang="x-none" sz="1200" dirty="0"/>
          </a:p>
          <a:p>
            <a:pPr marL="122236" indent="-122236">
              <a:buFont typeface="Arial" charset="0"/>
              <a:buChar char="•"/>
            </a:pPr>
            <a:r>
              <a:rPr lang="en-US" altLang="x-none" sz="1200" dirty="0"/>
              <a:t>Update Prepare </a:t>
            </a:r>
            <a:br>
              <a:rPr lang="en-US" altLang="x-none" sz="1200" dirty="0"/>
            </a:br>
            <a:r>
              <a:rPr lang="en-US" altLang="x-none" sz="1200" dirty="0"/>
              <a:t>workflow</a:t>
            </a:r>
          </a:p>
        </p:txBody>
      </p:sp>
      <p:sp>
        <p:nvSpPr>
          <p:cNvPr id="18487" name="TextBox 80"/>
          <p:cNvSpPr txBox="1">
            <a:spLocks noChangeArrowheads="1"/>
          </p:cNvSpPr>
          <p:nvPr/>
        </p:nvSpPr>
        <p:spPr bwMode="auto">
          <a:xfrm rot="16200000">
            <a:off x="6826593" y="4623916"/>
            <a:ext cx="2485083" cy="4616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 6:  </a:t>
            </a:r>
          </a:p>
          <a:p>
            <a:pPr eaLnBrk="1" hangingPunct="1"/>
            <a:r>
              <a:rPr lang="en-US" altLang="x-none" sz="1200" dirty="0"/>
              <a:t>Final Analysis</a:t>
            </a:r>
          </a:p>
        </p:txBody>
      </p:sp>
      <p:cxnSp>
        <p:nvCxnSpPr>
          <p:cNvPr id="92" name="Straight Connector 91"/>
          <p:cNvCxnSpPr/>
          <p:nvPr/>
        </p:nvCxnSpPr>
        <p:spPr bwMode="auto">
          <a:xfrm>
            <a:off x="1737671" y="4140645"/>
            <a:ext cx="2675265" cy="59490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bwMode="auto">
          <a:xfrm>
            <a:off x="4402879" y="4726559"/>
            <a:ext cx="0" cy="170497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bwMode="auto">
          <a:xfrm>
            <a:off x="5001368" y="4656710"/>
            <a:ext cx="3175" cy="177482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bwMode="auto">
          <a:xfrm>
            <a:off x="1809637" y="4068679"/>
            <a:ext cx="3194904" cy="597556"/>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bwMode="auto">
          <a:xfrm>
            <a:off x="1822645" y="3764535"/>
            <a:ext cx="3175" cy="32384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bwMode="auto">
          <a:xfrm>
            <a:off x="6209456" y="4664647"/>
            <a:ext cx="3175" cy="176371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bwMode="auto">
          <a:xfrm>
            <a:off x="1903608" y="3772472"/>
            <a:ext cx="1588" cy="26511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bwMode="auto">
          <a:xfrm>
            <a:off x="1995681" y="3767709"/>
            <a:ext cx="1588" cy="176212"/>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bwMode="auto">
          <a:xfrm flipH="1">
            <a:off x="2071881" y="3755010"/>
            <a:ext cx="3175" cy="13176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bwMode="auto">
          <a:xfrm flipH="1">
            <a:off x="7768379" y="4791647"/>
            <a:ext cx="4763" cy="163988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bwMode="auto">
          <a:xfrm flipH="1">
            <a:off x="8449417" y="4690046"/>
            <a:ext cx="3175" cy="17414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bwMode="auto">
          <a:xfrm>
            <a:off x="1890071" y="4022111"/>
            <a:ext cx="4332084" cy="65523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bwMode="auto">
          <a:xfrm>
            <a:off x="2055171" y="3882412"/>
            <a:ext cx="6413297" cy="81398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bwMode="auto">
          <a:xfrm>
            <a:off x="1983204" y="3933211"/>
            <a:ext cx="5797877" cy="85525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bwMode="auto">
          <a:xfrm flipH="1">
            <a:off x="1570762" y="6424027"/>
            <a:ext cx="6886733"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bwMode="auto">
          <a:xfrm>
            <a:off x="2031665" y="6151076"/>
            <a:ext cx="553806" cy="276999"/>
          </a:xfrm>
          <a:prstGeom prst="rect">
            <a:avLst/>
          </a:prstGeom>
          <a:noFill/>
          <a:ln>
            <a:noFill/>
          </a:ln>
        </p:spPr>
        <p:txBody>
          <a:bodyPr wrap="none">
            <a:spAutoFit/>
          </a:bodyPr>
          <a:lstStyle/>
          <a:p>
            <a:pPr>
              <a:defRPr/>
            </a:pPr>
            <a:r>
              <a:rPr lang="en-US" sz="1200" b="1" dirty="0">
                <a:solidFill>
                  <a:srgbClr val="FF0000"/>
                </a:solidFill>
              </a:rPr>
              <a:t>½ day</a:t>
            </a:r>
          </a:p>
        </p:txBody>
      </p:sp>
      <p:sp>
        <p:nvSpPr>
          <p:cNvPr id="122" name="TextBox 121"/>
          <p:cNvSpPr txBox="1"/>
          <p:nvPr/>
        </p:nvSpPr>
        <p:spPr bwMode="auto">
          <a:xfrm>
            <a:off x="3486842" y="6155309"/>
            <a:ext cx="553806" cy="276999"/>
          </a:xfrm>
          <a:prstGeom prst="rect">
            <a:avLst/>
          </a:prstGeom>
          <a:noFill/>
          <a:ln>
            <a:noFill/>
          </a:ln>
        </p:spPr>
        <p:txBody>
          <a:bodyPr wrap="none">
            <a:spAutoFit/>
          </a:bodyPr>
          <a:lstStyle/>
          <a:p>
            <a:pPr>
              <a:defRPr/>
            </a:pPr>
            <a:r>
              <a:rPr lang="en-US" sz="1200" b="1" dirty="0">
                <a:solidFill>
                  <a:srgbClr val="FF0000"/>
                </a:solidFill>
              </a:rPr>
              <a:t>½ day</a:t>
            </a:r>
          </a:p>
        </p:txBody>
      </p:sp>
      <p:sp>
        <p:nvSpPr>
          <p:cNvPr id="123" name="TextBox 122"/>
          <p:cNvSpPr txBox="1"/>
          <p:nvPr/>
        </p:nvSpPr>
        <p:spPr bwMode="auto">
          <a:xfrm>
            <a:off x="5318866" y="6155309"/>
            <a:ext cx="495392" cy="276999"/>
          </a:xfrm>
          <a:prstGeom prst="rect">
            <a:avLst/>
          </a:prstGeom>
          <a:noFill/>
          <a:ln>
            <a:noFill/>
          </a:ln>
        </p:spPr>
        <p:txBody>
          <a:bodyPr wrap="none">
            <a:spAutoFit/>
          </a:bodyPr>
          <a:lstStyle/>
          <a:p>
            <a:pPr>
              <a:defRPr/>
            </a:pPr>
            <a:r>
              <a:rPr lang="en-US" sz="1200" b="1" dirty="0">
                <a:solidFill>
                  <a:srgbClr val="FF0000"/>
                </a:solidFill>
              </a:rPr>
              <a:t>2 </a:t>
            </a:r>
            <a:r>
              <a:rPr lang="en-US" sz="1200" b="1" dirty="0" err="1">
                <a:solidFill>
                  <a:srgbClr val="FF0000"/>
                </a:solidFill>
              </a:rPr>
              <a:t>hrs</a:t>
            </a:r>
            <a:endParaRPr lang="en-US" sz="1200" b="1" dirty="0">
              <a:solidFill>
                <a:srgbClr val="FF0000"/>
              </a:solidFill>
            </a:endParaRPr>
          </a:p>
        </p:txBody>
      </p:sp>
      <p:sp>
        <p:nvSpPr>
          <p:cNvPr id="124" name="TextBox 123"/>
          <p:cNvSpPr txBox="1"/>
          <p:nvPr/>
        </p:nvSpPr>
        <p:spPr bwMode="auto">
          <a:xfrm>
            <a:off x="6668241" y="6160073"/>
            <a:ext cx="495392" cy="276999"/>
          </a:xfrm>
          <a:prstGeom prst="rect">
            <a:avLst/>
          </a:prstGeom>
          <a:noFill/>
          <a:ln>
            <a:noFill/>
          </a:ln>
        </p:spPr>
        <p:txBody>
          <a:bodyPr wrap="none">
            <a:spAutoFit/>
          </a:bodyPr>
          <a:lstStyle/>
          <a:p>
            <a:pPr>
              <a:defRPr/>
            </a:pPr>
            <a:r>
              <a:rPr lang="en-US" sz="1200" b="1" dirty="0">
                <a:solidFill>
                  <a:srgbClr val="FF0000"/>
                </a:solidFill>
              </a:rPr>
              <a:t>2 </a:t>
            </a:r>
            <a:r>
              <a:rPr lang="en-US" sz="1200" b="1" dirty="0" err="1">
                <a:solidFill>
                  <a:srgbClr val="FF0000"/>
                </a:solidFill>
              </a:rPr>
              <a:t>hrs</a:t>
            </a:r>
            <a:endParaRPr lang="en-US" sz="1200" b="1" dirty="0">
              <a:solidFill>
                <a:srgbClr val="FF0000"/>
              </a:solidFill>
            </a:endParaRPr>
          </a:p>
        </p:txBody>
      </p:sp>
      <p:sp>
        <p:nvSpPr>
          <p:cNvPr id="125" name="TextBox 124"/>
          <p:cNvSpPr txBox="1"/>
          <p:nvPr/>
        </p:nvSpPr>
        <p:spPr bwMode="auto">
          <a:xfrm>
            <a:off x="4382771" y="6160073"/>
            <a:ext cx="553806" cy="276999"/>
          </a:xfrm>
          <a:prstGeom prst="rect">
            <a:avLst/>
          </a:prstGeom>
          <a:noFill/>
          <a:ln>
            <a:noFill/>
          </a:ln>
        </p:spPr>
        <p:txBody>
          <a:bodyPr wrap="none">
            <a:spAutoFit/>
          </a:bodyPr>
          <a:lstStyle/>
          <a:p>
            <a:pPr>
              <a:defRPr/>
            </a:pPr>
            <a:r>
              <a:rPr lang="en-US" sz="1200" b="1" dirty="0">
                <a:solidFill>
                  <a:srgbClr val="FF0000"/>
                </a:solidFill>
              </a:rPr>
              <a:t>½ day</a:t>
            </a:r>
          </a:p>
        </p:txBody>
      </p:sp>
      <p:sp>
        <p:nvSpPr>
          <p:cNvPr id="129" name="TextBox 128"/>
          <p:cNvSpPr txBox="1"/>
          <p:nvPr/>
        </p:nvSpPr>
        <p:spPr bwMode="auto">
          <a:xfrm>
            <a:off x="7804890" y="6160073"/>
            <a:ext cx="553806" cy="276999"/>
          </a:xfrm>
          <a:prstGeom prst="rect">
            <a:avLst/>
          </a:prstGeom>
          <a:noFill/>
          <a:ln>
            <a:noFill/>
          </a:ln>
        </p:spPr>
        <p:txBody>
          <a:bodyPr wrap="none">
            <a:spAutoFit/>
          </a:bodyPr>
          <a:lstStyle/>
          <a:p>
            <a:pPr>
              <a:defRPr/>
            </a:pPr>
            <a:r>
              <a:rPr lang="en-US" sz="1200" b="1" dirty="0">
                <a:solidFill>
                  <a:srgbClr val="FF0000"/>
                </a:solidFill>
              </a:rPr>
              <a:t>½ day</a:t>
            </a:r>
          </a:p>
        </p:txBody>
      </p:sp>
      <p:sp>
        <p:nvSpPr>
          <p:cNvPr id="101" name="Rectangle 100"/>
          <p:cNvSpPr/>
          <p:nvPr/>
        </p:nvSpPr>
        <p:spPr bwMode="auto">
          <a:xfrm>
            <a:off x="1561706" y="3708193"/>
            <a:ext cx="524105" cy="129375"/>
          </a:xfrm>
          <a:prstGeom prst="rect">
            <a:avLst/>
          </a:prstGeom>
          <a:solidFill>
            <a:srgbClr val="E71A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200">
              <a:solidFill>
                <a:srgbClr val="FFFFFF"/>
              </a:solidFill>
              <a:latin typeface="Calibri" charset="0"/>
            </a:endParaRPr>
          </a:p>
        </p:txBody>
      </p:sp>
      <p:sp>
        <p:nvSpPr>
          <p:cNvPr id="18" name="TextBox 17"/>
          <p:cNvSpPr txBox="1"/>
          <p:nvPr/>
        </p:nvSpPr>
        <p:spPr bwMode="auto">
          <a:xfrm>
            <a:off x="1485327" y="3416012"/>
            <a:ext cx="902807" cy="338554"/>
          </a:xfrm>
          <a:prstGeom prst="rect">
            <a:avLst/>
          </a:prstGeom>
          <a:noFill/>
          <a:ln>
            <a:noFill/>
          </a:ln>
        </p:spPr>
        <p:txBody>
          <a:bodyPr wrap="square">
            <a:spAutoFit/>
          </a:bodyPr>
          <a:lstStyle/>
          <a:p>
            <a:pPr eaLnBrk="1" hangingPunct="1">
              <a:defRPr/>
            </a:pPr>
            <a:r>
              <a:rPr lang="en-US" sz="1600" b="1" dirty="0" err="1">
                <a:solidFill>
                  <a:srgbClr val="FF0000"/>
                </a:solidFill>
              </a:rPr>
              <a:t>wk</a:t>
            </a:r>
            <a:r>
              <a:rPr lang="en-US" sz="1600" b="1" dirty="0">
                <a:solidFill>
                  <a:srgbClr val="FF0000"/>
                </a:solidFill>
              </a:rPr>
              <a:t> 1</a:t>
            </a:r>
          </a:p>
        </p:txBody>
      </p:sp>
      <p:cxnSp>
        <p:nvCxnSpPr>
          <p:cNvPr id="25" name="Straight Connector 24"/>
          <p:cNvCxnSpPr/>
          <p:nvPr/>
        </p:nvCxnSpPr>
        <p:spPr bwMode="auto">
          <a:xfrm>
            <a:off x="3284478" y="1980557"/>
            <a:ext cx="0" cy="14630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bwMode="auto">
          <a:xfrm>
            <a:off x="2355033" y="1851660"/>
            <a:ext cx="609600" cy="936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64" name="Rectangle 63"/>
          <p:cNvSpPr/>
          <p:nvPr/>
        </p:nvSpPr>
        <p:spPr bwMode="auto">
          <a:xfrm>
            <a:off x="3077243" y="1843195"/>
            <a:ext cx="609600" cy="93663"/>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65" name="Rectangle 64"/>
          <p:cNvSpPr/>
          <p:nvPr/>
        </p:nvSpPr>
        <p:spPr bwMode="auto">
          <a:xfrm>
            <a:off x="5966086" y="1836871"/>
            <a:ext cx="609600" cy="93663"/>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66" name="Rectangle 65"/>
          <p:cNvSpPr/>
          <p:nvPr/>
        </p:nvSpPr>
        <p:spPr bwMode="auto">
          <a:xfrm>
            <a:off x="4521665" y="1842148"/>
            <a:ext cx="609600" cy="93663"/>
          </a:xfrm>
          <a:prstGeom prst="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67" name="Rectangle 66"/>
          <p:cNvSpPr/>
          <p:nvPr/>
        </p:nvSpPr>
        <p:spPr bwMode="auto">
          <a:xfrm>
            <a:off x="3799454" y="1843195"/>
            <a:ext cx="609600" cy="93663"/>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68" name="Rectangle 67"/>
          <p:cNvSpPr/>
          <p:nvPr/>
        </p:nvSpPr>
        <p:spPr bwMode="auto">
          <a:xfrm>
            <a:off x="5243875" y="1842151"/>
            <a:ext cx="609600" cy="93663"/>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69" name="Rectangle 68"/>
          <p:cNvSpPr/>
          <p:nvPr/>
        </p:nvSpPr>
        <p:spPr bwMode="auto">
          <a:xfrm>
            <a:off x="6688297" y="1836872"/>
            <a:ext cx="609600" cy="93663"/>
          </a:xfrm>
          <a:prstGeom prst="rect">
            <a:avLst/>
          </a:prstGeom>
          <a:solidFill>
            <a:srgbClr val="2481E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71" name="Rectangle 70"/>
          <p:cNvSpPr/>
          <p:nvPr/>
        </p:nvSpPr>
        <p:spPr bwMode="auto">
          <a:xfrm>
            <a:off x="1632822" y="1847547"/>
            <a:ext cx="609600" cy="93663"/>
          </a:xfrm>
          <a:prstGeom prst="rect">
            <a:avLst/>
          </a:prstGeom>
          <a:solidFill>
            <a:srgbClr val="E71A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73" name="Rectangle 72"/>
          <p:cNvSpPr/>
          <p:nvPr/>
        </p:nvSpPr>
        <p:spPr bwMode="auto">
          <a:xfrm>
            <a:off x="8132718" y="1837916"/>
            <a:ext cx="609600" cy="936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74" name="Rectangle 73"/>
          <p:cNvSpPr/>
          <p:nvPr/>
        </p:nvSpPr>
        <p:spPr bwMode="auto">
          <a:xfrm>
            <a:off x="8854929" y="1838189"/>
            <a:ext cx="609600" cy="93663"/>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76" name="Rectangle 75"/>
          <p:cNvSpPr/>
          <p:nvPr/>
        </p:nvSpPr>
        <p:spPr bwMode="auto">
          <a:xfrm>
            <a:off x="10299350" y="1837089"/>
            <a:ext cx="609600" cy="93663"/>
          </a:xfrm>
          <a:prstGeom prst="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77" name="Rectangle 76"/>
          <p:cNvSpPr/>
          <p:nvPr/>
        </p:nvSpPr>
        <p:spPr bwMode="auto">
          <a:xfrm>
            <a:off x="9577139" y="1837220"/>
            <a:ext cx="609600" cy="93663"/>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78" name="Rectangle 77"/>
          <p:cNvSpPr/>
          <p:nvPr/>
        </p:nvSpPr>
        <p:spPr bwMode="auto">
          <a:xfrm>
            <a:off x="11021554" y="1841453"/>
            <a:ext cx="609600" cy="93663"/>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80" name="Rectangle 79"/>
          <p:cNvSpPr/>
          <p:nvPr/>
        </p:nvSpPr>
        <p:spPr bwMode="auto">
          <a:xfrm>
            <a:off x="7410507" y="1836872"/>
            <a:ext cx="609600" cy="936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x-none" altLang="x-none" sz="1400">
              <a:solidFill>
                <a:srgbClr val="FFFFFF"/>
              </a:solidFill>
              <a:latin typeface="Calibri" charset="0"/>
            </a:endParaRPr>
          </a:p>
        </p:txBody>
      </p:sp>
      <p:sp>
        <p:nvSpPr>
          <p:cNvPr id="20528" name="TextBox 19"/>
          <p:cNvSpPr txBox="1">
            <a:spLocks noChangeArrowheads="1"/>
          </p:cNvSpPr>
          <p:nvPr/>
        </p:nvSpPr>
        <p:spPr bwMode="auto">
          <a:xfrm>
            <a:off x="1623663" y="1951669"/>
            <a:ext cx="191736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Step1</a:t>
            </a:r>
            <a:r>
              <a:rPr lang="en-US" altLang="x-none" sz="1200"/>
              <a:t>: Gather </a:t>
            </a:r>
            <a:r>
              <a:rPr lang="en-US" altLang="x-none" sz="1200" dirty="0"/>
              <a:t>Data </a:t>
            </a:r>
          </a:p>
          <a:p>
            <a:pPr eaLnBrk="1" hangingPunct="1">
              <a:buFont typeface="Arial" charset="0"/>
              <a:buChar char="•"/>
            </a:pPr>
            <a:endParaRPr lang="en-US" altLang="x-none" sz="1200" dirty="0"/>
          </a:p>
          <a:p>
            <a:pPr marL="122236" indent="-122236">
              <a:buFont typeface="Arial" charset="0"/>
              <a:buChar char="•"/>
            </a:pPr>
            <a:r>
              <a:rPr lang="en-US" altLang="x-none" sz="1200" dirty="0"/>
              <a:t>Request from</a:t>
            </a:r>
            <a:br>
              <a:rPr lang="en-US" altLang="x-none" sz="1200" dirty="0"/>
            </a:br>
            <a:r>
              <a:rPr lang="en-US" altLang="x-none" sz="1200" dirty="0"/>
              <a:t>external vendor</a:t>
            </a:r>
          </a:p>
          <a:p>
            <a:pPr marL="122236" indent="-122236">
              <a:buFont typeface="Arial" charset="0"/>
              <a:buChar char="•"/>
            </a:pPr>
            <a:r>
              <a:rPr lang="en-US" altLang="x-none" sz="1200" dirty="0"/>
              <a:t>Ask colleagues</a:t>
            </a:r>
          </a:p>
          <a:p>
            <a:pPr marL="122236" indent="-122236">
              <a:buFont typeface="Arial" charset="0"/>
              <a:buChar char="•"/>
            </a:pPr>
            <a:r>
              <a:rPr lang="en-US" altLang="x-none" sz="1200" dirty="0"/>
              <a:t>Ask IT for extract</a:t>
            </a:r>
          </a:p>
          <a:p>
            <a:pPr marL="122236" indent="-122236">
              <a:buFont typeface="Arial" charset="0"/>
              <a:buChar char="•"/>
            </a:pPr>
            <a:r>
              <a:rPr lang="en-US" altLang="x-none" sz="1200" dirty="0"/>
              <a:t>Browse DW</a:t>
            </a:r>
          </a:p>
          <a:p>
            <a:pPr eaLnBrk="1" hangingPunct="1"/>
            <a:endParaRPr lang="en-US" altLang="x-none" sz="1200" dirty="0">
              <a:solidFill>
                <a:srgbClr val="404040"/>
              </a:solidFill>
            </a:endParaRPr>
          </a:p>
        </p:txBody>
      </p:sp>
      <p:sp>
        <p:nvSpPr>
          <p:cNvPr id="20530" name="Rectangle 20"/>
          <p:cNvSpPr>
            <a:spLocks noChangeArrowheads="1"/>
          </p:cNvSpPr>
          <p:nvPr/>
        </p:nvSpPr>
        <p:spPr bwMode="auto">
          <a:xfrm>
            <a:off x="3335071" y="1954338"/>
            <a:ext cx="182849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 2</a:t>
            </a:r>
            <a:r>
              <a:rPr lang="en-US" altLang="x-none" sz="1200"/>
              <a:t>: Prepare </a:t>
            </a:r>
            <a:r>
              <a:rPr lang="en-US" altLang="x-none" sz="1200" dirty="0"/>
              <a:t>Data</a:t>
            </a:r>
          </a:p>
          <a:p>
            <a:pPr eaLnBrk="1" hangingPunct="1"/>
            <a:endParaRPr lang="en-US" altLang="x-none" sz="1200" dirty="0"/>
          </a:p>
          <a:p>
            <a:pPr marL="122236" indent="-122236">
              <a:buFont typeface="Arial" charset="0"/>
              <a:buChar char="•"/>
            </a:pPr>
            <a:r>
              <a:rPr lang="en-US" altLang="x-none" sz="1200" dirty="0"/>
              <a:t>Validate &amp; Profile</a:t>
            </a:r>
          </a:p>
          <a:p>
            <a:pPr marL="122236" indent="-122236">
              <a:buFont typeface="Arial" charset="0"/>
              <a:buChar char="•"/>
            </a:pPr>
            <a:r>
              <a:rPr lang="en-US" altLang="x-none" sz="1200" dirty="0"/>
              <a:t>Create join keys</a:t>
            </a:r>
          </a:p>
          <a:p>
            <a:pPr marL="122236" indent="-122236">
              <a:buFont typeface="Arial" charset="0"/>
              <a:buChar char="•"/>
            </a:pPr>
            <a:r>
              <a:rPr lang="en-US" altLang="x-none" sz="1200" dirty="0"/>
              <a:t>Cleanse / filter</a:t>
            </a:r>
          </a:p>
          <a:p>
            <a:pPr marL="122236" indent="-122236">
              <a:buFont typeface="Arial" charset="0"/>
              <a:buChar char="•"/>
            </a:pPr>
            <a:r>
              <a:rPr lang="en-US" altLang="x-none" sz="1200" dirty="0"/>
              <a:t>Create variables</a:t>
            </a:r>
          </a:p>
        </p:txBody>
      </p:sp>
      <p:cxnSp>
        <p:nvCxnSpPr>
          <p:cNvPr id="29" name="Straight Connector 28"/>
          <p:cNvCxnSpPr/>
          <p:nvPr/>
        </p:nvCxnSpPr>
        <p:spPr bwMode="auto">
          <a:xfrm flipH="1">
            <a:off x="5024067" y="1935261"/>
            <a:ext cx="0" cy="14630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462" name="Rectangle 26"/>
          <p:cNvSpPr>
            <a:spLocks noChangeArrowheads="1"/>
          </p:cNvSpPr>
          <p:nvPr/>
        </p:nvSpPr>
        <p:spPr bwMode="auto">
          <a:xfrm>
            <a:off x="4832328" y="1954339"/>
            <a:ext cx="21047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x-none" sz="1200" dirty="0"/>
              <a:t>Step 3: Initial Analysis</a:t>
            </a:r>
          </a:p>
        </p:txBody>
      </p:sp>
      <p:sp>
        <p:nvSpPr>
          <p:cNvPr id="18464" name="Rectangle 30"/>
          <p:cNvSpPr>
            <a:spLocks noChangeArrowheads="1"/>
          </p:cNvSpPr>
          <p:nvPr/>
        </p:nvSpPr>
        <p:spPr bwMode="auto">
          <a:xfrm>
            <a:off x="6694795" y="1958923"/>
            <a:ext cx="195988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700">
              <a:defRPr>
                <a:solidFill>
                  <a:schemeClr val="tx1"/>
                </a:solidFill>
                <a:latin typeface="Arial" charset="0"/>
                <a:ea typeface="Arial" charset="0"/>
                <a:cs typeface="Arial" charset="0"/>
              </a:defRPr>
            </a:lvl1pPr>
            <a:lvl2pPr marL="119063" indent="-10636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a:t>Step 4: Get More Data</a:t>
            </a:r>
          </a:p>
          <a:p>
            <a:pPr eaLnBrk="1" hangingPunct="1"/>
            <a:endParaRPr lang="en-US" altLang="x-none" sz="1200" dirty="0"/>
          </a:p>
          <a:p>
            <a:pPr lvl="1" eaLnBrk="1" hangingPunct="1">
              <a:buFont typeface="Arial" charset="0"/>
              <a:buChar char="•"/>
            </a:pPr>
            <a:r>
              <a:rPr lang="en-US" altLang="x-none" sz="1200" dirty="0"/>
              <a:t>Additional fields</a:t>
            </a:r>
          </a:p>
          <a:p>
            <a:pPr lvl="1" eaLnBrk="1" hangingPunct="1">
              <a:buFont typeface="Arial" charset="0"/>
              <a:buChar char="•"/>
            </a:pPr>
            <a:r>
              <a:rPr lang="en-US" altLang="x-none" sz="1200" dirty="0"/>
              <a:t>Modify extract logic</a:t>
            </a:r>
          </a:p>
          <a:p>
            <a:pPr lvl="1" eaLnBrk="1" hangingPunct="1">
              <a:buFont typeface="Arial" charset="0"/>
              <a:buChar char="•"/>
            </a:pPr>
            <a:r>
              <a:rPr lang="en-US" altLang="x-none" sz="1200" dirty="0"/>
              <a:t>Additional source</a:t>
            </a:r>
          </a:p>
        </p:txBody>
      </p:sp>
      <p:sp>
        <p:nvSpPr>
          <p:cNvPr id="18466" name="Rectangle 35"/>
          <p:cNvSpPr>
            <a:spLocks noChangeArrowheads="1"/>
          </p:cNvSpPr>
          <p:nvPr/>
        </p:nvSpPr>
        <p:spPr bwMode="auto">
          <a:xfrm>
            <a:off x="8522944" y="1954339"/>
            <a:ext cx="178814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171450" indent="-1714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dirty="0"/>
              <a:t>Step 5: Prepare Data</a:t>
            </a:r>
          </a:p>
          <a:p>
            <a:pPr eaLnBrk="1" hangingPunct="1"/>
            <a:endParaRPr lang="en-US" altLang="x-none" sz="1200" dirty="0"/>
          </a:p>
          <a:p>
            <a:pPr lvl="1" eaLnBrk="1" hangingPunct="1">
              <a:buFont typeface="Arial" charset="0"/>
              <a:buChar char="•"/>
            </a:pPr>
            <a:r>
              <a:rPr lang="en-US" altLang="x-none" sz="1200" dirty="0"/>
              <a:t>Add new data</a:t>
            </a:r>
          </a:p>
          <a:p>
            <a:pPr lvl="1" eaLnBrk="1" hangingPunct="1">
              <a:buFont typeface="Arial" charset="0"/>
              <a:buChar char="•"/>
            </a:pPr>
            <a:r>
              <a:rPr lang="en-US" altLang="x-none" sz="1200" dirty="0"/>
              <a:t>Cleanse / filter</a:t>
            </a:r>
          </a:p>
          <a:p>
            <a:pPr lvl="1" eaLnBrk="1" hangingPunct="1">
              <a:buFont typeface="Arial" charset="0"/>
              <a:buChar char="•"/>
            </a:pPr>
            <a:r>
              <a:rPr lang="en-US" altLang="x-none" sz="1200" dirty="0"/>
              <a:t>Refine variables</a:t>
            </a:r>
          </a:p>
        </p:txBody>
      </p:sp>
      <p:cxnSp>
        <p:nvCxnSpPr>
          <p:cNvPr id="88" name="Straight Connector 87"/>
          <p:cNvCxnSpPr/>
          <p:nvPr/>
        </p:nvCxnSpPr>
        <p:spPr bwMode="auto">
          <a:xfrm>
            <a:off x="6692734" y="1935261"/>
            <a:ext cx="0" cy="14630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bwMode="auto">
          <a:xfrm flipH="1">
            <a:off x="10215345" y="1935261"/>
            <a:ext cx="1588" cy="14630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bwMode="auto">
          <a:xfrm>
            <a:off x="1606845" y="1935261"/>
            <a:ext cx="0" cy="14630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bwMode="auto">
          <a:xfrm>
            <a:off x="11851289" y="1935261"/>
            <a:ext cx="0" cy="14630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bwMode="auto">
          <a:xfrm>
            <a:off x="8484819" y="1935261"/>
            <a:ext cx="3175" cy="146304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473" name="Rectangle 91"/>
          <p:cNvSpPr>
            <a:spLocks noChangeArrowheads="1"/>
          </p:cNvSpPr>
          <p:nvPr/>
        </p:nvSpPr>
        <p:spPr bwMode="auto">
          <a:xfrm>
            <a:off x="10192479" y="1946452"/>
            <a:ext cx="18140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1200"/>
              <a:t>Step 6: Final Analysis</a:t>
            </a:r>
          </a:p>
        </p:txBody>
      </p:sp>
      <p:cxnSp>
        <p:nvCxnSpPr>
          <p:cNvPr id="134" name="Straight Connector 133"/>
          <p:cNvCxnSpPr/>
          <p:nvPr/>
        </p:nvCxnSpPr>
        <p:spPr bwMode="auto">
          <a:xfrm flipH="1" flipV="1">
            <a:off x="1581037" y="3401806"/>
            <a:ext cx="10265664" cy="1428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rot="16200000">
            <a:off x="744832" y="2566094"/>
            <a:ext cx="1374276" cy="400110"/>
          </a:xfrm>
          <a:prstGeom prst="rect">
            <a:avLst/>
          </a:prstGeom>
          <a:noFill/>
        </p:spPr>
        <p:txBody>
          <a:bodyPr wrap="square">
            <a:spAutoFit/>
          </a:bodyPr>
          <a:lstStyle/>
          <a:p>
            <a:pPr>
              <a:defRPr/>
            </a:pPr>
            <a:r>
              <a:rPr lang="en-US" sz="2000" dirty="0">
                <a:solidFill>
                  <a:schemeClr val="tx1">
                    <a:lumMod val="75000"/>
                    <a:lumOff val="25000"/>
                  </a:schemeClr>
                </a:solidFill>
              </a:rPr>
              <a:t>BEFORE</a:t>
            </a:r>
          </a:p>
        </p:txBody>
      </p:sp>
      <p:sp>
        <p:nvSpPr>
          <p:cNvPr id="181" name="TextBox 180"/>
          <p:cNvSpPr txBox="1"/>
          <p:nvPr/>
        </p:nvSpPr>
        <p:spPr>
          <a:xfrm rot="16200000">
            <a:off x="784496" y="4460414"/>
            <a:ext cx="1239837" cy="400110"/>
          </a:xfrm>
          <a:prstGeom prst="rect">
            <a:avLst/>
          </a:prstGeom>
          <a:noFill/>
        </p:spPr>
        <p:txBody>
          <a:bodyPr>
            <a:spAutoFit/>
          </a:bodyPr>
          <a:lstStyle/>
          <a:p>
            <a:pPr>
              <a:defRPr/>
            </a:pPr>
            <a:r>
              <a:rPr lang="en-US" sz="2000" dirty="0">
                <a:solidFill>
                  <a:schemeClr val="tx1">
                    <a:lumMod val="75000"/>
                    <a:lumOff val="25000"/>
                  </a:schemeClr>
                </a:solidFill>
              </a:rPr>
              <a:t>AFTER</a:t>
            </a:r>
          </a:p>
        </p:txBody>
      </p:sp>
      <p:sp>
        <p:nvSpPr>
          <p:cNvPr id="79" name="TextBox 78"/>
          <p:cNvSpPr txBox="1"/>
          <p:nvPr/>
        </p:nvSpPr>
        <p:spPr bwMode="auto">
          <a:xfrm>
            <a:off x="1608286" y="1526604"/>
            <a:ext cx="10214072" cy="338554"/>
          </a:xfrm>
          <a:prstGeom prst="rect">
            <a:avLst/>
          </a:prstGeom>
          <a:noFill/>
        </p:spPr>
        <p:txBody>
          <a:bodyPr wrap="square">
            <a:spAutoFit/>
          </a:bodyPr>
          <a:lstStyle/>
          <a:p>
            <a:pPr eaLnBrk="1" hangingPunct="1">
              <a:defRPr/>
            </a:pPr>
            <a:r>
              <a:rPr lang="en-US" sz="1600" b="1" dirty="0" err="1">
                <a:solidFill>
                  <a:srgbClr val="FF0000"/>
                </a:solidFill>
              </a:rPr>
              <a:t>wk</a:t>
            </a:r>
            <a:r>
              <a:rPr lang="en-US" sz="1600" b="1" dirty="0">
                <a:solidFill>
                  <a:srgbClr val="FF0000"/>
                </a:solidFill>
              </a:rPr>
              <a:t> 1     </a:t>
            </a:r>
            <a:r>
              <a:rPr lang="en-US" sz="1600" b="1" dirty="0" smtClean="0">
                <a:solidFill>
                  <a:srgbClr val="FF0000"/>
                </a:solidFill>
              </a:rPr>
              <a:t>    </a:t>
            </a:r>
            <a:r>
              <a:rPr lang="en-US" sz="1600" b="1" dirty="0" err="1" smtClean="0">
                <a:solidFill>
                  <a:srgbClr val="FF0000"/>
                </a:solidFill>
              </a:rPr>
              <a:t>wk</a:t>
            </a:r>
            <a:r>
              <a:rPr lang="en-US" sz="1600" b="1" dirty="0" smtClean="0">
                <a:solidFill>
                  <a:srgbClr val="FF0000"/>
                </a:solidFill>
              </a:rPr>
              <a:t> </a:t>
            </a:r>
            <a:r>
              <a:rPr lang="en-US" sz="1600" b="1" dirty="0">
                <a:solidFill>
                  <a:srgbClr val="FF0000"/>
                </a:solidFill>
              </a:rPr>
              <a:t>2                </a:t>
            </a:r>
            <a:r>
              <a:rPr lang="en-US" sz="1600" b="1" dirty="0" smtClean="0">
                <a:solidFill>
                  <a:srgbClr val="FF0000"/>
                </a:solidFill>
              </a:rPr>
              <a:t>     </a:t>
            </a:r>
            <a:r>
              <a:rPr lang="en-US" sz="1600" b="1" dirty="0" err="1">
                <a:solidFill>
                  <a:srgbClr val="FF0000"/>
                </a:solidFill>
              </a:rPr>
              <a:t>wk</a:t>
            </a:r>
            <a:r>
              <a:rPr lang="en-US" sz="1600" b="1" dirty="0">
                <a:solidFill>
                  <a:srgbClr val="FF0000"/>
                </a:solidFill>
              </a:rPr>
              <a:t> 4                   </a:t>
            </a:r>
            <a:r>
              <a:rPr lang="en-US" sz="1600" b="1" dirty="0" smtClean="0">
                <a:solidFill>
                  <a:srgbClr val="FF0000"/>
                </a:solidFill>
              </a:rPr>
              <a:t>    </a:t>
            </a:r>
            <a:r>
              <a:rPr lang="en-US" sz="1600" b="1" dirty="0" err="1" smtClean="0">
                <a:solidFill>
                  <a:srgbClr val="FF0000"/>
                </a:solidFill>
              </a:rPr>
              <a:t>wk</a:t>
            </a:r>
            <a:r>
              <a:rPr lang="en-US" sz="1600" b="1" dirty="0" smtClean="0">
                <a:solidFill>
                  <a:srgbClr val="FF0000"/>
                </a:solidFill>
              </a:rPr>
              <a:t> </a:t>
            </a:r>
            <a:r>
              <a:rPr lang="en-US" sz="1600" b="1" dirty="0">
                <a:solidFill>
                  <a:srgbClr val="FF0000"/>
                </a:solidFill>
              </a:rPr>
              <a:t>6                 </a:t>
            </a:r>
            <a:r>
              <a:rPr lang="en-US" sz="1600" b="1" dirty="0" smtClean="0">
                <a:solidFill>
                  <a:srgbClr val="FF0000"/>
                </a:solidFill>
              </a:rPr>
              <a:t>       </a:t>
            </a:r>
            <a:r>
              <a:rPr lang="en-US" sz="1600" b="1" dirty="0" err="1" smtClean="0">
                <a:solidFill>
                  <a:srgbClr val="FF0000"/>
                </a:solidFill>
              </a:rPr>
              <a:t>wk</a:t>
            </a:r>
            <a:r>
              <a:rPr lang="en-US" sz="1600" b="1" dirty="0" smtClean="0">
                <a:solidFill>
                  <a:srgbClr val="FF0000"/>
                </a:solidFill>
              </a:rPr>
              <a:t> </a:t>
            </a:r>
            <a:r>
              <a:rPr lang="en-US" sz="1600" b="1" dirty="0">
                <a:solidFill>
                  <a:srgbClr val="FF0000"/>
                </a:solidFill>
              </a:rPr>
              <a:t>8                </a:t>
            </a:r>
            <a:r>
              <a:rPr lang="en-US" sz="1600" b="1" dirty="0" smtClean="0">
                <a:solidFill>
                  <a:srgbClr val="FF0000"/>
                </a:solidFill>
              </a:rPr>
              <a:t>     </a:t>
            </a:r>
            <a:r>
              <a:rPr lang="en-US" sz="1600" b="1" dirty="0" err="1">
                <a:solidFill>
                  <a:srgbClr val="FF0000"/>
                </a:solidFill>
              </a:rPr>
              <a:t>wk</a:t>
            </a:r>
            <a:r>
              <a:rPr lang="en-US" sz="1600" b="1" dirty="0">
                <a:solidFill>
                  <a:srgbClr val="FF0000"/>
                </a:solidFill>
              </a:rPr>
              <a:t> 10             </a:t>
            </a:r>
            <a:r>
              <a:rPr lang="en-US" sz="1600" b="1" dirty="0" smtClean="0">
                <a:solidFill>
                  <a:srgbClr val="FF0000"/>
                </a:solidFill>
              </a:rPr>
              <a:t>       </a:t>
            </a:r>
            <a:r>
              <a:rPr lang="en-US" sz="1600" b="1" dirty="0" err="1">
                <a:solidFill>
                  <a:srgbClr val="FF0000"/>
                </a:solidFill>
              </a:rPr>
              <a:t>wk</a:t>
            </a:r>
            <a:r>
              <a:rPr lang="en-US" sz="1600" b="1" dirty="0">
                <a:solidFill>
                  <a:srgbClr val="FF0000"/>
                </a:solidFill>
              </a:rPr>
              <a:t> 12              </a:t>
            </a:r>
            <a:r>
              <a:rPr lang="en-US" sz="1600" b="1" dirty="0" smtClean="0">
                <a:solidFill>
                  <a:srgbClr val="FF0000"/>
                </a:solidFill>
              </a:rPr>
              <a:t>      </a:t>
            </a:r>
            <a:r>
              <a:rPr lang="en-US" sz="1600" b="1" dirty="0" err="1">
                <a:solidFill>
                  <a:srgbClr val="FF0000"/>
                </a:solidFill>
              </a:rPr>
              <a:t>wk</a:t>
            </a:r>
            <a:r>
              <a:rPr lang="en-US" sz="1600" b="1" dirty="0">
                <a:solidFill>
                  <a:srgbClr val="FF0000"/>
                </a:solidFill>
              </a:rPr>
              <a:t> 14        </a:t>
            </a:r>
          </a:p>
        </p:txBody>
      </p:sp>
      <p:cxnSp>
        <p:nvCxnSpPr>
          <p:cNvPr id="3" name="Straight Arrow Connector 2"/>
          <p:cNvCxnSpPr/>
          <p:nvPr/>
        </p:nvCxnSpPr>
        <p:spPr bwMode="auto">
          <a:xfrm flipV="1">
            <a:off x="1685343" y="1949890"/>
            <a:ext cx="10485120"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331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268942267"/>
              </p:ext>
            </p:extLst>
          </p:nvPr>
        </p:nvGraphicFramePr>
        <p:xfrm>
          <a:off x="1257474" y="1311449"/>
          <a:ext cx="10132421"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txBox="1">
            <a:spLocks/>
          </p:cNvSpPr>
          <p:nvPr/>
        </p:nvSpPr>
        <p:spPr bwMode="auto">
          <a:xfrm>
            <a:off x="1219200" y="386933"/>
            <a:ext cx="8055589"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2000" b="1" i="0" kern="1100" cap="all" spc="50" baseline="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rgbClr val="002453"/>
                </a:solidFill>
                <a:latin typeface="Arial" charset="0"/>
                <a:cs typeface="Arial" charset="0"/>
              </a:defRPr>
            </a:lvl2pPr>
            <a:lvl3pPr algn="l" rtl="0" fontAlgn="base">
              <a:spcBef>
                <a:spcPct val="0"/>
              </a:spcBef>
              <a:spcAft>
                <a:spcPct val="0"/>
              </a:spcAft>
              <a:defRPr sz="3200">
                <a:solidFill>
                  <a:srgbClr val="002453"/>
                </a:solidFill>
                <a:latin typeface="Arial" charset="0"/>
                <a:cs typeface="Arial" charset="0"/>
              </a:defRPr>
            </a:lvl3pPr>
            <a:lvl4pPr algn="l" rtl="0" fontAlgn="base">
              <a:spcBef>
                <a:spcPct val="0"/>
              </a:spcBef>
              <a:spcAft>
                <a:spcPct val="0"/>
              </a:spcAft>
              <a:defRPr sz="3200">
                <a:solidFill>
                  <a:srgbClr val="002453"/>
                </a:solidFill>
                <a:latin typeface="Arial" charset="0"/>
                <a:cs typeface="Arial" charset="0"/>
              </a:defRPr>
            </a:lvl4pPr>
            <a:lvl5pPr algn="l" rtl="0" fontAlgn="base">
              <a:spcBef>
                <a:spcPct val="0"/>
              </a:spcBef>
              <a:spcAft>
                <a:spcPct val="0"/>
              </a:spcAft>
              <a:defRPr sz="3200">
                <a:solidFill>
                  <a:srgbClr val="002453"/>
                </a:solidFill>
                <a:latin typeface="Arial" charset="0"/>
                <a:cs typeface="Arial" charset="0"/>
              </a:defRPr>
            </a:lvl5pPr>
            <a:lvl6pPr marL="457200" algn="l" rtl="0" fontAlgn="base">
              <a:spcBef>
                <a:spcPct val="0"/>
              </a:spcBef>
              <a:spcAft>
                <a:spcPct val="0"/>
              </a:spcAft>
              <a:defRPr sz="3200">
                <a:solidFill>
                  <a:srgbClr val="002453"/>
                </a:solidFill>
                <a:latin typeface="Arial" charset="0"/>
                <a:cs typeface="Arial" charset="0"/>
              </a:defRPr>
            </a:lvl6pPr>
            <a:lvl7pPr marL="914400" algn="l" rtl="0" fontAlgn="base">
              <a:spcBef>
                <a:spcPct val="0"/>
              </a:spcBef>
              <a:spcAft>
                <a:spcPct val="0"/>
              </a:spcAft>
              <a:defRPr sz="3200">
                <a:solidFill>
                  <a:srgbClr val="002453"/>
                </a:solidFill>
                <a:latin typeface="Arial" charset="0"/>
                <a:cs typeface="Arial" charset="0"/>
              </a:defRPr>
            </a:lvl7pPr>
            <a:lvl8pPr marL="1371600" algn="l" rtl="0" fontAlgn="base">
              <a:spcBef>
                <a:spcPct val="0"/>
              </a:spcBef>
              <a:spcAft>
                <a:spcPct val="0"/>
              </a:spcAft>
              <a:defRPr sz="3200">
                <a:solidFill>
                  <a:srgbClr val="002453"/>
                </a:solidFill>
                <a:latin typeface="Arial" charset="0"/>
                <a:cs typeface="Arial" charset="0"/>
              </a:defRPr>
            </a:lvl8pPr>
            <a:lvl9pPr marL="1828800" algn="l" rtl="0" fontAlgn="base">
              <a:spcBef>
                <a:spcPct val="0"/>
              </a:spcBef>
              <a:spcAft>
                <a:spcPct val="0"/>
              </a:spcAft>
              <a:defRPr sz="3200">
                <a:solidFill>
                  <a:srgbClr val="002453"/>
                </a:solidFill>
                <a:latin typeface="Arial" charset="0"/>
                <a:cs typeface="Arial" charset="0"/>
              </a:defRPr>
            </a:lvl9pPr>
          </a:lstStyle>
          <a:p>
            <a:pPr defTabSz="914400"/>
            <a:r>
              <a:rPr lang="en-US" sz="2800" dirty="0">
                <a:solidFill>
                  <a:sysClr val="windowText" lastClr="000000"/>
                </a:solidFill>
              </a:rPr>
              <a:t>Personnel are key to success</a:t>
            </a:r>
          </a:p>
        </p:txBody>
      </p:sp>
    </p:spTree>
    <p:extLst>
      <p:ext uri="{BB962C8B-B14F-4D97-AF65-F5344CB8AC3E}">
        <p14:creationId xmlns:p14="http://schemas.microsoft.com/office/powerpoint/2010/main" val="3986815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rgbClr val="000000"/>
      </a:dk1>
      <a:lt1>
        <a:srgbClr val="FFFFFF"/>
      </a:lt1>
      <a:dk2>
        <a:srgbClr val="1C2D5F"/>
      </a:dk2>
      <a:lt2>
        <a:srgbClr val="E4E9EF"/>
      </a:lt2>
      <a:accent1>
        <a:srgbClr val="EA2739"/>
      </a:accent1>
      <a:accent2>
        <a:srgbClr val="346FBE"/>
      </a:accent2>
      <a:accent3>
        <a:srgbClr val="A13DB1"/>
      </a:accent3>
      <a:accent4>
        <a:srgbClr val="FFAE1A"/>
      </a:accent4>
      <a:accent5>
        <a:srgbClr val="3AF4FF"/>
      </a:accent5>
      <a:accent6>
        <a:srgbClr val="BAE647"/>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4">
      <a:dk1>
        <a:srgbClr val="000000"/>
      </a:dk1>
      <a:lt1>
        <a:srgbClr val="FFFFFF"/>
      </a:lt1>
      <a:dk2>
        <a:srgbClr val="1C2D5F"/>
      </a:dk2>
      <a:lt2>
        <a:srgbClr val="E4E9EF"/>
      </a:lt2>
      <a:accent1>
        <a:srgbClr val="EA2739"/>
      </a:accent1>
      <a:accent2>
        <a:srgbClr val="346FBE"/>
      </a:accent2>
      <a:accent3>
        <a:srgbClr val="A13DB1"/>
      </a:accent3>
      <a:accent4>
        <a:srgbClr val="FFAE1A"/>
      </a:accent4>
      <a:accent5>
        <a:srgbClr val="3AF4FF"/>
      </a:accent5>
      <a:accent6>
        <a:srgbClr val="BAE647"/>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1068</TotalTime>
  <Words>1084</Words>
  <Application>Microsoft Office PowerPoint</Application>
  <PresentationFormat>Widescreen</PresentationFormat>
  <Paragraphs>266</Paragraphs>
  <Slides>10</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ＭＳ Ｐゴシック</vt:lpstr>
      <vt:lpstr>Arial</vt:lpstr>
      <vt:lpstr>Calibri</vt:lpstr>
      <vt:lpstr>Calibri Light</vt:lpstr>
      <vt:lpstr>Office Theme</vt:lpstr>
      <vt:lpstr>1_Office Theme</vt:lpstr>
      <vt:lpstr>2_Office Theme</vt:lpstr>
      <vt:lpstr>Astellas Pharma's Marketing Analytics Data Lake</vt:lpstr>
      <vt:lpstr>The new data platform is a data lake</vt:lpstr>
      <vt:lpstr>Astellas Built A Marketing Analytics Data Lake</vt:lpstr>
      <vt:lpstr>DISCLAIMER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Papineni, Kishore</dc:creator>
  <cp:lastModifiedBy>Papineni, Kishore</cp:lastModifiedBy>
  <cp:revision>21</cp:revision>
  <dcterms:created xsi:type="dcterms:W3CDTF">2017-03-10T22:57:23Z</dcterms:created>
  <dcterms:modified xsi:type="dcterms:W3CDTF">2017-03-14T03:20:50Z</dcterms:modified>
</cp:coreProperties>
</file>