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80" r:id="rId3"/>
    <p:sldId id="282" r:id="rId4"/>
    <p:sldId id="286" r:id="rId5"/>
    <p:sldId id="277" r:id="rId6"/>
    <p:sldId id="285" r:id="rId7"/>
    <p:sldId id="287" r:id="rId8"/>
    <p:sldId id="298" r:id="rId9"/>
    <p:sldId id="288" r:id="rId10"/>
    <p:sldId id="296" r:id="rId11"/>
    <p:sldId id="297" r:id="rId12"/>
    <p:sldId id="289" r:id="rId13"/>
    <p:sldId id="290" r:id="rId14"/>
    <p:sldId id="294" r:id="rId15"/>
    <p:sldId id="293" r:id="rId16"/>
    <p:sldId id="26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63"/>
    <p:restoredTop sz="82942"/>
  </p:normalViewPr>
  <p:slideViewPr>
    <p:cSldViewPr snapToGrid="0" snapToObjects="1">
      <p:cViewPr>
        <p:scale>
          <a:sx n="124" d="100"/>
          <a:sy n="124" d="100"/>
        </p:scale>
        <p:origin x="336" y="-272"/>
      </p:cViewPr>
      <p:guideLst>
        <p:guide orient="horz" pos="2160"/>
        <p:guide pos="3840"/>
      </p:guideLst>
    </p:cSldViewPr>
  </p:slideViewPr>
  <p:outlineViewPr>
    <p:cViewPr>
      <p:scale>
        <a:sx n="60" d="100"/>
        <a:sy n="60" d="100"/>
      </p:scale>
      <p:origin x="0" y="-5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6C4DB-513F-E74A-9DDB-D5CAB35FB025}" type="datetimeFigureOut">
              <a:rPr lang="en-US" smtClean="0"/>
              <a:t>12/2/16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E28E-6345-494C-BD8C-05C5BCF20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73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4413" cy="3429000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117" tIns="46058" rIns="92117" bIns="46058"/>
          <a:lstStyle/>
          <a:p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879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E28E-6345-494C-BD8C-05C5BCF20E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70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E28E-6345-494C-BD8C-05C5BCF20E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26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Mention</a:t>
            </a:r>
            <a:r>
              <a:rPr lang="en-US" baseline="0" dirty="0" smtClean="0"/>
              <a:t> James, Ian and Rob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E28E-6345-494C-BD8C-05C5BCF20E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89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E28E-6345-494C-BD8C-05C5BCF20E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15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4F13-8142-40C4-966F-BEC31461EDD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799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E28E-6345-494C-BD8C-05C5BCF20E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58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E28E-6345-494C-BD8C-05C5BCF20E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50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buFont typeface="+mj-lt"/>
              <a:buAutoNum type="arabicPeriod"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E28E-6345-494C-BD8C-05C5BCF20E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E28E-6345-494C-BD8C-05C5BCF20E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51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9143-F30A-574A-85E7-36B431E550BF}" type="datetimeFigureOut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6634-EA39-CD49-83C6-7E94F2433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34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9143-F30A-574A-85E7-36B431E550BF}" type="datetimeFigureOut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6634-EA39-CD49-83C6-7E94F2433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5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9143-F30A-574A-85E7-36B431E550BF}" type="datetimeFigureOut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6634-EA39-CD49-83C6-7E94F2433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33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 userDrawn="1"/>
        </p:nvGrpSpPr>
        <p:grpSpPr bwMode="auto">
          <a:xfrm>
            <a:off x="6959600" y="1484313"/>
            <a:ext cx="4718051" cy="4003675"/>
            <a:chOff x="6399381" y="720352"/>
            <a:chExt cx="4634077" cy="5242771"/>
          </a:xfrm>
        </p:grpSpPr>
        <p:pic>
          <p:nvPicPr>
            <p:cNvPr id="3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7057" y="3129699"/>
              <a:ext cx="22868" cy="831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Freeform 189"/>
            <p:cNvSpPr>
              <a:spLocks noChangeAspect="1"/>
            </p:cNvSpPr>
            <p:nvPr/>
          </p:nvSpPr>
          <p:spPr bwMode="gray">
            <a:xfrm>
              <a:off x="10802690" y="5430946"/>
              <a:ext cx="230768" cy="124729"/>
            </a:xfrm>
            <a:custGeom>
              <a:avLst/>
              <a:gdLst>
                <a:gd name="T0" fmla="*/ 0 w 82"/>
                <a:gd name="T1" fmla="*/ 2147483646 h 43"/>
                <a:gd name="T2" fmla="*/ 2147483646 w 82"/>
                <a:gd name="T3" fmla="*/ 2147483646 h 43"/>
                <a:gd name="T4" fmla="*/ 2147483646 w 82"/>
                <a:gd name="T5" fmla="*/ 0 h 43"/>
                <a:gd name="T6" fmla="*/ 0 w 82"/>
                <a:gd name="T7" fmla="*/ 2147483646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"/>
                <a:gd name="T13" fmla="*/ 0 h 43"/>
                <a:gd name="T14" fmla="*/ 82 w 82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" h="43">
                  <a:moveTo>
                    <a:pt x="0" y="22"/>
                  </a:moveTo>
                  <a:lnTo>
                    <a:pt x="29" y="43"/>
                  </a:lnTo>
                  <a:lnTo>
                    <a:pt x="82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D9D9D9"/>
            </a:solidFill>
            <a:ln w="3175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" name="Freeform 12"/>
            <p:cNvSpPr>
              <a:spLocks/>
            </p:cNvSpPr>
            <p:nvPr/>
          </p:nvSpPr>
          <p:spPr bwMode="auto">
            <a:xfrm>
              <a:off x="6399381" y="4391539"/>
              <a:ext cx="507275" cy="708877"/>
            </a:xfrm>
            <a:custGeom>
              <a:avLst/>
              <a:gdLst>
                <a:gd name="T0" fmla="*/ 2147483646 w 344"/>
                <a:gd name="T1" fmla="*/ 0 h 492"/>
                <a:gd name="T2" fmla="*/ 2147483646 w 344"/>
                <a:gd name="T3" fmla="*/ 2147483646 h 492"/>
                <a:gd name="T4" fmla="*/ 2147483646 w 344"/>
                <a:gd name="T5" fmla="*/ 2147483646 h 492"/>
                <a:gd name="T6" fmla="*/ 2147483646 w 344"/>
                <a:gd name="T7" fmla="*/ 2147483646 h 492"/>
                <a:gd name="T8" fmla="*/ 2147483646 w 344"/>
                <a:gd name="T9" fmla="*/ 2147483646 h 492"/>
                <a:gd name="T10" fmla="*/ 2147483646 w 344"/>
                <a:gd name="T11" fmla="*/ 2147483646 h 492"/>
                <a:gd name="T12" fmla="*/ 2147483646 w 344"/>
                <a:gd name="T13" fmla="*/ 2147483646 h 492"/>
                <a:gd name="T14" fmla="*/ 2147483646 w 344"/>
                <a:gd name="T15" fmla="*/ 2147483646 h 492"/>
                <a:gd name="T16" fmla="*/ 2147483646 w 344"/>
                <a:gd name="T17" fmla="*/ 2147483646 h 492"/>
                <a:gd name="T18" fmla="*/ 2147483646 w 344"/>
                <a:gd name="T19" fmla="*/ 2147483646 h 492"/>
                <a:gd name="T20" fmla="*/ 2147483646 w 344"/>
                <a:gd name="T21" fmla="*/ 2147483646 h 492"/>
                <a:gd name="T22" fmla="*/ 2147483646 w 344"/>
                <a:gd name="T23" fmla="*/ 2147483646 h 492"/>
                <a:gd name="T24" fmla="*/ 2147483646 w 344"/>
                <a:gd name="T25" fmla="*/ 2147483646 h 492"/>
                <a:gd name="T26" fmla="*/ 2147483646 w 344"/>
                <a:gd name="T27" fmla="*/ 2147483646 h 492"/>
                <a:gd name="T28" fmla="*/ 2147483646 w 344"/>
                <a:gd name="T29" fmla="*/ 2147483646 h 492"/>
                <a:gd name="T30" fmla="*/ 2147483646 w 344"/>
                <a:gd name="T31" fmla="*/ 2147483646 h 492"/>
                <a:gd name="T32" fmla="*/ 2147483646 w 344"/>
                <a:gd name="T33" fmla="*/ 2147483646 h 492"/>
                <a:gd name="T34" fmla="*/ 2147483646 w 344"/>
                <a:gd name="T35" fmla="*/ 2147483646 h 492"/>
                <a:gd name="T36" fmla="*/ 2147483646 w 344"/>
                <a:gd name="T37" fmla="*/ 2147483646 h 492"/>
                <a:gd name="T38" fmla="*/ 2147483646 w 344"/>
                <a:gd name="T39" fmla="*/ 2147483646 h 492"/>
                <a:gd name="T40" fmla="*/ 2147483646 w 344"/>
                <a:gd name="T41" fmla="*/ 2147483646 h 492"/>
                <a:gd name="T42" fmla="*/ 0 w 344"/>
                <a:gd name="T43" fmla="*/ 2147483646 h 492"/>
                <a:gd name="T44" fmla="*/ 2147483646 w 344"/>
                <a:gd name="T45" fmla="*/ 2147483646 h 492"/>
                <a:gd name="T46" fmla="*/ 2147483646 w 344"/>
                <a:gd name="T47" fmla="*/ 2147483646 h 492"/>
                <a:gd name="T48" fmla="*/ 2147483646 w 344"/>
                <a:gd name="T49" fmla="*/ 2147483646 h 492"/>
                <a:gd name="T50" fmla="*/ 2147483646 w 344"/>
                <a:gd name="T51" fmla="*/ 2147483646 h 492"/>
                <a:gd name="T52" fmla="*/ 2147483646 w 344"/>
                <a:gd name="T53" fmla="*/ 2147483646 h 492"/>
                <a:gd name="T54" fmla="*/ 2147483646 w 344"/>
                <a:gd name="T55" fmla="*/ 2147483646 h 492"/>
                <a:gd name="T56" fmla="*/ 2147483646 w 344"/>
                <a:gd name="T57" fmla="*/ 2147483646 h 492"/>
                <a:gd name="T58" fmla="*/ 2147483646 w 344"/>
                <a:gd name="T59" fmla="*/ 2147483646 h 492"/>
                <a:gd name="T60" fmla="*/ 2147483646 w 344"/>
                <a:gd name="T61" fmla="*/ 2147483646 h 492"/>
                <a:gd name="T62" fmla="*/ 2147483646 w 344"/>
                <a:gd name="T63" fmla="*/ 2147483646 h 492"/>
                <a:gd name="T64" fmla="*/ 2147483646 w 344"/>
                <a:gd name="T65" fmla="*/ 2147483646 h 492"/>
                <a:gd name="T66" fmla="*/ 2147483646 w 344"/>
                <a:gd name="T67" fmla="*/ 2147483646 h 492"/>
                <a:gd name="T68" fmla="*/ 2147483646 w 344"/>
                <a:gd name="T69" fmla="*/ 2147483646 h 4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44"/>
                <a:gd name="T106" fmla="*/ 0 h 492"/>
                <a:gd name="T107" fmla="*/ 344 w 344"/>
                <a:gd name="T108" fmla="*/ 492 h 4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44" h="492">
                  <a:moveTo>
                    <a:pt x="174" y="4"/>
                  </a:moveTo>
                  <a:lnTo>
                    <a:pt x="199" y="0"/>
                  </a:lnTo>
                  <a:lnTo>
                    <a:pt x="215" y="20"/>
                  </a:lnTo>
                  <a:lnTo>
                    <a:pt x="218" y="43"/>
                  </a:lnTo>
                  <a:lnTo>
                    <a:pt x="224" y="47"/>
                  </a:lnTo>
                  <a:lnTo>
                    <a:pt x="236" y="43"/>
                  </a:lnTo>
                  <a:lnTo>
                    <a:pt x="277" y="59"/>
                  </a:lnTo>
                  <a:lnTo>
                    <a:pt x="288" y="52"/>
                  </a:lnTo>
                  <a:lnTo>
                    <a:pt x="304" y="50"/>
                  </a:lnTo>
                  <a:lnTo>
                    <a:pt x="313" y="63"/>
                  </a:lnTo>
                  <a:lnTo>
                    <a:pt x="322" y="86"/>
                  </a:lnTo>
                  <a:lnTo>
                    <a:pt x="333" y="100"/>
                  </a:lnTo>
                  <a:lnTo>
                    <a:pt x="343" y="109"/>
                  </a:lnTo>
                  <a:lnTo>
                    <a:pt x="340" y="115"/>
                  </a:lnTo>
                  <a:lnTo>
                    <a:pt x="311" y="125"/>
                  </a:lnTo>
                  <a:lnTo>
                    <a:pt x="279" y="143"/>
                  </a:lnTo>
                  <a:lnTo>
                    <a:pt x="279" y="172"/>
                  </a:lnTo>
                  <a:lnTo>
                    <a:pt x="261" y="188"/>
                  </a:lnTo>
                  <a:lnTo>
                    <a:pt x="245" y="202"/>
                  </a:lnTo>
                  <a:lnTo>
                    <a:pt x="243" y="229"/>
                  </a:lnTo>
                  <a:lnTo>
                    <a:pt x="243" y="250"/>
                  </a:lnTo>
                  <a:lnTo>
                    <a:pt x="231" y="263"/>
                  </a:lnTo>
                  <a:lnTo>
                    <a:pt x="220" y="250"/>
                  </a:lnTo>
                  <a:lnTo>
                    <a:pt x="202" y="254"/>
                  </a:lnTo>
                  <a:lnTo>
                    <a:pt x="199" y="263"/>
                  </a:lnTo>
                  <a:lnTo>
                    <a:pt x="197" y="288"/>
                  </a:lnTo>
                  <a:lnTo>
                    <a:pt x="204" y="297"/>
                  </a:lnTo>
                  <a:lnTo>
                    <a:pt x="199" y="322"/>
                  </a:lnTo>
                  <a:lnTo>
                    <a:pt x="188" y="334"/>
                  </a:lnTo>
                  <a:lnTo>
                    <a:pt x="174" y="354"/>
                  </a:lnTo>
                  <a:lnTo>
                    <a:pt x="168" y="370"/>
                  </a:lnTo>
                  <a:lnTo>
                    <a:pt x="170" y="397"/>
                  </a:lnTo>
                  <a:lnTo>
                    <a:pt x="183" y="415"/>
                  </a:lnTo>
                  <a:lnTo>
                    <a:pt x="174" y="425"/>
                  </a:lnTo>
                  <a:lnTo>
                    <a:pt x="143" y="436"/>
                  </a:lnTo>
                  <a:lnTo>
                    <a:pt x="131" y="447"/>
                  </a:lnTo>
                  <a:lnTo>
                    <a:pt x="129" y="461"/>
                  </a:lnTo>
                  <a:lnTo>
                    <a:pt x="129" y="486"/>
                  </a:lnTo>
                  <a:lnTo>
                    <a:pt x="93" y="486"/>
                  </a:lnTo>
                  <a:lnTo>
                    <a:pt x="68" y="491"/>
                  </a:lnTo>
                  <a:lnTo>
                    <a:pt x="38" y="456"/>
                  </a:lnTo>
                  <a:lnTo>
                    <a:pt x="22" y="456"/>
                  </a:lnTo>
                  <a:lnTo>
                    <a:pt x="9" y="456"/>
                  </a:lnTo>
                  <a:lnTo>
                    <a:pt x="0" y="445"/>
                  </a:lnTo>
                  <a:lnTo>
                    <a:pt x="9" y="431"/>
                  </a:lnTo>
                  <a:lnTo>
                    <a:pt x="24" y="406"/>
                  </a:lnTo>
                  <a:lnTo>
                    <a:pt x="34" y="381"/>
                  </a:lnTo>
                  <a:lnTo>
                    <a:pt x="54" y="354"/>
                  </a:lnTo>
                  <a:lnTo>
                    <a:pt x="59" y="336"/>
                  </a:lnTo>
                  <a:lnTo>
                    <a:pt x="49" y="325"/>
                  </a:lnTo>
                  <a:lnTo>
                    <a:pt x="38" y="311"/>
                  </a:lnTo>
                  <a:lnTo>
                    <a:pt x="34" y="304"/>
                  </a:lnTo>
                  <a:lnTo>
                    <a:pt x="49" y="300"/>
                  </a:lnTo>
                  <a:lnTo>
                    <a:pt x="59" y="284"/>
                  </a:lnTo>
                  <a:lnTo>
                    <a:pt x="43" y="279"/>
                  </a:lnTo>
                  <a:lnTo>
                    <a:pt x="24" y="288"/>
                  </a:lnTo>
                  <a:lnTo>
                    <a:pt x="24" y="265"/>
                  </a:lnTo>
                  <a:lnTo>
                    <a:pt x="34" y="254"/>
                  </a:lnTo>
                  <a:lnTo>
                    <a:pt x="43" y="240"/>
                  </a:lnTo>
                  <a:lnTo>
                    <a:pt x="47" y="225"/>
                  </a:lnTo>
                  <a:lnTo>
                    <a:pt x="49" y="213"/>
                  </a:lnTo>
                  <a:lnTo>
                    <a:pt x="59" y="209"/>
                  </a:lnTo>
                  <a:lnTo>
                    <a:pt x="70" y="218"/>
                  </a:lnTo>
                  <a:lnTo>
                    <a:pt x="93" y="188"/>
                  </a:lnTo>
                  <a:lnTo>
                    <a:pt x="104" y="168"/>
                  </a:lnTo>
                  <a:lnTo>
                    <a:pt x="138" y="129"/>
                  </a:lnTo>
                  <a:lnTo>
                    <a:pt x="138" y="113"/>
                  </a:lnTo>
                  <a:lnTo>
                    <a:pt x="154" y="88"/>
                  </a:lnTo>
                  <a:lnTo>
                    <a:pt x="159" y="59"/>
                  </a:lnTo>
                  <a:lnTo>
                    <a:pt x="165" y="43"/>
                  </a:lnTo>
                  <a:lnTo>
                    <a:pt x="174" y="4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" name="Freeform 13"/>
            <p:cNvSpPr>
              <a:spLocks/>
            </p:cNvSpPr>
            <p:nvPr/>
          </p:nvSpPr>
          <p:spPr bwMode="auto">
            <a:xfrm>
              <a:off x="6590648" y="4173264"/>
              <a:ext cx="1345108" cy="1159979"/>
            </a:xfrm>
            <a:custGeom>
              <a:avLst/>
              <a:gdLst>
                <a:gd name="T0" fmla="*/ 2147483646 w 911"/>
                <a:gd name="T1" fmla="*/ 2147483646 h 805"/>
                <a:gd name="T2" fmla="*/ 2147483646 w 911"/>
                <a:gd name="T3" fmla="*/ 2147483646 h 805"/>
                <a:gd name="T4" fmla="*/ 2147483646 w 911"/>
                <a:gd name="T5" fmla="*/ 2147483646 h 805"/>
                <a:gd name="T6" fmla="*/ 2147483646 w 911"/>
                <a:gd name="T7" fmla="*/ 2147483646 h 805"/>
                <a:gd name="T8" fmla="*/ 2147483646 w 911"/>
                <a:gd name="T9" fmla="*/ 2147483646 h 805"/>
                <a:gd name="T10" fmla="*/ 2147483646 w 911"/>
                <a:gd name="T11" fmla="*/ 2147483646 h 805"/>
                <a:gd name="T12" fmla="*/ 2147483646 w 911"/>
                <a:gd name="T13" fmla="*/ 2147483646 h 805"/>
                <a:gd name="T14" fmla="*/ 2147483646 w 911"/>
                <a:gd name="T15" fmla="*/ 2147483646 h 805"/>
                <a:gd name="T16" fmla="*/ 2147483646 w 911"/>
                <a:gd name="T17" fmla="*/ 2147483646 h 805"/>
                <a:gd name="T18" fmla="*/ 2147483646 w 911"/>
                <a:gd name="T19" fmla="*/ 2147483646 h 805"/>
                <a:gd name="T20" fmla="*/ 2147483646 w 911"/>
                <a:gd name="T21" fmla="*/ 2147483646 h 805"/>
                <a:gd name="T22" fmla="*/ 2147483646 w 911"/>
                <a:gd name="T23" fmla="*/ 2147483646 h 805"/>
                <a:gd name="T24" fmla="*/ 2147483646 w 911"/>
                <a:gd name="T25" fmla="*/ 2147483646 h 805"/>
                <a:gd name="T26" fmla="*/ 2147483646 w 911"/>
                <a:gd name="T27" fmla="*/ 2147483646 h 805"/>
                <a:gd name="T28" fmla="*/ 2147483646 w 911"/>
                <a:gd name="T29" fmla="*/ 2147483646 h 805"/>
                <a:gd name="T30" fmla="*/ 2147483646 w 911"/>
                <a:gd name="T31" fmla="*/ 2147483646 h 805"/>
                <a:gd name="T32" fmla="*/ 2147483646 w 911"/>
                <a:gd name="T33" fmla="*/ 2147483646 h 805"/>
                <a:gd name="T34" fmla="*/ 2147483646 w 911"/>
                <a:gd name="T35" fmla="*/ 2147483646 h 805"/>
                <a:gd name="T36" fmla="*/ 2147483646 w 911"/>
                <a:gd name="T37" fmla="*/ 2147483646 h 805"/>
                <a:gd name="T38" fmla="*/ 2147483646 w 911"/>
                <a:gd name="T39" fmla="*/ 2147483646 h 805"/>
                <a:gd name="T40" fmla="*/ 2147483646 w 911"/>
                <a:gd name="T41" fmla="*/ 2147483646 h 805"/>
                <a:gd name="T42" fmla="*/ 2147483646 w 911"/>
                <a:gd name="T43" fmla="*/ 2147483646 h 805"/>
                <a:gd name="T44" fmla="*/ 2147483646 w 911"/>
                <a:gd name="T45" fmla="*/ 2147483646 h 805"/>
                <a:gd name="T46" fmla="*/ 2147483646 w 911"/>
                <a:gd name="T47" fmla="*/ 2147483646 h 805"/>
                <a:gd name="T48" fmla="*/ 2147483646 w 911"/>
                <a:gd name="T49" fmla="*/ 2147483646 h 805"/>
                <a:gd name="T50" fmla="*/ 2147483646 w 911"/>
                <a:gd name="T51" fmla="*/ 2147483646 h 805"/>
                <a:gd name="T52" fmla="*/ 2147483646 w 911"/>
                <a:gd name="T53" fmla="*/ 2147483646 h 805"/>
                <a:gd name="T54" fmla="*/ 2147483646 w 911"/>
                <a:gd name="T55" fmla="*/ 2147483646 h 805"/>
                <a:gd name="T56" fmla="*/ 2147483646 w 911"/>
                <a:gd name="T57" fmla="*/ 2147483646 h 805"/>
                <a:gd name="T58" fmla="*/ 2147483646 w 911"/>
                <a:gd name="T59" fmla="*/ 2147483646 h 805"/>
                <a:gd name="T60" fmla="*/ 2147483646 w 911"/>
                <a:gd name="T61" fmla="*/ 2147483646 h 805"/>
                <a:gd name="T62" fmla="*/ 2147483646 w 911"/>
                <a:gd name="T63" fmla="*/ 2147483646 h 805"/>
                <a:gd name="T64" fmla="*/ 2147483646 w 911"/>
                <a:gd name="T65" fmla="*/ 2147483646 h 805"/>
                <a:gd name="T66" fmla="*/ 2147483646 w 911"/>
                <a:gd name="T67" fmla="*/ 2147483646 h 805"/>
                <a:gd name="T68" fmla="*/ 2147483646 w 911"/>
                <a:gd name="T69" fmla="*/ 2147483646 h 805"/>
                <a:gd name="T70" fmla="*/ 2147483646 w 911"/>
                <a:gd name="T71" fmla="*/ 2147483646 h 805"/>
                <a:gd name="T72" fmla="*/ 2147483646 w 911"/>
                <a:gd name="T73" fmla="*/ 2147483646 h 805"/>
                <a:gd name="T74" fmla="*/ 2147483646 w 911"/>
                <a:gd name="T75" fmla="*/ 2147483646 h 805"/>
                <a:gd name="T76" fmla="*/ 2147483646 w 911"/>
                <a:gd name="T77" fmla="*/ 2147483646 h 805"/>
                <a:gd name="T78" fmla="*/ 2147483646 w 911"/>
                <a:gd name="T79" fmla="*/ 2147483646 h 805"/>
                <a:gd name="T80" fmla="*/ 2147483646 w 911"/>
                <a:gd name="T81" fmla="*/ 2147483646 h 805"/>
                <a:gd name="T82" fmla="*/ 2147483646 w 911"/>
                <a:gd name="T83" fmla="*/ 2147483646 h 805"/>
                <a:gd name="T84" fmla="*/ 2147483646 w 911"/>
                <a:gd name="T85" fmla="*/ 2147483646 h 805"/>
                <a:gd name="T86" fmla="*/ 0 w 911"/>
                <a:gd name="T87" fmla="*/ 2147483646 h 805"/>
                <a:gd name="T88" fmla="*/ 2147483646 w 911"/>
                <a:gd name="T89" fmla="*/ 2147483646 h 805"/>
                <a:gd name="T90" fmla="*/ 2147483646 w 911"/>
                <a:gd name="T91" fmla="*/ 2147483646 h 805"/>
                <a:gd name="T92" fmla="*/ 2147483646 w 911"/>
                <a:gd name="T93" fmla="*/ 2147483646 h 805"/>
                <a:gd name="T94" fmla="*/ 2147483646 w 911"/>
                <a:gd name="T95" fmla="*/ 2147483646 h 805"/>
                <a:gd name="T96" fmla="*/ 2147483646 w 911"/>
                <a:gd name="T97" fmla="*/ 2147483646 h 805"/>
                <a:gd name="T98" fmla="*/ 2147483646 w 911"/>
                <a:gd name="T99" fmla="*/ 2147483646 h 805"/>
                <a:gd name="T100" fmla="*/ 2147483646 w 911"/>
                <a:gd name="T101" fmla="*/ 2147483646 h 805"/>
                <a:gd name="T102" fmla="*/ 2147483646 w 911"/>
                <a:gd name="T103" fmla="*/ 2147483646 h 805"/>
                <a:gd name="T104" fmla="*/ 2147483646 w 911"/>
                <a:gd name="T105" fmla="*/ 2147483646 h 805"/>
                <a:gd name="T106" fmla="*/ 2147483646 w 911"/>
                <a:gd name="T107" fmla="*/ 2147483646 h 805"/>
                <a:gd name="T108" fmla="*/ 2147483646 w 911"/>
                <a:gd name="T109" fmla="*/ 2147483646 h 805"/>
                <a:gd name="T110" fmla="*/ 2147483646 w 911"/>
                <a:gd name="T111" fmla="*/ 2147483646 h 805"/>
                <a:gd name="T112" fmla="*/ 2147483646 w 911"/>
                <a:gd name="T113" fmla="*/ 2147483646 h 805"/>
                <a:gd name="T114" fmla="*/ 2147483646 w 911"/>
                <a:gd name="T115" fmla="*/ 2147483646 h 805"/>
                <a:gd name="T116" fmla="*/ 2147483646 w 911"/>
                <a:gd name="T117" fmla="*/ 2147483646 h 805"/>
                <a:gd name="T118" fmla="*/ 2147483646 w 911"/>
                <a:gd name="T119" fmla="*/ 2147483646 h 805"/>
                <a:gd name="T120" fmla="*/ 2147483646 w 911"/>
                <a:gd name="T121" fmla="*/ 2147483646 h 8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1"/>
                <a:gd name="T184" fmla="*/ 0 h 805"/>
                <a:gd name="T185" fmla="*/ 911 w 911"/>
                <a:gd name="T186" fmla="*/ 805 h 8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1" h="805">
                  <a:moveTo>
                    <a:pt x="45" y="156"/>
                  </a:moveTo>
                  <a:lnTo>
                    <a:pt x="40" y="145"/>
                  </a:lnTo>
                  <a:lnTo>
                    <a:pt x="45" y="129"/>
                  </a:lnTo>
                  <a:lnTo>
                    <a:pt x="70" y="86"/>
                  </a:lnTo>
                  <a:lnTo>
                    <a:pt x="59" y="77"/>
                  </a:lnTo>
                  <a:lnTo>
                    <a:pt x="63" y="65"/>
                  </a:lnTo>
                  <a:lnTo>
                    <a:pt x="50" y="63"/>
                  </a:lnTo>
                  <a:lnTo>
                    <a:pt x="50" y="45"/>
                  </a:lnTo>
                  <a:lnTo>
                    <a:pt x="59" y="34"/>
                  </a:lnTo>
                  <a:lnTo>
                    <a:pt x="100" y="20"/>
                  </a:lnTo>
                  <a:lnTo>
                    <a:pt x="134" y="24"/>
                  </a:lnTo>
                  <a:lnTo>
                    <a:pt x="136" y="11"/>
                  </a:lnTo>
                  <a:lnTo>
                    <a:pt x="161" y="0"/>
                  </a:lnTo>
                  <a:lnTo>
                    <a:pt x="175" y="4"/>
                  </a:lnTo>
                  <a:lnTo>
                    <a:pt x="202" y="40"/>
                  </a:lnTo>
                  <a:lnTo>
                    <a:pt x="250" y="63"/>
                  </a:lnTo>
                  <a:lnTo>
                    <a:pt x="291" y="63"/>
                  </a:lnTo>
                  <a:lnTo>
                    <a:pt x="302" y="65"/>
                  </a:lnTo>
                  <a:lnTo>
                    <a:pt x="416" y="129"/>
                  </a:lnTo>
                  <a:lnTo>
                    <a:pt x="448" y="134"/>
                  </a:lnTo>
                  <a:lnTo>
                    <a:pt x="473" y="156"/>
                  </a:lnTo>
                  <a:lnTo>
                    <a:pt x="509" y="147"/>
                  </a:lnTo>
                  <a:lnTo>
                    <a:pt x="532" y="161"/>
                  </a:lnTo>
                  <a:lnTo>
                    <a:pt x="552" y="181"/>
                  </a:lnTo>
                  <a:lnTo>
                    <a:pt x="577" y="181"/>
                  </a:lnTo>
                  <a:lnTo>
                    <a:pt x="593" y="186"/>
                  </a:lnTo>
                  <a:lnTo>
                    <a:pt x="602" y="195"/>
                  </a:lnTo>
                  <a:lnTo>
                    <a:pt x="593" y="206"/>
                  </a:lnTo>
                  <a:lnTo>
                    <a:pt x="593" y="222"/>
                  </a:lnTo>
                  <a:lnTo>
                    <a:pt x="662" y="270"/>
                  </a:lnTo>
                  <a:lnTo>
                    <a:pt x="698" y="299"/>
                  </a:lnTo>
                  <a:lnTo>
                    <a:pt x="714" y="295"/>
                  </a:lnTo>
                  <a:lnTo>
                    <a:pt x="734" y="290"/>
                  </a:lnTo>
                  <a:lnTo>
                    <a:pt x="798" y="317"/>
                  </a:lnTo>
                  <a:lnTo>
                    <a:pt x="805" y="340"/>
                  </a:lnTo>
                  <a:lnTo>
                    <a:pt x="814" y="347"/>
                  </a:lnTo>
                  <a:lnTo>
                    <a:pt x="834" y="352"/>
                  </a:lnTo>
                  <a:lnTo>
                    <a:pt x="846" y="361"/>
                  </a:lnTo>
                  <a:lnTo>
                    <a:pt x="864" y="361"/>
                  </a:lnTo>
                  <a:lnTo>
                    <a:pt x="880" y="361"/>
                  </a:lnTo>
                  <a:lnTo>
                    <a:pt x="898" y="365"/>
                  </a:lnTo>
                  <a:lnTo>
                    <a:pt x="903" y="361"/>
                  </a:lnTo>
                  <a:lnTo>
                    <a:pt x="910" y="377"/>
                  </a:lnTo>
                  <a:lnTo>
                    <a:pt x="910" y="397"/>
                  </a:lnTo>
                  <a:lnTo>
                    <a:pt x="898" y="411"/>
                  </a:lnTo>
                  <a:lnTo>
                    <a:pt x="830" y="458"/>
                  </a:lnTo>
                  <a:lnTo>
                    <a:pt x="803" y="458"/>
                  </a:lnTo>
                  <a:lnTo>
                    <a:pt x="718" y="481"/>
                  </a:lnTo>
                  <a:lnTo>
                    <a:pt x="689" y="486"/>
                  </a:lnTo>
                  <a:lnTo>
                    <a:pt x="689" y="511"/>
                  </a:lnTo>
                  <a:lnTo>
                    <a:pt x="673" y="511"/>
                  </a:lnTo>
                  <a:lnTo>
                    <a:pt x="657" y="522"/>
                  </a:lnTo>
                  <a:lnTo>
                    <a:pt x="639" y="542"/>
                  </a:lnTo>
                  <a:lnTo>
                    <a:pt x="623" y="558"/>
                  </a:lnTo>
                  <a:lnTo>
                    <a:pt x="602" y="563"/>
                  </a:lnTo>
                  <a:lnTo>
                    <a:pt x="584" y="585"/>
                  </a:lnTo>
                  <a:lnTo>
                    <a:pt x="584" y="613"/>
                  </a:lnTo>
                  <a:lnTo>
                    <a:pt x="598" y="629"/>
                  </a:lnTo>
                  <a:lnTo>
                    <a:pt x="602" y="642"/>
                  </a:lnTo>
                  <a:lnTo>
                    <a:pt x="602" y="663"/>
                  </a:lnTo>
                  <a:lnTo>
                    <a:pt x="598" y="672"/>
                  </a:lnTo>
                  <a:lnTo>
                    <a:pt x="582" y="676"/>
                  </a:lnTo>
                  <a:lnTo>
                    <a:pt x="557" y="697"/>
                  </a:lnTo>
                  <a:lnTo>
                    <a:pt x="523" y="726"/>
                  </a:lnTo>
                  <a:lnTo>
                    <a:pt x="509" y="738"/>
                  </a:lnTo>
                  <a:lnTo>
                    <a:pt x="502" y="747"/>
                  </a:lnTo>
                  <a:lnTo>
                    <a:pt x="502" y="758"/>
                  </a:lnTo>
                  <a:lnTo>
                    <a:pt x="466" y="758"/>
                  </a:lnTo>
                  <a:lnTo>
                    <a:pt x="443" y="763"/>
                  </a:lnTo>
                  <a:lnTo>
                    <a:pt x="427" y="767"/>
                  </a:lnTo>
                  <a:lnTo>
                    <a:pt x="420" y="774"/>
                  </a:lnTo>
                  <a:lnTo>
                    <a:pt x="407" y="792"/>
                  </a:lnTo>
                  <a:lnTo>
                    <a:pt x="386" y="799"/>
                  </a:lnTo>
                  <a:lnTo>
                    <a:pt x="373" y="799"/>
                  </a:lnTo>
                  <a:lnTo>
                    <a:pt x="348" y="797"/>
                  </a:lnTo>
                  <a:lnTo>
                    <a:pt x="307" y="792"/>
                  </a:lnTo>
                  <a:lnTo>
                    <a:pt x="232" y="763"/>
                  </a:lnTo>
                  <a:lnTo>
                    <a:pt x="202" y="758"/>
                  </a:lnTo>
                  <a:lnTo>
                    <a:pt x="175" y="767"/>
                  </a:lnTo>
                  <a:lnTo>
                    <a:pt x="154" y="779"/>
                  </a:lnTo>
                  <a:lnTo>
                    <a:pt x="129" y="783"/>
                  </a:lnTo>
                  <a:lnTo>
                    <a:pt x="106" y="797"/>
                  </a:lnTo>
                  <a:lnTo>
                    <a:pt x="95" y="804"/>
                  </a:lnTo>
                  <a:lnTo>
                    <a:pt x="50" y="756"/>
                  </a:lnTo>
                  <a:lnTo>
                    <a:pt x="50" y="683"/>
                  </a:lnTo>
                  <a:lnTo>
                    <a:pt x="29" y="658"/>
                  </a:lnTo>
                  <a:lnTo>
                    <a:pt x="4" y="638"/>
                  </a:lnTo>
                  <a:lnTo>
                    <a:pt x="0" y="626"/>
                  </a:lnTo>
                  <a:lnTo>
                    <a:pt x="0" y="601"/>
                  </a:lnTo>
                  <a:lnTo>
                    <a:pt x="13" y="588"/>
                  </a:lnTo>
                  <a:lnTo>
                    <a:pt x="45" y="576"/>
                  </a:lnTo>
                  <a:lnTo>
                    <a:pt x="54" y="567"/>
                  </a:lnTo>
                  <a:lnTo>
                    <a:pt x="40" y="551"/>
                  </a:lnTo>
                  <a:lnTo>
                    <a:pt x="36" y="522"/>
                  </a:lnTo>
                  <a:lnTo>
                    <a:pt x="50" y="497"/>
                  </a:lnTo>
                  <a:lnTo>
                    <a:pt x="75" y="472"/>
                  </a:lnTo>
                  <a:lnTo>
                    <a:pt x="75" y="451"/>
                  </a:lnTo>
                  <a:lnTo>
                    <a:pt x="65" y="436"/>
                  </a:lnTo>
                  <a:lnTo>
                    <a:pt x="75" y="406"/>
                  </a:lnTo>
                  <a:lnTo>
                    <a:pt x="79" y="402"/>
                  </a:lnTo>
                  <a:lnTo>
                    <a:pt x="91" y="402"/>
                  </a:lnTo>
                  <a:lnTo>
                    <a:pt x="100" y="415"/>
                  </a:lnTo>
                  <a:lnTo>
                    <a:pt x="111" y="397"/>
                  </a:lnTo>
                  <a:lnTo>
                    <a:pt x="116" y="352"/>
                  </a:lnTo>
                  <a:lnTo>
                    <a:pt x="150" y="322"/>
                  </a:lnTo>
                  <a:lnTo>
                    <a:pt x="150" y="306"/>
                  </a:lnTo>
                  <a:lnTo>
                    <a:pt x="150" y="295"/>
                  </a:lnTo>
                  <a:lnTo>
                    <a:pt x="182" y="274"/>
                  </a:lnTo>
                  <a:lnTo>
                    <a:pt x="207" y="270"/>
                  </a:lnTo>
                  <a:lnTo>
                    <a:pt x="216" y="261"/>
                  </a:lnTo>
                  <a:lnTo>
                    <a:pt x="195" y="240"/>
                  </a:lnTo>
                  <a:lnTo>
                    <a:pt x="179" y="206"/>
                  </a:lnTo>
                  <a:lnTo>
                    <a:pt x="170" y="199"/>
                  </a:lnTo>
                  <a:lnTo>
                    <a:pt x="145" y="211"/>
                  </a:lnTo>
                  <a:lnTo>
                    <a:pt x="129" y="204"/>
                  </a:lnTo>
                  <a:lnTo>
                    <a:pt x="104" y="195"/>
                  </a:lnTo>
                  <a:lnTo>
                    <a:pt x="95" y="199"/>
                  </a:lnTo>
                  <a:lnTo>
                    <a:pt x="88" y="190"/>
                  </a:lnTo>
                  <a:lnTo>
                    <a:pt x="88" y="174"/>
                  </a:lnTo>
                  <a:lnTo>
                    <a:pt x="75" y="156"/>
                  </a:lnTo>
                  <a:lnTo>
                    <a:pt x="65" y="152"/>
                  </a:lnTo>
                  <a:lnTo>
                    <a:pt x="45" y="156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" name="Freeform 14"/>
            <p:cNvSpPr>
              <a:spLocks/>
            </p:cNvSpPr>
            <p:nvPr/>
          </p:nvSpPr>
          <p:spPr bwMode="auto">
            <a:xfrm>
              <a:off x="7613514" y="5135755"/>
              <a:ext cx="54054" cy="54049"/>
            </a:xfrm>
            <a:custGeom>
              <a:avLst/>
              <a:gdLst>
                <a:gd name="T0" fmla="*/ 2147483646 w 36"/>
                <a:gd name="T1" fmla="*/ 0 h 38"/>
                <a:gd name="T2" fmla="*/ 2147483646 w 36"/>
                <a:gd name="T3" fmla="*/ 0 h 38"/>
                <a:gd name="T4" fmla="*/ 0 w 36"/>
                <a:gd name="T5" fmla="*/ 2147483646 h 38"/>
                <a:gd name="T6" fmla="*/ 2147483646 w 36"/>
                <a:gd name="T7" fmla="*/ 2147483646 h 38"/>
                <a:gd name="T8" fmla="*/ 2147483646 w 36"/>
                <a:gd name="T9" fmla="*/ 2147483646 h 38"/>
                <a:gd name="T10" fmla="*/ 2147483646 w 36"/>
                <a:gd name="T11" fmla="*/ 0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38"/>
                <a:gd name="T20" fmla="*/ 36 w 36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38">
                  <a:moveTo>
                    <a:pt x="35" y="0"/>
                  </a:moveTo>
                  <a:lnTo>
                    <a:pt x="18" y="0"/>
                  </a:lnTo>
                  <a:lnTo>
                    <a:pt x="0" y="23"/>
                  </a:lnTo>
                  <a:lnTo>
                    <a:pt x="9" y="37"/>
                  </a:lnTo>
                  <a:lnTo>
                    <a:pt x="25" y="37"/>
                  </a:lnTo>
                  <a:lnTo>
                    <a:pt x="35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" name="Freeform 15"/>
            <p:cNvSpPr>
              <a:spLocks/>
            </p:cNvSpPr>
            <p:nvPr/>
          </p:nvSpPr>
          <p:spPr bwMode="auto">
            <a:xfrm>
              <a:off x="7759043" y="5046366"/>
              <a:ext cx="120582" cy="91468"/>
            </a:xfrm>
            <a:custGeom>
              <a:avLst/>
              <a:gdLst>
                <a:gd name="T0" fmla="*/ 2147483646 w 80"/>
                <a:gd name="T1" fmla="*/ 0 h 62"/>
                <a:gd name="T2" fmla="*/ 2147483646 w 80"/>
                <a:gd name="T3" fmla="*/ 2147483646 h 62"/>
                <a:gd name="T4" fmla="*/ 2147483646 w 80"/>
                <a:gd name="T5" fmla="*/ 2147483646 h 62"/>
                <a:gd name="T6" fmla="*/ 0 w 80"/>
                <a:gd name="T7" fmla="*/ 2147483646 h 62"/>
                <a:gd name="T8" fmla="*/ 2147483646 w 80"/>
                <a:gd name="T9" fmla="*/ 2147483646 h 62"/>
                <a:gd name="T10" fmla="*/ 2147483646 w 80"/>
                <a:gd name="T11" fmla="*/ 2147483646 h 62"/>
                <a:gd name="T12" fmla="*/ 2147483646 w 80"/>
                <a:gd name="T13" fmla="*/ 2147483646 h 62"/>
                <a:gd name="T14" fmla="*/ 2147483646 w 80"/>
                <a:gd name="T15" fmla="*/ 2147483646 h 62"/>
                <a:gd name="T16" fmla="*/ 2147483646 w 80"/>
                <a:gd name="T17" fmla="*/ 2147483646 h 62"/>
                <a:gd name="T18" fmla="*/ 2147483646 w 80"/>
                <a:gd name="T19" fmla="*/ 2147483646 h 62"/>
                <a:gd name="T20" fmla="*/ 2147483646 w 80"/>
                <a:gd name="T21" fmla="*/ 0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"/>
                <a:gd name="T34" fmla="*/ 0 h 62"/>
                <a:gd name="T35" fmla="*/ 80 w 80"/>
                <a:gd name="T36" fmla="*/ 62 h 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" h="62">
                  <a:moveTo>
                    <a:pt x="58" y="0"/>
                  </a:moveTo>
                  <a:lnTo>
                    <a:pt x="49" y="6"/>
                  </a:lnTo>
                  <a:lnTo>
                    <a:pt x="18" y="11"/>
                  </a:lnTo>
                  <a:lnTo>
                    <a:pt x="0" y="31"/>
                  </a:lnTo>
                  <a:lnTo>
                    <a:pt x="24" y="49"/>
                  </a:lnTo>
                  <a:lnTo>
                    <a:pt x="38" y="61"/>
                  </a:lnTo>
                  <a:lnTo>
                    <a:pt x="63" y="56"/>
                  </a:lnTo>
                  <a:lnTo>
                    <a:pt x="79" y="49"/>
                  </a:lnTo>
                  <a:lnTo>
                    <a:pt x="74" y="31"/>
                  </a:lnTo>
                  <a:lnTo>
                    <a:pt x="63" y="20"/>
                  </a:lnTo>
                  <a:lnTo>
                    <a:pt x="58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" name="Freeform 16"/>
            <p:cNvSpPr>
              <a:spLocks/>
            </p:cNvSpPr>
            <p:nvPr/>
          </p:nvSpPr>
          <p:spPr bwMode="auto">
            <a:xfrm>
              <a:off x="7944073" y="5052602"/>
              <a:ext cx="58212" cy="51971"/>
            </a:xfrm>
            <a:custGeom>
              <a:avLst/>
              <a:gdLst>
                <a:gd name="T0" fmla="*/ 2147483646 w 38"/>
                <a:gd name="T1" fmla="*/ 0 h 37"/>
                <a:gd name="T2" fmla="*/ 0 w 38"/>
                <a:gd name="T3" fmla="*/ 2147483646 h 37"/>
                <a:gd name="T4" fmla="*/ 2147483646 w 38"/>
                <a:gd name="T5" fmla="*/ 2147483646 h 37"/>
                <a:gd name="T6" fmla="*/ 2147483646 w 38"/>
                <a:gd name="T7" fmla="*/ 2147483646 h 37"/>
                <a:gd name="T8" fmla="*/ 2147483646 w 38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7"/>
                <a:gd name="T17" fmla="*/ 38 w 38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7">
                  <a:moveTo>
                    <a:pt x="23" y="0"/>
                  </a:moveTo>
                  <a:lnTo>
                    <a:pt x="0" y="9"/>
                  </a:lnTo>
                  <a:lnTo>
                    <a:pt x="20" y="21"/>
                  </a:lnTo>
                  <a:lnTo>
                    <a:pt x="37" y="36"/>
                  </a:lnTo>
                  <a:lnTo>
                    <a:pt x="23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" name="Freeform 17"/>
            <p:cNvSpPr>
              <a:spLocks/>
            </p:cNvSpPr>
            <p:nvPr/>
          </p:nvSpPr>
          <p:spPr bwMode="auto">
            <a:xfrm>
              <a:off x="8428479" y="5004790"/>
              <a:ext cx="199583" cy="313900"/>
            </a:xfrm>
            <a:custGeom>
              <a:avLst/>
              <a:gdLst>
                <a:gd name="T0" fmla="*/ 2147483646 w 136"/>
                <a:gd name="T1" fmla="*/ 0 h 217"/>
                <a:gd name="T2" fmla="*/ 2147483646 w 136"/>
                <a:gd name="T3" fmla="*/ 2147483646 h 217"/>
                <a:gd name="T4" fmla="*/ 2147483646 w 136"/>
                <a:gd name="T5" fmla="*/ 2147483646 h 217"/>
                <a:gd name="T6" fmla="*/ 2147483646 w 136"/>
                <a:gd name="T7" fmla="*/ 2147483646 h 217"/>
                <a:gd name="T8" fmla="*/ 0 w 136"/>
                <a:gd name="T9" fmla="*/ 2147483646 h 217"/>
                <a:gd name="T10" fmla="*/ 2147483646 w 136"/>
                <a:gd name="T11" fmla="*/ 2147483646 h 217"/>
                <a:gd name="T12" fmla="*/ 2147483646 w 136"/>
                <a:gd name="T13" fmla="*/ 2147483646 h 217"/>
                <a:gd name="T14" fmla="*/ 2147483646 w 136"/>
                <a:gd name="T15" fmla="*/ 2147483646 h 217"/>
                <a:gd name="T16" fmla="*/ 2147483646 w 136"/>
                <a:gd name="T17" fmla="*/ 2147483646 h 217"/>
                <a:gd name="T18" fmla="*/ 2147483646 w 136"/>
                <a:gd name="T19" fmla="*/ 2147483646 h 217"/>
                <a:gd name="T20" fmla="*/ 2147483646 w 136"/>
                <a:gd name="T21" fmla="*/ 2147483646 h 217"/>
                <a:gd name="T22" fmla="*/ 2147483646 w 136"/>
                <a:gd name="T23" fmla="*/ 2147483646 h 217"/>
                <a:gd name="T24" fmla="*/ 2147483646 w 136"/>
                <a:gd name="T25" fmla="*/ 2147483646 h 217"/>
                <a:gd name="T26" fmla="*/ 2147483646 w 136"/>
                <a:gd name="T27" fmla="*/ 2147483646 h 217"/>
                <a:gd name="T28" fmla="*/ 2147483646 w 136"/>
                <a:gd name="T29" fmla="*/ 2147483646 h 217"/>
                <a:gd name="T30" fmla="*/ 2147483646 w 136"/>
                <a:gd name="T31" fmla="*/ 2147483646 h 217"/>
                <a:gd name="T32" fmla="*/ 2147483646 w 136"/>
                <a:gd name="T33" fmla="*/ 2147483646 h 217"/>
                <a:gd name="T34" fmla="*/ 2147483646 w 136"/>
                <a:gd name="T35" fmla="*/ 2147483646 h 217"/>
                <a:gd name="T36" fmla="*/ 2147483646 w 136"/>
                <a:gd name="T37" fmla="*/ 2147483646 h 217"/>
                <a:gd name="T38" fmla="*/ 2147483646 w 136"/>
                <a:gd name="T39" fmla="*/ 2147483646 h 217"/>
                <a:gd name="T40" fmla="*/ 2147483646 w 136"/>
                <a:gd name="T41" fmla="*/ 2147483646 h 217"/>
                <a:gd name="T42" fmla="*/ 2147483646 w 136"/>
                <a:gd name="T43" fmla="*/ 2147483646 h 217"/>
                <a:gd name="T44" fmla="*/ 2147483646 w 136"/>
                <a:gd name="T45" fmla="*/ 2147483646 h 217"/>
                <a:gd name="T46" fmla="*/ 2147483646 w 136"/>
                <a:gd name="T47" fmla="*/ 2147483646 h 217"/>
                <a:gd name="T48" fmla="*/ 2147483646 w 136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217"/>
                <a:gd name="T77" fmla="*/ 136 w 136"/>
                <a:gd name="T78" fmla="*/ 217 h 21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217">
                  <a:moveTo>
                    <a:pt x="80" y="0"/>
                  </a:moveTo>
                  <a:lnTo>
                    <a:pt x="59" y="11"/>
                  </a:lnTo>
                  <a:lnTo>
                    <a:pt x="43" y="25"/>
                  </a:lnTo>
                  <a:lnTo>
                    <a:pt x="25" y="29"/>
                  </a:lnTo>
                  <a:lnTo>
                    <a:pt x="0" y="25"/>
                  </a:lnTo>
                  <a:lnTo>
                    <a:pt x="4" y="50"/>
                  </a:lnTo>
                  <a:lnTo>
                    <a:pt x="18" y="65"/>
                  </a:lnTo>
                  <a:lnTo>
                    <a:pt x="13" y="106"/>
                  </a:lnTo>
                  <a:lnTo>
                    <a:pt x="13" y="127"/>
                  </a:lnTo>
                  <a:lnTo>
                    <a:pt x="18" y="145"/>
                  </a:lnTo>
                  <a:lnTo>
                    <a:pt x="4" y="179"/>
                  </a:lnTo>
                  <a:lnTo>
                    <a:pt x="9" y="202"/>
                  </a:lnTo>
                  <a:lnTo>
                    <a:pt x="25" y="216"/>
                  </a:lnTo>
                  <a:lnTo>
                    <a:pt x="50" y="197"/>
                  </a:lnTo>
                  <a:lnTo>
                    <a:pt x="59" y="193"/>
                  </a:lnTo>
                  <a:lnTo>
                    <a:pt x="84" y="197"/>
                  </a:lnTo>
                  <a:lnTo>
                    <a:pt x="100" y="181"/>
                  </a:lnTo>
                  <a:lnTo>
                    <a:pt x="100" y="165"/>
                  </a:lnTo>
                  <a:lnTo>
                    <a:pt x="121" y="131"/>
                  </a:lnTo>
                  <a:lnTo>
                    <a:pt x="130" y="111"/>
                  </a:lnTo>
                  <a:lnTo>
                    <a:pt x="121" y="90"/>
                  </a:lnTo>
                  <a:lnTo>
                    <a:pt x="135" y="65"/>
                  </a:lnTo>
                  <a:lnTo>
                    <a:pt x="125" y="29"/>
                  </a:lnTo>
                  <a:lnTo>
                    <a:pt x="121" y="6"/>
                  </a:lnTo>
                  <a:lnTo>
                    <a:pt x="80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" name="Freeform 20"/>
            <p:cNvSpPr>
              <a:spLocks/>
            </p:cNvSpPr>
            <p:nvPr/>
          </p:nvSpPr>
          <p:spPr bwMode="auto">
            <a:xfrm>
              <a:off x="8877542" y="5491233"/>
              <a:ext cx="365903" cy="220354"/>
            </a:xfrm>
            <a:custGeom>
              <a:avLst/>
              <a:gdLst>
                <a:gd name="T0" fmla="*/ 2147483646 w 246"/>
                <a:gd name="T1" fmla="*/ 0 h 153"/>
                <a:gd name="T2" fmla="*/ 2147483646 w 246"/>
                <a:gd name="T3" fmla="*/ 2147483646 h 153"/>
                <a:gd name="T4" fmla="*/ 2147483646 w 246"/>
                <a:gd name="T5" fmla="*/ 2147483646 h 153"/>
                <a:gd name="T6" fmla="*/ 2147483646 w 246"/>
                <a:gd name="T7" fmla="*/ 2147483646 h 153"/>
                <a:gd name="T8" fmla="*/ 2147483646 w 246"/>
                <a:gd name="T9" fmla="*/ 2147483646 h 153"/>
                <a:gd name="T10" fmla="*/ 2147483646 w 246"/>
                <a:gd name="T11" fmla="*/ 2147483646 h 153"/>
                <a:gd name="T12" fmla="*/ 2147483646 w 246"/>
                <a:gd name="T13" fmla="*/ 2147483646 h 153"/>
                <a:gd name="T14" fmla="*/ 2147483646 w 246"/>
                <a:gd name="T15" fmla="*/ 2147483646 h 153"/>
                <a:gd name="T16" fmla="*/ 2147483646 w 246"/>
                <a:gd name="T17" fmla="*/ 2147483646 h 153"/>
                <a:gd name="T18" fmla="*/ 2147483646 w 246"/>
                <a:gd name="T19" fmla="*/ 2147483646 h 153"/>
                <a:gd name="T20" fmla="*/ 2147483646 w 246"/>
                <a:gd name="T21" fmla="*/ 2147483646 h 153"/>
                <a:gd name="T22" fmla="*/ 2147483646 w 246"/>
                <a:gd name="T23" fmla="*/ 2147483646 h 153"/>
                <a:gd name="T24" fmla="*/ 2147483646 w 246"/>
                <a:gd name="T25" fmla="*/ 2147483646 h 153"/>
                <a:gd name="T26" fmla="*/ 2147483646 w 246"/>
                <a:gd name="T27" fmla="*/ 2147483646 h 153"/>
                <a:gd name="T28" fmla="*/ 2147483646 w 246"/>
                <a:gd name="T29" fmla="*/ 2147483646 h 153"/>
                <a:gd name="T30" fmla="*/ 2147483646 w 246"/>
                <a:gd name="T31" fmla="*/ 2147483646 h 153"/>
                <a:gd name="T32" fmla="*/ 2147483646 w 246"/>
                <a:gd name="T33" fmla="*/ 2147483646 h 153"/>
                <a:gd name="T34" fmla="*/ 2147483646 w 246"/>
                <a:gd name="T35" fmla="*/ 2147483646 h 153"/>
                <a:gd name="T36" fmla="*/ 2147483646 w 246"/>
                <a:gd name="T37" fmla="*/ 2147483646 h 153"/>
                <a:gd name="T38" fmla="*/ 0 w 246"/>
                <a:gd name="T39" fmla="*/ 2147483646 h 153"/>
                <a:gd name="T40" fmla="*/ 0 w 246"/>
                <a:gd name="T41" fmla="*/ 2147483646 h 153"/>
                <a:gd name="T42" fmla="*/ 2147483646 w 246"/>
                <a:gd name="T43" fmla="*/ 2147483646 h 153"/>
                <a:gd name="T44" fmla="*/ 2147483646 w 246"/>
                <a:gd name="T45" fmla="*/ 2147483646 h 153"/>
                <a:gd name="T46" fmla="*/ 2147483646 w 246"/>
                <a:gd name="T47" fmla="*/ 2147483646 h 153"/>
                <a:gd name="T48" fmla="*/ 2147483646 w 246"/>
                <a:gd name="T49" fmla="*/ 2147483646 h 153"/>
                <a:gd name="T50" fmla="*/ 2147483646 w 246"/>
                <a:gd name="T51" fmla="*/ 2147483646 h 153"/>
                <a:gd name="T52" fmla="*/ 2147483646 w 246"/>
                <a:gd name="T53" fmla="*/ 2147483646 h 153"/>
                <a:gd name="T54" fmla="*/ 2147483646 w 246"/>
                <a:gd name="T55" fmla="*/ 2147483646 h 153"/>
                <a:gd name="T56" fmla="*/ 2147483646 w 246"/>
                <a:gd name="T57" fmla="*/ 0 h 15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46"/>
                <a:gd name="T88" fmla="*/ 0 h 153"/>
                <a:gd name="T89" fmla="*/ 246 w 246"/>
                <a:gd name="T90" fmla="*/ 153 h 15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46" h="153">
                  <a:moveTo>
                    <a:pt x="233" y="0"/>
                  </a:moveTo>
                  <a:lnTo>
                    <a:pt x="245" y="11"/>
                  </a:lnTo>
                  <a:lnTo>
                    <a:pt x="238" y="24"/>
                  </a:lnTo>
                  <a:lnTo>
                    <a:pt x="228" y="45"/>
                  </a:lnTo>
                  <a:lnTo>
                    <a:pt x="215" y="56"/>
                  </a:lnTo>
                  <a:lnTo>
                    <a:pt x="219" y="95"/>
                  </a:lnTo>
                  <a:lnTo>
                    <a:pt x="228" y="122"/>
                  </a:lnTo>
                  <a:lnTo>
                    <a:pt x="206" y="136"/>
                  </a:lnTo>
                  <a:lnTo>
                    <a:pt x="203" y="147"/>
                  </a:lnTo>
                  <a:lnTo>
                    <a:pt x="185" y="152"/>
                  </a:lnTo>
                  <a:lnTo>
                    <a:pt x="160" y="127"/>
                  </a:lnTo>
                  <a:lnTo>
                    <a:pt x="144" y="127"/>
                  </a:lnTo>
                  <a:lnTo>
                    <a:pt x="130" y="106"/>
                  </a:lnTo>
                  <a:lnTo>
                    <a:pt x="105" y="95"/>
                  </a:lnTo>
                  <a:lnTo>
                    <a:pt x="89" y="90"/>
                  </a:lnTo>
                  <a:lnTo>
                    <a:pt x="73" y="81"/>
                  </a:lnTo>
                  <a:lnTo>
                    <a:pt x="54" y="70"/>
                  </a:lnTo>
                  <a:lnTo>
                    <a:pt x="25" y="49"/>
                  </a:lnTo>
                  <a:lnTo>
                    <a:pt x="13" y="45"/>
                  </a:lnTo>
                  <a:lnTo>
                    <a:pt x="0" y="31"/>
                  </a:lnTo>
                  <a:lnTo>
                    <a:pt x="0" y="15"/>
                  </a:lnTo>
                  <a:lnTo>
                    <a:pt x="4" y="4"/>
                  </a:lnTo>
                  <a:lnTo>
                    <a:pt x="29" y="6"/>
                  </a:lnTo>
                  <a:lnTo>
                    <a:pt x="68" y="6"/>
                  </a:lnTo>
                  <a:lnTo>
                    <a:pt x="77" y="20"/>
                  </a:lnTo>
                  <a:lnTo>
                    <a:pt x="119" y="20"/>
                  </a:lnTo>
                  <a:lnTo>
                    <a:pt x="148" y="20"/>
                  </a:lnTo>
                  <a:lnTo>
                    <a:pt x="185" y="11"/>
                  </a:lnTo>
                  <a:lnTo>
                    <a:pt x="233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" name="Freeform 21"/>
            <p:cNvSpPr>
              <a:spLocks/>
            </p:cNvSpPr>
            <p:nvPr/>
          </p:nvSpPr>
          <p:spPr bwMode="auto">
            <a:xfrm>
              <a:off x="8386899" y="4210683"/>
              <a:ext cx="1218290" cy="1340835"/>
            </a:xfrm>
            <a:custGeom>
              <a:avLst/>
              <a:gdLst>
                <a:gd name="T0" fmla="*/ 2147483646 w 825"/>
                <a:gd name="T1" fmla="*/ 2147483646 h 930"/>
                <a:gd name="T2" fmla="*/ 2147483646 w 825"/>
                <a:gd name="T3" fmla="*/ 2147483646 h 930"/>
                <a:gd name="T4" fmla="*/ 2147483646 w 825"/>
                <a:gd name="T5" fmla="*/ 2147483646 h 930"/>
                <a:gd name="T6" fmla="*/ 2147483646 w 825"/>
                <a:gd name="T7" fmla="*/ 2147483646 h 930"/>
                <a:gd name="T8" fmla="*/ 2147483646 w 825"/>
                <a:gd name="T9" fmla="*/ 2147483646 h 930"/>
                <a:gd name="T10" fmla="*/ 2147483646 w 825"/>
                <a:gd name="T11" fmla="*/ 2147483646 h 930"/>
                <a:gd name="T12" fmla="*/ 2147483646 w 825"/>
                <a:gd name="T13" fmla="*/ 2147483646 h 930"/>
                <a:gd name="T14" fmla="*/ 2147483646 w 825"/>
                <a:gd name="T15" fmla="*/ 2147483646 h 930"/>
                <a:gd name="T16" fmla="*/ 2147483646 w 825"/>
                <a:gd name="T17" fmla="*/ 2147483646 h 930"/>
                <a:gd name="T18" fmla="*/ 2147483646 w 825"/>
                <a:gd name="T19" fmla="*/ 2147483646 h 930"/>
                <a:gd name="T20" fmla="*/ 2147483646 w 825"/>
                <a:gd name="T21" fmla="*/ 2147483646 h 930"/>
                <a:gd name="T22" fmla="*/ 2147483646 w 825"/>
                <a:gd name="T23" fmla="*/ 2147483646 h 930"/>
                <a:gd name="T24" fmla="*/ 2147483646 w 825"/>
                <a:gd name="T25" fmla="*/ 2147483646 h 930"/>
                <a:gd name="T26" fmla="*/ 2147483646 w 825"/>
                <a:gd name="T27" fmla="*/ 2147483646 h 930"/>
                <a:gd name="T28" fmla="*/ 2147483646 w 825"/>
                <a:gd name="T29" fmla="*/ 2147483646 h 930"/>
                <a:gd name="T30" fmla="*/ 2147483646 w 825"/>
                <a:gd name="T31" fmla="*/ 2147483646 h 930"/>
                <a:gd name="T32" fmla="*/ 2147483646 w 825"/>
                <a:gd name="T33" fmla="*/ 2147483646 h 930"/>
                <a:gd name="T34" fmla="*/ 2147483646 w 825"/>
                <a:gd name="T35" fmla="*/ 2147483646 h 930"/>
                <a:gd name="T36" fmla="*/ 2147483646 w 825"/>
                <a:gd name="T37" fmla="*/ 2147483646 h 930"/>
                <a:gd name="T38" fmla="*/ 2147483646 w 825"/>
                <a:gd name="T39" fmla="*/ 2147483646 h 930"/>
                <a:gd name="T40" fmla="*/ 2147483646 w 825"/>
                <a:gd name="T41" fmla="*/ 2147483646 h 930"/>
                <a:gd name="T42" fmla="*/ 2147483646 w 825"/>
                <a:gd name="T43" fmla="*/ 2147483646 h 930"/>
                <a:gd name="T44" fmla="*/ 2147483646 w 825"/>
                <a:gd name="T45" fmla="*/ 2147483646 h 930"/>
                <a:gd name="T46" fmla="*/ 2147483646 w 825"/>
                <a:gd name="T47" fmla="*/ 2147483646 h 930"/>
                <a:gd name="T48" fmla="*/ 2147483646 w 825"/>
                <a:gd name="T49" fmla="*/ 2147483646 h 930"/>
                <a:gd name="T50" fmla="*/ 2147483646 w 825"/>
                <a:gd name="T51" fmla="*/ 2147483646 h 930"/>
                <a:gd name="T52" fmla="*/ 2147483646 w 825"/>
                <a:gd name="T53" fmla="*/ 2147483646 h 930"/>
                <a:gd name="T54" fmla="*/ 2147483646 w 825"/>
                <a:gd name="T55" fmla="*/ 2147483646 h 930"/>
                <a:gd name="T56" fmla="*/ 2147483646 w 825"/>
                <a:gd name="T57" fmla="*/ 2147483646 h 930"/>
                <a:gd name="T58" fmla="*/ 2147483646 w 825"/>
                <a:gd name="T59" fmla="*/ 2147483646 h 930"/>
                <a:gd name="T60" fmla="*/ 2147483646 w 825"/>
                <a:gd name="T61" fmla="*/ 2147483646 h 930"/>
                <a:gd name="T62" fmla="*/ 0 w 825"/>
                <a:gd name="T63" fmla="*/ 2147483646 h 930"/>
                <a:gd name="T64" fmla="*/ 2147483646 w 825"/>
                <a:gd name="T65" fmla="*/ 2147483646 h 930"/>
                <a:gd name="T66" fmla="*/ 2147483646 w 825"/>
                <a:gd name="T67" fmla="*/ 2147483646 h 930"/>
                <a:gd name="T68" fmla="*/ 2147483646 w 825"/>
                <a:gd name="T69" fmla="*/ 2147483646 h 930"/>
                <a:gd name="T70" fmla="*/ 2147483646 w 825"/>
                <a:gd name="T71" fmla="*/ 2147483646 h 930"/>
                <a:gd name="T72" fmla="*/ 2147483646 w 825"/>
                <a:gd name="T73" fmla="*/ 2147483646 h 930"/>
                <a:gd name="T74" fmla="*/ 2147483646 w 825"/>
                <a:gd name="T75" fmla="*/ 2147483646 h 930"/>
                <a:gd name="T76" fmla="*/ 2147483646 w 825"/>
                <a:gd name="T77" fmla="*/ 2147483646 h 930"/>
                <a:gd name="T78" fmla="*/ 2147483646 w 825"/>
                <a:gd name="T79" fmla="*/ 2147483646 h 930"/>
                <a:gd name="T80" fmla="*/ 2147483646 w 825"/>
                <a:gd name="T81" fmla="*/ 2147483646 h 930"/>
                <a:gd name="T82" fmla="*/ 2147483646 w 825"/>
                <a:gd name="T83" fmla="*/ 2147483646 h 930"/>
                <a:gd name="T84" fmla="*/ 2147483646 w 825"/>
                <a:gd name="T85" fmla="*/ 2147483646 h 930"/>
                <a:gd name="T86" fmla="*/ 2147483646 w 825"/>
                <a:gd name="T87" fmla="*/ 2147483646 h 930"/>
                <a:gd name="T88" fmla="*/ 2147483646 w 825"/>
                <a:gd name="T89" fmla="*/ 2147483646 h 930"/>
                <a:gd name="T90" fmla="*/ 2147483646 w 825"/>
                <a:gd name="T91" fmla="*/ 2147483646 h 93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25"/>
                <a:gd name="T139" fmla="*/ 0 h 930"/>
                <a:gd name="T140" fmla="*/ 825 w 825"/>
                <a:gd name="T141" fmla="*/ 930 h 93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25" h="930">
                  <a:moveTo>
                    <a:pt x="594" y="917"/>
                  </a:moveTo>
                  <a:lnTo>
                    <a:pt x="608" y="929"/>
                  </a:lnTo>
                  <a:lnTo>
                    <a:pt x="628" y="917"/>
                  </a:lnTo>
                  <a:lnTo>
                    <a:pt x="653" y="883"/>
                  </a:lnTo>
                  <a:lnTo>
                    <a:pt x="665" y="833"/>
                  </a:lnTo>
                  <a:lnTo>
                    <a:pt x="678" y="829"/>
                  </a:lnTo>
                  <a:lnTo>
                    <a:pt x="687" y="838"/>
                  </a:lnTo>
                  <a:lnTo>
                    <a:pt x="703" y="822"/>
                  </a:lnTo>
                  <a:lnTo>
                    <a:pt x="699" y="801"/>
                  </a:lnTo>
                  <a:lnTo>
                    <a:pt x="708" y="783"/>
                  </a:lnTo>
                  <a:lnTo>
                    <a:pt x="703" y="776"/>
                  </a:lnTo>
                  <a:lnTo>
                    <a:pt x="683" y="758"/>
                  </a:lnTo>
                  <a:lnTo>
                    <a:pt x="674" y="758"/>
                  </a:lnTo>
                  <a:lnTo>
                    <a:pt x="678" y="749"/>
                  </a:lnTo>
                  <a:lnTo>
                    <a:pt x="662" y="754"/>
                  </a:lnTo>
                  <a:lnTo>
                    <a:pt x="653" y="747"/>
                  </a:lnTo>
                  <a:lnTo>
                    <a:pt x="653" y="738"/>
                  </a:lnTo>
                  <a:lnTo>
                    <a:pt x="678" y="722"/>
                  </a:lnTo>
                  <a:lnTo>
                    <a:pt x="690" y="706"/>
                  </a:lnTo>
                  <a:lnTo>
                    <a:pt x="690" y="679"/>
                  </a:lnTo>
                  <a:lnTo>
                    <a:pt x="703" y="676"/>
                  </a:lnTo>
                  <a:lnTo>
                    <a:pt x="744" y="697"/>
                  </a:lnTo>
                  <a:lnTo>
                    <a:pt x="760" y="701"/>
                  </a:lnTo>
                  <a:lnTo>
                    <a:pt x="783" y="731"/>
                  </a:lnTo>
                  <a:lnTo>
                    <a:pt x="789" y="747"/>
                  </a:lnTo>
                  <a:lnTo>
                    <a:pt x="803" y="747"/>
                  </a:lnTo>
                  <a:lnTo>
                    <a:pt x="814" y="731"/>
                  </a:lnTo>
                  <a:lnTo>
                    <a:pt x="824" y="713"/>
                  </a:lnTo>
                  <a:lnTo>
                    <a:pt x="808" y="683"/>
                  </a:lnTo>
                  <a:lnTo>
                    <a:pt x="789" y="667"/>
                  </a:lnTo>
                  <a:lnTo>
                    <a:pt x="774" y="667"/>
                  </a:lnTo>
                  <a:lnTo>
                    <a:pt x="774" y="663"/>
                  </a:lnTo>
                  <a:lnTo>
                    <a:pt x="764" y="663"/>
                  </a:lnTo>
                  <a:lnTo>
                    <a:pt x="724" y="622"/>
                  </a:lnTo>
                  <a:lnTo>
                    <a:pt x="703" y="626"/>
                  </a:lnTo>
                  <a:lnTo>
                    <a:pt x="678" y="592"/>
                  </a:lnTo>
                  <a:lnTo>
                    <a:pt x="662" y="588"/>
                  </a:lnTo>
                  <a:lnTo>
                    <a:pt x="637" y="565"/>
                  </a:lnTo>
                  <a:lnTo>
                    <a:pt x="624" y="556"/>
                  </a:lnTo>
                  <a:lnTo>
                    <a:pt x="633" y="547"/>
                  </a:lnTo>
                  <a:lnTo>
                    <a:pt x="646" y="542"/>
                  </a:lnTo>
                  <a:lnTo>
                    <a:pt x="628" y="531"/>
                  </a:lnTo>
                  <a:lnTo>
                    <a:pt x="608" y="538"/>
                  </a:lnTo>
                  <a:lnTo>
                    <a:pt x="592" y="531"/>
                  </a:lnTo>
                  <a:lnTo>
                    <a:pt x="547" y="492"/>
                  </a:lnTo>
                  <a:lnTo>
                    <a:pt x="542" y="476"/>
                  </a:lnTo>
                  <a:lnTo>
                    <a:pt x="524" y="472"/>
                  </a:lnTo>
                  <a:lnTo>
                    <a:pt x="508" y="461"/>
                  </a:lnTo>
                  <a:lnTo>
                    <a:pt x="467" y="367"/>
                  </a:lnTo>
                  <a:lnTo>
                    <a:pt x="453" y="356"/>
                  </a:lnTo>
                  <a:lnTo>
                    <a:pt x="422" y="327"/>
                  </a:lnTo>
                  <a:lnTo>
                    <a:pt x="383" y="270"/>
                  </a:lnTo>
                  <a:lnTo>
                    <a:pt x="383" y="236"/>
                  </a:lnTo>
                  <a:lnTo>
                    <a:pt x="406" y="222"/>
                  </a:lnTo>
                  <a:lnTo>
                    <a:pt x="406" y="206"/>
                  </a:lnTo>
                  <a:lnTo>
                    <a:pt x="388" y="190"/>
                  </a:lnTo>
                  <a:lnTo>
                    <a:pt x="381" y="181"/>
                  </a:lnTo>
                  <a:lnTo>
                    <a:pt x="383" y="170"/>
                  </a:lnTo>
                  <a:lnTo>
                    <a:pt x="401" y="161"/>
                  </a:lnTo>
                  <a:lnTo>
                    <a:pt x="451" y="149"/>
                  </a:lnTo>
                  <a:lnTo>
                    <a:pt x="472" y="136"/>
                  </a:lnTo>
                  <a:lnTo>
                    <a:pt x="488" y="120"/>
                  </a:lnTo>
                  <a:lnTo>
                    <a:pt x="483" y="77"/>
                  </a:lnTo>
                  <a:lnTo>
                    <a:pt x="488" y="61"/>
                  </a:lnTo>
                  <a:lnTo>
                    <a:pt x="463" y="56"/>
                  </a:lnTo>
                  <a:lnTo>
                    <a:pt x="410" y="45"/>
                  </a:lnTo>
                  <a:lnTo>
                    <a:pt x="401" y="34"/>
                  </a:lnTo>
                  <a:lnTo>
                    <a:pt x="397" y="29"/>
                  </a:lnTo>
                  <a:lnTo>
                    <a:pt x="397" y="15"/>
                  </a:lnTo>
                  <a:lnTo>
                    <a:pt x="392" y="4"/>
                  </a:lnTo>
                  <a:lnTo>
                    <a:pt x="363" y="0"/>
                  </a:lnTo>
                  <a:lnTo>
                    <a:pt x="292" y="4"/>
                  </a:lnTo>
                  <a:lnTo>
                    <a:pt x="286" y="20"/>
                  </a:lnTo>
                  <a:lnTo>
                    <a:pt x="258" y="24"/>
                  </a:lnTo>
                  <a:lnTo>
                    <a:pt x="245" y="56"/>
                  </a:lnTo>
                  <a:lnTo>
                    <a:pt x="245" y="70"/>
                  </a:lnTo>
                  <a:lnTo>
                    <a:pt x="226" y="56"/>
                  </a:lnTo>
                  <a:lnTo>
                    <a:pt x="202" y="52"/>
                  </a:lnTo>
                  <a:lnTo>
                    <a:pt x="186" y="61"/>
                  </a:lnTo>
                  <a:lnTo>
                    <a:pt x="172" y="86"/>
                  </a:lnTo>
                  <a:lnTo>
                    <a:pt x="147" y="70"/>
                  </a:lnTo>
                  <a:lnTo>
                    <a:pt x="152" y="45"/>
                  </a:lnTo>
                  <a:lnTo>
                    <a:pt x="145" y="29"/>
                  </a:lnTo>
                  <a:lnTo>
                    <a:pt x="127" y="34"/>
                  </a:lnTo>
                  <a:lnTo>
                    <a:pt x="122" y="52"/>
                  </a:lnTo>
                  <a:lnTo>
                    <a:pt x="111" y="65"/>
                  </a:lnTo>
                  <a:lnTo>
                    <a:pt x="97" y="65"/>
                  </a:lnTo>
                  <a:lnTo>
                    <a:pt x="40" y="56"/>
                  </a:lnTo>
                  <a:lnTo>
                    <a:pt x="20" y="74"/>
                  </a:lnTo>
                  <a:lnTo>
                    <a:pt x="22" y="95"/>
                  </a:lnTo>
                  <a:lnTo>
                    <a:pt x="27" y="111"/>
                  </a:lnTo>
                  <a:lnTo>
                    <a:pt x="0" y="136"/>
                  </a:lnTo>
                  <a:lnTo>
                    <a:pt x="6" y="152"/>
                  </a:lnTo>
                  <a:lnTo>
                    <a:pt x="15" y="161"/>
                  </a:lnTo>
                  <a:lnTo>
                    <a:pt x="0" y="181"/>
                  </a:lnTo>
                  <a:lnTo>
                    <a:pt x="0" y="211"/>
                  </a:lnTo>
                  <a:lnTo>
                    <a:pt x="6" y="222"/>
                  </a:lnTo>
                  <a:lnTo>
                    <a:pt x="22" y="222"/>
                  </a:lnTo>
                  <a:lnTo>
                    <a:pt x="31" y="231"/>
                  </a:lnTo>
                  <a:lnTo>
                    <a:pt x="40" y="252"/>
                  </a:lnTo>
                  <a:lnTo>
                    <a:pt x="40" y="274"/>
                  </a:lnTo>
                  <a:lnTo>
                    <a:pt x="56" y="277"/>
                  </a:lnTo>
                  <a:lnTo>
                    <a:pt x="70" y="274"/>
                  </a:lnTo>
                  <a:lnTo>
                    <a:pt x="115" y="227"/>
                  </a:lnTo>
                  <a:lnTo>
                    <a:pt x="136" y="236"/>
                  </a:lnTo>
                  <a:lnTo>
                    <a:pt x="177" y="256"/>
                  </a:lnTo>
                  <a:lnTo>
                    <a:pt x="206" y="277"/>
                  </a:lnTo>
                  <a:lnTo>
                    <a:pt x="211" y="302"/>
                  </a:lnTo>
                  <a:lnTo>
                    <a:pt x="226" y="320"/>
                  </a:lnTo>
                  <a:lnTo>
                    <a:pt x="236" y="349"/>
                  </a:lnTo>
                  <a:lnTo>
                    <a:pt x="245" y="392"/>
                  </a:lnTo>
                  <a:lnTo>
                    <a:pt x="256" y="415"/>
                  </a:lnTo>
                  <a:lnTo>
                    <a:pt x="272" y="431"/>
                  </a:lnTo>
                  <a:lnTo>
                    <a:pt x="301" y="442"/>
                  </a:lnTo>
                  <a:lnTo>
                    <a:pt x="326" y="486"/>
                  </a:lnTo>
                  <a:lnTo>
                    <a:pt x="351" y="517"/>
                  </a:lnTo>
                  <a:lnTo>
                    <a:pt x="376" y="536"/>
                  </a:lnTo>
                  <a:lnTo>
                    <a:pt x="422" y="588"/>
                  </a:lnTo>
                  <a:lnTo>
                    <a:pt x="453" y="588"/>
                  </a:lnTo>
                  <a:lnTo>
                    <a:pt x="492" y="622"/>
                  </a:lnTo>
                  <a:lnTo>
                    <a:pt x="492" y="656"/>
                  </a:lnTo>
                  <a:lnTo>
                    <a:pt x="503" y="663"/>
                  </a:lnTo>
                  <a:lnTo>
                    <a:pt x="528" y="647"/>
                  </a:lnTo>
                  <a:lnTo>
                    <a:pt x="533" y="663"/>
                  </a:lnTo>
                  <a:lnTo>
                    <a:pt x="533" y="683"/>
                  </a:lnTo>
                  <a:lnTo>
                    <a:pt x="558" y="706"/>
                  </a:lnTo>
                  <a:lnTo>
                    <a:pt x="567" y="717"/>
                  </a:lnTo>
                  <a:lnTo>
                    <a:pt x="599" y="708"/>
                  </a:lnTo>
                  <a:lnTo>
                    <a:pt x="603" y="722"/>
                  </a:lnTo>
                  <a:lnTo>
                    <a:pt x="599" y="749"/>
                  </a:lnTo>
                  <a:lnTo>
                    <a:pt x="617" y="776"/>
                  </a:lnTo>
                  <a:lnTo>
                    <a:pt x="621" y="797"/>
                  </a:lnTo>
                  <a:lnTo>
                    <a:pt x="628" y="817"/>
                  </a:lnTo>
                  <a:lnTo>
                    <a:pt x="624" y="833"/>
                  </a:lnTo>
                  <a:lnTo>
                    <a:pt x="608" y="851"/>
                  </a:lnTo>
                  <a:lnTo>
                    <a:pt x="603" y="872"/>
                  </a:lnTo>
                  <a:lnTo>
                    <a:pt x="592" y="894"/>
                  </a:lnTo>
                  <a:lnTo>
                    <a:pt x="594" y="917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auto">
            <a:xfrm>
              <a:off x="8324529" y="4017352"/>
              <a:ext cx="494801" cy="320137"/>
            </a:xfrm>
            <a:custGeom>
              <a:avLst/>
              <a:gdLst>
                <a:gd name="T0" fmla="*/ 2147483646 w 334"/>
                <a:gd name="T1" fmla="*/ 2147483646 h 220"/>
                <a:gd name="T2" fmla="*/ 2147483646 w 334"/>
                <a:gd name="T3" fmla="*/ 2147483646 h 220"/>
                <a:gd name="T4" fmla="*/ 2147483646 w 334"/>
                <a:gd name="T5" fmla="*/ 2147483646 h 220"/>
                <a:gd name="T6" fmla="*/ 2147483646 w 334"/>
                <a:gd name="T7" fmla="*/ 2147483646 h 220"/>
                <a:gd name="T8" fmla="*/ 2147483646 w 334"/>
                <a:gd name="T9" fmla="*/ 0 h 220"/>
                <a:gd name="T10" fmla="*/ 2147483646 w 334"/>
                <a:gd name="T11" fmla="*/ 2147483646 h 220"/>
                <a:gd name="T12" fmla="*/ 2147483646 w 334"/>
                <a:gd name="T13" fmla="*/ 2147483646 h 220"/>
                <a:gd name="T14" fmla="*/ 2147483646 w 334"/>
                <a:gd name="T15" fmla="*/ 2147483646 h 220"/>
                <a:gd name="T16" fmla="*/ 2147483646 w 334"/>
                <a:gd name="T17" fmla="*/ 2147483646 h 220"/>
                <a:gd name="T18" fmla="*/ 2147483646 w 334"/>
                <a:gd name="T19" fmla="*/ 2147483646 h 220"/>
                <a:gd name="T20" fmla="*/ 2147483646 w 334"/>
                <a:gd name="T21" fmla="*/ 2147483646 h 220"/>
                <a:gd name="T22" fmla="*/ 2147483646 w 334"/>
                <a:gd name="T23" fmla="*/ 2147483646 h 220"/>
                <a:gd name="T24" fmla="*/ 2147483646 w 334"/>
                <a:gd name="T25" fmla="*/ 2147483646 h 220"/>
                <a:gd name="T26" fmla="*/ 2147483646 w 334"/>
                <a:gd name="T27" fmla="*/ 2147483646 h 220"/>
                <a:gd name="T28" fmla="*/ 2147483646 w 334"/>
                <a:gd name="T29" fmla="*/ 2147483646 h 220"/>
                <a:gd name="T30" fmla="*/ 2147483646 w 334"/>
                <a:gd name="T31" fmla="*/ 2147483646 h 220"/>
                <a:gd name="T32" fmla="*/ 0 w 334"/>
                <a:gd name="T33" fmla="*/ 2147483646 h 220"/>
                <a:gd name="T34" fmla="*/ 2147483646 w 334"/>
                <a:gd name="T35" fmla="*/ 2147483646 h 220"/>
                <a:gd name="T36" fmla="*/ 2147483646 w 334"/>
                <a:gd name="T37" fmla="*/ 2147483646 h 220"/>
                <a:gd name="T38" fmla="*/ 2147483646 w 334"/>
                <a:gd name="T39" fmla="*/ 2147483646 h 220"/>
                <a:gd name="T40" fmla="*/ 2147483646 w 334"/>
                <a:gd name="T41" fmla="*/ 2147483646 h 220"/>
                <a:gd name="T42" fmla="*/ 2147483646 w 334"/>
                <a:gd name="T43" fmla="*/ 2147483646 h 220"/>
                <a:gd name="T44" fmla="*/ 2147483646 w 334"/>
                <a:gd name="T45" fmla="*/ 2147483646 h 220"/>
                <a:gd name="T46" fmla="*/ 2147483646 w 334"/>
                <a:gd name="T47" fmla="*/ 2147483646 h 220"/>
                <a:gd name="T48" fmla="*/ 2147483646 w 334"/>
                <a:gd name="T49" fmla="*/ 2147483646 h 220"/>
                <a:gd name="T50" fmla="*/ 2147483646 w 334"/>
                <a:gd name="T51" fmla="*/ 2147483646 h 220"/>
                <a:gd name="T52" fmla="*/ 2147483646 w 334"/>
                <a:gd name="T53" fmla="*/ 2147483646 h 220"/>
                <a:gd name="T54" fmla="*/ 2147483646 w 334"/>
                <a:gd name="T55" fmla="*/ 2147483646 h 220"/>
                <a:gd name="T56" fmla="*/ 2147483646 w 334"/>
                <a:gd name="T57" fmla="*/ 2147483646 h 220"/>
                <a:gd name="T58" fmla="*/ 2147483646 w 334"/>
                <a:gd name="T59" fmla="*/ 2147483646 h 220"/>
                <a:gd name="T60" fmla="*/ 2147483646 w 334"/>
                <a:gd name="T61" fmla="*/ 2147483646 h 220"/>
                <a:gd name="T62" fmla="*/ 2147483646 w 334"/>
                <a:gd name="T63" fmla="*/ 2147483646 h 220"/>
                <a:gd name="T64" fmla="*/ 2147483646 w 334"/>
                <a:gd name="T65" fmla="*/ 2147483646 h 220"/>
                <a:gd name="T66" fmla="*/ 2147483646 w 334"/>
                <a:gd name="T67" fmla="*/ 2147483646 h 220"/>
                <a:gd name="T68" fmla="*/ 2147483646 w 334"/>
                <a:gd name="T69" fmla="*/ 2147483646 h 220"/>
                <a:gd name="T70" fmla="*/ 2147483646 w 334"/>
                <a:gd name="T71" fmla="*/ 2147483646 h 220"/>
                <a:gd name="T72" fmla="*/ 2147483646 w 334"/>
                <a:gd name="T73" fmla="*/ 2147483646 h 220"/>
                <a:gd name="T74" fmla="*/ 2147483646 w 334"/>
                <a:gd name="T75" fmla="*/ 2147483646 h 220"/>
                <a:gd name="T76" fmla="*/ 2147483646 w 334"/>
                <a:gd name="T77" fmla="*/ 2147483646 h 220"/>
                <a:gd name="T78" fmla="*/ 2147483646 w 334"/>
                <a:gd name="T79" fmla="*/ 2147483646 h 220"/>
                <a:gd name="T80" fmla="*/ 2147483646 w 334"/>
                <a:gd name="T81" fmla="*/ 2147483646 h 220"/>
                <a:gd name="T82" fmla="*/ 2147483646 w 334"/>
                <a:gd name="T83" fmla="*/ 2147483646 h 220"/>
                <a:gd name="T84" fmla="*/ 2147483646 w 334"/>
                <a:gd name="T85" fmla="*/ 2147483646 h 220"/>
                <a:gd name="T86" fmla="*/ 2147483646 w 334"/>
                <a:gd name="T87" fmla="*/ 2147483646 h 220"/>
                <a:gd name="T88" fmla="*/ 2147483646 w 334"/>
                <a:gd name="T89" fmla="*/ 2147483646 h 220"/>
                <a:gd name="T90" fmla="*/ 2147483646 w 334"/>
                <a:gd name="T91" fmla="*/ 2147483646 h 220"/>
                <a:gd name="T92" fmla="*/ 2147483646 w 334"/>
                <a:gd name="T93" fmla="*/ 2147483646 h 220"/>
                <a:gd name="T94" fmla="*/ 2147483646 w 334"/>
                <a:gd name="T95" fmla="*/ 2147483646 h 220"/>
                <a:gd name="T96" fmla="*/ 2147483646 w 334"/>
                <a:gd name="T97" fmla="*/ 2147483646 h 220"/>
                <a:gd name="T98" fmla="*/ 2147483646 w 334"/>
                <a:gd name="T99" fmla="*/ 2147483646 h 220"/>
                <a:gd name="T100" fmla="*/ 2147483646 w 334"/>
                <a:gd name="T101" fmla="*/ 2147483646 h 220"/>
                <a:gd name="T102" fmla="*/ 2147483646 w 334"/>
                <a:gd name="T103" fmla="*/ 2147483646 h 220"/>
                <a:gd name="T104" fmla="*/ 2147483646 w 334"/>
                <a:gd name="T105" fmla="*/ 2147483646 h 220"/>
                <a:gd name="T106" fmla="*/ 2147483646 w 334"/>
                <a:gd name="T107" fmla="*/ 2147483646 h 220"/>
                <a:gd name="T108" fmla="*/ 2147483646 w 334"/>
                <a:gd name="T109" fmla="*/ 2147483646 h 220"/>
                <a:gd name="T110" fmla="*/ 2147483646 w 334"/>
                <a:gd name="T111" fmla="*/ 2147483646 h 220"/>
                <a:gd name="T112" fmla="*/ 2147483646 w 334"/>
                <a:gd name="T113" fmla="*/ 2147483646 h 220"/>
                <a:gd name="T114" fmla="*/ 2147483646 w 334"/>
                <a:gd name="T115" fmla="*/ 2147483646 h 220"/>
                <a:gd name="T116" fmla="*/ 2147483646 w 334"/>
                <a:gd name="T117" fmla="*/ 2147483646 h 220"/>
                <a:gd name="T118" fmla="*/ 2147483646 w 334"/>
                <a:gd name="T119" fmla="*/ 2147483646 h 22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34"/>
                <a:gd name="T181" fmla="*/ 0 h 220"/>
                <a:gd name="T182" fmla="*/ 334 w 334"/>
                <a:gd name="T183" fmla="*/ 220 h 22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34" h="220">
                  <a:moveTo>
                    <a:pt x="175" y="41"/>
                  </a:moveTo>
                  <a:lnTo>
                    <a:pt x="157" y="27"/>
                  </a:lnTo>
                  <a:lnTo>
                    <a:pt x="159" y="22"/>
                  </a:lnTo>
                  <a:lnTo>
                    <a:pt x="150" y="13"/>
                  </a:lnTo>
                  <a:lnTo>
                    <a:pt x="141" y="0"/>
                  </a:lnTo>
                  <a:lnTo>
                    <a:pt x="130" y="13"/>
                  </a:lnTo>
                  <a:lnTo>
                    <a:pt x="125" y="9"/>
                  </a:lnTo>
                  <a:lnTo>
                    <a:pt x="111" y="20"/>
                  </a:lnTo>
                  <a:lnTo>
                    <a:pt x="111" y="25"/>
                  </a:lnTo>
                  <a:lnTo>
                    <a:pt x="98" y="31"/>
                  </a:lnTo>
                  <a:lnTo>
                    <a:pt x="59" y="61"/>
                  </a:lnTo>
                  <a:lnTo>
                    <a:pt x="50" y="73"/>
                  </a:lnTo>
                  <a:lnTo>
                    <a:pt x="50" y="88"/>
                  </a:lnTo>
                  <a:lnTo>
                    <a:pt x="36" y="93"/>
                  </a:lnTo>
                  <a:lnTo>
                    <a:pt x="9" y="120"/>
                  </a:lnTo>
                  <a:lnTo>
                    <a:pt x="9" y="132"/>
                  </a:lnTo>
                  <a:lnTo>
                    <a:pt x="0" y="143"/>
                  </a:lnTo>
                  <a:lnTo>
                    <a:pt x="4" y="159"/>
                  </a:lnTo>
                  <a:lnTo>
                    <a:pt x="15" y="150"/>
                  </a:lnTo>
                  <a:lnTo>
                    <a:pt x="29" y="136"/>
                  </a:lnTo>
                  <a:lnTo>
                    <a:pt x="47" y="134"/>
                  </a:lnTo>
                  <a:lnTo>
                    <a:pt x="59" y="136"/>
                  </a:lnTo>
                  <a:lnTo>
                    <a:pt x="63" y="159"/>
                  </a:lnTo>
                  <a:lnTo>
                    <a:pt x="61" y="173"/>
                  </a:lnTo>
                  <a:lnTo>
                    <a:pt x="70" y="182"/>
                  </a:lnTo>
                  <a:lnTo>
                    <a:pt x="79" y="189"/>
                  </a:lnTo>
                  <a:lnTo>
                    <a:pt x="102" y="191"/>
                  </a:lnTo>
                  <a:lnTo>
                    <a:pt x="148" y="198"/>
                  </a:lnTo>
                  <a:lnTo>
                    <a:pt x="157" y="191"/>
                  </a:lnTo>
                  <a:lnTo>
                    <a:pt x="164" y="182"/>
                  </a:lnTo>
                  <a:lnTo>
                    <a:pt x="168" y="164"/>
                  </a:lnTo>
                  <a:lnTo>
                    <a:pt x="187" y="164"/>
                  </a:lnTo>
                  <a:lnTo>
                    <a:pt x="191" y="175"/>
                  </a:lnTo>
                  <a:lnTo>
                    <a:pt x="191" y="203"/>
                  </a:lnTo>
                  <a:lnTo>
                    <a:pt x="212" y="219"/>
                  </a:lnTo>
                  <a:lnTo>
                    <a:pt x="228" y="193"/>
                  </a:lnTo>
                  <a:lnTo>
                    <a:pt x="246" y="184"/>
                  </a:lnTo>
                  <a:lnTo>
                    <a:pt x="264" y="187"/>
                  </a:lnTo>
                  <a:lnTo>
                    <a:pt x="280" y="196"/>
                  </a:lnTo>
                  <a:lnTo>
                    <a:pt x="285" y="203"/>
                  </a:lnTo>
                  <a:lnTo>
                    <a:pt x="289" y="180"/>
                  </a:lnTo>
                  <a:lnTo>
                    <a:pt x="301" y="157"/>
                  </a:lnTo>
                  <a:lnTo>
                    <a:pt x="326" y="152"/>
                  </a:lnTo>
                  <a:lnTo>
                    <a:pt x="333" y="136"/>
                  </a:lnTo>
                  <a:lnTo>
                    <a:pt x="326" y="123"/>
                  </a:lnTo>
                  <a:lnTo>
                    <a:pt x="314" y="116"/>
                  </a:lnTo>
                  <a:lnTo>
                    <a:pt x="282" y="111"/>
                  </a:lnTo>
                  <a:lnTo>
                    <a:pt x="282" y="95"/>
                  </a:lnTo>
                  <a:lnTo>
                    <a:pt x="282" y="79"/>
                  </a:lnTo>
                  <a:lnTo>
                    <a:pt x="282" y="66"/>
                  </a:lnTo>
                  <a:lnTo>
                    <a:pt x="262" y="57"/>
                  </a:lnTo>
                  <a:lnTo>
                    <a:pt x="253" y="61"/>
                  </a:lnTo>
                  <a:lnTo>
                    <a:pt x="234" y="47"/>
                  </a:lnTo>
                  <a:lnTo>
                    <a:pt x="232" y="38"/>
                  </a:lnTo>
                  <a:lnTo>
                    <a:pt x="225" y="29"/>
                  </a:lnTo>
                  <a:lnTo>
                    <a:pt x="225" y="25"/>
                  </a:lnTo>
                  <a:lnTo>
                    <a:pt x="209" y="20"/>
                  </a:lnTo>
                  <a:lnTo>
                    <a:pt x="202" y="27"/>
                  </a:lnTo>
                  <a:lnTo>
                    <a:pt x="189" y="36"/>
                  </a:lnTo>
                  <a:lnTo>
                    <a:pt x="175" y="41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" name="Freeform 23"/>
            <p:cNvSpPr>
              <a:spLocks/>
            </p:cNvSpPr>
            <p:nvPr/>
          </p:nvSpPr>
          <p:spPr bwMode="auto">
            <a:xfrm>
              <a:off x="8719538" y="3984091"/>
              <a:ext cx="746358" cy="334690"/>
            </a:xfrm>
            <a:custGeom>
              <a:avLst/>
              <a:gdLst>
                <a:gd name="T0" fmla="*/ 2147483646 w 507"/>
                <a:gd name="T1" fmla="*/ 2147483646 h 232"/>
                <a:gd name="T2" fmla="*/ 2147483646 w 507"/>
                <a:gd name="T3" fmla="*/ 2147483646 h 232"/>
                <a:gd name="T4" fmla="*/ 2147483646 w 507"/>
                <a:gd name="T5" fmla="*/ 2147483646 h 232"/>
                <a:gd name="T6" fmla="*/ 2147483646 w 507"/>
                <a:gd name="T7" fmla="*/ 2147483646 h 232"/>
                <a:gd name="T8" fmla="*/ 2147483646 w 507"/>
                <a:gd name="T9" fmla="*/ 2147483646 h 232"/>
                <a:gd name="T10" fmla="*/ 2147483646 w 507"/>
                <a:gd name="T11" fmla="*/ 2147483646 h 232"/>
                <a:gd name="T12" fmla="*/ 2147483646 w 507"/>
                <a:gd name="T13" fmla="*/ 2147483646 h 232"/>
                <a:gd name="T14" fmla="*/ 2147483646 w 507"/>
                <a:gd name="T15" fmla="*/ 2147483646 h 232"/>
                <a:gd name="T16" fmla="*/ 2147483646 w 507"/>
                <a:gd name="T17" fmla="*/ 2147483646 h 232"/>
                <a:gd name="T18" fmla="*/ 2147483646 w 507"/>
                <a:gd name="T19" fmla="*/ 2147483646 h 232"/>
                <a:gd name="T20" fmla="*/ 2147483646 w 507"/>
                <a:gd name="T21" fmla="*/ 2147483646 h 232"/>
                <a:gd name="T22" fmla="*/ 2147483646 w 507"/>
                <a:gd name="T23" fmla="*/ 2147483646 h 232"/>
                <a:gd name="T24" fmla="*/ 2147483646 w 507"/>
                <a:gd name="T25" fmla="*/ 2147483646 h 232"/>
                <a:gd name="T26" fmla="*/ 2147483646 w 507"/>
                <a:gd name="T27" fmla="*/ 2147483646 h 232"/>
                <a:gd name="T28" fmla="*/ 2147483646 w 507"/>
                <a:gd name="T29" fmla="*/ 2147483646 h 232"/>
                <a:gd name="T30" fmla="*/ 2147483646 w 507"/>
                <a:gd name="T31" fmla="*/ 2147483646 h 232"/>
                <a:gd name="T32" fmla="*/ 2147483646 w 507"/>
                <a:gd name="T33" fmla="*/ 2147483646 h 232"/>
                <a:gd name="T34" fmla="*/ 2147483646 w 507"/>
                <a:gd name="T35" fmla="*/ 2147483646 h 232"/>
                <a:gd name="T36" fmla="*/ 2147483646 w 507"/>
                <a:gd name="T37" fmla="*/ 2147483646 h 232"/>
                <a:gd name="T38" fmla="*/ 2147483646 w 507"/>
                <a:gd name="T39" fmla="*/ 2147483646 h 232"/>
                <a:gd name="T40" fmla="*/ 2147483646 w 507"/>
                <a:gd name="T41" fmla="*/ 2147483646 h 232"/>
                <a:gd name="T42" fmla="*/ 2147483646 w 507"/>
                <a:gd name="T43" fmla="*/ 2147483646 h 232"/>
                <a:gd name="T44" fmla="*/ 2147483646 w 507"/>
                <a:gd name="T45" fmla="*/ 2147483646 h 232"/>
                <a:gd name="T46" fmla="*/ 2147483646 w 507"/>
                <a:gd name="T47" fmla="*/ 2147483646 h 232"/>
                <a:gd name="T48" fmla="*/ 2147483646 w 507"/>
                <a:gd name="T49" fmla="*/ 2147483646 h 232"/>
                <a:gd name="T50" fmla="*/ 2147483646 w 507"/>
                <a:gd name="T51" fmla="*/ 2147483646 h 232"/>
                <a:gd name="T52" fmla="*/ 2147483646 w 507"/>
                <a:gd name="T53" fmla="*/ 2147483646 h 232"/>
                <a:gd name="T54" fmla="*/ 2147483646 w 507"/>
                <a:gd name="T55" fmla="*/ 2147483646 h 232"/>
                <a:gd name="T56" fmla="*/ 2147483646 w 507"/>
                <a:gd name="T57" fmla="*/ 2147483646 h 232"/>
                <a:gd name="T58" fmla="*/ 2147483646 w 507"/>
                <a:gd name="T59" fmla="*/ 2147483646 h 232"/>
                <a:gd name="T60" fmla="*/ 2147483646 w 507"/>
                <a:gd name="T61" fmla="*/ 2147483646 h 232"/>
                <a:gd name="T62" fmla="*/ 0 w 507"/>
                <a:gd name="T63" fmla="*/ 2147483646 h 2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07"/>
                <a:gd name="T97" fmla="*/ 0 h 232"/>
                <a:gd name="T98" fmla="*/ 507 w 507"/>
                <a:gd name="T99" fmla="*/ 232 h 23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07" h="232">
                  <a:moveTo>
                    <a:pt x="0" y="83"/>
                  </a:moveTo>
                  <a:lnTo>
                    <a:pt x="22" y="81"/>
                  </a:lnTo>
                  <a:lnTo>
                    <a:pt x="29" y="79"/>
                  </a:lnTo>
                  <a:lnTo>
                    <a:pt x="40" y="92"/>
                  </a:lnTo>
                  <a:lnTo>
                    <a:pt x="54" y="88"/>
                  </a:lnTo>
                  <a:lnTo>
                    <a:pt x="70" y="90"/>
                  </a:lnTo>
                  <a:lnTo>
                    <a:pt x="81" y="97"/>
                  </a:lnTo>
                  <a:lnTo>
                    <a:pt x="99" y="88"/>
                  </a:lnTo>
                  <a:lnTo>
                    <a:pt x="122" y="88"/>
                  </a:lnTo>
                  <a:lnTo>
                    <a:pt x="131" y="99"/>
                  </a:lnTo>
                  <a:lnTo>
                    <a:pt x="147" y="101"/>
                  </a:lnTo>
                  <a:lnTo>
                    <a:pt x="154" y="95"/>
                  </a:lnTo>
                  <a:lnTo>
                    <a:pt x="181" y="90"/>
                  </a:lnTo>
                  <a:lnTo>
                    <a:pt x="192" y="90"/>
                  </a:lnTo>
                  <a:lnTo>
                    <a:pt x="211" y="97"/>
                  </a:lnTo>
                  <a:lnTo>
                    <a:pt x="233" y="113"/>
                  </a:lnTo>
                  <a:lnTo>
                    <a:pt x="251" y="106"/>
                  </a:lnTo>
                  <a:lnTo>
                    <a:pt x="254" y="90"/>
                  </a:lnTo>
                  <a:lnTo>
                    <a:pt x="242" y="72"/>
                  </a:lnTo>
                  <a:lnTo>
                    <a:pt x="238" y="45"/>
                  </a:lnTo>
                  <a:lnTo>
                    <a:pt x="294" y="6"/>
                  </a:lnTo>
                  <a:lnTo>
                    <a:pt x="306" y="6"/>
                  </a:lnTo>
                  <a:lnTo>
                    <a:pt x="308" y="20"/>
                  </a:lnTo>
                  <a:lnTo>
                    <a:pt x="326" y="22"/>
                  </a:lnTo>
                  <a:lnTo>
                    <a:pt x="360" y="18"/>
                  </a:lnTo>
                  <a:lnTo>
                    <a:pt x="376" y="2"/>
                  </a:lnTo>
                  <a:lnTo>
                    <a:pt x="422" y="0"/>
                  </a:lnTo>
                  <a:lnTo>
                    <a:pt x="431" y="20"/>
                  </a:lnTo>
                  <a:lnTo>
                    <a:pt x="449" y="20"/>
                  </a:lnTo>
                  <a:lnTo>
                    <a:pt x="465" y="9"/>
                  </a:lnTo>
                  <a:lnTo>
                    <a:pt x="494" y="27"/>
                  </a:lnTo>
                  <a:lnTo>
                    <a:pt x="494" y="58"/>
                  </a:lnTo>
                  <a:lnTo>
                    <a:pt x="506" y="72"/>
                  </a:lnTo>
                  <a:lnTo>
                    <a:pt x="503" y="92"/>
                  </a:lnTo>
                  <a:lnTo>
                    <a:pt x="494" y="113"/>
                  </a:lnTo>
                  <a:lnTo>
                    <a:pt x="478" y="113"/>
                  </a:lnTo>
                  <a:lnTo>
                    <a:pt x="474" y="117"/>
                  </a:lnTo>
                  <a:lnTo>
                    <a:pt x="483" y="133"/>
                  </a:lnTo>
                  <a:lnTo>
                    <a:pt x="483" y="151"/>
                  </a:lnTo>
                  <a:lnTo>
                    <a:pt x="474" y="165"/>
                  </a:lnTo>
                  <a:lnTo>
                    <a:pt x="449" y="178"/>
                  </a:lnTo>
                  <a:lnTo>
                    <a:pt x="447" y="192"/>
                  </a:lnTo>
                  <a:lnTo>
                    <a:pt x="447" y="206"/>
                  </a:lnTo>
                  <a:lnTo>
                    <a:pt x="426" y="210"/>
                  </a:lnTo>
                  <a:lnTo>
                    <a:pt x="388" y="208"/>
                  </a:lnTo>
                  <a:lnTo>
                    <a:pt x="369" y="215"/>
                  </a:lnTo>
                  <a:lnTo>
                    <a:pt x="338" y="215"/>
                  </a:lnTo>
                  <a:lnTo>
                    <a:pt x="324" y="231"/>
                  </a:lnTo>
                  <a:lnTo>
                    <a:pt x="272" y="212"/>
                  </a:lnTo>
                  <a:lnTo>
                    <a:pt x="247" y="215"/>
                  </a:lnTo>
                  <a:lnTo>
                    <a:pt x="181" y="201"/>
                  </a:lnTo>
                  <a:lnTo>
                    <a:pt x="172" y="185"/>
                  </a:lnTo>
                  <a:lnTo>
                    <a:pt x="172" y="167"/>
                  </a:lnTo>
                  <a:lnTo>
                    <a:pt x="167" y="158"/>
                  </a:lnTo>
                  <a:lnTo>
                    <a:pt x="161" y="154"/>
                  </a:lnTo>
                  <a:lnTo>
                    <a:pt x="120" y="156"/>
                  </a:lnTo>
                  <a:lnTo>
                    <a:pt x="63" y="160"/>
                  </a:lnTo>
                  <a:lnTo>
                    <a:pt x="58" y="147"/>
                  </a:lnTo>
                  <a:lnTo>
                    <a:pt x="47" y="142"/>
                  </a:lnTo>
                  <a:lnTo>
                    <a:pt x="31" y="138"/>
                  </a:lnTo>
                  <a:lnTo>
                    <a:pt x="15" y="133"/>
                  </a:lnTo>
                  <a:lnTo>
                    <a:pt x="15" y="117"/>
                  </a:lnTo>
                  <a:lnTo>
                    <a:pt x="15" y="95"/>
                  </a:lnTo>
                  <a:lnTo>
                    <a:pt x="0" y="83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9374421" y="4025668"/>
              <a:ext cx="702700" cy="411605"/>
            </a:xfrm>
            <a:custGeom>
              <a:avLst/>
              <a:gdLst>
                <a:gd name="T0" fmla="*/ 2147483646 w 474"/>
                <a:gd name="T1" fmla="*/ 2147483646 h 286"/>
                <a:gd name="T2" fmla="*/ 2147483646 w 474"/>
                <a:gd name="T3" fmla="*/ 2147483646 h 286"/>
                <a:gd name="T4" fmla="*/ 2147483646 w 474"/>
                <a:gd name="T5" fmla="*/ 2147483646 h 286"/>
                <a:gd name="T6" fmla="*/ 2147483646 w 474"/>
                <a:gd name="T7" fmla="*/ 2147483646 h 286"/>
                <a:gd name="T8" fmla="*/ 2147483646 w 474"/>
                <a:gd name="T9" fmla="*/ 2147483646 h 286"/>
                <a:gd name="T10" fmla="*/ 2147483646 w 474"/>
                <a:gd name="T11" fmla="*/ 2147483646 h 286"/>
                <a:gd name="T12" fmla="*/ 2147483646 w 474"/>
                <a:gd name="T13" fmla="*/ 2147483646 h 286"/>
                <a:gd name="T14" fmla="*/ 2147483646 w 474"/>
                <a:gd name="T15" fmla="*/ 2147483646 h 286"/>
                <a:gd name="T16" fmla="*/ 2147483646 w 474"/>
                <a:gd name="T17" fmla="*/ 2147483646 h 286"/>
                <a:gd name="T18" fmla="*/ 2147483646 w 474"/>
                <a:gd name="T19" fmla="*/ 2147483646 h 286"/>
                <a:gd name="T20" fmla="*/ 2147483646 w 474"/>
                <a:gd name="T21" fmla="*/ 2147483646 h 286"/>
                <a:gd name="T22" fmla="*/ 2147483646 w 474"/>
                <a:gd name="T23" fmla="*/ 2147483646 h 286"/>
                <a:gd name="T24" fmla="*/ 2147483646 w 474"/>
                <a:gd name="T25" fmla="*/ 2147483646 h 286"/>
                <a:gd name="T26" fmla="*/ 2147483646 w 474"/>
                <a:gd name="T27" fmla="*/ 2147483646 h 286"/>
                <a:gd name="T28" fmla="*/ 2147483646 w 474"/>
                <a:gd name="T29" fmla="*/ 2147483646 h 286"/>
                <a:gd name="T30" fmla="*/ 2147483646 w 474"/>
                <a:gd name="T31" fmla="*/ 2147483646 h 286"/>
                <a:gd name="T32" fmla="*/ 2147483646 w 474"/>
                <a:gd name="T33" fmla="*/ 2147483646 h 286"/>
                <a:gd name="T34" fmla="*/ 2147483646 w 474"/>
                <a:gd name="T35" fmla="*/ 2147483646 h 286"/>
                <a:gd name="T36" fmla="*/ 2147483646 w 474"/>
                <a:gd name="T37" fmla="*/ 2147483646 h 286"/>
                <a:gd name="T38" fmla="*/ 2147483646 w 474"/>
                <a:gd name="T39" fmla="*/ 2147483646 h 286"/>
                <a:gd name="T40" fmla="*/ 2147483646 w 474"/>
                <a:gd name="T41" fmla="*/ 2147483646 h 286"/>
                <a:gd name="T42" fmla="*/ 2147483646 w 474"/>
                <a:gd name="T43" fmla="*/ 2147483646 h 286"/>
                <a:gd name="T44" fmla="*/ 2147483646 w 474"/>
                <a:gd name="T45" fmla="*/ 2147483646 h 286"/>
                <a:gd name="T46" fmla="*/ 2147483646 w 474"/>
                <a:gd name="T47" fmla="*/ 2147483646 h 286"/>
                <a:gd name="T48" fmla="*/ 2147483646 w 474"/>
                <a:gd name="T49" fmla="*/ 2147483646 h 286"/>
                <a:gd name="T50" fmla="*/ 2147483646 w 474"/>
                <a:gd name="T51" fmla="*/ 2147483646 h 286"/>
                <a:gd name="T52" fmla="*/ 2147483646 w 474"/>
                <a:gd name="T53" fmla="*/ 2147483646 h 286"/>
                <a:gd name="T54" fmla="*/ 2147483646 w 474"/>
                <a:gd name="T55" fmla="*/ 2147483646 h 286"/>
                <a:gd name="T56" fmla="*/ 2147483646 w 474"/>
                <a:gd name="T57" fmla="*/ 2147483646 h 286"/>
                <a:gd name="T58" fmla="*/ 2147483646 w 474"/>
                <a:gd name="T59" fmla="*/ 2147483646 h 286"/>
                <a:gd name="T60" fmla="*/ 2147483646 w 474"/>
                <a:gd name="T61" fmla="*/ 2147483646 h 286"/>
                <a:gd name="T62" fmla="*/ 2147483646 w 474"/>
                <a:gd name="T63" fmla="*/ 2147483646 h 286"/>
                <a:gd name="T64" fmla="*/ 2147483646 w 474"/>
                <a:gd name="T65" fmla="*/ 0 h 286"/>
                <a:gd name="T66" fmla="*/ 2147483646 w 474"/>
                <a:gd name="T67" fmla="*/ 2147483646 h 286"/>
                <a:gd name="T68" fmla="*/ 2147483646 w 474"/>
                <a:gd name="T69" fmla="*/ 2147483646 h 286"/>
                <a:gd name="T70" fmla="*/ 2147483646 w 474"/>
                <a:gd name="T71" fmla="*/ 2147483646 h 286"/>
                <a:gd name="T72" fmla="*/ 2147483646 w 474"/>
                <a:gd name="T73" fmla="*/ 2147483646 h 286"/>
                <a:gd name="T74" fmla="*/ 2147483646 w 474"/>
                <a:gd name="T75" fmla="*/ 2147483646 h 286"/>
                <a:gd name="T76" fmla="*/ 2147483646 w 474"/>
                <a:gd name="T77" fmla="*/ 2147483646 h 286"/>
                <a:gd name="T78" fmla="*/ 2147483646 w 474"/>
                <a:gd name="T79" fmla="*/ 2147483646 h 286"/>
                <a:gd name="T80" fmla="*/ 2147483646 w 474"/>
                <a:gd name="T81" fmla="*/ 2147483646 h 286"/>
                <a:gd name="T82" fmla="*/ 2147483646 w 474"/>
                <a:gd name="T83" fmla="*/ 2147483646 h 286"/>
                <a:gd name="T84" fmla="*/ 2147483646 w 474"/>
                <a:gd name="T85" fmla="*/ 2147483646 h 286"/>
                <a:gd name="T86" fmla="*/ 2147483646 w 474"/>
                <a:gd name="T87" fmla="*/ 2147483646 h 286"/>
                <a:gd name="T88" fmla="*/ 2147483646 w 474"/>
                <a:gd name="T89" fmla="*/ 2147483646 h 286"/>
                <a:gd name="T90" fmla="*/ 2147483646 w 474"/>
                <a:gd name="T91" fmla="*/ 2147483646 h 286"/>
                <a:gd name="T92" fmla="*/ 2147483646 w 474"/>
                <a:gd name="T93" fmla="*/ 2147483646 h 286"/>
                <a:gd name="T94" fmla="*/ 2147483646 w 474"/>
                <a:gd name="T95" fmla="*/ 2147483646 h 286"/>
                <a:gd name="T96" fmla="*/ 2147483646 w 474"/>
                <a:gd name="T97" fmla="*/ 2147483646 h 286"/>
                <a:gd name="T98" fmla="*/ 2147483646 w 474"/>
                <a:gd name="T99" fmla="*/ 2147483646 h 286"/>
                <a:gd name="T100" fmla="*/ 2147483646 w 474"/>
                <a:gd name="T101" fmla="*/ 2147483646 h 286"/>
                <a:gd name="T102" fmla="*/ 2147483646 w 474"/>
                <a:gd name="T103" fmla="*/ 2147483646 h 286"/>
                <a:gd name="T104" fmla="*/ 2147483646 w 474"/>
                <a:gd name="T105" fmla="*/ 2147483646 h 286"/>
                <a:gd name="T106" fmla="*/ 2147483646 w 474"/>
                <a:gd name="T107" fmla="*/ 2147483646 h 286"/>
                <a:gd name="T108" fmla="*/ 2147483646 w 474"/>
                <a:gd name="T109" fmla="*/ 2147483646 h 286"/>
                <a:gd name="T110" fmla="*/ 2147483646 w 474"/>
                <a:gd name="T111" fmla="*/ 2147483646 h 286"/>
                <a:gd name="T112" fmla="*/ 2147483646 w 474"/>
                <a:gd name="T113" fmla="*/ 2147483646 h 286"/>
                <a:gd name="T114" fmla="*/ 2147483646 w 474"/>
                <a:gd name="T115" fmla="*/ 2147483646 h 286"/>
                <a:gd name="T116" fmla="*/ 2147483646 w 474"/>
                <a:gd name="T117" fmla="*/ 2147483646 h 286"/>
                <a:gd name="T118" fmla="*/ 2147483646 w 474"/>
                <a:gd name="T119" fmla="*/ 2147483646 h 286"/>
                <a:gd name="T120" fmla="*/ 0 w 474"/>
                <a:gd name="T121" fmla="*/ 2147483646 h 286"/>
                <a:gd name="T122" fmla="*/ 2147483646 w 474"/>
                <a:gd name="T123" fmla="*/ 2147483646 h 28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74"/>
                <a:gd name="T187" fmla="*/ 0 h 286"/>
                <a:gd name="T188" fmla="*/ 474 w 474"/>
                <a:gd name="T189" fmla="*/ 286 h 28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74" h="286">
                  <a:moveTo>
                    <a:pt x="2" y="180"/>
                  </a:moveTo>
                  <a:lnTo>
                    <a:pt x="18" y="193"/>
                  </a:lnTo>
                  <a:lnTo>
                    <a:pt x="15" y="200"/>
                  </a:lnTo>
                  <a:lnTo>
                    <a:pt x="20" y="212"/>
                  </a:lnTo>
                  <a:lnTo>
                    <a:pt x="31" y="212"/>
                  </a:lnTo>
                  <a:lnTo>
                    <a:pt x="79" y="257"/>
                  </a:lnTo>
                  <a:lnTo>
                    <a:pt x="93" y="259"/>
                  </a:lnTo>
                  <a:lnTo>
                    <a:pt x="131" y="285"/>
                  </a:lnTo>
                  <a:lnTo>
                    <a:pt x="152" y="271"/>
                  </a:lnTo>
                  <a:lnTo>
                    <a:pt x="179" y="273"/>
                  </a:lnTo>
                  <a:lnTo>
                    <a:pt x="188" y="278"/>
                  </a:lnTo>
                  <a:lnTo>
                    <a:pt x="209" y="271"/>
                  </a:lnTo>
                  <a:lnTo>
                    <a:pt x="250" y="253"/>
                  </a:lnTo>
                  <a:lnTo>
                    <a:pt x="297" y="246"/>
                  </a:lnTo>
                  <a:lnTo>
                    <a:pt x="318" y="250"/>
                  </a:lnTo>
                  <a:lnTo>
                    <a:pt x="325" y="259"/>
                  </a:lnTo>
                  <a:lnTo>
                    <a:pt x="341" y="241"/>
                  </a:lnTo>
                  <a:lnTo>
                    <a:pt x="363" y="234"/>
                  </a:lnTo>
                  <a:lnTo>
                    <a:pt x="384" y="230"/>
                  </a:lnTo>
                  <a:lnTo>
                    <a:pt x="422" y="193"/>
                  </a:lnTo>
                  <a:lnTo>
                    <a:pt x="432" y="171"/>
                  </a:lnTo>
                  <a:lnTo>
                    <a:pt x="436" y="127"/>
                  </a:lnTo>
                  <a:lnTo>
                    <a:pt x="441" y="91"/>
                  </a:lnTo>
                  <a:lnTo>
                    <a:pt x="457" y="91"/>
                  </a:lnTo>
                  <a:lnTo>
                    <a:pt x="466" y="77"/>
                  </a:lnTo>
                  <a:lnTo>
                    <a:pt x="473" y="66"/>
                  </a:lnTo>
                  <a:lnTo>
                    <a:pt x="459" y="57"/>
                  </a:lnTo>
                  <a:lnTo>
                    <a:pt x="452" y="61"/>
                  </a:lnTo>
                  <a:lnTo>
                    <a:pt x="429" y="57"/>
                  </a:lnTo>
                  <a:lnTo>
                    <a:pt x="418" y="38"/>
                  </a:lnTo>
                  <a:lnTo>
                    <a:pt x="404" y="18"/>
                  </a:lnTo>
                  <a:lnTo>
                    <a:pt x="391" y="18"/>
                  </a:lnTo>
                  <a:lnTo>
                    <a:pt x="368" y="0"/>
                  </a:lnTo>
                  <a:lnTo>
                    <a:pt x="357" y="2"/>
                  </a:lnTo>
                  <a:lnTo>
                    <a:pt x="309" y="9"/>
                  </a:lnTo>
                  <a:lnTo>
                    <a:pt x="302" y="20"/>
                  </a:lnTo>
                  <a:lnTo>
                    <a:pt x="288" y="36"/>
                  </a:lnTo>
                  <a:lnTo>
                    <a:pt x="272" y="45"/>
                  </a:lnTo>
                  <a:lnTo>
                    <a:pt x="256" y="50"/>
                  </a:lnTo>
                  <a:lnTo>
                    <a:pt x="245" y="45"/>
                  </a:lnTo>
                  <a:lnTo>
                    <a:pt x="234" y="38"/>
                  </a:lnTo>
                  <a:lnTo>
                    <a:pt x="227" y="36"/>
                  </a:lnTo>
                  <a:lnTo>
                    <a:pt x="213" y="43"/>
                  </a:lnTo>
                  <a:lnTo>
                    <a:pt x="193" y="54"/>
                  </a:lnTo>
                  <a:lnTo>
                    <a:pt x="154" y="70"/>
                  </a:lnTo>
                  <a:lnTo>
                    <a:pt x="136" y="72"/>
                  </a:lnTo>
                  <a:lnTo>
                    <a:pt x="93" y="70"/>
                  </a:lnTo>
                  <a:lnTo>
                    <a:pt x="88" y="68"/>
                  </a:lnTo>
                  <a:lnTo>
                    <a:pt x="77" y="52"/>
                  </a:lnTo>
                  <a:lnTo>
                    <a:pt x="63" y="43"/>
                  </a:lnTo>
                  <a:lnTo>
                    <a:pt x="59" y="50"/>
                  </a:lnTo>
                  <a:lnTo>
                    <a:pt x="56" y="66"/>
                  </a:lnTo>
                  <a:lnTo>
                    <a:pt x="50" y="84"/>
                  </a:lnTo>
                  <a:lnTo>
                    <a:pt x="34" y="84"/>
                  </a:lnTo>
                  <a:lnTo>
                    <a:pt x="29" y="88"/>
                  </a:lnTo>
                  <a:lnTo>
                    <a:pt x="38" y="104"/>
                  </a:lnTo>
                  <a:lnTo>
                    <a:pt x="36" y="120"/>
                  </a:lnTo>
                  <a:lnTo>
                    <a:pt x="25" y="136"/>
                  </a:lnTo>
                  <a:lnTo>
                    <a:pt x="18" y="143"/>
                  </a:lnTo>
                  <a:lnTo>
                    <a:pt x="4" y="150"/>
                  </a:lnTo>
                  <a:lnTo>
                    <a:pt x="0" y="164"/>
                  </a:lnTo>
                  <a:lnTo>
                    <a:pt x="2" y="18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9075046" y="4285520"/>
              <a:ext cx="330561" cy="187093"/>
            </a:xfrm>
            <a:custGeom>
              <a:avLst/>
              <a:gdLst>
                <a:gd name="T0" fmla="*/ 2147483646 w 224"/>
                <a:gd name="T1" fmla="*/ 2147483646 h 130"/>
                <a:gd name="T2" fmla="*/ 2147483646 w 224"/>
                <a:gd name="T3" fmla="*/ 2147483646 h 130"/>
                <a:gd name="T4" fmla="*/ 2147483646 w 224"/>
                <a:gd name="T5" fmla="*/ 2147483646 h 130"/>
                <a:gd name="T6" fmla="*/ 2147483646 w 224"/>
                <a:gd name="T7" fmla="*/ 2147483646 h 130"/>
                <a:gd name="T8" fmla="*/ 2147483646 w 224"/>
                <a:gd name="T9" fmla="*/ 2147483646 h 130"/>
                <a:gd name="T10" fmla="*/ 0 w 224"/>
                <a:gd name="T11" fmla="*/ 2147483646 h 130"/>
                <a:gd name="T12" fmla="*/ 2147483646 w 224"/>
                <a:gd name="T13" fmla="*/ 2147483646 h 130"/>
                <a:gd name="T14" fmla="*/ 2147483646 w 224"/>
                <a:gd name="T15" fmla="*/ 2147483646 h 130"/>
                <a:gd name="T16" fmla="*/ 2147483646 w 224"/>
                <a:gd name="T17" fmla="*/ 2147483646 h 130"/>
                <a:gd name="T18" fmla="*/ 2147483646 w 224"/>
                <a:gd name="T19" fmla="*/ 2147483646 h 130"/>
                <a:gd name="T20" fmla="*/ 2147483646 w 224"/>
                <a:gd name="T21" fmla="*/ 2147483646 h 130"/>
                <a:gd name="T22" fmla="*/ 2147483646 w 224"/>
                <a:gd name="T23" fmla="*/ 2147483646 h 130"/>
                <a:gd name="T24" fmla="*/ 2147483646 w 224"/>
                <a:gd name="T25" fmla="*/ 2147483646 h 130"/>
                <a:gd name="T26" fmla="*/ 2147483646 w 224"/>
                <a:gd name="T27" fmla="*/ 2147483646 h 130"/>
                <a:gd name="T28" fmla="*/ 2147483646 w 224"/>
                <a:gd name="T29" fmla="*/ 2147483646 h 130"/>
                <a:gd name="T30" fmla="*/ 2147483646 w 224"/>
                <a:gd name="T31" fmla="*/ 2147483646 h 130"/>
                <a:gd name="T32" fmla="*/ 2147483646 w 224"/>
                <a:gd name="T33" fmla="*/ 0 h 130"/>
                <a:gd name="T34" fmla="*/ 2147483646 w 224"/>
                <a:gd name="T35" fmla="*/ 2147483646 h 130"/>
                <a:gd name="T36" fmla="*/ 2147483646 w 224"/>
                <a:gd name="T37" fmla="*/ 2147483646 h 130"/>
                <a:gd name="T38" fmla="*/ 2147483646 w 224"/>
                <a:gd name="T39" fmla="*/ 0 h 130"/>
                <a:gd name="T40" fmla="*/ 2147483646 w 224"/>
                <a:gd name="T41" fmla="*/ 2147483646 h 130"/>
                <a:gd name="T42" fmla="*/ 2147483646 w 224"/>
                <a:gd name="T43" fmla="*/ 2147483646 h 130"/>
                <a:gd name="T44" fmla="*/ 2147483646 w 224"/>
                <a:gd name="T45" fmla="*/ 2147483646 h 130"/>
                <a:gd name="T46" fmla="*/ 2147483646 w 224"/>
                <a:gd name="T47" fmla="*/ 2147483646 h 130"/>
                <a:gd name="T48" fmla="*/ 2147483646 w 224"/>
                <a:gd name="T49" fmla="*/ 2147483646 h 130"/>
                <a:gd name="T50" fmla="*/ 2147483646 w 224"/>
                <a:gd name="T51" fmla="*/ 2147483646 h 130"/>
                <a:gd name="T52" fmla="*/ 2147483646 w 224"/>
                <a:gd name="T53" fmla="*/ 2147483646 h 130"/>
                <a:gd name="T54" fmla="*/ 2147483646 w 224"/>
                <a:gd name="T55" fmla="*/ 2147483646 h 1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24"/>
                <a:gd name="T85" fmla="*/ 0 h 130"/>
                <a:gd name="T86" fmla="*/ 224 w 224"/>
                <a:gd name="T87" fmla="*/ 130 h 13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24" h="130">
                  <a:moveTo>
                    <a:pt x="20" y="70"/>
                  </a:moveTo>
                  <a:lnTo>
                    <a:pt x="40" y="92"/>
                  </a:lnTo>
                  <a:lnTo>
                    <a:pt x="34" y="104"/>
                  </a:lnTo>
                  <a:lnTo>
                    <a:pt x="25" y="110"/>
                  </a:lnTo>
                  <a:lnTo>
                    <a:pt x="13" y="113"/>
                  </a:lnTo>
                  <a:lnTo>
                    <a:pt x="0" y="115"/>
                  </a:lnTo>
                  <a:lnTo>
                    <a:pt x="22" y="126"/>
                  </a:lnTo>
                  <a:lnTo>
                    <a:pt x="31" y="129"/>
                  </a:lnTo>
                  <a:lnTo>
                    <a:pt x="59" y="110"/>
                  </a:lnTo>
                  <a:lnTo>
                    <a:pt x="120" y="126"/>
                  </a:lnTo>
                  <a:lnTo>
                    <a:pt x="161" y="81"/>
                  </a:lnTo>
                  <a:lnTo>
                    <a:pt x="170" y="63"/>
                  </a:lnTo>
                  <a:lnTo>
                    <a:pt x="177" y="58"/>
                  </a:lnTo>
                  <a:lnTo>
                    <a:pt x="200" y="61"/>
                  </a:lnTo>
                  <a:lnTo>
                    <a:pt x="223" y="33"/>
                  </a:lnTo>
                  <a:lnTo>
                    <a:pt x="220" y="15"/>
                  </a:lnTo>
                  <a:lnTo>
                    <a:pt x="204" y="0"/>
                  </a:lnTo>
                  <a:lnTo>
                    <a:pt x="193" y="2"/>
                  </a:lnTo>
                  <a:lnTo>
                    <a:pt x="184" y="4"/>
                  </a:lnTo>
                  <a:lnTo>
                    <a:pt x="163" y="0"/>
                  </a:lnTo>
                  <a:lnTo>
                    <a:pt x="143" y="2"/>
                  </a:lnTo>
                  <a:lnTo>
                    <a:pt x="122" y="6"/>
                  </a:lnTo>
                  <a:lnTo>
                    <a:pt x="95" y="4"/>
                  </a:lnTo>
                  <a:lnTo>
                    <a:pt x="81" y="22"/>
                  </a:lnTo>
                  <a:lnTo>
                    <a:pt x="34" y="6"/>
                  </a:lnTo>
                  <a:lnTo>
                    <a:pt x="18" y="6"/>
                  </a:lnTo>
                  <a:lnTo>
                    <a:pt x="18" y="36"/>
                  </a:lnTo>
                  <a:lnTo>
                    <a:pt x="20" y="7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10043857" y="4622288"/>
              <a:ext cx="634094" cy="455260"/>
            </a:xfrm>
            <a:custGeom>
              <a:avLst/>
              <a:gdLst>
                <a:gd name="T0" fmla="*/ 2147483646 w 430"/>
                <a:gd name="T1" fmla="*/ 2147483646 h 316"/>
                <a:gd name="T2" fmla="*/ 2147483646 w 430"/>
                <a:gd name="T3" fmla="*/ 2147483646 h 316"/>
                <a:gd name="T4" fmla="*/ 2147483646 w 430"/>
                <a:gd name="T5" fmla="*/ 2147483646 h 316"/>
                <a:gd name="T6" fmla="*/ 2147483646 w 430"/>
                <a:gd name="T7" fmla="*/ 2147483646 h 316"/>
                <a:gd name="T8" fmla="*/ 2147483646 w 430"/>
                <a:gd name="T9" fmla="*/ 2147483646 h 316"/>
                <a:gd name="T10" fmla="*/ 2147483646 w 430"/>
                <a:gd name="T11" fmla="*/ 2147483646 h 316"/>
                <a:gd name="T12" fmla="*/ 2147483646 w 430"/>
                <a:gd name="T13" fmla="*/ 2147483646 h 316"/>
                <a:gd name="T14" fmla="*/ 2147483646 w 430"/>
                <a:gd name="T15" fmla="*/ 2147483646 h 316"/>
                <a:gd name="T16" fmla="*/ 2147483646 w 430"/>
                <a:gd name="T17" fmla="*/ 2147483646 h 316"/>
                <a:gd name="T18" fmla="*/ 2147483646 w 430"/>
                <a:gd name="T19" fmla="*/ 2147483646 h 316"/>
                <a:gd name="T20" fmla="*/ 2147483646 w 430"/>
                <a:gd name="T21" fmla="*/ 2147483646 h 316"/>
                <a:gd name="T22" fmla="*/ 2147483646 w 430"/>
                <a:gd name="T23" fmla="*/ 2147483646 h 316"/>
                <a:gd name="T24" fmla="*/ 2147483646 w 430"/>
                <a:gd name="T25" fmla="*/ 2147483646 h 316"/>
                <a:gd name="T26" fmla="*/ 2147483646 w 430"/>
                <a:gd name="T27" fmla="*/ 2147483646 h 316"/>
                <a:gd name="T28" fmla="*/ 2147483646 w 430"/>
                <a:gd name="T29" fmla="*/ 2147483646 h 316"/>
                <a:gd name="T30" fmla="*/ 2147483646 w 430"/>
                <a:gd name="T31" fmla="*/ 2147483646 h 316"/>
                <a:gd name="T32" fmla="*/ 2147483646 w 430"/>
                <a:gd name="T33" fmla="*/ 2147483646 h 316"/>
                <a:gd name="T34" fmla="*/ 2147483646 w 430"/>
                <a:gd name="T35" fmla="*/ 2147483646 h 316"/>
                <a:gd name="T36" fmla="*/ 2147483646 w 430"/>
                <a:gd name="T37" fmla="*/ 2147483646 h 316"/>
                <a:gd name="T38" fmla="*/ 2147483646 w 430"/>
                <a:gd name="T39" fmla="*/ 2147483646 h 316"/>
                <a:gd name="T40" fmla="*/ 2147483646 w 430"/>
                <a:gd name="T41" fmla="*/ 2147483646 h 316"/>
                <a:gd name="T42" fmla="*/ 2147483646 w 430"/>
                <a:gd name="T43" fmla="*/ 2147483646 h 316"/>
                <a:gd name="T44" fmla="*/ 2147483646 w 430"/>
                <a:gd name="T45" fmla="*/ 2147483646 h 316"/>
                <a:gd name="T46" fmla="*/ 2147483646 w 430"/>
                <a:gd name="T47" fmla="*/ 2147483646 h 316"/>
                <a:gd name="T48" fmla="*/ 2147483646 w 430"/>
                <a:gd name="T49" fmla="*/ 2147483646 h 316"/>
                <a:gd name="T50" fmla="*/ 2147483646 w 430"/>
                <a:gd name="T51" fmla="*/ 2147483646 h 316"/>
                <a:gd name="T52" fmla="*/ 2147483646 w 430"/>
                <a:gd name="T53" fmla="*/ 2147483646 h 316"/>
                <a:gd name="T54" fmla="*/ 2147483646 w 430"/>
                <a:gd name="T55" fmla="*/ 2147483646 h 316"/>
                <a:gd name="T56" fmla="*/ 2147483646 w 430"/>
                <a:gd name="T57" fmla="*/ 2147483646 h 316"/>
                <a:gd name="T58" fmla="*/ 2147483646 w 430"/>
                <a:gd name="T59" fmla="*/ 2147483646 h 316"/>
                <a:gd name="T60" fmla="*/ 2147483646 w 430"/>
                <a:gd name="T61" fmla="*/ 2147483646 h 316"/>
                <a:gd name="T62" fmla="*/ 2147483646 w 430"/>
                <a:gd name="T63" fmla="*/ 2147483646 h 316"/>
                <a:gd name="T64" fmla="*/ 2147483646 w 430"/>
                <a:gd name="T65" fmla="*/ 2147483646 h 316"/>
                <a:gd name="T66" fmla="*/ 2147483646 w 430"/>
                <a:gd name="T67" fmla="*/ 2147483646 h 316"/>
                <a:gd name="T68" fmla="*/ 2147483646 w 430"/>
                <a:gd name="T69" fmla="*/ 2147483646 h 316"/>
                <a:gd name="T70" fmla="*/ 2147483646 w 430"/>
                <a:gd name="T71" fmla="*/ 2147483646 h 3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30"/>
                <a:gd name="T109" fmla="*/ 0 h 316"/>
                <a:gd name="T110" fmla="*/ 430 w 430"/>
                <a:gd name="T111" fmla="*/ 316 h 31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30" h="316">
                  <a:moveTo>
                    <a:pt x="11" y="38"/>
                  </a:moveTo>
                  <a:lnTo>
                    <a:pt x="9" y="45"/>
                  </a:lnTo>
                  <a:lnTo>
                    <a:pt x="0" y="52"/>
                  </a:lnTo>
                  <a:lnTo>
                    <a:pt x="2" y="65"/>
                  </a:lnTo>
                  <a:lnTo>
                    <a:pt x="13" y="90"/>
                  </a:lnTo>
                  <a:lnTo>
                    <a:pt x="31" y="92"/>
                  </a:lnTo>
                  <a:lnTo>
                    <a:pt x="34" y="101"/>
                  </a:lnTo>
                  <a:lnTo>
                    <a:pt x="34" y="129"/>
                  </a:lnTo>
                  <a:lnTo>
                    <a:pt x="27" y="138"/>
                  </a:lnTo>
                  <a:lnTo>
                    <a:pt x="6" y="151"/>
                  </a:lnTo>
                  <a:lnTo>
                    <a:pt x="4" y="158"/>
                  </a:lnTo>
                  <a:lnTo>
                    <a:pt x="11" y="179"/>
                  </a:lnTo>
                  <a:lnTo>
                    <a:pt x="11" y="194"/>
                  </a:lnTo>
                  <a:lnTo>
                    <a:pt x="6" y="210"/>
                  </a:lnTo>
                  <a:lnTo>
                    <a:pt x="0" y="219"/>
                  </a:lnTo>
                  <a:lnTo>
                    <a:pt x="11" y="235"/>
                  </a:lnTo>
                  <a:lnTo>
                    <a:pt x="18" y="233"/>
                  </a:lnTo>
                  <a:lnTo>
                    <a:pt x="34" y="249"/>
                  </a:lnTo>
                  <a:lnTo>
                    <a:pt x="34" y="265"/>
                  </a:lnTo>
                  <a:lnTo>
                    <a:pt x="34" y="287"/>
                  </a:lnTo>
                  <a:lnTo>
                    <a:pt x="34" y="296"/>
                  </a:lnTo>
                  <a:lnTo>
                    <a:pt x="49" y="315"/>
                  </a:lnTo>
                  <a:lnTo>
                    <a:pt x="83" y="308"/>
                  </a:lnTo>
                  <a:lnTo>
                    <a:pt x="122" y="296"/>
                  </a:lnTo>
                  <a:lnTo>
                    <a:pt x="152" y="278"/>
                  </a:lnTo>
                  <a:lnTo>
                    <a:pt x="165" y="265"/>
                  </a:lnTo>
                  <a:lnTo>
                    <a:pt x="183" y="292"/>
                  </a:lnTo>
                  <a:lnTo>
                    <a:pt x="199" y="285"/>
                  </a:lnTo>
                  <a:lnTo>
                    <a:pt x="220" y="292"/>
                  </a:lnTo>
                  <a:lnTo>
                    <a:pt x="231" y="294"/>
                  </a:lnTo>
                  <a:lnTo>
                    <a:pt x="256" y="285"/>
                  </a:lnTo>
                  <a:lnTo>
                    <a:pt x="270" y="281"/>
                  </a:lnTo>
                  <a:lnTo>
                    <a:pt x="270" y="267"/>
                  </a:lnTo>
                  <a:lnTo>
                    <a:pt x="272" y="247"/>
                  </a:lnTo>
                  <a:lnTo>
                    <a:pt x="286" y="240"/>
                  </a:lnTo>
                  <a:lnTo>
                    <a:pt x="301" y="247"/>
                  </a:lnTo>
                  <a:lnTo>
                    <a:pt x="304" y="256"/>
                  </a:lnTo>
                  <a:lnTo>
                    <a:pt x="317" y="237"/>
                  </a:lnTo>
                  <a:lnTo>
                    <a:pt x="347" y="224"/>
                  </a:lnTo>
                  <a:lnTo>
                    <a:pt x="374" y="219"/>
                  </a:lnTo>
                  <a:lnTo>
                    <a:pt x="399" y="219"/>
                  </a:lnTo>
                  <a:lnTo>
                    <a:pt x="394" y="197"/>
                  </a:lnTo>
                  <a:lnTo>
                    <a:pt x="392" y="185"/>
                  </a:lnTo>
                  <a:lnTo>
                    <a:pt x="365" y="165"/>
                  </a:lnTo>
                  <a:lnTo>
                    <a:pt x="365" y="160"/>
                  </a:lnTo>
                  <a:lnTo>
                    <a:pt x="379" y="140"/>
                  </a:lnTo>
                  <a:lnTo>
                    <a:pt x="394" y="135"/>
                  </a:lnTo>
                  <a:lnTo>
                    <a:pt x="390" y="124"/>
                  </a:lnTo>
                  <a:lnTo>
                    <a:pt x="397" y="104"/>
                  </a:lnTo>
                  <a:lnTo>
                    <a:pt x="397" y="92"/>
                  </a:lnTo>
                  <a:lnTo>
                    <a:pt x="401" y="67"/>
                  </a:lnTo>
                  <a:lnTo>
                    <a:pt x="406" y="58"/>
                  </a:lnTo>
                  <a:lnTo>
                    <a:pt x="419" y="61"/>
                  </a:lnTo>
                  <a:lnTo>
                    <a:pt x="429" y="45"/>
                  </a:lnTo>
                  <a:lnTo>
                    <a:pt x="419" y="29"/>
                  </a:lnTo>
                  <a:lnTo>
                    <a:pt x="415" y="11"/>
                  </a:lnTo>
                  <a:lnTo>
                    <a:pt x="406" y="13"/>
                  </a:lnTo>
                  <a:lnTo>
                    <a:pt x="358" y="2"/>
                  </a:lnTo>
                  <a:lnTo>
                    <a:pt x="326" y="0"/>
                  </a:lnTo>
                  <a:lnTo>
                    <a:pt x="297" y="6"/>
                  </a:lnTo>
                  <a:lnTo>
                    <a:pt x="270" y="20"/>
                  </a:lnTo>
                  <a:lnTo>
                    <a:pt x="238" y="36"/>
                  </a:lnTo>
                  <a:lnTo>
                    <a:pt x="215" y="54"/>
                  </a:lnTo>
                  <a:lnTo>
                    <a:pt x="192" y="56"/>
                  </a:lnTo>
                  <a:lnTo>
                    <a:pt x="161" y="52"/>
                  </a:lnTo>
                  <a:lnTo>
                    <a:pt x="131" y="61"/>
                  </a:lnTo>
                  <a:lnTo>
                    <a:pt x="113" y="65"/>
                  </a:lnTo>
                  <a:lnTo>
                    <a:pt x="93" y="58"/>
                  </a:lnTo>
                  <a:lnTo>
                    <a:pt x="63" y="47"/>
                  </a:lnTo>
                  <a:lnTo>
                    <a:pt x="45" y="43"/>
                  </a:lnTo>
                  <a:lnTo>
                    <a:pt x="22" y="38"/>
                  </a:lnTo>
                  <a:lnTo>
                    <a:pt x="11" y="38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9675876" y="4905007"/>
              <a:ext cx="247400" cy="403290"/>
            </a:xfrm>
            <a:custGeom>
              <a:avLst/>
              <a:gdLst>
                <a:gd name="T0" fmla="*/ 2147483646 w 168"/>
                <a:gd name="T1" fmla="*/ 2147483646 h 279"/>
                <a:gd name="T2" fmla="*/ 2147483646 w 168"/>
                <a:gd name="T3" fmla="*/ 2147483646 h 279"/>
                <a:gd name="T4" fmla="*/ 2147483646 w 168"/>
                <a:gd name="T5" fmla="*/ 2147483646 h 279"/>
                <a:gd name="T6" fmla="*/ 2147483646 w 168"/>
                <a:gd name="T7" fmla="*/ 2147483646 h 279"/>
                <a:gd name="T8" fmla="*/ 2147483646 w 168"/>
                <a:gd name="T9" fmla="*/ 2147483646 h 279"/>
                <a:gd name="T10" fmla="*/ 2147483646 w 168"/>
                <a:gd name="T11" fmla="*/ 2147483646 h 279"/>
                <a:gd name="T12" fmla="*/ 2147483646 w 168"/>
                <a:gd name="T13" fmla="*/ 2147483646 h 279"/>
                <a:gd name="T14" fmla="*/ 2147483646 w 168"/>
                <a:gd name="T15" fmla="*/ 2147483646 h 279"/>
                <a:gd name="T16" fmla="*/ 2147483646 w 168"/>
                <a:gd name="T17" fmla="*/ 2147483646 h 279"/>
                <a:gd name="T18" fmla="*/ 0 w 168"/>
                <a:gd name="T19" fmla="*/ 2147483646 h 279"/>
                <a:gd name="T20" fmla="*/ 2147483646 w 168"/>
                <a:gd name="T21" fmla="*/ 2147483646 h 279"/>
                <a:gd name="T22" fmla="*/ 2147483646 w 168"/>
                <a:gd name="T23" fmla="*/ 2147483646 h 279"/>
                <a:gd name="T24" fmla="*/ 2147483646 w 168"/>
                <a:gd name="T25" fmla="*/ 2147483646 h 279"/>
                <a:gd name="T26" fmla="*/ 2147483646 w 168"/>
                <a:gd name="T27" fmla="*/ 2147483646 h 279"/>
                <a:gd name="T28" fmla="*/ 2147483646 w 168"/>
                <a:gd name="T29" fmla="*/ 2147483646 h 279"/>
                <a:gd name="T30" fmla="*/ 2147483646 w 168"/>
                <a:gd name="T31" fmla="*/ 2147483646 h 279"/>
                <a:gd name="T32" fmla="*/ 2147483646 w 168"/>
                <a:gd name="T33" fmla="*/ 2147483646 h 279"/>
                <a:gd name="T34" fmla="*/ 2147483646 w 168"/>
                <a:gd name="T35" fmla="*/ 2147483646 h 279"/>
                <a:gd name="T36" fmla="*/ 2147483646 w 168"/>
                <a:gd name="T37" fmla="*/ 2147483646 h 279"/>
                <a:gd name="T38" fmla="*/ 2147483646 w 168"/>
                <a:gd name="T39" fmla="*/ 2147483646 h 279"/>
                <a:gd name="T40" fmla="*/ 2147483646 w 168"/>
                <a:gd name="T41" fmla="*/ 2147483646 h 279"/>
                <a:gd name="T42" fmla="*/ 2147483646 w 168"/>
                <a:gd name="T43" fmla="*/ 2147483646 h 279"/>
                <a:gd name="T44" fmla="*/ 2147483646 w 168"/>
                <a:gd name="T45" fmla="*/ 2147483646 h 279"/>
                <a:gd name="T46" fmla="*/ 2147483646 w 168"/>
                <a:gd name="T47" fmla="*/ 2147483646 h 279"/>
                <a:gd name="T48" fmla="*/ 2147483646 w 168"/>
                <a:gd name="T49" fmla="*/ 2147483646 h 279"/>
                <a:gd name="T50" fmla="*/ 2147483646 w 168"/>
                <a:gd name="T51" fmla="*/ 2147483646 h 279"/>
                <a:gd name="T52" fmla="*/ 2147483646 w 168"/>
                <a:gd name="T53" fmla="*/ 2147483646 h 279"/>
                <a:gd name="T54" fmla="*/ 2147483646 w 168"/>
                <a:gd name="T55" fmla="*/ 2147483646 h 279"/>
                <a:gd name="T56" fmla="*/ 2147483646 w 168"/>
                <a:gd name="T57" fmla="*/ 2147483646 h 279"/>
                <a:gd name="T58" fmla="*/ 2147483646 w 168"/>
                <a:gd name="T59" fmla="*/ 2147483646 h 279"/>
                <a:gd name="T60" fmla="*/ 2147483646 w 168"/>
                <a:gd name="T61" fmla="*/ 2147483646 h 279"/>
                <a:gd name="T62" fmla="*/ 2147483646 w 168"/>
                <a:gd name="T63" fmla="*/ 2147483646 h 279"/>
                <a:gd name="T64" fmla="*/ 2147483646 w 168"/>
                <a:gd name="T65" fmla="*/ 2147483646 h 279"/>
                <a:gd name="T66" fmla="*/ 2147483646 w 168"/>
                <a:gd name="T67" fmla="*/ 2147483646 h 279"/>
                <a:gd name="T68" fmla="*/ 2147483646 w 168"/>
                <a:gd name="T69" fmla="*/ 2147483646 h 279"/>
                <a:gd name="T70" fmla="*/ 2147483646 w 168"/>
                <a:gd name="T71" fmla="*/ 2147483646 h 279"/>
                <a:gd name="T72" fmla="*/ 2147483646 w 168"/>
                <a:gd name="T73" fmla="*/ 2147483646 h 279"/>
                <a:gd name="T74" fmla="*/ 2147483646 w 168"/>
                <a:gd name="T75" fmla="*/ 2147483646 h 279"/>
                <a:gd name="T76" fmla="*/ 2147483646 w 168"/>
                <a:gd name="T77" fmla="*/ 2147483646 h 279"/>
                <a:gd name="T78" fmla="*/ 2147483646 w 168"/>
                <a:gd name="T79" fmla="*/ 2147483646 h 279"/>
                <a:gd name="T80" fmla="*/ 2147483646 w 168"/>
                <a:gd name="T81" fmla="*/ 2147483646 h 279"/>
                <a:gd name="T82" fmla="*/ 2147483646 w 168"/>
                <a:gd name="T83" fmla="*/ 2147483646 h 279"/>
                <a:gd name="T84" fmla="*/ 2147483646 w 168"/>
                <a:gd name="T85" fmla="*/ 2147483646 h 279"/>
                <a:gd name="T86" fmla="*/ 2147483646 w 168"/>
                <a:gd name="T87" fmla="*/ 0 h 279"/>
                <a:gd name="T88" fmla="*/ 2147483646 w 168"/>
                <a:gd name="T89" fmla="*/ 2147483646 h 279"/>
                <a:gd name="T90" fmla="*/ 2147483646 w 168"/>
                <a:gd name="T91" fmla="*/ 2147483646 h 279"/>
                <a:gd name="T92" fmla="*/ 2147483646 w 168"/>
                <a:gd name="T93" fmla="*/ 2147483646 h 279"/>
                <a:gd name="T94" fmla="*/ 2147483646 w 168"/>
                <a:gd name="T95" fmla="*/ 0 h 279"/>
                <a:gd name="T96" fmla="*/ 2147483646 w 168"/>
                <a:gd name="T97" fmla="*/ 2147483646 h 279"/>
                <a:gd name="T98" fmla="*/ 2147483646 w 168"/>
                <a:gd name="T99" fmla="*/ 2147483646 h 279"/>
                <a:gd name="T100" fmla="*/ 2147483646 w 168"/>
                <a:gd name="T101" fmla="*/ 2147483646 h 279"/>
                <a:gd name="T102" fmla="*/ 2147483646 w 168"/>
                <a:gd name="T103" fmla="*/ 2147483646 h 27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8"/>
                <a:gd name="T157" fmla="*/ 0 h 279"/>
                <a:gd name="T158" fmla="*/ 168 w 168"/>
                <a:gd name="T159" fmla="*/ 279 h 27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8" h="279">
                  <a:moveTo>
                    <a:pt x="13" y="61"/>
                  </a:moveTo>
                  <a:lnTo>
                    <a:pt x="22" y="70"/>
                  </a:lnTo>
                  <a:lnTo>
                    <a:pt x="22" y="82"/>
                  </a:lnTo>
                  <a:lnTo>
                    <a:pt x="20" y="91"/>
                  </a:lnTo>
                  <a:lnTo>
                    <a:pt x="16" y="100"/>
                  </a:lnTo>
                  <a:lnTo>
                    <a:pt x="16" y="127"/>
                  </a:lnTo>
                  <a:lnTo>
                    <a:pt x="18" y="139"/>
                  </a:lnTo>
                  <a:lnTo>
                    <a:pt x="4" y="161"/>
                  </a:lnTo>
                  <a:lnTo>
                    <a:pt x="9" y="166"/>
                  </a:lnTo>
                  <a:lnTo>
                    <a:pt x="0" y="177"/>
                  </a:lnTo>
                  <a:lnTo>
                    <a:pt x="6" y="189"/>
                  </a:lnTo>
                  <a:lnTo>
                    <a:pt x="9" y="198"/>
                  </a:lnTo>
                  <a:lnTo>
                    <a:pt x="13" y="186"/>
                  </a:lnTo>
                  <a:lnTo>
                    <a:pt x="25" y="202"/>
                  </a:lnTo>
                  <a:lnTo>
                    <a:pt x="22" y="216"/>
                  </a:lnTo>
                  <a:lnTo>
                    <a:pt x="18" y="223"/>
                  </a:lnTo>
                  <a:lnTo>
                    <a:pt x="25" y="236"/>
                  </a:lnTo>
                  <a:lnTo>
                    <a:pt x="34" y="241"/>
                  </a:lnTo>
                  <a:lnTo>
                    <a:pt x="52" y="250"/>
                  </a:lnTo>
                  <a:lnTo>
                    <a:pt x="66" y="262"/>
                  </a:lnTo>
                  <a:lnTo>
                    <a:pt x="68" y="271"/>
                  </a:lnTo>
                  <a:lnTo>
                    <a:pt x="86" y="278"/>
                  </a:lnTo>
                  <a:lnTo>
                    <a:pt x="100" y="271"/>
                  </a:lnTo>
                  <a:lnTo>
                    <a:pt x="118" y="259"/>
                  </a:lnTo>
                  <a:lnTo>
                    <a:pt x="128" y="243"/>
                  </a:lnTo>
                  <a:lnTo>
                    <a:pt x="134" y="232"/>
                  </a:lnTo>
                  <a:lnTo>
                    <a:pt x="150" y="205"/>
                  </a:lnTo>
                  <a:lnTo>
                    <a:pt x="155" y="184"/>
                  </a:lnTo>
                  <a:lnTo>
                    <a:pt x="157" y="166"/>
                  </a:lnTo>
                  <a:lnTo>
                    <a:pt x="167" y="152"/>
                  </a:lnTo>
                  <a:lnTo>
                    <a:pt x="150" y="148"/>
                  </a:lnTo>
                  <a:lnTo>
                    <a:pt x="144" y="141"/>
                  </a:lnTo>
                  <a:lnTo>
                    <a:pt x="134" y="143"/>
                  </a:lnTo>
                  <a:lnTo>
                    <a:pt x="121" y="136"/>
                  </a:lnTo>
                  <a:lnTo>
                    <a:pt x="116" y="116"/>
                  </a:lnTo>
                  <a:lnTo>
                    <a:pt x="112" y="102"/>
                  </a:lnTo>
                  <a:lnTo>
                    <a:pt x="121" y="88"/>
                  </a:lnTo>
                  <a:lnTo>
                    <a:pt x="121" y="45"/>
                  </a:lnTo>
                  <a:lnTo>
                    <a:pt x="121" y="29"/>
                  </a:lnTo>
                  <a:lnTo>
                    <a:pt x="112" y="20"/>
                  </a:lnTo>
                  <a:lnTo>
                    <a:pt x="98" y="20"/>
                  </a:lnTo>
                  <a:lnTo>
                    <a:pt x="89" y="15"/>
                  </a:lnTo>
                  <a:lnTo>
                    <a:pt x="80" y="2"/>
                  </a:lnTo>
                  <a:lnTo>
                    <a:pt x="68" y="0"/>
                  </a:lnTo>
                  <a:lnTo>
                    <a:pt x="64" y="6"/>
                  </a:lnTo>
                  <a:lnTo>
                    <a:pt x="64" y="2"/>
                  </a:lnTo>
                  <a:lnTo>
                    <a:pt x="45" y="4"/>
                  </a:lnTo>
                  <a:lnTo>
                    <a:pt x="36" y="0"/>
                  </a:lnTo>
                  <a:lnTo>
                    <a:pt x="25" y="6"/>
                  </a:lnTo>
                  <a:lnTo>
                    <a:pt x="22" y="31"/>
                  </a:lnTo>
                  <a:lnTo>
                    <a:pt x="18" y="47"/>
                  </a:lnTo>
                  <a:lnTo>
                    <a:pt x="13" y="61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" name="Freeform 28"/>
            <p:cNvSpPr>
              <a:spLocks/>
            </p:cNvSpPr>
            <p:nvPr/>
          </p:nvSpPr>
          <p:spPr bwMode="auto">
            <a:xfrm>
              <a:off x="9860905" y="4065166"/>
              <a:ext cx="908521" cy="648590"/>
            </a:xfrm>
            <a:custGeom>
              <a:avLst/>
              <a:gdLst>
                <a:gd name="T0" fmla="*/ 2147483646 w 616"/>
                <a:gd name="T1" fmla="*/ 2147483646 h 450"/>
                <a:gd name="T2" fmla="*/ 2147483646 w 616"/>
                <a:gd name="T3" fmla="*/ 2147483646 h 450"/>
                <a:gd name="T4" fmla="*/ 2147483646 w 616"/>
                <a:gd name="T5" fmla="*/ 2147483646 h 450"/>
                <a:gd name="T6" fmla="*/ 2147483646 w 616"/>
                <a:gd name="T7" fmla="*/ 2147483646 h 450"/>
                <a:gd name="T8" fmla="*/ 2147483646 w 616"/>
                <a:gd name="T9" fmla="*/ 2147483646 h 450"/>
                <a:gd name="T10" fmla="*/ 0 w 616"/>
                <a:gd name="T11" fmla="*/ 2147483646 h 450"/>
                <a:gd name="T12" fmla="*/ 2147483646 w 616"/>
                <a:gd name="T13" fmla="*/ 2147483646 h 450"/>
                <a:gd name="T14" fmla="*/ 2147483646 w 616"/>
                <a:gd name="T15" fmla="*/ 2147483646 h 450"/>
                <a:gd name="T16" fmla="*/ 2147483646 w 616"/>
                <a:gd name="T17" fmla="*/ 2147483646 h 450"/>
                <a:gd name="T18" fmla="*/ 2147483646 w 616"/>
                <a:gd name="T19" fmla="*/ 2147483646 h 450"/>
                <a:gd name="T20" fmla="*/ 2147483646 w 616"/>
                <a:gd name="T21" fmla="*/ 2147483646 h 450"/>
                <a:gd name="T22" fmla="*/ 2147483646 w 616"/>
                <a:gd name="T23" fmla="*/ 2147483646 h 450"/>
                <a:gd name="T24" fmla="*/ 2147483646 w 616"/>
                <a:gd name="T25" fmla="*/ 2147483646 h 450"/>
                <a:gd name="T26" fmla="*/ 2147483646 w 616"/>
                <a:gd name="T27" fmla="*/ 2147483646 h 450"/>
                <a:gd name="T28" fmla="*/ 2147483646 w 616"/>
                <a:gd name="T29" fmla="*/ 2147483646 h 450"/>
                <a:gd name="T30" fmla="*/ 2147483646 w 616"/>
                <a:gd name="T31" fmla="*/ 2147483646 h 450"/>
                <a:gd name="T32" fmla="*/ 2147483646 w 616"/>
                <a:gd name="T33" fmla="*/ 2147483646 h 450"/>
                <a:gd name="T34" fmla="*/ 2147483646 w 616"/>
                <a:gd name="T35" fmla="*/ 2147483646 h 450"/>
                <a:gd name="T36" fmla="*/ 2147483646 w 616"/>
                <a:gd name="T37" fmla="*/ 2147483646 h 450"/>
                <a:gd name="T38" fmla="*/ 2147483646 w 616"/>
                <a:gd name="T39" fmla="*/ 2147483646 h 450"/>
                <a:gd name="T40" fmla="*/ 2147483646 w 616"/>
                <a:gd name="T41" fmla="*/ 2147483646 h 450"/>
                <a:gd name="T42" fmla="*/ 2147483646 w 616"/>
                <a:gd name="T43" fmla="*/ 2147483646 h 450"/>
                <a:gd name="T44" fmla="*/ 2147483646 w 616"/>
                <a:gd name="T45" fmla="*/ 2147483646 h 450"/>
                <a:gd name="T46" fmla="*/ 2147483646 w 616"/>
                <a:gd name="T47" fmla="*/ 2147483646 h 450"/>
                <a:gd name="T48" fmla="*/ 2147483646 w 616"/>
                <a:gd name="T49" fmla="*/ 2147483646 h 450"/>
                <a:gd name="T50" fmla="*/ 2147483646 w 616"/>
                <a:gd name="T51" fmla="*/ 2147483646 h 450"/>
                <a:gd name="T52" fmla="*/ 2147483646 w 616"/>
                <a:gd name="T53" fmla="*/ 2147483646 h 450"/>
                <a:gd name="T54" fmla="*/ 2147483646 w 616"/>
                <a:gd name="T55" fmla="*/ 2147483646 h 450"/>
                <a:gd name="T56" fmla="*/ 2147483646 w 616"/>
                <a:gd name="T57" fmla="*/ 2147483646 h 450"/>
                <a:gd name="T58" fmla="*/ 2147483646 w 616"/>
                <a:gd name="T59" fmla="*/ 2147483646 h 450"/>
                <a:gd name="T60" fmla="*/ 2147483646 w 616"/>
                <a:gd name="T61" fmla="*/ 2147483646 h 450"/>
                <a:gd name="T62" fmla="*/ 2147483646 w 616"/>
                <a:gd name="T63" fmla="*/ 2147483646 h 450"/>
                <a:gd name="T64" fmla="*/ 2147483646 w 616"/>
                <a:gd name="T65" fmla="*/ 2147483646 h 450"/>
                <a:gd name="T66" fmla="*/ 2147483646 w 616"/>
                <a:gd name="T67" fmla="*/ 2147483646 h 450"/>
                <a:gd name="T68" fmla="*/ 2147483646 w 616"/>
                <a:gd name="T69" fmla="*/ 2147483646 h 450"/>
                <a:gd name="T70" fmla="*/ 2147483646 w 616"/>
                <a:gd name="T71" fmla="*/ 2147483646 h 450"/>
                <a:gd name="T72" fmla="*/ 2147483646 w 616"/>
                <a:gd name="T73" fmla="*/ 2147483646 h 450"/>
                <a:gd name="T74" fmla="*/ 2147483646 w 616"/>
                <a:gd name="T75" fmla="*/ 2147483646 h 450"/>
                <a:gd name="T76" fmla="*/ 2147483646 w 616"/>
                <a:gd name="T77" fmla="*/ 2147483646 h 450"/>
                <a:gd name="T78" fmla="*/ 2147483646 w 616"/>
                <a:gd name="T79" fmla="*/ 2147483646 h 450"/>
                <a:gd name="T80" fmla="*/ 2147483646 w 616"/>
                <a:gd name="T81" fmla="*/ 2147483646 h 450"/>
                <a:gd name="T82" fmla="*/ 2147483646 w 616"/>
                <a:gd name="T83" fmla="*/ 0 h 450"/>
                <a:gd name="T84" fmla="*/ 2147483646 w 616"/>
                <a:gd name="T85" fmla="*/ 2147483646 h 450"/>
                <a:gd name="T86" fmla="*/ 2147483646 w 616"/>
                <a:gd name="T87" fmla="*/ 2147483646 h 450"/>
                <a:gd name="T88" fmla="*/ 2147483646 w 616"/>
                <a:gd name="T89" fmla="*/ 2147483646 h 450"/>
                <a:gd name="T90" fmla="*/ 2147483646 w 616"/>
                <a:gd name="T91" fmla="*/ 2147483646 h 450"/>
                <a:gd name="T92" fmla="*/ 2147483646 w 616"/>
                <a:gd name="T93" fmla="*/ 2147483646 h 450"/>
                <a:gd name="T94" fmla="*/ 2147483646 w 616"/>
                <a:gd name="T95" fmla="*/ 2147483646 h 450"/>
                <a:gd name="T96" fmla="*/ 2147483646 w 616"/>
                <a:gd name="T97" fmla="*/ 2147483646 h 450"/>
                <a:gd name="T98" fmla="*/ 2147483646 w 616"/>
                <a:gd name="T99" fmla="*/ 2147483646 h 450"/>
                <a:gd name="T100" fmla="*/ 2147483646 w 616"/>
                <a:gd name="T101" fmla="*/ 2147483646 h 450"/>
                <a:gd name="T102" fmla="*/ 2147483646 w 616"/>
                <a:gd name="T103" fmla="*/ 2147483646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16"/>
                <a:gd name="T157" fmla="*/ 0 h 450"/>
                <a:gd name="T158" fmla="*/ 616 w 616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16" h="450">
                  <a:moveTo>
                    <a:pt x="147" y="38"/>
                  </a:moveTo>
                  <a:lnTo>
                    <a:pt x="136" y="52"/>
                  </a:lnTo>
                  <a:lnTo>
                    <a:pt x="129" y="61"/>
                  </a:lnTo>
                  <a:lnTo>
                    <a:pt x="113" y="63"/>
                  </a:lnTo>
                  <a:lnTo>
                    <a:pt x="106" y="133"/>
                  </a:lnTo>
                  <a:lnTo>
                    <a:pt x="106" y="145"/>
                  </a:lnTo>
                  <a:lnTo>
                    <a:pt x="88" y="172"/>
                  </a:lnTo>
                  <a:lnTo>
                    <a:pt x="68" y="188"/>
                  </a:lnTo>
                  <a:lnTo>
                    <a:pt x="56" y="204"/>
                  </a:lnTo>
                  <a:lnTo>
                    <a:pt x="20" y="210"/>
                  </a:lnTo>
                  <a:lnTo>
                    <a:pt x="2" y="226"/>
                  </a:lnTo>
                  <a:lnTo>
                    <a:pt x="0" y="240"/>
                  </a:lnTo>
                  <a:lnTo>
                    <a:pt x="11" y="249"/>
                  </a:lnTo>
                  <a:lnTo>
                    <a:pt x="18" y="265"/>
                  </a:lnTo>
                  <a:lnTo>
                    <a:pt x="15" y="274"/>
                  </a:lnTo>
                  <a:lnTo>
                    <a:pt x="18" y="287"/>
                  </a:lnTo>
                  <a:lnTo>
                    <a:pt x="29" y="294"/>
                  </a:lnTo>
                  <a:lnTo>
                    <a:pt x="45" y="294"/>
                  </a:lnTo>
                  <a:lnTo>
                    <a:pt x="52" y="306"/>
                  </a:lnTo>
                  <a:lnTo>
                    <a:pt x="56" y="328"/>
                  </a:lnTo>
                  <a:lnTo>
                    <a:pt x="59" y="346"/>
                  </a:lnTo>
                  <a:lnTo>
                    <a:pt x="65" y="362"/>
                  </a:lnTo>
                  <a:lnTo>
                    <a:pt x="77" y="367"/>
                  </a:lnTo>
                  <a:lnTo>
                    <a:pt x="83" y="362"/>
                  </a:lnTo>
                  <a:lnTo>
                    <a:pt x="99" y="351"/>
                  </a:lnTo>
                  <a:lnTo>
                    <a:pt x="115" y="365"/>
                  </a:lnTo>
                  <a:lnTo>
                    <a:pt x="113" y="376"/>
                  </a:lnTo>
                  <a:lnTo>
                    <a:pt x="115" y="383"/>
                  </a:lnTo>
                  <a:lnTo>
                    <a:pt x="124" y="385"/>
                  </a:lnTo>
                  <a:lnTo>
                    <a:pt x="136" y="399"/>
                  </a:lnTo>
                  <a:lnTo>
                    <a:pt x="133" y="414"/>
                  </a:lnTo>
                  <a:lnTo>
                    <a:pt x="136" y="421"/>
                  </a:lnTo>
                  <a:lnTo>
                    <a:pt x="154" y="421"/>
                  </a:lnTo>
                  <a:lnTo>
                    <a:pt x="179" y="433"/>
                  </a:lnTo>
                  <a:lnTo>
                    <a:pt x="220" y="449"/>
                  </a:lnTo>
                  <a:lnTo>
                    <a:pt x="238" y="449"/>
                  </a:lnTo>
                  <a:lnTo>
                    <a:pt x="260" y="444"/>
                  </a:lnTo>
                  <a:lnTo>
                    <a:pt x="281" y="437"/>
                  </a:lnTo>
                  <a:lnTo>
                    <a:pt x="315" y="442"/>
                  </a:lnTo>
                  <a:lnTo>
                    <a:pt x="331" y="442"/>
                  </a:lnTo>
                  <a:lnTo>
                    <a:pt x="340" y="439"/>
                  </a:lnTo>
                  <a:lnTo>
                    <a:pt x="360" y="424"/>
                  </a:lnTo>
                  <a:lnTo>
                    <a:pt x="408" y="396"/>
                  </a:lnTo>
                  <a:lnTo>
                    <a:pt x="444" y="385"/>
                  </a:lnTo>
                  <a:lnTo>
                    <a:pt x="462" y="385"/>
                  </a:lnTo>
                  <a:lnTo>
                    <a:pt x="492" y="390"/>
                  </a:lnTo>
                  <a:lnTo>
                    <a:pt x="517" y="392"/>
                  </a:lnTo>
                  <a:lnTo>
                    <a:pt x="528" y="396"/>
                  </a:lnTo>
                  <a:lnTo>
                    <a:pt x="546" y="394"/>
                  </a:lnTo>
                  <a:lnTo>
                    <a:pt x="551" y="378"/>
                  </a:lnTo>
                  <a:lnTo>
                    <a:pt x="551" y="346"/>
                  </a:lnTo>
                  <a:lnTo>
                    <a:pt x="553" y="315"/>
                  </a:lnTo>
                  <a:lnTo>
                    <a:pt x="562" y="297"/>
                  </a:lnTo>
                  <a:lnTo>
                    <a:pt x="574" y="294"/>
                  </a:lnTo>
                  <a:lnTo>
                    <a:pt x="585" y="299"/>
                  </a:lnTo>
                  <a:lnTo>
                    <a:pt x="594" y="294"/>
                  </a:lnTo>
                  <a:lnTo>
                    <a:pt x="601" y="285"/>
                  </a:lnTo>
                  <a:lnTo>
                    <a:pt x="599" y="276"/>
                  </a:lnTo>
                  <a:lnTo>
                    <a:pt x="612" y="274"/>
                  </a:lnTo>
                  <a:lnTo>
                    <a:pt x="615" y="263"/>
                  </a:lnTo>
                  <a:lnTo>
                    <a:pt x="601" y="256"/>
                  </a:lnTo>
                  <a:lnTo>
                    <a:pt x="583" y="251"/>
                  </a:lnTo>
                  <a:lnTo>
                    <a:pt x="567" y="256"/>
                  </a:lnTo>
                  <a:lnTo>
                    <a:pt x="544" y="260"/>
                  </a:lnTo>
                  <a:lnTo>
                    <a:pt x="524" y="260"/>
                  </a:lnTo>
                  <a:lnTo>
                    <a:pt x="510" y="251"/>
                  </a:lnTo>
                  <a:lnTo>
                    <a:pt x="503" y="240"/>
                  </a:lnTo>
                  <a:lnTo>
                    <a:pt x="503" y="222"/>
                  </a:lnTo>
                  <a:lnTo>
                    <a:pt x="501" y="206"/>
                  </a:lnTo>
                  <a:lnTo>
                    <a:pt x="492" y="195"/>
                  </a:lnTo>
                  <a:lnTo>
                    <a:pt x="485" y="181"/>
                  </a:lnTo>
                  <a:lnTo>
                    <a:pt x="485" y="165"/>
                  </a:lnTo>
                  <a:lnTo>
                    <a:pt x="487" y="147"/>
                  </a:lnTo>
                  <a:lnTo>
                    <a:pt x="487" y="138"/>
                  </a:lnTo>
                  <a:lnTo>
                    <a:pt x="476" y="113"/>
                  </a:lnTo>
                  <a:lnTo>
                    <a:pt x="460" y="97"/>
                  </a:lnTo>
                  <a:lnTo>
                    <a:pt x="453" y="79"/>
                  </a:lnTo>
                  <a:lnTo>
                    <a:pt x="451" y="68"/>
                  </a:lnTo>
                  <a:lnTo>
                    <a:pt x="449" y="63"/>
                  </a:lnTo>
                  <a:lnTo>
                    <a:pt x="424" y="45"/>
                  </a:lnTo>
                  <a:lnTo>
                    <a:pt x="417" y="31"/>
                  </a:lnTo>
                  <a:lnTo>
                    <a:pt x="406" y="9"/>
                  </a:lnTo>
                  <a:lnTo>
                    <a:pt x="397" y="2"/>
                  </a:lnTo>
                  <a:lnTo>
                    <a:pt x="388" y="0"/>
                  </a:lnTo>
                  <a:lnTo>
                    <a:pt x="376" y="4"/>
                  </a:lnTo>
                  <a:lnTo>
                    <a:pt x="367" y="13"/>
                  </a:lnTo>
                  <a:lnTo>
                    <a:pt x="360" y="15"/>
                  </a:lnTo>
                  <a:lnTo>
                    <a:pt x="342" y="15"/>
                  </a:lnTo>
                  <a:lnTo>
                    <a:pt x="329" y="18"/>
                  </a:lnTo>
                  <a:lnTo>
                    <a:pt x="319" y="29"/>
                  </a:lnTo>
                  <a:lnTo>
                    <a:pt x="304" y="34"/>
                  </a:lnTo>
                  <a:lnTo>
                    <a:pt x="288" y="34"/>
                  </a:lnTo>
                  <a:lnTo>
                    <a:pt x="279" y="24"/>
                  </a:lnTo>
                  <a:lnTo>
                    <a:pt x="260" y="13"/>
                  </a:lnTo>
                  <a:lnTo>
                    <a:pt x="247" y="18"/>
                  </a:lnTo>
                  <a:lnTo>
                    <a:pt x="226" y="27"/>
                  </a:lnTo>
                  <a:lnTo>
                    <a:pt x="213" y="29"/>
                  </a:lnTo>
                  <a:lnTo>
                    <a:pt x="201" y="24"/>
                  </a:lnTo>
                  <a:lnTo>
                    <a:pt x="186" y="15"/>
                  </a:lnTo>
                  <a:lnTo>
                    <a:pt x="167" y="22"/>
                  </a:lnTo>
                  <a:lnTo>
                    <a:pt x="154" y="29"/>
                  </a:lnTo>
                  <a:lnTo>
                    <a:pt x="149" y="31"/>
                  </a:lnTo>
                  <a:lnTo>
                    <a:pt x="147" y="34"/>
                  </a:lnTo>
                  <a:lnTo>
                    <a:pt x="142" y="34"/>
                  </a:lnTo>
                  <a:lnTo>
                    <a:pt x="147" y="38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Freeform 29"/>
            <p:cNvSpPr>
              <a:spLocks/>
            </p:cNvSpPr>
            <p:nvPr/>
          </p:nvSpPr>
          <p:spPr bwMode="auto">
            <a:xfrm>
              <a:off x="8166526" y="3443599"/>
              <a:ext cx="340955" cy="299349"/>
            </a:xfrm>
            <a:custGeom>
              <a:avLst/>
              <a:gdLst>
                <a:gd name="T0" fmla="*/ 0 w 233"/>
                <a:gd name="T1" fmla="*/ 2147483646 h 208"/>
                <a:gd name="T2" fmla="*/ 2147483646 w 233"/>
                <a:gd name="T3" fmla="*/ 2147483646 h 208"/>
                <a:gd name="T4" fmla="*/ 2147483646 w 233"/>
                <a:gd name="T5" fmla="*/ 2147483646 h 208"/>
                <a:gd name="T6" fmla="*/ 2147483646 w 233"/>
                <a:gd name="T7" fmla="*/ 0 h 208"/>
                <a:gd name="T8" fmla="*/ 2147483646 w 233"/>
                <a:gd name="T9" fmla="*/ 2147483646 h 208"/>
                <a:gd name="T10" fmla="*/ 2147483646 w 233"/>
                <a:gd name="T11" fmla="*/ 2147483646 h 208"/>
                <a:gd name="T12" fmla="*/ 2147483646 w 233"/>
                <a:gd name="T13" fmla="*/ 2147483646 h 208"/>
                <a:gd name="T14" fmla="*/ 2147483646 w 233"/>
                <a:gd name="T15" fmla="*/ 2147483646 h 208"/>
                <a:gd name="T16" fmla="*/ 2147483646 w 233"/>
                <a:gd name="T17" fmla="*/ 2147483646 h 208"/>
                <a:gd name="T18" fmla="*/ 2147483646 w 233"/>
                <a:gd name="T19" fmla="*/ 2147483646 h 208"/>
                <a:gd name="T20" fmla="*/ 2147483646 w 233"/>
                <a:gd name="T21" fmla="*/ 2147483646 h 208"/>
                <a:gd name="T22" fmla="*/ 2147483646 w 233"/>
                <a:gd name="T23" fmla="*/ 2147483646 h 208"/>
                <a:gd name="T24" fmla="*/ 2147483646 w 233"/>
                <a:gd name="T25" fmla="*/ 2147483646 h 208"/>
                <a:gd name="T26" fmla="*/ 2147483646 w 233"/>
                <a:gd name="T27" fmla="*/ 2147483646 h 208"/>
                <a:gd name="T28" fmla="*/ 2147483646 w 233"/>
                <a:gd name="T29" fmla="*/ 2147483646 h 208"/>
                <a:gd name="T30" fmla="*/ 2147483646 w 233"/>
                <a:gd name="T31" fmla="*/ 2147483646 h 208"/>
                <a:gd name="T32" fmla="*/ 2147483646 w 233"/>
                <a:gd name="T33" fmla="*/ 2147483646 h 208"/>
                <a:gd name="T34" fmla="*/ 2147483646 w 233"/>
                <a:gd name="T35" fmla="*/ 2147483646 h 208"/>
                <a:gd name="T36" fmla="*/ 2147483646 w 233"/>
                <a:gd name="T37" fmla="*/ 2147483646 h 208"/>
                <a:gd name="T38" fmla="*/ 2147483646 w 233"/>
                <a:gd name="T39" fmla="*/ 2147483646 h 208"/>
                <a:gd name="T40" fmla="*/ 2147483646 w 233"/>
                <a:gd name="T41" fmla="*/ 2147483646 h 208"/>
                <a:gd name="T42" fmla="*/ 2147483646 w 233"/>
                <a:gd name="T43" fmla="*/ 2147483646 h 208"/>
                <a:gd name="T44" fmla="*/ 2147483646 w 233"/>
                <a:gd name="T45" fmla="*/ 2147483646 h 208"/>
                <a:gd name="T46" fmla="*/ 2147483646 w 233"/>
                <a:gd name="T47" fmla="*/ 2147483646 h 208"/>
                <a:gd name="T48" fmla="*/ 2147483646 w 233"/>
                <a:gd name="T49" fmla="*/ 2147483646 h 208"/>
                <a:gd name="T50" fmla="*/ 2147483646 w 233"/>
                <a:gd name="T51" fmla="*/ 2147483646 h 208"/>
                <a:gd name="T52" fmla="*/ 2147483646 w 233"/>
                <a:gd name="T53" fmla="*/ 2147483646 h 208"/>
                <a:gd name="T54" fmla="*/ 2147483646 w 233"/>
                <a:gd name="T55" fmla="*/ 2147483646 h 208"/>
                <a:gd name="T56" fmla="*/ 2147483646 w 233"/>
                <a:gd name="T57" fmla="*/ 2147483646 h 208"/>
                <a:gd name="T58" fmla="*/ 2147483646 w 233"/>
                <a:gd name="T59" fmla="*/ 2147483646 h 208"/>
                <a:gd name="T60" fmla="*/ 2147483646 w 233"/>
                <a:gd name="T61" fmla="*/ 2147483646 h 208"/>
                <a:gd name="T62" fmla="*/ 2147483646 w 233"/>
                <a:gd name="T63" fmla="*/ 2147483646 h 208"/>
                <a:gd name="T64" fmla="*/ 2147483646 w 233"/>
                <a:gd name="T65" fmla="*/ 2147483646 h 208"/>
                <a:gd name="T66" fmla="*/ 2147483646 w 233"/>
                <a:gd name="T67" fmla="*/ 2147483646 h 208"/>
                <a:gd name="T68" fmla="*/ 2147483646 w 233"/>
                <a:gd name="T69" fmla="*/ 2147483646 h 208"/>
                <a:gd name="T70" fmla="*/ 2147483646 w 233"/>
                <a:gd name="T71" fmla="*/ 2147483646 h 208"/>
                <a:gd name="T72" fmla="*/ 2147483646 w 233"/>
                <a:gd name="T73" fmla="*/ 2147483646 h 208"/>
                <a:gd name="T74" fmla="*/ 2147483646 w 233"/>
                <a:gd name="T75" fmla="*/ 2147483646 h 208"/>
                <a:gd name="T76" fmla="*/ 2147483646 w 233"/>
                <a:gd name="T77" fmla="*/ 2147483646 h 208"/>
                <a:gd name="T78" fmla="*/ 0 w 233"/>
                <a:gd name="T79" fmla="*/ 2147483646 h 20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33"/>
                <a:gd name="T121" fmla="*/ 0 h 208"/>
                <a:gd name="T122" fmla="*/ 233 w 233"/>
                <a:gd name="T123" fmla="*/ 208 h 20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33" h="208">
                  <a:moveTo>
                    <a:pt x="0" y="38"/>
                  </a:moveTo>
                  <a:lnTo>
                    <a:pt x="4" y="29"/>
                  </a:lnTo>
                  <a:lnTo>
                    <a:pt x="2" y="20"/>
                  </a:lnTo>
                  <a:lnTo>
                    <a:pt x="38" y="0"/>
                  </a:lnTo>
                  <a:lnTo>
                    <a:pt x="40" y="6"/>
                  </a:lnTo>
                  <a:lnTo>
                    <a:pt x="67" y="2"/>
                  </a:lnTo>
                  <a:lnTo>
                    <a:pt x="85" y="4"/>
                  </a:lnTo>
                  <a:lnTo>
                    <a:pt x="78" y="13"/>
                  </a:lnTo>
                  <a:lnTo>
                    <a:pt x="83" y="27"/>
                  </a:lnTo>
                  <a:lnTo>
                    <a:pt x="99" y="34"/>
                  </a:lnTo>
                  <a:lnTo>
                    <a:pt x="117" y="31"/>
                  </a:lnTo>
                  <a:lnTo>
                    <a:pt x="130" y="22"/>
                  </a:lnTo>
                  <a:lnTo>
                    <a:pt x="153" y="20"/>
                  </a:lnTo>
                  <a:lnTo>
                    <a:pt x="159" y="29"/>
                  </a:lnTo>
                  <a:lnTo>
                    <a:pt x="171" y="36"/>
                  </a:lnTo>
                  <a:lnTo>
                    <a:pt x="191" y="38"/>
                  </a:lnTo>
                  <a:lnTo>
                    <a:pt x="186" y="52"/>
                  </a:lnTo>
                  <a:lnTo>
                    <a:pt x="189" y="84"/>
                  </a:lnTo>
                  <a:lnTo>
                    <a:pt x="191" y="104"/>
                  </a:lnTo>
                  <a:lnTo>
                    <a:pt x="213" y="102"/>
                  </a:lnTo>
                  <a:lnTo>
                    <a:pt x="220" y="116"/>
                  </a:lnTo>
                  <a:lnTo>
                    <a:pt x="220" y="125"/>
                  </a:lnTo>
                  <a:lnTo>
                    <a:pt x="232" y="141"/>
                  </a:lnTo>
                  <a:lnTo>
                    <a:pt x="218" y="152"/>
                  </a:lnTo>
                  <a:lnTo>
                    <a:pt x="207" y="161"/>
                  </a:lnTo>
                  <a:lnTo>
                    <a:pt x="193" y="161"/>
                  </a:lnTo>
                  <a:lnTo>
                    <a:pt x="177" y="166"/>
                  </a:lnTo>
                  <a:lnTo>
                    <a:pt x="177" y="184"/>
                  </a:lnTo>
                  <a:lnTo>
                    <a:pt x="171" y="195"/>
                  </a:lnTo>
                  <a:lnTo>
                    <a:pt x="155" y="207"/>
                  </a:lnTo>
                  <a:lnTo>
                    <a:pt x="126" y="186"/>
                  </a:lnTo>
                  <a:lnTo>
                    <a:pt x="119" y="168"/>
                  </a:lnTo>
                  <a:lnTo>
                    <a:pt x="92" y="161"/>
                  </a:lnTo>
                  <a:lnTo>
                    <a:pt x="83" y="136"/>
                  </a:lnTo>
                  <a:lnTo>
                    <a:pt x="67" y="122"/>
                  </a:lnTo>
                  <a:lnTo>
                    <a:pt x="60" y="104"/>
                  </a:lnTo>
                  <a:lnTo>
                    <a:pt x="45" y="86"/>
                  </a:lnTo>
                  <a:lnTo>
                    <a:pt x="36" y="68"/>
                  </a:lnTo>
                  <a:lnTo>
                    <a:pt x="15" y="54"/>
                  </a:lnTo>
                  <a:lnTo>
                    <a:pt x="0" y="38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" name="Freeform 30"/>
            <p:cNvSpPr>
              <a:spLocks/>
            </p:cNvSpPr>
            <p:nvPr/>
          </p:nvSpPr>
          <p:spPr bwMode="auto">
            <a:xfrm>
              <a:off x="8397294" y="3674349"/>
              <a:ext cx="93555" cy="116414"/>
            </a:xfrm>
            <a:custGeom>
              <a:avLst/>
              <a:gdLst>
                <a:gd name="T0" fmla="*/ 2147483646 w 63"/>
                <a:gd name="T1" fmla="*/ 2147483646 h 82"/>
                <a:gd name="T2" fmla="*/ 2147483646 w 63"/>
                <a:gd name="T3" fmla="*/ 2147483646 h 82"/>
                <a:gd name="T4" fmla="*/ 2147483646 w 63"/>
                <a:gd name="T5" fmla="*/ 2147483646 h 82"/>
                <a:gd name="T6" fmla="*/ 2147483646 w 63"/>
                <a:gd name="T7" fmla="*/ 2147483646 h 82"/>
                <a:gd name="T8" fmla="*/ 2147483646 w 63"/>
                <a:gd name="T9" fmla="*/ 2147483646 h 82"/>
                <a:gd name="T10" fmla="*/ 2147483646 w 63"/>
                <a:gd name="T11" fmla="*/ 2147483646 h 82"/>
                <a:gd name="T12" fmla="*/ 2147483646 w 63"/>
                <a:gd name="T13" fmla="*/ 0 h 82"/>
                <a:gd name="T14" fmla="*/ 2147483646 w 63"/>
                <a:gd name="T15" fmla="*/ 0 h 82"/>
                <a:gd name="T16" fmla="*/ 2147483646 w 63"/>
                <a:gd name="T17" fmla="*/ 2147483646 h 82"/>
                <a:gd name="T18" fmla="*/ 2147483646 w 63"/>
                <a:gd name="T19" fmla="*/ 2147483646 h 82"/>
                <a:gd name="T20" fmla="*/ 2147483646 w 63"/>
                <a:gd name="T21" fmla="*/ 2147483646 h 82"/>
                <a:gd name="T22" fmla="*/ 0 w 63"/>
                <a:gd name="T23" fmla="*/ 2147483646 h 82"/>
                <a:gd name="T24" fmla="*/ 2147483646 w 63"/>
                <a:gd name="T25" fmla="*/ 2147483646 h 82"/>
                <a:gd name="T26" fmla="*/ 2147483646 w 63"/>
                <a:gd name="T27" fmla="*/ 2147483646 h 82"/>
                <a:gd name="T28" fmla="*/ 2147483646 w 63"/>
                <a:gd name="T29" fmla="*/ 2147483646 h 82"/>
                <a:gd name="T30" fmla="*/ 2147483646 w 63"/>
                <a:gd name="T31" fmla="*/ 2147483646 h 82"/>
                <a:gd name="T32" fmla="*/ 2147483646 w 63"/>
                <a:gd name="T33" fmla="*/ 2147483646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82"/>
                <a:gd name="T53" fmla="*/ 63 w 63"/>
                <a:gd name="T54" fmla="*/ 82 h 8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82">
                  <a:moveTo>
                    <a:pt x="44" y="81"/>
                  </a:moveTo>
                  <a:lnTo>
                    <a:pt x="48" y="55"/>
                  </a:lnTo>
                  <a:lnTo>
                    <a:pt x="62" y="43"/>
                  </a:lnTo>
                  <a:lnTo>
                    <a:pt x="62" y="32"/>
                  </a:lnTo>
                  <a:lnTo>
                    <a:pt x="55" y="23"/>
                  </a:lnTo>
                  <a:lnTo>
                    <a:pt x="46" y="11"/>
                  </a:lnTo>
                  <a:lnTo>
                    <a:pt x="42" y="0"/>
                  </a:lnTo>
                  <a:lnTo>
                    <a:pt x="28" y="0"/>
                  </a:lnTo>
                  <a:lnTo>
                    <a:pt x="17" y="4"/>
                  </a:lnTo>
                  <a:lnTo>
                    <a:pt x="17" y="23"/>
                  </a:lnTo>
                  <a:lnTo>
                    <a:pt x="8" y="37"/>
                  </a:lnTo>
                  <a:lnTo>
                    <a:pt x="0" y="41"/>
                  </a:lnTo>
                  <a:lnTo>
                    <a:pt x="4" y="53"/>
                  </a:lnTo>
                  <a:lnTo>
                    <a:pt x="17" y="57"/>
                  </a:lnTo>
                  <a:lnTo>
                    <a:pt x="31" y="60"/>
                  </a:lnTo>
                  <a:lnTo>
                    <a:pt x="37" y="69"/>
                  </a:lnTo>
                  <a:lnTo>
                    <a:pt x="44" y="81"/>
                  </a:lnTo>
                </a:path>
              </a:pathLst>
            </a:custGeom>
            <a:solidFill>
              <a:srgbClr val="D9D9D9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22" name="Freeform 31"/>
            <p:cNvSpPr>
              <a:spLocks/>
            </p:cNvSpPr>
            <p:nvPr/>
          </p:nvSpPr>
          <p:spPr bwMode="auto">
            <a:xfrm>
              <a:off x="8282950" y="3227403"/>
              <a:ext cx="351349" cy="367951"/>
            </a:xfrm>
            <a:custGeom>
              <a:avLst/>
              <a:gdLst>
                <a:gd name="T0" fmla="*/ 2147483646 w 240"/>
                <a:gd name="T1" fmla="*/ 2147483646 h 255"/>
                <a:gd name="T2" fmla="*/ 2147483646 w 240"/>
                <a:gd name="T3" fmla="*/ 2147483646 h 255"/>
                <a:gd name="T4" fmla="*/ 2147483646 w 240"/>
                <a:gd name="T5" fmla="*/ 2147483646 h 255"/>
                <a:gd name="T6" fmla="*/ 2147483646 w 240"/>
                <a:gd name="T7" fmla="*/ 2147483646 h 255"/>
                <a:gd name="T8" fmla="*/ 2147483646 w 240"/>
                <a:gd name="T9" fmla="*/ 2147483646 h 255"/>
                <a:gd name="T10" fmla="*/ 2147483646 w 240"/>
                <a:gd name="T11" fmla="*/ 2147483646 h 255"/>
                <a:gd name="T12" fmla="*/ 2147483646 w 240"/>
                <a:gd name="T13" fmla="*/ 2147483646 h 255"/>
                <a:gd name="T14" fmla="*/ 2147483646 w 240"/>
                <a:gd name="T15" fmla="*/ 2147483646 h 255"/>
                <a:gd name="T16" fmla="*/ 2147483646 w 240"/>
                <a:gd name="T17" fmla="*/ 2147483646 h 255"/>
                <a:gd name="T18" fmla="*/ 2147483646 w 240"/>
                <a:gd name="T19" fmla="*/ 2147483646 h 255"/>
                <a:gd name="T20" fmla="*/ 2147483646 w 240"/>
                <a:gd name="T21" fmla="*/ 2147483646 h 255"/>
                <a:gd name="T22" fmla="*/ 2147483646 w 240"/>
                <a:gd name="T23" fmla="*/ 2147483646 h 255"/>
                <a:gd name="T24" fmla="*/ 2147483646 w 240"/>
                <a:gd name="T25" fmla="*/ 2147483646 h 255"/>
                <a:gd name="T26" fmla="*/ 0 w 240"/>
                <a:gd name="T27" fmla="*/ 2147483646 h 255"/>
                <a:gd name="T28" fmla="*/ 0 w 240"/>
                <a:gd name="T29" fmla="*/ 2147483646 h 255"/>
                <a:gd name="T30" fmla="*/ 2147483646 w 240"/>
                <a:gd name="T31" fmla="*/ 2147483646 h 255"/>
                <a:gd name="T32" fmla="*/ 2147483646 w 240"/>
                <a:gd name="T33" fmla="*/ 2147483646 h 255"/>
                <a:gd name="T34" fmla="*/ 2147483646 w 240"/>
                <a:gd name="T35" fmla="*/ 2147483646 h 255"/>
                <a:gd name="T36" fmla="*/ 2147483646 w 240"/>
                <a:gd name="T37" fmla="*/ 2147483646 h 255"/>
                <a:gd name="T38" fmla="*/ 2147483646 w 240"/>
                <a:gd name="T39" fmla="*/ 2147483646 h 255"/>
                <a:gd name="T40" fmla="*/ 2147483646 w 240"/>
                <a:gd name="T41" fmla="*/ 2147483646 h 255"/>
                <a:gd name="T42" fmla="*/ 2147483646 w 240"/>
                <a:gd name="T43" fmla="*/ 2147483646 h 255"/>
                <a:gd name="T44" fmla="*/ 2147483646 w 240"/>
                <a:gd name="T45" fmla="*/ 2147483646 h 255"/>
                <a:gd name="T46" fmla="*/ 2147483646 w 240"/>
                <a:gd name="T47" fmla="*/ 2147483646 h 255"/>
                <a:gd name="T48" fmla="*/ 2147483646 w 240"/>
                <a:gd name="T49" fmla="*/ 2147483646 h 255"/>
                <a:gd name="T50" fmla="*/ 2147483646 w 240"/>
                <a:gd name="T51" fmla="*/ 2147483646 h 255"/>
                <a:gd name="T52" fmla="*/ 2147483646 w 240"/>
                <a:gd name="T53" fmla="*/ 2147483646 h 255"/>
                <a:gd name="T54" fmla="*/ 2147483646 w 240"/>
                <a:gd name="T55" fmla="*/ 2147483646 h 255"/>
                <a:gd name="T56" fmla="*/ 2147483646 w 240"/>
                <a:gd name="T57" fmla="*/ 2147483646 h 255"/>
                <a:gd name="T58" fmla="*/ 2147483646 w 240"/>
                <a:gd name="T59" fmla="*/ 2147483646 h 255"/>
                <a:gd name="T60" fmla="*/ 2147483646 w 240"/>
                <a:gd name="T61" fmla="*/ 2147483646 h 255"/>
                <a:gd name="T62" fmla="*/ 2147483646 w 240"/>
                <a:gd name="T63" fmla="*/ 2147483646 h 255"/>
                <a:gd name="T64" fmla="*/ 2147483646 w 240"/>
                <a:gd name="T65" fmla="*/ 2147483646 h 255"/>
                <a:gd name="T66" fmla="*/ 2147483646 w 240"/>
                <a:gd name="T67" fmla="*/ 2147483646 h 255"/>
                <a:gd name="T68" fmla="*/ 2147483646 w 240"/>
                <a:gd name="T69" fmla="*/ 2147483646 h 255"/>
                <a:gd name="T70" fmla="*/ 2147483646 w 240"/>
                <a:gd name="T71" fmla="*/ 2147483646 h 255"/>
                <a:gd name="T72" fmla="*/ 2147483646 w 240"/>
                <a:gd name="T73" fmla="*/ 2147483646 h 255"/>
                <a:gd name="T74" fmla="*/ 2147483646 w 240"/>
                <a:gd name="T75" fmla="*/ 2147483646 h 255"/>
                <a:gd name="T76" fmla="*/ 2147483646 w 240"/>
                <a:gd name="T77" fmla="*/ 2147483646 h 255"/>
                <a:gd name="T78" fmla="*/ 2147483646 w 240"/>
                <a:gd name="T79" fmla="*/ 0 h 255"/>
                <a:gd name="T80" fmla="*/ 2147483646 w 240"/>
                <a:gd name="T81" fmla="*/ 0 h 255"/>
                <a:gd name="T82" fmla="*/ 2147483646 w 240"/>
                <a:gd name="T83" fmla="*/ 2147483646 h 255"/>
                <a:gd name="T84" fmla="*/ 2147483646 w 240"/>
                <a:gd name="T85" fmla="*/ 2147483646 h 255"/>
                <a:gd name="T86" fmla="*/ 2147483646 w 240"/>
                <a:gd name="T87" fmla="*/ 2147483646 h 255"/>
                <a:gd name="T88" fmla="*/ 2147483646 w 240"/>
                <a:gd name="T89" fmla="*/ 2147483646 h 255"/>
                <a:gd name="T90" fmla="*/ 2147483646 w 240"/>
                <a:gd name="T91" fmla="*/ 2147483646 h 255"/>
                <a:gd name="T92" fmla="*/ 2147483646 w 240"/>
                <a:gd name="T93" fmla="*/ 2147483646 h 255"/>
                <a:gd name="T94" fmla="*/ 2147483646 w 240"/>
                <a:gd name="T95" fmla="*/ 2147483646 h 255"/>
                <a:gd name="T96" fmla="*/ 2147483646 w 240"/>
                <a:gd name="T97" fmla="*/ 2147483646 h 255"/>
                <a:gd name="T98" fmla="*/ 2147483646 w 240"/>
                <a:gd name="T99" fmla="*/ 2147483646 h 255"/>
                <a:gd name="T100" fmla="*/ 2147483646 w 240"/>
                <a:gd name="T101" fmla="*/ 2147483646 h 255"/>
                <a:gd name="T102" fmla="*/ 2147483646 w 240"/>
                <a:gd name="T103" fmla="*/ 2147483646 h 255"/>
                <a:gd name="T104" fmla="*/ 2147483646 w 240"/>
                <a:gd name="T105" fmla="*/ 2147483646 h 255"/>
                <a:gd name="T106" fmla="*/ 2147483646 w 240"/>
                <a:gd name="T107" fmla="*/ 2147483646 h 255"/>
                <a:gd name="T108" fmla="*/ 2147483646 w 240"/>
                <a:gd name="T109" fmla="*/ 2147483646 h 255"/>
                <a:gd name="T110" fmla="*/ 2147483646 w 240"/>
                <a:gd name="T111" fmla="*/ 2147483646 h 2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0"/>
                <a:gd name="T169" fmla="*/ 0 h 255"/>
                <a:gd name="T170" fmla="*/ 240 w 240"/>
                <a:gd name="T171" fmla="*/ 255 h 25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0" h="255">
                  <a:moveTo>
                    <a:pt x="97" y="6"/>
                  </a:moveTo>
                  <a:lnTo>
                    <a:pt x="75" y="36"/>
                  </a:lnTo>
                  <a:lnTo>
                    <a:pt x="75" y="45"/>
                  </a:lnTo>
                  <a:lnTo>
                    <a:pt x="59" y="58"/>
                  </a:lnTo>
                  <a:lnTo>
                    <a:pt x="61" y="63"/>
                  </a:lnTo>
                  <a:lnTo>
                    <a:pt x="56" y="72"/>
                  </a:lnTo>
                  <a:lnTo>
                    <a:pt x="43" y="88"/>
                  </a:lnTo>
                  <a:lnTo>
                    <a:pt x="27" y="104"/>
                  </a:lnTo>
                  <a:lnTo>
                    <a:pt x="20" y="113"/>
                  </a:lnTo>
                  <a:lnTo>
                    <a:pt x="27" y="120"/>
                  </a:lnTo>
                  <a:lnTo>
                    <a:pt x="22" y="133"/>
                  </a:lnTo>
                  <a:lnTo>
                    <a:pt x="15" y="142"/>
                  </a:lnTo>
                  <a:lnTo>
                    <a:pt x="9" y="147"/>
                  </a:lnTo>
                  <a:lnTo>
                    <a:pt x="0" y="161"/>
                  </a:lnTo>
                  <a:lnTo>
                    <a:pt x="0" y="172"/>
                  </a:lnTo>
                  <a:lnTo>
                    <a:pt x="11" y="179"/>
                  </a:lnTo>
                  <a:lnTo>
                    <a:pt x="38" y="179"/>
                  </a:lnTo>
                  <a:lnTo>
                    <a:pt x="54" y="170"/>
                  </a:lnTo>
                  <a:lnTo>
                    <a:pt x="70" y="167"/>
                  </a:lnTo>
                  <a:lnTo>
                    <a:pt x="81" y="179"/>
                  </a:lnTo>
                  <a:lnTo>
                    <a:pt x="93" y="185"/>
                  </a:lnTo>
                  <a:lnTo>
                    <a:pt x="111" y="188"/>
                  </a:lnTo>
                  <a:lnTo>
                    <a:pt x="106" y="206"/>
                  </a:lnTo>
                  <a:lnTo>
                    <a:pt x="111" y="254"/>
                  </a:lnTo>
                  <a:lnTo>
                    <a:pt x="127" y="251"/>
                  </a:lnTo>
                  <a:lnTo>
                    <a:pt x="136" y="251"/>
                  </a:lnTo>
                  <a:lnTo>
                    <a:pt x="138" y="238"/>
                  </a:lnTo>
                  <a:lnTo>
                    <a:pt x="141" y="208"/>
                  </a:lnTo>
                  <a:lnTo>
                    <a:pt x="152" y="195"/>
                  </a:lnTo>
                  <a:lnTo>
                    <a:pt x="152" y="170"/>
                  </a:lnTo>
                  <a:lnTo>
                    <a:pt x="161" y="156"/>
                  </a:lnTo>
                  <a:lnTo>
                    <a:pt x="179" y="147"/>
                  </a:lnTo>
                  <a:lnTo>
                    <a:pt x="213" y="108"/>
                  </a:lnTo>
                  <a:lnTo>
                    <a:pt x="218" y="92"/>
                  </a:lnTo>
                  <a:lnTo>
                    <a:pt x="213" y="65"/>
                  </a:lnTo>
                  <a:lnTo>
                    <a:pt x="236" y="47"/>
                  </a:lnTo>
                  <a:lnTo>
                    <a:pt x="239" y="18"/>
                  </a:lnTo>
                  <a:lnTo>
                    <a:pt x="223" y="4"/>
                  </a:lnTo>
                  <a:lnTo>
                    <a:pt x="213" y="2"/>
                  </a:lnTo>
                  <a:lnTo>
                    <a:pt x="193" y="0"/>
                  </a:lnTo>
                  <a:lnTo>
                    <a:pt x="152" y="0"/>
                  </a:lnTo>
                  <a:lnTo>
                    <a:pt x="141" y="9"/>
                  </a:lnTo>
                  <a:lnTo>
                    <a:pt x="129" y="22"/>
                  </a:lnTo>
                  <a:lnTo>
                    <a:pt x="132" y="34"/>
                  </a:lnTo>
                  <a:lnTo>
                    <a:pt x="147" y="43"/>
                  </a:lnTo>
                  <a:lnTo>
                    <a:pt x="157" y="54"/>
                  </a:lnTo>
                  <a:lnTo>
                    <a:pt x="157" y="72"/>
                  </a:lnTo>
                  <a:lnTo>
                    <a:pt x="141" y="83"/>
                  </a:lnTo>
                  <a:lnTo>
                    <a:pt x="122" y="88"/>
                  </a:lnTo>
                  <a:lnTo>
                    <a:pt x="111" y="90"/>
                  </a:lnTo>
                  <a:lnTo>
                    <a:pt x="104" y="79"/>
                  </a:lnTo>
                  <a:lnTo>
                    <a:pt x="100" y="65"/>
                  </a:lnTo>
                  <a:lnTo>
                    <a:pt x="109" y="52"/>
                  </a:lnTo>
                  <a:lnTo>
                    <a:pt x="106" y="38"/>
                  </a:lnTo>
                  <a:lnTo>
                    <a:pt x="104" y="24"/>
                  </a:lnTo>
                  <a:lnTo>
                    <a:pt x="97" y="6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" name="Freeform 32"/>
            <p:cNvSpPr>
              <a:spLocks/>
            </p:cNvSpPr>
            <p:nvPr/>
          </p:nvSpPr>
          <p:spPr bwMode="auto">
            <a:xfrm>
              <a:off x="7075053" y="2645335"/>
              <a:ext cx="503117" cy="453182"/>
            </a:xfrm>
            <a:custGeom>
              <a:avLst/>
              <a:gdLst>
                <a:gd name="T0" fmla="*/ 2147483646 w 340"/>
                <a:gd name="T1" fmla="*/ 2147483646 h 314"/>
                <a:gd name="T2" fmla="*/ 2147483646 w 340"/>
                <a:gd name="T3" fmla="*/ 2147483646 h 314"/>
                <a:gd name="T4" fmla="*/ 2147483646 w 340"/>
                <a:gd name="T5" fmla="*/ 2147483646 h 314"/>
                <a:gd name="T6" fmla="*/ 2147483646 w 340"/>
                <a:gd name="T7" fmla="*/ 2147483646 h 314"/>
                <a:gd name="T8" fmla="*/ 2147483646 w 340"/>
                <a:gd name="T9" fmla="*/ 2147483646 h 314"/>
                <a:gd name="T10" fmla="*/ 2147483646 w 340"/>
                <a:gd name="T11" fmla="*/ 2147483646 h 314"/>
                <a:gd name="T12" fmla="*/ 2147483646 w 340"/>
                <a:gd name="T13" fmla="*/ 2147483646 h 314"/>
                <a:gd name="T14" fmla="*/ 2147483646 w 340"/>
                <a:gd name="T15" fmla="*/ 2147483646 h 314"/>
                <a:gd name="T16" fmla="*/ 2147483646 w 340"/>
                <a:gd name="T17" fmla="*/ 2147483646 h 314"/>
                <a:gd name="T18" fmla="*/ 2147483646 w 340"/>
                <a:gd name="T19" fmla="*/ 2147483646 h 314"/>
                <a:gd name="T20" fmla="*/ 2147483646 w 340"/>
                <a:gd name="T21" fmla="*/ 2147483646 h 314"/>
                <a:gd name="T22" fmla="*/ 2147483646 w 340"/>
                <a:gd name="T23" fmla="*/ 2147483646 h 314"/>
                <a:gd name="T24" fmla="*/ 2147483646 w 340"/>
                <a:gd name="T25" fmla="*/ 2147483646 h 314"/>
                <a:gd name="T26" fmla="*/ 2147483646 w 340"/>
                <a:gd name="T27" fmla="*/ 2147483646 h 314"/>
                <a:gd name="T28" fmla="*/ 2147483646 w 340"/>
                <a:gd name="T29" fmla="*/ 2147483646 h 314"/>
                <a:gd name="T30" fmla="*/ 2147483646 w 340"/>
                <a:gd name="T31" fmla="*/ 2147483646 h 314"/>
                <a:gd name="T32" fmla="*/ 2147483646 w 340"/>
                <a:gd name="T33" fmla="*/ 2147483646 h 314"/>
                <a:gd name="T34" fmla="*/ 2147483646 w 340"/>
                <a:gd name="T35" fmla="*/ 2147483646 h 314"/>
                <a:gd name="T36" fmla="*/ 2147483646 w 340"/>
                <a:gd name="T37" fmla="*/ 2147483646 h 314"/>
                <a:gd name="T38" fmla="*/ 2147483646 w 340"/>
                <a:gd name="T39" fmla="*/ 2147483646 h 314"/>
                <a:gd name="T40" fmla="*/ 2147483646 w 340"/>
                <a:gd name="T41" fmla="*/ 2147483646 h 314"/>
                <a:gd name="T42" fmla="*/ 2147483646 w 340"/>
                <a:gd name="T43" fmla="*/ 2147483646 h 314"/>
                <a:gd name="T44" fmla="*/ 2147483646 w 340"/>
                <a:gd name="T45" fmla="*/ 2147483646 h 314"/>
                <a:gd name="T46" fmla="*/ 2147483646 w 340"/>
                <a:gd name="T47" fmla="*/ 2147483646 h 314"/>
                <a:gd name="T48" fmla="*/ 2147483646 w 340"/>
                <a:gd name="T49" fmla="*/ 0 h 314"/>
                <a:gd name="T50" fmla="*/ 2147483646 w 340"/>
                <a:gd name="T51" fmla="*/ 2147483646 h 314"/>
                <a:gd name="T52" fmla="*/ 2147483646 w 340"/>
                <a:gd name="T53" fmla="*/ 2147483646 h 314"/>
                <a:gd name="T54" fmla="*/ 2147483646 w 340"/>
                <a:gd name="T55" fmla="*/ 2147483646 h 314"/>
                <a:gd name="T56" fmla="*/ 2147483646 w 340"/>
                <a:gd name="T57" fmla="*/ 2147483646 h 314"/>
                <a:gd name="T58" fmla="*/ 2147483646 w 340"/>
                <a:gd name="T59" fmla="*/ 2147483646 h 314"/>
                <a:gd name="T60" fmla="*/ 2147483646 w 340"/>
                <a:gd name="T61" fmla="*/ 2147483646 h 314"/>
                <a:gd name="T62" fmla="*/ 2147483646 w 340"/>
                <a:gd name="T63" fmla="*/ 2147483646 h 314"/>
                <a:gd name="T64" fmla="*/ 2147483646 w 340"/>
                <a:gd name="T65" fmla="*/ 2147483646 h 314"/>
                <a:gd name="T66" fmla="*/ 2147483646 w 340"/>
                <a:gd name="T67" fmla="*/ 2147483646 h 314"/>
                <a:gd name="T68" fmla="*/ 2147483646 w 340"/>
                <a:gd name="T69" fmla="*/ 2147483646 h 314"/>
                <a:gd name="T70" fmla="*/ 2147483646 w 340"/>
                <a:gd name="T71" fmla="*/ 2147483646 h 3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0"/>
                <a:gd name="T109" fmla="*/ 0 h 314"/>
                <a:gd name="T110" fmla="*/ 340 w 340"/>
                <a:gd name="T111" fmla="*/ 314 h 3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0" h="314">
                  <a:moveTo>
                    <a:pt x="125" y="118"/>
                  </a:moveTo>
                  <a:lnTo>
                    <a:pt x="120" y="130"/>
                  </a:lnTo>
                  <a:lnTo>
                    <a:pt x="125" y="146"/>
                  </a:lnTo>
                  <a:lnTo>
                    <a:pt x="118" y="157"/>
                  </a:lnTo>
                  <a:lnTo>
                    <a:pt x="109" y="150"/>
                  </a:lnTo>
                  <a:lnTo>
                    <a:pt x="95" y="153"/>
                  </a:lnTo>
                  <a:lnTo>
                    <a:pt x="95" y="164"/>
                  </a:lnTo>
                  <a:lnTo>
                    <a:pt x="70" y="189"/>
                  </a:lnTo>
                  <a:lnTo>
                    <a:pt x="56" y="194"/>
                  </a:lnTo>
                  <a:lnTo>
                    <a:pt x="36" y="214"/>
                  </a:lnTo>
                  <a:lnTo>
                    <a:pt x="25" y="221"/>
                  </a:lnTo>
                  <a:lnTo>
                    <a:pt x="13" y="219"/>
                  </a:lnTo>
                  <a:lnTo>
                    <a:pt x="11" y="223"/>
                  </a:lnTo>
                  <a:lnTo>
                    <a:pt x="6" y="228"/>
                  </a:lnTo>
                  <a:lnTo>
                    <a:pt x="13" y="235"/>
                  </a:lnTo>
                  <a:lnTo>
                    <a:pt x="13" y="251"/>
                  </a:lnTo>
                  <a:lnTo>
                    <a:pt x="0" y="265"/>
                  </a:lnTo>
                  <a:lnTo>
                    <a:pt x="4" y="278"/>
                  </a:lnTo>
                  <a:lnTo>
                    <a:pt x="18" y="278"/>
                  </a:lnTo>
                  <a:lnTo>
                    <a:pt x="25" y="267"/>
                  </a:lnTo>
                  <a:lnTo>
                    <a:pt x="34" y="276"/>
                  </a:lnTo>
                  <a:lnTo>
                    <a:pt x="22" y="285"/>
                  </a:lnTo>
                  <a:lnTo>
                    <a:pt x="27" y="297"/>
                  </a:lnTo>
                  <a:lnTo>
                    <a:pt x="34" y="299"/>
                  </a:lnTo>
                  <a:lnTo>
                    <a:pt x="61" y="303"/>
                  </a:lnTo>
                  <a:lnTo>
                    <a:pt x="65" y="306"/>
                  </a:lnTo>
                  <a:lnTo>
                    <a:pt x="91" y="313"/>
                  </a:lnTo>
                  <a:lnTo>
                    <a:pt x="100" y="308"/>
                  </a:lnTo>
                  <a:lnTo>
                    <a:pt x="120" y="297"/>
                  </a:lnTo>
                  <a:lnTo>
                    <a:pt x="152" y="303"/>
                  </a:lnTo>
                  <a:lnTo>
                    <a:pt x="209" y="303"/>
                  </a:lnTo>
                  <a:lnTo>
                    <a:pt x="241" y="297"/>
                  </a:lnTo>
                  <a:lnTo>
                    <a:pt x="254" y="274"/>
                  </a:lnTo>
                  <a:lnTo>
                    <a:pt x="273" y="265"/>
                  </a:lnTo>
                  <a:lnTo>
                    <a:pt x="279" y="251"/>
                  </a:lnTo>
                  <a:lnTo>
                    <a:pt x="286" y="233"/>
                  </a:lnTo>
                  <a:lnTo>
                    <a:pt x="300" y="219"/>
                  </a:lnTo>
                  <a:lnTo>
                    <a:pt x="313" y="189"/>
                  </a:lnTo>
                  <a:lnTo>
                    <a:pt x="311" y="153"/>
                  </a:lnTo>
                  <a:lnTo>
                    <a:pt x="339" y="134"/>
                  </a:lnTo>
                  <a:lnTo>
                    <a:pt x="323" y="121"/>
                  </a:lnTo>
                  <a:lnTo>
                    <a:pt x="318" y="95"/>
                  </a:lnTo>
                  <a:lnTo>
                    <a:pt x="307" y="86"/>
                  </a:lnTo>
                  <a:lnTo>
                    <a:pt x="293" y="86"/>
                  </a:lnTo>
                  <a:lnTo>
                    <a:pt x="282" y="79"/>
                  </a:lnTo>
                  <a:lnTo>
                    <a:pt x="259" y="52"/>
                  </a:lnTo>
                  <a:lnTo>
                    <a:pt x="268" y="47"/>
                  </a:lnTo>
                  <a:lnTo>
                    <a:pt x="309" y="11"/>
                  </a:lnTo>
                  <a:lnTo>
                    <a:pt x="304" y="0"/>
                  </a:lnTo>
                  <a:lnTo>
                    <a:pt x="291" y="2"/>
                  </a:lnTo>
                  <a:lnTo>
                    <a:pt x="250" y="4"/>
                  </a:lnTo>
                  <a:lnTo>
                    <a:pt x="236" y="15"/>
                  </a:lnTo>
                  <a:lnTo>
                    <a:pt x="225" y="22"/>
                  </a:lnTo>
                  <a:lnTo>
                    <a:pt x="211" y="20"/>
                  </a:lnTo>
                  <a:lnTo>
                    <a:pt x="202" y="25"/>
                  </a:lnTo>
                  <a:lnTo>
                    <a:pt x="209" y="36"/>
                  </a:lnTo>
                  <a:lnTo>
                    <a:pt x="229" y="50"/>
                  </a:lnTo>
                  <a:lnTo>
                    <a:pt x="213" y="52"/>
                  </a:lnTo>
                  <a:lnTo>
                    <a:pt x="177" y="57"/>
                  </a:lnTo>
                  <a:lnTo>
                    <a:pt x="152" y="47"/>
                  </a:lnTo>
                  <a:lnTo>
                    <a:pt x="127" y="36"/>
                  </a:lnTo>
                  <a:lnTo>
                    <a:pt x="118" y="43"/>
                  </a:lnTo>
                  <a:lnTo>
                    <a:pt x="111" y="61"/>
                  </a:lnTo>
                  <a:lnTo>
                    <a:pt x="113" y="70"/>
                  </a:lnTo>
                  <a:lnTo>
                    <a:pt x="111" y="75"/>
                  </a:lnTo>
                  <a:lnTo>
                    <a:pt x="95" y="82"/>
                  </a:lnTo>
                  <a:lnTo>
                    <a:pt x="97" y="100"/>
                  </a:lnTo>
                  <a:lnTo>
                    <a:pt x="95" y="105"/>
                  </a:lnTo>
                  <a:lnTo>
                    <a:pt x="81" y="125"/>
                  </a:lnTo>
                  <a:lnTo>
                    <a:pt x="93" y="143"/>
                  </a:lnTo>
                  <a:lnTo>
                    <a:pt x="100" y="141"/>
                  </a:lnTo>
                  <a:lnTo>
                    <a:pt x="125" y="118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8776282" y="2678594"/>
              <a:ext cx="595000" cy="444831"/>
              <a:chOff x="3001" y="2038"/>
              <a:chExt cx="404" cy="308"/>
            </a:xfrm>
            <a:solidFill>
              <a:srgbClr val="FFFFFF">
                <a:lumMod val="85000"/>
              </a:srgbClr>
            </a:solidFill>
          </p:grpSpPr>
          <p:sp>
            <p:nvSpPr>
              <p:cNvPr id="80" name="Freeform 24"/>
              <p:cNvSpPr>
                <a:spLocks/>
              </p:cNvSpPr>
              <p:nvPr/>
            </p:nvSpPr>
            <p:spPr bwMode="auto">
              <a:xfrm>
                <a:off x="3001" y="2099"/>
                <a:ext cx="164" cy="204"/>
              </a:xfrm>
              <a:custGeom>
                <a:avLst/>
                <a:gdLst>
                  <a:gd name="T0" fmla="*/ 13 w 164"/>
                  <a:gd name="T1" fmla="*/ 173 h 204"/>
                  <a:gd name="T2" fmla="*/ 22 w 164"/>
                  <a:gd name="T3" fmla="*/ 189 h 204"/>
                  <a:gd name="T4" fmla="*/ 40 w 164"/>
                  <a:gd name="T5" fmla="*/ 189 h 204"/>
                  <a:gd name="T6" fmla="*/ 56 w 164"/>
                  <a:gd name="T7" fmla="*/ 193 h 204"/>
                  <a:gd name="T8" fmla="*/ 67 w 164"/>
                  <a:gd name="T9" fmla="*/ 203 h 204"/>
                  <a:gd name="T10" fmla="*/ 81 w 164"/>
                  <a:gd name="T11" fmla="*/ 203 h 204"/>
                  <a:gd name="T12" fmla="*/ 72 w 164"/>
                  <a:gd name="T13" fmla="*/ 191 h 204"/>
                  <a:gd name="T14" fmla="*/ 79 w 164"/>
                  <a:gd name="T15" fmla="*/ 173 h 204"/>
                  <a:gd name="T16" fmla="*/ 88 w 164"/>
                  <a:gd name="T17" fmla="*/ 155 h 204"/>
                  <a:gd name="T18" fmla="*/ 92 w 164"/>
                  <a:gd name="T19" fmla="*/ 132 h 204"/>
                  <a:gd name="T20" fmla="*/ 110 w 164"/>
                  <a:gd name="T21" fmla="*/ 120 h 204"/>
                  <a:gd name="T22" fmla="*/ 126 w 164"/>
                  <a:gd name="T23" fmla="*/ 111 h 204"/>
                  <a:gd name="T24" fmla="*/ 126 w 164"/>
                  <a:gd name="T25" fmla="*/ 98 h 204"/>
                  <a:gd name="T26" fmla="*/ 126 w 164"/>
                  <a:gd name="T27" fmla="*/ 77 h 204"/>
                  <a:gd name="T28" fmla="*/ 129 w 164"/>
                  <a:gd name="T29" fmla="*/ 68 h 204"/>
                  <a:gd name="T30" fmla="*/ 144 w 164"/>
                  <a:gd name="T31" fmla="*/ 66 h 204"/>
                  <a:gd name="T32" fmla="*/ 149 w 164"/>
                  <a:gd name="T33" fmla="*/ 70 h 204"/>
                  <a:gd name="T34" fmla="*/ 163 w 164"/>
                  <a:gd name="T35" fmla="*/ 57 h 204"/>
                  <a:gd name="T36" fmla="*/ 158 w 164"/>
                  <a:gd name="T37" fmla="*/ 45 h 204"/>
                  <a:gd name="T38" fmla="*/ 149 w 164"/>
                  <a:gd name="T39" fmla="*/ 43 h 204"/>
                  <a:gd name="T40" fmla="*/ 135 w 164"/>
                  <a:gd name="T41" fmla="*/ 43 h 204"/>
                  <a:gd name="T42" fmla="*/ 129 w 164"/>
                  <a:gd name="T43" fmla="*/ 43 h 204"/>
                  <a:gd name="T44" fmla="*/ 126 w 164"/>
                  <a:gd name="T45" fmla="*/ 22 h 204"/>
                  <a:gd name="T46" fmla="*/ 126 w 164"/>
                  <a:gd name="T47" fmla="*/ 4 h 204"/>
                  <a:gd name="T48" fmla="*/ 117 w 164"/>
                  <a:gd name="T49" fmla="*/ 0 h 204"/>
                  <a:gd name="T50" fmla="*/ 113 w 164"/>
                  <a:gd name="T51" fmla="*/ 6 h 204"/>
                  <a:gd name="T52" fmla="*/ 88 w 164"/>
                  <a:gd name="T53" fmla="*/ 2 h 204"/>
                  <a:gd name="T54" fmla="*/ 81 w 164"/>
                  <a:gd name="T55" fmla="*/ 9 h 204"/>
                  <a:gd name="T56" fmla="*/ 88 w 164"/>
                  <a:gd name="T57" fmla="*/ 25 h 204"/>
                  <a:gd name="T58" fmla="*/ 86 w 164"/>
                  <a:gd name="T59" fmla="*/ 43 h 204"/>
                  <a:gd name="T60" fmla="*/ 74 w 164"/>
                  <a:gd name="T61" fmla="*/ 29 h 204"/>
                  <a:gd name="T62" fmla="*/ 70 w 164"/>
                  <a:gd name="T63" fmla="*/ 20 h 204"/>
                  <a:gd name="T64" fmla="*/ 56 w 164"/>
                  <a:gd name="T65" fmla="*/ 22 h 204"/>
                  <a:gd name="T66" fmla="*/ 52 w 164"/>
                  <a:gd name="T67" fmla="*/ 31 h 204"/>
                  <a:gd name="T68" fmla="*/ 47 w 164"/>
                  <a:gd name="T69" fmla="*/ 36 h 204"/>
                  <a:gd name="T70" fmla="*/ 47 w 164"/>
                  <a:gd name="T71" fmla="*/ 50 h 204"/>
                  <a:gd name="T72" fmla="*/ 45 w 164"/>
                  <a:gd name="T73" fmla="*/ 50 h 204"/>
                  <a:gd name="T74" fmla="*/ 31 w 164"/>
                  <a:gd name="T75" fmla="*/ 29 h 204"/>
                  <a:gd name="T76" fmla="*/ 24 w 164"/>
                  <a:gd name="T77" fmla="*/ 22 h 204"/>
                  <a:gd name="T78" fmla="*/ 18 w 164"/>
                  <a:gd name="T79" fmla="*/ 27 h 204"/>
                  <a:gd name="T80" fmla="*/ 20 w 164"/>
                  <a:gd name="T81" fmla="*/ 38 h 204"/>
                  <a:gd name="T82" fmla="*/ 20 w 164"/>
                  <a:gd name="T83" fmla="*/ 45 h 204"/>
                  <a:gd name="T84" fmla="*/ 9 w 164"/>
                  <a:gd name="T85" fmla="*/ 50 h 204"/>
                  <a:gd name="T86" fmla="*/ 9 w 164"/>
                  <a:gd name="T87" fmla="*/ 63 h 204"/>
                  <a:gd name="T88" fmla="*/ 18 w 164"/>
                  <a:gd name="T89" fmla="*/ 77 h 204"/>
                  <a:gd name="T90" fmla="*/ 18 w 164"/>
                  <a:gd name="T91" fmla="*/ 88 h 204"/>
                  <a:gd name="T92" fmla="*/ 13 w 164"/>
                  <a:gd name="T93" fmla="*/ 98 h 204"/>
                  <a:gd name="T94" fmla="*/ 0 w 164"/>
                  <a:gd name="T95" fmla="*/ 109 h 204"/>
                  <a:gd name="T96" fmla="*/ 2 w 164"/>
                  <a:gd name="T97" fmla="*/ 120 h 204"/>
                  <a:gd name="T98" fmla="*/ 15 w 164"/>
                  <a:gd name="T99" fmla="*/ 130 h 204"/>
                  <a:gd name="T100" fmla="*/ 20 w 164"/>
                  <a:gd name="T101" fmla="*/ 139 h 204"/>
                  <a:gd name="T102" fmla="*/ 18 w 164"/>
                  <a:gd name="T103" fmla="*/ 161 h 204"/>
                  <a:gd name="T104" fmla="*/ 13 w 164"/>
                  <a:gd name="T105" fmla="*/ 173 h 2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4"/>
                  <a:gd name="T160" fmla="*/ 0 h 204"/>
                  <a:gd name="T161" fmla="*/ 164 w 164"/>
                  <a:gd name="T162" fmla="*/ 204 h 20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64" h="204">
                    <a:moveTo>
                      <a:pt x="13" y="173"/>
                    </a:moveTo>
                    <a:lnTo>
                      <a:pt x="22" y="189"/>
                    </a:lnTo>
                    <a:lnTo>
                      <a:pt x="40" y="189"/>
                    </a:lnTo>
                    <a:lnTo>
                      <a:pt x="56" y="193"/>
                    </a:lnTo>
                    <a:lnTo>
                      <a:pt x="67" y="203"/>
                    </a:lnTo>
                    <a:lnTo>
                      <a:pt x="81" y="203"/>
                    </a:lnTo>
                    <a:lnTo>
                      <a:pt x="72" y="191"/>
                    </a:lnTo>
                    <a:lnTo>
                      <a:pt x="79" y="173"/>
                    </a:lnTo>
                    <a:lnTo>
                      <a:pt x="88" y="155"/>
                    </a:lnTo>
                    <a:lnTo>
                      <a:pt x="92" y="132"/>
                    </a:lnTo>
                    <a:lnTo>
                      <a:pt x="110" y="120"/>
                    </a:lnTo>
                    <a:lnTo>
                      <a:pt x="126" y="111"/>
                    </a:lnTo>
                    <a:lnTo>
                      <a:pt x="126" y="98"/>
                    </a:lnTo>
                    <a:lnTo>
                      <a:pt x="126" y="77"/>
                    </a:lnTo>
                    <a:lnTo>
                      <a:pt x="129" y="68"/>
                    </a:lnTo>
                    <a:lnTo>
                      <a:pt x="144" y="66"/>
                    </a:lnTo>
                    <a:lnTo>
                      <a:pt x="149" y="70"/>
                    </a:lnTo>
                    <a:lnTo>
                      <a:pt x="163" y="57"/>
                    </a:lnTo>
                    <a:lnTo>
                      <a:pt x="158" y="45"/>
                    </a:lnTo>
                    <a:lnTo>
                      <a:pt x="149" y="43"/>
                    </a:lnTo>
                    <a:lnTo>
                      <a:pt x="135" y="43"/>
                    </a:lnTo>
                    <a:lnTo>
                      <a:pt x="129" y="43"/>
                    </a:lnTo>
                    <a:lnTo>
                      <a:pt x="126" y="22"/>
                    </a:lnTo>
                    <a:lnTo>
                      <a:pt x="126" y="4"/>
                    </a:lnTo>
                    <a:lnTo>
                      <a:pt x="117" y="0"/>
                    </a:lnTo>
                    <a:lnTo>
                      <a:pt x="113" y="6"/>
                    </a:lnTo>
                    <a:lnTo>
                      <a:pt x="88" y="2"/>
                    </a:lnTo>
                    <a:lnTo>
                      <a:pt x="81" y="9"/>
                    </a:lnTo>
                    <a:lnTo>
                      <a:pt x="88" y="25"/>
                    </a:lnTo>
                    <a:lnTo>
                      <a:pt x="86" y="43"/>
                    </a:lnTo>
                    <a:lnTo>
                      <a:pt x="74" y="29"/>
                    </a:lnTo>
                    <a:lnTo>
                      <a:pt x="70" y="20"/>
                    </a:lnTo>
                    <a:lnTo>
                      <a:pt x="56" y="22"/>
                    </a:lnTo>
                    <a:lnTo>
                      <a:pt x="52" y="31"/>
                    </a:lnTo>
                    <a:lnTo>
                      <a:pt x="47" y="36"/>
                    </a:lnTo>
                    <a:lnTo>
                      <a:pt x="47" y="50"/>
                    </a:lnTo>
                    <a:lnTo>
                      <a:pt x="45" y="50"/>
                    </a:lnTo>
                    <a:lnTo>
                      <a:pt x="31" y="29"/>
                    </a:lnTo>
                    <a:lnTo>
                      <a:pt x="24" y="22"/>
                    </a:lnTo>
                    <a:lnTo>
                      <a:pt x="18" y="27"/>
                    </a:lnTo>
                    <a:lnTo>
                      <a:pt x="20" y="38"/>
                    </a:lnTo>
                    <a:lnTo>
                      <a:pt x="20" y="45"/>
                    </a:lnTo>
                    <a:lnTo>
                      <a:pt x="9" y="50"/>
                    </a:lnTo>
                    <a:lnTo>
                      <a:pt x="9" y="63"/>
                    </a:lnTo>
                    <a:lnTo>
                      <a:pt x="18" y="77"/>
                    </a:lnTo>
                    <a:lnTo>
                      <a:pt x="18" y="88"/>
                    </a:lnTo>
                    <a:lnTo>
                      <a:pt x="13" y="98"/>
                    </a:lnTo>
                    <a:lnTo>
                      <a:pt x="0" y="109"/>
                    </a:lnTo>
                    <a:lnTo>
                      <a:pt x="2" y="120"/>
                    </a:lnTo>
                    <a:lnTo>
                      <a:pt x="15" y="130"/>
                    </a:lnTo>
                    <a:lnTo>
                      <a:pt x="20" y="139"/>
                    </a:lnTo>
                    <a:lnTo>
                      <a:pt x="18" y="161"/>
                    </a:lnTo>
                    <a:lnTo>
                      <a:pt x="13" y="173"/>
                    </a:lnTo>
                  </a:path>
                </a:pathLst>
              </a:custGeom>
              <a:grp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2400" kern="0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81" name="Freeform 25"/>
              <p:cNvSpPr>
                <a:spLocks/>
              </p:cNvSpPr>
              <p:nvPr/>
            </p:nvSpPr>
            <p:spPr bwMode="auto">
              <a:xfrm>
                <a:off x="3035" y="2038"/>
                <a:ext cx="124" cy="78"/>
              </a:xfrm>
              <a:custGeom>
                <a:avLst/>
                <a:gdLst>
                  <a:gd name="T0" fmla="*/ 0 w 124"/>
                  <a:gd name="T1" fmla="*/ 74 h 78"/>
                  <a:gd name="T2" fmla="*/ 11 w 124"/>
                  <a:gd name="T3" fmla="*/ 77 h 78"/>
                  <a:gd name="T4" fmla="*/ 22 w 124"/>
                  <a:gd name="T5" fmla="*/ 67 h 78"/>
                  <a:gd name="T6" fmla="*/ 34 w 124"/>
                  <a:gd name="T7" fmla="*/ 52 h 78"/>
                  <a:gd name="T8" fmla="*/ 68 w 124"/>
                  <a:gd name="T9" fmla="*/ 52 h 78"/>
                  <a:gd name="T10" fmla="*/ 97 w 124"/>
                  <a:gd name="T11" fmla="*/ 47 h 78"/>
                  <a:gd name="T12" fmla="*/ 113 w 124"/>
                  <a:gd name="T13" fmla="*/ 33 h 78"/>
                  <a:gd name="T14" fmla="*/ 120 w 124"/>
                  <a:gd name="T15" fmla="*/ 18 h 78"/>
                  <a:gd name="T16" fmla="*/ 123 w 124"/>
                  <a:gd name="T17" fmla="*/ 0 h 78"/>
                  <a:gd name="T18" fmla="*/ 100 w 124"/>
                  <a:gd name="T19" fmla="*/ 11 h 78"/>
                  <a:gd name="T20" fmla="*/ 59 w 124"/>
                  <a:gd name="T21" fmla="*/ 29 h 78"/>
                  <a:gd name="T22" fmla="*/ 47 w 124"/>
                  <a:gd name="T23" fmla="*/ 31 h 78"/>
                  <a:gd name="T24" fmla="*/ 34 w 124"/>
                  <a:gd name="T25" fmla="*/ 40 h 78"/>
                  <a:gd name="T26" fmla="*/ 11 w 124"/>
                  <a:gd name="T27" fmla="*/ 45 h 78"/>
                  <a:gd name="T28" fmla="*/ 0 w 124"/>
                  <a:gd name="T29" fmla="*/ 49 h 78"/>
                  <a:gd name="T30" fmla="*/ 0 w 124"/>
                  <a:gd name="T31" fmla="*/ 74 h 7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24"/>
                  <a:gd name="T49" fmla="*/ 0 h 78"/>
                  <a:gd name="T50" fmla="*/ 124 w 124"/>
                  <a:gd name="T51" fmla="*/ 78 h 7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24" h="78">
                    <a:moveTo>
                      <a:pt x="0" y="74"/>
                    </a:moveTo>
                    <a:lnTo>
                      <a:pt x="11" y="77"/>
                    </a:lnTo>
                    <a:lnTo>
                      <a:pt x="22" y="67"/>
                    </a:lnTo>
                    <a:lnTo>
                      <a:pt x="34" y="52"/>
                    </a:lnTo>
                    <a:lnTo>
                      <a:pt x="68" y="52"/>
                    </a:lnTo>
                    <a:lnTo>
                      <a:pt x="97" y="47"/>
                    </a:lnTo>
                    <a:lnTo>
                      <a:pt x="113" y="33"/>
                    </a:lnTo>
                    <a:lnTo>
                      <a:pt x="120" y="18"/>
                    </a:lnTo>
                    <a:lnTo>
                      <a:pt x="123" y="0"/>
                    </a:lnTo>
                    <a:lnTo>
                      <a:pt x="100" y="11"/>
                    </a:lnTo>
                    <a:lnTo>
                      <a:pt x="59" y="29"/>
                    </a:lnTo>
                    <a:lnTo>
                      <a:pt x="47" y="31"/>
                    </a:lnTo>
                    <a:lnTo>
                      <a:pt x="34" y="40"/>
                    </a:lnTo>
                    <a:lnTo>
                      <a:pt x="11" y="45"/>
                    </a:lnTo>
                    <a:lnTo>
                      <a:pt x="0" y="49"/>
                    </a:lnTo>
                    <a:lnTo>
                      <a:pt x="0" y="74"/>
                    </a:lnTo>
                  </a:path>
                </a:pathLst>
              </a:custGeom>
              <a:grp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2400" kern="0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82" name="Freeform 26"/>
              <p:cNvSpPr>
                <a:spLocks/>
              </p:cNvSpPr>
              <p:nvPr/>
            </p:nvSpPr>
            <p:spPr bwMode="auto">
              <a:xfrm>
                <a:off x="3098" y="2227"/>
                <a:ext cx="54" cy="64"/>
              </a:xfrm>
              <a:custGeom>
                <a:avLst/>
                <a:gdLst>
                  <a:gd name="T0" fmla="*/ 16 w 54"/>
                  <a:gd name="T1" fmla="*/ 0 h 64"/>
                  <a:gd name="T2" fmla="*/ 50 w 54"/>
                  <a:gd name="T3" fmla="*/ 22 h 64"/>
                  <a:gd name="T4" fmla="*/ 53 w 54"/>
                  <a:gd name="T5" fmla="*/ 31 h 64"/>
                  <a:gd name="T6" fmla="*/ 41 w 54"/>
                  <a:gd name="T7" fmla="*/ 45 h 64"/>
                  <a:gd name="T8" fmla="*/ 29 w 54"/>
                  <a:gd name="T9" fmla="*/ 54 h 64"/>
                  <a:gd name="T10" fmla="*/ 32 w 54"/>
                  <a:gd name="T11" fmla="*/ 63 h 64"/>
                  <a:gd name="T12" fmla="*/ 16 w 54"/>
                  <a:gd name="T13" fmla="*/ 60 h 64"/>
                  <a:gd name="T14" fmla="*/ 2 w 54"/>
                  <a:gd name="T15" fmla="*/ 45 h 64"/>
                  <a:gd name="T16" fmla="*/ 0 w 54"/>
                  <a:gd name="T17" fmla="*/ 31 h 64"/>
                  <a:gd name="T18" fmla="*/ 6 w 54"/>
                  <a:gd name="T19" fmla="*/ 18 h 64"/>
                  <a:gd name="T20" fmla="*/ 16 w 54"/>
                  <a:gd name="T21" fmla="*/ 0 h 6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4"/>
                  <a:gd name="T34" fmla="*/ 0 h 64"/>
                  <a:gd name="T35" fmla="*/ 54 w 54"/>
                  <a:gd name="T36" fmla="*/ 64 h 6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4" h="64">
                    <a:moveTo>
                      <a:pt x="16" y="0"/>
                    </a:moveTo>
                    <a:lnTo>
                      <a:pt x="50" y="22"/>
                    </a:lnTo>
                    <a:lnTo>
                      <a:pt x="53" y="31"/>
                    </a:lnTo>
                    <a:lnTo>
                      <a:pt x="41" y="45"/>
                    </a:lnTo>
                    <a:lnTo>
                      <a:pt x="29" y="54"/>
                    </a:lnTo>
                    <a:lnTo>
                      <a:pt x="32" y="63"/>
                    </a:lnTo>
                    <a:lnTo>
                      <a:pt x="16" y="60"/>
                    </a:lnTo>
                    <a:lnTo>
                      <a:pt x="2" y="45"/>
                    </a:lnTo>
                    <a:lnTo>
                      <a:pt x="0" y="31"/>
                    </a:lnTo>
                    <a:lnTo>
                      <a:pt x="6" y="18"/>
                    </a:lnTo>
                    <a:lnTo>
                      <a:pt x="16" y="0"/>
                    </a:lnTo>
                  </a:path>
                </a:pathLst>
              </a:custGeom>
              <a:grp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2400" kern="0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83" name="Freeform 27"/>
              <p:cNvSpPr>
                <a:spLocks/>
              </p:cNvSpPr>
              <p:nvPr/>
            </p:nvSpPr>
            <p:spPr bwMode="auto">
              <a:xfrm>
                <a:off x="3164" y="2208"/>
                <a:ext cx="78" cy="95"/>
              </a:xfrm>
              <a:custGeom>
                <a:avLst/>
                <a:gdLst>
                  <a:gd name="T0" fmla="*/ 72 w 78"/>
                  <a:gd name="T1" fmla="*/ 0 h 95"/>
                  <a:gd name="T2" fmla="*/ 77 w 78"/>
                  <a:gd name="T3" fmla="*/ 4 h 95"/>
                  <a:gd name="T4" fmla="*/ 72 w 78"/>
                  <a:gd name="T5" fmla="*/ 9 h 95"/>
                  <a:gd name="T6" fmla="*/ 77 w 78"/>
                  <a:gd name="T7" fmla="*/ 18 h 95"/>
                  <a:gd name="T8" fmla="*/ 70 w 78"/>
                  <a:gd name="T9" fmla="*/ 32 h 95"/>
                  <a:gd name="T10" fmla="*/ 61 w 78"/>
                  <a:gd name="T11" fmla="*/ 41 h 95"/>
                  <a:gd name="T12" fmla="*/ 63 w 78"/>
                  <a:gd name="T13" fmla="*/ 52 h 95"/>
                  <a:gd name="T14" fmla="*/ 61 w 78"/>
                  <a:gd name="T15" fmla="*/ 61 h 95"/>
                  <a:gd name="T16" fmla="*/ 63 w 78"/>
                  <a:gd name="T17" fmla="*/ 71 h 95"/>
                  <a:gd name="T18" fmla="*/ 49 w 78"/>
                  <a:gd name="T19" fmla="*/ 94 h 95"/>
                  <a:gd name="T20" fmla="*/ 18 w 78"/>
                  <a:gd name="T21" fmla="*/ 71 h 95"/>
                  <a:gd name="T22" fmla="*/ 0 w 78"/>
                  <a:gd name="T23" fmla="*/ 59 h 95"/>
                  <a:gd name="T24" fmla="*/ 9 w 78"/>
                  <a:gd name="T25" fmla="*/ 52 h 95"/>
                  <a:gd name="T26" fmla="*/ 9 w 78"/>
                  <a:gd name="T27" fmla="*/ 36 h 95"/>
                  <a:gd name="T28" fmla="*/ 29 w 78"/>
                  <a:gd name="T29" fmla="*/ 22 h 95"/>
                  <a:gd name="T30" fmla="*/ 40 w 78"/>
                  <a:gd name="T31" fmla="*/ 27 h 95"/>
                  <a:gd name="T32" fmla="*/ 49 w 78"/>
                  <a:gd name="T33" fmla="*/ 22 h 95"/>
                  <a:gd name="T34" fmla="*/ 65 w 78"/>
                  <a:gd name="T35" fmla="*/ 11 h 95"/>
                  <a:gd name="T36" fmla="*/ 72 w 78"/>
                  <a:gd name="T37" fmla="*/ 0 h 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8"/>
                  <a:gd name="T58" fmla="*/ 0 h 95"/>
                  <a:gd name="T59" fmla="*/ 78 w 78"/>
                  <a:gd name="T60" fmla="*/ 95 h 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8" h="95">
                    <a:moveTo>
                      <a:pt x="72" y="0"/>
                    </a:moveTo>
                    <a:lnTo>
                      <a:pt x="77" y="4"/>
                    </a:lnTo>
                    <a:lnTo>
                      <a:pt x="72" y="9"/>
                    </a:lnTo>
                    <a:lnTo>
                      <a:pt x="77" y="18"/>
                    </a:lnTo>
                    <a:lnTo>
                      <a:pt x="70" y="32"/>
                    </a:lnTo>
                    <a:lnTo>
                      <a:pt x="61" y="41"/>
                    </a:lnTo>
                    <a:lnTo>
                      <a:pt x="63" y="52"/>
                    </a:lnTo>
                    <a:lnTo>
                      <a:pt x="61" y="61"/>
                    </a:lnTo>
                    <a:lnTo>
                      <a:pt x="63" y="71"/>
                    </a:lnTo>
                    <a:lnTo>
                      <a:pt x="49" y="94"/>
                    </a:lnTo>
                    <a:lnTo>
                      <a:pt x="18" y="71"/>
                    </a:lnTo>
                    <a:lnTo>
                      <a:pt x="0" y="59"/>
                    </a:lnTo>
                    <a:lnTo>
                      <a:pt x="9" y="52"/>
                    </a:lnTo>
                    <a:lnTo>
                      <a:pt x="9" y="36"/>
                    </a:lnTo>
                    <a:lnTo>
                      <a:pt x="29" y="22"/>
                    </a:lnTo>
                    <a:lnTo>
                      <a:pt x="40" y="27"/>
                    </a:lnTo>
                    <a:lnTo>
                      <a:pt x="49" y="22"/>
                    </a:lnTo>
                    <a:lnTo>
                      <a:pt x="65" y="11"/>
                    </a:lnTo>
                    <a:lnTo>
                      <a:pt x="72" y="0"/>
                    </a:lnTo>
                  </a:path>
                </a:pathLst>
              </a:custGeom>
              <a:grp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2400" kern="0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84" name="Freeform 28"/>
              <p:cNvSpPr>
                <a:spLocks/>
              </p:cNvSpPr>
              <p:nvPr/>
            </p:nvSpPr>
            <p:spPr bwMode="auto">
              <a:xfrm>
                <a:off x="3153" y="2303"/>
                <a:ext cx="38" cy="43"/>
              </a:xfrm>
              <a:custGeom>
                <a:avLst/>
                <a:gdLst>
                  <a:gd name="T0" fmla="*/ 0 w 38"/>
                  <a:gd name="T1" fmla="*/ 0 h 43"/>
                  <a:gd name="T2" fmla="*/ 26 w 38"/>
                  <a:gd name="T3" fmla="*/ 7 h 43"/>
                  <a:gd name="T4" fmla="*/ 34 w 38"/>
                  <a:gd name="T5" fmla="*/ 18 h 43"/>
                  <a:gd name="T6" fmla="*/ 37 w 38"/>
                  <a:gd name="T7" fmla="*/ 32 h 43"/>
                  <a:gd name="T8" fmla="*/ 26 w 38"/>
                  <a:gd name="T9" fmla="*/ 42 h 43"/>
                  <a:gd name="T10" fmla="*/ 7 w 38"/>
                  <a:gd name="T11" fmla="*/ 35 h 43"/>
                  <a:gd name="T12" fmla="*/ 2 w 38"/>
                  <a:gd name="T13" fmla="*/ 23 h 43"/>
                  <a:gd name="T14" fmla="*/ 0 w 38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8"/>
                  <a:gd name="T25" fmla="*/ 0 h 43"/>
                  <a:gd name="T26" fmla="*/ 38 w 38"/>
                  <a:gd name="T27" fmla="*/ 43 h 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8" h="43">
                    <a:moveTo>
                      <a:pt x="0" y="0"/>
                    </a:moveTo>
                    <a:lnTo>
                      <a:pt x="26" y="7"/>
                    </a:lnTo>
                    <a:lnTo>
                      <a:pt x="34" y="18"/>
                    </a:lnTo>
                    <a:lnTo>
                      <a:pt x="37" y="32"/>
                    </a:lnTo>
                    <a:lnTo>
                      <a:pt x="26" y="42"/>
                    </a:lnTo>
                    <a:lnTo>
                      <a:pt x="7" y="35"/>
                    </a:lnTo>
                    <a:lnTo>
                      <a:pt x="2" y="23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2400" kern="0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85" name="Freeform 29"/>
              <p:cNvSpPr>
                <a:spLocks/>
              </p:cNvSpPr>
              <p:nvPr/>
            </p:nvSpPr>
            <p:spPr bwMode="auto">
              <a:xfrm>
                <a:off x="3369" y="2295"/>
                <a:ext cx="36" cy="36"/>
              </a:xfrm>
              <a:custGeom>
                <a:avLst/>
                <a:gdLst>
                  <a:gd name="T0" fmla="*/ 13 w 36"/>
                  <a:gd name="T1" fmla="*/ 0 h 36"/>
                  <a:gd name="T2" fmla="*/ 0 w 36"/>
                  <a:gd name="T3" fmla="*/ 7 h 36"/>
                  <a:gd name="T4" fmla="*/ 0 w 36"/>
                  <a:gd name="T5" fmla="*/ 25 h 36"/>
                  <a:gd name="T6" fmla="*/ 26 w 36"/>
                  <a:gd name="T7" fmla="*/ 35 h 36"/>
                  <a:gd name="T8" fmla="*/ 35 w 36"/>
                  <a:gd name="T9" fmla="*/ 20 h 36"/>
                  <a:gd name="T10" fmla="*/ 13 w 36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6"/>
                  <a:gd name="T20" fmla="*/ 36 w 36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6">
                    <a:moveTo>
                      <a:pt x="13" y="0"/>
                    </a:moveTo>
                    <a:lnTo>
                      <a:pt x="0" y="7"/>
                    </a:lnTo>
                    <a:lnTo>
                      <a:pt x="0" y="25"/>
                    </a:lnTo>
                    <a:lnTo>
                      <a:pt x="26" y="35"/>
                    </a:lnTo>
                    <a:lnTo>
                      <a:pt x="35" y="20"/>
                    </a:lnTo>
                    <a:lnTo>
                      <a:pt x="13" y="0"/>
                    </a:lnTo>
                  </a:path>
                </a:pathLst>
              </a:custGeom>
              <a:grpFill/>
              <a:ln w="127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2400" kern="0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p:grpSp>
        <p:sp>
          <p:nvSpPr>
            <p:cNvPr id="25" name="Freeform 34"/>
            <p:cNvSpPr>
              <a:spLocks/>
            </p:cNvSpPr>
            <p:nvPr/>
          </p:nvSpPr>
          <p:spPr bwMode="auto">
            <a:xfrm>
              <a:off x="9178995" y="3140092"/>
              <a:ext cx="51976" cy="58207"/>
            </a:xfrm>
            <a:custGeom>
              <a:avLst/>
              <a:gdLst>
                <a:gd name="T0" fmla="*/ 2147483646 w 36"/>
                <a:gd name="T1" fmla="*/ 0 h 39"/>
                <a:gd name="T2" fmla="*/ 0 w 36"/>
                <a:gd name="T3" fmla="*/ 2147483646 h 39"/>
                <a:gd name="T4" fmla="*/ 2147483646 w 36"/>
                <a:gd name="T5" fmla="*/ 2147483646 h 39"/>
                <a:gd name="T6" fmla="*/ 2147483646 w 36"/>
                <a:gd name="T7" fmla="*/ 2147483646 h 39"/>
                <a:gd name="T8" fmla="*/ 2147483646 w 36"/>
                <a:gd name="T9" fmla="*/ 2147483646 h 39"/>
                <a:gd name="T10" fmla="*/ 2147483646 w 36"/>
                <a:gd name="T11" fmla="*/ 0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39"/>
                <a:gd name="T20" fmla="*/ 36 w 36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39">
                  <a:moveTo>
                    <a:pt x="2" y="0"/>
                  </a:moveTo>
                  <a:lnTo>
                    <a:pt x="0" y="6"/>
                  </a:lnTo>
                  <a:lnTo>
                    <a:pt x="2" y="27"/>
                  </a:lnTo>
                  <a:lnTo>
                    <a:pt x="20" y="38"/>
                  </a:lnTo>
                  <a:lnTo>
                    <a:pt x="35" y="24"/>
                  </a:lnTo>
                  <a:lnTo>
                    <a:pt x="2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" name="Freeform 35"/>
            <p:cNvSpPr>
              <a:spLocks/>
            </p:cNvSpPr>
            <p:nvPr/>
          </p:nvSpPr>
          <p:spPr bwMode="auto">
            <a:xfrm>
              <a:off x="8463821" y="3034074"/>
              <a:ext cx="844072" cy="1112165"/>
            </a:xfrm>
            <a:custGeom>
              <a:avLst/>
              <a:gdLst>
                <a:gd name="T0" fmla="*/ 2147483646 w 573"/>
                <a:gd name="T1" fmla="*/ 2147483646 h 770"/>
                <a:gd name="T2" fmla="*/ 2147483646 w 573"/>
                <a:gd name="T3" fmla="*/ 2147483646 h 770"/>
                <a:gd name="T4" fmla="*/ 2147483646 w 573"/>
                <a:gd name="T5" fmla="*/ 2147483646 h 770"/>
                <a:gd name="T6" fmla="*/ 2147483646 w 573"/>
                <a:gd name="T7" fmla="*/ 2147483646 h 770"/>
                <a:gd name="T8" fmla="*/ 2147483646 w 573"/>
                <a:gd name="T9" fmla="*/ 2147483646 h 770"/>
                <a:gd name="T10" fmla="*/ 2147483646 w 573"/>
                <a:gd name="T11" fmla="*/ 2147483646 h 770"/>
                <a:gd name="T12" fmla="*/ 2147483646 w 573"/>
                <a:gd name="T13" fmla="*/ 2147483646 h 770"/>
                <a:gd name="T14" fmla="*/ 2147483646 w 573"/>
                <a:gd name="T15" fmla="*/ 2147483646 h 770"/>
                <a:gd name="T16" fmla="*/ 2147483646 w 573"/>
                <a:gd name="T17" fmla="*/ 2147483646 h 770"/>
                <a:gd name="T18" fmla="*/ 2147483646 w 573"/>
                <a:gd name="T19" fmla="*/ 2147483646 h 770"/>
                <a:gd name="T20" fmla="*/ 2147483646 w 573"/>
                <a:gd name="T21" fmla="*/ 2147483646 h 770"/>
                <a:gd name="T22" fmla="*/ 2147483646 w 573"/>
                <a:gd name="T23" fmla="*/ 2147483646 h 770"/>
                <a:gd name="T24" fmla="*/ 2147483646 w 573"/>
                <a:gd name="T25" fmla="*/ 2147483646 h 770"/>
                <a:gd name="T26" fmla="*/ 2147483646 w 573"/>
                <a:gd name="T27" fmla="*/ 2147483646 h 770"/>
                <a:gd name="T28" fmla="*/ 2147483646 w 573"/>
                <a:gd name="T29" fmla="*/ 2147483646 h 770"/>
                <a:gd name="T30" fmla="*/ 2147483646 w 573"/>
                <a:gd name="T31" fmla="*/ 2147483646 h 770"/>
                <a:gd name="T32" fmla="*/ 2147483646 w 573"/>
                <a:gd name="T33" fmla="*/ 2147483646 h 770"/>
                <a:gd name="T34" fmla="*/ 0 w 573"/>
                <a:gd name="T35" fmla="*/ 2147483646 h 770"/>
                <a:gd name="T36" fmla="*/ 2147483646 w 573"/>
                <a:gd name="T37" fmla="*/ 2147483646 h 770"/>
                <a:gd name="T38" fmla="*/ 2147483646 w 573"/>
                <a:gd name="T39" fmla="*/ 2147483646 h 770"/>
                <a:gd name="T40" fmla="*/ 2147483646 w 573"/>
                <a:gd name="T41" fmla="*/ 2147483646 h 770"/>
                <a:gd name="T42" fmla="*/ 2147483646 w 573"/>
                <a:gd name="T43" fmla="*/ 2147483646 h 770"/>
                <a:gd name="T44" fmla="*/ 2147483646 w 573"/>
                <a:gd name="T45" fmla="*/ 2147483646 h 770"/>
                <a:gd name="T46" fmla="*/ 2147483646 w 573"/>
                <a:gd name="T47" fmla="*/ 2147483646 h 770"/>
                <a:gd name="T48" fmla="*/ 2147483646 w 573"/>
                <a:gd name="T49" fmla="*/ 2147483646 h 770"/>
                <a:gd name="T50" fmla="*/ 2147483646 w 573"/>
                <a:gd name="T51" fmla="*/ 2147483646 h 770"/>
                <a:gd name="T52" fmla="*/ 2147483646 w 573"/>
                <a:gd name="T53" fmla="*/ 2147483646 h 770"/>
                <a:gd name="T54" fmla="*/ 2147483646 w 573"/>
                <a:gd name="T55" fmla="*/ 2147483646 h 770"/>
                <a:gd name="T56" fmla="*/ 2147483646 w 573"/>
                <a:gd name="T57" fmla="*/ 2147483646 h 770"/>
                <a:gd name="T58" fmla="*/ 2147483646 w 573"/>
                <a:gd name="T59" fmla="*/ 2147483646 h 770"/>
                <a:gd name="T60" fmla="*/ 2147483646 w 573"/>
                <a:gd name="T61" fmla="*/ 2147483646 h 770"/>
                <a:gd name="T62" fmla="*/ 2147483646 w 573"/>
                <a:gd name="T63" fmla="*/ 2147483646 h 770"/>
                <a:gd name="T64" fmla="*/ 2147483646 w 573"/>
                <a:gd name="T65" fmla="*/ 2147483646 h 770"/>
                <a:gd name="T66" fmla="*/ 2147483646 w 573"/>
                <a:gd name="T67" fmla="*/ 2147483646 h 770"/>
                <a:gd name="T68" fmla="*/ 2147483646 w 573"/>
                <a:gd name="T69" fmla="*/ 2147483646 h 770"/>
                <a:gd name="T70" fmla="*/ 2147483646 w 573"/>
                <a:gd name="T71" fmla="*/ 2147483646 h 770"/>
                <a:gd name="T72" fmla="*/ 2147483646 w 573"/>
                <a:gd name="T73" fmla="*/ 2147483646 h 770"/>
                <a:gd name="T74" fmla="*/ 2147483646 w 573"/>
                <a:gd name="T75" fmla="*/ 2147483646 h 770"/>
                <a:gd name="T76" fmla="*/ 2147483646 w 573"/>
                <a:gd name="T77" fmla="*/ 2147483646 h 770"/>
                <a:gd name="T78" fmla="*/ 2147483646 w 573"/>
                <a:gd name="T79" fmla="*/ 2147483646 h 770"/>
                <a:gd name="T80" fmla="*/ 2147483646 w 573"/>
                <a:gd name="T81" fmla="*/ 2147483646 h 770"/>
                <a:gd name="T82" fmla="*/ 2147483646 w 573"/>
                <a:gd name="T83" fmla="*/ 2147483646 h 770"/>
                <a:gd name="T84" fmla="*/ 2147483646 w 573"/>
                <a:gd name="T85" fmla="*/ 2147483646 h 770"/>
                <a:gd name="T86" fmla="*/ 2147483646 w 573"/>
                <a:gd name="T87" fmla="*/ 2147483646 h 770"/>
                <a:gd name="T88" fmla="*/ 2147483646 w 573"/>
                <a:gd name="T89" fmla="*/ 2147483646 h 770"/>
                <a:gd name="T90" fmla="*/ 2147483646 w 573"/>
                <a:gd name="T91" fmla="*/ 2147483646 h 770"/>
                <a:gd name="T92" fmla="*/ 2147483646 w 573"/>
                <a:gd name="T93" fmla="*/ 2147483646 h 770"/>
                <a:gd name="T94" fmla="*/ 2147483646 w 573"/>
                <a:gd name="T95" fmla="*/ 2147483646 h 770"/>
                <a:gd name="T96" fmla="*/ 2147483646 w 573"/>
                <a:gd name="T97" fmla="*/ 2147483646 h 770"/>
                <a:gd name="T98" fmla="*/ 2147483646 w 573"/>
                <a:gd name="T99" fmla="*/ 2147483646 h 770"/>
                <a:gd name="T100" fmla="*/ 2147483646 w 573"/>
                <a:gd name="T101" fmla="*/ 2147483646 h 770"/>
                <a:gd name="T102" fmla="*/ 2147483646 w 573"/>
                <a:gd name="T103" fmla="*/ 2147483646 h 770"/>
                <a:gd name="T104" fmla="*/ 2147483646 w 573"/>
                <a:gd name="T105" fmla="*/ 2147483646 h 77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73"/>
                <a:gd name="T160" fmla="*/ 0 h 770"/>
                <a:gd name="T161" fmla="*/ 573 w 573"/>
                <a:gd name="T162" fmla="*/ 770 h 77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73" h="770">
                  <a:moveTo>
                    <a:pt x="236" y="0"/>
                  </a:moveTo>
                  <a:lnTo>
                    <a:pt x="224" y="9"/>
                  </a:lnTo>
                  <a:lnTo>
                    <a:pt x="224" y="18"/>
                  </a:lnTo>
                  <a:lnTo>
                    <a:pt x="226" y="25"/>
                  </a:lnTo>
                  <a:lnTo>
                    <a:pt x="229" y="36"/>
                  </a:lnTo>
                  <a:lnTo>
                    <a:pt x="231" y="54"/>
                  </a:lnTo>
                  <a:lnTo>
                    <a:pt x="224" y="61"/>
                  </a:lnTo>
                  <a:lnTo>
                    <a:pt x="224" y="70"/>
                  </a:lnTo>
                  <a:lnTo>
                    <a:pt x="226" y="81"/>
                  </a:lnTo>
                  <a:lnTo>
                    <a:pt x="242" y="95"/>
                  </a:lnTo>
                  <a:lnTo>
                    <a:pt x="254" y="97"/>
                  </a:lnTo>
                  <a:lnTo>
                    <a:pt x="258" y="120"/>
                  </a:lnTo>
                  <a:lnTo>
                    <a:pt x="233" y="113"/>
                  </a:lnTo>
                  <a:lnTo>
                    <a:pt x="222" y="102"/>
                  </a:lnTo>
                  <a:lnTo>
                    <a:pt x="211" y="106"/>
                  </a:lnTo>
                  <a:lnTo>
                    <a:pt x="192" y="131"/>
                  </a:lnTo>
                  <a:lnTo>
                    <a:pt x="186" y="138"/>
                  </a:lnTo>
                  <a:lnTo>
                    <a:pt x="177" y="136"/>
                  </a:lnTo>
                  <a:lnTo>
                    <a:pt x="174" y="127"/>
                  </a:lnTo>
                  <a:lnTo>
                    <a:pt x="167" y="118"/>
                  </a:lnTo>
                  <a:lnTo>
                    <a:pt x="152" y="111"/>
                  </a:lnTo>
                  <a:lnTo>
                    <a:pt x="127" y="111"/>
                  </a:lnTo>
                  <a:lnTo>
                    <a:pt x="120" y="122"/>
                  </a:lnTo>
                  <a:lnTo>
                    <a:pt x="106" y="136"/>
                  </a:lnTo>
                  <a:lnTo>
                    <a:pt x="118" y="147"/>
                  </a:lnTo>
                  <a:lnTo>
                    <a:pt x="118" y="166"/>
                  </a:lnTo>
                  <a:lnTo>
                    <a:pt x="115" y="175"/>
                  </a:lnTo>
                  <a:lnTo>
                    <a:pt x="111" y="184"/>
                  </a:lnTo>
                  <a:lnTo>
                    <a:pt x="95" y="195"/>
                  </a:lnTo>
                  <a:lnTo>
                    <a:pt x="90" y="197"/>
                  </a:lnTo>
                  <a:lnTo>
                    <a:pt x="93" y="211"/>
                  </a:lnTo>
                  <a:lnTo>
                    <a:pt x="99" y="222"/>
                  </a:lnTo>
                  <a:lnTo>
                    <a:pt x="95" y="234"/>
                  </a:lnTo>
                  <a:lnTo>
                    <a:pt x="86" y="247"/>
                  </a:lnTo>
                  <a:lnTo>
                    <a:pt x="72" y="263"/>
                  </a:lnTo>
                  <a:lnTo>
                    <a:pt x="63" y="273"/>
                  </a:lnTo>
                  <a:lnTo>
                    <a:pt x="49" y="284"/>
                  </a:lnTo>
                  <a:lnTo>
                    <a:pt x="38" y="288"/>
                  </a:lnTo>
                  <a:lnTo>
                    <a:pt x="31" y="304"/>
                  </a:lnTo>
                  <a:lnTo>
                    <a:pt x="29" y="329"/>
                  </a:lnTo>
                  <a:lnTo>
                    <a:pt x="22" y="343"/>
                  </a:lnTo>
                  <a:lnTo>
                    <a:pt x="22" y="366"/>
                  </a:lnTo>
                  <a:lnTo>
                    <a:pt x="13" y="375"/>
                  </a:lnTo>
                  <a:lnTo>
                    <a:pt x="11" y="382"/>
                  </a:lnTo>
                  <a:lnTo>
                    <a:pt x="18" y="393"/>
                  </a:lnTo>
                  <a:lnTo>
                    <a:pt x="22" y="409"/>
                  </a:lnTo>
                  <a:lnTo>
                    <a:pt x="31" y="423"/>
                  </a:lnTo>
                  <a:lnTo>
                    <a:pt x="2" y="448"/>
                  </a:lnTo>
                  <a:lnTo>
                    <a:pt x="9" y="464"/>
                  </a:lnTo>
                  <a:lnTo>
                    <a:pt x="20" y="473"/>
                  </a:lnTo>
                  <a:lnTo>
                    <a:pt x="22" y="475"/>
                  </a:lnTo>
                  <a:lnTo>
                    <a:pt x="22" y="484"/>
                  </a:lnTo>
                  <a:lnTo>
                    <a:pt x="6" y="495"/>
                  </a:lnTo>
                  <a:lnTo>
                    <a:pt x="0" y="509"/>
                  </a:lnTo>
                  <a:lnTo>
                    <a:pt x="6" y="530"/>
                  </a:lnTo>
                  <a:lnTo>
                    <a:pt x="15" y="541"/>
                  </a:lnTo>
                  <a:lnTo>
                    <a:pt x="31" y="548"/>
                  </a:lnTo>
                  <a:lnTo>
                    <a:pt x="52" y="552"/>
                  </a:lnTo>
                  <a:lnTo>
                    <a:pt x="72" y="552"/>
                  </a:lnTo>
                  <a:lnTo>
                    <a:pt x="90" y="555"/>
                  </a:lnTo>
                  <a:lnTo>
                    <a:pt x="102" y="564"/>
                  </a:lnTo>
                  <a:lnTo>
                    <a:pt x="115" y="575"/>
                  </a:lnTo>
                  <a:lnTo>
                    <a:pt x="99" y="582"/>
                  </a:lnTo>
                  <a:lnTo>
                    <a:pt x="88" y="596"/>
                  </a:lnTo>
                  <a:lnTo>
                    <a:pt x="74" y="607"/>
                  </a:lnTo>
                  <a:lnTo>
                    <a:pt x="72" y="621"/>
                  </a:lnTo>
                  <a:lnTo>
                    <a:pt x="65" y="650"/>
                  </a:lnTo>
                  <a:lnTo>
                    <a:pt x="56" y="671"/>
                  </a:lnTo>
                  <a:lnTo>
                    <a:pt x="49" y="682"/>
                  </a:lnTo>
                  <a:lnTo>
                    <a:pt x="65" y="705"/>
                  </a:lnTo>
                  <a:lnTo>
                    <a:pt x="70" y="712"/>
                  </a:lnTo>
                  <a:lnTo>
                    <a:pt x="81" y="718"/>
                  </a:lnTo>
                  <a:lnTo>
                    <a:pt x="90" y="718"/>
                  </a:lnTo>
                  <a:lnTo>
                    <a:pt x="104" y="712"/>
                  </a:lnTo>
                  <a:lnTo>
                    <a:pt x="111" y="705"/>
                  </a:lnTo>
                  <a:lnTo>
                    <a:pt x="113" y="703"/>
                  </a:lnTo>
                  <a:lnTo>
                    <a:pt x="131" y="705"/>
                  </a:lnTo>
                  <a:lnTo>
                    <a:pt x="138" y="716"/>
                  </a:lnTo>
                  <a:lnTo>
                    <a:pt x="145" y="728"/>
                  </a:lnTo>
                  <a:lnTo>
                    <a:pt x="154" y="739"/>
                  </a:lnTo>
                  <a:lnTo>
                    <a:pt x="165" y="741"/>
                  </a:lnTo>
                  <a:lnTo>
                    <a:pt x="190" y="739"/>
                  </a:lnTo>
                  <a:lnTo>
                    <a:pt x="202" y="737"/>
                  </a:lnTo>
                  <a:lnTo>
                    <a:pt x="220" y="748"/>
                  </a:lnTo>
                  <a:lnTo>
                    <a:pt x="231" y="743"/>
                  </a:lnTo>
                  <a:lnTo>
                    <a:pt x="245" y="746"/>
                  </a:lnTo>
                  <a:lnTo>
                    <a:pt x="256" y="755"/>
                  </a:lnTo>
                  <a:lnTo>
                    <a:pt x="276" y="746"/>
                  </a:lnTo>
                  <a:lnTo>
                    <a:pt x="295" y="746"/>
                  </a:lnTo>
                  <a:lnTo>
                    <a:pt x="308" y="755"/>
                  </a:lnTo>
                  <a:lnTo>
                    <a:pt x="320" y="759"/>
                  </a:lnTo>
                  <a:lnTo>
                    <a:pt x="331" y="750"/>
                  </a:lnTo>
                  <a:lnTo>
                    <a:pt x="345" y="750"/>
                  </a:lnTo>
                  <a:lnTo>
                    <a:pt x="365" y="746"/>
                  </a:lnTo>
                  <a:lnTo>
                    <a:pt x="379" y="755"/>
                  </a:lnTo>
                  <a:lnTo>
                    <a:pt x="381" y="750"/>
                  </a:lnTo>
                  <a:lnTo>
                    <a:pt x="397" y="762"/>
                  </a:lnTo>
                  <a:lnTo>
                    <a:pt x="410" y="769"/>
                  </a:lnTo>
                  <a:lnTo>
                    <a:pt x="426" y="762"/>
                  </a:lnTo>
                  <a:lnTo>
                    <a:pt x="429" y="750"/>
                  </a:lnTo>
                  <a:lnTo>
                    <a:pt x="419" y="737"/>
                  </a:lnTo>
                  <a:lnTo>
                    <a:pt x="417" y="728"/>
                  </a:lnTo>
                  <a:lnTo>
                    <a:pt x="410" y="705"/>
                  </a:lnTo>
                  <a:lnTo>
                    <a:pt x="467" y="666"/>
                  </a:lnTo>
                  <a:lnTo>
                    <a:pt x="483" y="666"/>
                  </a:lnTo>
                  <a:lnTo>
                    <a:pt x="485" y="659"/>
                  </a:lnTo>
                  <a:lnTo>
                    <a:pt x="465" y="652"/>
                  </a:lnTo>
                  <a:lnTo>
                    <a:pt x="449" y="637"/>
                  </a:lnTo>
                  <a:lnTo>
                    <a:pt x="413" y="602"/>
                  </a:lnTo>
                  <a:lnTo>
                    <a:pt x="408" y="577"/>
                  </a:lnTo>
                  <a:lnTo>
                    <a:pt x="388" y="573"/>
                  </a:lnTo>
                  <a:lnTo>
                    <a:pt x="385" y="548"/>
                  </a:lnTo>
                  <a:lnTo>
                    <a:pt x="381" y="527"/>
                  </a:lnTo>
                  <a:lnTo>
                    <a:pt x="372" y="516"/>
                  </a:lnTo>
                  <a:lnTo>
                    <a:pt x="376" y="507"/>
                  </a:lnTo>
                  <a:lnTo>
                    <a:pt x="381" y="502"/>
                  </a:lnTo>
                  <a:lnTo>
                    <a:pt x="392" y="502"/>
                  </a:lnTo>
                  <a:lnTo>
                    <a:pt x="429" y="493"/>
                  </a:lnTo>
                  <a:lnTo>
                    <a:pt x="501" y="455"/>
                  </a:lnTo>
                  <a:lnTo>
                    <a:pt x="517" y="448"/>
                  </a:lnTo>
                  <a:lnTo>
                    <a:pt x="533" y="439"/>
                  </a:lnTo>
                  <a:lnTo>
                    <a:pt x="544" y="452"/>
                  </a:lnTo>
                  <a:lnTo>
                    <a:pt x="562" y="445"/>
                  </a:lnTo>
                  <a:lnTo>
                    <a:pt x="567" y="427"/>
                  </a:lnTo>
                  <a:lnTo>
                    <a:pt x="565" y="418"/>
                  </a:lnTo>
                  <a:lnTo>
                    <a:pt x="572" y="407"/>
                  </a:lnTo>
                  <a:lnTo>
                    <a:pt x="562" y="393"/>
                  </a:lnTo>
                  <a:lnTo>
                    <a:pt x="553" y="370"/>
                  </a:lnTo>
                  <a:lnTo>
                    <a:pt x="560" y="336"/>
                  </a:lnTo>
                  <a:lnTo>
                    <a:pt x="549" y="320"/>
                  </a:lnTo>
                  <a:lnTo>
                    <a:pt x="544" y="302"/>
                  </a:lnTo>
                  <a:lnTo>
                    <a:pt x="549" y="286"/>
                  </a:lnTo>
                  <a:lnTo>
                    <a:pt x="547" y="273"/>
                  </a:lnTo>
                  <a:lnTo>
                    <a:pt x="522" y="247"/>
                  </a:lnTo>
                  <a:lnTo>
                    <a:pt x="535" y="232"/>
                  </a:lnTo>
                  <a:lnTo>
                    <a:pt x="535" y="204"/>
                  </a:lnTo>
                  <a:lnTo>
                    <a:pt x="537" y="172"/>
                  </a:lnTo>
                  <a:lnTo>
                    <a:pt x="512" y="145"/>
                  </a:lnTo>
                  <a:lnTo>
                    <a:pt x="499" y="129"/>
                  </a:lnTo>
                  <a:lnTo>
                    <a:pt x="485" y="113"/>
                  </a:lnTo>
                  <a:lnTo>
                    <a:pt x="463" y="95"/>
                  </a:lnTo>
                  <a:lnTo>
                    <a:pt x="447" y="86"/>
                  </a:lnTo>
                  <a:lnTo>
                    <a:pt x="438" y="84"/>
                  </a:lnTo>
                  <a:lnTo>
                    <a:pt x="424" y="93"/>
                  </a:lnTo>
                  <a:lnTo>
                    <a:pt x="413" y="100"/>
                  </a:lnTo>
                  <a:lnTo>
                    <a:pt x="379" y="125"/>
                  </a:lnTo>
                  <a:lnTo>
                    <a:pt x="356" y="118"/>
                  </a:lnTo>
                  <a:lnTo>
                    <a:pt x="347" y="118"/>
                  </a:lnTo>
                  <a:lnTo>
                    <a:pt x="347" y="109"/>
                  </a:lnTo>
                  <a:lnTo>
                    <a:pt x="351" y="97"/>
                  </a:lnTo>
                  <a:lnTo>
                    <a:pt x="356" y="88"/>
                  </a:lnTo>
                  <a:lnTo>
                    <a:pt x="326" y="68"/>
                  </a:lnTo>
                  <a:lnTo>
                    <a:pt x="317" y="65"/>
                  </a:lnTo>
                  <a:lnTo>
                    <a:pt x="301" y="54"/>
                  </a:lnTo>
                  <a:lnTo>
                    <a:pt x="297" y="31"/>
                  </a:lnTo>
                  <a:lnTo>
                    <a:pt x="290" y="18"/>
                  </a:lnTo>
                  <a:lnTo>
                    <a:pt x="279" y="18"/>
                  </a:lnTo>
                  <a:lnTo>
                    <a:pt x="267" y="4"/>
                  </a:lnTo>
                  <a:lnTo>
                    <a:pt x="251" y="2"/>
                  </a:lnTo>
                  <a:lnTo>
                    <a:pt x="236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" name="Freeform 36"/>
            <p:cNvSpPr>
              <a:spLocks/>
            </p:cNvSpPr>
            <p:nvPr/>
          </p:nvSpPr>
          <p:spPr bwMode="auto">
            <a:xfrm>
              <a:off x="9230971" y="3125541"/>
              <a:ext cx="918915" cy="839841"/>
            </a:xfrm>
            <a:custGeom>
              <a:avLst/>
              <a:gdLst>
                <a:gd name="T0" fmla="*/ 2147483646 w 623"/>
                <a:gd name="T1" fmla="*/ 2147483646 h 583"/>
                <a:gd name="T2" fmla="*/ 0 w 623"/>
                <a:gd name="T3" fmla="*/ 2147483646 h 583"/>
                <a:gd name="T4" fmla="*/ 2147483646 w 623"/>
                <a:gd name="T5" fmla="*/ 2147483646 h 583"/>
                <a:gd name="T6" fmla="*/ 2147483646 w 623"/>
                <a:gd name="T7" fmla="*/ 2147483646 h 583"/>
                <a:gd name="T8" fmla="*/ 2147483646 w 623"/>
                <a:gd name="T9" fmla="*/ 2147483646 h 583"/>
                <a:gd name="T10" fmla="*/ 2147483646 w 623"/>
                <a:gd name="T11" fmla="*/ 2147483646 h 583"/>
                <a:gd name="T12" fmla="*/ 2147483646 w 623"/>
                <a:gd name="T13" fmla="*/ 2147483646 h 583"/>
                <a:gd name="T14" fmla="*/ 2147483646 w 623"/>
                <a:gd name="T15" fmla="*/ 2147483646 h 583"/>
                <a:gd name="T16" fmla="*/ 2147483646 w 623"/>
                <a:gd name="T17" fmla="*/ 2147483646 h 583"/>
                <a:gd name="T18" fmla="*/ 2147483646 w 623"/>
                <a:gd name="T19" fmla="*/ 2147483646 h 583"/>
                <a:gd name="T20" fmla="*/ 2147483646 w 623"/>
                <a:gd name="T21" fmla="*/ 2147483646 h 583"/>
                <a:gd name="T22" fmla="*/ 2147483646 w 623"/>
                <a:gd name="T23" fmla="*/ 2147483646 h 583"/>
                <a:gd name="T24" fmla="*/ 2147483646 w 623"/>
                <a:gd name="T25" fmla="*/ 2147483646 h 583"/>
                <a:gd name="T26" fmla="*/ 2147483646 w 623"/>
                <a:gd name="T27" fmla="*/ 2147483646 h 583"/>
                <a:gd name="T28" fmla="*/ 2147483646 w 623"/>
                <a:gd name="T29" fmla="*/ 2147483646 h 583"/>
                <a:gd name="T30" fmla="*/ 2147483646 w 623"/>
                <a:gd name="T31" fmla="*/ 2147483646 h 583"/>
                <a:gd name="T32" fmla="*/ 2147483646 w 623"/>
                <a:gd name="T33" fmla="*/ 2147483646 h 583"/>
                <a:gd name="T34" fmla="*/ 2147483646 w 623"/>
                <a:gd name="T35" fmla="*/ 2147483646 h 583"/>
                <a:gd name="T36" fmla="*/ 2147483646 w 623"/>
                <a:gd name="T37" fmla="*/ 2147483646 h 583"/>
                <a:gd name="T38" fmla="*/ 2147483646 w 623"/>
                <a:gd name="T39" fmla="*/ 2147483646 h 583"/>
                <a:gd name="T40" fmla="*/ 2147483646 w 623"/>
                <a:gd name="T41" fmla="*/ 2147483646 h 583"/>
                <a:gd name="T42" fmla="*/ 2147483646 w 623"/>
                <a:gd name="T43" fmla="*/ 2147483646 h 583"/>
                <a:gd name="T44" fmla="*/ 2147483646 w 623"/>
                <a:gd name="T45" fmla="*/ 2147483646 h 583"/>
                <a:gd name="T46" fmla="*/ 2147483646 w 623"/>
                <a:gd name="T47" fmla="*/ 2147483646 h 583"/>
                <a:gd name="T48" fmla="*/ 2147483646 w 623"/>
                <a:gd name="T49" fmla="*/ 2147483646 h 583"/>
                <a:gd name="T50" fmla="*/ 2147483646 w 623"/>
                <a:gd name="T51" fmla="*/ 2147483646 h 583"/>
                <a:gd name="T52" fmla="*/ 2147483646 w 623"/>
                <a:gd name="T53" fmla="*/ 2147483646 h 583"/>
                <a:gd name="T54" fmla="*/ 2147483646 w 623"/>
                <a:gd name="T55" fmla="*/ 2147483646 h 583"/>
                <a:gd name="T56" fmla="*/ 2147483646 w 623"/>
                <a:gd name="T57" fmla="*/ 2147483646 h 583"/>
                <a:gd name="T58" fmla="*/ 2147483646 w 623"/>
                <a:gd name="T59" fmla="*/ 2147483646 h 583"/>
                <a:gd name="T60" fmla="*/ 2147483646 w 623"/>
                <a:gd name="T61" fmla="*/ 2147483646 h 583"/>
                <a:gd name="T62" fmla="*/ 2147483646 w 623"/>
                <a:gd name="T63" fmla="*/ 2147483646 h 583"/>
                <a:gd name="T64" fmla="*/ 2147483646 w 623"/>
                <a:gd name="T65" fmla="*/ 2147483646 h 583"/>
                <a:gd name="T66" fmla="*/ 2147483646 w 623"/>
                <a:gd name="T67" fmla="*/ 2147483646 h 583"/>
                <a:gd name="T68" fmla="*/ 2147483646 w 623"/>
                <a:gd name="T69" fmla="*/ 2147483646 h 583"/>
                <a:gd name="T70" fmla="*/ 2147483646 w 623"/>
                <a:gd name="T71" fmla="*/ 2147483646 h 583"/>
                <a:gd name="T72" fmla="*/ 2147483646 w 623"/>
                <a:gd name="T73" fmla="*/ 2147483646 h 583"/>
                <a:gd name="T74" fmla="*/ 2147483646 w 623"/>
                <a:gd name="T75" fmla="*/ 2147483646 h 583"/>
                <a:gd name="T76" fmla="*/ 2147483646 w 623"/>
                <a:gd name="T77" fmla="*/ 2147483646 h 583"/>
                <a:gd name="T78" fmla="*/ 2147483646 w 623"/>
                <a:gd name="T79" fmla="*/ 2147483646 h 583"/>
                <a:gd name="T80" fmla="*/ 2147483646 w 623"/>
                <a:gd name="T81" fmla="*/ 2147483646 h 583"/>
                <a:gd name="T82" fmla="*/ 2147483646 w 623"/>
                <a:gd name="T83" fmla="*/ 2147483646 h 583"/>
                <a:gd name="T84" fmla="*/ 2147483646 w 623"/>
                <a:gd name="T85" fmla="*/ 2147483646 h 583"/>
                <a:gd name="T86" fmla="*/ 2147483646 w 623"/>
                <a:gd name="T87" fmla="*/ 2147483646 h 583"/>
                <a:gd name="T88" fmla="*/ 2147483646 w 623"/>
                <a:gd name="T89" fmla="*/ 2147483646 h 583"/>
                <a:gd name="T90" fmla="*/ 2147483646 w 623"/>
                <a:gd name="T91" fmla="*/ 2147483646 h 583"/>
                <a:gd name="T92" fmla="*/ 2147483646 w 623"/>
                <a:gd name="T93" fmla="*/ 2147483646 h 583"/>
                <a:gd name="T94" fmla="*/ 2147483646 w 623"/>
                <a:gd name="T95" fmla="*/ 2147483646 h 58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23"/>
                <a:gd name="T145" fmla="*/ 0 h 583"/>
                <a:gd name="T146" fmla="*/ 623 w 623"/>
                <a:gd name="T147" fmla="*/ 583 h 58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23" h="583">
                  <a:moveTo>
                    <a:pt x="15" y="109"/>
                  </a:moveTo>
                  <a:lnTo>
                    <a:pt x="13" y="145"/>
                  </a:lnTo>
                  <a:lnTo>
                    <a:pt x="13" y="168"/>
                  </a:lnTo>
                  <a:lnTo>
                    <a:pt x="0" y="186"/>
                  </a:lnTo>
                  <a:lnTo>
                    <a:pt x="25" y="213"/>
                  </a:lnTo>
                  <a:lnTo>
                    <a:pt x="27" y="222"/>
                  </a:lnTo>
                  <a:lnTo>
                    <a:pt x="22" y="240"/>
                  </a:lnTo>
                  <a:lnTo>
                    <a:pt x="22" y="254"/>
                  </a:lnTo>
                  <a:lnTo>
                    <a:pt x="36" y="270"/>
                  </a:lnTo>
                  <a:lnTo>
                    <a:pt x="34" y="279"/>
                  </a:lnTo>
                  <a:lnTo>
                    <a:pt x="31" y="311"/>
                  </a:lnTo>
                  <a:lnTo>
                    <a:pt x="43" y="334"/>
                  </a:lnTo>
                  <a:lnTo>
                    <a:pt x="50" y="345"/>
                  </a:lnTo>
                  <a:lnTo>
                    <a:pt x="45" y="352"/>
                  </a:lnTo>
                  <a:lnTo>
                    <a:pt x="45" y="366"/>
                  </a:lnTo>
                  <a:lnTo>
                    <a:pt x="38" y="372"/>
                  </a:lnTo>
                  <a:lnTo>
                    <a:pt x="38" y="379"/>
                  </a:lnTo>
                  <a:lnTo>
                    <a:pt x="54" y="381"/>
                  </a:lnTo>
                  <a:lnTo>
                    <a:pt x="68" y="386"/>
                  </a:lnTo>
                  <a:lnTo>
                    <a:pt x="72" y="395"/>
                  </a:lnTo>
                  <a:lnTo>
                    <a:pt x="72" y="409"/>
                  </a:lnTo>
                  <a:lnTo>
                    <a:pt x="88" y="425"/>
                  </a:lnTo>
                  <a:lnTo>
                    <a:pt x="102" y="431"/>
                  </a:lnTo>
                  <a:lnTo>
                    <a:pt x="107" y="447"/>
                  </a:lnTo>
                  <a:lnTo>
                    <a:pt x="125" y="472"/>
                  </a:lnTo>
                  <a:lnTo>
                    <a:pt x="143" y="456"/>
                  </a:lnTo>
                  <a:lnTo>
                    <a:pt x="157" y="452"/>
                  </a:lnTo>
                  <a:lnTo>
                    <a:pt x="166" y="454"/>
                  </a:lnTo>
                  <a:lnTo>
                    <a:pt x="195" y="486"/>
                  </a:lnTo>
                  <a:lnTo>
                    <a:pt x="202" y="488"/>
                  </a:lnTo>
                  <a:lnTo>
                    <a:pt x="239" y="504"/>
                  </a:lnTo>
                  <a:lnTo>
                    <a:pt x="246" y="506"/>
                  </a:lnTo>
                  <a:lnTo>
                    <a:pt x="262" y="502"/>
                  </a:lnTo>
                  <a:lnTo>
                    <a:pt x="280" y="500"/>
                  </a:lnTo>
                  <a:lnTo>
                    <a:pt x="293" y="506"/>
                  </a:lnTo>
                  <a:lnTo>
                    <a:pt x="314" y="522"/>
                  </a:lnTo>
                  <a:lnTo>
                    <a:pt x="321" y="531"/>
                  </a:lnTo>
                  <a:lnTo>
                    <a:pt x="330" y="525"/>
                  </a:lnTo>
                  <a:lnTo>
                    <a:pt x="339" y="522"/>
                  </a:lnTo>
                  <a:lnTo>
                    <a:pt x="355" y="536"/>
                  </a:lnTo>
                  <a:lnTo>
                    <a:pt x="371" y="550"/>
                  </a:lnTo>
                  <a:lnTo>
                    <a:pt x="385" y="559"/>
                  </a:lnTo>
                  <a:lnTo>
                    <a:pt x="400" y="566"/>
                  </a:lnTo>
                  <a:lnTo>
                    <a:pt x="407" y="563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56"/>
                  </a:lnTo>
                  <a:lnTo>
                    <a:pt x="544" y="582"/>
                  </a:lnTo>
                  <a:lnTo>
                    <a:pt x="558" y="568"/>
                  </a:lnTo>
                  <a:lnTo>
                    <a:pt x="549" y="550"/>
                  </a:lnTo>
                  <a:lnTo>
                    <a:pt x="537" y="518"/>
                  </a:lnTo>
                  <a:lnTo>
                    <a:pt x="603" y="456"/>
                  </a:lnTo>
                  <a:lnTo>
                    <a:pt x="617" y="443"/>
                  </a:lnTo>
                  <a:lnTo>
                    <a:pt x="622" y="418"/>
                  </a:lnTo>
                  <a:lnTo>
                    <a:pt x="610" y="388"/>
                  </a:lnTo>
                  <a:lnTo>
                    <a:pt x="599" y="363"/>
                  </a:lnTo>
                  <a:lnTo>
                    <a:pt x="580" y="334"/>
                  </a:lnTo>
                  <a:lnTo>
                    <a:pt x="569" y="322"/>
                  </a:lnTo>
                  <a:lnTo>
                    <a:pt x="567" y="304"/>
                  </a:lnTo>
                  <a:lnTo>
                    <a:pt x="569" y="284"/>
                  </a:lnTo>
                  <a:lnTo>
                    <a:pt x="574" y="265"/>
                  </a:lnTo>
                  <a:lnTo>
                    <a:pt x="567" y="254"/>
                  </a:lnTo>
                  <a:lnTo>
                    <a:pt x="558" y="245"/>
                  </a:lnTo>
                  <a:lnTo>
                    <a:pt x="567" y="234"/>
                  </a:lnTo>
                  <a:lnTo>
                    <a:pt x="583" y="209"/>
                  </a:lnTo>
                  <a:lnTo>
                    <a:pt x="590" y="204"/>
                  </a:lnTo>
                  <a:lnTo>
                    <a:pt x="585" y="163"/>
                  </a:lnTo>
                  <a:lnTo>
                    <a:pt x="578" y="143"/>
                  </a:lnTo>
                  <a:lnTo>
                    <a:pt x="571" y="122"/>
                  </a:lnTo>
                  <a:lnTo>
                    <a:pt x="571" y="102"/>
                  </a:lnTo>
                  <a:lnTo>
                    <a:pt x="560" y="84"/>
                  </a:lnTo>
                  <a:lnTo>
                    <a:pt x="544" y="65"/>
                  </a:lnTo>
                  <a:lnTo>
                    <a:pt x="526" y="63"/>
                  </a:lnTo>
                  <a:lnTo>
                    <a:pt x="471" y="63"/>
                  </a:lnTo>
                  <a:lnTo>
                    <a:pt x="442" y="61"/>
                  </a:lnTo>
                  <a:lnTo>
                    <a:pt x="389" y="56"/>
                  </a:lnTo>
                  <a:lnTo>
                    <a:pt x="366" y="45"/>
                  </a:lnTo>
                  <a:lnTo>
                    <a:pt x="344" y="43"/>
                  </a:lnTo>
                  <a:lnTo>
                    <a:pt x="332" y="47"/>
                  </a:lnTo>
                  <a:lnTo>
                    <a:pt x="318" y="59"/>
                  </a:lnTo>
                  <a:lnTo>
                    <a:pt x="305" y="54"/>
                  </a:lnTo>
                  <a:lnTo>
                    <a:pt x="291" y="40"/>
                  </a:lnTo>
                  <a:lnTo>
                    <a:pt x="277" y="40"/>
                  </a:lnTo>
                  <a:lnTo>
                    <a:pt x="271" y="36"/>
                  </a:lnTo>
                  <a:lnTo>
                    <a:pt x="266" y="18"/>
                  </a:lnTo>
                  <a:lnTo>
                    <a:pt x="246" y="2"/>
                  </a:lnTo>
                  <a:lnTo>
                    <a:pt x="232" y="0"/>
                  </a:lnTo>
                  <a:lnTo>
                    <a:pt x="207" y="6"/>
                  </a:lnTo>
                  <a:lnTo>
                    <a:pt x="186" y="13"/>
                  </a:lnTo>
                  <a:lnTo>
                    <a:pt x="168" y="22"/>
                  </a:lnTo>
                  <a:lnTo>
                    <a:pt x="141" y="38"/>
                  </a:lnTo>
                  <a:lnTo>
                    <a:pt x="111" y="47"/>
                  </a:lnTo>
                  <a:lnTo>
                    <a:pt x="86" y="59"/>
                  </a:lnTo>
                  <a:lnTo>
                    <a:pt x="59" y="70"/>
                  </a:lnTo>
                  <a:lnTo>
                    <a:pt x="45" y="88"/>
                  </a:lnTo>
                  <a:lnTo>
                    <a:pt x="27" y="102"/>
                  </a:lnTo>
                  <a:lnTo>
                    <a:pt x="15" y="109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" name="Freeform 37"/>
            <p:cNvSpPr>
              <a:spLocks/>
            </p:cNvSpPr>
            <p:nvPr/>
          </p:nvSpPr>
          <p:spPr bwMode="auto">
            <a:xfrm>
              <a:off x="9846353" y="2915580"/>
              <a:ext cx="476089" cy="363793"/>
            </a:xfrm>
            <a:custGeom>
              <a:avLst/>
              <a:gdLst>
                <a:gd name="T0" fmla="*/ 2147483646 w 324"/>
                <a:gd name="T1" fmla="*/ 2147483646 h 253"/>
                <a:gd name="T2" fmla="*/ 0 w 324"/>
                <a:gd name="T3" fmla="*/ 2147483646 h 253"/>
                <a:gd name="T4" fmla="*/ 2147483646 w 324"/>
                <a:gd name="T5" fmla="*/ 2147483646 h 253"/>
                <a:gd name="T6" fmla="*/ 2147483646 w 324"/>
                <a:gd name="T7" fmla="*/ 2147483646 h 253"/>
                <a:gd name="T8" fmla="*/ 2147483646 w 324"/>
                <a:gd name="T9" fmla="*/ 2147483646 h 253"/>
                <a:gd name="T10" fmla="*/ 2147483646 w 324"/>
                <a:gd name="T11" fmla="*/ 2147483646 h 253"/>
                <a:gd name="T12" fmla="*/ 2147483646 w 324"/>
                <a:gd name="T13" fmla="*/ 2147483646 h 253"/>
                <a:gd name="T14" fmla="*/ 2147483646 w 324"/>
                <a:gd name="T15" fmla="*/ 2147483646 h 253"/>
                <a:gd name="T16" fmla="*/ 2147483646 w 324"/>
                <a:gd name="T17" fmla="*/ 2147483646 h 253"/>
                <a:gd name="T18" fmla="*/ 2147483646 w 324"/>
                <a:gd name="T19" fmla="*/ 2147483646 h 253"/>
                <a:gd name="T20" fmla="*/ 2147483646 w 324"/>
                <a:gd name="T21" fmla="*/ 2147483646 h 253"/>
                <a:gd name="T22" fmla="*/ 2147483646 w 324"/>
                <a:gd name="T23" fmla="*/ 2147483646 h 253"/>
                <a:gd name="T24" fmla="*/ 2147483646 w 324"/>
                <a:gd name="T25" fmla="*/ 2147483646 h 253"/>
                <a:gd name="T26" fmla="*/ 2147483646 w 324"/>
                <a:gd name="T27" fmla="*/ 2147483646 h 253"/>
                <a:gd name="T28" fmla="*/ 2147483646 w 324"/>
                <a:gd name="T29" fmla="*/ 2147483646 h 253"/>
                <a:gd name="T30" fmla="*/ 2147483646 w 324"/>
                <a:gd name="T31" fmla="*/ 2147483646 h 253"/>
                <a:gd name="T32" fmla="*/ 2147483646 w 324"/>
                <a:gd name="T33" fmla="*/ 2147483646 h 253"/>
                <a:gd name="T34" fmla="*/ 2147483646 w 324"/>
                <a:gd name="T35" fmla="*/ 2147483646 h 253"/>
                <a:gd name="T36" fmla="*/ 2147483646 w 324"/>
                <a:gd name="T37" fmla="*/ 2147483646 h 253"/>
                <a:gd name="T38" fmla="*/ 2147483646 w 324"/>
                <a:gd name="T39" fmla="*/ 2147483646 h 253"/>
                <a:gd name="T40" fmla="*/ 2147483646 w 324"/>
                <a:gd name="T41" fmla="*/ 2147483646 h 253"/>
                <a:gd name="T42" fmla="*/ 2147483646 w 324"/>
                <a:gd name="T43" fmla="*/ 2147483646 h 253"/>
                <a:gd name="T44" fmla="*/ 2147483646 w 324"/>
                <a:gd name="T45" fmla="*/ 2147483646 h 253"/>
                <a:gd name="T46" fmla="*/ 2147483646 w 324"/>
                <a:gd name="T47" fmla="*/ 2147483646 h 253"/>
                <a:gd name="T48" fmla="*/ 2147483646 w 324"/>
                <a:gd name="T49" fmla="*/ 2147483646 h 253"/>
                <a:gd name="T50" fmla="*/ 2147483646 w 324"/>
                <a:gd name="T51" fmla="*/ 2147483646 h 253"/>
                <a:gd name="T52" fmla="*/ 2147483646 w 324"/>
                <a:gd name="T53" fmla="*/ 2147483646 h 253"/>
                <a:gd name="T54" fmla="*/ 2147483646 w 324"/>
                <a:gd name="T55" fmla="*/ 2147483646 h 253"/>
                <a:gd name="T56" fmla="*/ 2147483646 w 324"/>
                <a:gd name="T57" fmla="*/ 2147483646 h 253"/>
                <a:gd name="T58" fmla="*/ 2147483646 w 324"/>
                <a:gd name="T59" fmla="*/ 2147483646 h 253"/>
                <a:gd name="T60" fmla="*/ 2147483646 w 324"/>
                <a:gd name="T61" fmla="*/ 2147483646 h 253"/>
                <a:gd name="T62" fmla="*/ 2147483646 w 324"/>
                <a:gd name="T63" fmla="*/ 2147483646 h 253"/>
                <a:gd name="T64" fmla="*/ 2147483646 w 324"/>
                <a:gd name="T65" fmla="*/ 2147483646 h 253"/>
                <a:gd name="T66" fmla="*/ 2147483646 w 324"/>
                <a:gd name="T67" fmla="*/ 2147483646 h 253"/>
                <a:gd name="T68" fmla="*/ 2147483646 w 324"/>
                <a:gd name="T69" fmla="*/ 2147483646 h 253"/>
                <a:gd name="T70" fmla="*/ 2147483646 w 324"/>
                <a:gd name="T71" fmla="*/ 2147483646 h 253"/>
                <a:gd name="T72" fmla="*/ 2147483646 w 324"/>
                <a:gd name="T73" fmla="*/ 2147483646 h 253"/>
                <a:gd name="T74" fmla="*/ 2147483646 w 324"/>
                <a:gd name="T75" fmla="*/ 2147483646 h 253"/>
                <a:gd name="T76" fmla="*/ 2147483646 w 324"/>
                <a:gd name="T77" fmla="*/ 0 h 253"/>
                <a:gd name="T78" fmla="*/ 2147483646 w 324"/>
                <a:gd name="T79" fmla="*/ 0 h 253"/>
                <a:gd name="T80" fmla="*/ 2147483646 w 324"/>
                <a:gd name="T81" fmla="*/ 2147483646 h 253"/>
                <a:gd name="T82" fmla="*/ 2147483646 w 324"/>
                <a:gd name="T83" fmla="*/ 2147483646 h 253"/>
                <a:gd name="T84" fmla="*/ 2147483646 w 324"/>
                <a:gd name="T85" fmla="*/ 2147483646 h 253"/>
                <a:gd name="T86" fmla="*/ 2147483646 w 324"/>
                <a:gd name="T87" fmla="*/ 2147483646 h 253"/>
                <a:gd name="T88" fmla="*/ 2147483646 w 324"/>
                <a:gd name="T89" fmla="*/ 2147483646 h 253"/>
                <a:gd name="T90" fmla="*/ 2147483646 w 324"/>
                <a:gd name="T91" fmla="*/ 2147483646 h 253"/>
                <a:gd name="T92" fmla="*/ 2147483646 w 324"/>
                <a:gd name="T93" fmla="*/ 2147483646 h 253"/>
                <a:gd name="T94" fmla="*/ 2147483646 w 324"/>
                <a:gd name="T95" fmla="*/ 2147483646 h 253"/>
                <a:gd name="T96" fmla="*/ 2147483646 w 324"/>
                <a:gd name="T97" fmla="*/ 0 h 253"/>
                <a:gd name="T98" fmla="*/ 2147483646 w 324"/>
                <a:gd name="T99" fmla="*/ 2147483646 h 253"/>
                <a:gd name="T100" fmla="*/ 2147483646 w 324"/>
                <a:gd name="T101" fmla="*/ 2147483646 h 253"/>
                <a:gd name="T102" fmla="*/ 2147483646 w 324"/>
                <a:gd name="T103" fmla="*/ 2147483646 h 25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4"/>
                <a:gd name="T157" fmla="*/ 0 h 253"/>
                <a:gd name="T158" fmla="*/ 324 w 324"/>
                <a:gd name="T159" fmla="*/ 253 h 25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4" h="253">
                  <a:moveTo>
                    <a:pt x="2" y="24"/>
                  </a:moveTo>
                  <a:lnTo>
                    <a:pt x="0" y="34"/>
                  </a:lnTo>
                  <a:lnTo>
                    <a:pt x="4" y="65"/>
                  </a:lnTo>
                  <a:lnTo>
                    <a:pt x="20" y="108"/>
                  </a:lnTo>
                  <a:lnTo>
                    <a:pt x="31" y="120"/>
                  </a:lnTo>
                  <a:lnTo>
                    <a:pt x="61" y="131"/>
                  </a:lnTo>
                  <a:lnTo>
                    <a:pt x="72" y="136"/>
                  </a:lnTo>
                  <a:lnTo>
                    <a:pt x="75" y="149"/>
                  </a:lnTo>
                  <a:lnTo>
                    <a:pt x="75" y="174"/>
                  </a:lnTo>
                  <a:lnTo>
                    <a:pt x="104" y="204"/>
                  </a:lnTo>
                  <a:lnTo>
                    <a:pt x="122" y="213"/>
                  </a:lnTo>
                  <a:lnTo>
                    <a:pt x="131" y="217"/>
                  </a:lnTo>
                  <a:lnTo>
                    <a:pt x="156" y="247"/>
                  </a:lnTo>
                  <a:lnTo>
                    <a:pt x="163" y="242"/>
                  </a:lnTo>
                  <a:lnTo>
                    <a:pt x="181" y="240"/>
                  </a:lnTo>
                  <a:lnTo>
                    <a:pt x="200" y="252"/>
                  </a:lnTo>
                  <a:lnTo>
                    <a:pt x="216" y="245"/>
                  </a:lnTo>
                  <a:lnTo>
                    <a:pt x="234" y="220"/>
                  </a:lnTo>
                  <a:lnTo>
                    <a:pt x="250" y="213"/>
                  </a:lnTo>
                  <a:lnTo>
                    <a:pt x="263" y="217"/>
                  </a:lnTo>
                  <a:lnTo>
                    <a:pt x="272" y="215"/>
                  </a:lnTo>
                  <a:lnTo>
                    <a:pt x="275" y="206"/>
                  </a:lnTo>
                  <a:lnTo>
                    <a:pt x="277" y="158"/>
                  </a:lnTo>
                  <a:lnTo>
                    <a:pt x="286" y="145"/>
                  </a:lnTo>
                  <a:lnTo>
                    <a:pt x="286" y="122"/>
                  </a:lnTo>
                  <a:lnTo>
                    <a:pt x="288" y="115"/>
                  </a:lnTo>
                  <a:lnTo>
                    <a:pt x="307" y="102"/>
                  </a:lnTo>
                  <a:lnTo>
                    <a:pt x="323" y="102"/>
                  </a:lnTo>
                  <a:lnTo>
                    <a:pt x="323" y="77"/>
                  </a:lnTo>
                  <a:lnTo>
                    <a:pt x="318" y="59"/>
                  </a:lnTo>
                  <a:lnTo>
                    <a:pt x="307" y="52"/>
                  </a:lnTo>
                  <a:lnTo>
                    <a:pt x="300" y="54"/>
                  </a:lnTo>
                  <a:lnTo>
                    <a:pt x="279" y="34"/>
                  </a:lnTo>
                  <a:lnTo>
                    <a:pt x="266" y="20"/>
                  </a:lnTo>
                  <a:lnTo>
                    <a:pt x="252" y="20"/>
                  </a:lnTo>
                  <a:lnTo>
                    <a:pt x="222" y="20"/>
                  </a:lnTo>
                  <a:lnTo>
                    <a:pt x="218" y="15"/>
                  </a:lnTo>
                  <a:lnTo>
                    <a:pt x="211" y="2"/>
                  </a:lnTo>
                  <a:lnTo>
                    <a:pt x="202" y="0"/>
                  </a:lnTo>
                  <a:lnTo>
                    <a:pt x="177" y="0"/>
                  </a:lnTo>
                  <a:lnTo>
                    <a:pt x="166" y="11"/>
                  </a:lnTo>
                  <a:lnTo>
                    <a:pt x="156" y="9"/>
                  </a:lnTo>
                  <a:lnTo>
                    <a:pt x="141" y="6"/>
                  </a:lnTo>
                  <a:lnTo>
                    <a:pt x="131" y="4"/>
                  </a:lnTo>
                  <a:lnTo>
                    <a:pt x="120" y="6"/>
                  </a:lnTo>
                  <a:lnTo>
                    <a:pt x="111" y="13"/>
                  </a:lnTo>
                  <a:lnTo>
                    <a:pt x="93" y="6"/>
                  </a:lnTo>
                  <a:lnTo>
                    <a:pt x="59" y="2"/>
                  </a:lnTo>
                  <a:lnTo>
                    <a:pt x="50" y="0"/>
                  </a:lnTo>
                  <a:lnTo>
                    <a:pt x="40" y="6"/>
                  </a:lnTo>
                  <a:lnTo>
                    <a:pt x="22" y="18"/>
                  </a:lnTo>
                  <a:lnTo>
                    <a:pt x="2" y="24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" name="Freeform 38"/>
            <p:cNvSpPr>
              <a:spLocks/>
            </p:cNvSpPr>
            <p:nvPr/>
          </p:nvSpPr>
          <p:spPr bwMode="auto">
            <a:xfrm>
              <a:off x="9904565" y="2526843"/>
              <a:ext cx="72764" cy="58207"/>
            </a:xfrm>
            <a:custGeom>
              <a:avLst/>
              <a:gdLst>
                <a:gd name="T0" fmla="*/ 2147483646 w 49"/>
                <a:gd name="T1" fmla="*/ 0 h 40"/>
                <a:gd name="T2" fmla="*/ 2147483646 w 49"/>
                <a:gd name="T3" fmla="*/ 2147483646 h 40"/>
                <a:gd name="T4" fmla="*/ 0 w 49"/>
                <a:gd name="T5" fmla="*/ 2147483646 h 40"/>
                <a:gd name="T6" fmla="*/ 2147483646 w 49"/>
                <a:gd name="T7" fmla="*/ 2147483646 h 40"/>
                <a:gd name="T8" fmla="*/ 2147483646 w 49"/>
                <a:gd name="T9" fmla="*/ 2147483646 h 40"/>
                <a:gd name="T10" fmla="*/ 2147483646 w 49"/>
                <a:gd name="T11" fmla="*/ 2147483646 h 40"/>
                <a:gd name="T12" fmla="*/ 2147483646 w 49"/>
                <a:gd name="T13" fmla="*/ 2147483646 h 40"/>
                <a:gd name="T14" fmla="*/ 2147483646 w 49"/>
                <a:gd name="T15" fmla="*/ 2147483646 h 40"/>
                <a:gd name="T16" fmla="*/ 2147483646 w 49"/>
                <a:gd name="T17" fmla="*/ 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9"/>
                <a:gd name="T28" fmla="*/ 0 h 40"/>
                <a:gd name="T29" fmla="*/ 49 w 49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9" h="40">
                  <a:moveTo>
                    <a:pt x="27" y="0"/>
                  </a:moveTo>
                  <a:lnTo>
                    <a:pt x="6" y="13"/>
                  </a:lnTo>
                  <a:lnTo>
                    <a:pt x="0" y="21"/>
                  </a:lnTo>
                  <a:lnTo>
                    <a:pt x="13" y="26"/>
                  </a:lnTo>
                  <a:lnTo>
                    <a:pt x="25" y="39"/>
                  </a:lnTo>
                  <a:lnTo>
                    <a:pt x="36" y="30"/>
                  </a:lnTo>
                  <a:lnTo>
                    <a:pt x="48" y="21"/>
                  </a:lnTo>
                  <a:lnTo>
                    <a:pt x="38" y="10"/>
                  </a:lnTo>
                  <a:lnTo>
                    <a:pt x="27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" name="Freeform 39"/>
            <p:cNvSpPr>
              <a:spLocks/>
            </p:cNvSpPr>
            <p:nvPr/>
          </p:nvSpPr>
          <p:spPr bwMode="auto">
            <a:xfrm>
              <a:off x="9883775" y="2593365"/>
              <a:ext cx="106028" cy="110177"/>
            </a:xfrm>
            <a:custGeom>
              <a:avLst/>
              <a:gdLst>
                <a:gd name="T0" fmla="*/ 2147483646 w 73"/>
                <a:gd name="T1" fmla="*/ 0 h 77"/>
                <a:gd name="T2" fmla="*/ 2147483646 w 73"/>
                <a:gd name="T3" fmla="*/ 2147483646 h 77"/>
                <a:gd name="T4" fmla="*/ 2147483646 w 73"/>
                <a:gd name="T5" fmla="*/ 0 h 77"/>
                <a:gd name="T6" fmla="*/ 2147483646 w 73"/>
                <a:gd name="T7" fmla="*/ 2147483646 h 77"/>
                <a:gd name="T8" fmla="*/ 2147483646 w 73"/>
                <a:gd name="T9" fmla="*/ 2147483646 h 77"/>
                <a:gd name="T10" fmla="*/ 0 w 73"/>
                <a:gd name="T11" fmla="*/ 2147483646 h 77"/>
                <a:gd name="T12" fmla="*/ 2147483646 w 73"/>
                <a:gd name="T13" fmla="*/ 2147483646 h 77"/>
                <a:gd name="T14" fmla="*/ 2147483646 w 73"/>
                <a:gd name="T15" fmla="*/ 2147483646 h 77"/>
                <a:gd name="T16" fmla="*/ 2147483646 w 73"/>
                <a:gd name="T17" fmla="*/ 2147483646 h 77"/>
                <a:gd name="T18" fmla="*/ 2147483646 w 73"/>
                <a:gd name="T19" fmla="*/ 2147483646 h 77"/>
                <a:gd name="T20" fmla="*/ 2147483646 w 73"/>
                <a:gd name="T21" fmla="*/ 2147483646 h 77"/>
                <a:gd name="T22" fmla="*/ 2147483646 w 73"/>
                <a:gd name="T23" fmla="*/ 2147483646 h 77"/>
                <a:gd name="T24" fmla="*/ 2147483646 w 73"/>
                <a:gd name="T25" fmla="*/ 2147483646 h 77"/>
                <a:gd name="T26" fmla="*/ 2147483646 w 73"/>
                <a:gd name="T27" fmla="*/ 0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"/>
                <a:gd name="T43" fmla="*/ 0 h 77"/>
                <a:gd name="T44" fmla="*/ 73 w 73"/>
                <a:gd name="T45" fmla="*/ 77 h 7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" h="77">
                  <a:moveTo>
                    <a:pt x="60" y="0"/>
                  </a:moveTo>
                  <a:lnTo>
                    <a:pt x="36" y="4"/>
                  </a:lnTo>
                  <a:lnTo>
                    <a:pt x="27" y="0"/>
                  </a:lnTo>
                  <a:lnTo>
                    <a:pt x="13" y="18"/>
                  </a:lnTo>
                  <a:lnTo>
                    <a:pt x="6" y="16"/>
                  </a:lnTo>
                  <a:lnTo>
                    <a:pt x="0" y="27"/>
                  </a:lnTo>
                  <a:lnTo>
                    <a:pt x="9" y="34"/>
                  </a:lnTo>
                  <a:lnTo>
                    <a:pt x="9" y="66"/>
                  </a:lnTo>
                  <a:lnTo>
                    <a:pt x="15" y="76"/>
                  </a:lnTo>
                  <a:lnTo>
                    <a:pt x="51" y="34"/>
                  </a:lnTo>
                  <a:lnTo>
                    <a:pt x="65" y="34"/>
                  </a:lnTo>
                  <a:lnTo>
                    <a:pt x="72" y="23"/>
                  </a:lnTo>
                  <a:lnTo>
                    <a:pt x="69" y="18"/>
                  </a:lnTo>
                  <a:lnTo>
                    <a:pt x="60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" name="Freeform 40"/>
            <p:cNvSpPr>
              <a:spLocks/>
            </p:cNvSpPr>
            <p:nvPr/>
          </p:nvSpPr>
          <p:spPr bwMode="auto">
            <a:xfrm>
              <a:off x="10006435" y="2422902"/>
              <a:ext cx="355509" cy="307665"/>
            </a:xfrm>
            <a:custGeom>
              <a:avLst/>
              <a:gdLst>
                <a:gd name="T0" fmla="*/ 2147483646 w 242"/>
                <a:gd name="T1" fmla="*/ 2147483646 h 214"/>
                <a:gd name="T2" fmla="*/ 2147483646 w 242"/>
                <a:gd name="T3" fmla="*/ 2147483646 h 214"/>
                <a:gd name="T4" fmla="*/ 2147483646 w 242"/>
                <a:gd name="T5" fmla="*/ 2147483646 h 214"/>
                <a:gd name="T6" fmla="*/ 2147483646 w 242"/>
                <a:gd name="T7" fmla="*/ 2147483646 h 214"/>
                <a:gd name="T8" fmla="*/ 2147483646 w 242"/>
                <a:gd name="T9" fmla="*/ 2147483646 h 214"/>
                <a:gd name="T10" fmla="*/ 2147483646 w 242"/>
                <a:gd name="T11" fmla="*/ 2147483646 h 214"/>
                <a:gd name="T12" fmla="*/ 2147483646 w 242"/>
                <a:gd name="T13" fmla="*/ 2147483646 h 214"/>
                <a:gd name="T14" fmla="*/ 2147483646 w 242"/>
                <a:gd name="T15" fmla="*/ 2147483646 h 214"/>
                <a:gd name="T16" fmla="*/ 2147483646 w 242"/>
                <a:gd name="T17" fmla="*/ 2147483646 h 214"/>
                <a:gd name="T18" fmla="*/ 2147483646 w 242"/>
                <a:gd name="T19" fmla="*/ 2147483646 h 214"/>
                <a:gd name="T20" fmla="*/ 2147483646 w 242"/>
                <a:gd name="T21" fmla="*/ 2147483646 h 214"/>
                <a:gd name="T22" fmla="*/ 2147483646 w 242"/>
                <a:gd name="T23" fmla="*/ 2147483646 h 214"/>
                <a:gd name="T24" fmla="*/ 2147483646 w 242"/>
                <a:gd name="T25" fmla="*/ 2147483646 h 214"/>
                <a:gd name="T26" fmla="*/ 2147483646 w 242"/>
                <a:gd name="T27" fmla="*/ 2147483646 h 214"/>
                <a:gd name="T28" fmla="*/ 2147483646 w 242"/>
                <a:gd name="T29" fmla="*/ 2147483646 h 214"/>
                <a:gd name="T30" fmla="*/ 2147483646 w 242"/>
                <a:gd name="T31" fmla="*/ 2147483646 h 214"/>
                <a:gd name="T32" fmla="*/ 2147483646 w 242"/>
                <a:gd name="T33" fmla="*/ 2147483646 h 214"/>
                <a:gd name="T34" fmla="*/ 2147483646 w 242"/>
                <a:gd name="T35" fmla="*/ 2147483646 h 214"/>
                <a:gd name="T36" fmla="*/ 2147483646 w 242"/>
                <a:gd name="T37" fmla="*/ 2147483646 h 214"/>
                <a:gd name="T38" fmla="*/ 2147483646 w 242"/>
                <a:gd name="T39" fmla="*/ 2147483646 h 214"/>
                <a:gd name="T40" fmla="*/ 2147483646 w 242"/>
                <a:gd name="T41" fmla="*/ 0 h 214"/>
                <a:gd name="T42" fmla="*/ 2147483646 w 242"/>
                <a:gd name="T43" fmla="*/ 2147483646 h 214"/>
                <a:gd name="T44" fmla="*/ 2147483646 w 242"/>
                <a:gd name="T45" fmla="*/ 2147483646 h 214"/>
                <a:gd name="T46" fmla="*/ 2147483646 w 242"/>
                <a:gd name="T47" fmla="*/ 2147483646 h 214"/>
                <a:gd name="T48" fmla="*/ 2147483646 w 242"/>
                <a:gd name="T49" fmla="*/ 2147483646 h 214"/>
                <a:gd name="T50" fmla="*/ 2147483646 w 242"/>
                <a:gd name="T51" fmla="*/ 2147483646 h 214"/>
                <a:gd name="T52" fmla="*/ 2147483646 w 242"/>
                <a:gd name="T53" fmla="*/ 2147483646 h 214"/>
                <a:gd name="T54" fmla="*/ 0 w 242"/>
                <a:gd name="T55" fmla="*/ 2147483646 h 214"/>
                <a:gd name="T56" fmla="*/ 2147483646 w 242"/>
                <a:gd name="T57" fmla="*/ 2147483646 h 214"/>
                <a:gd name="T58" fmla="*/ 2147483646 w 242"/>
                <a:gd name="T59" fmla="*/ 2147483646 h 214"/>
                <a:gd name="T60" fmla="*/ 2147483646 w 242"/>
                <a:gd name="T61" fmla="*/ 2147483646 h 214"/>
                <a:gd name="T62" fmla="*/ 2147483646 w 242"/>
                <a:gd name="T63" fmla="*/ 2147483646 h 214"/>
                <a:gd name="T64" fmla="*/ 2147483646 w 242"/>
                <a:gd name="T65" fmla="*/ 2147483646 h 214"/>
                <a:gd name="T66" fmla="*/ 2147483646 w 242"/>
                <a:gd name="T67" fmla="*/ 2147483646 h 214"/>
                <a:gd name="T68" fmla="*/ 2147483646 w 242"/>
                <a:gd name="T69" fmla="*/ 2147483646 h 214"/>
                <a:gd name="T70" fmla="*/ 2147483646 w 242"/>
                <a:gd name="T71" fmla="*/ 2147483646 h 214"/>
                <a:gd name="T72" fmla="*/ 2147483646 w 242"/>
                <a:gd name="T73" fmla="*/ 2147483646 h 214"/>
                <a:gd name="T74" fmla="*/ 2147483646 w 242"/>
                <a:gd name="T75" fmla="*/ 2147483646 h 214"/>
                <a:gd name="T76" fmla="*/ 2147483646 w 242"/>
                <a:gd name="T77" fmla="*/ 2147483646 h 214"/>
                <a:gd name="T78" fmla="*/ 2147483646 w 242"/>
                <a:gd name="T79" fmla="*/ 2147483646 h 214"/>
                <a:gd name="T80" fmla="*/ 2147483646 w 242"/>
                <a:gd name="T81" fmla="*/ 2147483646 h 214"/>
                <a:gd name="T82" fmla="*/ 2147483646 w 242"/>
                <a:gd name="T83" fmla="*/ 2147483646 h 214"/>
                <a:gd name="T84" fmla="*/ 2147483646 w 242"/>
                <a:gd name="T85" fmla="*/ 2147483646 h 214"/>
                <a:gd name="T86" fmla="*/ 2147483646 w 242"/>
                <a:gd name="T87" fmla="*/ 2147483646 h 214"/>
                <a:gd name="T88" fmla="*/ 2147483646 w 242"/>
                <a:gd name="T89" fmla="*/ 2147483646 h 214"/>
                <a:gd name="T90" fmla="*/ 2147483646 w 242"/>
                <a:gd name="T91" fmla="*/ 2147483646 h 21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42"/>
                <a:gd name="T139" fmla="*/ 0 h 214"/>
                <a:gd name="T140" fmla="*/ 242 w 242"/>
                <a:gd name="T141" fmla="*/ 214 h 21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42" h="214">
                  <a:moveTo>
                    <a:pt x="231" y="201"/>
                  </a:moveTo>
                  <a:lnTo>
                    <a:pt x="229" y="188"/>
                  </a:lnTo>
                  <a:lnTo>
                    <a:pt x="238" y="176"/>
                  </a:lnTo>
                  <a:lnTo>
                    <a:pt x="238" y="160"/>
                  </a:lnTo>
                  <a:lnTo>
                    <a:pt x="220" y="149"/>
                  </a:lnTo>
                  <a:lnTo>
                    <a:pt x="215" y="142"/>
                  </a:lnTo>
                  <a:lnTo>
                    <a:pt x="211" y="122"/>
                  </a:lnTo>
                  <a:lnTo>
                    <a:pt x="200" y="104"/>
                  </a:lnTo>
                  <a:lnTo>
                    <a:pt x="190" y="88"/>
                  </a:lnTo>
                  <a:lnTo>
                    <a:pt x="190" y="77"/>
                  </a:lnTo>
                  <a:lnTo>
                    <a:pt x="197" y="67"/>
                  </a:lnTo>
                  <a:lnTo>
                    <a:pt x="222" y="70"/>
                  </a:lnTo>
                  <a:lnTo>
                    <a:pt x="234" y="58"/>
                  </a:lnTo>
                  <a:lnTo>
                    <a:pt x="241" y="27"/>
                  </a:lnTo>
                  <a:lnTo>
                    <a:pt x="238" y="15"/>
                  </a:lnTo>
                  <a:lnTo>
                    <a:pt x="225" y="13"/>
                  </a:lnTo>
                  <a:lnTo>
                    <a:pt x="202" y="15"/>
                  </a:lnTo>
                  <a:lnTo>
                    <a:pt x="172" y="15"/>
                  </a:lnTo>
                  <a:lnTo>
                    <a:pt x="147" y="6"/>
                  </a:lnTo>
                  <a:lnTo>
                    <a:pt x="131" y="2"/>
                  </a:lnTo>
                  <a:lnTo>
                    <a:pt x="115" y="0"/>
                  </a:lnTo>
                  <a:lnTo>
                    <a:pt x="102" y="18"/>
                  </a:lnTo>
                  <a:lnTo>
                    <a:pt x="86" y="31"/>
                  </a:lnTo>
                  <a:lnTo>
                    <a:pt x="61" y="29"/>
                  </a:lnTo>
                  <a:lnTo>
                    <a:pt x="45" y="38"/>
                  </a:lnTo>
                  <a:lnTo>
                    <a:pt x="22" y="61"/>
                  </a:lnTo>
                  <a:lnTo>
                    <a:pt x="4" y="77"/>
                  </a:lnTo>
                  <a:lnTo>
                    <a:pt x="0" y="86"/>
                  </a:lnTo>
                  <a:lnTo>
                    <a:pt x="11" y="106"/>
                  </a:lnTo>
                  <a:lnTo>
                    <a:pt x="22" y="131"/>
                  </a:lnTo>
                  <a:lnTo>
                    <a:pt x="34" y="145"/>
                  </a:lnTo>
                  <a:lnTo>
                    <a:pt x="45" y="140"/>
                  </a:lnTo>
                  <a:lnTo>
                    <a:pt x="68" y="133"/>
                  </a:lnTo>
                  <a:lnTo>
                    <a:pt x="65" y="151"/>
                  </a:lnTo>
                  <a:lnTo>
                    <a:pt x="59" y="176"/>
                  </a:lnTo>
                  <a:lnTo>
                    <a:pt x="61" y="181"/>
                  </a:lnTo>
                  <a:lnTo>
                    <a:pt x="70" y="181"/>
                  </a:lnTo>
                  <a:lnTo>
                    <a:pt x="86" y="176"/>
                  </a:lnTo>
                  <a:lnTo>
                    <a:pt x="115" y="181"/>
                  </a:lnTo>
                  <a:lnTo>
                    <a:pt x="125" y="192"/>
                  </a:lnTo>
                  <a:lnTo>
                    <a:pt x="143" y="199"/>
                  </a:lnTo>
                  <a:lnTo>
                    <a:pt x="159" y="213"/>
                  </a:lnTo>
                  <a:lnTo>
                    <a:pt x="168" y="210"/>
                  </a:lnTo>
                  <a:lnTo>
                    <a:pt x="188" y="201"/>
                  </a:lnTo>
                  <a:lnTo>
                    <a:pt x="206" y="199"/>
                  </a:lnTo>
                  <a:lnTo>
                    <a:pt x="231" y="201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" name="Freeform 41"/>
            <p:cNvSpPr>
              <a:spLocks/>
            </p:cNvSpPr>
            <p:nvPr/>
          </p:nvSpPr>
          <p:spPr bwMode="auto">
            <a:xfrm>
              <a:off x="9736166" y="2331434"/>
              <a:ext cx="54054" cy="54049"/>
            </a:xfrm>
            <a:custGeom>
              <a:avLst/>
              <a:gdLst>
                <a:gd name="T0" fmla="*/ 2147483646 w 36"/>
                <a:gd name="T1" fmla="*/ 0 h 37"/>
                <a:gd name="T2" fmla="*/ 2147483646 w 36"/>
                <a:gd name="T3" fmla="*/ 2147483646 h 37"/>
                <a:gd name="T4" fmla="*/ 0 w 36"/>
                <a:gd name="T5" fmla="*/ 2147483646 h 37"/>
                <a:gd name="T6" fmla="*/ 2147483646 w 36"/>
                <a:gd name="T7" fmla="*/ 2147483646 h 37"/>
                <a:gd name="T8" fmla="*/ 2147483646 w 36"/>
                <a:gd name="T9" fmla="*/ 2147483646 h 37"/>
                <a:gd name="T10" fmla="*/ 2147483646 w 36"/>
                <a:gd name="T11" fmla="*/ 2147483646 h 37"/>
                <a:gd name="T12" fmla="*/ 2147483646 w 36"/>
                <a:gd name="T13" fmla="*/ 0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37"/>
                <a:gd name="T23" fmla="*/ 36 w 36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37">
                  <a:moveTo>
                    <a:pt x="30" y="0"/>
                  </a:moveTo>
                  <a:lnTo>
                    <a:pt x="17" y="8"/>
                  </a:lnTo>
                  <a:lnTo>
                    <a:pt x="0" y="22"/>
                  </a:lnTo>
                  <a:lnTo>
                    <a:pt x="2" y="36"/>
                  </a:lnTo>
                  <a:lnTo>
                    <a:pt x="12" y="36"/>
                  </a:lnTo>
                  <a:lnTo>
                    <a:pt x="35" y="16"/>
                  </a:lnTo>
                  <a:lnTo>
                    <a:pt x="30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" name="Freeform 42"/>
            <p:cNvSpPr>
              <a:spLocks/>
            </p:cNvSpPr>
            <p:nvPr/>
          </p:nvSpPr>
          <p:spPr bwMode="auto">
            <a:xfrm>
              <a:off x="9781904" y="959416"/>
              <a:ext cx="725570" cy="1461406"/>
            </a:xfrm>
            <a:custGeom>
              <a:avLst/>
              <a:gdLst>
                <a:gd name="T0" fmla="*/ 2147483646 w 491"/>
                <a:gd name="T1" fmla="*/ 2147483646 h 1014"/>
                <a:gd name="T2" fmla="*/ 2147483646 w 491"/>
                <a:gd name="T3" fmla="*/ 2147483646 h 1014"/>
                <a:gd name="T4" fmla="*/ 2147483646 w 491"/>
                <a:gd name="T5" fmla="*/ 2147483646 h 1014"/>
                <a:gd name="T6" fmla="*/ 2147483646 w 491"/>
                <a:gd name="T7" fmla="*/ 2147483646 h 1014"/>
                <a:gd name="T8" fmla="*/ 2147483646 w 491"/>
                <a:gd name="T9" fmla="*/ 2147483646 h 1014"/>
                <a:gd name="T10" fmla="*/ 2147483646 w 491"/>
                <a:gd name="T11" fmla="*/ 2147483646 h 1014"/>
                <a:gd name="T12" fmla="*/ 2147483646 w 491"/>
                <a:gd name="T13" fmla="*/ 2147483646 h 1014"/>
                <a:gd name="T14" fmla="*/ 2147483646 w 491"/>
                <a:gd name="T15" fmla="*/ 2147483646 h 1014"/>
                <a:gd name="T16" fmla="*/ 2147483646 w 491"/>
                <a:gd name="T17" fmla="*/ 2147483646 h 1014"/>
                <a:gd name="T18" fmla="*/ 2147483646 w 491"/>
                <a:gd name="T19" fmla="*/ 2147483646 h 1014"/>
                <a:gd name="T20" fmla="*/ 2147483646 w 491"/>
                <a:gd name="T21" fmla="*/ 2147483646 h 1014"/>
                <a:gd name="T22" fmla="*/ 2147483646 w 491"/>
                <a:gd name="T23" fmla="*/ 2147483646 h 1014"/>
                <a:gd name="T24" fmla="*/ 2147483646 w 491"/>
                <a:gd name="T25" fmla="*/ 2147483646 h 1014"/>
                <a:gd name="T26" fmla="*/ 2147483646 w 491"/>
                <a:gd name="T27" fmla="*/ 2147483646 h 1014"/>
                <a:gd name="T28" fmla="*/ 2147483646 w 491"/>
                <a:gd name="T29" fmla="*/ 2147483646 h 1014"/>
                <a:gd name="T30" fmla="*/ 2147483646 w 491"/>
                <a:gd name="T31" fmla="*/ 2147483646 h 1014"/>
                <a:gd name="T32" fmla="*/ 2147483646 w 491"/>
                <a:gd name="T33" fmla="*/ 2147483646 h 1014"/>
                <a:gd name="T34" fmla="*/ 2147483646 w 491"/>
                <a:gd name="T35" fmla="*/ 2147483646 h 1014"/>
                <a:gd name="T36" fmla="*/ 2147483646 w 491"/>
                <a:gd name="T37" fmla="*/ 2147483646 h 1014"/>
                <a:gd name="T38" fmla="*/ 2147483646 w 491"/>
                <a:gd name="T39" fmla="*/ 2147483646 h 1014"/>
                <a:gd name="T40" fmla="*/ 2147483646 w 491"/>
                <a:gd name="T41" fmla="*/ 2147483646 h 1014"/>
                <a:gd name="T42" fmla="*/ 2147483646 w 491"/>
                <a:gd name="T43" fmla="*/ 2147483646 h 1014"/>
                <a:gd name="T44" fmla="*/ 2147483646 w 491"/>
                <a:gd name="T45" fmla="*/ 2147483646 h 1014"/>
                <a:gd name="T46" fmla="*/ 2147483646 w 491"/>
                <a:gd name="T47" fmla="*/ 2147483646 h 1014"/>
                <a:gd name="T48" fmla="*/ 2147483646 w 491"/>
                <a:gd name="T49" fmla="*/ 2147483646 h 1014"/>
                <a:gd name="T50" fmla="*/ 2147483646 w 491"/>
                <a:gd name="T51" fmla="*/ 2147483646 h 1014"/>
                <a:gd name="T52" fmla="*/ 2147483646 w 491"/>
                <a:gd name="T53" fmla="*/ 2147483646 h 1014"/>
                <a:gd name="T54" fmla="*/ 2147483646 w 491"/>
                <a:gd name="T55" fmla="*/ 2147483646 h 1014"/>
                <a:gd name="T56" fmla="*/ 2147483646 w 491"/>
                <a:gd name="T57" fmla="*/ 2147483646 h 1014"/>
                <a:gd name="T58" fmla="*/ 2147483646 w 491"/>
                <a:gd name="T59" fmla="*/ 2147483646 h 1014"/>
                <a:gd name="T60" fmla="*/ 2147483646 w 491"/>
                <a:gd name="T61" fmla="*/ 2147483646 h 1014"/>
                <a:gd name="T62" fmla="*/ 2147483646 w 491"/>
                <a:gd name="T63" fmla="*/ 2147483646 h 1014"/>
                <a:gd name="T64" fmla="*/ 2147483646 w 491"/>
                <a:gd name="T65" fmla="*/ 2147483646 h 1014"/>
                <a:gd name="T66" fmla="*/ 2147483646 w 491"/>
                <a:gd name="T67" fmla="*/ 2147483646 h 1014"/>
                <a:gd name="T68" fmla="*/ 2147483646 w 491"/>
                <a:gd name="T69" fmla="*/ 2147483646 h 1014"/>
                <a:gd name="T70" fmla="*/ 2147483646 w 491"/>
                <a:gd name="T71" fmla="*/ 2147483646 h 1014"/>
                <a:gd name="T72" fmla="*/ 2147483646 w 491"/>
                <a:gd name="T73" fmla="*/ 2147483646 h 1014"/>
                <a:gd name="T74" fmla="*/ 2147483646 w 491"/>
                <a:gd name="T75" fmla="*/ 2147483646 h 1014"/>
                <a:gd name="T76" fmla="*/ 2147483646 w 491"/>
                <a:gd name="T77" fmla="*/ 2147483646 h 1014"/>
                <a:gd name="T78" fmla="*/ 2147483646 w 491"/>
                <a:gd name="T79" fmla="*/ 2147483646 h 1014"/>
                <a:gd name="T80" fmla="*/ 2147483646 w 491"/>
                <a:gd name="T81" fmla="*/ 2147483646 h 1014"/>
                <a:gd name="T82" fmla="*/ 2147483646 w 491"/>
                <a:gd name="T83" fmla="*/ 2147483646 h 1014"/>
                <a:gd name="T84" fmla="*/ 2147483646 w 491"/>
                <a:gd name="T85" fmla="*/ 2147483646 h 1014"/>
                <a:gd name="T86" fmla="*/ 2147483646 w 491"/>
                <a:gd name="T87" fmla="*/ 2147483646 h 1014"/>
                <a:gd name="T88" fmla="*/ 2147483646 w 491"/>
                <a:gd name="T89" fmla="*/ 2147483646 h 1014"/>
                <a:gd name="T90" fmla="*/ 2147483646 w 491"/>
                <a:gd name="T91" fmla="*/ 2147483646 h 1014"/>
                <a:gd name="T92" fmla="*/ 2147483646 w 491"/>
                <a:gd name="T93" fmla="*/ 2147483646 h 1014"/>
                <a:gd name="T94" fmla="*/ 2147483646 w 491"/>
                <a:gd name="T95" fmla="*/ 2147483646 h 1014"/>
                <a:gd name="T96" fmla="*/ 2147483646 w 491"/>
                <a:gd name="T97" fmla="*/ 2147483646 h 1014"/>
                <a:gd name="T98" fmla="*/ 2147483646 w 491"/>
                <a:gd name="T99" fmla="*/ 2147483646 h 1014"/>
                <a:gd name="T100" fmla="*/ 2147483646 w 491"/>
                <a:gd name="T101" fmla="*/ 2147483646 h 1014"/>
                <a:gd name="T102" fmla="*/ 2147483646 w 491"/>
                <a:gd name="T103" fmla="*/ 2147483646 h 1014"/>
                <a:gd name="T104" fmla="*/ 2147483646 w 491"/>
                <a:gd name="T105" fmla="*/ 2147483646 h 1014"/>
                <a:gd name="T106" fmla="*/ 2147483646 w 491"/>
                <a:gd name="T107" fmla="*/ 2147483646 h 10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1"/>
                <a:gd name="T163" fmla="*/ 0 h 1014"/>
                <a:gd name="T164" fmla="*/ 491 w 491"/>
                <a:gd name="T165" fmla="*/ 1014 h 10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1" h="1014">
                  <a:moveTo>
                    <a:pt x="136" y="1013"/>
                  </a:moveTo>
                  <a:lnTo>
                    <a:pt x="133" y="978"/>
                  </a:lnTo>
                  <a:lnTo>
                    <a:pt x="115" y="963"/>
                  </a:lnTo>
                  <a:lnTo>
                    <a:pt x="104" y="953"/>
                  </a:lnTo>
                  <a:lnTo>
                    <a:pt x="83" y="947"/>
                  </a:lnTo>
                  <a:lnTo>
                    <a:pt x="65" y="947"/>
                  </a:lnTo>
                  <a:lnTo>
                    <a:pt x="58" y="928"/>
                  </a:lnTo>
                  <a:lnTo>
                    <a:pt x="65" y="867"/>
                  </a:lnTo>
                  <a:lnTo>
                    <a:pt x="63" y="831"/>
                  </a:lnTo>
                  <a:lnTo>
                    <a:pt x="49" y="813"/>
                  </a:lnTo>
                  <a:lnTo>
                    <a:pt x="40" y="806"/>
                  </a:lnTo>
                  <a:lnTo>
                    <a:pt x="45" y="772"/>
                  </a:lnTo>
                  <a:lnTo>
                    <a:pt x="40" y="751"/>
                  </a:lnTo>
                  <a:lnTo>
                    <a:pt x="34" y="733"/>
                  </a:lnTo>
                  <a:lnTo>
                    <a:pt x="45" y="697"/>
                  </a:lnTo>
                  <a:lnTo>
                    <a:pt x="58" y="697"/>
                  </a:lnTo>
                  <a:lnTo>
                    <a:pt x="65" y="690"/>
                  </a:lnTo>
                  <a:lnTo>
                    <a:pt x="70" y="663"/>
                  </a:lnTo>
                  <a:lnTo>
                    <a:pt x="95" y="642"/>
                  </a:lnTo>
                  <a:lnTo>
                    <a:pt x="120" y="622"/>
                  </a:lnTo>
                  <a:lnTo>
                    <a:pt x="124" y="597"/>
                  </a:lnTo>
                  <a:lnTo>
                    <a:pt x="154" y="572"/>
                  </a:lnTo>
                  <a:lnTo>
                    <a:pt x="183" y="542"/>
                  </a:lnTo>
                  <a:lnTo>
                    <a:pt x="179" y="531"/>
                  </a:lnTo>
                  <a:lnTo>
                    <a:pt x="179" y="515"/>
                  </a:lnTo>
                  <a:lnTo>
                    <a:pt x="199" y="501"/>
                  </a:lnTo>
                  <a:lnTo>
                    <a:pt x="206" y="497"/>
                  </a:lnTo>
                  <a:lnTo>
                    <a:pt x="201" y="472"/>
                  </a:lnTo>
                  <a:lnTo>
                    <a:pt x="201" y="449"/>
                  </a:lnTo>
                  <a:lnTo>
                    <a:pt x="195" y="445"/>
                  </a:lnTo>
                  <a:lnTo>
                    <a:pt x="183" y="449"/>
                  </a:lnTo>
                  <a:lnTo>
                    <a:pt x="170" y="431"/>
                  </a:lnTo>
                  <a:lnTo>
                    <a:pt x="158" y="386"/>
                  </a:lnTo>
                  <a:lnTo>
                    <a:pt x="133" y="352"/>
                  </a:lnTo>
                  <a:lnTo>
                    <a:pt x="140" y="306"/>
                  </a:lnTo>
                  <a:lnTo>
                    <a:pt x="136" y="286"/>
                  </a:lnTo>
                  <a:lnTo>
                    <a:pt x="108" y="256"/>
                  </a:lnTo>
                  <a:lnTo>
                    <a:pt x="120" y="220"/>
                  </a:lnTo>
                  <a:lnTo>
                    <a:pt x="111" y="199"/>
                  </a:lnTo>
                  <a:lnTo>
                    <a:pt x="90" y="177"/>
                  </a:lnTo>
                  <a:lnTo>
                    <a:pt x="79" y="190"/>
                  </a:lnTo>
                  <a:lnTo>
                    <a:pt x="34" y="145"/>
                  </a:lnTo>
                  <a:lnTo>
                    <a:pt x="22" y="129"/>
                  </a:lnTo>
                  <a:lnTo>
                    <a:pt x="13" y="111"/>
                  </a:lnTo>
                  <a:lnTo>
                    <a:pt x="0" y="104"/>
                  </a:lnTo>
                  <a:lnTo>
                    <a:pt x="18" y="86"/>
                  </a:lnTo>
                  <a:lnTo>
                    <a:pt x="40" y="86"/>
                  </a:lnTo>
                  <a:lnTo>
                    <a:pt x="54" y="106"/>
                  </a:lnTo>
                  <a:lnTo>
                    <a:pt x="88" y="145"/>
                  </a:lnTo>
                  <a:lnTo>
                    <a:pt x="120" y="124"/>
                  </a:lnTo>
                  <a:lnTo>
                    <a:pt x="140" y="129"/>
                  </a:lnTo>
                  <a:lnTo>
                    <a:pt x="145" y="140"/>
                  </a:lnTo>
                  <a:lnTo>
                    <a:pt x="170" y="145"/>
                  </a:lnTo>
                  <a:lnTo>
                    <a:pt x="179" y="111"/>
                  </a:lnTo>
                  <a:lnTo>
                    <a:pt x="190" y="99"/>
                  </a:lnTo>
                  <a:lnTo>
                    <a:pt x="199" y="86"/>
                  </a:lnTo>
                  <a:lnTo>
                    <a:pt x="199" y="74"/>
                  </a:lnTo>
                  <a:lnTo>
                    <a:pt x="195" y="40"/>
                  </a:lnTo>
                  <a:lnTo>
                    <a:pt x="215" y="20"/>
                  </a:lnTo>
                  <a:lnTo>
                    <a:pt x="229" y="20"/>
                  </a:lnTo>
                  <a:lnTo>
                    <a:pt x="249" y="0"/>
                  </a:lnTo>
                  <a:lnTo>
                    <a:pt x="272" y="29"/>
                  </a:lnTo>
                  <a:lnTo>
                    <a:pt x="281" y="40"/>
                  </a:lnTo>
                  <a:lnTo>
                    <a:pt x="272" y="65"/>
                  </a:lnTo>
                  <a:lnTo>
                    <a:pt x="254" y="81"/>
                  </a:lnTo>
                  <a:lnTo>
                    <a:pt x="235" y="104"/>
                  </a:lnTo>
                  <a:lnTo>
                    <a:pt x="240" y="124"/>
                  </a:lnTo>
                  <a:lnTo>
                    <a:pt x="276" y="95"/>
                  </a:lnTo>
                  <a:lnTo>
                    <a:pt x="276" y="70"/>
                  </a:lnTo>
                  <a:lnTo>
                    <a:pt x="281" y="34"/>
                  </a:lnTo>
                  <a:lnTo>
                    <a:pt x="294" y="24"/>
                  </a:lnTo>
                  <a:lnTo>
                    <a:pt x="306" y="70"/>
                  </a:lnTo>
                  <a:lnTo>
                    <a:pt x="306" y="111"/>
                  </a:lnTo>
                  <a:lnTo>
                    <a:pt x="299" y="129"/>
                  </a:lnTo>
                  <a:lnTo>
                    <a:pt x="299" y="154"/>
                  </a:lnTo>
                  <a:lnTo>
                    <a:pt x="331" y="177"/>
                  </a:lnTo>
                  <a:lnTo>
                    <a:pt x="331" y="195"/>
                  </a:lnTo>
                  <a:lnTo>
                    <a:pt x="351" y="224"/>
                  </a:lnTo>
                  <a:lnTo>
                    <a:pt x="360" y="245"/>
                  </a:lnTo>
                  <a:lnTo>
                    <a:pt x="356" y="295"/>
                  </a:lnTo>
                  <a:lnTo>
                    <a:pt x="369" y="349"/>
                  </a:lnTo>
                  <a:lnTo>
                    <a:pt x="390" y="392"/>
                  </a:lnTo>
                  <a:lnTo>
                    <a:pt x="385" y="461"/>
                  </a:lnTo>
                  <a:lnTo>
                    <a:pt x="401" y="501"/>
                  </a:lnTo>
                  <a:lnTo>
                    <a:pt x="410" y="520"/>
                  </a:lnTo>
                  <a:lnTo>
                    <a:pt x="419" y="581"/>
                  </a:lnTo>
                  <a:lnTo>
                    <a:pt x="426" y="606"/>
                  </a:lnTo>
                  <a:lnTo>
                    <a:pt x="467" y="633"/>
                  </a:lnTo>
                  <a:lnTo>
                    <a:pt x="490" y="660"/>
                  </a:lnTo>
                  <a:lnTo>
                    <a:pt x="490" y="676"/>
                  </a:lnTo>
                  <a:lnTo>
                    <a:pt x="471" y="756"/>
                  </a:lnTo>
                  <a:lnTo>
                    <a:pt x="465" y="763"/>
                  </a:lnTo>
                  <a:lnTo>
                    <a:pt x="471" y="779"/>
                  </a:lnTo>
                  <a:lnTo>
                    <a:pt x="451" y="808"/>
                  </a:lnTo>
                  <a:lnTo>
                    <a:pt x="426" y="822"/>
                  </a:lnTo>
                  <a:lnTo>
                    <a:pt x="426" y="835"/>
                  </a:lnTo>
                  <a:lnTo>
                    <a:pt x="390" y="883"/>
                  </a:lnTo>
                  <a:lnTo>
                    <a:pt x="365" y="897"/>
                  </a:lnTo>
                  <a:lnTo>
                    <a:pt x="360" y="924"/>
                  </a:lnTo>
                  <a:lnTo>
                    <a:pt x="335" y="924"/>
                  </a:lnTo>
                  <a:lnTo>
                    <a:pt x="324" y="933"/>
                  </a:lnTo>
                  <a:lnTo>
                    <a:pt x="299" y="942"/>
                  </a:lnTo>
                  <a:lnTo>
                    <a:pt x="265" y="938"/>
                  </a:lnTo>
                  <a:lnTo>
                    <a:pt x="240" y="958"/>
                  </a:lnTo>
                  <a:lnTo>
                    <a:pt x="210" y="976"/>
                  </a:lnTo>
                  <a:lnTo>
                    <a:pt x="183" y="983"/>
                  </a:lnTo>
                  <a:lnTo>
                    <a:pt x="161" y="999"/>
                  </a:lnTo>
                  <a:lnTo>
                    <a:pt x="136" y="1013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4" name="Freeform 43"/>
            <p:cNvSpPr>
              <a:spLocks/>
            </p:cNvSpPr>
            <p:nvPr/>
          </p:nvSpPr>
          <p:spPr bwMode="auto">
            <a:xfrm>
              <a:off x="9010597" y="3666033"/>
              <a:ext cx="1022865" cy="467733"/>
            </a:xfrm>
            <a:custGeom>
              <a:avLst/>
              <a:gdLst>
                <a:gd name="T0" fmla="*/ 2147483646 w 694"/>
                <a:gd name="T1" fmla="*/ 2147483646 h 324"/>
                <a:gd name="T2" fmla="*/ 2147483646 w 694"/>
                <a:gd name="T3" fmla="*/ 2147483646 h 324"/>
                <a:gd name="T4" fmla="*/ 2147483646 w 694"/>
                <a:gd name="T5" fmla="*/ 2147483646 h 324"/>
                <a:gd name="T6" fmla="*/ 2147483646 w 694"/>
                <a:gd name="T7" fmla="*/ 2147483646 h 324"/>
                <a:gd name="T8" fmla="*/ 2147483646 w 694"/>
                <a:gd name="T9" fmla="*/ 2147483646 h 324"/>
                <a:gd name="T10" fmla="*/ 2147483646 w 694"/>
                <a:gd name="T11" fmla="*/ 2147483646 h 324"/>
                <a:gd name="T12" fmla="*/ 2147483646 w 694"/>
                <a:gd name="T13" fmla="*/ 0 h 324"/>
                <a:gd name="T14" fmla="*/ 2147483646 w 694"/>
                <a:gd name="T15" fmla="*/ 2147483646 h 324"/>
                <a:gd name="T16" fmla="*/ 2147483646 w 694"/>
                <a:gd name="T17" fmla="*/ 2147483646 h 324"/>
                <a:gd name="T18" fmla="*/ 2147483646 w 694"/>
                <a:gd name="T19" fmla="*/ 2147483646 h 324"/>
                <a:gd name="T20" fmla="*/ 2147483646 w 694"/>
                <a:gd name="T21" fmla="*/ 2147483646 h 324"/>
                <a:gd name="T22" fmla="*/ 2147483646 w 694"/>
                <a:gd name="T23" fmla="*/ 2147483646 h 324"/>
                <a:gd name="T24" fmla="*/ 2147483646 w 694"/>
                <a:gd name="T25" fmla="*/ 2147483646 h 324"/>
                <a:gd name="T26" fmla="*/ 2147483646 w 694"/>
                <a:gd name="T27" fmla="*/ 2147483646 h 324"/>
                <a:gd name="T28" fmla="*/ 2147483646 w 694"/>
                <a:gd name="T29" fmla="*/ 2147483646 h 324"/>
                <a:gd name="T30" fmla="*/ 2147483646 w 694"/>
                <a:gd name="T31" fmla="*/ 2147483646 h 324"/>
                <a:gd name="T32" fmla="*/ 2147483646 w 694"/>
                <a:gd name="T33" fmla="*/ 2147483646 h 324"/>
                <a:gd name="T34" fmla="*/ 2147483646 w 694"/>
                <a:gd name="T35" fmla="*/ 2147483646 h 324"/>
                <a:gd name="T36" fmla="*/ 2147483646 w 694"/>
                <a:gd name="T37" fmla="*/ 2147483646 h 324"/>
                <a:gd name="T38" fmla="*/ 2147483646 w 694"/>
                <a:gd name="T39" fmla="*/ 2147483646 h 324"/>
                <a:gd name="T40" fmla="*/ 2147483646 w 694"/>
                <a:gd name="T41" fmla="*/ 2147483646 h 324"/>
                <a:gd name="T42" fmla="*/ 2147483646 w 694"/>
                <a:gd name="T43" fmla="*/ 2147483646 h 324"/>
                <a:gd name="T44" fmla="*/ 2147483646 w 694"/>
                <a:gd name="T45" fmla="*/ 2147483646 h 324"/>
                <a:gd name="T46" fmla="*/ 2147483646 w 694"/>
                <a:gd name="T47" fmla="*/ 2147483646 h 324"/>
                <a:gd name="T48" fmla="*/ 2147483646 w 694"/>
                <a:gd name="T49" fmla="*/ 2147483646 h 324"/>
                <a:gd name="T50" fmla="*/ 2147483646 w 694"/>
                <a:gd name="T51" fmla="*/ 2147483646 h 324"/>
                <a:gd name="T52" fmla="*/ 2147483646 w 694"/>
                <a:gd name="T53" fmla="*/ 2147483646 h 324"/>
                <a:gd name="T54" fmla="*/ 2147483646 w 694"/>
                <a:gd name="T55" fmla="*/ 2147483646 h 324"/>
                <a:gd name="T56" fmla="*/ 2147483646 w 694"/>
                <a:gd name="T57" fmla="*/ 2147483646 h 324"/>
                <a:gd name="T58" fmla="*/ 2147483646 w 694"/>
                <a:gd name="T59" fmla="*/ 2147483646 h 324"/>
                <a:gd name="T60" fmla="*/ 2147483646 w 694"/>
                <a:gd name="T61" fmla="*/ 2147483646 h 324"/>
                <a:gd name="T62" fmla="*/ 2147483646 w 694"/>
                <a:gd name="T63" fmla="*/ 2147483646 h 324"/>
                <a:gd name="T64" fmla="*/ 2147483646 w 694"/>
                <a:gd name="T65" fmla="*/ 2147483646 h 324"/>
                <a:gd name="T66" fmla="*/ 2147483646 w 694"/>
                <a:gd name="T67" fmla="*/ 2147483646 h 324"/>
                <a:gd name="T68" fmla="*/ 2147483646 w 694"/>
                <a:gd name="T69" fmla="*/ 2147483646 h 324"/>
                <a:gd name="T70" fmla="*/ 2147483646 w 694"/>
                <a:gd name="T71" fmla="*/ 2147483646 h 324"/>
                <a:gd name="T72" fmla="*/ 2147483646 w 694"/>
                <a:gd name="T73" fmla="*/ 2147483646 h 324"/>
                <a:gd name="T74" fmla="*/ 2147483646 w 694"/>
                <a:gd name="T75" fmla="*/ 2147483646 h 324"/>
                <a:gd name="T76" fmla="*/ 2147483646 w 694"/>
                <a:gd name="T77" fmla="*/ 2147483646 h 32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94"/>
                <a:gd name="T118" fmla="*/ 0 h 324"/>
                <a:gd name="T119" fmla="*/ 694 w 694"/>
                <a:gd name="T120" fmla="*/ 324 h 32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94" h="324">
                  <a:moveTo>
                    <a:pt x="111" y="238"/>
                  </a:moveTo>
                  <a:lnTo>
                    <a:pt x="109" y="225"/>
                  </a:lnTo>
                  <a:lnTo>
                    <a:pt x="93" y="216"/>
                  </a:lnTo>
                  <a:lnTo>
                    <a:pt x="40" y="168"/>
                  </a:lnTo>
                  <a:lnTo>
                    <a:pt x="38" y="141"/>
                  </a:lnTo>
                  <a:lnTo>
                    <a:pt x="13" y="138"/>
                  </a:lnTo>
                  <a:lnTo>
                    <a:pt x="15" y="116"/>
                  </a:lnTo>
                  <a:lnTo>
                    <a:pt x="6" y="93"/>
                  </a:lnTo>
                  <a:lnTo>
                    <a:pt x="0" y="79"/>
                  </a:lnTo>
                  <a:lnTo>
                    <a:pt x="4" y="65"/>
                  </a:lnTo>
                  <a:lnTo>
                    <a:pt x="22" y="65"/>
                  </a:lnTo>
                  <a:lnTo>
                    <a:pt x="52" y="59"/>
                  </a:lnTo>
                  <a:lnTo>
                    <a:pt x="143" y="13"/>
                  </a:lnTo>
                  <a:lnTo>
                    <a:pt x="161" y="0"/>
                  </a:lnTo>
                  <a:lnTo>
                    <a:pt x="172" y="15"/>
                  </a:lnTo>
                  <a:lnTo>
                    <a:pt x="193" y="6"/>
                  </a:lnTo>
                  <a:lnTo>
                    <a:pt x="211" y="9"/>
                  </a:lnTo>
                  <a:lnTo>
                    <a:pt x="222" y="15"/>
                  </a:lnTo>
                  <a:lnTo>
                    <a:pt x="222" y="38"/>
                  </a:lnTo>
                  <a:lnTo>
                    <a:pt x="254" y="59"/>
                  </a:lnTo>
                  <a:lnTo>
                    <a:pt x="256" y="72"/>
                  </a:lnTo>
                  <a:lnTo>
                    <a:pt x="268" y="90"/>
                  </a:lnTo>
                  <a:lnTo>
                    <a:pt x="277" y="97"/>
                  </a:lnTo>
                  <a:lnTo>
                    <a:pt x="284" y="90"/>
                  </a:lnTo>
                  <a:lnTo>
                    <a:pt x="306" y="77"/>
                  </a:lnTo>
                  <a:lnTo>
                    <a:pt x="315" y="79"/>
                  </a:lnTo>
                  <a:lnTo>
                    <a:pt x="345" y="113"/>
                  </a:lnTo>
                  <a:lnTo>
                    <a:pt x="352" y="111"/>
                  </a:lnTo>
                  <a:lnTo>
                    <a:pt x="383" y="129"/>
                  </a:lnTo>
                  <a:lnTo>
                    <a:pt x="397" y="134"/>
                  </a:lnTo>
                  <a:lnTo>
                    <a:pt x="418" y="127"/>
                  </a:lnTo>
                  <a:lnTo>
                    <a:pt x="438" y="127"/>
                  </a:lnTo>
                  <a:lnTo>
                    <a:pt x="463" y="145"/>
                  </a:lnTo>
                  <a:lnTo>
                    <a:pt x="470" y="159"/>
                  </a:lnTo>
                  <a:lnTo>
                    <a:pt x="483" y="147"/>
                  </a:lnTo>
                  <a:lnTo>
                    <a:pt x="497" y="152"/>
                  </a:lnTo>
                  <a:lnTo>
                    <a:pt x="520" y="177"/>
                  </a:lnTo>
                  <a:lnTo>
                    <a:pt x="545" y="188"/>
                  </a:lnTo>
                  <a:lnTo>
                    <a:pt x="554" y="191"/>
                  </a:lnTo>
                  <a:lnTo>
                    <a:pt x="565" y="179"/>
                  </a:lnTo>
                  <a:lnTo>
                    <a:pt x="579" y="175"/>
                  </a:lnTo>
                  <a:lnTo>
                    <a:pt x="613" y="184"/>
                  </a:lnTo>
                  <a:lnTo>
                    <a:pt x="656" y="193"/>
                  </a:lnTo>
                  <a:lnTo>
                    <a:pt x="693" y="204"/>
                  </a:lnTo>
                  <a:lnTo>
                    <a:pt x="681" y="218"/>
                  </a:lnTo>
                  <a:lnTo>
                    <a:pt x="656" y="243"/>
                  </a:lnTo>
                  <a:lnTo>
                    <a:pt x="652" y="250"/>
                  </a:lnTo>
                  <a:lnTo>
                    <a:pt x="654" y="268"/>
                  </a:lnTo>
                  <a:lnTo>
                    <a:pt x="636" y="268"/>
                  </a:lnTo>
                  <a:lnTo>
                    <a:pt x="620" y="254"/>
                  </a:lnTo>
                  <a:lnTo>
                    <a:pt x="604" y="250"/>
                  </a:lnTo>
                  <a:lnTo>
                    <a:pt x="558" y="261"/>
                  </a:lnTo>
                  <a:lnTo>
                    <a:pt x="549" y="270"/>
                  </a:lnTo>
                  <a:lnTo>
                    <a:pt x="536" y="286"/>
                  </a:lnTo>
                  <a:lnTo>
                    <a:pt x="513" y="300"/>
                  </a:lnTo>
                  <a:lnTo>
                    <a:pt x="499" y="300"/>
                  </a:lnTo>
                  <a:lnTo>
                    <a:pt x="483" y="288"/>
                  </a:lnTo>
                  <a:lnTo>
                    <a:pt x="472" y="288"/>
                  </a:lnTo>
                  <a:lnTo>
                    <a:pt x="427" y="309"/>
                  </a:lnTo>
                  <a:lnTo>
                    <a:pt x="406" y="320"/>
                  </a:lnTo>
                  <a:lnTo>
                    <a:pt x="388" y="323"/>
                  </a:lnTo>
                  <a:lnTo>
                    <a:pt x="352" y="320"/>
                  </a:lnTo>
                  <a:lnTo>
                    <a:pt x="338" y="320"/>
                  </a:lnTo>
                  <a:lnTo>
                    <a:pt x="327" y="304"/>
                  </a:lnTo>
                  <a:lnTo>
                    <a:pt x="320" y="297"/>
                  </a:lnTo>
                  <a:lnTo>
                    <a:pt x="309" y="291"/>
                  </a:lnTo>
                  <a:lnTo>
                    <a:pt x="302" y="284"/>
                  </a:lnTo>
                  <a:lnTo>
                    <a:pt x="297" y="268"/>
                  </a:lnTo>
                  <a:lnTo>
                    <a:pt x="297" y="247"/>
                  </a:lnTo>
                  <a:lnTo>
                    <a:pt x="268" y="229"/>
                  </a:lnTo>
                  <a:lnTo>
                    <a:pt x="249" y="238"/>
                  </a:lnTo>
                  <a:lnTo>
                    <a:pt x="234" y="243"/>
                  </a:lnTo>
                  <a:lnTo>
                    <a:pt x="222" y="220"/>
                  </a:lnTo>
                  <a:lnTo>
                    <a:pt x="181" y="222"/>
                  </a:lnTo>
                  <a:lnTo>
                    <a:pt x="170" y="232"/>
                  </a:lnTo>
                  <a:lnTo>
                    <a:pt x="161" y="241"/>
                  </a:lnTo>
                  <a:lnTo>
                    <a:pt x="145" y="241"/>
                  </a:lnTo>
                  <a:lnTo>
                    <a:pt x="127" y="243"/>
                  </a:lnTo>
                  <a:lnTo>
                    <a:pt x="111" y="238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5" name="Freeform 44"/>
            <p:cNvSpPr>
              <a:spLocks/>
            </p:cNvSpPr>
            <p:nvPr/>
          </p:nvSpPr>
          <p:spPr bwMode="auto">
            <a:xfrm>
              <a:off x="9075046" y="4327096"/>
              <a:ext cx="607066" cy="540492"/>
            </a:xfrm>
            <a:custGeom>
              <a:avLst/>
              <a:gdLst>
                <a:gd name="T0" fmla="*/ 2147483646 w 411"/>
                <a:gd name="T1" fmla="*/ 2147483646 h 376"/>
                <a:gd name="T2" fmla="*/ 2147483646 w 411"/>
                <a:gd name="T3" fmla="*/ 2147483646 h 376"/>
                <a:gd name="T4" fmla="*/ 2147483646 w 411"/>
                <a:gd name="T5" fmla="*/ 2147483646 h 376"/>
                <a:gd name="T6" fmla="*/ 2147483646 w 411"/>
                <a:gd name="T7" fmla="*/ 2147483646 h 376"/>
                <a:gd name="T8" fmla="*/ 2147483646 w 411"/>
                <a:gd name="T9" fmla="*/ 2147483646 h 376"/>
                <a:gd name="T10" fmla="*/ 2147483646 w 411"/>
                <a:gd name="T11" fmla="*/ 2147483646 h 376"/>
                <a:gd name="T12" fmla="*/ 2147483646 w 411"/>
                <a:gd name="T13" fmla="*/ 2147483646 h 376"/>
                <a:gd name="T14" fmla="*/ 2147483646 w 411"/>
                <a:gd name="T15" fmla="*/ 2147483646 h 376"/>
                <a:gd name="T16" fmla="*/ 2147483646 w 411"/>
                <a:gd name="T17" fmla="*/ 2147483646 h 376"/>
                <a:gd name="T18" fmla="*/ 2147483646 w 411"/>
                <a:gd name="T19" fmla="*/ 2147483646 h 376"/>
                <a:gd name="T20" fmla="*/ 2147483646 w 411"/>
                <a:gd name="T21" fmla="*/ 2147483646 h 376"/>
                <a:gd name="T22" fmla="*/ 2147483646 w 411"/>
                <a:gd name="T23" fmla="*/ 2147483646 h 376"/>
                <a:gd name="T24" fmla="*/ 2147483646 w 411"/>
                <a:gd name="T25" fmla="*/ 2147483646 h 376"/>
                <a:gd name="T26" fmla="*/ 2147483646 w 411"/>
                <a:gd name="T27" fmla="*/ 2147483646 h 376"/>
                <a:gd name="T28" fmla="*/ 2147483646 w 411"/>
                <a:gd name="T29" fmla="*/ 2147483646 h 376"/>
                <a:gd name="T30" fmla="*/ 2147483646 w 411"/>
                <a:gd name="T31" fmla="*/ 2147483646 h 376"/>
                <a:gd name="T32" fmla="*/ 2147483646 w 411"/>
                <a:gd name="T33" fmla="*/ 2147483646 h 376"/>
                <a:gd name="T34" fmla="*/ 2147483646 w 411"/>
                <a:gd name="T35" fmla="*/ 2147483646 h 376"/>
                <a:gd name="T36" fmla="*/ 2147483646 w 411"/>
                <a:gd name="T37" fmla="*/ 2147483646 h 376"/>
                <a:gd name="T38" fmla="*/ 2147483646 w 411"/>
                <a:gd name="T39" fmla="*/ 2147483646 h 376"/>
                <a:gd name="T40" fmla="*/ 2147483646 w 411"/>
                <a:gd name="T41" fmla="*/ 2147483646 h 376"/>
                <a:gd name="T42" fmla="*/ 2147483646 w 411"/>
                <a:gd name="T43" fmla="*/ 2147483646 h 376"/>
                <a:gd name="T44" fmla="*/ 2147483646 w 411"/>
                <a:gd name="T45" fmla="*/ 2147483646 h 376"/>
                <a:gd name="T46" fmla="*/ 2147483646 w 411"/>
                <a:gd name="T47" fmla="*/ 2147483646 h 376"/>
                <a:gd name="T48" fmla="*/ 2147483646 w 411"/>
                <a:gd name="T49" fmla="*/ 2147483646 h 376"/>
                <a:gd name="T50" fmla="*/ 2147483646 w 411"/>
                <a:gd name="T51" fmla="*/ 2147483646 h 376"/>
                <a:gd name="T52" fmla="*/ 2147483646 w 411"/>
                <a:gd name="T53" fmla="*/ 2147483646 h 376"/>
                <a:gd name="T54" fmla="*/ 2147483646 w 411"/>
                <a:gd name="T55" fmla="*/ 2147483646 h 376"/>
                <a:gd name="T56" fmla="*/ 2147483646 w 411"/>
                <a:gd name="T57" fmla="*/ 2147483646 h 376"/>
                <a:gd name="T58" fmla="*/ 2147483646 w 411"/>
                <a:gd name="T59" fmla="*/ 2147483646 h 376"/>
                <a:gd name="T60" fmla="*/ 2147483646 w 411"/>
                <a:gd name="T61" fmla="*/ 2147483646 h 376"/>
                <a:gd name="T62" fmla="*/ 2147483646 w 411"/>
                <a:gd name="T63" fmla="*/ 2147483646 h 376"/>
                <a:gd name="T64" fmla="*/ 2147483646 w 411"/>
                <a:gd name="T65" fmla="*/ 2147483646 h 376"/>
                <a:gd name="T66" fmla="*/ 2147483646 w 411"/>
                <a:gd name="T67" fmla="*/ 2147483646 h 376"/>
                <a:gd name="T68" fmla="*/ 2147483646 w 411"/>
                <a:gd name="T69" fmla="*/ 2147483646 h 376"/>
                <a:gd name="T70" fmla="*/ 2147483646 w 411"/>
                <a:gd name="T71" fmla="*/ 2147483646 h 376"/>
                <a:gd name="T72" fmla="*/ 2147483646 w 411"/>
                <a:gd name="T73" fmla="*/ 2147483646 h 376"/>
                <a:gd name="T74" fmla="*/ 2147483646 w 411"/>
                <a:gd name="T75" fmla="*/ 2147483646 h 376"/>
                <a:gd name="T76" fmla="*/ 2147483646 w 411"/>
                <a:gd name="T77" fmla="*/ 2147483646 h 376"/>
                <a:gd name="T78" fmla="*/ 2147483646 w 411"/>
                <a:gd name="T79" fmla="*/ 0 h 376"/>
                <a:gd name="T80" fmla="*/ 2147483646 w 411"/>
                <a:gd name="T81" fmla="*/ 2147483646 h 376"/>
                <a:gd name="T82" fmla="*/ 2147483646 w 411"/>
                <a:gd name="T83" fmla="*/ 2147483646 h 376"/>
                <a:gd name="T84" fmla="*/ 2147483646 w 411"/>
                <a:gd name="T85" fmla="*/ 2147483646 h 376"/>
                <a:gd name="T86" fmla="*/ 2147483646 w 411"/>
                <a:gd name="T87" fmla="*/ 2147483646 h 376"/>
                <a:gd name="T88" fmla="*/ 0 w 411"/>
                <a:gd name="T89" fmla="*/ 2147483646 h 37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1"/>
                <a:gd name="T136" fmla="*/ 0 h 376"/>
                <a:gd name="T137" fmla="*/ 411 w 411"/>
                <a:gd name="T138" fmla="*/ 376 h 37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1" h="376">
                  <a:moveTo>
                    <a:pt x="0" y="90"/>
                  </a:moveTo>
                  <a:lnTo>
                    <a:pt x="9" y="115"/>
                  </a:lnTo>
                  <a:lnTo>
                    <a:pt x="18" y="134"/>
                  </a:lnTo>
                  <a:lnTo>
                    <a:pt x="25" y="145"/>
                  </a:lnTo>
                  <a:lnTo>
                    <a:pt x="34" y="147"/>
                  </a:lnTo>
                  <a:lnTo>
                    <a:pt x="45" y="140"/>
                  </a:lnTo>
                  <a:lnTo>
                    <a:pt x="52" y="129"/>
                  </a:lnTo>
                  <a:lnTo>
                    <a:pt x="63" y="111"/>
                  </a:lnTo>
                  <a:lnTo>
                    <a:pt x="77" y="120"/>
                  </a:lnTo>
                  <a:lnTo>
                    <a:pt x="93" y="125"/>
                  </a:lnTo>
                  <a:lnTo>
                    <a:pt x="102" y="131"/>
                  </a:lnTo>
                  <a:lnTo>
                    <a:pt x="100" y="152"/>
                  </a:lnTo>
                  <a:lnTo>
                    <a:pt x="100" y="165"/>
                  </a:lnTo>
                  <a:lnTo>
                    <a:pt x="113" y="188"/>
                  </a:lnTo>
                  <a:lnTo>
                    <a:pt x="132" y="206"/>
                  </a:lnTo>
                  <a:lnTo>
                    <a:pt x="129" y="211"/>
                  </a:lnTo>
                  <a:lnTo>
                    <a:pt x="109" y="211"/>
                  </a:lnTo>
                  <a:lnTo>
                    <a:pt x="118" y="222"/>
                  </a:lnTo>
                  <a:lnTo>
                    <a:pt x="175" y="286"/>
                  </a:lnTo>
                  <a:lnTo>
                    <a:pt x="182" y="290"/>
                  </a:lnTo>
                  <a:lnTo>
                    <a:pt x="198" y="290"/>
                  </a:lnTo>
                  <a:lnTo>
                    <a:pt x="209" y="295"/>
                  </a:lnTo>
                  <a:lnTo>
                    <a:pt x="234" y="306"/>
                  </a:lnTo>
                  <a:lnTo>
                    <a:pt x="257" y="327"/>
                  </a:lnTo>
                  <a:lnTo>
                    <a:pt x="261" y="336"/>
                  </a:lnTo>
                  <a:lnTo>
                    <a:pt x="268" y="352"/>
                  </a:lnTo>
                  <a:lnTo>
                    <a:pt x="275" y="350"/>
                  </a:lnTo>
                  <a:lnTo>
                    <a:pt x="280" y="350"/>
                  </a:lnTo>
                  <a:lnTo>
                    <a:pt x="298" y="356"/>
                  </a:lnTo>
                  <a:lnTo>
                    <a:pt x="307" y="365"/>
                  </a:lnTo>
                  <a:lnTo>
                    <a:pt x="316" y="375"/>
                  </a:lnTo>
                  <a:lnTo>
                    <a:pt x="318" y="361"/>
                  </a:lnTo>
                  <a:lnTo>
                    <a:pt x="318" y="350"/>
                  </a:lnTo>
                  <a:lnTo>
                    <a:pt x="325" y="338"/>
                  </a:lnTo>
                  <a:lnTo>
                    <a:pt x="321" y="327"/>
                  </a:lnTo>
                  <a:lnTo>
                    <a:pt x="305" y="309"/>
                  </a:lnTo>
                  <a:lnTo>
                    <a:pt x="275" y="275"/>
                  </a:lnTo>
                  <a:lnTo>
                    <a:pt x="257" y="261"/>
                  </a:lnTo>
                  <a:lnTo>
                    <a:pt x="250" y="254"/>
                  </a:lnTo>
                  <a:lnTo>
                    <a:pt x="239" y="256"/>
                  </a:lnTo>
                  <a:lnTo>
                    <a:pt x="225" y="243"/>
                  </a:lnTo>
                  <a:lnTo>
                    <a:pt x="223" y="243"/>
                  </a:lnTo>
                  <a:lnTo>
                    <a:pt x="214" y="236"/>
                  </a:lnTo>
                  <a:lnTo>
                    <a:pt x="209" y="220"/>
                  </a:lnTo>
                  <a:lnTo>
                    <a:pt x="205" y="206"/>
                  </a:lnTo>
                  <a:lnTo>
                    <a:pt x="189" y="186"/>
                  </a:lnTo>
                  <a:lnTo>
                    <a:pt x="157" y="150"/>
                  </a:lnTo>
                  <a:lnTo>
                    <a:pt x="154" y="140"/>
                  </a:lnTo>
                  <a:lnTo>
                    <a:pt x="157" y="136"/>
                  </a:lnTo>
                  <a:lnTo>
                    <a:pt x="173" y="134"/>
                  </a:lnTo>
                  <a:lnTo>
                    <a:pt x="218" y="147"/>
                  </a:lnTo>
                  <a:lnTo>
                    <a:pt x="250" y="115"/>
                  </a:lnTo>
                  <a:lnTo>
                    <a:pt x="275" y="136"/>
                  </a:lnTo>
                  <a:lnTo>
                    <a:pt x="284" y="136"/>
                  </a:lnTo>
                  <a:lnTo>
                    <a:pt x="291" y="145"/>
                  </a:lnTo>
                  <a:lnTo>
                    <a:pt x="300" y="136"/>
                  </a:lnTo>
                  <a:lnTo>
                    <a:pt x="316" y="136"/>
                  </a:lnTo>
                  <a:lnTo>
                    <a:pt x="332" y="138"/>
                  </a:lnTo>
                  <a:lnTo>
                    <a:pt x="353" y="129"/>
                  </a:lnTo>
                  <a:lnTo>
                    <a:pt x="375" y="136"/>
                  </a:lnTo>
                  <a:lnTo>
                    <a:pt x="387" y="147"/>
                  </a:lnTo>
                  <a:lnTo>
                    <a:pt x="403" y="152"/>
                  </a:lnTo>
                  <a:lnTo>
                    <a:pt x="403" y="140"/>
                  </a:lnTo>
                  <a:lnTo>
                    <a:pt x="410" y="125"/>
                  </a:lnTo>
                  <a:lnTo>
                    <a:pt x="403" y="115"/>
                  </a:lnTo>
                  <a:lnTo>
                    <a:pt x="389" y="102"/>
                  </a:lnTo>
                  <a:lnTo>
                    <a:pt x="387" y="88"/>
                  </a:lnTo>
                  <a:lnTo>
                    <a:pt x="387" y="77"/>
                  </a:lnTo>
                  <a:lnTo>
                    <a:pt x="389" y="65"/>
                  </a:lnTo>
                  <a:lnTo>
                    <a:pt x="371" y="61"/>
                  </a:lnTo>
                  <a:lnTo>
                    <a:pt x="362" y="59"/>
                  </a:lnTo>
                  <a:lnTo>
                    <a:pt x="350" y="65"/>
                  </a:lnTo>
                  <a:lnTo>
                    <a:pt x="339" y="72"/>
                  </a:lnTo>
                  <a:lnTo>
                    <a:pt x="330" y="72"/>
                  </a:lnTo>
                  <a:lnTo>
                    <a:pt x="312" y="56"/>
                  </a:lnTo>
                  <a:lnTo>
                    <a:pt x="298" y="47"/>
                  </a:lnTo>
                  <a:lnTo>
                    <a:pt x="282" y="50"/>
                  </a:lnTo>
                  <a:lnTo>
                    <a:pt x="271" y="38"/>
                  </a:lnTo>
                  <a:lnTo>
                    <a:pt x="236" y="2"/>
                  </a:lnTo>
                  <a:lnTo>
                    <a:pt x="223" y="0"/>
                  </a:lnTo>
                  <a:lnTo>
                    <a:pt x="200" y="29"/>
                  </a:lnTo>
                  <a:lnTo>
                    <a:pt x="177" y="27"/>
                  </a:lnTo>
                  <a:lnTo>
                    <a:pt x="166" y="38"/>
                  </a:lnTo>
                  <a:lnTo>
                    <a:pt x="164" y="50"/>
                  </a:lnTo>
                  <a:lnTo>
                    <a:pt x="118" y="97"/>
                  </a:lnTo>
                  <a:lnTo>
                    <a:pt x="91" y="90"/>
                  </a:lnTo>
                  <a:lnTo>
                    <a:pt x="61" y="84"/>
                  </a:lnTo>
                  <a:lnTo>
                    <a:pt x="45" y="90"/>
                  </a:lnTo>
                  <a:lnTo>
                    <a:pt x="27" y="97"/>
                  </a:lnTo>
                  <a:lnTo>
                    <a:pt x="0" y="9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" name="Freeform 45"/>
            <p:cNvSpPr>
              <a:spLocks/>
            </p:cNvSpPr>
            <p:nvPr/>
          </p:nvSpPr>
          <p:spPr bwMode="auto">
            <a:xfrm>
              <a:off x="9802694" y="5491233"/>
              <a:ext cx="58212" cy="51970"/>
            </a:xfrm>
            <a:custGeom>
              <a:avLst/>
              <a:gdLst>
                <a:gd name="T0" fmla="*/ 2147483646 w 39"/>
                <a:gd name="T1" fmla="*/ 0 h 36"/>
                <a:gd name="T2" fmla="*/ 2147483646 w 39"/>
                <a:gd name="T3" fmla="*/ 2147483646 h 36"/>
                <a:gd name="T4" fmla="*/ 2147483646 w 39"/>
                <a:gd name="T5" fmla="*/ 2147483646 h 36"/>
                <a:gd name="T6" fmla="*/ 2147483646 w 39"/>
                <a:gd name="T7" fmla="*/ 2147483646 h 36"/>
                <a:gd name="T8" fmla="*/ 2147483646 w 39"/>
                <a:gd name="T9" fmla="*/ 2147483646 h 36"/>
                <a:gd name="T10" fmla="*/ 2147483646 w 39"/>
                <a:gd name="T11" fmla="*/ 2147483646 h 36"/>
                <a:gd name="T12" fmla="*/ 0 w 39"/>
                <a:gd name="T13" fmla="*/ 2147483646 h 36"/>
                <a:gd name="T14" fmla="*/ 2147483646 w 39"/>
                <a:gd name="T15" fmla="*/ 0 h 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36"/>
                <a:gd name="T26" fmla="*/ 39 w 39"/>
                <a:gd name="T27" fmla="*/ 36 h 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36">
                  <a:moveTo>
                    <a:pt x="27" y="0"/>
                  </a:moveTo>
                  <a:lnTo>
                    <a:pt x="38" y="8"/>
                  </a:lnTo>
                  <a:lnTo>
                    <a:pt x="34" y="23"/>
                  </a:lnTo>
                  <a:lnTo>
                    <a:pt x="38" y="32"/>
                  </a:lnTo>
                  <a:lnTo>
                    <a:pt x="27" y="35"/>
                  </a:lnTo>
                  <a:lnTo>
                    <a:pt x="10" y="32"/>
                  </a:lnTo>
                  <a:lnTo>
                    <a:pt x="0" y="20"/>
                  </a:lnTo>
                  <a:lnTo>
                    <a:pt x="27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7" name="Freeform 46"/>
            <p:cNvSpPr>
              <a:spLocks/>
            </p:cNvSpPr>
            <p:nvPr/>
          </p:nvSpPr>
          <p:spPr bwMode="auto">
            <a:xfrm>
              <a:off x="9883775" y="5505784"/>
              <a:ext cx="305611" cy="261931"/>
            </a:xfrm>
            <a:custGeom>
              <a:avLst/>
              <a:gdLst>
                <a:gd name="T0" fmla="*/ 2147483646 w 207"/>
                <a:gd name="T1" fmla="*/ 2147483646 h 181"/>
                <a:gd name="T2" fmla="*/ 2147483646 w 207"/>
                <a:gd name="T3" fmla="*/ 2147483646 h 181"/>
                <a:gd name="T4" fmla="*/ 2147483646 w 207"/>
                <a:gd name="T5" fmla="*/ 2147483646 h 181"/>
                <a:gd name="T6" fmla="*/ 2147483646 w 207"/>
                <a:gd name="T7" fmla="*/ 2147483646 h 181"/>
                <a:gd name="T8" fmla="*/ 2147483646 w 207"/>
                <a:gd name="T9" fmla="*/ 2147483646 h 181"/>
                <a:gd name="T10" fmla="*/ 0 w 207"/>
                <a:gd name="T11" fmla="*/ 2147483646 h 181"/>
                <a:gd name="T12" fmla="*/ 2147483646 w 207"/>
                <a:gd name="T13" fmla="*/ 2147483646 h 181"/>
                <a:gd name="T14" fmla="*/ 2147483646 w 207"/>
                <a:gd name="T15" fmla="*/ 2147483646 h 181"/>
                <a:gd name="T16" fmla="*/ 2147483646 w 207"/>
                <a:gd name="T17" fmla="*/ 2147483646 h 181"/>
                <a:gd name="T18" fmla="*/ 2147483646 w 207"/>
                <a:gd name="T19" fmla="*/ 2147483646 h 181"/>
                <a:gd name="T20" fmla="*/ 2147483646 w 207"/>
                <a:gd name="T21" fmla="*/ 2147483646 h 181"/>
                <a:gd name="T22" fmla="*/ 2147483646 w 207"/>
                <a:gd name="T23" fmla="*/ 2147483646 h 181"/>
                <a:gd name="T24" fmla="*/ 2147483646 w 207"/>
                <a:gd name="T25" fmla="*/ 2147483646 h 181"/>
                <a:gd name="T26" fmla="*/ 2147483646 w 207"/>
                <a:gd name="T27" fmla="*/ 2147483646 h 181"/>
                <a:gd name="T28" fmla="*/ 2147483646 w 207"/>
                <a:gd name="T29" fmla="*/ 2147483646 h 181"/>
                <a:gd name="T30" fmla="*/ 2147483646 w 207"/>
                <a:gd name="T31" fmla="*/ 2147483646 h 181"/>
                <a:gd name="T32" fmla="*/ 2147483646 w 207"/>
                <a:gd name="T33" fmla="*/ 2147483646 h 181"/>
                <a:gd name="T34" fmla="*/ 2147483646 w 207"/>
                <a:gd name="T35" fmla="*/ 2147483646 h 181"/>
                <a:gd name="T36" fmla="*/ 2147483646 w 207"/>
                <a:gd name="T37" fmla="*/ 2147483646 h 181"/>
                <a:gd name="T38" fmla="*/ 2147483646 w 207"/>
                <a:gd name="T39" fmla="*/ 2147483646 h 181"/>
                <a:gd name="T40" fmla="*/ 2147483646 w 207"/>
                <a:gd name="T41" fmla="*/ 2147483646 h 181"/>
                <a:gd name="T42" fmla="*/ 2147483646 w 207"/>
                <a:gd name="T43" fmla="*/ 2147483646 h 181"/>
                <a:gd name="T44" fmla="*/ 2147483646 w 207"/>
                <a:gd name="T45" fmla="*/ 2147483646 h 181"/>
                <a:gd name="T46" fmla="*/ 2147483646 w 207"/>
                <a:gd name="T47" fmla="*/ 2147483646 h 181"/>
                <a:gd name="T48" fmla="*/ 2147483646 w 207"/>
                <a:gd name="T49" fmla="*/ 2147483646 h 181"/>
                <a:gd name="T50" fmla="*/ 2147483646 w 207"/>
                <a:gd name="T51" fmla="*/ 2147483646 h 181"/>
                <a:gd name="T52" fmla="*/ 2147483646 w 207"/>
                <a:gd name="T53" fmla="*/ 2147483646 h 181"/>
                <a:gd name="T54" fmla="*/ 2147483646 w 207"/>
                <a:gd name="T55" fmla="*/ 2147483646 h 181"/>
                <a:gd name="T56" fmla="*/ 2147483646 w 207"/>
                <a:gd name="T57" fmla="*/ 2147483646 h 181"/>
                <a:gd name="T58" fmla="*/ 2147483646 w 207"/>
                <a:gd name="T59" fmla="*/ 2147483646 h 181"/>
                <a:gd name="T60" fmla="*/ 2147483646 w 207"/>
                <a:gd name="T61" fmla="*/ 2147483646 h 181"/>
                <a:gd name="T62" fmla="*/ 2147483646 w 207"/>
                <a:gd name="T63" fmla="*/ 2147483646 h 181"/>
                <a:gd name="T64" fmla="*/ 2147483646 w 207"/>
                <a:gd name="T65" fmla="*/ 2147483646 h 181"/>
                <a:gd name="T66" fmla="*/ 2147483646 w 207"/>
                <a:gd name="T67" fmla="*/ 2147483646 h 181"/>
                <a:gd name="T68" fmla="*/ 2147483646 w 207"/>
                <a:gd name="T69" fmla="*/ 2147483646 h 181"/>
                <a:gd name="T70" fmla="*/ 2147483646 w 207"/>
                <a:gd name="T71" fmla="*/ 2147483646 h 181"/>
                <a:gd name="T72" fmla="*/ 2147483646 w 207"/>
                <a:gd name="T73" fmla="*/ 2147483646 h 181"/>
                <a:gd name="T74" fmla="*/ 2147483646 w 207"/>
                <a:gd name="T75" fmla="*/ 2147483646 h 181"/>
                <a:gd name="T76" fmla="*/ 2147483646 w 207"/>
                <a:gd name="T77" fmla="*/ 2147483646 h 181"/>
                <a:gd name="T78" fmla="*/ 2147483646 w 207"/>
                <a:gd name="T79" fmla="*/ 0 h 181"/>
                <a:gd name="T80" fmla="*/ 2147483646 w 207"/>
                <a:gd name="T81" fmla="*/ 2147483646 h 181"/>
                <a:gd name="T82" fmla="*/ 2147483646 w 207"/>
                <a:gd name="T83" fmla="*/ 2147483646 h 1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7"/>
                <a:gd name="T127" fmla="*/ 0 h 181"/>
                <a:gd name="T128" fmla="*/ 207 w 207"/>
                <a:gd name="T129" fmla="*/ 181 h 18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7" h="181">
                  <a:moveTo>
                    <a:pt x="29" y="6"/>
                  </a:moveTo>
                  <a:lnTo>
                    <a:pt x="18" y="11"/>
                  </a:lnTo>
                  <a:lnTo>
                    <a:pt x="22" y="22"/>
                  </a:lnTo>
                  <a:lnTo>
                    <a:pt x="11" y="33"/>
                  </a:lnTo>
                  <a:lnTo>
                    <a:pt x="4" y="33"/>
                  </a:lnTo>
                  <a:lnTo>
                    <a:pt x="0" y="38"/>
                  </a:lnTo>
                  <a:lnTo>
                    <a:pt x="2" y="51"/>
                  </a:lnTo>
                  <a:lnTo>
                    <a:pt x="36" y="63"/>
                  </a:lnTo>
                  <a:lnTo>
                    <a:pt x="43" y="90"/>
                  </a:lnTo>
                  <a:lnTo>
                    <a:pt x="52" y="126"/>
                  </a:lnTo>
                  <a:lnTo>
                    <a:pt x="66" y="144"/>
                  </a:lnTo>
                  <a:lnTo>
                    <a:pt x="80" y="132"/>
                  </a:lnTo>
                  <a:lnTo>
                    <a:pt x="100" y="155"/>
                  </a:lnTo>
                  <a:lnTo>
                    <a:pt x="119" y="180"/>
                  </a:lnTo>
                  <a:lnTo>
                    <a:pt x="125" y="162"/>
                  </a:lnTo>
                  <a:lnTo>
                    <a:pt x="121" y="148"/>
                  </a:lnTo>
                  <a:lnTo>
                    <a:pt x="128" y="144"/>
                  </a:lnTo>
                  <a:lnTo>
                    <a:pt x="157" y="166"/>
                  </a:lnTo>
                  <a:lnTo>
                    <a:pt x="167" y="159"/>
                  </a:lnTo>
                  <a:lnTo>
                    <a:pt x="169" y="150"/>
                  </a:lnTo>
                  <a:lnTo>
                    <a:pt x="155" y="123"/>
                  </a:lnTo>
                  <a:lnTo>
                    <a:pt x="155" y="117"/>
                  </a:lnTo>
                  <a:lnTo>
                    <a:pt x="141" y="94"/>
                  </a:lnTo>
                  <a:lnTo>
                    <a:pt x="135" y="76"/>
                  </a:lnTo>
                  <a:lnTo>
                    <a:pt x="141" y="76"/>
                  </a:lnTo>
                  <a:lnTo>
                    <a:pt x="157" y="78"/>
                  </a:lnTo>
                  <a:lnTo>
                    <a:pt x="178" y="96"/>
                  </a:lnTo>
                  <a:lnTo>
                    <a:pt x="187" y="83"/>
                  </a:lnTo>
                  <a:lnTo>
                    <a:pt x="203" y="85"/>
                  </a:lnTo>
                  <a:lnTo>
                    <a:pt x="206" y="81"/>
                  </a:lnTo>
                  <a:lnTo>
                    <a:pt x="185" y="56"/>
                  </a:lnTo>
                  <a:lnTo>
                    <a:pt x="169" y="58"/>
                  </a:lnTo>
                  <a:lnTo>
                    <a:pt x="164" y="49"/>
                  </a:lnTo>
                  <a:lnTo>
                    <a:pt x="155" y="29"/>
                  </a:lnTo>
                  <a:lnTo>
                    <a:pt x="146" y="36"/>
                  </a:lnTo>
                  <a:lnTo>
                    <a:pt x="125" y="29"/>
                  </a:lnTo>
                  <a:lnTo>
                    <a:pt x="112" y="6"/>
                  </a:lnTo>
                  <a:lnTo>
                    <a:pt x="86" y="9"/>
                  </a:lnTo>
                  <a:lnTo>
                    <a:pt x="68" y="11"/>
                  </a:lnTo>
                  <a:lnTo>
                    <a:pt x="54" y="0"/>
                  </a:lnTo>
                  <a:lnTo>
                    <a:pt x="45" y="6"/>
                  </a:lnTo>
                  <a:lnTo>
                    <a:pt x="29" y="6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8" name="Freeform 47"/>
            <p:cNvSpPr>
              <a:spLocks/>
            </p:cNvSpPr>
            <p:nvPr/>
          </p:nvSpPr>
          <p:spPr bwMode="auto">
            <a:xfrm>
              <a:off x="9781904" y="4971529"/>
              <a:ext cx="715174" cy="627802"/>
            </a:xfrm>
            <a:custGeom>
              <a:avLst/>
              <a:gdLst>
                <a:gd name="T0" fmla="*/ 2147483646 w 483"/>
                <a:gd name="T1" fmla="*/ 2147483646 h 436"/>
                <a:gd name="T2" fmla="*/ 2147483646 w 483"/>
                <a:gd name="T3" fmla="*/ 2147483646 h 436"/>
                <a:gd name="T4" fmla="*/ 2147483646 w 483"/>
                <a:gd name="T5" fmla="*/ 2147483646 h 436"/>
                <a:gd name="T6" fmla="*/ 2147483646 w 483"/>
                <a:gd name="T7" fmla="*/ 2147483646 h 436"/>
                <a:gd name="T8" fmla="*/ 0 w 483"/>
                <a:gd name="T9" fmla="*/ 2147483646 h 436"/>
                <a:gd name="T10" fmla="*/ 2147483646 w 483"/>
                <a:gd name="T11" fmla="*/ 2147483646 h 436"/>
                <a:gd name="T12" fmla="*/ 2147483646 w 483"/>
                <a:gd name="T13" fmla="*/ 2147483646 h 436"/>
                <a:gd name="T14" fmla="*/ 2147483646 w 483"/>
                <a:gd name="T15" fmla="*/ 2147483646 h 436"/>
                <a:gd name="T16" fmla="*/ 2147483646 w 483"/>
                <a:gd name="T17" fmla="*/ 2147483646 h 436"/>
                <a:gd name="T18" fmla="*/ 2147483646 w 483"/>
                <a:gd name="T19" fmla="*/ 2147483646 h 436"/>
                <a:gd name="T20" fmla="*/ 2147483646 w 483"/>
                <a:gd name="T21" fmla="*/ 2147483646 h 436"/>
                <a:gd name="T22" fmla="*/ 2147483646 w 483"/>
                <a:gd name="T23" fmla="*/ 2147483646 h 436"/>
                <a:gd name="T24" fmla="*/ 2147483646 w 483"/>
                <a:gd name="T25" fmla="*/ 2147483646 h 436"/>
                <a:gd name="T26" fmla="*/ 2147483646 w 483"/>
                <a:gd name="T27" fmla="*/ 2147483646 h 436"/>
                <a:gd name="T28" fmla="*/ 2147483646 w 483"/>
                <a:gd name="T29" fmla="*/ 2147483646 h 436"/>
                <a:gd name="T30" fmla="*/ 2147483646 w 483"/>
                <a:gd name="T31" fmla="*/ 2147483646 h 436"/>
                <a:gd name="T32" fmla="*/ 2147483646 w 483"/>
                <a:gd name="T33" fmla="*/ 2147483646 h 436"/>
                <a:gd name="T34" fmla="*/ 2147483646 w 483"/>
                <a:gd name="T35" fmla="*/ 2147483646 h 436"/>
                <a:gd name="T36" fmla="*/ 2147483646 w 483"/>
                <a:gd name="T37" fmla="*/ 2147483646 h 436"/>
                <a:gd name="T38" fmla="*/ 2147483646 w 483"/>
                <a:gd name="T39" fmla="*/ 2147483646 h 436"/>
                <a:gd name="T40" fmla="*/ 2147483646 w 483"/>
                <a:gd name="T41" fmla="*/ 2147483646 h 436"/>
                <a:gd name="T42" fmla="*/ 2147483646 w 483"/>
                <a:gd name="T43" fmla="*/ 2147483646 h 436"/>
                <a:gd name="T44" fmla="*/ 2147483646 w 483"/>
                <a:gd name="T45" fmla="*/ 2147483646 h 436"/>
                <a:gd name="T46" fmla="*/ 2147483646 w 483"/>
                <a:gd name="T47" fmla="*/ 2147483646 h 436"/>
                <a:gd name="T48" fmla="*/ 2147483646 w 483"/>
                <a:gd name="T49" fmla="*/ 2147483646 h 436"/>
                <a:gd name="T50" fmla="*/ 2147483646 w 483"/>
                <a:gd name="T51" fmla="*/ 2147483646 h 436"/>
                <a:gd name="T52" fmla="*/ 2147483646 w 483"/>
                <a:gd name="T53" fmla="*/ 2147483646 h 436"/>
                <a:gd name="T54" fmla="*/ 2147483646 w 483"/>
                <a:gd name="T55" fmla="*/ 2147483646 h 436"/>
                <a:gd name="T56" fmla="*/ 2147483646 w 483"/>
                <a:gd name="T57" fmla="*/ 2147483646 h 436"/>
                <a:gd name="T58" fmla="*/ 2147483646 w 483"/>
                <a:gd name="T59" fmla="*/ 2147483646 h 436"/>
                <a:gd name="T60" fmla="*/ 2147483646 w 483"/>
                <a:gd name="T61" fmla="*/ 2147483646 h 436"/>
                <a:gd name="T62" fmla="*/ 2147483646 w 483"/>
                <a:gd name="T63" fmla="*/ 2147483646 h 436"/>
                <a:gd name="T64" fmla="*/ 2147483646 w 483"/>
                <a:gd name="T65" fmla="*/ 2147483646 h 436"/>
                <a:gd name="T66" fmla="*/ 2147483646 w 483"/>
                <a:gd name="T67" fmla="*/ 2147483646 h 436"/>
                <a:gd name="T68" fmla="*/ 2147483646 w 483"/>
                <a:gd name="T69" fmla="*/ 2147483646 h 436"/>
                <a:gd name="T70" fmla="*/ 2147483646 w 483"/>
                <a:gd name="T71" fmla="*/ 2147483646 h 436"/>
                <a:gd name="T72" fmla="*/ 2147483646 w 483"/>
                <a:gd name="T73" fmla="*/ 2147483646 h 436"/>
                <a:gd name="T74" fmla="*/ 2147483646 w 483"/>
                <a:gd name="T75" fmla="*/ 2147483646 h 436"/>
                <a:gd name="T76" fmla="*/ 2147483646 w 483"/>
                <a:gd name="T77" fmla="*/ 2147483646 h 436"/>
                <a:gd name="T78" fmla="*/ 2147483646 w 483"/>
                <a:gd name="T79" fmla="*/ 2147483646 h 436"/>
                <a:gd name="T80" fmla="*/ 2147483646 w 483"/>
                <a:gd name="T81" fmla="*/ 2147483646 h 436"/>
                <a:gd name="T82" fmla="*/ 2147483646 w 483"/>
                <a:gd name="T83" fmla="*/ 2147483646 h 436"/>
                <a:gd name="T84" fmla="*/ 2147483646 w 483"/>
                <a:gd name="T85" fmla="*/ 2147483646 h 436"/>
                <a:gd name="T86" fmla="*/ 2147483646 w 483"/>
                <a:gd name="T87" fmla="*/ 2147483646 h 436"/>
                <a:gd name="T88" fmla="*/ 2147483646 w 483"/>
                <a:gd name="T89" fmla="*/ 2147483646 h 436"/>
                <a:gd name="T90" fmla="*/ 2147483646 w 483"/>
                <a:gd name="T91" fmla="*/ 2147483646 h 436"/>
                <a:gd name="T92" fmla="*/ 2147483646 w 483"/>
                <a:gd name="T93" fmla="*/ 2147483646 h 436"/>
                <a:gd name="T94" fmla="*/ 2147483646 w 483"/>
                <a:gd name="T95" fmla="*/ 2147483646 h 436"/>
                <a:gd name="T96" fmla="*/ 2147483646 w 483"/>
                <a:gd name="T97" fmla="*/ 0 h 436"/>
                <a:gd name="T98" fmla="*/ 2147483646 w 483"/>
                <a:gd name="T99" fmla="*/ 2147483646 h 436"/>
                <a:gd name="T100" fmla="*/ 2147483646 w 483"/>
                <a:gd name="T101" fmla="*/ 2147483646 h 436"/>
                <a:gd name="T102" fmla="*/ 2147483646 w 483"/>
                <a:gd name="T103" fmla="*/ 2147483646 h 436"/>
                <a:gd name="T104" fmla="*/ 2147483646 w 483"/>
                <a:gd name="T105" fmla="*/ 2147483646 h 436"/>
                <a:gd name="T106" fmla="*/ 2147483646 w 483"/>
                <a:gd name="T107" fmla="*/ 2147483646 h 436"/>
                <a:gd name="T108" fmla="*/ 2147483646 w 483"/>
                <a:gd name="T109" fmla="*/ 2147483646 h 436"/>
                <a:gd name="T110" fmla="*/ 2147483646 w 483"/>
                <a:gd name="T111" fmla="*/ 2147483646 h 436"/>
                <a:gd name="T112" fmla="*/ 2147483646 w 483"/>
                <a:gd name="T113" fmla="*/ 2147483646 h 436"/>
                <a:gd name="T114" fmla="*/ 2147483646 w 483"/>
                <a:gd name="T115" fmla="*/ 2147483646 h 436"/>
                <a:gd name="T116" fmla="*/ 2147483646 w 483"/>
                <a:gd name="T117" fmla="*/ 2147483646 h 436"/>
                <a:gd name="T118" fmla="*/ 2147483646 w 483"/>
                <a:gd name="T119" fmla="*/ 2147483646 h 436"/>
                <a:gd name="T120" fmla="*/ 2147483646 w 483"/>
                <a:gd name="T121" fmla="*/ 2147483646 h 4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83"/>
                <a:gd name="T184" fmla="*/ 0 h 436"/>
                <a:gd name="T185" fmla="*/ 483 w 483"/>
                <a:gd name="T186" fmla="*/ 436 h 4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83" h="436">
                  <a:moveTo>
                    <a:pt x="97" y="107"/>
                  </a:moveTo>
                  <a:lnTo>
                    <a:pt x="88" y="116"/>
                  </a:lnTo>
                  <a:lnTo>
                    <a:pt x="77" y="152"/>
                  </a:lnTo>
                  <a:lnTo>
                    <a:pt x="61" y="189"/>
                  </a:lnTo>
                  <a:lnTo>
                    <a:pt x="56" y="193"/>
                  </a:lnTo>
                  <a:lnTo>
                    <a:pt x="50" y="204"/>
                  </a:lnTo>
                  <a:lnTo>
                    <a:pt x="40" y="216"/>
                  </a:lnTo>
                  <a:lnTo>
                    <a:pt x="27" y="225"/>
                  </a:lnTo>
                  <a:lnTo>
                    <a:pt x="15" y="230"/>
                  </a:lnTo>
                  <a:lnTo>
                    <a:pt x="0" y="230"/>
                  </a:lnTo>
                  <a:lnTo>
                    <a:pt x="20" y="271"/>
                  </a:lnTo>
                  <a:lnTo>
                    <a:pt x="34" y="291"/>
                  </a:lnTo>
                  <a:lnTo>
                    <a:pt x="50" y="291"/>
                  </a:lnTo>
                  <a:lnTo>
                    <a:pt x="63" y="291"/>
                  </a:lnTo>
                  <a:lnTo>
                    <a:pt x="68" y="302"/>
                  </a:lnTo>
                  <a:lnTo>
                    <a:pt x="54" y="312"/>
                  </a:lnTo>
                  <a:lnTo>
                    <a:pt x="54" y="325"/>
                  </a:lnTo>
                  <a:lnTo>
                    <a:pt x="63" y="346"/>
                  </a:lnTo>
                  <a:lnTo>
                    <a:pt x="77" y="362"/>
                  </a:lnTo>
                  <a:lnTo>
                    <a:pt x="86" y="371"/>
                  </a:lnTo>
                  <a:lnTo>
                    <a:pt x="90" y="357"/>
                  </a:lnTo>
                  <a:lnTo>
                    <a:pt x="102" y="357"/>
                  </a:lnTo>
                  <a:lnTo>
                    <a:pt x="115" y="368"/>
                  </a:lnTo>
                  <a:lnTo>
                    <a:pt x="120" y="357"/>
                  </a:lnTo>
                  <a:lnTo>
                    <a:pt x="143" y="359"/>
                  </a:lnTo>
                  <a:lnTo>
                    <a:pt x="179" y="364"/>
                  </a:lnTo>
                  <a:lnTo>
                    <a:pt x="202" y="373"/>
                  </a:lnTo>
                  <a:lnTo>
                    <a:pt x="213" y="382"/>
                  </a:lnTo>
                  <a:lnTo>
                    <a:pt x="225" y="398"/>
                  </a:lnTo>
                  <a:lnTo>
                    <a:pt x="231" y="407"/>
                  </a:lnTo>
                  <a:lnTo>
                    <a:pt x="243" y="398"/>
                  </a:lnTo>
                  <a:lnTo>
                    <a:pt x="256" y="396"/>
                  </a:lnTo>
                  <a:lnTo>
                    <a:pt x="277" y="412"/>
                  </a:lnTo>
                  <a:lnTo>
                    <a:pt x="302" y="435"/>
                  </a:lnTo>
                  <a:lnTo>
                    <a:pt x="309" y="430"/>
                  </a:lnTo>
                  <a:lnTo>
                    <a:pt x="311" y="412"/>
                  </a:lnTo>
                  <a:lnTo>
                    <a:pt x="311" y="394"/>
                  </a:lnTo>
                  <a:lnTo>
                    <a:pt x="309" y="378"/>
                  </a:lnTo>
                  <a:lnTo>
                    <a:pt x="297" y="357"/>
                  </a:lnTo>
                  <a:lnTo>
                    <a:pt x="291" y="362"/>
                  </a:lnTo>
                  <a:lnTo>
                    <a:pt x="270" y="355"/>
                  </a:lnTo>
                  <a:lnTo>
                    <a:pt x="241" y="332"/>
                  </a:lnTo>
                  <a:lnTo>
                    <a:pt x="231" y="323"/>
                  </a:lnTo>
                  <a:lnTo>
                    <a:pt x="211" y="321"/>
                  </a:lnTo>
                  <a:lnTo>
                    <a:pt x="200" y="314"/>
                  </a:lnTo>
                  <a:lnTo>
                    <a:pt x="200" y="307"/>
                  </a:lnTo>
                  <a:lnTo>
                    <a:pt x="213" y="293"/>
                  </a:lnTo>
                  <a:lnTo>
                    <a:pt x="218" y="289"/>
                  </a:lnTo>
                  <a:lnTo>
                    <a:pt x="209" y="280"/>
                  </a:lnTo>
                  <a:lnTo>
                    <a:pt x="204" y="266"/>
                  </a:lnTo>
                  <a:lnTo>
                    <a:pt x="209" y="259"/>
                  </a:lnTo>
                  <a:lnTo>
                    <a:pt x="227" y="275"/>
                  </a:lnTo>
                  <a:lnTo>
                    <a:pt x="241" y="282"/>
                  </a:lnTo>
                  <a:lnTo>
                    <a:pt x="241" y="268"/>
                  </a:lnTo>
                  <a:lnTo>
                    <a:pt x="231" y="250"/>
                  </a:lnTo>
                  <a:lnTo>
                    <a:pt x="213" y="227"/>
                  </a:lnTo>
                  <a:lnTo>
                    <a:pt x="193" y="195"/>
                  </a:lnTo>
                  <a:lnTo>
                    <a:pt x="190" y="179"/>
                  </a:lnTo>
                  <a:lnTo>
                    <a:pt x="188" y="166"/>
                  </a:lnTo>
                  <a:lnTo>
                    <a:pt x="186" y="150"/>
                  </a:lnTo>
                  <a:lnTo>
                    <a:pt x="184" y="136"/>
                  </a:lnTo>
                  <a:lnTo>
                    <a:pt x="197" y="132"/>
                  </a:lnTo>
                  <a:lnTo>
                    <a:pt x="195" y="141"/>
                  </a:lnTo>
                  <a:lnTo>
                    <a:pt x="206" y="157"/>
                  </a:lnTo>
                  <a:lnTo>
                    <a:pt x="215" y="157"/>
                  </a:lnTo>
                  <a:lnTo>
                    <a:pt x="213" y="166"/>
                  </a:lnTo>
                  <a:lnTo>
                    <a:pt x="254" y="204"/>
                  </a:lnTo>
                  <a:lnTo>
                    <a:pt x="254" y="198"/>
                  </a:lnTo>
                  <a:lnTo>
                    <a:pt x="247" y="179"/>
                  </a:lnTo>
                  <a:lnTo>
                    <a:pt x="259" y="175"/>
                  </a:lnTo>
                  <a:lnTo>
                    <a:pt x="277" y="184"/>
                  </a:lnTo>
                  <a:lnTo>
                    <a:pt x="288" y="198"/>
                  </a:lnTo>
                  <a:lnTo>
                    <a:pt x="291" y="189"/>
                  </a:lnTo>
                  <a:lnTo>
                    <a:pt x="275" y="170"/>
                  </a:lnTo>
                  <a:lnTo>
                    <a:pt x="277" y="163"/>
                  </a:lnTo>
                  <a:lnTo>
                    <a:pt x="288" y="159"/>
                  </a:lnTo>
                  <a:lnTo>
                    <a:pt x="316" y="170"/>
                  </a:lnTo>
                  <a:lnTo>
                    <a:pt x="322" y="166"/>
                  </a:lnTo>
                  <a:lnTo>
                    <a:pt x="320" y="154"/>
                  </a:lnTo>
                  <a:lnTo>
                    <a:pt x="306" y="145"/>
                  </a:lnTo>
                  <a:lnTo>
                    <a:pt x="288" y="136"/>
                  </a:lnTo>
                  <a:lnTo>
                    <a:pt x="275" y="127"/>
                  </a:lnTo>
                  <a:lnTo>
                    <a:pt x="272" y="120"/>
                  </a:lnTo>
                  <a:lnTo>
                    <a:pt x="277" y="111"/>
                  </a:lnTo>
                  <a:lnTo>
                    <a:pt x="304" y="107"/>
                  </a:lnTo>
                  <a:lnTo>
                    <a:pt x="334" y="97"/>
                  </a:lnTo>
                  <a:lnTo>
                    <a:pt x="354" y="100"/>
                  </a:lnTo>
                  <a:lnTo>
                    <a:pt x="391" y="93"/>
                  </a:lnTo>
                  <a:lnTo>
                    <a:pt x="397" y="88"/>
                  </a:lnTo>
                  <a:lnTo>
                    <a:pt x="422" y="97"/>
                  </a:lnTo>
                  <a:lnTo>
                    <a:pt x="443" y="109"/>
                  </a:lnTo>
                  <a:lnTo>
                    <a:pt x="454" y="86"/>
                  </a:lnTo>
                  <a:lnTo>
                    <a:pt x="472" y="61"/>
                  </a:lnTo>
                  <a:lnTo>
                    <a:pt x="479" y="54"/>
                  </a:lnTo>
                  <a:lnTo>
                    <a:pt x="482" y="11"/>
                  </a:lnTo>
                  <a:lnTo>
                    <a:pt x="479" y="6"/>
                  </a:lnTo>
                  <a:lnTo>
                    <a:pt x="468" y="0"/>
                  </a:lnTo>
                  <a:lnTo>
                    <a:pt x="456" y="0"/>
                  </a:lnTo>
                  <a:lnTo>
                    <a:pt x="450" y="6"/>
                  </a:lnTo>
                  <a:lnTo>
                    <a:pt x="450" y="22"/>
                  </a:lnTo>
                  <a:lnTo>
                    <a:pt x="452" y="36"/>
                  </a:lnTo>
                  <a:lnTo>
                    <a:pt x="434" y="40"/>
                  </a:lnTo>
                  <a:lnTo>
                    <a:pt x="422" y="50"/>
                  </a:lnTo>
                  <a:lnTo>
                    <a:pt x="416" y="52"/>
                  </a:lnTo>
                  <a:lnTo>
                    <a:pt x="388" y="45"/>
                  </a:lnTo>
                  <a:lnTo>
                    <a:pt x="377" y="38"/>
                  </a:lnTo>
                  <a:lnTo>
                    <a:pt x="363" y="47"/>
                  </a:lnTo>
                  <a:lnTo>
                    <a:pt x="343" y="22"/>
                  </a:lnTo>
                  <a:lnTo>
                    <a:pt x="320" y="40"/>
                  </a:lnTo>
                  <a:lnTo>
                    <a:pt x="302" y="52"/>
                  </a:lnTo>
                  <a:lnTo>
                    <a:pt x="286" y="59"/>
                  </a:lnTo>
                  <a:lnTo>
                    <a:pt x="259" y="63"/>
                  </a:lnTo>
                  <a:lnTo>
                    <a:pt x="241" y="68"/>
                  </a:lnTo>
                  <a:lnTo>
                    <a:pt x="227" y="68"/>
                  </a:lnTo>
                  <a:lnTo>
                    <a:pt x="220" y="70"/>
                  </a:lnTo>
                  <a:lnTo>
                    <a:pt x="204" y="88"/>
                  </a:lnTo>
                  <a:lnTo>
                    <a:pt x="193" y="88"/>
                  </a:lnTo>
                  <a:lnTo>
                    <a:pt x="172" y="93"/>
                  </a:lnTo>
                  <a:lnTo>
                    <a:pt x="152" y="91"/>
                  </a:lnTo>
                  <a:lnTo>
                    <a:pt x="140" y="109"/>
                  </a:lnTo>
                  <a:lnTo>
                    <a:pt x="125" y="111"/>
                  </a:lnTo>
                  <a:lnTo>
                    <a:pt x="109" y="109"/>
                  </a:lnTo>
                  <a:lnTo>
                    <a:pt x="97" y="107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9" name="Freeform 48"/>
            <p:cNvSpPr>
              <a:spLocks/>
            </p:cNvSpPr>
            <p:nvPr/>
          </p:nvSpPr>
          <p:spPr bwMode="auto">
            <a:xfrm>
              <a:off x="10137412" y="5401843"/>
              <a:ext cx="174635" cy="141359"/>
            </a:xfrm>
            <a:custGeom>
              <a:avLst/>
              <a:gdLst>
                <a:gd name="T0" fmla="*/ 2147483646 w 118"/>
                <a:gd name="T1" fmla="*/ 0 h 98"/>
                <a:gd name="T2" fmla="*/ 0 w 118"/>
                <a:gd name="T3" fmla="*/ 2147483646 h 98"/>
                <a:gd name="T4" fmla="*/ 2147483646 w 118"/>
                <a:gd name="T5" fmla="*/ 2147483646 h 98"/>
                <a:gd name="T6" fmla="*/ 2147483646 w 118"/>
                <a:gd name="T7" fmla="*/ 2147483646 h 98"/>
                <a:gd name="T8" fmla="*/ 2147483646 w 118"/>
                <a:gd name="T9" fmla="*/ 2147483646 h 98"/>
                <a:gd name="T10" fmla="*/ 2147483646 w 118"/>
                <a:gd name="T11" fmla="*/ 2147483646 h 98"/>
                <a:gd name="T12" fmla="*/ 2147483646 w 118"/>
                <a:gd name="T13" fmla="*/ 2147483646 h 98"/>
                <a:gd name="T14" fmla="*/ 2147483646 w 118"/>
                <a:gd name="T15" fmla="*/ 2147483646 h 98"/>
                <a:gd name="T16" fmla="*/ 2147483646 w 118"/>
                <a:gd name="T17" fmla="*/ 2147483646 h 98"/>
                <a:gd name="T18" fmla="*/ 2147483646 w 118"/>
                <a:gd name="T19" fmla="*/ 2147483646 h 98"/>
                <a:gd name="T20" fmla="*/ 2147483646 w 118"/>
                <a:gd name="T21" fmla="*/ 2147483646 h 98"/>
                <a:gd name="T22" fmla="*/ 2147483646 w 118"/>
                <a:gd name="T23" fmla="*/ 2147483646 h 98"/>
                <a:gd name="T24" fmla="*/ 2147483646 w 118"/>
                <a:gd name="T25" fmla="*/ 2147483646 h 98"/>
                <a:gd name="T26" fmla="*/ 2147483646 w 118"/>
                <a:gd name="T27" fmla="*/ 2147483646 h 98"/>
                <a:gd name="T28" fmla="*/ 2147483646 w 118"/>
                <a:gd name="T29" fmla="*/ 2147483646 h 98"/>
                <a:gd name="T30" fmla="*/ 2147483646 w 118"/>
                <a:gd name="T31" fmla="*/ 2147483646 h 98"/>
                <a:gd name="T32" fmla="*/ 2147483646 w 118"/>
                <a:gd name="T33" fmla="*/ 2147483646 h 98"/>
                <a:gd name="T34" fmla="*/ 2147483646 w 118"/>
                <a:gd name="T35" fmla="*/ 0 h 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8"/>
                <a:gd name="T55" fmla="*/ 0 h 98"/>
                <a:gd name="T56" fmla="*/ 118 w 118"/>
                <a:gd name="T57" fmla="*/ 98 h 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8" h="98">
                  <a:moveTo>
                    <a:pt x="9" y="0"/>
                  </a:moveTo>
                  <a:lnTo>
                    <a:pt x="0" y="6"/>
                  </a:lnTo>
                  <a:lnTo>
                    <a:pt x="11" y="29"/>
                  </a:lnTo>
                  <a:lnTo>
                    <a:pt x="27" y="33"/>
                  </a:lnTo>
                  <a:lnTo>
                    <a:pt x="42" y="51"/>
                  </a:lnTo>
                  <a:lnTo>
                    <a:pt x="56" y="58"/>
                  </a:lnTo>
                  <a:lnTo>
                    <a:pt x="81" y="76"/>
                  </a:lnTo>
                  <a:lnTo>
                    <a:pt x="94" y="83"/>
                  </a:lnTo>
                  <a:lnTo>
                    <a:pt x="112" y="97"/>
                  </a:lnTo>
                  <a:lnTo>
                    <a:pt x="117" y="90"/>
                  </a:lnTo>
                  <a:lnTo>
                    <a:pt x="81" y="60"/>
                  </a:lnTo>
                  <a:lnTo>
                    <a:pt x="78" y="49"/>
                  </a:lnTo>
                  <a:lnTo>
                    <a:pt x="74" y="36"/>
                  </a:lnTo>
                  <a:lnTo>
                    <a:pt x="58" y="22"/>
                  </a:lnTo>
                  <a:lnTo>
                    <a:pt x="54" y="24"/>
                  </a:lnTo>
                  <a:lnTo>
                    <a:pt x="33" y="9"/>
                  </a:lnTo>
                  <a:lnTo>
                    <a:pt x="24" y="4"/>
                  </a:lnTo>
                  <a:lnTo>
                    <a:pt x="9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" name="Freeform 49"/>
            <p:cNvSpPr>
              <a:spLocks/>
            </p:cNvSpPr>
            <p:nvPr/>
          </p:nvSpPr>
          <p:spPr bwMode="auto">
            <a:xfrm>
              <a:off x="10330758" y="5873735"/>
              <a:ext cx="332639" cy="89388"/>
            </a:xfrm>
            <a:custGeom>
              <a:avLst/>
              <a:gdLst>
                <a:gd name="T0" fmla="*/ 2147483646 w 226"/>
                <a:gd name="T1" fmla="*/ 2147483646 h 62"/>
                <a:gd name="T2" fmla="*/ 2147483646 w 226"/>
                <a:gd name="T3" fmla="*/ 2147483646 h 62"/>
                <a:gd name="T4" fmla="*/ 2147483646 w 226"/>
                <a:gd name="T5" fmla="*/ 2147483646 h 62"/>
                <a:gd name="T6" fmla="*/ 2147483646 w 226"/>
                <a:gd name="T7" fmla="*/ 2147483646 h 62"/>
                <a:gd name="T8" fmla="*/ 2147483646 w 226"/>
                <a:gd name="T9" fmla="*/ 2147483646 h 62"/>
                <a:gd name="T10" fmla="*/ 2147483646 w 226"/>
                <a:gd name="T11" fmla="*/ 2147483646 h 62"/>
                <a:gd name="T12" fmla="*/ 2147483646 w 226"/>
                <a:gd name="T13" fmla="*/ 2147483646 h 62"/>
                <a:gd name="T14" fmla="*/ 2147483646 w 226"/>
                <a:gd name="T15" fmla="*/ 2147483646 h 62"/>
                <a:gd name="T16" fmla="*/ 2147483646 w 226"/>
                <a:gd name="T17" fmla="*/ 2147483646 h 62"/>
                <a:gd name="T18" fmla="*/ 2147483646 w 226"/>
                <a:gd name="T19" fmla="*/ 2147483646 h 62"/>
                <a:gd name="T20" fmla="*/ 2147483646 w 226"/>
                <a:gd name="T21" fmla="*/ 2147483646 h 62"/>
                <a:gd name="T22" fmla="*/ 2147483646 w 226"/>
                <a:gd name="T23" fmla="*/ 2147483646 h 62"/>
                <a:gd name="T24" fmla="*/ 2147483646 w 226"/>
                <a:gd name="T25" fmla="*/ 2147483646 h 62"/>
                <a:gd name="T26" fmla="*/ 2147483646 w 226"/>
                <a:gd name="T27" fmla="*/ 2147483646 h 62"/>
                <a:gd name="T28" fmla="*/ 2147483646 w 226"/>
                <a:gd name="T29" fmla="*/ 2147483646 h 62"/>
                <a:gd name="T30" fmla="*/ 2147483646 w 226"/>
                <a:gd name="T31" fmla="*/ 2147483646 h 62"/>
                <a:gd name="T32" fmla="*/ 2147483646 w 226"/>
                <a:gd name="T33" fmla="*/ 2147483646 h 62"/>
                <a:gd name="T34" fmla="*/ 2147483646 w 226"/>
                <a:gd name="T35" fmla="*/ 2147483646 h 62"/>
                <a:gd name="T36" fmla="*/ 2147483646 w 226"/>
                <a:gd name="T37" fmla="*/ 2147483646 h 62"/>
                <a:gd name="T38" fmla="*/ 2147483646 w 226"/>
                <a:gd name="T39" fmla="*/ 2147483646 h 62"/>
                <a:gd name="T40" fmla="*/ 2147483646 w 226"/>
                <a:gd name="T41" fmla="*/ 2147483646 h 62"/>
                <a:gd name="T42" fmla="*/ 2147483646 w 226"/>
                <a:gd name="T43" fmla="*/ 2147483646 h 62"/>
                <a:gd name="T44" fmla="*/ 2147483646 w 226"/>
                <a:gd name="T45" fmla="*/ 2147483646 h 62"/>
                <a:gd name="T46" fmla="*/ 2147483646 w 226"/>
                <a:gd name="T47" fmla="*/ 2147483646 h 62"/>
                <a:gd name="T48" fmla="*/ 0 w 226"/>
                <a:gd name="T49" fmla="*/ 2147483646 h 62"/>
                <a:gd name="T50" fmla="*/ 2147483646 w 226"/>
                <a:gd name="T51" fmla="*/ 0 h 62"/>
                <a:gd name="T52" fmla="*/ 2147483646 w 226"/>
                <a:gd name="T53" fmla="*/ 2147483646 h 62"/>
                <a:gd name="T54" fmla="*/ 2147483646 w 226"/>
                <a:gd name="T55" fmla="*/ 2147483646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26"/>
                <a:gd name="T85" fmla="*/ 0 h 62"/>
                <a:gd name="T86" fmla="*/ 226 w 226"/>
                <a:gd name="T87" fmla="*/ 62 h 6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26" h="62">
                  <a:moveTo>
                    <a:pt x="47" y="13"/>
                  </a:moveTo>
                  <a:lnTo>
                    <a:pt x="63" y="4"/>
                  </a:lnTo>
                  <a:lnTo>
                    <a:pt x="72" y="13"/>
                  </a:lnTo>
                  <a:lnTo>
                    <a:pt x="77" y="15"/>
                  </a:lnTo>
                  <a:lnTo>
                    <a:pt x="90" y="9"/>
                  </a:lnTo>
                  <a:lnTo>
                    <a:pt x="97" y="4"/>
                  </a:lnTo>
                  <a:lnTo>
                    <a:pt x="134" y="9"/>
                  </a:lnTo>
                  <a:lnTo>
                    <a:pt x="168" y="6"/>
                  </a:lnTo>
                  <a:lnTo>
                    <a:pt x="179" y="18"/>
                  </a:lnTo>
                  <a:lnTo>
                    <a:pt x="179" y="22"/>
                  </a:lnTo>
                  <a:lnTo>
                    <a:pt x="204" y="20"/>
                  </a:lnTo>
                  <a:lnTo>
                    <a:pt x="218" y="22"/>
                  </a:lnTo>
                  <a:lnTo>
                    <a:pt x="225" y="29"/>
                  </a:lnTo>
                  <a:lnTo>
                    <a:pt x="218" y="38"/>
                  </a:lnTo>
                  <a:lnTo>
                    <a:pt x="195" y="38"/>
                  </a:lnTo>
                  <a:lnTo>
                    <a:pt x="181" y="45"/>
                  </a:lnTo>
                  <a:lnTo>
                    <a:pt x="156" y="45"/>
                  </a:lnTo>
                  <a:lnTo>
                    <a:pt x="131" y="56"/>
                  </a:lnTo>
                  <a:lnTo>
                    <a:pt x="111" y="61"/>
                  </a:lnTo>
                  <a:lnTo>
                    <a:pt x="93" y="49"/>
                  </a:lnTo>
                  <a:lnTo>
                    <a:pt x="72" y="38"/>
                  </a:lnTo>
                  <a:lnTo>
                    <a:pt x="50" y="38"/>
                  </a:lnTo>
                  <a:lnTo>
                    <a:pt x="20" y="31"/>
                  </a:lnTo>
                  <a:lnTo>
                    <a:pt x="9" y="22"/>
                  </a:lnTo>
                  <a:lnTo>
                    <a:pt x="0" y="6"/>
                  </a:lnTo>
                  <a:lnTo>
                    <a:pt x="4" y="0"/>
                  </a:lnTo>
                  <a:lnTo>
                    <a:pt x="29" y="4"/>
                  </a:lnTo>
                  <a:lnTo>
                    <a:pt x="47" y="13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" name="Freeform 50"/>
            <p:cNvSpPr>
              <a:spLocks/>
            </p:cNvSpPr>
            <p:nvPr/>
          </p:nvSpPr>
          <p:spPr bwMode="auto">
            <a:xfrm>
              <a:off x="10328680" y="5233460"/>
              <a:ext cx="56132" cy="54049"/>
            </a:xfrm>
            <a:custGeom>
              <a:avLst/>
              <a:gdLst>
                <a:gd name="T0" fmla="*/ 2147483646 w 38"/>
                <a:gd name="T1" fmla="*/ 0 h 37"/>
                <a:gd name="T2" fmla="*/ 2147483646 w 38"/>
                <a:gd name="T3" fmla="*/ 0 h 37"/>
                <a:gd name="T4" fmla="*/ 2147483646 w 38"/>
                <a:gd name="T5" fmla="*/ 2147483646 h 37"/>
                <a:gd name="T6" fmla="*/ 0 w 38"/>
                <a:gd name="T7" fmla="*/ 2147483646 h 37"/>
                <a:gd name="T8" fmla="*/ 0 w 38"/>
                <a:gd name="T9" fmla="*/ 2147483646 h 37"/>
                <a:gd name="T10" fmla="*/ 2147483646 w 38"/>
                <a:gd name="T11" fmla="*/ 2147483646 h 37"/>
                <a:gd name="T12" fmla="*/ 2147483646 w 38"/>
                <a:gd name="T13" fmla="*/ 2147483646 h 37"/>
                <a:gd name="T14" fmla="*/ 2147483646 w 38"/>
                <a:gd name="T15" fmla="*/ 0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"/>
                <a:gd name="T25" fmla="*/ 0 h 37"/>
                <a:gd name="T26" fmla="*/ 38 w 38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" h="37">
                  <a:moveTo>
                    <a:pt x="37" y="0"/>
                  </a:moveTo>
                  <a:lnTo>
                    <a:pt x="14" y="0"/>
                  </a:lnTo>
                  <a:lnTo>
                    <a:pt x="2" y="7"/>
                  </a:lnTo>
                  <a:lnTo>
                    <a:pt x="0" y="20"/>
                  </a:lnTo>
                  <a:lnTo>
                    <a:pt x="0" y="33"/>
                  </a:lnTo>
                  <a:lnTo>
                    <a:pt x="12" y="36"/>
                  </a:lnTo>
                  <a:lnTo>
                    <a:pt x="32" y="23"/>
                  </a:lnTo>
                  <a:lnTo>
                    <a:pt x="37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2" name="Freeform 51"/>
            <p:cNvSpPr>
              <a:spLocks/>
            </p:cNvSpPr>
            <p:nvPr/>
          </p:nvSpPr>
          <p:spPr bwMode="auto">
            <a:xfrm>
              <a:off x="10680029" y="5738611"/>
              <a:ext cx="72765" cy="62364"/>
            </a:xfrm>
            <a:custGeom>
              <a:avLst/>
              <a:gdLst>
                <a:gd name="T0" fmla="*/ 2147483646 w 50"/>
                <a:gd name="T1" fmla="*/ 0 h 43"/>
                <a:gd name="T2" fmla="*/ 2147483646 w 50"/>
                <a:gd name="T3" fmla="*/ 2147483646 h 43"/>
                <a:gd name="T4" fmla="*/ 2147483646 w 50"/>
                <a:gd name="T5" fmla="*/ 2147483646 h 43"/>
                <a:gd name="T6" fmla="*/ 2147483646 w 50"/>
                <a:gd name="T7" fmla="*/ 2147483646 h 43"/>
                <a:gd name="T8" fmla="*/ 0 w 50"/>
                <a:gd name="T9" fmla="*/ 2147483646 h 43"/>
                <a:gd name="T10" fmla="*/ 2147483646 w 50"/>
                <a:gd name="T11" fmla="*/ 2147483646 h 43"/>
                <a:gd name="T12" fmla="*/ 2147483646 w 50"/>
                <a:gd name="T13" fmla="*/ 2147483646 h 43"/>
                <a:gd name="T14" fmla="*/ 2147483646 w 50"/>
                <a:gd name="T15" fmla="*/ 0 h 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0"/>
                <a:gd name="T25" fmla="*/ 0 h 43"/>
                <a:gd name="T26" fmla="*/ 50 w 50"/>
                <a:gd name="T27" fmla="*/ 43 h 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0" h="43">
                  <a:moveTo>
                    <a:pt x="49" y="0"/>
                  </a:moveTo>
                  <a:lnTo>
                    <a:pt x="49" y="14"/>
                  </a:lnTo>
                  <a:lnTo>
                    <a:pt x="18" y="35"/>
                  </a:lnTo>
                  <a:lnTo>
                    <a:pt x="4" y="42"/>
                  </a:lnTo>
                  <a:lnTo>
                    <a:pt x="0" y="39"/>
                  </a:lnTo>
                  <a:lnTo>
                    <a:pt x="4" y="23"/>
                  </a:lnTo>
                  <a:lnTo>
                    <a:pt x="25" y="7"/>
                  </a:lnTo>
                  <a:lnTo>
                    <a:pt x="49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10428471" y="5314533"/>
              <a:ext cx="85238" cy="60286"/>
            </a:xfrm>
            <a:custGeom>
              <a:avLst/>
              <a:gdLst>
                <a:gd name="T0" fmla="*/ 2147483646 w 58"/>
                <a:gd name="T1" fmla="*/ 0 h 41"/>
                <a:gd name="T2" fmla="*/ 2147483646 w 58"/>
                <a:gd name="T3" fmla="*/ 2147483646 h 41"/>
                <a:gd name="T4" fmla="*/ 2147483646 w 58"/>
                <a:gd name="T5" fmla="*/ 2147483646 h 41"/>
                <a:gd name="T6" fmla="*/ 2147483646 w 58"/>
                <a:gd name="T7" fmla="*/ 2147483646 h 41"/>
                <a:gd name="T8" fmla="*/ 2147483646 w 58"/>
                <a:gd name="T9" fmla="*/ 2147483646 h 41"/>
                <a:gd name="T10" fmla="*/ 2147483646 w 58"/>
                <a:gd name="T11" fmla="*/ 2147483646 h 41"/>
                <a:gd name="T12" fmla="*/ 2147483646 w 58"/>
                <a:gd name="T13" fmla="*/ 2147483646 h 41"/>
                <a:gd name="T14" fmla="*/ 2147483646 w 58"/>
                <a:gd name="T15" fmla="*/ 2147483646 h 41"/>
                <a:gd name="T16" fmla="*/ 2147483646 w 58"/>
                <a:gd name="T17" fmla="*/ 2147483646 h 41"/>
                <a:gd name="T18" fmla="*/ 2147483646 w 58"/>
                <a:gd name="T19" fmla="*/ 2147483646 h 41"/>
                <a:gd name="T20" fmla="*/ 2147483646 w 58"/>
                <a:gd name="T21" fmla="*/ 2147483646 h 41"/>
                <a:gd name="T22" fmla="*/ 0 w 58"/>
                <a:gd name="T23" fmla="*/ 2147483646 h 41"/>
                <a:gd name="T24" fmla="*/ 2147483646 w 58"/>
                <a:gd name="T25" fmla="*/ 2147483646 h 41"/>
                <a:gd name="T26" fmla="*/ 2147483646 w 58"/>
                <a:gd name="T27" fmla="*/ 0 h 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8"/>
                <a:gd name="T43" fmla="*/ 0 h 41"/>
                <a:gd name="T44" fmla="*/ 58 w 58"/>
                <a:gd name="T45" fmla="*/ 41 h 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8" h="41">
                  <a:moveTo>
                    <a:pt x="30" y="0"/>
                  </a:moveTo>
                  <a:lnTo>
                    <a:pt x="57" y="28"/>
                  </a:lnTo>
                  <a:lnTo>
                    <a:pt x="52" y="35"/>
                  </a:lnTo>
                  <a:lnTo>
                    <a:pt x="37" y="40"/>
                  </a:lnTo>
                  <a:lnTo>
                    <a:pt x="35" y="31"/>
                  </a:lnTo>
                  <a:lnTo>
                    <a:pt x="30" y="26"/>
                  </a:lnTo>
                  <a:lnTo>
                    <a:pt x="21" y="31"/>
                  </a:lnTo>
                  <a:lnTo>
                    <a:pt x="10" y="24"/>
                  </a:lnTo>
                  <a:lnTo>
                    <a:pt x="6" y="17"/>
                  </a:lnTo>
                  <a:lnTo>
                    <a:pt x="13" y="13"/>
                  </a:lnTo>
                  <a:lnTo>
                    <a:pt x="2" y="20"/>
                  </a:lnTo>
                  <a:lnTo>
                    <a:pt x="0" y="13"/>
                  </a:lnTo>
                  <a:lnTo>
                    <a:pt x="15" y="6"/>
                  </a:lnTo>
                  <a:lnTo>
                    <a:pt x="30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4" name="Freeform 53"/>
            <p:cNvSpPr>
              <a:spLocks/>
            </p:cNvSpPr>
            <p:nvPr/>
          </p:nvSpPr>
          <p:spPr bwMode="auto">
            <a:xfrm>
              <a:off x="8519955" y="4759490"/>
              <a:ext cx="110186" cy="197487"/>
            </a:xfrm>
            <a:custGeom>
              <a:avLst/>
              <a:gdLst>
                <a:gd name="T0" fmla="*/ 2147483646 w 77"/>
                <a:gd name="T1" fmla="*/ 0 h 137"/>
                <a:gd name="T2" fmla="*/ 2147483646 w 77"/>
                <a:gd name="T3" fmla="*/ 2147483646 h 137"/>
                <a:gd name="T4" fmla="*/ 2147483646 w 77"/>
                <a:gd name="T5" fmla="*/ 2147483646 h 137"/>
                <a:gd name="T6" fmla="*/ 0 w 77"/>
                <a:gd name="T7" fmla="*/ 2147483646 h 137"/>
                <a:gd name="T8" fmla="*/ 2147483646 w 77"/>
                <a:gd name="T9" fmla="*/ 2147483646 h 137"/>
                <a:gd name="T10" fmla="*/ 2147483646 w 77"/>
                <a:gd name="T11" fmla="*/ 2147483646 h 137"/>
                <a:gd name="T12" fmla="*/ 2147483646 w 77"/>
                <a:gd name="T13" fmla="*/ 2147483646 h 137"/>
                <a:gd name="T14" fmla="*/ 2147483646 w 77"/>
                <a:gd name="T15" fmla="*/ 2147483646 h 137"/>
                <a:gd name="T16" fmla="*/ 2147483646 w 77"/>
                <a:gd name="T17" fmla="*/ 2147483646 h 137"/>
                <a:gd name="T18" fmla="*/ 2147483646 w 77"/>
                <a:gd name="T19" fmla="*/ 2147483646 h 137"/>
                <a:gd name="T20" fmla="*/ 2147483646 w 77"/>
                <a:gd name="T21" fmla="*/ 2147483646 h 137"/>
                <a:gd name="T22" fmla="*/ 2147483646 w 77"/>
                <a:gd name="T23" fmla="*/ 0 h 1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7"/>
                <a:gd name="T37" fmla="*/ 0 h 137"/>
                <a:gd name="T38" fmla="*/ 77 w 77"/>
                <a:gd name="T39" fmla="*/ 137 h 1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7" h="137">
                  <a:moveTo>
                    <a:pt x="76" y="0"/>
                  </a:moveTo>
                  <a:lnTo>
                    <a:pt x="51" y="29"/>
                  </a:lnTo>
                  <a:lnTo>
                    <a:pt x="22" y="29"/>
                  </a:lnTo>
                  <a:lnTo>
                    <a:pt x="0" y="45"/>
                  </a:lnTo>
                  <a:lnTo>
                    <a:pt x="4" y="70"/>
                  </a:lnTo>
                  <a:lnTo>
                    <a:pt x="4" y="108"/>
                  </a:lnTo>
                  <a:lnTo>
                    <a:pt x="22" y="136"/>
                  </a:lnTo>
                  <a:lnTo>
                    <a:pt x="42" y="129"/>
                  </a:lnTo>
                  <a:lnTo>
                    <a:pt x="46" y="113"/>
                  </a:lnTo>
                  <a:lnTo>
                    <a:pt x="67" y="74"/>
                  </a:lnTo>
                  <a:lnTo>
                    <a:pt x="67" y="52"/>
                  </a:lnTo>
                  <a:lnTo>
                    <a:pt x="76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5" name="Freeform 54"/>
            <p:cNvSpPr>
              <a:spLocks/>
            </p:cNvSpPr>
            <p:nvPr/>
          </p:nvSpPr>
          <p:spPr bwMode="auto">
            <a:xfrm>
              <a:off x="7372350" y="3493491"/>
              <a:ext cx="1257791" cy="1205713"/>
            </a:xfrm>
            <a:custGeom>
              <a:avLst/>
              <a:gdLst>
                <a:gd name="T0" fmla="*/ 2147483646 w 853"/>
                <a:gd name="T1" fmla="*/ 2147483646 h 837"/>
                <a:gd name="T2" fmla="*/ 2147483646 w 853"/>
                <a:gd name="T3" fmla="*/ 2147483646 h 837"/>
                <a:gd name="T4" fmla="*/ 2147483646 w 853"/>
                <a:gd name="T5" fmla="*/ 2147483646 h 837"/>
                <a:gd name="T6" fmla="*/ 2147483646 w 853"/>
                <a:gd name="T7" fmla="*/ 2147483646 h 837"/>
                <a:gd name="T8" fmla="*/ 2147483646 w 853"/>
                <a:gd name="T9" fmla="*/ 2147483646 h 837"/>
                <a:gd name="T10" fmla="*/ 2147483646 w 853"/>
                <a:gd name="T11" fmla="*/ 2147483646 h 837"/>
                <a:gd name="T12" fmla="*/ 2147483646 w 853"/>
                <a:gd name="T13" fmla="*/ 2147483646 h 837"/>
                <a:gd name="T14" fmla="*/ 2147483646 w 853"/>
                <a:gd name="T15" fmla="*/ 2147483646 h 837"/>
                <a:gd name="T16" fmla="*/ 2147483646 w 853"/>
                <a:gd name="T17" fmla="*/ 2147483646 h 837"/>
                <a:gd name="T18" fmla="*/ 2147483646 w 853"/>
                <a:gd name="T19" fmla="*/ 2147483646 h 837"/>
                <a:gd name="T20" fmla="*/ 2147483646 w 853"/>
                <a:gd name="T21" fmla="*/ 2147483646 h 837"/>
                <a:gd name="T22" fmla="*/ 2147483646 w 853"/>
                <a:gd name="T23" fmla="*/ 2147483646 h 837"/>
                <a:gd name="T24" fmla="*/ 2147483646 w 853"/>
                <a:gd name="T25" fmla="*/ 2147483646 h 837"/>
                <a:gd name="T26" fmla="*/ 2147483646 w 853"/>
                <a:gd name="T27" fmla="*/ 2147483646 h 837"/>
                <a:gd name="T28" fmla="*/ 2147483646 w 853"/>
                <a:gd name="T29" fmla="*/ 2147483646 h 837"/>
                <a:gd name="T30" fmla="*/ 2147483646 w 853"/>
                <a:gd name="T31" fmla="*/ 2147483646 h 837"/>
                <a:gd name="T32" fmla="*/ 2147483646 w 853"/>
                <a:gd name="T33" fmla="*/ 2147483646 h 837"/>
                <a:gd name="T34" fmla="*/ 2147483646 w 853"/>
                <a:gd name="T35" fmla="*/ 2147483646 h 837"/>
                <a:gd name="T36" fmla="*/ 2147483646 w 853"/>
                <a:gd name="T37" fmla="*/ 2147483646 h 837"/>
                <a:gd name="T38" fmla="*/ 2147483646 w 853"/>
                <a:gd name="T39" fmla="*/ 2147483646 h 837"/>
                <a:gd name="T40" fmla="*/ 2147483646 w 853"/>
                <a:gd name="T41" fmla="*/ 2147483646 h 837"/>
                <a:gd name="T42" fmla="*/ 2147483646 w 853"/>
                <a:gd name="T43" fmla="*/ 2147483646 h 837"/>
                <a:gd name="T44" fmla="*/ 2147483646 w 853"/>
                <a:gd name="T45" fmla="*/ 2147483646 h 837"/>
                <a:gd name="T46" fmla="*/ 2147483646 w 853"/>
                <a:gd name="T47" fmla="*/ 2147483646 h 837"/>
                <a:gd name="T48" fmla="*/ 2147483646 w 853"/>
                <a:gd name="T49" fmla="*/ 2147483646 h 837"/>
                <a:gd name="T50" fmla="*/ 2147483646 w 853"/>
                <a:gd name="T51" fmla="*/ 2147483646 h 837"/>
                <a:gd name="T52" fmla="*/ 2147483646 w 853"/>
                <a:gd name="T53" fmla="*/ 2147483646 h 837"/>
                <a:gd name="T54" fmla="*/ 2147483646 w 853"/>
                <a:gd name="T55" fmla="*/ 2147483646 h 837"/>
                <a:gd name="T56" fmla="*/ 2147483646 w 853"/>
                <a:gd name="T57" fmla="*/ 2147483646 h 837"/>
                <a:gd name="T58" fmla="*/ 2147483646 w 853"/>
                <a:gd name="T59" fmla="*/ 2147483646 h 837"/>
                <a:gd name="T60" fmla="*/ 2147483646 w 853"/>
                <a:gd name="T61" fmla="*/ 2147483646 h 837"/>
                <a:gd name="T62" fmla="*/ 2147483646 w 853"/>
                <a:gd name="T63" fmla="*/ 2147483646 h 837"/>
                <a:gd name="T64" fmla="*/ 2147483646 w 853"/>
                <a:gd name="T65" fmla="*/ 2147483646 h 837"/>
                <a:gd name="T66" fmla="*/ 2147483646 w 853"/>
                <a:gd name="T67" fmla="*/ 2147483646 h 837"/>
                <a:gd name="T68" fmla="*/ 2147483646 w 853"/>
                <a:gd name="T69" fmla="*/ 2147483646 h 837"/>
                <a:gd name="T70" fmla="*/ 2147483646 w 853"/>
                <a:gd name="T71" fmla="*/ 2147483646 h 837"/>
                <a:gd name="T72" fmla="*/ 2147483646 w 853"/>
                <a:gd name="T73" fmla="*/ 2147483646 h 837"/>
                <a:gd name="T74" fmla="*/ 2147483646 w 853"/>
                <a:gd name="T75" fmla="*/ 2147483646 h 837"/>
                <a:gd name="T76" fmla="*/ 2147483646 w 853"/>
                <a:gd name="T77" fmla="*/ 2147483646 h 837"/>
                <a:gd name="T78" fmla="*/ 2147483646 w 853"/>
                <a:gd name="T79" fmla="*/ 2147483646 h 837"/>
                <a:gd name="T80" fmla="*/ 2147483646 w 853"/>
                <a:gd name="T81" fmla="*/ 2147483646 h 837"/>
                <a:gd name="T82" fmla="*/ 2147483646 w 853"/>
                <a:gd name="T83" fmla="*/ 2147483646 h 837"/>
                <a:gd name="T84" fmla="*/ 2147483646 w 853"/>
                <a:gd name="T85" fmla="*/ 2147483646 h 837"/>
                <a:gd name="T86" fmla="*/ 2147483646 w 853"/>
                <a:gd name="T87" fmla="*/ 2147483646 h 837"/>
                <a:gd name="T88" fmla="*/ 2147483646 w 853"/>
                <a:gd name="T89" fmla="*/ 2147483646 h 837"/>
                <a:gd name="T90" fmla="*/ 2147483646 w 853"/>
                <a:gd name="T91" fmla="*/ 2147483646 h 837"/>
                <a:gd name="T92" fmla="*/ 2147483646 w 853"/>
                <a:gd name="T93" fmla="*/ 2147483646 h 837"/>
                <a:gd name="T94" fmla="*/ 2147483646 w 853"/>
                <a:gd name="T95" fmla="*/ 2147483646 h 837"/>
                <a:gd name="T96" fmla="*/ 2147483646 w 853"/>
                <a:gd name="T97" fmla="*/ 2147483646 h 837"/>
                <a:gd name="T98" fmla="*/ 2147483646 w 853"/>
                <a:gd name="T99" fmla="*/ 2147483646 h 83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3"/>
                <a:gd name="T151" fmla="*/ 0 h 837"/>
                <a:gd name="T152" fmla="*/ 853 w 853"/>
                <a:gd name="T153" fmla="*/ 837 h 83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3" h="837">
                  <a:moveTo>
                    <a:pt x="13" y="118"/>
                  </a:moveTo>
                  <a:lnTo>
                    <a:pt x="22" y="138"/>
                  </a:lnTo>
                  <a:lnTo>
                    <a:pt x="13" y="156"/>
                  </a:lnTo>
                  <a:lnTo>
                    <a:pt x="11" y="161"/>
                  </a:lnTo>
                  <a:lnTo>
                    <a:pt x="0" y="159"/>
                  </a:lnTo>
                  <a:lnTo>
                    <a:pt x="4" y="168"/>
                  </a:lnTo>
                  <a:lnTo>
                    <a:pt x="4" y="177"/>
                  </a:lnTo>
                  <a:lnTo>
                    <a:pt x="13" y="195"/>
                  </a:lnTo>
                  <a:lnTo>
                    <a:pt x="33" y="188"/>
                  </a:lnTo>
                  <a:lnTo>
                    <a:pt x="56" y="215"/>
                  </a:lnTo>
                  <a:lnTo>
                    <a:pt x="67" y="233"/>
                  </a:lnTo>
                  <a:lnTo>
                    <a:pt x="81" y="247"/>
                  </a:lnTo>
                  <a:lnTo>
                    <a:pt x="101" y="247"/>
                  </a:lnTo>
                  <a:lnTo>
                    <a:pt x="108" y="263"/>
                  </a:lnTo>
                  <a:lnTo>
                    <a:pt x="126" y="277"/>
                  </a:lnTo>
                  <a:lnTo>
                    <a:pt x="135" y="279"/>
                  </a:lnTo>
                  <a:lnTo>
                    <a:pt x="138" y="286"/>
                  </a:lnTo>
                  <a:lnTo>
                    <a:pt x="133" y="302"/>
                  </a:lnTo>
                  <a:lnTo>
                    <a:pt x="133" y="313"/>
                  </a:lnTo>
                  <a:lnTo>
                    <a:pt x="131" y="324"/>
                  </a:lnTo>
                  <a:lnTo>
                    <a:pt x="126" y="347"/>
                  </a:lnTo>
                  <a:lnTo>
                    <a:pt x="142" y="368"/>
                  </a:lnTo>
                  <a:lnTo>
                    <a:pt x="160" y="381"/>
                  </a:lnTo>
                  <a:lnTo>
                    <a:pt x="160" y="390"/>
                  </a:lnTo>
                  <a:lnTo>
                    <a:pt x="158" y="427"/>
                  </a:lnTo>
                  <a:lnTo>
                    <a:pt x="154" y="456"/>
                  </a:lnTo>
                  <a:lnTo>
                    <a:pt x="158" y="467"/>
                  </a:lnTo>
                  <a:lnTo>
                    <a:pt x="176" y="481"/>
                  </a:lnTo>
                  <a:lnTo>
                    <a:pt x="176" y="506"/>
                  </a:lnTo>
                  <a:lnTo>
                    <a:pt x="176" y="522"/>
                  </a:lnTo>
                  <a:lnTo>
                    <a:pt x="156" y="497"/>
                  </a:lnTo>
                  <a:lnTo>
                    <a:pt x="147" y="481"/>
                  </a:lnTo>
                  <a:lnTo>
                    <a:pt x="140" y="486"/>
                  </a:lnTo>
                  <a:lnTo>
                    <a:pt x="145" y="497"/>
                  </a:lnTo>
                  <a:lnTo>
                    <a:pt x="138" y="513"/>
                  </a:lnTo>
                  <a:lnTo>
                    <a:pt x="129" y="527"/>
                  </a:lnTo>
                  <a:lnTo>
                    <a:pt x="122" y="538"/>
                  </a:lnTo>
                  <a:lnTo>
                    <a:pt x="131" y="547"/>
                  </a:lnTo>
                  <a:lnTo>
                    <a:pt x="124" y="558"/>
                  </a:lnTo>
                  <a:lnTo>
                    <a:pt x="108" y="572"/>
                  </a:lnTo>
                  <a:lnTo>
                    <a:pt x="106" y="586"/>
                  </a:lnTo>
                  <a:lnTo>
                    <a:pt x="99" y="599"/>
                  </a:lnTo>
                  <a:lnTo>
                    <a:pt x="77" y="627"/>
                  </a:lnTo>
                  <a:lnTo>
                    <a:pt x="63" y="654"/>
                  </a:lnTo>
                  <a:lnTo>
                    <a:pt x="63" y="658"/>
                  </a:lnTo>
                  <a:lnTo>
                    <a:pt x="70" y="665"/>
                  </a:lnTo>
                  <a:lnTo>
                    <a:pt x="61" y="679"/>
                  </a:lnTo>
                  <a:lnTo>
                    <a:pt x="65" y="692"/>
                  </a:lnTo>
                  <a:lnTo>
                    <a:pt x="77" y="711"/>
                  </a:lnTo>
                  <a:lnTo>
                    <a:pt x="131" y="740"/>
                  </a:lnTo>
                  <a:lnTo>
                    <a:pt x="167" y="772"/>
                  </a:lnTo>
                  <a:lnTo>
                    <a:pt x="179" y="767"/>
                  </a:lnTo>
                  <a:lnTo>
                    <a:pt x="199" y="761"/>
                  </a:lnTo>
                  <a:lnTo>
                    <a:pt x="262" y="788"/>
                  </a:lnTo>
                  <a:lnTo>
                    <a:pt x="271" y="797"/>
                  </a:lnTo>
                  <a:lnTo>
                    <a:pt x="276" y="813"/>
                  </a:lnTo>
                  <a:lnTo>
                    <a:pt x="287" y="820"/>
                  </a:lnTo>
                  <a:lnTo>
                    <a:pt x="301" y="822"/>
                  </a:lnTo>
                  <a:lnTo>
                    <a:pt x="324" y="833"/>
                  </a:lnTo>
                  <a:lnTo>
                    <a:pt x="362" y="836"/>
                  </a:lnTo>
                  <a:lnTo>
                    <a:pt x="373" y="822"/>
                  </a:lnTo>
                  <a:lnTo>
                    <a:pt x="376" y="804"/>
                  </a:lnTo>
                  <a:lnTo>
                    <a:pt x="376" y="786"/>
                  </a:lnTo>
                  <a:lnTo>
                    <a:pt x="392" y="772"/>
                  </a:lnTo>
                  <a:lnTo>
                    <a:pt x="423" y="756"/>
                  </a:lnTo>
                  <a:lnTo>
                    <a:pt x="439" y="754"/>
                  </a:lnTo>
                  <a:lnTo>
                    <a:pt x="455" y="745"/>
                  </a:lnTo>
                  <a:lnTo>
                    <a:pt x="469" y="745"/>
                  </a:lnTo>
                  <a:lnTo>
                    <a:pt x="487" y="756"/>
                  </a:lnTo>
                  <a:lnTo>
                    <a:pt x="498" y="770"/>
                  </a:lnTo>
                  <a:lnTo>
                    <a:pt x="514" y="770"/>
                  </a:lnTo>
                  <a:lnTo>
                    <a:pt x="525" y="772"/>
                  </a:lnTo>
                  <a:lnTo>
                    <a:pt x="550" y="774"/>
                  </a:lnTo>
                  <a:lnTo>
                    <a:pt x="566" y="797"/>
                  </a:lnTo>
                  <a:lnTo>
                    <a:pt x="582" y="806"/>
                  </a:lnTo>
                  <a:lnTo>
                    <a:pt x="602" y="813"/>
                  </a:lnTo>
                  <a:lnTo>
                    <a:pt x="620" y="824"/>
                  </a:lnTo>
                  <a:lnTo>
                    <a:pt x="629" y="826"/>
                  </a:lnTo>
                  <a:lnTo>
                    <a:pt x="657" y="799"/>
                  </a:lnTo>
                  <a:lnTo>
                    <a:pt x="672" y="797"/>
                  </a:lnTo>
                  <a:lnTo>
                    <a:pt x="686" y="786"/>
                  </a:lnTo>
                  <a:lnTo>
                    <a:pt x="702" y="772"/>
                  </a:lnTo>
                  <a:lnTo>
                    <a:pt x="727" y="772"/>
                  </a:lnTo>
                  <a:lnTo>
                    <a:pt x="725" y="742"/>
                  </a:lnTo>
                  <a:lnTo>
                    <a:pt x="720" y="733"/>
                  </a:lnTo>
                  <a:lnTo>
                    <a:pt x="709" y="720"/>
                  </a:lnTo>
                  <a:lnTo>
                    <a:pt x="702" y="722"/>
                  </a:lnTo>
                  <a:lnTo>
                    <a:pt x="693" y="720"/>
                  </a:lnTo>
                  <a:lnTo>
                    <a:pt x="686" y="706"/>
                  </a:lnTo>
                  <a:lnTo>
                    <a:pt x="684" y="679"/>
                  </a:lnTo>
                  <a:lnTo>
                    <a:pt x="700" y="658"/>
                  </a:lnTo>
                  <a:lnTo>
                    <a:pt x="688" y="642"/>
                  </a:lnTo>
                  <a:lnTo>
                    <a:pt x="688" y="636"/>
                  </a:lnTo>
                  <a:lnTo>
                    <a:pt x="711" y="613"/>
                  </a:lnTo>
                  <a:lnTo>
                    <a:pt x="711" y="604"/>
                  </a:lnTo>
                  <a:lnTo>
                    <a:pt x="706" y="572"/>
                  </a:lnTo>
                  <a:lnTo>
                    <a:pt x="722" y="558"/>
                  </a:lnTo>
                  <a:lnTo>
                    <a:pt x="709" y="542"/>
                  </a:lnTo>
                  <a:lnTo>
                    <a:pt x="709" y="529"/>
                  </a:lnTo>
                  <a:lnTo>
                    <a:pt x="706" y="508"/>
                  </a:lnTo>
                  <a:lnTo>
                    <a:pt x="702" y="502"/>
                  </a:lnTo>
                  <a:lnTo>
                    <a:pt x="688" y="502"/>
                  </a:lnTo>
                  <a:lnTo>
                    <a:pt x="675" y="506"/>
                  </a:lnTo>
                  <a:lnTo>
                    <a:pt x="670" y="511"/>
                  </a:lnTo>
                  <a:lnTo>
                    <a:pt x="661" y="517"/>
                  </a:lnTo>
                  <a:lnTo>
                    <a:pt x="650" y="522"/>
                  </a:lnTo>
                  <a:lnTo>
                    <a:pt x="645" y="511"/>
                  </a:lnTo>
                  <a:lnTo>
                    <a:pt x="654" y="499"/>
                  </a:lnTo>
                  <a:lnTo>
                    <a:pt x="659" y="490"/>
                  </a:lnTo>
                  <a:lnTo>
                    <a:pt x="659" y="481"/>
                  </a:lnTo>
                  <a:lnTo>
                    <a:pt x="682" y="458"/>
                  </a:lnTo>
                  <a:lnTo>
                    <a:pt x="693" y="454"/>
                  </a:lnTo>
                  <a:lnTo>
                    <a:pt x="695" y="438"/>
                  </a:lnTo>
                  <a:lnTo>
                    <a:pt x="706" y="422"/>
                  </a:lnTo>
                  <a:lnTo>
                    <a:pt x="743" y="395"/>
                  </a:lnTo>
                  <a:lnTo>
                    <a:pt x="754" y="395"/>
                  </a:lnTo>
                  <a:lnTo>
                    <a:pt x="759" y="386"/>
                  </a:lnTo>
                  <a:lnTo>
                    <a:pt x="770" y="374"/>
                  </a:lnTo>
                  <a:lnTo>
                    <a:pt x="779" y="374"/>
                  </a:lnTo>
                  <a:lnTo>
                    <a:pt x="784" y="368"/>
                  </a:lnTo>
                  <a:lnTo>
                    <a:pt x="790" y="363"/>
                  </a:lnTo>
                  <a:lnTo>
                    <a:pt x="799" y="347"/>
                  </a:lnTo>
                  <a:lnTo>
                    <a:pt x="806" y="324"/>
                  </a:lnTo>
                  <a:lnTo>
                    <a:pt x="808" y="311"/>
                  </a:lnTo>
                  <a:lnTo>
                    <a:pt x="808" y="299"/>
                  </a:lnTo>
                  <a:lnTo>
                    <a:pt x="822" y="281"/>
                  </a:lnTo>
                  <a:lnTo>
                    <a:pt x="840" y="272"/>
                  </a:lnTo>
                  <a:lnTo>
                    <a:pt x="852" y="261"/>
                  </a:lnTo>
                  <a:lnTo>
                    <a:pt x="852" y="256"/>
                  </a:lnTo>
                  <a:lnTo>
                    <a:pt x="833" y="245"/>
                  </a:lnTo>
                  <a:lnTo>
                    <a:pt x="827" y="240"/>
                  </a:lnTo>
                  <a:lnTo>
                    <a:pt x="802" y="238"/>
                  </a:lnTo>
                  <a:lnTo>
                    <a:pt x="774" y="233"/>
                  </a:lnTo>
                  <a:lnTo>
                    <a:pt x="763" y="233"/>
                  </a:lnTo>
                  <a:lnTo>
                    <a:pt x="754" y="229"/>
                  </a:lnTo>
                  <a:lnTo>
                    <a:pt x="743" y="218"/>
                  </a:lnTo>
                  <a:lnTo>
                    <a:pt x="734" y="202"/>
                  </a:lnTo>
                  <a:lnTo>
                    <a:pt x="727" y="190"/>
                  </a:lnTo>
                  <a:lnTo>
                    <a:pt x="716" y="186"/>
                  </a:lnTo>
                  <a:lnTo>
                    <a:pt x="702" y="181"/>
                  </a:lnTo>
                  <a:lnTo>
                    <a:pt x="697" y="179"/>
                  </a:lnTo>
                  <a:lnTo>
                    <a:pt x="682" y="165"/>
                  </a:lnTo>
                  <a:lnTo>
                    <a:pt x="659" y="149"/>
                  </a:lnTo>
                  <a:lnTo>
                    <a:pt x="648" y="134"/>
                  </a:lnTo>
                  <a:lnTo>
                    <a:pt x="632" y="129"/>
                  </a:lnTo>
                  <a:lnTo>
                    <a:pt x="625" y="122"/>
                  </a:lnTo>
                  <a:lnTo>
                    <a:pt x="618" y="106"/>
                  </a:lnTo>
                  <a:lnTo>
                    <a:pt x="600" y="84"/>
                  </a:lnTo>
                  <a:lnTo>
                    <a:pt x="595" y="70"/>
                  </a:lnTo>
                  <a:lnTo>
                    <a:pt x="582" y="56"/>
                  </a:lnTo>
                  <a:lnTo>
                    <a:pt x="575" y="43"/>
                  </a:lnTo>
                  <a:lnTo>
                    <a:pt x="566" y="34"/>
                  </a:lnTo>
                  <a:lnTo>
                    <a:pt x="552" y="22"/>
                  </a:lnTo>
                  <a:lnTo>
                    <a:pt x="537" y="6"/>
                  </a:lnTo>
                  <a:lnTo>
                    <a:pt x="525" y="0"/>
                  </a:lnTo>
                  <a:lnTo>
                    <a:pt x="493" y="2"/>
                  </a:lnTo>
                  <a:lnTo>
                    <a:pt x="482" y="2"/>
                  </a:lnTo>
                  <a:lnTo>
                    <a:pt x="464" y="13"/>
                  </a:lnTo>
                  <a:lnTo>
                    <a:pt x="475" y="24"/>
                  </a:lnTo>
                  <a:lnTo>
                    <a:pt x="462" y="38"/>
                  </a:lnTo>
                  <a:lnTo>
                    <a:pt x="432" y="79"/>
                  </a:lnTo>
                  <a:lnTo>
                    <a:pt x="416" y="86"/>
                  </a:lnTo>
                  <a:lnTo>
                    <a:pt x="373" y="90"/>
                  </a:lnTo>
                  <a:lnTo>
                    <a:pt x="353" y="97"/>
                  </a:lnTo>
                  <a:lnTo>
                    <a:pt x="344" y="106"/>
                  </a:lnTo>
                  <a:lnTo>
                    <a:pt x="339" y="115"/>
                  </a:lnTo>
                  <a:lnTo>
                    <a:pt x="321" y="111"/>
                  </a:lnTo>
                  <a:lnTo>
                    <a:pt x="294" y="115"/>
                  </a:lnTo>
                  <a:lnTo>
                    <a:pt x="278" y="113"/>
                  </a:lnTo>
                  <a:lnTo>
                    <a:pt x="265" y="104"/>
                  </a:lnTo>
                  <a:lnTo>
                    <a:pt x="253" y="90"/>
                  </a:lnTo>
                  <a:lnTo>
                    <a:pt x="244" y="86"/>
                  </a:lnTo>
                  <a:lnTo>
                    <a:pt x="251" y="77"/>
                  </a:lnTo>
                  <a:lnTo>
                    <a:pt x="240" y="65"/>
                  </a:lnTo>
                  <a:lnTo>
                    <a:pt x="228" y="63"/>
                  </a:lnTo>
                  <a:lnTo>
                    <a:pt x="219" y="63"/>
                  </a:lnTo>
                  <a:lnTo>
                    <a:pt x="219" y="65"/>
                  </a:lnTo>
                  <a:lnTo>
                    <a:pt x="226" y="74"/>
                  </a:lnTo>
                  <a:lnTo>
                    <a:pt x="222" y="81"/>
                  </a:lnTo>
                  <a:lnTo>
                    <a:pt x="226" y="93"/>
                  </a:lnTo>
                  <a:lnTo>
                    <a:pt x="228" y="106"/>
                  </a:lnTo>
                  <a:lnTo>
                    <a:pt x="228" y="118"/>
                  </a:lnTo>
                  <a:lnTo>
                    <a:pt x="226" y="120"/>
                  </a:lnTo>
                  <a:lnTo>
                    <a:pt x="219" y="127"/>
                  </a:lnTo>
                  <a:lnTo>
                    <a:pt x="217" y="136"/>
                  </a:lnTo>
                  <a:lnTo>
                    <a:pt x="217" y="147"/>
                  </a:lnTo>
                  <a:lnTo>
                    <a:pt x="215" y="156"/>
                  </a:lnTo>
                  <a:lnTo>
                    <a:pt x="203" y="154"/>
                  </a:lnTo>
                  <a:lnTo>
                    <a:pt x="188" y="145"/>
                  </a:lnTo>
                  <a:lnTo>
                    <a:pt x="179" y="154"/>
                  </a:lnTo>
                  <a:lnTo>
                    <a:pt x="165" y="143"/>
                  </a:lnTo>
                  <a:lnTo>
                    <a:pt x="156" y="140"/>
                  </a:lnTo>
                  <a:lnTo>
                    <a:pt x="147" y="149"/>
                  </a:lnTo>
                  <a:lnTo>
                    <a:pt x="138" y="147"/>
                  </a:lnTo>
                  <a:lnTo>
                    <a:pt x="138" y="140"/>
                  </a:lnTo>
                  <a:lnTo>
                    <a:pt x="104" y="106"/>
                  </a:lnTo>
                  <a:lnTo>
                    <a:pt x="95" y="106"/>
                  </a:lnTo>
                  <a:lnTo>
                    <a:pt x="88" y="111"/>
                  </a:lnTo>
                  <a:lnTo>
                    <a:pt x="74" y="118"/>
                  </a:lnTo>
                  <a:lnTo>
                    <a:pt x="65" y="120"/>
                  </a:lnTo>
                  <a:lnTo>
                    <a:pt x="54" y="109"/>
                  </a:lnTo>
                  <a:lnTo>
                    <a:pt x="31" y="109"/>
                  </a:lnTo>
                  <a:lnTo>
                    <a:pt x="13" y="118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6" name="Freeform 55"/>
            <p:cNvSpPr>
              <a:spLocks/>
            </p:cNvSpPr>
            <p:nvPr/>
          </p:nvSpPr>
          <p:spPr bwMode="auto">
            <a:xfrm>
              <a:off x="9827641" y="2678596"/>
              <a:ext cx="611224" cy="318059"/>
            </a:xfrm>
            <a:custGeom>
              <a:avLst/>
              <a:gdLst>
                <a:gd name="T0" fmla="*/ 2147483646 w 415"/>
                <a:gd name="T1" fmla="*/ 2147483646 h 220"/>
                <a:gd name="T2" fmla="*/ 2147483646 w 415"/>
                <a:gd name="T3" fmla="*/ 2147483646 h 220"/>
                <a:gd name="T4" fmla="*/ 2147483646 w 415"/>
                <a:gd name="T5" fmla="*/ 2147483646 h 220"/>
                <a:gd name="T6" fmla="*/ 2147483646 w 415"/>
                <a:gd name="T7" fmla="*/ 2147483646 h 220"/>
                <a:gd name="T8" fmla="*/ 2147483646 w 415"/>
                <a:gd name="T9" fmla="*/ 2147483646 h 220"/>
                <a:gd name="T10" fmla="*/ 2147483646 w 415"/>
                <a:gd name="T11" fmla="*/ 2147483646 h 220"/>
                <a:gd name="T12" fmla="*/ 0 w 415"/>
                <a:gd name="T13" fmla="*/ 2147483646 h 220"/>
                <a:gd name="T14" fmla="*/ 2147483646 w 415"/>
                <a:gd name="T15" fmla="*/ 2147483646 h 220"/>
                <a:gd name="T16" fmla="*/ 2147483646 w 415"/>
                <a:gd name="T17" fmla="*/ 2147483646 h 220"/>
                <a:gd name="T18" fmla="*/ 2147483646 w 415"/>
                <a:gd name="T19" fmla="*/ 2147483646 h 220"/>
                <a:gd name="T20" fmla="*/ 2147483646 w 415"/>
                <a:gd name="T21" fmla="*/ 2147483646 h 220"/>
                <a:gd name="T22" fmla="*/ 2147483646 w 415"/>
                <a:gd name="T23" fmla="*/ 2147483646 h 220"/>
                <a:gd name="T24" fmla="*/ 2147483646 w 415"/>
                <a:gd name="T25" fmla="*/ 2147483646 h 220"/>
                <a:gd name="T26" fmla="*/ 2147483646 w 415"/>
                <a:gd name="T27" fmla="*/ 2147483646 h 220"/>
                <a:gd name="T28" fmla="*/ 2147483646 w 415"/>
                <a:gd name="T29" fmla="*/ 2147483646 h 220"/>
                <a:gd name="T30" fmla="*/ 2147483646 w 415"/>
                <a:gd name="T31" fmla="*/ 2147483646 h 220"/>
                <a:gd name="T32" fmla="*/ 2147483646 w 415"/>
                <a:gd name="T33" fmla="*/ 2147483646 h 220"/>
                <a:gd name="T34" fmla="*/ 2147483646 w 415"/>
                <a:gd name="T35" fmla="*/ 2147483646 h 220"/>
                <a:gd name="T36" fmla="*/ 2147483646 w 415"/>
                <a:gd name="T37" fmla="*/ 2147483646 h 220"/>
                <a:gd name="T38" fmla="*/ 2147483646 w 415"/>
                <a:gd name="T39" fmla="*/ 2147483646 h 220"/>
                <a:gd name="T40" fmla="*/ 2147483646 w 415"/>
                <a:gd name="T41" fmla="*/ 2147483646 h 220"/>
                <a:gd name="T42" fmla="*/ 2147483646 w 415"/>
                <a:gd name="T43" fmla="*/ 2147483646 h 220"/>
                <a:gd name="T44" fmla="*/ 2147483646 w 415"/>
                <a:gd name="T45" fmla="*/ 2147483646 h 220"/>
                <a:gd name="T46" fmla="*/ 2147483646 w 415"/>
                <a:gd name="T47" fmla="*/ 2147483646 h 220"/>
                <a:gd name="T48" fmla="*/ 2147483646 w 415"/>
                <a:gd name="T49" fmla="*/ 2147483646 h 220"/>
                <a:gd name="T50" fmla="*/ 2147483646 w 415"/>
                <a:gd name="T51" fmla="*/ 2147483646 h 220"/>
                <a:gd name="T52" fmla="*/ 2147483646 w 415"/>
                <a:gd name="T53" fmla="*/ 2147483646 h 220"/>
                <a:gd name="T54" fmla="*/ 2147483646 w 415"/>
                <a:gd name="T55" fmla="*/ 2147483646 h 220"/>
                <a:gd name="T56" fmla="*/ 2147483646 w 415"/>
                <a:gd name="T57" fmla="*/ 2147483646 h 220"/>
                <a:gd name="T58" fmla="*/ 2147483646 w 415"/>
                <a:gd name="T59" fmla="*/ 0 h 220"/>
                <a:gd name="T60" fmla="*/ 2147483646 w 415"/>
                <a:gd name="T61" fmla="*/ 2147483646 h 220"/>
                <a:gd name="T62" fmla="*/ 2147483646 w 415"/>
                <a:gd name="T63" fmla="*/ 2147483646 h 220"/>
                <a:gd name="T64" fmla="*/ 2147483646 w 415"/>
                <a:gd name="T65" fmla="*/ 2147483646 h 220"/>
                <a:gd name="T66" fmla="*/ 2147483646 w 415"/>
                <a:gd name="T67" fmla="*/ 2147483646 h 220"/>
                <a:gd name="T68" fmla="*/ 2147483646 w 415"/>
                <a:gd name="T69" fmla="*/ 2147483646 h 2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5"/>
                <a:gd name="T106" fmla="*/ 0 h 220"/>
                <a:gd name="T107" fmla="*/ 415 w 415"/>
                <a:gd name="T108" fmla="*/ 220 h 2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5" h="220">
                  <a:moveTo>
                    <a:pt x="122" y="86"/>
                  </a:moveTo>
                  <a:lnTo>
                    <a:pt x="102" y="73"/>
                  </a:lnTo>
                  <a:lnTo>
                    <a:pt x="97" y="59"/>
                  </a:lnTo>
                  <a:lnTo>
                    <a:pt x="93" y="43"/>
                  </a:lnTo>
                  <a:lnTo>
                    <a:pt x="81" y="29"/>
                  </a:lnTo>
                  <a:lnTo>
                    <a:pt x="65" y="29"/>
                  </a:lnTo>
                  <a:lnTo>
                    <a:pt x="54" y="36"/>
                  </a:lnTo>
                  <a:lnTo>
                    <a:pt x="36" y="52"/>
                  </a:lnTo>
                  <a:lnTo>
                    <a:pt x="15" y="91"/>
                  </a:lnTo>
                  <a:lnTo>
                    <a:pt x="18" y="100"/>
                  </a:lnTo>
                  <a:lnTo>
                    <a:pt x="18" y="111"/>
                  </a:lnTo>
                  <a:lnTo>
                    <a:pt x="13" y="116"/>
                  </a:lnTo>
                  <a:lnTo>
                    <a:pt x="6" y="125"/>
                  </a:lnTo>
                  <a:lnTo>
                    <a:pt x="0" y="134"/>
                  </a:lnTo>
                  <a:lnTo>
                    <a:pt x="4" y="143"/>
                  </a:lnTo>
                  <a:lnTo>
                    <a:pt x="4" y="168"/>
                  </a:lnTo>
                  <a:lnTo>
                    <a:pt x="6" y="187"/>
                  </a:lnTo>
                  <a:lnTo>
                    <a:pt x="15" y="189"/>
                  </a:lnTo>
                  <a:lnTo>
                    <a:pt x="34" y="184"/>
                  </a:lnTo>
                  <a:lnTo>
                    <a:pt x="54" y="171"/>
                  </a:lnTo>
                  <a:lnTo>
                    <a:pt x="63" y="164"/>
                  </a:lnTo>
                  <a:lnTo>
                    <a:pt x="77" y="168"/>
                  </a:lnTo>
                  <a:lnTo>
                    <a:pt x="95" y="171"/>
                  </a:lnTo>
                  <a:lnTo>
                    <a:pt x="109" y="175"/>
                  </a:lnTo>
                  <a:lnTo>
                    <a:pt x="120" y="180"/>
                  </a:lnTo>
                  <a:lnTo>
                    <a:pt x="141" y="168"/>
                  </a:lnTo>
                  <a:lnTo>
                    <a:pt x="152" y="168"/>
                  </a:lnTo>
                  <a:lnTo>
                    <a:pt x="161" y="173"/>
                  </a:lnTo>
                  <a:lnTo>
                    <a:pt x="175" y="177"/>
                  </a:lnTo>
                  <a:lnTo>
                    <a:pt x="188" y="168"/>
                  </a:lnTo>
                  <a:lnTo>
                    <a:pt x="207" y="164"/>
                  </a:lnTo>
                  <a:lnTo>
                    <a:pt x="220" y="166"/>
                  </a:lnTo>
                  <a:lnTo>
                    <a:pt x="229" y="184"/>
                  </a:lnTo>
                  <a:lnTo>
                    <a:pt x="250" y="187"/>
                  </a:lnTo>
                  <a:lnTo>
                    <a:pt x="275" y="184"/>
                  </a:lnTo>
                  <a:lnTo>
                    <a:pt x="293" y="205"/>
                  </a:lnTo>
                  <a:lnTo>
                    <a:pt x="304" y="216"/>
                  </a:lnTo>
                  <a:lnTo>
                    <a:pt x="318" y="219"/>
                  </a:lnTo>
                  <a:lnTo>
                    <a:pt x="336" y="212"/>
                  </a:lnTo>
                  <a:lnTo>
                    <a:pt x="354" y="209"/>
                  </a:lnTo>
                  <a:lnTo>
                    <a:pt x="366" y="198"/>
                  </a:lnTo>
                  <a:lnTo>
                    <a:pt x="373" y="189"/>
                  </a:lnTo>
                  <a:lnTo>
                    <a:pt x="395" y="164"/>
                  </a:lnTo>
                  <a:lnTo>
                    <a:pt x="407" y="150"/>
                  </a:lnTo>
                  <a:lnTo>
                    <a:pt x="414" y="132"/>
                  </a:lnTo>
                  <a:lnTo>
                    <a:pt x="409" y="102"/>
                  </a:lnTo>
                  <a:lnTo>
                    <a:pt x="400" y="95"/>
                  </a:lnTo>
                  <a:lnTo>
                    <a:pt x="382" y="77"/>
                  </a:lnTo>
                  <a:lnTo>
                    <a:pt x="373" y="59"/>
                  </a:lnTo>
                  <a:lnTo>
                    <a:pt x="366" y="36"/>
                  </a:lnTo>
                  <a:lnTo>
                    <a:pt x="348" y="22"/>
                  </a:lnTo>
                  <a:lnTo>
                    <a:pt x="338" y="22"/>
                  </a:lnTo>
                  <a:lnTo>
                    <a:pt x="304" y="22"/>
                  </a:lnTo>
                  <a:lnTo>
                    <a:pt x="291" y="34"/>
                  </a:lnTo>
                  <a:lnTo>
                    <a:pt x="279" y="36"/>
                  </a:lnTo>
                  <a:lnTo>
                    <a:pt x="263" y="22"/>
                  </a:lnTo>
                  <a:lnTo>
                    <a:pt x="247" y="15"/>
                  </a:lnTo>
                  <a:lnTo>
                    <a:pt x="238" y="4"/>
                  </a:lnTo>
                  <a:lnTo>
                    <a:pt x="232" y="2"/>
                  </a:lnTo>
                  <a:lnTo>
                    <a:pt x="213" y="0"/>
                  </a:lnTo>
                  <a:lnTo>
                    <a:pt x="200" y="4"/>
                  </a:lnTo>
                  <a:lnTo>
                    <a:pt x="186" y="4"/>
                  </a:lnTo>
                  <a:lnTo>
                    <a:pt x="179" y="11"/>
                  </a:lnTo>
                  <a:lnTo>
                    <a:pt x="172" y="22"/>
                  </a:lnTo>
                  <a:lnTo>
                    <a:pt x="172" y="43"/>
                  </a:lnTo>
                  <a:lnTo>
                    <a:pt x="177" y="68"/>
                  </a:lnTo>
                  <a:lnTo>
                    <a:pt x="177" y="79"/>
                  </a:lnTo>
                  <a:lnTo>
                    <a:pt x="161" y="95"/>
                  </a:lnTo>
                  <a:lnTo>
                    <a:pt x="152" y="104"/>
                  </a:lnTo>
                  <a:lnTo>
                    <a:pt x="143" y="95"/>
                  </a:lnTo>
                  <a:lnTo>
                    <a:pt x="122" y="86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7" name="Freeform 52"/>
            <p:cNvSpPr>
              <a:spLocks/>
            </p:cNvSpPr>
            <p:nvPr/>
          </p:nvSpPr>
          <p:spPr bwMode="auto">
            <a:xfrm>
              <a:off x="7386399" y="2276441"/>
              <a:ext cx="743750" cy="1206461"/>
            </a:xfrm>
            <a:custGeom>
              <a:avLst/>
              <a:gdLst>
                <a:gd name="T0" fmla="*/ 2147483646 w 504"/>
                <a:gd name="T1" fmla="*/ 2147483646 h 836"/>
                <a:gd name="T2" fmla="*/ 2147483646 w 504"/>
                <a:gd name="T3" fmla="*/ 2147483646 h 836"/>
                <a:gd name="T4" fmla="*/ 2147483646 w 504"/>
                <a:gd name="T5" fmla="*/ 2147483646 h 836"/>
                <a:gd name="T6" fmla="*/ 2147483646 w 504"/>
                <a:gd name="T7" fmla="*/ 2147483646 h 836"/>
                <a:gd name="T8" fmla="*/ 2147483646 w 504"/>
                <a:gd name="T9" fmla="*/ 2147483646 h 836"/>
                <a:gd name="T10" fmla="*/ 2147483646 w 504"/>
                <a:gd name="T11" fmla="*/ 2147483646 h 836"/>
                <a:gd name="T12" fmla="*/ 2147483646 w 504"/>
                <a:gd name="T13" fmla="*/ 2147483646 h 836"/>
                <a:gd name="T14" fmla="*/ 2147483646 w 504"/>
                <a:gd name="T15" fmla="*/ 2147483646 h 836"/>
                <a:gd name="T16" fmla="*/ 2147483646 w 504"/>
                <a:gd name="T17" fmla="*/ 2147483646 h 836"/>
                <a:gd name="T18" fmla="*/ 2147483646 w 504"/>
                <a:gd name="T19" fmla="*/ 2147483646 h 836"/>
                <a:gd name="T20" fmla="*/ 2147483646 w 504"/>
                <a:gd name="T21" fmla="*/ 2147483646 h 836"/>
                <a:gd name="T22" fmla="*/ 2147483646 w 504"/>
                <a:gd name="T23" fmla="*/ 2147483646 h 836"/>
                <a:gd name="T24" fmla="*/ 2147483646 w 504"/>
                <a:gd name="T25" fmla="*/ 2147483646 h 836"/>
                <a:gd name="T26" fmla="*/ 2147483646 w 504"/>
                <a:gd name="T27" fmla="*/ 2147483646 h 836"/>
                <a:gd name="T28" fmla="*/ 2147483646 w 504"/>
                <a:gd name="T29" fmla="*/ 2147483646 h 836"/>
                <a:gd name="T30" fmla="*/ 2147483646 w 504"/>
                <a:gd name="T31" fmla="*/ 2147483646 h 836"/>
                <a:gd name="T32" fmla="*/ 2147483646 w 504"/>
                <a:gd name="T33" fmla="*/ 2147483646 h 836"/>
                <a:gd name="T34" fmla="*/ 2147483646 w 504"/>
                <a:gd name="T35" fmla="*/ 2147483646 h 836"/>
                <a:gd name="T36" fmla="*/ 2147483646 w 504"/>
                <a:gd name="T37" fmla="*/ 2147483646 h 836"/>
                <a:gd name="T38" fmla="*/ 2147483646 w 504"/>
                <a:gd name="T39" fmla="*/ 2147483646 h 836"/>
                <a:gd name="T40" fmla="*/ 2147483646 w 504"/>
                <a:gd name="T41" fmla="*/ 2147483646 h 836"/>
                <a:gd name="T42" fmla="*/ 2147483646 w 504"/>
                <a:gd name="T43" fmla="*/ 2147483646 h 836"/>
                <a:gd name="T44" fmla="*/ 2147483646 w 504"/>
                <a:gd name="T45" fmla="*/ 2147483646 h 836"/>
                <a:gd name="T46" fmla="*/ 2147483646 w 504"/>
                <a:gd name="T47" fmla="*/ 2147483646 h 836"/>
                <a:gd name="T48" fmla="*/ 2147483646 w 504"/>
                <a:gd name="T49" fmla="*/ 2147483646 h 836"/>
                <a:gd name="T50" fmla="*/ 2147483646 w 504"/>
                <a:gd name="T51" fmla="*/ 2147483646 h 836"/>
                <a:gd name="T52" fmla="*/ 2147483646 w 504"/>
                <a:gd name="T53" fmla="*/ 2147483646 h 836"/>
                <a:gd name="T54" fmla="*/ 2147483646 w 504"/>
                <a:gd name="T55" fmla="*/ 2147483646 h 836"/>
                <a:gd name="T56" fmla="*/ 2147483646 w 504"/>
                <a:gd name="T57" fmla="*/ 2147483646 h 836"/>
                <a:gd name="T58" fmla="*/ 2147483646 w 504"/>
                <a:gd name="T59" fmla="*/ 2147483646 h 836"/>
                <a:gd name="T60" fmla="*/ 2147483646 w 504"/>
                <a:gd name="T61" fmla="*/ 2147483646 h 836"/>
                <a:gd name="T62" fmla="*/ 2147483646 w 504"/>
                <a:gd name="T63" fmla="*/ 2147483646 h 836"/>
                <a:gd name="T64" fmla="*/ 2147483646 w 504"/>
                <a:gd name="T65" fmla="*/ 2147483646 h 836"/>
                <a:gd name="T66" fmla="*/ 2147483646 w 504"/>
                <a:gd name="T67" fmla="*/ 2147483646 h 836"/>
                <a:gd name="T68" fmla="*/ 2147483646 w 504"/>
                <a:gd name="T69" fmla="*/ 2147483646 h 836"/>
                <a:gd name="T70" fmla="*/ 2147483646 w 504"/>
                <a:gd name="T71" fmla="*/ 2147483646 h 836"/>
                <a:gd name="T72" fmla="*/ 2147483646 w 504"/>
                <a:gd name="T73" fmla="*/ 2147483646 h 836"/>
                <a:gd name="T74" fmla="*/ 2147483646 w 504"/>
                <a:gd name="T75" fmla="*/ 2147483646 h 836"/>
                <a:gd name="T76" fmla="*/ 2147483646 w 504"/>
                <a:gd name="T77" fmla="*/ 2147483646 h 836"/>
                <a:gd name="T78" fmla="*/ 2147483646 w 504"/>
                <a:gd name="T79" fmla="*/ 2147483646 h 836"/>
                <a:gd name="T80" fmla="*/ 2147483646 w 504"/>
                <a:gd name="T81" fmla="*/ 2147483646 h 836"/>
                <a:gd name="T82" fmla="*/ 2147483646 w 504"/>
                <a:gd name="T83" fmla="*/ 2147483646 h 836"/>
                <a:gd name="T84" fmla="*/ 2147483646 w 504"/>
                <a:gd name="T85" fmla="*/ 2147483646 h 836"/>
                <a:gd name="T86" fmla="*/ 2147483646 w 504"/>
                <a:gd name="T87" fmla="*/ 2147483646 h 836"/>
                <a:gd name="T88" fmla="*/ 2147483646 w 504"/>
                <a:gd name="T89" fmla="*/ 2147483646 h 836"/>
                <a:gd name="T90" fmla="*/ 2147483646 w 504"/>
                <a:gd name="T91" fmla="*/ 2147483646 h 836"/>
                <a:gd name="T92" fmla="*/ 2147483646 w 504"/>
                <a:gd name="T93" fmla="*/ 2147483646 h 836"/>
                <a:gd name="T94" fmla="*/ 2147483646 w 504"/>
                <a:gd name="T95" fmla="*/ 2147483646 h 836"/>
                <a:gd name="T96" fmla="*/ 2147483646 w 504"/>
                <a:gd name="T97" fmla="*/ 2147483646 h 836"/>
                <a:gd name="T98" fmla="*/ 2147483646 w 504"/>
                <a:gd name="T99" fmla="*/ 2147483646 h 836"/>
                <a:gd name="T100" fmla="*/ 2147483646 w 504"/>
                <a:gd name="T101" fmla="*/ 2147483646 h 836"/>
                <a:gd name="T102" fmla="*/ 2147483646 w 504"/>
                <a:gd name="T103" fmla="*/ 2147483646 h 836"/>
                <a:gd name="T104" fmla="*/ 2147483646 w 504"/>
                <a:gd name="T105" fmla="*/ 2147483646 h 836"/>
                <a:gd name="T106" fmla="*/ 2147483646 w 504"/>
                <a:gd name="T107" fmla="*/ 2147483646 h 836"/>
                <a:gd name="T108" fmla="*/ 2147483646 w 504"/>
                <a:gd name="T109" fmla="*/ 2147483646 h 8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04"/>
                <a:gd name="T166" fmla="*/ 0 h 836"/>
                <a:gd name="T167" fmla="*/ 504 w 504"/>
                <a:gd name="T168" fmla="*/ 836 h 8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04" h="836">
                  <a:moveTo>
                    <a:pt x="149" y="535"/>
                  </a:moveTo>
                  <a:lnTo>
                    <a:pt x="174" y="555"/>
                  </a:lnTo>
                  <a:lnTo>
                    <a:pt x="163" y="576"/>
                  </a:lnTo>
                  <a:lnTo>
                    <a:pt x="149" y="594"/>
                  </a:lnTo>
                  <a:lnTo>
                    <a:pt x="126" y="605"/>
                  </a:lnTo>
                  <a:lnTo>
                    <a:pt x="108" y="614"/>
                  </a:lnTo>
                  <a:lnTo>
                    <a:pt x="88" y="617"/>
                  </a:lnTo>
                  <a:lnTo>
                    <a:pt x="79" y="623"/>
                  </a:lnTo>
                  <a:lnTo>
                    <a:pt x="92" y="648"/>
                  </a:lnTo>
                  <a:lnTo>
                    <a:pt x="115" y="648"/>
                  </a:lnTo>
                  <a:lnTo>
                    <a:pt x="126" y="651"/>
                  </a:lnTo>
                  <a:lnTo>
                    <a:pt x="126" y="669"/>
                  </a:lnTo>
                  <a:lnTo>
                    <a:pt x="138" y="669"/>
                  </a:lnTo>
                  <a:lnTo>
                    <a:pt x="147" y="664"/>
                  </a:lnTo>
                  <a:lnTo>
                    <a:pt x="151" y="680"/>
                  </a:lnTo>
                  <a:lnTo>
                    <a:pt x="165" y="696"/>
                  </a:lnTo>
                  <a:lnTo>
                    <a:pt x="185" y="696"/>
                  </a:lnTo>
                  <a:lnTo>
                    <a:pt x="201" y="692"/>
                  </a:lnTo>
                  <a:lnTo>
                    <a:pt x="212" y="696"/>
                  </a:lnTo>
                  <a:lnTo>
                    <a:pt x="181" y="721"/>
                  </a:lnTo>
                  <a:lnTo>
                    <a:pt x="169" y="728"/>
                  </a:lnTo>
                  <a:lnTo>
                    <a:pt x="151" y="721"/>
                  </a:lnTo>
                  <a:lnTo>
                    <a:pt x="115" y="707"/>
                  </a:lnTo>
                  <a:lnTo>
                    <a:pt x="97" y="707"/>
                  </a:lnTo>
                  <a:lnTo>
                    <a:pt x="79" y="721"/>
                  </a:lnTo>
                  <a:lnTo>
                    <a:pt x="56" y="741"/>
                  </a:lnTo>
                  <a:lnTo>
                    <a:pt x="45" y="751"/>
                  </a:lnTo>
                  <a:lnTo>
                    <a:pt x="31" y="755"/>
                  </a:lnTo>
                  <a:lnTo>
                    <a:pt x="13" y="764"/>
                  </a:lnTo>
                  <a:lnTo>
                    <a:pt x="2" y="773"/>
                  </a:lnTo>
                  <a:lnTo>
                    <a:pt x="0" y="780"/>
                  </a:lnTo>
                  <a:lnTo>
                    <a:pt x="13" y="782"/>
                  </a:lnTo>
                  <a:lnTo>
                    <a:pt x="24" y="791"/>
                  </a:lnTo>
                  <a:lnTo>
                    <a:pt x="38" y="798"/>
                  </a:lnTo>
                  <a:lnTo>
                    <a:pt x="52" y="791"/>
                  </a:lnTo>
                  <a:lnTo>
                    <a:pt x="65" y="785"/>
                  </a:lnTo>
                  <a:lnTo>
                    <a:pt x="79" y="787"/>
                  </a:lnTo>
                  <a:lnTo>
                    <a:pt x="101" y="800"/>
                  </a:lnTo>
                  <a:lnTo>
                    <a:pt x="122" y="810"/>
                  </a:lnTo>
                  <a:lnTo>
                    <a:pt x="135" y="800"/>
                  </a:lnTo>
                  <a:lnTo>
                    <a:pt x="142" y="785"/>
                  </a:lnTo>
                  <a:lnTo>
                    <a:pt x="165" y="771"/>
                  </a:lnTo>
                  <a:lnTo>
                    <a:pt x="178" y="771"/>
                  </a:lnTo>
                  <a:lnTo>
                    <a:pt x="192" y="785"/>
                  </a:lnTo>
                  <a:lnTo>
                    <a:pt x="203" y="794"/>
                  </a:lnTo>
                  <a:lnTo>
                    <a:pt x="219" y="794"/>
                  </a:lnTo>
                  <a:lnTo>
                    <a:pt x="242" y="796"/>
                  </a:lnTo>
                  <a:lnTo>
                    <a:pt x="256" y="803"/>
                  </a:lnTo>
                  <a:lnTo>
                    <a:pt x="271" y="791"/>
                  </a:lnTo>
                  <a:lnTo>
                    <a:pt x="283" y="791"/>
                  </a:lnTo>
                  <a:lnTo>
                    <a:pt x="294" y="798"/>
                  </a:lnTo>
                  <a:lnTo>
                    <a:pt x="310" y="814"/>
                  </a:lnTo>
                  <a:lnTo>
                    <a:pt x="328" y="816"/>
                  </a:lnTo>
                  <a:lnTo>
                    <a:pt x="351" y="821"/>
                  </a:lnTo>
                  <a:lnTo>
                    <a:pt x="364" y="830"/>
                  </a:lnTo>
                  <a:lnTo>
                    <a:pt x="382" y="835"/>
                  </a:lnTo>
                  <a:lnTo>
                    <a:pt x="396" y="825"/>
                  </a:lnTo>
                  <a:lnTo>
                    <a:pt x="416" y="814"/>
                  </a:lnTo>
                  <a:lnTo>
                    <a:pt x="428" y="812"/>
                  </a:lnTo>
                  <a:lnTo>
                    <a:pt x="444" y="810"/>
                  </a:lnTo>
                  <a:lnTo>
                    <a:pt x="457" y="796"/>
                  </a:lnTo>
                  <a:lnTo>
                    <a:pt x="446" y="785"/>
                  </a:lnTo>
                  <a:lnTo>
                    <a:pt x="423" y="771"/>
                  </a:lnTo>
                  <a:lnTo>
                    <a:pt x="416" y="764"/>
                  </a:lnTo>
                  <a:lnTo>
                    <a:pt x="416" y="755"/>
                  </a:lnTo>
                  <a:lnTo>
                    <a:pt x="425" y="746"/>
                  </a:lnTo>
                  <a:lnTo>
                    <a:pt x="444" y="744"/>
                  </a:lnTo>
                  <a:lnTo>
                    <a:pt x="459" y="737"/>
                  </a:lnTo>
                  <a:lnTo>
                    <a:pt x="487" y="707"/>
                  </a:lnTo>
                  <a:lnTo>
                    <a:pt x="498" y="694"/>
                  </a:lnTo>
                  <a:lnTo>
                    <a:pt x="503" y="669"/>
                  </a:lnTo>
                  <a:lnTo>
                    <a:pt x="503" y="653"/>
                  </a:lnTo>
                  <a:lnTo>
                    <a:pt x="491" y="644"/>
                  </a:lnTo>
                  <a:lnTo>
                    <a:pt x="473" y="630"/>
                  </a:lnTo>
                  <a:lnTo>
                    <a:pt x="459" y="623"/>
                  </a:lnTo>
                  <a:lnTo>
                    <a:pt x="444" y="626"/>
                  </a:lnTo>
                  <a:lnTo>
                    <a:pt x="432" y="633"/>
                  </a:lnTo>
                  <a:lnTo>
                    <a:pt x="428" y="621"/>
                  </a:lnTo>
                  <a:lnTo>
                    <a:pt x="437" y="605"/>
                  </a:lnTo>
                  <a:lnTo>
                    <a:pt x="441" y="594"/>
                  </a:lnTo>
                  <a:lnTo>
                    <a:pt x="439" y="571"/>
                  </a:lnTo>
                  <a:lnTo>
                    <a:pt x="437" y="540"/>
                  </a:lnTo>
                  <a:lnTo>
                    <a:pt x="444" y="515"/>
                  </a:lnTo>
                  <a:lnTo>
                    <a:pt x="439" y="501"/>
                  </a:lnTo>
                  <a:lnTo>
                    <a:pt x="428" y="481"/>
                  </a:lnTo>
                  <a:lnTo>
                    <a:pt x="403" y="437"/>
                  </a:lnTo>
                  <a:lnTo>
                    <a:pt x="394" y="417"/>
                  </a:lnTo>
                  <a:lnTo>
                    <a:pt x="389" y="392"/>
                  </a:lnTo>
                  <a:lnTo>
                    <a:pt x="387" y="378"/>
                  </a:lnTo>
                  <a:lnTo>
                    <a:pt x="394" y="353"/>
                  </a:lnTo>
                  <a:lnTo>
                    <a:pt x="394" y="335"/>
                  </a:lnTo>
                  <a:lnTo>
                    <a:pt x="389" y="315"/>
                  </a:lnTo>
                  <a:lnTo>
                    <a:pt x="378" y="304"/>
                  </a:lnTo>
                  <a:lnTo>
                    <a:pt x="360" y="285"/>
                  </a:lnTo>
                  <a:lnTo>
                    <a:pt x="346" y="279"/>
                  </a:lnTo>
                  <a:lnTo>
                    <a:pt x="330" y="276"/>
                  </a:lnTo>
                  <a:lnTo>
                    <a:pt x="321" y="274"/>
                  </a:lnTo>
                  <a:lnTo>
                    <a:pt x="321" y="265"/>
                  </a:lnTo>
                  <a:lnTo>
                    <a:pt x="326" y="256"/>
                  </a:lnTo>
                  <a:lnTo>
                    <a:pt x="344" y="254"/>
                  </a:lnTo>
                  <a:lnTo>
                    <a:pt x="357" y="260"/>
                  </a:lnTo>
                  <a:lnTo>
                    <a:pt x="367" y="263"/>
                  </a:lnTo>
                  <a:lnTo>
                    <a:pt x="373" y="251"/>
                  </a:lnTo>
                  <a:lnTo>
                    <a:pt x="371" y="240"/>
                  </a:lnTo>
                  <a:lnTo>
                    <a:pt x="432" y="183"/>
                  </a:lnTo>
                  <a:lnTo>
                    <a:pt x="444" y="172"/>
                  </a:lnTo>
                  <a:lnTo>
                    <a:pt x="444" y="147"/>
                  </a:lnTo>
                  <a:lnTo>
                    <a:pt x="428" y="133"/>
                  </a:lnTo>
                  <a:lnTo>
                    <a:pt x="412" y="131"/>
                  </a:lnTo>
                  <a:lnTo>
                    <a:pt x="396" y="108"/>
                  </a:lnTo>
                  <a:lnTo>
                    <a:pt x="367" y="108"/>
                  </a:lnTo>
                  <a:lnTo>
                    <a:pt x="342" y="113"/>
                  </a:lnTo>
                  <a:lnTo>
                    <a:pt x="335" y="111"/>
                  </a:lnTo>
                  <a:lnTo>
                    <a:pt x="328" y="102"/>
                  </a:lnTo>
                  <a:lnTo>
                    <a:pt x="342" y="93"/>
                  </a:lnTo>
                  <a:lnTo>
                    <a:pt x="353" y="81"/>
                  </a:lnTo>
                  <a:lnTo>
                    <a:pt x="378" y="58"/>
                  </a:lnTo>
                  <a:lnTo>
                    <a:pt x="398" y="56"/>
                  </a:lnTo>
                  <a:lnTo>
                    <a:pt x="419" y="40"/>
                  </a:lnTo>
                  <a:lnTo>
                    <a:pt x="437" y="27"/>
                  </a:lnTo>
                  <a:lnTo>
                    <a:pt x="394" y="15"/>
                  </a:lnTo>
                  <a:lnTo>
                    <a:pt x="376" y="13"/>
                  </a:lnTo>
                  <a:lnTo>
                    <a:pt x="355" y="11"/>
                  </a:lnTo>
                  <a:lnTo>
                    <a:pt x="330" y="0"/>
                  </a:lnTo>
                  <a:lnTo>
                    <a:pt x="308" y="24"/>
                  </a:lnTo>
                  <a:lnTo>
                    <a:pt x="310" y="36"/>
                  </a:lnTo>
                  <a:lnTo>
                    <a:pt x="296" y="40"/>
                  </a:lnTo>
                  <a:lnTo>
                    <a:pt x="278" y="54"/>
                  </a:lnTo>
                  <a:lnTo>
                    <a:pt x="258" y="61"/>
                  </a:lnTo>
                  <a:lnTo>
                    <a:pt x="258" y="79"/>
                  </a:lnTo>
                  <a:lnTo>
                    <a:pt x="256" y="93"/>
                  </a:lnTo>
                  <a:lnTo>
                    <a:pt x="240" y="115"/>
                  </a:lnTo>
                  <a:lnTo>
                    <a:pt x="212" y="145"/>
                  </a:lnTo>
                  <a:lnTo>
                    <a:pt x="203" y="161"/>
                  </a:lnTo>
                  <a:lnTo>
                    <a:pt x="208" y="170"/>
                  </a:lnTo>
                  <a:lnTo>
                    <a:pt x="235" y="167"/>
                  </a:lnTo>
                  <a:lnTo>
                    <a:pt x="237" y="172"/>
                  </a:lnTo>
                  <a:lnTo>
                    <a:pt x="237" y="183"/>
                  </a:lnTo>
                  <a:lnTo>
                    <a:pt x="201" y="231"/>
                  </a:lnTo>
                  <a:lnTo>
                    <a:pt x="188" y="256"/>
                  </a:lnTo>
                  <a:lnTo>
                    <a:pt x="178" y="279"/>
                  </a:lnTo>
                  <a:lnTo>
                    <a:pt x="188" y="290"/>
                  </a:lnTo>
                  <a:lnTo>
                    <a:pt x="206" y="270"/>
                  </a:lnTo>
                  <a:lnTo>
                    <a:pt x="222" y="245"/>
                  </a:lnTo>
                  <a:lnTo>
                    <a:pt x="233" y="251"/>
                  </a:lnTo>
                  <a:lnTo>
                    <a:pt x="235" y="288"/>
                  </a:lnTo>
                  <a:lnTo>
                    <a:pt x="237" y="310"/>
                  </a:lnTo>
                  <a:lnTo>
                    <a:pt x="215" y="322"/>
                  </a:lnTo>
                  <a:lnTo>
                    <a:pt x="201" y="338"/>
                  </a:lnTo>
                  <a:lnTo>
                    <a:pt x="197" y="349"/>
                  </a:lnTo>
                  <a:lnTo>
                    <a:pt x="224" y="374"/>
                  </a:lnTo>
                  <a:lnTo>
                    <a:pt x="251" y="369"/>
                  </a:lnTo>
                  <a:lnTo>
                    <a:pt x="256" y="385"/>
                  </a:lnTo>
                  <a:lnTo>
                    <a:pt x="283" y="367"/>
                  </a:lnTo>
                  <a:lnTo>
                    <a:pt x="280" y="381"/>
                  </a:lnTo>
                  <a:lnTo>
                    <a:pt x="258" y="408"/>
                  </a:lnTo>
                  <a:lnTo>
                    <a:pt x="269" y="437"/>
                  </a:lnTo>
                  <a:lnTo>
                    <a:pt x="271" y="453"/>
                  </a:lnTo>
                  <a:lnTo>
                    <a:pt x="294" y="456"/>
                  </a:lnTo>
                  <a:lnTo>
                    <a:pt x="294" y="469"/>
                  </a:lnTo>
                  <a:lnTo>
                    <a:pt x="269" y="503"/>
                  </a:lnTo>
                  <a:lnTo>
                    <a:pt x="258" y="499"/>
                  </a:lnTo>
                  <a:lnTo>
                    <a:pt x="249" y="508"/>
                  </a:lnTo>
                  <a:lnTo>
                    <a:pt x="246" y="526"/>
                  </a:lnTo>
                  <a:lnTo>
                    <a:pt x="219" y="510"/>
                  </a:lnTo>
                  <a:lnTo>
                    <a:pt x="149" y="535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8" name="Freeform 57"/>
            <p:cNvSpPr>
              <a:spLocks/>
            </p:cNvSpPr>
            <p:nvPr/>
          </p:nvSpPr>
          <p:spPr bwMode="auto">
            <a:xfrm>
              <a:off x="7653014" y="2859453"/>
              <a:ext cx="62370" cy="56127"/>
            </a:xfrm>
            <a:custGeom>
              <a:avLst/>
              <a:gdLst>
                <a:gd name="T0" fmla="*/ 2147483646 w 42"/>
                <a:gd name="T1" fmla="*/ 0 h 38"/>
                <a:gd name="T2" fmla="*/ 2147483646 w 42"/>
                <a:gd name="T3" fmla="*/ 2147483646 h 38"/>
                <a:gd name="T4" fmla="*/ 2147483646 w 42"/>
                <a:gd name="T5" fmla="*/ 2147483646 h 38"/>
                <a:gd name="T6" fmla="*/ 2147483646 w 42"/>
                <a:gd name="T7" fmla="*/ 2147483646 h 38"/>
                <a:gd name="T8" fmla="*/ 2147483646 w 42"/>
                <a:gd name="T9" fmla="*/ 2147483646 h 38"/>
                <a:gd name="T10" fmla="*/ 0 w 42"/>
                <a:gd name="T11" fmla="*/ 2147483646 h 38"/>
                <a:gd name="T12" fmla="*/ 2147483646 w 42"/>
                <a:gd name="T13" fmla="*/ 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38"/>
                <a:gd name="T23" fmla="*/ 42 w 42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38">
                  <a:moveTo>
                    <a:pt x="22" y="0"/>
                  </a:moveTo>
                  <a:lnTo>
                    <a:pt x="38" y="2"/>
                  </a:lnTo>
                  <a:lnTo>
                    <a:pt x="41" y="17"/>
                  </a:lnTo>
                  <a:lnTo>
                    <a:pt x="22" y="31"/>
                  </a:lnTo>
                  <a:lnTo>
                    <a:pt x="2" y="37"/>
                  </a:lnTo>
                  <a:lnTo>
                    <a:pt x="0" y="19"/>
                  </a:lnTo>
                  <a:lnTo>
                    <a:pt x="22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9" name="Freeform 58"/>
            <p:cNvSpPr>
              <a:spLocks/>
            </p:cNvSpPr>
            <p:nvPr/>
          </p:nvSpPr>
          <p:spPr bwMode="auto">
            <a:xfrm>
              <a:off x="7609356" y="2576734"/>
              <a:ext cx="64448" cy="54049"/>
            </a:xfrm>
            <a:custGeom>
              <a:avLst/>
              <a:gdLst>
                <a:gd name="T0" fmla="*/ 2147483646 w 43"/>
                <a:gd name="T1" fmla="*/ 0 h 38"/>
                <a:gd name="T2" fmla="*/ 2147483646 w 43"/>
                <a:gd name="T3" fmla="*/ 2147483646 h 38"/>
                <a:gd name="T4" fmla="*/ 2147483646 w 43"/>
                <a:gd name="T5" fmla="*/ 2147483646 h 38"/>
                <a:gd name="T6" fmla="*/ 2147483646 w 43"/>
                <a:gd name="T7" fmla="*/ 2147483646 h 38"/>
                <a:gd name="T8" fmla="*/ 0 w 43"/>
                <a:gd name="T9" fmla="*/ 2147483646 h 38"/>
                <a:gd name="T10" fmla="*/ 2147483646 w 43"/>
                <a:gd name="T11" fmla="*/ 2147483646 h 38"/>
                <a:gd name="T12" fmla="*/ 2147483646 w 43"/>
                <a:gd name="T13" fmla="*/ 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38"/>
                <a:gd name="T23" fmla="*/ 43 w 43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38">
                  <a:moveTo>
                    <a:pt x="35" y="0"/>
                  </a:moveTo>
                  <a:lnTo>
                    <a:pt x="42" y="17"/>
                  </a:lnTo>
                  <a:lnTo>
                    <a:pt x="22" y="31"/>
                  </a:lnTo>
                  <a:lnTo>
                    <a:pt x="4" y="37"/>
                  </a:lnTo>
                  <a:lnTo>
                    <a:pt x="0" y="19"/>
                  </a:lnTo>
                  <a:lnTo>
                    <a:pt x="8" y="5"/>
                  </a:lnTo>
                  <a:lnTo>
                    <a:pt x="35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0" name="Freeform 59"/>
            <p:cNvSpPr>
              <a:spLocks/>
            </p:cNvSpPr>
            <p:nvPr/>
          </p:nvSpPr>
          <p:spPr bwMode="auto">
            <a:xfrm>
              <a:off x="7704989" y="2358458"/>
              <a:ext cx="51974" cy="83153"/>
            </a:xfrm>
            <a:custGeom>
              <a:avLst/>
              <a:gdLst>
                <a:gd name="T0" fmla="*/ 2147483646 w 36"/>
                <a:gd name="T1" fmla="*/ 2147483646 h 58"/>
                <a:gd name="T2" fmla="*/ 2147483646 w 36"/>
                <a:gd name="T3" fmla="*/ 2147483646 h 58"/>
                <a:gd name="T4" fmla="*/ 2147483646 w 36"/>
                <a:gd name="T5" fmla="*/ 2147483646 h 58"/>
                <a:gd name="T6" fmla="*/ 2147483646 w 36"/>
                <a:gd name="T7" fmla="*/ 2147483646 h 58"/>
                <a:gd name="T8" fmla="*/ 2147483646 w 36"/>
                <a:gd name="T9" fmla="*/ 0 h 58"/>
                <a:gd name="T10" fmla="*/ 0 w 36"/>
                <a:gd name="T11" fmla="*/ 2147483646 h 58"/>
                <a:gd name="T12" fmla="*/ 2147483646 w 36"/>
                <a:gd name="T13" fmla="*/ 2147483646 h 58"/>
                <a:gd name="T14" fmla="*/ 2147483646 w 36"/>
                <a:gd name="T15" fmla="*/ 2147483646 h 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58"/>
                <a:gd name="T26" fmla="*/ 36 w 36"/>
                <a:gd name="T27" fmla="*/ 58 h 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58">
                  <a:moveTo>
                    <a:pt x="14" y="57"/>
                  </a:moveTo>
                  <a:lnTo>
                    <a:pt x="35" y="43"/>
                  </a:lnTo>
                  <a:lnTo>
                    <a:pt x="28" y="25"/>
                  </a:lnTo>
                  <a:lnTo>
                    <a:pt x="21" y="13"/>
                  </a:lnTo>
                  <a:lnTo>
                    <a:pt x="14" y="0"/>
                  </a:lnTo>
                  <a:lnTo>
                    <a:pt x="0" y="6"/>
                  </a:lnTo>
                  <a:lnTo>
                    <a:pt x="7" y="27"/>
                  </a:lnTo>
                  <a:lnTo>
                    <a:pt x="14" y="57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1" name="Freeform 60"/>
            <p:cNvSpPr>
              <a:spLocks/>
            </p:cNvSpPr>
            <p:nvPr/>
          </p:nvSpPr>
          <p:spPr bwMode="auto">
            <a:xfrm>
              <a:off x="7457588" y="2686911"/>
              <a:ext cx="160083" cy="157990"/>
            </a:xfrm>
            <a:custGeom>
              <a:avLst/>
              <a:gdLst>
                <a:gd name="T0" fmla="*/ 2147483646 w 109"/>
                <a:gd name="T1" fmla="*/ 0 h 109"/>
                <a:gd name="T2" fmla="*/ 2147483646 w 109"/>
                <a:gd name="T3" fmla="*/ 0 h 109"/>
                <a:gd name="T4" fmla="*/ 2147483646 w 109"/>
                <a:gd name="T5" fmla="*/ 2147483646 h 109"/>
                <a:gd name="T6" fmla="*/ 2147483646 w 109"/>
                <a:gd name="T7" fmla="*/ 2147483646 h 109"/>
                <a:gd name="T8" fmla="*/ 2147483646 w 109"/>
                <a:gd name="T9" fmla="*/ 2147483646 h 109"/>
                <a:gd name="T10" fmla="*/ 2147483646 w 109"/>
                <a:gd name="T11" fmla="*/ 2147483646 h 109"/>
                <a:gd name="T12" fmla="*/ 2147483646 w 109"/>
                <a:gd name="T13" fmla="*/ 2147483646 h 109"/>
                <a:gd name="T14" fmla="*/ 2147483646 w 109"/>
                <a:gd name="T15" fmla="*/ 2147483646 h 109"/>
                <a:gd name="T16" fmla="*/ 2147483646 w 109"/>
                <a:gd name="T17" fmla="*/ 2147483646 h 109"/>
                <a:gd name="T18" fmla="*/ 2147483646 w 109"/>
                <a:gd name="T19" fmla="*/ 2147483646 h 109"/>
                <a:gd name="T20" fmla="*/ 2147483646 w 109"/>
                <a:gd name="T21" fmla="*/ 2147483646 h 109"/>
                <a:gd name="T22" fmla="*/ 2147483646 w 109"/>
                <a:gd name="T23" fmla="*/ 2147483646 h 109"/>
                <a:gd name="T24" fmla="*/ 2147483646 w 109"/>
                <a:gd name="T25" fmla="*/ 2147483646 h 109"/>
                <a:gd name="T26" fmla="*/ 0 w 109"/>
                <a:gd name="T27" fmla="*/ 2147483646 h 109"/>
                <a:gd name="T28" fmla="*/ 2147483646 w 109"/>
                <a:gd name="T29" fmla="*/ 0 h 10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9"/>
                <a:gd name="T46" fmla="*/ 0 h 109"/>
                <a:gd name="T47" fmla="*/ 109 w 109"/>
                <a:gd name="T48" fmla="*/ 109 h 10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9" h="109">
                  <a:moveTo>
                    <a:pt x="38" y="0"/>
                  </a:moveTo>
                  <a:lnTo>
                    <a:pt x="63" y="0"/>
                  </a:lnTo>
                  <a:lnTo>
                    <a:pt x="81" y="4"/>
                  </a:lnTo>
                  <a:lnTo>
                    <a:pt x="94" y="22"/>
                  </a:lnTo>
                  <a:lnTo>
                    <a:pt x="105" y="49"/>
                  </a:lnTo>
                  <a:lnTo>
                    <a:pt x="108" y="74"/>
                  </a:lnTo>
                  <a:lnTo>
                    <a:pt x="96" y="87"/>
                  </a:lnTo>
                  <a:lnTo>
                    <a:pt x="92" y="103"/>
                  </a:lnTo>
                  <a:lnTo>
                    <a:pt x="78" y="108"/>
                  </a:lnTo>
                  <a:lnTo>
                    <a:pt x="67" y="94"/>
                  </a:lnTo>
                  <a:lnTo>
                    <a:pt x="56" y="67"/>
                  </a:lnTo>
                  <a:lnTo>
                    <a:pt x="49" y="58"/>
                  </a:lnTo>
                  <a:lnTo>
                    <a:pt x="27" y="56"/>
                  </a:lnTo>
                  <a:lnTo>
                    <a:pt x="0" y="29"/>
                  </a:lnTo>
                  <a:lnTo>
                    <a:pt x="38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2" name="Freeform 61"/>
            <p:cNvSpPr>
              <a:spLocks/>
            </p:cNvSpPr>
            <p:nvPr/>
          </p:nvSpPr>
          <p:spPr bwMode="auto">
            <a:xfrm>
              <a:off x="7692515" y="2131868"/>
              <a:ext cx="85238" cy="62364"/>
            </a:xfrm>
            <a:custGeom>
              <a:avLst/>
              <a:gdLst>
                <a:gd name="T0" fmla="*/ 2147483646 w 58"/>
                <a:gd name="T1" fmla="*/ 0 h 43"/>
                <a:gd name="T2" fmla="*/ 2147483646 w 58"/>
                <a:gd name="T3" fmla="*/ 2147483646 h 43"/>
                <a:gd name="T4" fmla="*/ 2147483646 w 58"/>
                <a:gd name="T5" fmla="*/ 2147483646 h 43"/>
                <a:gd name="T6" fmla="*/ 2147483646 w 58"/>
                <a:gd name="T7" fmla="*/ 2147483646 h 43"/>
                <a:gd name="T8" fmla="*/ 2147483646 w 58"/>
                <a:gd name="T9" fmla="*/ 2147483646 h 43"/>
                <a:gd name="T10" fmla="*/ 0 w 58"/>
                <a:gd name="T11" fmla="*/ 2147483646 h 43"/>
                <a:gd name="T12" fmla="*/ 0 w 58"/>
                <a:gd name="T13" fmla="*/ 2147483646 h 43"/>
                <a:gd name="T14" fmla="*/ 2147483646 w 58"/>
                <a:gd name="T15" fmla="*/ 0 h 43"/>
                <a:gd name="T16" fmla="*/ 2147483646 w 58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43"/>
                <a:gd name="T29" fmla="*/ 58 w 58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43">
                  <a:moveTo>
                    <a:pt x="50" y="0"/>
                  </a:moveTo>
                  <a:lnTo>
                    <a:pt x="57" y="9"/>
                  </a:lnTo>
                  <a:lnTo>
                    <a:pt x="34" y="21"/>
                  </a:lnTo>
                  <a:lnTo>
                    <a:pt x="13" y="42"/>
                  </a:lnTo>
                  <a:lnTo>
                    <a:pt x="2" y="37"/>
                  </a:lnTo>
                  <a:lnTo>
                    <a:pt x="0" y="14"/>
                  </a:lnTo>
                  <a:lnTo>
                    <a:pt x="0" y="7"/>
                  </a:lnTo>
                  <a:lnTo>
                    <a:pt x="34" y="0"/>
                  </a:lnTo>
                  <a:lnTo>
                    <a:pt x="50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3" name="Freeform 62"/>
            <p:cNvSpPr>
              <a:spLocks/>
            </p:cNvSpPr>
            <p:nvPr/>
          </p:nvSpPr>
          <p:spPr bwMode="auto">
            <a:xfrm>
              <a:off x="7181083" y="720352"/>
              <a:ext cx="615382" cy="523861"/>
            </a:xfrm>
            <a:custGeom>
              <a:avLst/>
              <a:gdLst>
                <a:gd name="T0" fmla="*/ 2147483646 w 416"/>
                <a:gd name="T1" fmla="*/ 2147483646 h 363"/>
                <a:gd name="T2" fmla="*/ 2147483646 w 416"/>
                <a:gd name="T3" fmla="*/ 2147483646 h 363"/>
                <a:gd name="T4" fmla="*/ 2147483646 w 416"/>
                <a:gd name="T5" fmla="*/ 2147483646 h 363"/>
                <a:gd name="T6" fmla="*/ 2147483646 w 416"/>
                <a:gd name="T7" fmla="*/ 2147483646 h 363"/>
                <a:gd name="T8" fmla="*/ 0 w 416"/>
                <a:gd name="T9" fmla="*/ 2147483646 h 363"/>
                <a:gd name="T10" fmla="*/ 2147483646 w 416"/>
                <a:gd name="T11" fmla="*/ 2147483646 h 363"/>
                <a:gd name="T12" fmla="*/ 2147483646 w 416"/>
                <a:gd name="T13" fmla="*/ 2147483646 h 363"/>
                <a:gd name="T14" fmla="*/ 2147483646 w 416"/>
                <a:gd name="T15" fmla="*/ 2147483646 h 363"/>
                <a:gd name="T16" fmla="*/ 2147483646 w 416"/>
                <a:gd name="T17" fmla="*/ 2147483646 h 363"/>
                <a:gd name="T18" fmla="*/ 2147483646 w 416"/>
                <a:gd name="T19" fmla="*/ 2147483646 h 363"/>
                <a:gd name="T20" fmla="*/ 2147483646 w 416"/>
                <a:gd name="T21" fmla="*/ 2147483646 h 363"/>
                <a:gd name="T22" fmla="*/ 2147483646 w 416"/>
                <a:gd name="T23" fmla="*/ 2147483646 h 363"/>
                <a:gd name="T24" fmla="*/ 2147483646 w 416"/>
                <a:gd name="T25" fmla="*/ 2147483646 h 363"/>
                <a:gd name="T26" fmla="*/ 2147483646 w 416"/>
                <a:gd name="T27" fmla="*/ 2147483646 h 363"/>
                <a:gd name="T28" fmla="*/ 2147483646 w 416"/>
                <a:gd name="T29" fmla="*/ 2147483646 h 363"/>
                <a:gd name="T30" fmla="*/ 2147483646 w 416"/>
                <a:gd name="T31" fmla="*/ 2147483646 h 363"/>
                <a:gd name="T32" fmla="*/ 2147483646 w 416"/>
                <a:gd name="T33" fmla="*/ 2147483646 h 363"/>
                <a:gd name="T34" fmla="*/ 2147483646 w 416"/>
                <a:gd name="T35" fmla="*/ 2147483646 h 363"/>
                <a:gd name="T36" fmla="*/ 2147483646 w 416"/>
                <a:gd name="T37" fmla="*/ 2147483646 h 363"/>
                <a:gd name="T38" fmla="*/ 2147483646 w 416"/>
                <a:gd name="T39" fmla="*/ 2147483646 h 363"/>
                <a:gd name="T40" fmla="*/ 2147483646 w 416"/>
                <a:gd name="T41" fmla="*/ 2147483646 h 363"/>
                <a:gd name="T42" fmla="*/ 2147483646 w 416"/>
                <a:gd name="T43" fmla="*/ 2147483646 h 363"/>
                <a:gd name="T44" fmla="*/ 2147483646 w 416"/>
                <a:gd name="T45" fmla="*/ 2147483646 h 363"/>
                <a:gd name="T46" fmla="*/ 2147483646 w 416"/>
                <a:gd name="T47" fmla="*/ 2147483646 h 363"/>
                <a:gd name="T48" fmla="*/ 2147483646 w 416"/>
                <a:gd name="T49" fmla="*/ 2147483646 h 363"/>
                <a:gd name="T50" fmla="*/ 2147483646 w 416"/>
                <a:gd name="T51" fmla="*/ 2147483646 h 363"/>
                <a:gd name="T52" fmla="*/ 2147483646 w 416"/>
                <a:gd name="T53" fmla="*/ 2147483646 h 363"/>
                <a:gd name="T54" fmla="*/ 2147483646 w 416"/>
                <a:gd name="T55" fmla="*/ 2147483646 h 363"/>
                <a:gd name="T56" fmla="*/ 2147483646 w 416"/>
                <a:gd name="T57" fmla="*/ 2147483646 h 363"/>
                <a:gd name="T58" fmla="*/ 2147483646 w 416"/>
                <a:gd name="T59" fmla="*/ 2147483646 h 363"/>
                <a:gd name="T60" fmla="*/ 2147483646 w 416"/>
                <a:gd name="T61" fmla="*/ 2147483646 h 363"/>
                <a:gd name="T62" fmla="*/ 2147483646 w 416"/>
                <a:gd name="T63" fmla="*/ 2147483646 h 363"/>
                <a:gd name="T64" fmla="*/ 2147483646 w 416"/>
                <a:gd name="T65" fmla="*/ 2147483646 h 363"/>
                <a:gd name="T66" fmla="*/ 2147483646 w 416"/>
                <a:gd name="T67" fmla="*/ 2147483646 h 363"/>
                <a:gd name="T68" fmla="*/ 2147483646 w 416"/>
                <a:gd name="T69" fmla="*/ 2147483646 h 363"/>
                <a:gd name="T70" fmla="*/ 2147483646 w 416"/>
                <a:gd name="T71" fmla="*/ 0 h 363"/>
                <a:gd name="T72" fmla="*/ 2147483646 w 416"/>
                <a:gd name="T73" fmla="*/ 2147483646 h 363"/>
                <a:gd name="T74" fmla="*/ 2147483646 w 416"/>
                <a:gd name="T75" fmla="*/ 2147483646 h 363"/>
                <a:gd name="T76" fmla="*/ 2147483646 w 416"/>
                <a:gd name="T77" fmla="*/ 2147483646 h 363"/>
                <a:gd name="T78" fmla="*/ 2147483646 w 416"/>
                <a:gd name="T79" fmla="*/ 2147483646 h 363"/>
                <a:gd name="T80" fmla="*/ 2147483646 w 416"/>
                <a:gd name="T81" fmla="*/ 2147483646 h 363"/>
                <a:gd name="T82" fmla="*/ 2147483646 w 416"/>
                <a:gd name="T83" fmla="*/ 2147483646 h 363"/>
                <a:gd name="T84" fmla="*/ 2147483646 w 416"/>
                <a:gd name="T85" fmla="*/ 2147483646 h 363"/>
                <a:gd name="T86" fmla="*/ 2147483646 w 416"/>
                <a:gd name="T87" fmla="*/ 2147483646 h 363"/>
                <a:gd name="T88" fmla="*/ 2147483646 w 416"/>
                <a:gd name="T89" fmla="*/ 2147483646 h 363"/>
                <a:gd name="T90" fmla="*/ 2147483646 w 416"/>
                <a:gd name="T91" fmla="*/ 2147483646 h 363"/>
                <a:gd name="T92" fmla="*/ 2147483646 w 416"/>
                <a:gd name="T93" fmla="*/ 2147483646 h 363"/>
                <a:gd name="T94" fmla="*/ 2147483646 w 416"/>
                <a:gd name="T95" fmla="*/ 2147483646 h 363"/>
                <a:gd name="T96" fmla="*/ 2147483646 w 416"/>
                <a:gd name="T97" fmla="*/ 2147483646 h 3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16"/>
                <a:gd name="T148" fmla="*/ 0 h 363"/>
                <a:gd name="T149" fmla="*/ 416 w 416"/>
                <a:gd name="T150" fmla="*/ 363 h 36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16" h="363">
                  <a:moveTo>
                    <a:pt x="31" y="84"/>
                  </a:moveTo>
                  <a:lnTo>
                    <a:pt x="20" y="97"/>
                  </a:lnTo>
                  <a:lnTo>
                    <a:pt x="34" y="122"/>
                  </a:lnTo>
                  <a:lnTo>
                    <a:pt x="49" y="127"/>
                  </a:lnTo>
                  <a:lnTo>
                    <a:pt x="65" y="138"/>
                  </a:lnTo>
                  <a:lnTo>
                    <a:pt x="65" y="177"/>
                  </a:lnTo>
                  <a:lnTo>
                    <a:pt x="52" y="204"/>
                  </a:lnTo>
                  <a:lnTo>
                    <a:pt x="38" y="211"/>
                  </a:lnTo>
                  <a:lnTo>
                    <a:pt x="4" y="204"/>
                  </a:lnTo>
                  <a:lnTo>
                    <a:pt x="0" y="209"/>
                  </a:lnTo>
                  <a:lnTo>
                    <a:pt x="40" y="250"/>
                  </a:lnTo>
                  <a:lnTo>
                    <a:pt x="54" y="257"/>
                  </a:lnTo>
                  <a:lnTo>
                    <a:pt x="61" y="286"/>
                  </a:lnTo>
                  <a:lnTo>
                    <a:pt x="74" y="316"/>
                  </a:lnTo>
                  <a:lnTo>
                    <a:pt x="99" y="336"/>
                  </a:lnTo>
                  <a:lnTo>
                    <a:pt x="126" y="341"/>
                  </a:lnTo>
                  <a:lnTo>
                    <a:pt x="142" y="355"/>
                  </a:lnTo>
                  <a:lnTo>
                    <a:pt x="158" y="355"/>
                  </a:lnTo>
                  <a:lnTo>
                    <a:pt x="176" y="346"/>
                  </a:lnTo>
                  <a:lnTo>
                    <a:pt x="213" y="355"/>
                  </a:lnTo>
                  <a:lnTo>
                    <a:pt x="233" y="362"/>
                  </a:lnTo>
                  <a:lnTo>
                    <a:pt x="258" y="357"/>
                  </a:lnTo>
                  <a:lnTo>
                    <a:pt x="274" y="355"/>
                  </a:lnTo>
                  <a:lnTo>
                    <a:pt x="288" y="341"/>
                  </a:lnTo>
                  <a:lnTo>
                    <a:pt x="299" y="346"/>
                  </a:lnTo>
                  <a:lnTo>
                    <a:pt x="312" y="357"/>
                  </a:lnTo>
                  <a:lnTo>
                    <a:pt x="328" y="350"/>
                  </a:lnTo>
                  <a:lnTo>
                    <a:pt x="340" y="339"/>
                  </a:lnTo>
                  <a:lnTo>
                    <a:pt x="349" y="330"/>
                  </a:lnTo>
                  <a:lnTo>
                    <a:pt x="380" y="323"/>
                  </a:lnTo>
                  <a:lnTo>
                    <a:pt x="387" y="314"/>
                  </a:lnTo>
                  <a:lnTo>
                    <a:pt x="392" y="298"/>
                  </a:lnTo>
                  <a:lnTo>
                    <a:pt x="412" y="282"/>
                  </a:lnTo>
                  <a:lnTo>
                    <a:pt x="415" y="268"/>
                  </a:lnTo>
                  <a:lnTo>
                    <a:pt x="408" y="259"/>
                  </a:lnTo>
                  <a:lnTo>
                    <a:pt x="396" y="245"/>
                  </a:lnTo>
                  <a:lnTo>
                    <a:pt x="394" y="193"/>
                  </a:lnTo>
                  <a:lnTo>
                    <a:pt x="410" y="186"/>
                  </a:lnTo>
                  <a:lnTo>
                    <a:pt x="401" y="170"/>
                  </a:lnTo>
                  <a:lnTo>
                    <a:pt x="387" y="170"/>
                  </a:lnTo>
                  <a:lnTo>
                    <a:pt x="378" y="170"/>
                  </a:lnTo>
                  <a:lnTo>
                    <a:pt x="383" y="161"/>
                  </a:lnTo>
                  <a:lnTo>
                    <a:pt x="378" y="145"/>
                  </a:lnTo>
                  <a:lnTo>
                    <a:pt x="369" y="141"/>
                  </a:lnTo>
                  <a:lnTo>
                    <a:pt x="351" y="150"/>
                  </a:lnTo>
                  <a:lnTo>
                    <a:pt x="337" y="163"/>
                  </a:lnTo>
                  <a:lnTo>
                    <a:pt x="328" y="161"/>
                  </a:lnTo>
                  <a:lnTo>
                    <a:pt x="317" y="154"/>
                  </a:lnTo>
                  <a:lnTo>
                    <a:pt x="301" y="145"/>
                  </a:lnTo>
                  <a:lnTo>
                    <a:pt x="283" y="141"/>
                  </a:lnTo>
                  <a:lnTo>
                    <a:pt x="274" y="145"/>
                  </a:lnTo>
                  <a:lnTo>
                    <a:pt x="265" y="138"/>
                  </a:lnTo>
                  <a:lnTo>
                    <a:pt x="265" y="125"/>
                  </a:lnTo>
                  <a:lnTo>
                    <a:pt x="256" y="122"/>
                  </a:lnTo>
                  <a:lnTo>
                    <a:pt x="238" y="127"/>
                  </a:lnTo>
                  <a:lnTo>
                    <a:pt x="219" y="125"/>
                  </a:lnTo>
                  <a:lnTo>
                    <a:pt x="219" y="116"/>
                  </a:lnTo>
                  <a:lnTo>
                    <a:pt x="213" y="107"/>
                  </a:lnTo>
                  <a:lnTo>
                    <a:pt x="201" y="104"/>
                  </a:lnTo>
                  <a:lnTo>
                    <a:pt x="195" y="116"/>
                  </a:lnTo>
                  <a:lnTo>
                    <a:pt x="190" y="120"/>
                  </a:lnTo>
                  <a:lnTo>
                    <a:pt x="183" y="116"/>
                  </a:lnTo>
                  <a:lnTo>
                    <a:pt x="170" y="118"/>
                  </a:lnTo>
                  <a:lnTo>
                    <a:pt x="158" y="129"/>
                  </a:lnTo>
                  <a:lnTo>
                    <a:pt x="149" y="120"/>
                  </a:lnTo>
                  <a:lnTo>
                    <a:pt x="151" y="91"/>
                  </a:lnTo>
                  <a:lnTo>
                    <a:pt x="161" y="75"/>
                  </a:lnTo>
                  <a:lnTo>
                    <a:pt x="170" y="66"/>
                  </a:lnTo>
                  <a:lnTo>
                    <a:pt x="167" y="45"/>
                  </a:lnTo>
                  <a:lnTo>
                    <a:pt x="170" y="22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49" y="9"/>
                  </a:lnTo>
                  <a:lnTo>
                    <a:pt x="145" y="29"/>
                  </a:lnTo>
                  <a:lnTo>
                    <a:pt x="138" y="45"/>
                  </a:lnTo>
                  <a:lnTo>
                    <a:pt x="129" y="31"/>
                  </a:lnTo>
                  <a:lnTo>
                    <a:pt x="136" y="15"/>
                  </a:lnTo>
                  <a:lnTo>
                    <a:pt x="124" y="6"/>
                  </a:lnTo>
                  <a:lnTo>
                    <a:pt x="106" y="9"/>
                  </a:lnTo>
                  <a:lnTo>
                    <a:pt x="99" y="20"/>
                  </a:lnTo>
                  <a:lnTo>
                    <a:pt x="104" y="29"/>
                  </a:lnTo>
                  <a:lnTo>
                    <a:pt x="97" y="40"/>
                  </a:lnTo>
                  <a:lnTo>
                    <a:pt x="90" y="36"/>
                  </a:lnTo>
                  <a:lnTo>
                    <a:pt x="79" y="27"/>
                  </a:lnTo>
                  <a:lnTo>
                    <a:pt x="70" y="29"/>
                  </a:lnTo>
                  <a:lnTo>
                    <a:pt x="63" y="40"/>
                  </a:lnTo>
                  <a:lnTo>
                    <a:pt x="72" y="56"/>
                  </a:lnTo>
                  <a:lnTo>
                    <a:pt x="88" y="59"/>
                  </a:lnTo>
                  <a:lnTo>
                    <a:pt x="106" y="77"/>
                  </a:lnTo>
                  <a:lnTo>
                    <a:pt x="113" y="81"/>
                  </a:lnTo>
                  <a:lnTo>
                    <a:pt x="113" y="93"/>
                  </a:lnTo>
                  <a:lnTo>
                    <a:pt x="97" y="95"/>
                  </a:lnTo>
                  <a:lnTo>
                    <a:pt x="99" y="111"/>
                  </a:lnTo>
                  <a:lnTo>
                    <a:pt x="106" y="120"/>
                  </a:lnTo>
                  <a:lnTo>
                    <a:pt x="99" y="129"/>
                  </a:lnTo>
                  <a:lnTo>
                    <a:pt x="86" y="127"/>
                  </a:lnTo>
                  <a:lnTo>
                    <a:pt x="65" y="107"/>
                  </a:lnTo>
                  <a:lnTo>
                    <a:pt x="49" y="93"/>
                  </a:lnTo>
                  <a:lnTo>
                    <a:pt x="31" y="84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54" name="Group 53"/>
            <p:cNvGrpSpPr>
              <a:grpSpLocks/>
            </p:cNvGrpSpPr>
            <p:nvPr/>
          </p:nvGrpSpPr>
          <p:grpSpPr bwMode="auto">
            <a:xfrm>
              <a:off x="9110969" y="1109374"/>
              <a:ext cx="925039" cy="1907358"/>
              <a:chOff x="3324" y="947"/>
              <a:chExt cx="626" cy="1332"/>
            </a:xfrm>
            <a:solidFill>
              <a:srgbClr val="FFFFFF">
                <a:lumMod val="85000"/>
              </a:srgbClr>
            </a:solidFill>
          </p:grpSpPr>
          <p:sp>
            <p:nvSpPr>
              <p:cNvPr id="75" name="Freeform 60"/>
              <p:cNvSpPr>
                <a:spLocks/>
              </p:cNvSpPr>
              <p:nvPr/>
            </p:nvSpPr>
            <p:spPr bwMode="auto">
              <a:xfrm>
                <a:off x="3573" y="2099"/>
                <a:ext cx="42" cy="103"/>
              </a:xfrm>
              <a:custGeom>
                <a:avLst/>
                <a:gdLst>
                  <a:gd name="T0" fmla="*/ 41 w 42"/>
                  <a:gd name="T1" fmla="*/ 0 h 103"/>
                  <a:gd name="T2" fmla="*/ 38 w 42"/>
                  <a:gd name="T3" fmla="*/ 34 h 103"/>
                  <a:gd name="T4" fmla="*/ 27 w 42"/>
                  <a:gd name="T5" fmla="*/ 61 h 103"/>
                  <a:gd name="T6" fmla="*/ 6 w 42"/>
                  <a:gd name="T7" fmla="*/ 77 h 103"/>
                  <a:gd name="T8" fmla="*/ 11 w 42"/>
                  <a:gd name="T9" fmla="*/ 95 h 103"/>
                  <a:gd name="T10" fmla="*/ 4 w 42"/>
                  <a:gd name="T11" fmla="*/ 102 h 103"/>
                  <a:gd name="T12" fmla="*/ 0 w 42"/>
                  <a:gd name="T13" fmla="*/ 79 h 103"/>
                  <a:gd name="T14" fmla="*/ 6 w 42"/>
                  <a:gd name="T15" fmla="*/ 63 h 103"/>
                  <a:gd name="T16" fmla="*/ 11 w 42"/>
                  <a:gd name="T17" fmla="*/ 43 h 103"/>
                  <a:gd name="T18" fmla="*/ 41 w 42"/>
                  <a:gd name="T19" fmla="*/ 0 h 10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2"/>
                  <a:gd name="T31" fmla="*/ 0 h 103"/>
                  <a:gd name="T32" fmla="*/ 42 w 42"/>
                  <a:gd name="T33" fmla="*/ 103 h 10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2" h="103">
                    <a:moveTo>
                      <a:pt x="41" y="0"/>
                    </a:moveTo>
                    <a:lnTo>
                      <a:pt x="38" y="34"/>
                    </a:lnTo>
                    <a:lnTo>
                      <a:pt x="27" y="61"/>
                    </a:lnTo>
                    <a:lnTo>
                      <a:pt x="6" y="77"/>
                    </a:lnTo>
                    <a:lnTo>
                      <a:pt x="11" y="95"/>
                    </a:lnTo>
                    <a:lnTo>
                      <a:pt x="4" y="102"/>
                    </a:lnTo>
                    <a:lnTo>
                      <a:pt x="0" y="79"/>
                    </a:lnTo>
                    <a:lnTo>
                      <a:pt x="6" y="63"/>
                    </a:lnTo>
                    <a:lnTo>
                      <a:pt x="11" y="43"/>
                    </a:lnTo>
                    <a:lnTo>
                      <a:pt x="41" y="0"/>
                    </a:lnTo>
                  </a:path>
                </a:pathLst>
              </a:custGeom>
              <a:grpFill/>
              <a:ln w="12700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2400" kern="0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76" name="Freeform 61"/>
              <p:cNvSpPr>
                <a:spLocks/>
              </p:cNvSpPr>
              <p:nvPr/>
            </p:nvSpPr>
            <p:spPr bwMode="auto">
              <a:xfrm>
                <a:off x="3666" y="2053"/>
                <a:ext cx="58" cy="81"/>
              </a:xfrm>
              <a:custGeom>
                <a:avLst/>
                <a:gdLst>
                  <a:gd name="T0" fmla="*/ 45 w 58"/>
                  <a:gd name="T1" fmla="*/ 0 h 81"/>
                  <a:gd name="T2" fmla="*/ 57 w 58"/>
                  <a:gd name="T3" fmla="*/ 0 h 81"/>
                  <a:gd name="T4" fmla="*/ 43 w 58"/>
                  <a:gd name="T5" fmla="*/ 15 h 81"/>
                  <a:gd name="T6" fmla="*/ 41 w 58"/>
                  <a:gd name="T7" fmla="*/ 26 h 81"/>
                  <a:gd name="T8" fmla="*/ 45 w 58"/>
                  <a:gd name="T9" fmla="*/ 44 h 81"/>
                  <a:gd name="T10" fmla="*/ 29 w 58"/>
                  <a:gd name="T11" fmla="*/ 60 h 81"/>
                  <a:gd name="T12" fmla="*/ 11 w 58"/>
                  <a:gd name="T13" fmla="*/ 80 h 81"/>
                  <a:gd name="T14" fmla="*/ 6 w 58"/>
                  <a:gd name="T15" fmla="*/ 60 h 81"/>
                  <a:gd name="T16" fmla="*/ 0 w 58"/>
                  <a:gd name="T17" fmla="*/ 53 h 81"/>
                  <a:gd name="T18" fmla="*/ 0 w 58"/>
                  <a:gd name="T19" fmla="*/ 37 h 81"/>
                  <a:gd name="T20" fmla="*/ 18 w 58"/>
                  <a:gd name="T21" fmla="*/ 22 h 81"/>
                  <a:gd name="T22" fmla="*/ 45 w 58"/>
                  <a:gd name="T23" fmla="*/ 0 h 8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8"/>
                  <a:gd name="T37" fmla="*/ 0 h 81"/>
                  <a:gd name="T38" fmla="*/ 58 w 58"/>
                  <a:gd name="T39" fmla="*/ 81 h 8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8" h="81">
                    <a:moveTo>
                      <a:pt x="45" y="0"/>
                    </a:moveTo>
                    <a:lnTo>
                      <a:pt x="57" y="0"/>
                    </a:lnTo>
                    <a:lnTo>
                      <a:pt x="43" y="15"/>
                    </a:lnTo>
                    <a:lnTo>
                      <a:pt x="41" y="26"/>
                    </a:lnTo>
                    <a:lnTo>
                      <a:pt x="45" y="44"/>
                    </a:lnTo>
                    <a:lnTo>
                      <a:pt x="29" y="60"/>
                    </a:lnTo>
                    <a:lnTo>
                      <a:pt x="11" y="80"/>
                    </a:lnTo>
                    <a:lnTo>
                      <a:pt x="6" y="60"/>
                    </a:lnTo>
                    <a:lnTo>
                      <a:pt x="0" y="53"/>
                    </a:lnTo>
                    <a:lnTo>
                      <a:pt x="0" y="37"/>
                    </a:lnTo>
                    <a:lnTo>
                      <a:pt x="18" y="22"/>
                    </a:lnTo>
                    <a:lnTo>
                      <a:pt x="45" y="0"/>
                    </a:lnTo>
                  </a:path>
                </a:pathLst>
              </a:custGeom>
              <a:grpFill/>
              <a:ln w="12700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2400" kern="0" dirty="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grpSp>
            <p:nvGrpSpPr>
              <p:cNvPr id="77" name="Group 62"/>
              <p:cNvGrpSpPr>
                <a:grpSpLocks/>
              </p:cNvGrpSpPr>
              <p:nvPr/>
            </p:nvGrpSpPr>
            <p:grpSpPr bwMode="auto">
              <a:xfrm>
                <a:off x="3324" y="947"/>
                <a:ext cx="626" cy="1332"/>
                <a:chOff x="3324" y="947"/>
                <a:chExt cx="626" cy="1332"/>
              </a:xfrm>
              <a:grpFill/>
            </p:grpSpPr>
            <p:sp>
              <p:nvSpPr>
                <p:cNvPr id="78" name="Freeform 63"/>
                <p:cNvSpPr>
                  <a:spLocks/>
                </p:cNvSpPr>
                <p:nvPr/>
              </p:nvSpPr>
              <p:spPr bwMode="auto">
                <a:xfrm>
                  <a:off x="3324" y="947"/>
                  <a:ext cx="626" cy="1332"/>
                </a:xfrm>
                <a:custGeom>
                  <a:avLst/>
                  <a:gdLst>
                    <a:gd name="T0" fmla="*/ 492 w 626"/>
                    <a:gd name="T1" fmla="*/ 24 h 1332"/>
                    <a:gd name="T2" fmla="*/ 577 w 626"/>
                    <a:gd name="T3" fmla="*/ 81 h 1332"/>
                    <a:gd name="T4" fmla="*/ 583 w 626"/>
                    <a:gd name="T5" fmla="*/ 131 h 1332"/>
                    <a:gd name="T6" fmla="*/ 604 w 626"/>
                    <a:gd name="T7" fmla="*/ 177 h 1332"/>
                    <a:gd name="T8" fmla="*/ 599 w 626"/>
                    <a:gd name="T9" fmla="*/ 236 h 1332"/>
                    <a:gd name="T10" fmla="*/ 618 w 626"/>
                    <a:gd name="T11" fmla="*/ 277 h 1332"/>
                    <a:gd name="T12" fmla="*/ 613 w 626"/>
                    <a:gd name="T13" fmla="*/ 311 h 1332"/>
                    <a:gd name="T14" fmla="*/ 538 w 626"/>
                    <a:gd name="T15" fmla="*/ 317 h 1332"/>
                    <a:gd name="T16" fmla="*/ 504 w 626"/>
                    <a:gd name="T17" fmla="*/ 367 h 1332"/>
                    <a:gd name="T18" fmla="*/ 494 w 626"/>
                    <a:gd name="T19" fmla="*/ 406 h 1332"/>
                    <a:gd name="T20" fmla="*/ 499 w 626"/>
                    <a:gd name="T21" fmla="*/ 458 h 1332"/>
                    <a:gd name="T22" fmla="*/ 476 w 626"/>
                    <a:gd name="T23" fmla="*/ 508 h 1332"/>
                    <a:gd name="T24" fmla="*/ 406 w 626"/>
                    <a:gd name="T25" fmla="*/ 551 h 1332"/>
                    <a:gd name="T26" fmla="*/ 378 w 626"/>
                    <a:gd name="T27" fmla="*/ 576 h 1332"/>
                    <a:gd name="T28" fmla="*/ 346 w 626"/>
                    <a:gd name="T29" fmla="*/ 638 h 1332"/>
                    <a:gd name="T30" fmla="*/ 335 w 626"/>
                    <a:gd name="T31" fmla="*/ 688 h 1332"/>
                    <a:gd name="T32" fmla="*/ 305 w 626"/>
                    <a:gd name="T33" fmla="*/ 754 h 1332"/>
                    <a:gd name="T34" fmla="*/ 348 w 626"/>
                    <a:gd name="T35" fmla="*/ 842 h 1332"/>
                    <a:gd name="T36" fmla="*/ 383 w 626"/>
                    <a:gd name="T37" fmla="*/ 908 h 1332"/>
                    <a:gd name="T38" fmla="*/ 346 w 626"/>
                    <a:gd name="T39" fmla="*/ 933 h 1332"/>
                    <a:gd name="T40" fmla="*/ 312 w 626"/>
                    <a:gd name="T41" fmla="*/ 938 h 1332"/>
                    <a:gd name="T42" fmla="*/ 241 w 626"/>
                    <a:gd name="T43" fmla="*/ 942 h 1332"/>
                    <a:gd name="T44" fmla="*/ 307 w 626"/>
                    <a:gd name="T45" fmla="*/ 958 h 1332"/>
                    <a:gd name="T46" fmla="*/ 346 w 626"/>
                    <a:gd name="T47" fmla="*/ 978 h 1332"/>
                    <a:gd name="T48" fmla="*/ 321 w 626"/>
                    <a:gd name="T49" fmla="*/ 994 h 1332"/>
                    <a:gd name="T50" fmla="*/ 278 w 626"/>
                    <a:gd name="T51" fmla="*/ 1033 h 1332"/>
                    <a:gd name="T52" fmla="*/ 266 w 626"/>
                    <a:gd name="T53" fmla="*/ 1069 h 1332"/>
                    <a:gd name="T54" fmla="*/ 250 w 626"/>
                    <a:gd name="T55" fmla="*/ 1156 h 1332"/>
                    <a:gd name="T56" fmla="*/ 230 w 626"/>
                    <a:gd name="T57" fmla="*/ 1215 h 1332"/>
                    <a:gd name="T58" fmla="*/ 177 w 626"/>
                    <a:gd name="T59" fmla="*/ 1260 h 1332"/>
                    <a:gd name="T60" fmla="*/ 130 w 626"/>
                    <a:gd name="T61" fmla="*/ 1276 h 1332"/>
                    <a:gd name="T62" fmla="*/ 120 w 626"/>
                    <a:gd name="T63" fmla="*/ 1319 h 1332"/>
                    <a:gd name="T64" fmla="*/ 70 w 626"/>
                    <a:gd name="T65" fmla="*/ 1331 h 1332"/>
                    <a:gd name="T66" fmla="*/ 50 w 626"/>
                    <a:gd name="T67" fmla="*/ 1310 h 1332"/>
                    <a:gd name="T68" fmla="*/ 29 w 626"/>
                    <a:gd name="T69" fmla="*/ 1235 h 1332"/>
                    <a:gd name="T70" fmla="*/ 45 w 626"/>
                    <a:gd name="T71" fmla="*/ 1219 h 1332"/>
                    <a:gd name="T72" fmla="*/ 50 w 626"/>
                    <a:gd name="T73" fmla="*/ 1194 h 1332"/>
                    <a:gd name="T74" fmla="*/ 29 w 626"/>
                    <a:gd name="T75" fmla="*/ 1126 h 1332"/>
                    <a:gd name="T76" fmla="*/ 11 w 626"/>
                    <a:gd name="T77" fmla="*/ 1074 h 1332"/>
                    <a:gd name="T78" fmla="*/ 0 w 626"/>
                    <a:gd name="T79" fmla="*/ 990 h 1332"/>
                    <a:gd name="T80" fmla="*/ 20 w 626"/>
                    <a:gd name="T81" fmla="*/ 958 h 1332"/>
                    <a:gd name="T82" fmla="*/ 36 w 626"/>
                    <a:gd name="T83" fmla="*/ 874 h 1332"/>
                    <a:gd name="T84" fmla="*/ 79 w 626"/>
                    <a:gd name="T85" fmla="*/ 824 h 1332"/>
                    <a:gd name="T86" fmla="*/ 66 w 626"/>
                    <a:gd name="T87" fmla="*/ 738 h 1332"/>
                    <a:gd name="T88" fmla="*/ 84 w 626"/>
                    <a:gd name="T89" fmla="*/ 697 h 1332"/>
                    <a:gd name="T90" fmla="*/ 75 w 626"/>
                    <a:gd name="T91" fmla="*/ 622 h 1332"/>
                    <a:gd name="T92" fmla="*/ 91 w 626"/>
                    <a:gd name="T93" fmla="*/ 533 h 1332"/>
                    <a:gd name="T94" fmla="*/ 145 w 626"/>
                    <a:gd name="T95" fmla="*/ 476 h 1332"/>
                    <a:gd name="T96" fmla="*/ 196 w 626"/>
                    <a:gd name="T97" fmla="*/ 458 h 1332"/>
                    <a:gd name="T98" fmla="*/ 175 w 626"/>
                    <a:gd name="T99" fmla="*/ 406 h 1332"/>
                    <a:gd name="T100" fmla="*/ 196 w 626"/>
                    <a:gd name="T101" fmla="*/ 361 h 1332"/>
                    <a:gd name="T102" fmla="*/ 207 w 626"/>
                    <a:gd name="T103" fmla="*/ 293 h 1332"/>
                    <a:gd name="T104" fmla="*/ 262 w 626"/>
                    <a:gd name="T105" fmla="*/ 252 h 1332"/>
                    <a:gd name="T106" fmla="*/ 287 w 626"/>
                    <a:gd name="T107" fmla="*/ 199 h 1332"/>
                    <a:gd name="T108" fmla="*/ 328 w 626"/>
                    <a:gd name="T109" fmla="*/ 115 h 1332"/>
                    <a:gd name="T110" fmla="*/ 374 w 626"/>
                    <a:gd name="T111" fmla="*/ 77 h 1332"/>
                    <a:gd name="T112" fmla="*/ 415 w 626"/>
                    <a:gd name="T113" fmla="*/ 47 h 1332"/>
                    <a:gd name="T114" fmla="*/ 467 w 626"/>
                    <a:gd name="T115" fmla="*/ 0 h 133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26"/>
                    <a:gd name="T175" fmla="*/ 0 h 1332"/>
                    <a:gd name="T176" fmla="*/ 626 w 626"/>
                    <a:gd name="T177" fmla="*/ 1332 h 133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26" h="1332">
                      <a:moveTo>
                        <a:pt x="472" y="0"/>
                      </a:moveTo>
                      <a:lnTo>
                        <a:pt x="479" y="4"/>
                      </a:lnTo>
                      <a:lnTo>
                        <a:pt x="492" y="24"/>
                      </a:lnTo>
                      <a:lnTo>
                        <a:pt x="547" y="77"/>
                      </a:lnTo>
                      <a:lnTo>
                        <a:pt x="554" y="65"/>
                      </a:lnTo>
                      <a:lnTo>
                        <a:pt x="577" y="81"/>
                      </a:lnTo>
                      <a:lnTo>
                        <a:pt x="583" y="99"/>
                      </a:lnTo>
                      <a:lnTo>
                        <a:pt x="583" y="111"/>
                      </a:lnTo>
                      <a:lnTo>
                        <a:pt x="583" y="131"/>
                      </a:lnTo>
                      <a:lnTo>
                        <a:pt x="577" y="145"/>
                      </a:lnTo>
                      <a:lnTo>
                        <a:pt x="590" y="161"/>
                      </a:lnTo>
                      <a:lnTo>
                        <a:pt x="604" y="177"/>
                      </a:lnTo>
                      <a:lnTo>
                        <a:pt x="604" y="190"/>
                      </a:lnTo>
                      <a:lnTo>
                        <a:pt x="604" y="211"/>
                      </a:lnTo>
                      <a:lnTo>
                        <a:pt x="599" y="236"/>
                      </a:lnTo>
                      <a:lnTo>
                        <a:pt x="590" y="245"/>
                      </a:lnTo>
                      <a:lnTo>
                        <a:pt x="604" y="256"/>
                      </a:lnTo>
                      <a:lnTo>
                        <a:pt x="618" y="277"/>
                      </a:lnTo>
                      <a:lnTo>
                        <a:pt x="625" y="297"/>
                      </a:lnTo>
                      <a:lnTo>
                        <a:pt x="625" y="306"/>
                      </a:lnTo>
                      <a:lnTo>
                        <a:pt x="613" y="311"/>
                      </a:lnTo>
                      <a:lnTo>
                        <a:pt x="558" y="311"/>
                      </a:lnTo>
                      <a:lnTo>
                        <a:pt x="547" y="311"/>
                      </a:lnTo>
                      <a:lnTo>
                        <a:pt x="538" y="317"/>
                      </a:lnTo>
                      <a:lnTo>
                        <a:pt x="538" y="336"/>
                      </a:lnTo>
                      <a:lnTo>
                        <a:pt x="529" y="347"/>
                      </a:lnTo>
                      <a:lnTo>
                        <a:pt x="504" y="367"/>
                      </a:lnTo>
                      <a:lnTo>
                        <a:pt x="508" y="386"/>
                      </a:lnTo>
                      <a:lnTo>
                        <a:pt x="504" y="397"/>
                      </a:lnTo>
                      <a:lnTo>
                        <a:pt x="494" y="406"/>
                      </a:lnTo>
                      <a:lnTo>
                        <a:pt x="504" y="431"/>
                      </a:lnTo>
                      <a:lnTo>
                        <a:pt x="508" y="447"/>
                      </a:lnTo>
                      <a:lnTo>
                        <a:pt x="499" y="458"/>
                      </a:lnTo>
                      <a:lnTo>
                        <a:pt x="483" y="472"/>
                      </a:lnTo>
                      <a:lnTo>
                        <a:pt x="479" y="488"/>
                      </a:lnTo>
                      <a:lnTo>
                        <a:pt x="476" y="508"/>
                      </a:lnTo>
                      <a:lnTo>
                        <a:pt x="447" y="522"/>
                      </a:lnTo>
                      <a:lnTo>
                        <a:pt x="428" y="533"/>
                      </a:lnTo>
                      <a:lnTo>
                        <a:pt x="406" y="551"/>
                      </a:lnTo>
                      <a:lnTo>
                        <a:pt x="408" y="563"/>
                      </a:lnTo>
                      <a:lnTo>
                        <a:pt x="387" y="567"/>
                      </a:lnTo>
                      <a:lnTo>
                        <a:pt x="378" y="576"/>
                      </a:lnTo>
                      <a:lnTo>
                        <a:pt x="358" y="604"/>
                      </a:lnTo>
                      <a:lnTo>
                        <a:pt x="342" y="617"/>
                      </a:lnTo>
                      <a:lnTo>
                        <a:pt x="346" y="638"/>
                      </a:lnTo>
                      <a:lnTo>
                        <a:pt x="335" y="647"/>
                      </a:lnTo>
                      <a:lnTo>
                        <a:pt x="326" y="656"/>
                      </a:lnTo>
                      <a:lnTo>
                        <a:pt x="335" y="688"/>
                      </a:lnTo>
                      <a:lnTo>
                        <a:pt x="330" y="708"/>
                      </a:lnTo>
                      <a:lnTo>
                        <a:pt x="307" y="722"/>
                      </a:lnTo>
                      <a:lnTo>
                        <a:pt x="305" y="754"/>
                      </a:lnTo>
                      <a:lnTo>
                        <a:pt x="307" y="797"/>
                      </a:lnTo>
                      <a:lnTo>
                        <a:pt x="317" y="815"/>
                      </a:lnTo>
                      <a:lnTo>
                        <a:pt x="348" y="842"/>
                      </a:lnTo>
                      <a:lnTo>
                        <a:pt x="362" y="867"/>
                      </a:lnTo>
                      <a:lnTo>
                        <a:pt x="376" y="890"/>
                      </a:lnTo>
                      <a:lnTo>
                        <a:pt x="383" y="908"/>
                      </a:lnTo>
                      <a:lnTo>
                        <a:pt x="376" y="924"/>
                      </a:lnTo>
                      <a:lnTo>
                        <a:pt x="358" y="938"/>
                      </a:lnTo>
                      <a:lnTo>
                        <a:pt x="346" y="933"/>
                      </a:lnTo>
                      <a:lnTo>
                        <a:pt x="335" y="919"/>
                      </a:lnTo>
                      <a:lnTo>
                        <a:pt x="317" y="924"/>
                      </a:lnTo>
                      <a:lnTo>
                        <a:pt x="312" y="938"/>
                      </a:lnTo>
                      <a:lnTo>
                        <a:pt x="287" y="938"/>
                      </a:lnTo>
                      <a:lnTo>
                        <a:pt x="250" y="933"/>
                      </a:lnTo>
                      <a:lnTo>
                        <a:pt x="241" y="942"/>
                      </a:lnTo>
                      <a:lnTo>
                        <a:pt x="266" y="953"/>
                      </a:lnTo>
                      <a:lnTo>
                        <a:pt x="301" y="942"/>
                      </a:lnTo>
                      <a:lnTo>
                        <a:pt x="307" y="958"/>
                      </a:lnTo>
                      <a:lnTo>
                        <a:pt x="335" y="963"/>
                      </a:lnTo>
                      <a:lnTo>
                        <a:pt x="353" y="969"/>
                      </a:lnTo>
                      <a:lnTo>
                        <a:pt x="346" y="978"/>
                      </a:lnTo>
                      <a:lnTo>
                        <a:pt x="321" y="974"/>
                      </a:lnTo>
                      <a:lnTo>
                        <a:pt x="317" y="983"/>
                      </a:lnTo>
                      <a:lnTo>
                        <a:pt x="321" y="994"/>
                      </a:lnTo>
                      <a:lnTo>
                        <a:pt x="307" y="1013"/>
                      </a:lnTo>
                      <a:lnTo>
                        <a:pt x="287" y="1028"/>
                      </a:lnTo>
                      <a:lnTo>
                        <a:pt x="278" y="1033"/>
                      </a:lnTo>
                      <a:lnTo>
                        <a:pt x="271" y="1037"/>
                      </a:lnTo>
                      <a:lnTo>
                        <a:pt x="276" y="1056"/>
                      </a:lnTo>
                      <a:lnTo>
                        <a:pt x="266" y="1069"/>
                      </a:lnTo>
                      <a:lnTo>
                        <a:pt x="253" y="1094"/>
                      </a:lnTo>
                      <a:lnTo>
                        <a:pt x="257" y="1119"/>
                      </a:lnTo>
                      <a:lnTo>
                        <a:pt x="250" y="1156"/>
                      </a:lnTo>
                      <a:lnTo>
                        <a:pt x="241" y="1174"/>
                      </a:lnTo>
                      <a:lnTo>
                        <a:pt x="241" y="1196"/>
                      </a:lnTo>
                      <a:lnTo>
                        <a:pt x="230" y="1215"/>
                      </a:lnTo>
                      <a:lnTo>
                        <a:pt x="212" y="1244"/>
                      </a:lnTo>
                      <a:lnTo>
                        <a:pt x="207" y="1265"/>
                      </a:lnTo>
                      <a:lnTo>
                        <a:pt x="177" y="1260"/>
                      </a:lnTo>
                      <a:lnTo>
                        <a:pt x="150" y="1260"/>
                      </a:lnTo>
                      <a:lnTo>
                        <a:pt x="145" y="1271"/>
                      </a:lnTo>
                      <a:lnTo>
                        <a:pt x="130" y="1276"/>
                      </a:lnTo>
                      <a:lnTo>
                        <a:pt x="120" y="1281"/>
                      </a:lnTo>
                      <a:lnTo>
                        <a:pt x="125" y="1296"/>
                      </a:lnTo>
                      <a:lnTo>
                        <a:pt x="120" y="1319"/>
                      </a:lnTo>
                      <a:lnTo>
                        <a:pt x="100" y="1331"/>
                      </a:lnTo>
                      <a:lnTo>
                        <a:pt x="88" y="1319"/>
                      </a:lnTo>
                      <a:lnTo>
                        <a:pt x="70" y="1331"/>
                      </a:lnTo>
                      <a:lnTo>
                        <a:pt x="50" y="1331"/>
                      </a:lnTo>
                      <a:lnTo>
                        <a:pt x="41" y="1319"/>
                      </a:lnTo>
                      <a:lnTo>
                        <a:pt x="50" y="1310"/>
                      </a:lnTo>
                      <a:lnTo>
                        <a:pt x="54" y="1285"/>
                      </a:lnTo>
                      <a:lnTo>
                        <a:pt x="36" y="1253"/>
                      </a:lnTo>
                      <a:lnTo>
                        <a:pt x="29" y="1235"/>
                      </a:lnTo>
                      <a:lnTo>
                        <a:pt x="34" y="1226"/>
                      </a:lnTo>
                      <a:lnTo>
                        <a:pt x="41" y="1226"/>
                      </a:lnTo>
                      <a:lnTo>
                        <a:pt x="45" y="1219"/>
                      </a:lnTo>
                      <a:lnTo>
                        <a:pt x="50" y="1210"/>
                      </a:lnTo>
                      <a:lnTo>
                        <a:pt x="54" y="1201"/>
                      </a:lnTo>
                      <a:lnTo>
                        <a:pt x="50" y="1194"/>
                      </a:lnTo>
                      <a:lnTo>
                        <a:pt x="41" y="1178"/>
                      </a:lnTo>
                      <a:lnTo>
                        <a:pt x="25" y="1153"/>
                      </a:lnTo>
                      <a:lnTo>
                        <a:pt x="29" y="1126"/>
                      </a:lnTo>
                      <a:lnTo>
                        <a:pt x="15" y="1108"/>
                      </a:lnTo>
                      <a:lnTo>
                        <a:pt x="4" y="1094"/>
                      </a:lnTo>
                      <a:lnTo>
                        <a:pt x="11" y="1074"/>
                      </a:lnTo>
                      <a:lnTo>
                        <a:pt x="20" y="1033"/>
                      </a:lnTo>
                      <a:lnTo>
                        <a:pt x="4" y="1013"/>
                      </a:lnTo>
                      <a:lnTo>
                        <a:pt x="0" y="990"/>
                      </a:lnTo>
                      <a:lnTo>
                        <a:pt x="0" y="978"/>
                      </a:lnTo>
                      <a:lnTo>
                        <a:pt x="9" y="953"/>
                      </a:lnTo>
                      <a:lnTo>
                        <a:pt x="20" y="958"/>
                      </a:lnTo>
                      <a:lnTo>
                        <a:pt x="34" y="924"/>
                      </a:lnTo>
                      <a:lnTo>
                        <a:pt x="34" y="888"/>
                      </a:lnTo>
                      <a:lnTo>
                        <a:pt x="36" y="874"/>
                      </a:lnTo>
                      <a:lnTo>
                        <a:pt x="54" y="863"/>
                      </a:lnTo>
                      <a:lnTo>
                        <a:pt x="79" y="844"/>
                      </a:lnTo>
                      <a:lnTo>
                        <a:pt x="79" y="824"/>
                      </a:lnTo>
                      <a:lnTo>
                        <a:pt x="75" y="763"/>
                      </a:lnTo>
                      <a:lnTo>
                        <a:pt x="66" y="754"/>
                      </a:lnTo>
                      <a:lnTo>
                        <a:pt x="66" y="738"/>
                      </a:lnTo>
                      <a:lnTo>
                        <a:pt x="88" y="729"/>
                      </a:lnTo>
                      <a:lnTo>
                        <a:pt x="95" y="722"/>
                      </a:lnTo>
                      <a:lnTo>
                        <a:pt x="84" y="697"/>
                      </a:lnTo>
                      <a:lnTo>
                        <a:pt x="66" y="672"/>
                      </a:lnTo>
                      <a:lnTo>
                        <a:pt x="70" y="642"/>
                      </a:lnTo>
                      <a:lnTo>
                        <a:pt x="75" y="622"/>
                      </a:lnTo>
                      <a:lnTo>
                        <a:pt x="91" y="583"/>
                      </a:lnTo>
                      <a:lnTo>
                        <a:pt x="91" y="567"/>
                      </a:lnTo>
                      <a:lnTo>
                        <a:pt x="91" y="533"/>
                      </a:lnTo>
                      <a:lnTo>
                        <a:pt x="104" y="506"/>
                      </a:lnTo>
                      <a:lnTo>
                        <a:pt x="125" y="488"/>
                      </a:lnTo>
                      <a:lnTo>
                        <a:pt x="145" y="476"/>
                      </a:lnTo>
                      <a:lnTo>
                        <a:pt x="166" y="481"/>
                      </a:lnTo>
                      <a:lnTo>
                        <a:pt x="187" y="488"/>
                      </a:lnTo>
                      <a:lnTo>
                        <a:pt x="196" y="458"/>
                      </a:lnTo>
                      <a:lnTo>
                        <a:pt x="187" y="433"/>
                      </a:lnTo>
                      <a:lnTo>
                        <a:pt x="177" y="417"/>
                      </a:lnTo>
                      <a:lnTo>
                        <a:pt x="175" y="406"/>
                      </a:lnTo>
                      <a:lnTo>
                        <a:pt x="177" y="392"/>
                      </a:lnTo>
                      <a:lnTo>
                        <a:pt x="191" y="388"/>
                      </a:lnTo>
                      <a:lnTo>
                        <a:pt x="196" y="361"/>
                      </a:lnTo>
                      <a:lnTo>
                        <a:pt x="205" y="336"/>
                      </a:lnTo>
                      <a:lnTo>
                        <a:pt x="207" y="315"/>
                      </a:lnTo>
                      <a:lnTo>
                        <a:pt x="207" y="293"/>
                      </a:lnTo>
                      <a:lnTo>
                        <a:pt x="221" y="274"/>
                      </a:lnTo>
                      <a:lnTo>
                        <a:pt x="246" y="256"/>
                      </a:lnTo>
                      <a:lnTo>
                        <a:pt x="262" y="252"/>
                      </a:lnTo>
                      <a:lnTo>
                        <a:pt x="262" y="231"/>
                      </a:lnTo>
                      <a:lnTo>
                        <a:pt x="271" y="218"/>
                      </a:lnTo>
                      <a:lnTo>
                        <a:pt x="287" y="199"/>
                      </a:lnTo>
                      <a:lnTo>
                        <a:pt x="305" y="186"/>
                      </a:lnTo>
                      <a:lnTo>
                        <a:pt x="296" y="149"/>
                      </a:lnTo>
                      <a:lnTo>
                        <a:pt x="328" y="115"/>
                      </a:lnTo>
                      <a:lnTo>
                        <a:pt x="335" y="102"/>
                      </a:lnTo>
                      <a:lnTo>
                        <a:pt x="358" y="97"/>
                      </a:lnTo>
                      <a:lnTo>
                        <a:pt x="374" y="77"/>
                      </a:lnTo>
                      <a:lnTo>
                        <a:pt x="374" y="65"/>
                      </a:lnTo>
                      <a:lnTo>
                        <a:pt x="387" y="49"/>
                      </a:lnTo>
                      <a:lnTo>
                        <a:pt x="415" y="47"/>
                      </a:lnTo>
                      <a:lnTo>
                        <a:pt x="447" y="47"/>
                      </a:lnTo>
                      <a:lnTo>
                        <a:pt x="472" y="24"/>
                      </a:lnTo>
                      <a:lnTo>
                        <a:pt x="467" y="0"/>
                      </a:lnTo>
                      <a:lnTo>
                        <a:pt x="472" y="0"/>
                      </a:lnTo>
                    </a:path>
                  </a:pathLst>
                </a:custGeom>
                <a:grpFill/>
                <a:ln w="9525" cap="rnd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en-GB" sz="2400" kern="0" dirty="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79" name="Freeform 64"/>
                <p:cNvSpPr>
                  <a:spLocks/>
                </p:cNvSpPr>
                <p:nvPr/>
              </p:nvSpPr>
              <p:spPr bwMode="auto">
                <a:xfrm>
                  <a:off x="3324" y="947"/>
                  <a:ext cx="626" cy="1332"/>
                </a:xfrm>
                <a:custGeom>
                  <a:avLst/>
                  <a:gdLst>
                    <a:gd name="T0" fmla="*/ 492 w 626"/>
                    <a:gd name="T1" fmla="*/ 24 h 1332"/>
                    <a:gd name="T2" fmla="*/ 577 w 626"/>
                    <a:gd name="T3" fmla="*/ 81 h 1332"/>
                    <a:gd name="T4" fmla="*/ 583 w 626"/>
                    <a:gd name="T5" fmla="*/ 131 h 1332"/>
                    <a:gd name="T6" fmla="*/ 604 w 626"/>
                    <a:gd name="T7" fmla="*/ 177 h 1332"/>
                    <a:gd name="T8" fmla="*/ 599 w 626"/>
                    <a:gd name="T9" fmla="*/ 236 h 1332"/>
                    <a:gd name="T10" fmla="*/ 618 w 626"/>
                    <a:gd name="T11" fmla="*/ 277 h 1332"/>
                    <a:gd name="T12" fmla="*/ 613 w 626"/>
                    <a:gd name="T13" fmla="*/ 311 h 1332"/>
                    <a:gd name="T14" fmla="*/ 538 w 626"/>
                    <a:gd name="T15" fmla="*/ 317 h 1332"/>
                    <a:gd name="T16" fmla="*/ 504 w 626"/>
                    <a:gd name="T17" fmla="*/ 367 h 1332"/>
                    <a:gd name="T18" fmla="*/ 494 w 626"/>
                    <a:gd name="T19" fmla="*/ 406 h 1332"/>
                    <a:gd name="T20" fmla="*/ 499 w 626"/>
                    <a:gd name="T21" fmla="*/ 458 h 1332"/>
                    <a:gd name="T22" fmla="*/ 476 w 626"/>
                    <a:gd name="T23" fmla="*/ 508 h 1332"/>
                    <a:gd name="T24" fmla="*/ 406 w 626"/>
                    <a:gd name="T25" fmla="*/ 551 h 1332"/>
                    <a:gd name="T26" fmla="*/ 378 w 626"/>
                    <a:gd name="T27" fmla="*/ 576 h 1332"/>
                    <a:gd name="T28" fmla="*/ 346 w 626"/>
                    <a:gd name="T29" fmla="*/ 638 h 1332"/>
                    <a:gd name="T30" fmla="*/ 335 w 626"/>
                    <a:gd name="T31" fmla="*/ 688 h 1332"/>
                    <a:gd name="T32" fmla="*/ 305 w 626"/>
                    <a:gd name="T33" fmla="*/ 754 h 1332"/>
                    <a:gd name="T34" fmla="*/ 348 w 626"/>
                    <a:gd name="T35" fmla="*/ 842 h 1332"/>
                    <a:gd name="T36" fmla="*/ 383 w 626"/>
                    <a:gd name="T37" fmla="*/ 908 h 1332"/>
                    <a:gd name="T38" fmla="*/ 346 w 626"/>
                    <a:gd name="T39" fmla="*/ 933 h 1332"/>
                    <a:gd name="T40" fmla="*/ 312 w 626"/>
                    <a:gd name="T41" fmla="*/ 938 h 1332"/>
                    <a:gd name="T42" fmla="*/ 241 w 626"/>
                    <a:gd name="T43" fmla="*/ 942 h 1332"/>
                    <a:gd name="T44" fmla="*/ 307 w 626"/>
                    <a:gd name="T45" fmla="*/ 958 h 1332"/>
                    <a:gd name="T46" fmla="*/ 346 w 626"/>
                    <a:gd name="T47" fmla="*/ 978 h 1332"/>
                    <a:gd name="T48" fmla="*/ 321 w 626"/>
                    <a:gd name="T49" fmla="*/ 994 h 1332"/>
                    <a:gd name="T50" fmla="*/ 278 w 626"/>
                    <a:gd name="T51" fmla="*/ 1033 h 1332"/>
                    <a:gd name="T52" fmla="*/ 266 w 626"/>
                    <a:gd name="T53" fmla="*/ 1069 h 1332"/>
                    <a:gd name="T54" fmla="*/ 250 w 626"/>
                    <a:gd name="T55" fmla="*/ 1156 h 1332"/>
                    <a:gd name="T56" fmla="*/ 230 w 626"/>
                    <a:gd name="T57" fmla="*/ 1215 h 1332"/>
                    <a:gd name="T58" fmla="*/ 177 w 626"/>
                    <a:gd name="T59" fmla="*/ 1260 h 1332"/>
                    <a:gd name="T60" fmla="*/ 130 w 626"/>
                    <a:gd name="T61" fmla="*/ 1276 h 1332"/>
                    <a:gd name="T62" fmla="*/ 120 w 626"/>
                    <a:gd name="T63" fmla="*/ 1319 h 1332"/>
                    <a:gd name="T64" fmla="*/ 70 w 626"/>
                    <a:gd name="T65" fmla="*/ 1331 h 1332"/>
                    <a:gd name="T66" fmla="*/ 50 w 626"/>
                    <a:gd name="T67" fmla="*/ 1310 h 1332"/>
                    <a:gd name="T68" fmla="*/ 29 w 626"/>
                    <a:gd name="T69" fmla="*/ 1235 h 1332"/>
                    <a:gd name="T70" fmla="*/ 45 w 626"/>
                    <a:gd name="T71" fmla="*/ 1219 h 1332"/>
                    <a:gd name="T72" fmla="*/ 50 w 626"/>
                    <a:gd name="T73" fmla="*/ 1194 h 1332"/>
                    <a:gd name="T74" fmla="*/ 29 w 626"/>
                    <a:gd name="T75" fmla="*/ 1126 h 1332"/>
                    <a:gd name="T76" fmla="*/ 11 w 626"/>
                    <a:gd name="T77" fmla="*/ 1074 h 1332"/>
                    <a:gd name="T78" fmla="*/ 0 w 626"/>
                    <a:gd name="T79" fmla="*/ 990 h 1332"/>
                    <a:gd name="T80" fmla="*/ 20 w 626"/>
                    <a:gd name="T81" fmla="*/ 958 h 1332"/>
                    <a:gd name="T82" fmla="*/ 36 w 626"/>
                    <a:gd name="T83" fmla="*/ 874 h 1332"/>
                    <a:gd name="T84" fmla="*/ 79 w 626"/>
                    <a:gd name="T85" fmla="*/ 824 h 1332"/>
                    <a:gd name="T86" fmla="*/ 66 w 626"/>
                    <a:gd name="T87" fmla="*/ 738 h 1332"/>
                    <a:gd name="T88" fmla="*/ 84 w 626"/>
                    <a:gd name="T89" fmla="*/ 697 h 1332"/>
                    <a:gd name="T90" fmla="*/ 75 w 626"/>
                    <a:gd name="T91" fmla="*/ 622 h 1332"/>
                    <a:gd name="T92" fmla="*/ 91 w 626"/>
                    <a:gd name="T93" fmla="*/ 533 h 1332"/>
                    <a:gd name="T94" fmla="*/ 145 w 626"/>
                    <a:gd name="T95" fmla="*/ 476 h 1332"/>
                    <a:gd name="T96" fmla="*/ 196 w 626"/>
                    <a:gd name="T97" fmla="*/ 458 h 1332"/>
                    <a:gd name="T98" fmla="*/ 175 w 626"/>
                    <a:gd name="T99" fmla="*/ 406 h 1332"/>
                    <a:gd name="T100" fmla="*/ 196 w 626"/>
                    <a:gd name="T101" fmla="*/ 361 h 1332"/>
                    <a:gd name="T102" fmla="*/ 207 w 626"/>
                    <a:gd name="T103" fmla="*/ 293 h 1332"/>
                    <a:gd name="T104" fmla="*/ 262 w 626"/>
                    <a:gd name="T105" fmla="*/ 252 h 1332"/>
                    <a:gd name="T106" fmla="*/ 287 w 626"/>
                    <a:gd name="T107" fmla="*/ 199 h 1332"/>
                    <a:gd name="T108" fmla="*/ 328 w 626"/>
                    <a:gd name="T109" fmla="*/ 115 h 1332"/>
                    <a:gd name="T110" fmla="*/ 374 w 626"/>
                    <a:gd name="T111" fmla="*/ 77 h 1332"/>
                    <a:gd name="T112" fmla="*/ 415 w 626"/>
                    <a:gd name="T113" fmla="*/ 47 h 1332"/>
                    <a:gd name="T114" fmla="*/ 467 w 626"/>
                    <a:gd name="T115" fmla="*/ 0 h 133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26"/>
                    <a:gd name="T175" fmla="*/ 0 h 1332"/>
                    <a:gd name="T176" fmla="*/ 626 w 626"/>
                    <a:gd name="T177" fmla="*/ 1332 h 133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26" h="1332">
                      <a:moveTo>
                        <a:pt x="472" y="0"/>
                      </a:moveTo>
                      <a:lnTo>
                        <a:pt x="479" y="4"/>
                      </a:lnTo>
                      <a:lnTo>
                        <a:pt x="492" y="24"/>
                      </a:lnTo>
                      <a:lnTo>
                        <a:pt x="547" y="77"/>
                      </a:lnTo>
                      <a:lnTo>
                        <a:pt x="554" y="65"/>
                      </a:lnTo>
                      <a:lnTo>
                        <a:pt x="577" y="81"/>
                      </a:lnTo>
                      <a:lnTo>
                        <a:pt x="583" y="99"/>
                      </a:lnTo>
                      <a:lnTo>
                        <a:pt x="583" y="111"/>
                      </a:lnTo>
                      <a:lnTo>
                        <a:pt x="583" y="131"/>
                      </a:lnTo>
                      <a:lnTo>
                        <a:pt x="577" y="145"/>
                      </a:lnTo>
                      <a:lnTo>
                        <a:pt x="590" y="161"/>
                      </a:lnTo>
                      <a:lnTo>
                        <a:pt x="604" y="177"/>
                      </a:lnTo>
                      <a:lnTo>
                        <a:pt x="604" y="190"/>
                      </a:lnTo>
                      <a:lnTo>
                        <a:pt x="604" y="211"/>
                      </a:lnTo>
                      <a:lnTo>
                        <a:pt x="599" y="236"/>
                      </a:lnTo>
                      <a:lnTo>
                        <a:pt x="590" y="245"/>
                      </a:lnTo>
                      <a:lnTo>
                        <a:pt x="604" y="256"/>
                      </a:lnTo>
                      <a:lnTo>
                        <a:pt x="618" y="277"/>
                      </a:lnTo>
                      <a:lnTo>
                        <a:pt x="625" y="297"/>
                      </a:lnTo>
                      <a:lnTo>
                        <a:pt x="625" y="306"/>
                      </a:lnTo>
                      <a:lnTo>
                        <a:pt x="613" y="311"/>
                      </a:lnTo>
                      <a:lnTo>
                        <a:pt x="558" y="311"/>
                      </a:lnTo>
                      <a:lnTo>
                        <a:pt x="547" y="311"/>
                      </a:lnTo>
                      <a:lnTo>
                        <a:pt x="538" y="317"/>
                      </a:lnTo>
                      <a:lnTo>
                        <a:pt x="538" y="336"/>
                      </a:lnTo>
                      <a:lnTo>
                        <a:pt x="529" y="347"/>
                      </a:lnTo>
                      <a:lnTo>
                        <a:pt x="504" y="367"/>
                      </a:lnTo>
                      <a:lnTo>
                        <a:pt x="508" y="386"/>
                      </a:lnTo>
                      <a:lnTo>
                        <a:pt x="504" y="397"/>
                      </a:lnTo>
                      <a:lnTo>
                        <a:pt x="494" y="406"/>
                      </a:lnTo>
                      <a:lnTo>
                        <a:pt x="504" y="431"/>
                      </a:lnTo>
                      <a:lnTo>
                        <a:pt x="508" y="447"/>
                      </a:lnTo>
                      <a:lnTo>
                        <a:pt x="499" y="458"/>
                      </a:lnTo>
                      <a:lnTo>
                        <a:pt x="483" y="472"/>
                      </a:lnTo>
                      <a:lnTo>
                        <a:pt x="479" y="488"/>
                      </a:lnTo>
                      <a:lnTo>
                        <a:pt x="476" y="508"/>
                      </a:lnTo>
                      <a:lnTo>
                        <a:pt x="447" y="522"/>
                      </a:lnTo>
                      <a:lnTo>
                        <a:pt x="428" y="533"/>
                      </a:lnTo>
                      <a:lnTo>
                        <a:pt x="406" y="551"/>
                      </a:lnTo>
                      <a:lnTo>
                        <a:pt x="408" y="563"/>
                      </a:lnTo>
                      <a:lnTo>
                        <a:pt x="387" y="567"/>
                      </a:lnTo>
                      <a:lnTo>
                        <a:pt x="378" y="576"/>
                      </a:lnTo>
                      <a:lnTo>
                        <a:pt x="358" y="604"/>
                      </a:lnTo>
                      <a:lnTo>
                        <a:pt x="342" y="617"/>
                      </a:lnTo>
                      <a:lnTo>
                        <a:pt x="346" y="638"/>
                      </a:lnTo>
                      <a:lnTo>
                        <a:pt x="335" y="647"/>
                      </a:lnTo>
                      <a:lnTo>
                        <a:pt x="326" y="656"/>
                      </a:lnTo>
                      <a:lnTo>
                        <a:pt x="335" y="688"/>
                      </a:lnTo>
                      <a:lnTo>
                        <a:pt x="330" y="708"/>
                      </a:lnTo>
                      <a:lnTo>
                        <a:pt x="307" y="722"/>
                      </a:lnTo>
                      <a:lnTo>
                        <a:pt x="305" y="754"/>
                      </a:lnTo>
                      <a:lnTo>
                        <a:pt x="307" y="797"/>
                      </a:lnTo>
                      <a:lnTo>
                        <a:pt x="317" y="815"/>
                      </a:lnTo>
                      <a:lnTo>
                        <a:pt x="348" y="842"/>
                      </a:lnTo>
                      <a:lnTo>
                        <a:pt x="362" y="867"/>
                      </a:lnTo>
                      <a:lnTo>
                        <a:pt x="376" y="890"/>
                      </a:lnTo>
                      <a:lnTo>
                        <a:pt x="383" y="908"/>
                      </a:lnTo>
                      <a:lnTo>
                        <a:pt x="376" y="924"/>
                      </a:lnTo>
                      <a:lnTo>
                        <a:pt x="358" y="938"/>
                      </a:lnTo>
                      <a:lnTo>
                        <a:pt x="346" y="933"/>
                      </a:lnTo>
                      <a:lnTo>
                        <a:pt x="335" y="919"/>
                      </a:lnTo>
                      <a:lnTo>
                        <a:pt x="317" y="924"/>
                      </a:lnTo>
                      <a:lnTo>
                        <a:pt x="312" y="938"/>
                      </a:lnTo>
                      <a:lnTo>
                        <a:pt x="287" y="938"/>
                      </a:lnTo>
                      <a:lnTo>
                        <a:pt x="250" y="933"/>
                      </a:lnTo>
                      <a:lnTo>
                        <a:pt x="241" y="942"/>
                      </a:lnTo>
                      <a:lnTo>
                        <a:pt x="266" y="953"/>
                      </a:lnTo>
                      <a:lnTo>
                        <a:pt x="301" y="942"/>
                      </a:lnTo>
                      <a:lnTo>
                        <a:pt x="307" y="958"/>
                      </a:lnTo>
                      <a:lnTo>
                        <a:pt x="335" y="963"/>
                      </a:lnTo>
                      <a:lnTo>
                        <a:pt x="353" y="969"/>
                      </a:lnTo>
                      <a:lnTo>
                        <a:pt x="346" y="978"/>
                      </a:lnTo>
                      <a:lnTo>
                        <a:pt x="321" y="974"/>
                      </a:lnTo>
                      <a:lnTo>
                        <a:pt x="317" y="983"/>
                      </a:lnTo>
                      <a:lnTo>
                        <a:pt x="321" y="994"/>
                      </a:lnTo>
                      <a:lnTo>
                        <a:pt x="307" y="1013"/>
                      </a:lnTo>
                      <a:lnTo>
                        <a:pt x="287" y="1028"/>
                      </a:lnTo>
                      <a:lnTo>
                        <a:pt x="278" y="1033"/>
                      </a:lnTo>
                      <a:lnTo>
                        <a:pt x="271" y="1037"/>
                      </a:lnTo>
                      <a:lnTo>
                        <a:pt x="276" y="1056"/>
                      </a:lnTo>
                      <a:lnTo>
                        <a:pt x="266" y="1069"/>
                      </a:lnTo>
                      <a:lnTo>
                        <a:pt x="253" y="1094"/>
                      </a:lnTo>
                      <a:lnTo>
                        <a:pt x="257" y="1119"/>
                      </a:lnTo>
                      <a:lnTo>
                        <a:pt x="250" y="1156"/>
                      </a:lnTo>
                      <a:lnTo>
                        <a:pt x="241" y="1174"/>
                      </a:lnTo>
                      <a:lnTo>
                        <a:pt x="241" y="1196"/>
                      </a:lnTo>
                      <a:lnTo>
                        <a:pt x="230" y="1215"/>
                      </a:lnTo>
                      <a:lnTo>
                        <a:pt x="212" y="1244"/>
                      </a:lnTo>
                      <a:lnTo>
                        <a:pt x="207" y="1265"/>
                      </a:lnTo>
                      <a:lnTo>
                        <a:pt x="177" y="1260"/>
                      </a:lnTo>
                      <a:lnTo>
                        <a:pt x="150" y="1260"/>
                      </a:lnTo>
                      <a:lnTo>
                        <a:pt x="145" y="1271"/>
                      </a:lnTo>
                      <a:lnTo>
                        <a:pt x="130" y="1276"/>
                      </a:lnTo>
                      <a:lnTo>
                        <a:pt x="120" y="1281"/>
                      </a:lnTo>
                      <a:lnTo>
                        <a:pt x="125" y="1296"/>
                      </a:lnTo>
                      <a:lnTo>
                        <a:pt x="120" y="1319"/>
                      </a:lnTo>
                      <a:lnTo>
                        <a:pt x="100" y="1331"/>
                      </a:lnTo>
                      <a:lnTo>
                        <a:pt x="88" y="1319"/>
                      </a:lnTo>
                      <a:lnTo>
                        <a:pt x="70" y="1331"/>
                      </a:lnTo>
                      <a:lnTo>
                        <a:pt x="50" y="1331"/>
                      </a:lnTo>
                      <a:lnTo>
                        <a:pt x="41" y="1319"/>
                      </a:lnTo>
                      <a:lnTo>
                        <a:pt x="50" y="1310"/>
                      </a:lnTo>
                      <a:lnTo>
                        <a:pt x="54" y="1285"/>
                      </a:lnTo>
                      <a:lnTo>
                        <a:pt x="36" y="1253"/>
                      </a:lnTo>
                      <a:lnTo>
                        <a:pt x="29" y="1235"/>
                      </a:lnTo>
                      <a:lnTo>
                        <a:pt x="34" y="1226"/>
                      </a:lnTo>
                      <a:lnTo>
                        <a:pt x="41" y="1226"/>
                      </a:lnTo>
                      <a:lnTo>
                        <a:pt x="45" y="1219"/>
                      </a:lnTo>
                      <a:lnTo>
                        <a:pt x="50" y="1210"/>
                      </a:lnTo>
                      <a:lnTo>
                        <a:pt x="54" y="1201"/>
                      </a:lnTo>
                      <a:lnTo>
                        <a:pt x="50" y="1194"/>
                      </a:lnTo>
                      <a:lnTo>
                        <a:pt x="41" y="1178"/>
                      </a:lnTo>
                      <a:lnTo>
                        <a:pt x="25" y="1153"/>
                      </a:lnTo>
                      <a:lnTo>
                        <a:pt x="29" y="1126"/>
                      </a:lnTo>
                      <a:lnTo>
                        <a:pt x="15" y="1108"/>
                      </a:lnTo>
                      <a:lnTo>
                        <a:pt x="4" y="1094"/>
                      </a:lnTo>
                      <a:lnTo>
                        <a:pt x="11" y="1074"/>
                      </a:lnTo>
                      <a:lnTo>
                        <a:pt x="20" y="1033"/>
                      </a:lnTo>
                      <a:lnTo>
                        <a:pt x="4" y="1013"/>
                      </a:lnTo>
                      <a:lnTo>
                        <a:pt x="0" y="990"/>
                      </a:lnTo>
                      <a:lnTo>
                        <a:pt x="0" y="978"/>
                      </a:lnTo>
                      <a:lnTo>
                        <a:pt x="9" y="953"/>
                      </a:lnTo>
                      <a:lnTo>
                        <a:pt x="20" y="958"/>
                      </a:lnTo>
                      <a:lnTo>
                        <a:pt x="34" y="924"/>
                      </a:lnTo>
                      <a:lnTo>
                        <a:pt x="34" y="888"/>
                      </a:lnTo>
                      <a:lnTo>
                        <a:pt x="36" y="874"/>
                      </a:lnTo>
                      <a:lnTo>
                        <a:pt x="54" y="863"/>
                      </a:lnTo>
                      <a:lnTo>
                        <a:pt x="79" y="844"/>
                      </a:lnTo>
                      <a:lnTo>
                        <a:pt x="79" y="824"/>
                      </a:lnTo>
                      <a:lnTo>
                        <a:pt x="75" y="763"/>
                      </a:lnTo>
                      <a:lnTo>
                        <a:pt x="66" y="754"/>
                      </a:lnTo>
                      <a:lnTo>
                        <a:pt x="66" y="738"/>
                      </a:lnTo>
                      <a:lnTo>
                        <a:pt x="88" y="729"/>
                      </a:lnTo>
                      <a:lnTo>
                        <a:pt x="95" y="722"/>
                      </a:lnTo>
                      <a:lnTo>
                        <a:pt x="84" y="697"/>
                      </a:lnTo>
                      <a:lnTo>
                        <a:pt x="66" y="672"/>
                      </a:lnTo>
                      <a:lnTo>
                        <a:pt x="70" y="642"/>
                      </a:lnTo>
                      <a:lnTo>
                        <a:pt x="75" y="622"/>
                      </a:lnTo>
                      <a:lnTo>
                        <a:pt x="91" y="583"/>
                      </a:lnTo>
                      <a:lnTo>
                        <a:pt x="91" y="567"/>
                      </a:lnTo>
                      <a:lnTo>
                        <a:pt x="91" y="533"/>
                      </a:lnTo>
                      <a:lnTo>
                        <a:pt x="104" y="506"/>
                      </a:lnTo>
                      <a:lnTo>
                        <a:pt x="125" y="488"/>
                      </a:lnTo>
                      <a:lnTo>
                        <a:pt x="145" y="476"/>
                      </a:lnTo>
                      <a:lnTo>
                        <a:pt x="166" y="481"/>
                      </a:lnTo>
                      <a:lnTo>
                        <a:pt x="187" y="488"/>
                      </a:lnTo>
                      <a:lnTo>
                        <a:pt x="196" y="458"/>
                      </a:lnTo>
                      <a:lnTo>
                        <a:pt x="187" y="433"/>
                      </a:lnTo>
                      <a:lnTo>
                        <a:pt x="177" y="417"/>
                      </a:lnTo>
                      <a:lnTo>
                        <a:pt x="175" y="406"/>
                      </a:lnTo>
                      <a:lnTo>
                        <a:pt x="177" y="392"/>
                      </a:lnTo>
                      <a:lnTo>
                        <a:pt x="191" y="388"/>
                      </a:lnTo>
                      <a:lnTo>
                        <a:pt x="196" y="361"/>
                      </a:lnTo>
                      <a:lnTo>
                        <a:pt x="205" y="336"/>
                      </a:lnTo>
                      <a:lnTo>
                        <a:pt x="207" y="315"/>
                      </a:lnTo>
                      <a:lnTo>
                        <a:pt x="207" y="293"/>
                      </a:lnTo>
                      <a:lnTo>
                        <a:pt x="221" y="274"/>
                      </a:lnTo>
                      <a:lnTo>
                        <a:pt x="246" y="256"/>
                      </a:lnTo>
                      <a:lnTo>
                        <a:pt x="262" y="252"/>
                      </a:lnTo>
                      <a:lnTo>
                        <a:pt x="262" y="231"/>
                      </a:lnTo>
                      <a:lnTo>
                        <a:pt x="271" y="218"/>
                      </a:lnTo>
                      <a:lnTo>
                        <a:pt x="287" y="199"/>
                      </a:lnTo>
                      <a:lnTo>
                        <a:pt x="305" y="186"/>
                      </a:lnTo>
                      <a:lnTo>
                        <a:pt x="296" y="149"/>
                      </a:lnTo>
                      <a:lnTo>
                        <a:pt x="328" y="115"/>
                      </a:lnTo>
                      <a:lnTo>
                        <a:pt x="335" y="102"/>
                      </a:lnTo>
                      <a:lnTo>
                        <a:pt x="358" y="97"/>
                      </a:lnTo>
                      <a:lnTo>
                        <a:pt x="374" y="77"/>
                      </a:lnTo>
                      <a:lnTo>
                        <a:pt x="374" y="65"/>
                      </a:lnTo>
                      <a:lnTo>
                        <a:pt x="387" y="49"/>
                      </a:lnTo>
                      <a:lnTo>
                        <a:pt x="415" y="47"/>
                      </a:lnTo>
                      <a:lnTo>
                        <a:pt x="447" y="47"/>
                      </a:lnTo>
                      <a:lnTo>
                        <a:pt x="472" y="24"/>
                      </a:lnTo>
                      <a:lnTo>
                        <a:pt x="467" y="0"/>
                      </a:lnTo>
                    </a:path>
                  </a:pathLst>
                </a:custGeom>
                <a:grpFill/>
                <a:ln w="12700" cap="rnd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en-GB" sz="2400" kern="0" dirty="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</p:grpSp>
        </p:grpSp>
        <p:sp>
          <p:nvSpPr>
            <p:cNvPr id="55" name="Freeform 65"/>
            <p:cNvSpPr>
              <a:spLocks/>
            </p:cNvSpPr>
            <p:nvPr/>
          </p:nvSpPr>
          <p:spPr bwMode="auto">
            <a:xfrm>
              <a:off x="9305815" y="4379066"/>
              <a:ext cx="804570" cy="754610"/>
            </a:xfrm>
            <a:custGeom>
              <a:avLst/>
              <a:gdLst>
                <a:gd name="T0" fmla="*/ 2147483646 w 545"/>
                <a:gd name="T1" fmla="*/ 2147483646 h 524"/>
                <a:gd name="T2" fmla="*/ 2147483646 w 545"/>
                <a:gd name="T3" fmla="*/ 2147483646 h 524"/>
                <a:gd name="T4" fmla="*/ 2147483646 w 545"/>
                <a:gd name="T5" fmla="*/ 2147483646 h 524"/>
                <a:gd name="T6" fmla="*/ 2147483646 w 545"/>
                <a:gd name="T7" fmla="*/ 2147483646 h 524"/>
                <a:gd name="T8" fmla="*/ 2147483646 w 545"/>
                <a:gd name="T9" fmla="*/ 2147483646 h 524"/>
                <a:gd name="T10" fmla="*/ 2147483646 w 545"/>
                <a:gd name="T11" fmla="*/ 2147483646 h 524"/>
                <a:gd name="T12" fmla="*/ 2147483646 w 545"/>
                <a:gd name="T13" fmla="*/ 2147483646 h 524"/>
                <a:gd name="T14" fmla="*/ 2147483646 w 545"/>
                <a:gd name="T15" fmla="*/ 2147483646 h 524"/>
                <a:gd name="T16" fmla="*/ 2147483646 w 545"/>
                <a:gd name="T17" fmla="*/ 2147483646 h 524"/>
                <a:gd name="T18" fmla="*/ 2147483646 w 545"/>
                <a:gd name="T19" fmla="*/ 2147483646 h 524"/>
                <a:gd name="T20" fmla="*/ 2147483646 w 545"/>
                <a:gd name="T21" fmla="*/ 2147483646 h 524"/>
                <a:gd name="T22" fmla="*/ 2147483646 w 545"/>
                <a:gd name="T23" fmla="*/ 2147483646 h 524"/>
                <a:gd name="T24" fmla="*/ 2147483646 w 545"/>
                <a:gd name="T25" fmla="*/ 2147483646 h 524"/>
                <a:gd name="T26" fmla="*/ 2147483646 w 545"/>
                <a:gd name="T27" fmla="*/ 2147483646 h 524"/>
                <a:gd name="T28" fmla="*/ 2147483646 w 545"/>
                <a:gd name="T29" fmla="*/ 2147483646 h 524"/>
                <a:gd name="T30" fmla="*/ 2147483646 w 545"/>
                <a:gd name="T31" fmla="*/ 2147483646 h 524"/>
                <a:gd name="T32" fmla="*/ 2147483646 w 545"/>
                <a:gd name="T33" fmla="*/ 2147483646 h 524"/>
                <a:gd name="T34" fmla="*/ 2147483646 w 545"/>
                <a:gd name="T35" fmla="*/ 2147483646 h 524"/>
                <a:gd name="T36" fmla="*/ 2147483646 w 545"/>
                <a:gd name="T37" fmla="*/ 2147483646 h 524"/>
                <a:gd name="T38" fmla="*/ 2147483646 w 545"/>
                <a:gd name="T39" fmla="*/ 2147483646 h 524"/>
                <a:gd name="T40" fmla="*/ 2147483646 w 545"/>
                <a:gd name="T41" fmla="*/ 2147483646 h 524"/>
                <a:gd name="T42" fmla="*/ 2147483646 w 545"/>
                <a:gd name="T43" fmla="*/ 2147483646 h 524"/>
                <a:gd name="T44" fmla="*/ 2147483646 w 545"/>
                <a:gd name="T45" fmla="*/ 2147483646 h 524"/>
                <a:gd name="T46" fmla="*/ 2147483646 w 545"/>
                <a:gd name="T47" fmla="*/ 2147483646 h 524"/>
                <a:gd name="T48" fmla="*/ 2147483646 w 545"/>
                <a:gd name="T49" fmla="*/ 2147483646 h 524"/>
                <a:gd name="T50" fmla="*/ 2147483646 w 545"/>
                <a:gd name="T51" fmla="*/ 2147483646 h 524"/>
                <a:gd name="T52" fmla="*/ 2147483646 w 545"/>
                <a:gd name="T53" fmla="*/ 2147483646 h 524"/>
                <a:gd name="T54" fmla="*/ 2147483646 w 545"/>
                <a:gd name="T55" fmla="*/ 2147483646 h 524"/>
                <a:gd name="T56" fmla="*/ 2147483646 w 545"/>
                <a:gd name="T57" fmla="*/ 2147483646 h 524"/>
                <a:gd name="T58" fmla="*/ 2147483646 w 545"/>
                <a:gd name="T59" fmla="*/ 2147483646 h 524"/>
                <a:gd name="T60" fmla="*/ 2147483646 w 545"/>
                <a:gd name="T61" fmla="*/ 2147483646 h 524"/>
                <a:gd name="T62" fmla="*/ 2147483646 w 545"/>
                <a:gd name="T63" fmla="*/ 2147483646 h 524"/>
                <a:gd name="T64" fmla="*/ 2147483646 w 545"/>
                <a:gd name="T65" fmla="*/ 2147483646 h 524"/>
                <a:gd name="T66" fmla="*/ 2147483646 w 545"/>
                <a:gd name="T67" fmla="*/ 2147483646 h 524"/>
                <a:gd name="T68" fmla="*/ 2147483646 w 545"/>
                <a:gd name="T69" fmla="*/ 2147483646 h 524"/>
                <a:gd name="T70" fmla="*/ 2147483646 w 545"/>
                <a:gd name="T71" fmla="*/ 2147483646 h 524"/>
                <a:gd name="T72" fmla="*/ 2147483646 w 545"/>
                <a:gd name="T73" fmla="*/ 2147483646 h 524"/>
                <a:gd name="T74" fmla="*/ 0 w 545"/>
                <a:gd name="T75" fmla="*/ 2147483646 h 524"/>
                <a:gd name="T76" fmla="*/ 2147483646 w 545"/>
                <a:gd name="T77" fmla="*/ 2147483646 h 524"/>
                <a:gd name="T78" fmla="*/ 2147483646 w 545"/>
                <a:gd name="T79" fmla="*/ 2147483646 h 524"/>
                <a:gd name="T80" fmla="*/ 2147483646 w 545"/>
                <a:gd name="T81" fmla="*/ 2147483646 h 524"/>
                <a:gd name="T82" fmla="*/ 2147483646 w 545"/>
                <a:gd name="T83" fmla="*/ 2147483646 h 52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45"/>
                <a:gd name="T127" fmla="*/ 0 h 524"/>
                <a:gd name="T128" fmla="*/ 545 w 545"/>
                <a:gd name="T129" fmla="*/ 524 h 52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45" h="524">
                  <a:moveTo>
                    <a:pt x="262" y="427"/>
                  </a:moveTo>
                  <a:lnTo>
                    <a:pt x="272" y="407"/>
                  </a:lnTo>
                  <a:lnTo>
                    <a:pt x="278" y="372"/>
                  </a:lnTo>
                  <a:lnTo>
                    <a:pt x="287" y="366"/>
                  </a:lnTo>
                  <a:lnTo>
                    <a:pt x="315" y="370"/>
                  </a:lnTo>
                  <a:lnTo>
                    <a:pt x="319" y="366"/>
                  </a:lnTo>
                  <a:lnTo>
                    <a:pt x="333" y="368"/>
                  </a:lnTo>
                  <a:lnTo>
                    <a:pt x="340" y="384"/>
                  </a:lnTo>
                  <a:lnTo>
                    <a:pt x="362" y="388"/>
                  </a:lnTo>
                  <a:lnTo>
                    <a:pt x="369" y="395"/>
                  </a:lnTo>
                  <a:lnTo>
                    <a:pt x="369" y="457"/>
                  </a:lnTo>
                  <a:lnTo>
                    <a:pt x="362" y="472"/>
                  </a:lnTo>
                  <a:lnTo>
                    <a:pt x="371" y="500"/>
                  </a:lnTo>
                  <a:lnTo>
                    <a:pt x="385" y="509"/>
                  </a:lnTo>
                  <a:lnTo>
                    <a:pt x="394" y="507"/>
                  </a:lnTo>
                  <a:lnTo>
                    <a:pt x="401" y="516"/>
                  </a:lnTo>
                  <a:lnTo>
                    <a:pt x="423" y="520"/>
                  </a:lnTo>
                  <a:lnTo>
                    <a:pt x="432" y="523"/>
                  </a:lnTo>
                  <a:lnTo>
                    <a:pt x="460" y="523"/>
                  </a:lnTo>
                  <a:lnTo>
                    <a:pt x="473" y="500"/>
                  </a:lnTo>
                  <a:lnTo>
                    <a:pt x="494" y="504"/>
                  </a:lnTo>
                  <a:lnTo>
                    <a:pt x="530" y="497"/>
                  </a:lnTo>
                  <a:lnTo>
                    <a:pt x="544" y="477"/>
                  </a:lnTo>
                  <a:lnTo>
                    <a:pt x="532" y="468"/>
                  </a:lnTo>
                  <a:lnTo>
                    <a:pt x="532" y="422"/>
                  </a:lnTo>
                  <a:lnTo>
                    <a:pt x="519" y="407"/>
                  </a:lnTo>
                  <a:lnTo>
                    <a:pt x="507" y="407"/>
                  </a:lnTo>
                  <a:lnTo>
                    <a:pt x="500" y="388"/>
                  </a:lnTo>
                  <a:lnTo>
                    <a:pt x="510" y="370"/>
                  </a:lnTo>
                  <a:lnTo>
                    <a:pt x="507" y="345"/>
                  </a:lnTo>
                  <a:lnTo>
                    <a:pt x="505" y="325"/>
                  </a:lnTo>
                  <a:lnTo>
                    <a:pt x="530" y="302"/>
                  </a:lnTo>
                  <a:lnTo>
                    <a:pt x="534" y="275"/>
                  </a:lnTo>
                  <a:lnTo>
                    <a:pt x="530" y="261"/>
                  </a:lnTo>
                  <a:lnTo>
                    <a:pt x="510" y="259"/>
                  </a:lnTo>
                  <a:lnTo>
                    <a:pt x="500" y="231"/>
                  </a:lnTo>
                  <a:lnTo>
                    <a:pt x="500" y="220"/>
                  </a:lnTo>
                  <a:lnTo>
                    <a:pt x="510" y="204"/>
                  </a:lnTo>
                  <a:lnTo>
                    <a:pt x="505" y="200"/>
                  </a:lnTo>
                  <a:lnTo>
                    <a:pt x="507" y="186"/>
                  </a:lnTo>
                  <a:lnTo>
                    <a:pt x="510" y="177"/>
                  </a:lnTo>
                  <a:lnTo>
                    <a:pt x="487" y="163"/>
                  </a:lnTo>
                  <a:lnTo>
                    <a:pt x="487" y="147"/>
                  </a:lnTo>
                  <a:lnTo>
                    <a:pt x="473" y="134"/>
                  </a:lnTo>
                  <a:lnTo>
                    <a:pt x="453" y="147"/>
                  </a:lnTo>
                  <a:lnTo>
                    <a:pt x="439" y="147"/>
                  </a:lnTo>
                  <a:lnTo>
                    <a:pt x="432" y="134"/>
                  </a:lnTo>
                  <a:lnTo>
                    <a:pt x="432" y="109"/>
                  </a:lnTo>
                  <a:lnTo>
                    <a:pt x="421" y="77"/>
                  </a:lnTo>
                  <a:lnTo>
                    <a:pt x="398" y="75"/>
                  </a:lnTo>
                  <a:lnTo>
                    <a:pt x="389" y="68"/>
                  </a:lnTo>
                  <a:lnTo>
                    <a:pt x="389" y="43"/>
                  </a:lnTo>
                  <a:lnTo>
                    <a:pt x="380" y="27"/>
                  </a:lnTo>
                  <a:lnTo>
                    <a:pt x="374" y="22"/>
                  </a:lnTo>
                  <a:lnTo>
                    <a:pt x="369" y="9"/>
                  </a:lnTo>
                  <a:lnTo>
                    <a:pt x="360" y="4"/>
                  </a:lnTo>
                  <a:lnTo>
                    <a:pt x="340" y="0"/>
                  </a:lnTo>
                  <a:lnTo>
                    <a:pt x="301" y="4"/>
                  </a:lnTo>
                  <a:lnTo>
                    <a:pt x="233" y="31"/>
                  </a:lnTo>
                  <a:lnTo>
                    <a:pt x="233" y="65"/>
                  </a:lnTo>
                  <a:lnTo>
                    <a:pt x="253" y="88"/>
                  </a:lnTo>
                  <a:lnTo>
                    <a:pt x="249" y="104"/>
                  </a:lnTo>
                  <a:lnTo>
                    <a:pt x="247" y="113"/>
                  </a:lnTo>
                  <a:lnTo>
                    <a:pt x="231" y="113"/>
                  </a:lnTo>
                  <a:lnTo>
                    <a:pt x="219" y="102"/>
                  </a:lnTo>
                  <a:lnTo>
                    <a:pt x="199" y="93"/>
                  </a:lnTo>
                  <a:lnTo>
                    <a:pt x="176" y="104"/>
                  </a:lnTo>
                  <a:lnTo>
                    <a:pt x="147" y="100"/>
                  </a:lnTo>
                  <a:lnTo>
                    <a:pt x="133" y="109"/>
                  </a:lnTo>
                  <a:lnTo>
                    <a:pt x="131" y="100"/>
                  </a:lnTo>
                  <a:lnTo>
                    <a:pt x="115" y="100"/>
                  </a:lnTo>
                  <a:lnTo>
                    <a:pt x="95" y="79"/>
                  </a:lnTo>
                  <a:lnTo>
                    <a:pt x="63" y="113"/>
                  </a:lnTo>
                  <a:lnTo>
                    <a:pt x="20" y="97"/>
                  </a:lnTo>
                  <a:lnTo>
                    <a:pt x="0" y="100"/>
                  </a:lnTo>
                  <a:lnTo>
                    <a:pt x="0" y="113"/>
                  </a:lnTo>
                  <a:lnTo>
                    <a:pt x="49" y="165"/>
                  </a:lnTo>
                  <a:lnTo>
                    <a:pt x="58" y="197"/>
                  </a:lnTo>
                  <a:lnTo>
                    <a:pt x="81" y="220"/>
                  </a:lnTo>
                  <a:lnTo>
                    <a:pt x="99" y="218"/>
                  </a:lnTo>
                  <a:lnTo>
                    <a:pt x="165" y="293"/>
                  </a:lnTo>
                  <a:lnTo>
                    <a:pt x="170" y="304"/>
                  </a:lnTo>
                  <a:lnTo>
                    <a:pt x="165" y="311"/>
                  </a:lnTo>
                  <a:lnTo>
                    <a:pt x="160" y="336"/>
                  </a:lnTo>
                  <a:lnTo>
                    <a:pt x="262" y="427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6" name="Freeform 66"/>
            <p:cNvSpPr>
              <a:spLocks/>
            </p:cNvSpPr>
            <p:nvPr/>
          </p:nvSpPr>
          <p:spPr bwMode="auto">
            <a:xfrm>
              <a:off x="8646773" y="807662"/>
              <a:ext cx="1675669" cy="1794018"/>
            </a:xfrm>
            <a:custGeom>
              <a:avLst/>
              <a:gdLst>
                <a:gd name="T0" fmla="*/ 2147483646 w 1136"/>
                <a:gd name="T1" fmla="*/ 2147483646 h 1245"/>
                <a:gd name="T2" fmla="*/ 2147483646 w 1136"/>
                <a:gd name="T3" fmla="*/ 2147483646 h 1245"/>
                <a:gd name="T4" fmla="*/ 2147483646 w 1136"/>
                <a:gd name="T5" fmla="*/ 2147483646 h 1245"/>
                <a:gd name="T6" fmla="*/ 2147483646 w 1136"/>
                <a:gd name="T7" fmla="*/ 2147483646 h 1245"/>
                <a:gd name="T8" fmla="*/ 2147483646 w 1136"/>
                <a:gd name="T9" fmla="*/ 2147483646 h 1245"/>
                <a:gd name="T10" fmla="*/ 2147483646 w 1136"/>
                <a:gd name="T11" fmla="*/ 2147483646 h 1245"/>
                <a:gd name="T12" fmla="*/ 2147483646 w 1136"/>
                <a:gd name="T13" fmla="*/ 2147483646 h 1245"/>
                <a:gd name="T14" fmla="*/ 2147483646 w 1136"/>
                <a:gd name="T15" fmla="*/ 2147483646 h 1245"/>
                <a:gd name="T16" fmla="*/ 2147483646 w 1136"/>
                <a:gd name="T17" fmla="*/ 2147483646 h 1245"/>
                <a:gd name="T18" fmla="*/ 2147483646 w 1136"/>
                <a:gd name="T19" fmla="*/ 2147483646 h 1245"/>
                <a:gd name="T20" fmla="*/ 2147483646 w 1136"/>
                <a:gd name="T21" fmla="*/ 2147483646 h 1245"/>
                <a:gd name="T22" fmla="*/ 2147483646 w 1136"/>
                <a:gd name="T23" fmla="*/ 2147483646 h 1245"/>
                <a:gd name="T24" fmla="*/ 2147483646 w 1136"/>
                <a:gd name="T25" fmla="*/ 2147483646 h 1245"/>
                <a:gd name="T26" fmla="*/ 2147483646 w 1136"/>
                <a:gd name="T27" fmla="*/ 2147483646 h 1245"/>
                <a:gd name="T28" fmla="*/ 2147483646 w 1136"/>
                <a:gd name="T29" fmla="*/ 2147483646 h 1245"/>
                <a:gd name="T30" fmla="*/ 2147483646 w 1136"/>
                <a:gd name="T31" fmla="*/ 2147483646 h 1245"/>
                <a:gd name="T32" fmla="*/ 2147483646 w 1136"/>
                <a:gd name="T33" fmla="*/ 2147483646 h 1245"/>
                <a:gd name="T34" fmla="*/ 2147483646 w 1136"/>
                <a:gd name="T35" fmla="*/ 2147483646 h 1245"/>
                <a:gd name="T36" fmla="*/ 2147483646 w 1136"/>
                <a:gd name="T37" fmla="*/ 2147483646 h 1245"/>
                <a:gd name="T38" fmla="*/ 2147483646 w 1136"/>
                <a:gd name="T39" fmla="*/ 2147483646 h 1245"/>
                <a:gd name="T40" fmla="*/ 2147483646 w 1136"/>
                <a:gd name="T41" fmla="*/ 2147483646 h 1245"/>
                <a:gd name="T42" fmla="*/ 2147483646 w 1136"/>
                <a:gd name="T43" fmla="*/ 2147483646 h 1245"/>
                <a:gd name="T44" fmla="*/ 2147483646 w 1136"/>
                <a:gd name="T45" fmla="*/ 2147483646 h 1245"/>
                <a:gd name="T46" fmla="*/ 2147483646 w 1136"/>
                <a:gd name="T47" fmla="*/ 2147483646 h 1245"/>
                <a:gd name="T48" fmla="*/ 2147483646 w 1136"/>
                <a:gd name="T49" fmla="*/ 2147483646 h 1245"/>
                <a:gd name="T50" fmla="*/ 2147483646 w 1136"/>
                <a:gd name="T51" fmla="*/ 2147483646 h 1245"/>
                <a:gd name="T52" fmla="*/ 2147483646 w 1136"/>
                <a:gd name="T53" fmla="*/ 2147483646 h 1245"/>
                <a:gd name="T54" fmla="*/ 2147483646 w 1136"/>
                <a:gd name="T55" fmla="*/ 2147483646 h 1245"/>
                <a:gd name="T56" fmla="*/ 2147483646 w 1136"/>
                <a:gd name="T57" fmla="*/ 2147483646 h 1245"/>
                <a:gd name="T58" fmla="*/ 2147483646 w 1136"/>
                <a:gd name="T59" fmla="*/ 2147483646 h 1245"/>
                <a:gd name="T60" fmla="*/ 2147483646 w 1136"/>
                <a:gd name="T61" fmla="*/ 2147483646 h 1245"/>
                <a:gd name="T62" fmla="*/ 2147483646 w 1136"/>
                <a:gd name="T63" fmla="*/ 2147483646 h 1245"/>
                <a:gd name="T64" fmla="*/ 2147483646 w 1136"/>
                <a:gd name="T65" fmla="*/ 2147483646 h 1245"/>
                <a:gd name="T66" fmla="*/ 2147483646 w 1136"/>
                <a:gd name="T67" fmla="*/ 2147483646 h 1245"/>
                <a:gd name="T68" fmla="*/ 2147483646 w 1136"/>
                <a:gd name="T69" fmla="*/ 2147483646 h 1245"/>
                <a:gd name="T70" fmla="*/ 2147483646 w 1136"/>
                <a:gd name="T71" fmla="*/ 2147483646 h 1245"/>
                <a:gd name="T72" fmla="*/ 2147483646 w 1136"/>
                <a:gd name="T73" fmla="*/ 2147483646 h 1245"/>
                <a:gd name="T74" fmla="*/ 2147483646 w 1136"/>
                <a:gd name="T75" fmla="*/ 2147483646 h 1245"/>
                <a:gd name="T76" fmla="*/ 2147483646 w 1136"/>
                <a:gd name="T77" fmla="*/ 2147483646 h 1245"/>
                <a:gd name="T78" fmla="*/ 2147483646 w 1136"/>
                <a:gd name="T79" fmla="*/ 2147483646 h 1245"/>
                <a:gd name="T80" fmla="*/ 2147483646 w 1136"/>
                <a:gd name="T81" fmla="*/ 2147483646 h 1245"/>
                <a:gd name="T82" fmla="*/ 2147483646 w 1136"/>
                <a:gd name="T83" fmla="*/ 2147483646 h 1245"/>
                <a:gd name="T84" fmla="*/ 2147483646 w 1136"/>
                <a:gd name="T85" fmla="*/ 2147483646 h 1245"/>
                <a:gd name="T86" fmla="*/ 2147483646 w 1136"/>
                <a:gd name="T87" fmla="*/ 2147483646 h 1245"/>
                <a:gd name="T88" fmla="*/ 2147483646 w 1136"/>
                <a:gd name="T89" fmla="*/ 2147483646 h 1245"/>
                <a:gd name="T90" fmla="*/ 2147483646 w 1136"/>
                <a:gd name="T91" fmla="*/ 2147483646 h 1245"/>
                <a:gd name="T92" fmla="*/ 2147483646 w 1136"/>
                <a:gd name="T93" fmla="*/ 2147483646 h 1245"/>
                <a:gd name="T94" fmla="*/ 2147483646 w 1136"/>
                <a:gd name="T95" fmla="*/ 2147483646 h 1245"/>
                <a:gd name="T96" fmla="*/ 2147483646 w 1136"/>
                <a:gd name="T97" fmla="*/ 2147483646 h 1245"/>
                <a:gd name="T98" fmla="*/ 0 w 1136"/>
                <a:gd name="T99" fmla="*/ 2147483646 h 1245"/>
                <a:gd name="T100" fmla="*/ 2147483646 w 1136"/>
                <a:gd name="T101" fmla="*/ 2147483646 h 1245"/>
                <a:gd name="T102" fmla="*/ 2147483646 w 1136"/>
                <a:gd name="T103" fmla="*/ 2147483646 h 1245"/>
                <a:gd name="T104" fmla="*/ 2147483646 w 1136"/>
                <a:gd name="T105" fmla="*/ 2147483646 h 1245"/>
                <a:gd name="T106" fmla="*/ 2147483646 w 1136"/>
                <a:gd name="T107" fmla="*/ 2147483646 h 124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36"/>
                <a:gd name="T163" fmla="*/ 0 h 1245"/>
                <a:gd name="T164" fmla="*/ 1136 w 1136"/>
                <a:gd name="T165" fmla="*/ 1245 h 124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36" h="1245">
                  <a:moveTo>
                    <a:pt x="304" y="1171"/>
                  </a:moveTo>
                  <a:lnTo>
                    <a:pt x="307" y="1169"/>
                  </a:lnTo>
                  <a:lnTo>
                    <a:pt x="318" y="1166"/>
                  </a:lnTo>
                  <a:lnTo>
                    <a:pt x="327" y="1153"/>
                  </a:lnTo>
                  <a:lnTo>
                    <a:pt x="332" y="1137"/>
                  </a:lnTo>
                  <a:lnTo>
                    <a:pt x="336" y="1128"/>
                  </a:lnTo>
                  <a:lnTo>
                    <a:pt x="332" y="1103"/>
                  </a:lnTo>
                  <a:lnTo>
                    <a:pt x="336" y="1087"/>
                  </a:lnTo>
                  <a:lnTo>
                    <a:pt x="348" y="1078"/>
                  </a:lnTo>
                  <a:lnTo>
                    <a:pt x="377" y="1066"/>
                  </a:lnTo>
                  <a:lnTo>
                    <a:pt x="382" y="1053"/>
                  </a:lnTo>
                  <a:lnTo>
                    <a:pt x="377" y="1012"/>
                  </a:lnTo>
                  <a:lnTo>
                    <a:pt x="375" y="1003"/>
                  </a:lnTo>
                  <a:lnTo>
                    <a:pt x="375" y="978"/>
                  </a:lnTo>
                  <a:lnTo>
                    <a:pt x="366" y="969"/>
                  </a:lnTo>
                  <a:lnTo>
                    <a:pt x="370" y="951"/>
                  </a:lnTo>
                  <a:lnTo>
                    <a:pt x="377" y="951"/>
                  </a:lnTo>
                  <a:lnTo>
                    <a:pt x="398" y="937"/>
                  </a:lnTo>
                  <a:lnTo>
                    <a:pt x="382" y="898"/>
                  </a:lnTo>
                  <a:lnTo>
                    <a:pt x="375" y="887"/>
                  </a:lnTo>
                  <a:lnTo>
                    <a:pt x="375" y="883"/>
                  </a:lnTo>
                  <a:lnTo>
                    <a:pt x="375" y="851"/>
                  </a:lnTo>
                  <a:lnTo>
                    <a:pt x="386" y="826"/>
                  </a:lnTo>
                  <a:lnTo>
                    <a:pt x="391" y="799"/>
                  </a:lnTo>
                  <a:lnTo>
                    <a:pt x="393" y="771"/>
                  </a:lnTo>
                  <a:lnTo>
                    <a:pt x="391" y="746"/>
                  </a:lnTo>
                  <a:lnTo>
                    <a:pt x="398" y="728"/>
                  </a:lnTo>
                  <a:lnTo>
                    <a:pt x="402" y="717"/>
                  </a:lnTo>
                  <a:lnTo>
                    <a:pt x="427" y="701"/>
                  </a:lnTo>
                  <a:lnTo>
                    <a:pt x="452" y="692"/>
                  </a:lnTo>
                  <a:lnTo>
                    <a:pt x="475" y="701"/>
                  </a:lnTo>
                  <a:lnTo>
                    <a:pt x="482" y="705"/>
                  </a:lnTo>
                  <a:lnTo>
                    <a:pt x="493" y="687"/>
                  </a:lnTo>
                  <a:lnTo>
                    <a:pt x="493" y="667"/>
                  </a:lnTo>
                  <a:lnTo>
                    <a:pt x="482" y="631"/>
                  </a:lnTo>
                  <a:lnTo>
                    <a:pt x="477" y="615"/>
                  </a:lnTo>
                  <a:lnTo>
                    <a:pt x="482" y="606"/>
                  </a:lnTo>
                  <a:lnTo>
                    <a:pt x="489" y="606"/>
                  </a:lnTo>
                  <a:lnTo>
                    <a:pt x="498" y="592"/>
                  </a:lnTo>
                  <a:lnTo>
                    <a:pt x="502" y="569"/>
                  </a:lnTo>
                  <a:lnTo>
                    <a:pt x="507" y="535"/>
                  </a:lnTo>
                  <a:lnTo>
                    <a:pt x="511" y="501"/>
                  </a:lnTo>
                  <a:lnTo>
                    <a:pt x="523" y="490"/>
                  </a:lnTo>
                  <a:lnTo>
                    <a:pt x="548" y="474"/>
                  </a:lnTo>
                  <a:lnTo>
                    <a:pt x="564" y="465"/>
                  </a:lnTo>
                  <a:lnTo>
                    <a:pt x="568" y="440"/>
                  </a:lnTo>
                  <a:lnTo>
                    <a:pt x="577" y="422"/>
                  </a:lnTo>
                  <a:lnTo>
                    <a:pt x="598" y="406"/>
                  </a:lnTo>
                  <a:lnTo>
                    <a:pt x="602" y="394"/>
                  </a:lnTo>
                  <a:lnTo>
                    <a:pt x="598" y="381"/>
                  </a:lnTo>
                  <a:lnTo>
                    <a:pt x="598" y="365"/>
                  </a:lnTo>
                  <a:lnTo>
                    <a:pt x="616" y="351"/>
                  </a:lnTo>
                  <a:lnTo>
                    <a:pt x="636" y="315"/>
                  </a:lnTo>
                  <a:lnTo>
                    <a:pt x="652" y="320"/>
                  </a:lnTo>
                  <a:lnTo>
                    <a:pt x="677" y="299"/>
                  </a:lnTo>
                  <a:lnTo>
                    <a:pt x="673" y="281"/>
                  </a:lnTo>
                  <a:lnTo>
                    <a:pt x="689" y="265"/>
                  </a:lnTo>
                  <a:lnTo>
                    <a:pt x="698" y="270"/>
                  </a:lnTo>
                  <a:lnTo>
                    <a:pt x="716" y="265"/>
                  </a:lnTo>
                  <a:lnTo>
                    <a:pt x="739" y="270"/>
                  </a:lnTo>
                  <a:lnTo>
                    <a:pt x="773" y="240"/>
                  </a:lnTo>
                  <a:lnTo>
                    <a:pt x="768" y="224"/>
                  </a:lnTo>
                  <a:lnTo>
                    <a:pt x="773" y="215"/>
                  </a:lnTo>
                  <a:lnTo>
                    <a:pt x="764" y="211"/>
                  </a:lnTo>
                  <a:lnTo>
                    <a:pt x="782" y="195"/>
                  </a:lnTo>
                  <a:lnTo>
                    <a:pt x="805" y="190"/>
                  </a:lnTo>
                  <a:lnTo>
                    <a:pt x="823" y="215"/>
                  </a:lnTo>
                  <a:lnTo>
                    <a:pt x="852" y="249"/>
                  </a:lnTo>
                  <a:lnTo>
                    <a:pt x="864" y="249"/>
                  </a:lnTo>
                  <a:lnTo>
                    <a:pt x="880" y="236"/>
                  </a:lnTo>
                  <a:lnTo>
                    <a:pt x="893" y="233"/>
                  </a:lnTo>
                  <a:lnTo>
                    <a:pt x="900" y="236"/>
                  </a:lnTo>
                  <a:lnTo>
                    <a:pt x="914" y="249"/>
                  </a:lnTo>
                  <a:lnTo>
                    <a:pt x="930" y="254"/>
                  </a:lnTo>
                  <a:lnTo>
                    <a:pt x="934" y="249"/>
                  </a:lnTo>
                  <a:lnTo>
                    <a:pt x="943" y="233"/>
                  </a:lnTo>
                  <a:lnTo>
                    <a:pt x="948" y="224"/>
                  </a:lnTo>
                  <a:lnTo>
                    <a:pt x="964" y="195"/>
                  </a:lnTo>
                  <a:lnTo>
                    <a:pt x="968" y="190"/>
                  </a:lnTo>
                  <a:lnTo>
                    <a:pt x="964" y="149"/>
                  </a:lnTo>
                  <a:lnTo>
                    <a:pt x="984" y="129"/>
                  </a:lnTo>
                  <a:lnTo>
                    <a:pt x="993" y="133"/>
                  </a:lnTo>
                  <a:lnTo>
                    <a:pt x="1018" y="108"/>
                  </a:lnTo>
                  <a:lnTo>
                    <a:pt x="1039" y="133"/>
                  </a:lnTo>
                  <a:lnTo>
                    <a:pt x="1046" y="140"/>
                  </a:lnTo>
                  <a:lnTo>
                    <a:pt x="1059" y="136"/>
                  </a:lnTo>
                  <a:lnTo>
                    <a:pt x="1069" y="149"/>
                  </a:lnTo>
                  <a:lnTo>
                    <a:pt x="1069" y="158"/>
                  </a:lnTo>
                  <a:lnTo>
                    <a:pt x="1075" y="165"/>
                  </a:lnTo>
                  <a:lnTo>
                    <a:pt x="1075" y="179"/>
                  </a:lnTo>
                  <a:lnTo>
                    <a:pt x="1089" y="163"/>
                  </a:lnTo>
                  <a:lnTo>
                    <a:pt x="1109" y="145"/>
                  </a:lnTo>
                  <a:lnTo>
                    <a:pt x="1121" y="120"/>
                  </a:lnTo>
                  <a:lnTo>
                    <a:pt x="1114" y="115"/>
                  </a:lnTo>
                  <a:lnTo>
                    <a:pt x="1100" y="129"/>
                  </a:lnTo>
                  <a:lnTo>
                    <a:pt x="1098" y="108"/>
                  </a:lnTo>
                  <a:lnTo>
                    <a:pt x="1089" y="104"/>
                  </a:lnTo>
                  <a:lnTo>
                    <a:pt x="1084" y="93"/>
                  </a:lnTo>
                  <a:lnTo>
                    <a:pt x="1119" y="65"/>
                  </a:lnTo>
                  <a:lnTo>
                    <a:pt x="1130" y="70"/>
                  </a:lnTo>
                  <a:lnTo>
                    <a:pt x="1135" y="54"/>
                  </a:lnTo>
                  <a:lnTo>
                    <a:pt x="1125" y="49"/>
                  </a:lnTo>
                  <a:lnTo>
                    <a:pt x="1105" y="40"/>
                  </a:lnTo>
                  <a:lnTo>
                    <a:pt x="1094" y="36"/>
                  </a:lnTo>
                  <a:lnTo>
                    <a:pt x="1075" y="22"/>
                  </a:lnTo>
                  <a:lnTo>
                    <a:pt x="1059" y="18"/>
                  </a:lnTo>
                  <a:lnTo>
                    <a:pt x="1041" y="34"/>
                  </a:lnTo>
                  <a:lnTo>
                    <a:pt x="1034" y="45"/>
                  </a:lnTo>
                  <a:lnTo>
                    <a:pt x="1018" y="34"/>
                  </a:lnTo>
                  <a:lnTo>
                    <a:pt x="1028" y="24"/>
                  </a:lnTo>
                  <a:lnTo>
                    <a:pt x="1030" y="4"/>
                  </a:lnTo>
                  <a:lnTo>
                    <a:pt x="1028" y="0"/>
                  </a:lnTo>
                  <a:lnTo>
                    <a:pt x="1005" y="0"/>
                  </a:lnTo>
                  <a:lnTo>
                    <a:pt x="1000" y="9"/>
                  </a:lnTo>
                  <a:lnTo>
                    <a:pt x="998" y="22"/>
                  </a:lnTo>
                  <a:lnTo>
                    <a:pt x="1000" y="34"/>
                  </a:lnTo>
                  <a:lnTo>
                    <a:pt x="984" y="49"/>
                  </a:lnTo>
                  <a:lnTo>
                    <a:pt x="971" y="24"/>
                  </a:lnTo>
                  <a:lnTo>
                    <a:pt x="959" y="29"/>
                  </a:lnTo>
                  <a:lnTo>
                    <a:pt x="957" y="49"/>
                  </a:lnTo>
                  <a:lnTo>
                    <a:pt x="948" y="79"/>
                  </a:lnTo>
                  <a:lnTo>
                    <a:pt x="928" y="99"/>
                  </a:lnTo>
                  <a:lnTo>
                    <a:pt x="914" y="74"/>
                  </a:lnTo>
                  <a:lnTo>
                    <a:pt x="934" y="59"/>
                  </a:lnTo>
                  <a:lnTo>
                    <a:pt x="939" y="34"/>
                  </a:lnTo>
                  <a:lnTo>
                    <a:pt x="928" y="34"/>
                  </a:lnTo>
                  <a:lnTo>
                    <a:pt x="905" y="34"/>
                  </a:lnTo>
                  <a:lnTo>
                    <a:pt x="889" y="59"/>
                  </a:lnTo>
                  <a:lnTo>
                    <a:pt x="868" y="93"/>
                  </a:lnTo>
                  <a:lnTo>
                    <a:pt x="877" y="108"/>
                  </a:lnTo>
                  <a:lnTo>
                    <a:pt x="864" y="115"/>
                  </a:lnTo>
                  <a:lnTo>
                    <a:pt x="848" y="104"/>
                  </a:lnTo>
                  <a:lnTo>
                    <a:pt x="830" y="111"/>
                  </a:lnTo>
                  <a:lnTo>
                    <a:pt x="834" y="129"/>
                  </a:lnTo>
                  <a:lnTo>
                    <a:pt x="814" y="129"/>
                  </a:lnTo>
                  <a:lnTo>
                    <a:pt x="800" y="133"/>
                  </a:lnTo>
                  <a:lnTo>
                    <a:pt x="786" y="154"/>
                  </a:lnTo>
                  <a:lnTo>
                    <a:pt x="764" y="149"/>
                  </a:lnTo>
                  <a:lnTo>
                    <a:pt x="764" y="163"/>
                  </a:lnTo>
                  <a:lnTo>
                    <a:pt x="748" y="149"/>
                  </a:lnTo>
                  <a:lnTo>
                    <a:pt x="727" y="158"/>
                  </a:lnTo>
                  <a:lnTo>
                    <a:pt x="723" y="174"/>
                  </a:lnTo>
                  <a:lnTo>
                    <a:pt x="707" y="179"/>
                  </a:lnTo>
                  <a:lnTo>
                    <a:pt x="693" y="163"/>
                  </a:lnTo>
                  <a:lnTo>
                    <a:pt x="668" y="165"/>
                  </a:lnTo>
                  <a:lnTo>
                    <a:pt x="643" y="174"/>
                  </a:lnTo>
                  <a:lnTo>
                    <a:pt x="643" y="199"/>
                  </a:lnTo>
                  <a:lnTo>
                    <a:pt x="659" y="204"/>
                  </a:lnTo>
                  <a:lnTo>
                    <a:pt x="659" y="211"/>
                  </a:lnTo>
                  <a:lnTo>
                    <a:pt x="659" y="229"/>
                  </a:lnTo>
                  <a:lnTo>
                    <a:pt x="648" y="224"/>
                  </a:lnTo>
                  <a:lnTo>
                    <a:pt x="632" y="233"/>
                  </a:lnTo>
                  <a:lnTo>
                    <a:pt x="636" y="249"/>
                  </a:lnTo>
                  <a:lnTo>
                    <a:pt x="652" y="263"/>
                  </a:lnTo>
                  <a:lnTo>
                    <a:pt x="652" y="281"/>
                  </a:lnTo>
                  <a:lnTo>
                    <a:pt x="636" y="274"/>
                  </a:lnTo>
                  <a:lnTo>
                    <a:pt x="623" y="276"/>
                  </a:lnTo>
                  <a:lnTo>
                    <a:pt x="623" y="295"/>
                  </a:lnTo>
                  <a:lnTo>
                    <a:pt x="602" y="295"/>
                  </a:lnTo>
                  <a:lnTo>
                    <a:pt x="586" y="295"/>
                  </a:lnTo>
                  <a:lnTo>
                    <a:pt x="582" y="306"/>
                  </a:lnTo>
                  <a:lnTo>
                    <a:pt x="577" y="315"/>
                  </a:lnTo>
                  <a:lnTo>
                    <a:pt x="564" y="320"/>
                  </a:lnTo>
                  <a:lnTo>
                    <a:pt x="559" y="329"/>
                  </a:lnTo>
                  <a:lnTo>
                    <a:pt x="564" y="340"/>
                  </a:lnTo>
                  <a:lnTo>
                    <a:pt x="541" y="347"/>
                  </a:lnTo>
                  <a:lnTo>
                    <a:pt x="557" y="365"/>
                  </a:lnTo>
                  <a:lnTo>
                    <a:pt x="559" y="374"/>
                  </a:lnTo>
                  <a:lnTo>
                    <a:pt x="545" y="385"/>
                  </a:lnTo>
                  <a:lnTo>
                    <a:pt x="516" y="406"/>
                  </a:lnTo>
                  <a:lnTo>
                    <a:pt x="493" y="422"/>
                  </a:lnTo>
                  <a:lnTo>
                    <a:pt x="482" y="447"/>
                  </a:lnTo>
                  <a:lnTo>
                    <a:pt x="461" y="465"/>
                  </a:lnTo>
                  <a:lnTo>
                    <a:pt x="461" y="476"/>
                  </a:lnTo>
                  <a:lnTo>
                    <a:pt x="466" y="490"/>
                  </a:lnTo>
                  <a:lnTo>
                    <a:pt x="448" y="501"/>
                  </a:lnTo>
                  <a:lnTo>
                    <a:pt x="452" y="517"/>
                  </a:lnTo>
                  <a:lnTo>
                    <a:pt x="436" y="547"/>
                  </a:lnTo>
                  <a:lnTo>
                    <a:pt x="423" y="551"/>
                  </a:lnTo>
                  <a:lnTo>
                    <a:pt x="423" y="572"/>
                  </a:lnTo>
                  <a:lnTo>
                    <a:pt x="432" y="585"/>
                  </a:lnTo>
                  <a:lnTo>
                    <a:pt x="418" y="597"/>
                  </a:lnTo>
                  <a:lnTo>
                    <a:pt x="411" y="587"/>
                  </a:lnTo>
                  <a:lnTo>
                    <a:pt x="393" y="597"/>
                  </a:lnTo>
                  <a:lnTo>
                    <a:pt x="398" y="622"/>
                  </a:lnTo>
                  <a:lnTo>
                    <a:pt x="382" y="631"/>
                  </a:lnTo>
                  <a:lnTo>
                    <a:pt x="357" y="635"/>
                  </a:lnTo>
                  <a:lnTo>
                    <a:pt x="341" y="656"/>
                  </a:lnTo>
                  <a:lnTo>
                    <a:pt x="336" y="676"/>
                  </a:lnTo>
                  <a:lnTo>
                    <a:pt x="318" y="692"/>
                  </a:lnTo>
                  <a:lnTo>
                    <a:pt x="318" y="705"/>
                  </a:lnTo>
                  <a:lnTo>
                    <a:pt x="341" y="687"/>
                  </a:lnTo>
                  <a:lnTo>
                    <a:pt x="366" y="671"/>
                  </a:lnTo>
                  <a:lnTo>
                    <a:pt x="375" y="676"/>
                  </a:lnTo>
                  <a:lnTo>
                    <a:pt x="366" y="701"/>
                  </a:lnTo>
                  <a:lnTo>
                    <a:pt x="345" y="715"/>
                  </a:lnTo>
                  <a:lnTo>
                    <a:pt x="322" y="710"/>
                  </a:lnTo>
                  <a:lnTo>
                    <a:pt x="327" y="726"/>
                  </a:lnTo>
                  <a:lnTo>
                    <a:pt x="300" y="737"/>
                  </a:lnTo>
                  <a:lnTo>
                    <a:pt x="295" y="715"/>
                  </a:lnTo>
                  <a:lnTo>
                    <a:pt x="282" y="705"/>
                  </a:lnTo>
                  <a:lnTo>
                    <a:pt x="266" y="728"/>
                  </a:lnTo>
                  <a:lnTo>
                    <a:pt x="247" y="728"/>
                  </a:lnTo>
                  <a:lnTo>
                    <a:pt x="232" y="733"/>
                  </a:lnTo>
                  <a:lnTo>
                    <a:pt x="229" y="755"/>
                  </a:lnTo>
                  <a:lnTo>
                    <a:pt x="220" y="758"/>
                  </a:lnTo>
                  <a:lnTo>
                    <a:pt x="220" y="769"/>
                  </a:lnTo>
                  <a:lnTo>
                    <a:pt x="209" y="765"/>
                  </a:lnTo>
                  <a:lnTo>
                    <a:pt x="195" y="755"/>
                  </a:lnTo>
                  <a:lnTo>
                    <a:pt x="172" y="758"/>
                  </a:lnTo>
                  <a:lnTo>
                    <a:pt x="172" y="771"/>
                  </a:lnTo>
                  <a:lnTo>
                    <a:pt x="175" y="783"/>
                  </a:lnTo>
                  <a:lnTo>
                    <a:pt x="166" y="785"/>
                  </a:lnTo>
                  <a:lnTo>
                    <a:pt x="145" y="776"/>
                  </a:lnTo>
                  <a:lnTo>
                    <a:pt x="127" y="789"/>
                  </a:lnTo>
                  <a:lnTo>
                    <a:pt x="131" y="801"/>
                  </a:lnTo>
                  <a:lnTo>
                    <a:pt x="129" y="810"/>
                  </a:lnTo>
                  <a:lnTo>
                    <a:pt x="109" y="801"/>
                  </a:lnTo>
                  <a:lnTo>
                    <a:pt x="104" y="812"/>
                  </a:lnTo>
                  <a:lnTo>
                    <a:pt x="97" y="821"/>
                  </a:lnTo>
                  <a:lnTo>
                    <a:pt x="75" y="817"/>
                  </a:lnTo>
                  <a:lnTo>
                    <a:pt x="63" y="819"/>
                  </a:lnTo>
                  <a:lnTo>
                    <a:pt x="61" y="835"/>
                  </a:lnTo>
                  <a:lnTo>
                    <a:pt x="52" y="839"/>
                  </a:lnTo>
                  <a:lnTo>
                    <a:pt x="38" y="860"/>
                  </a:lnTo>
                  <a:lnTo>
                    <a:pt x="40" y="883"/>
                  </a:lnTo>
                  <a:lnTo>
                    <a:pt x="36" y="917"/>
                  </a:lnTo>
                  <a:lnTo>
                    <a:pt x="31" y="951"/>
                  </a:lnTo>
                  <a:lnTo>
                    <a:pt x="27" y="980"/>
                  </a:lnTo>
                  <a:lnTo>
                    <a:pt x="22" y="996"/>
                  </a:lnTo>
                  <a:lnTo>
                    <a:pt x="34" y="1012"/>
                  </a:lnTo>
                  <a:lnTo>
                    <a:pt x="52" y="998"/>
                  </a:lnTo>
                  <a:lnTo>
                    <a:pt x="63" y="1005"/>
                  </a:lnTo>
                  <a:lnTo>
                    <a:pt x="63" y="1019"/>
                  </a:lnTo>
                  <a:lnTo>
                    <a:pt x="45" y="1028"/>
                  </a:lnTo>
                  <a:lnTo>
                    <a:pt x="43" y="1048"/>
                  </a:lnTo>
                  <a:lnTo>
                    <a:pt x="38" y="1060"/>
                  </a:lnTo>
                  <a:lnTo>
                    <a:pt x="20" y="1057"/>
                  </a:lnTo>
                  <a:lnTo>
                    <a:pt x="13" y="1082"/>
                  </a:lnTo>
                  <a:lnTo>
                    <a:pt x="22" y="1089"/>
                  </a:lnTo>
                  <a:lnTo>
                    <a:pt x="38" y="1085"/>
                  </a:lnTo>
                  <a:lnTo>
                    <a:pt x="47" y="1096"/>
                  </a:lnTo>
                  <a:lnTo>
                    <a:pt x="50" y="1100"/>
                  </a:lnTo>
                  <a:lnTo>
                    <a:pt x="36" y="1110"/>
                  </a:lnTo>
                  <a:lnTo>
                    <a:pt x="36" y="1123"/>
                  </a:lnTo>
                  <a:lnTo>
                    <a:pt x="20" y="1128"/>
                  </a:lnTo>
                  <a:lnTo>
                    <a:pt x="9" y="1119"/>
                  </a:lnTo>
                  <a:lnTo>
                    <a:pt x="11" y="1139"/>
                  </a:lnTo>
                  <a:lnTo>
                    <a:pt x="9" y="1155"/>
                  </a:lnTo>
                  <a:lnTo>
                    <a:pt x="0" y="1155"/>
                  </a:lnTo>
                  <a:lnTo>
                    <a:pt x="25" y="1180"/>
                  </a:lnTo>
                  <a:lnTo>
                    <a:pt x="36" y="1194"/>
                  </a:lnTo>
                  <a:lnTo>
                    <a:pt x="43" y="1214"/>
                  </a:lnTo>
                  <a:lnTo>
                    <a:pt x="68" y="1230"/>
                  </a:lnTo>
                  <a:lnTo>
                    <a:pt x="95" y="1244"/>
                  </a:lnTo>
                  <a:lnTo>
                    <a:pt x="120" y="1244"/>
                  </a:lnTo>
                  <a:lnTo>
                    <a:pt x="156" y="1219"/>
                  </a:lnTo>
                  <a:lnTo>
                    <a:pt x="195" y="1191"/>
                  </a:lnTo>
                  <a:lnTo>
                    <a:pt x="229" y="1146"/>
                  </a:lnTo>
                  <a:lnTo>
                    <a:pt x="234" y="1141"/>
                  </a:lnTo>
                  <a:lnTo>
                    <a:pt x="243" y="1157"/>
                  </a:lnTo>
                  <a:lnTo>
                    <a:pt x="259" y="1146"/>
                  </a:lnTo>
                  <a:lnTo>
                    <a:pt x="266" y="1130"/>
                  </a:lnTo>
                  <a:lnTo>
                    <a:pt x="268" y="1110"/>
                  </a:lnTo>
                  <a:lnTo>
                    <a:pt x="284" y="1085"/>
                  </a:lnTo>
                  <a:lnTo>
                    <a:pt x="277" y="1112"/>
                  </a:lnTo>
                  <a:lnTo>
                    <a:pt x="286" y="1116"/>
                  </a:lnTo>
                  <a:lnTo>
                    <a:pt x="282" y="1130"/>
                  </a:lnTo>
                  <a:lnTo>
                    <a:pt x="286" y="1153"/>
                  </a:lnTo>
                  <a:lnTo>
                    <a:pt x="295" y="1171"/>
                  </a:lnTo>
                  <a:lnTo>
                    <a:pt x="304" y="1166"/>
                  </a:lnTo>
                  <a:lnTo>
                    <a:pt x="304" y="1171"/>
                  </a:lnTo>
                </a:path>
              </a:pathLst>
            </a:custGeom>
            <a:solidFill>
              <a:srgbClr val="D9D9D9"/>
            </a:solidFill>
            <a:ln w="9525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7" name="Freeform 67"/>
            <p:cNvSpPr>
              <a:spLocks/>
            </p:cNvSpPr>
            <p:nvPr/>
          </p:nvSpPr>
          <p:spPr bwMode="auto">
            <a:xfrm>
              <a:off x="8646773" y="807662"/>
              <a:ext cx="1675669" cy="1794018"/>
            </a:xfrm>
            <a:custGeom>
              <a:avLst/>
              <a:gdLst>
                <a:gd name="T0" fmla="*/ 2147483646 w 1136"/>
                <a:gd name="T1" fmla="*/ 2147483646 h 1245"/>
                <a:gd name="T2" fmla="*/ 2147483646 w 1136"/>
                <a:gd name="T3" fmla="*/ 2147483646 h 1245"/>
                <a:gd name="T4" fmla="*/ 2147483646 w 1136"/>
                <a:gd name="T5" fmla="*/ 2147483646 h 1245"/>
                <a:gd name="T6" fmla="*/ 2147483646 w 1136"/>
                <a:gd name="T7" fmla="*/ 2147483646 h 1245"/>
                <a:gd name="T8" fmla="*/ 2147483646 w 1136"/>
                <a:gd name="T9" fmla="*/ 2147483646 h 1245"/>
                <a:gd name="T10" fmla="*/ 2147483646 w 1136"/>
                <a:gd name="T11" fmla="*/ 2147483646 h 1245"/>
                <a:gd name="T12" fmla="*/ 2147483646 w 1136"/>
                <a:gd name="T13" fmla="*/ 2147483646 h 1245"/>
                <a:gd name="T14" fmla="*/ 2147483646 w 1136"/>
                <a:gd name="T15" fmla="*/ 2147483646 h 1245"/>
                <a:gd name="T16" fmla="*/ 2147483646 w 1136"/>
                <a:gd name="T17" fmla="*/ 2147483646 h 1245"/>
                <a:gd name="T18" fmla="*/ 2147483646 w 1136"/>
                <a:gd name="T19" fmla="*/ 2147483646 h 1245"/>
                <a:gd name="T20" fmla="*/ 2147483646 w 1136"/>
                <a:gd name="T21" fmla="*/ 2147483646 h 1245"/>
                <a:gd name="T22" fmla="*/ 2147483646 w 1136"/>
                <a:gd name="T23" fmla="*/ 2147483646 h 1245"/>
                <a:gd name="T24" fmla="*/ 2147483646 w 1136"/>
                <a:gd name="T25" fmla="*/ 2147483646 h 1245"/>
                <a:gd name="T26" fmla="*/ 2147483646 w 1136"/>
                <a:gd name="T27" fmla="*/ 2147483646 h 1245"/>
                <a:gd name="T28" fmla="*/ 2147483646 w 1136"/>
                <a:gd name="T29" fmla="*/ 2147483646 h 1245"/>
                <a:gd name="T30" fmla="*/ 2147483646 w 1136"/>
                <a:gd name="T31" fmla="*/ 2147483646 h 1245"/>
                <a:gd name="T32" fmla="*/ 2147483646 w 1136"/>
                <a:gd name="T33" fmla="*/ 2147483646 h 1245"/>
                <a:gd name="T34" fmla="*/ 2147483646 w 1136"/>
                <a:gd name="T35" fmla="*/ 2147483646 h 1245"/>
                <a:gd name="T36" fmla="*/ 2147483646 w 1136"/>
                <a:gd name="T37" fmla="*/ 2147483646 h 1245"/>
                <a:gd name="T38" fmla="*/ 2147483646 w 1136"/>
                <a:gd name="T39" fmla="*/ 2147483646 h 1245"/>
                <a:gd name="T40" fmla="*/ 2147483646 w 1136"/>
                <a:gd name="T41" fmla="*/ 2147483646 h 1245"/>
                <a:gd name="T42" fmla="*/ 2147483646 w 1136"/>
                <a:gd name="T43" fmla="*/ 2147483646 h 1245"/>
                <a:gd name="T44" fmla="*/ 2147483646 w 1136"/>
                <a:gd name="T45" fmla="*/ 2147483646 h 1245"/>
                <a:gd name="T46" fmla="*/ 2147483646 w 1136"/>
                <a:gd name="T47" fmla="*/ 2147483646 h 1245"/>
                <a:gd name="T48" fmla="*/ 2147483646 w 1136"/>
                <a:gd name="T49" fmla="*/ 2147483646 h 1245"/>
                <a:gd name="T50" fmla="*/ 2147483646 w 1136"/>
                <a:gd name="T51" fmla="*/ 2147483646 h 1245"/>
                <a:gd name="T52" fmla="*/ 2147483646 w 1136"/>
                <a:gd name="T53" fmla="*/ 2147483646 h 1245"/>
                <a:gd name="T54" fmla="*/ 2147483646 w 1136"/>
                <a:gd name="T55" fmla="*/ 2147483646 h 1245"/>
                <a:gd name="T56" fmla="*/ 2147483646 w 1136"/>
                <a:gd name="T57" fmla="*/ 2147483646 h 1245"/>
                <a:gd name="T58" fmla="*/ 2147483646 w 1136"/>
                <a:gd name="T59" fmla="*/ 2147483646 h 1245"/>
                <a:gd name="T60" fmla="*/ 2147483646 w 1136"/>
                <a:gd name="T61" fmla="*/ 2147483646 h 1245"/>
                <a:gd name="T62" fmla="*/ 2147483646 w 1136"/>
                <a:gd name="T63" fmla="*/ 2147483646 h 1245"/>
                <a:gd name="T64" fmla="*/ 2147483646 w 1136"/>
                <a:gd name="T65" fmla="*/ 2147483646 h 1245"/>
                <a:gd name="T66" fmla="*/ 2147483646 w 1136"/>
                <a:gd name="T67" fmla="*/ 2147483646 h 1245"/>
                <a:gd name="T68" fmla="*/ 2147483646 w 1136"/>
                <a:gd name="T69" fmla="*/ 2147483646 h 1245"/>
                <a:gd name="T70" fmla="*/ 2147483646 w 1136"/>
                <a:gd name="T71" fmla="*/ 2147483646 h 1245"/>
                <a:gd name="T72" fmla="*/ 2147483646 w 1136"/>
                <a:gd name="T73" fmla="*/ 2147483646 h 1245"/>
                <a:gd name="T74" fmla="*/ 2147483646 w 1136"/>
                <a:gd name="T75" fmla="*/ 2147483646 h 1245"/>
                <a:gd name="T76" fmla="*/ 2147483646 w 1136"/>
                <a:gd name="T77" fmla="*/ 2147483646 h 1245"/>
                <a:gd name="T78" fmla="*/ 2147483646 w 1136"/>
                <a:gd name="T79" fmla="*/ 2147483646 h 1245"/>
                <a:gd name="T80" fmla="*/ 2147483646 w 1136"/>
                <a:gd name="T81" fmla="*/ 2147483646 h 1245"/>
                <a:gd name="T82" fmla="*/ 2147483646 w 1136"/>
                <a:gd name="T83" fmla="*/ 2147483646 h 1245"/>
                <a:gd name="T84" fmla="*/ 2147483646 w 1136"/>
                <a:gd name="T85" fmla="*/ 2147483646 h 1245"/>
                <a:gd name="T86" fmla="*/ 2147483646 w 1136"/>
                <a:gd name="T87" fmla="*/ 2147483646 h 1245"/>
                <a:gd name="T88" fmla="*/ 2147483646 w 1136"/>
                <a:gd name="T89" fmla="*/ 2147483646 h 1245"/>
                <a:gd name="T90" fmla="*/ 2147483646 w 1136"/>
                <a:gd name="T91" fmla="*/ 2147483646 h 1245"/>
                <a:gd name="T92" fmla="*/ 2147483646 w 1136"/>
                <a:gd name="T93" fmla="*/ 2147483646 h 1245"/>
                <a:gd name="T94" fmla="*/ 2147483646 w 1136"/>
                <a:gd name="T95" fmla="*/ 2147483646 h 1245"/>
                <a:gd name="T96" fmla="*/ 2147483646 w 1136"/>
                <a:gd name="T97" fmla="*/ 2147483646 h 1245"/>
                <a:gd name="T98" fmla="*/ 0 w 1136"/>
                <a:gd name="T99" fmla="*/ 2147483646 h 1245"/>
                <a:gd name="T100" fmla="*/ 2147483646 w 1136"/>
                <a:gd name="T101" fmla="*/ 2147483646 h 1245"/>
                <a:gd name="T102" fmla="*/ 2147483646 w 1136"/>
                <a:gd name="T103" fmla="*/ 2147483646 h 1245"/>
                <a:gd name="T104" fmla="*/ 2147483646 w 1136"/>
                <a:gd name="T105" fmla="*/ 2147483646 h 1245"/>
                <a:gd name="T106" fmla="*/ 2147483646 w 1136"/>
                <a:gd name="T107" fmla="*/ 2147483646 h 124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36"/>
                <a:gd name="T163" fmla="*/ 0 h 1245"/>
                <a:gd name="T164" fmla="*/ 1136 w 1136"/>
                <a:gd name="T165" fmla="*/ 1245 h 124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36" h="1245">
                  <a:moveTo>
                    <a:pt x="304" y="1171"/>
                  </a:moveTo>
                  <a:lnTo>
                    <a:pt x="307" y="1169"/>
                  </a:lnTo>
                  <a:lnTo>
                    <a:pt x="318" y="1166"/>
                  </a:lnTo>
                  <a:lnTo>
                    <a:pt x="327" y="1153"/>
                  </a:lnTo>
                  <a:lnTo>
                    <a:pt x="332" y="1137"/>
                  </a:lnTo>
                  <a:lnTo>
                    <a:pt x="336" y="1128"/>
                  </a:lnTo>
                  <a:lnTo>
                    <a:pt x="332" y="1103"/>
                  </a:lnTo>
                  <a:lnTo>
                    <a:pt x="336" y="1087"/>
                  </a:lnTo>
                  <a:lnTo>
                    <a:pt x="348" y="1078"/>
                  </a:lnTo>
                  <a:lnTo>
                    <a:pt x="377" y="1066"/>
                  </a:lnTo>
                  <a:lnTo>
                    <a:pt x="382" y="1053"/>
                  </a:lnTo>
                  <a:lnTo>
                    <a:pt x="377" y="1012"/>
                  </a:lnTo>
                  <a:lnTo>
                    <a:pt x="375" y="1003"/>
                  </a:lnTo>
                  <a:lnTo>
                    <a:pt x="375" y="978"/>
                  </a:lnTo>
                  <a:lnTo>
                    <a:pt x="366" y="969"/>
                  </a:lnTo>
                  <a:lnTo>
                    <a:pt x="370" y="951"/>
                  </a:lnTo>
                  <a:lnTo>
                    <a:pt x="377" y="951"/>
                  </a:lnTo>
                  <a:lnTo>
                    <a:pt x="398" y="937"/>
                  </a:lnTo>
                  <a:lnTo>
                    <a:pt x="382" y="898"/>
                  </a:lnTo>
                  <a:lnTo>
                    <a:pt x="375" y="887"/>
                  </a:lnTo>
                  <a:lnTo>
                    <a:pt x="375" y="883"/>
                  </a:lnTo>
                  <a:lnTo>
                    <a:pt x="375" y="851"/>
                  </a:lnTo>
                  <a:lnTo>
                    <a:pt x="386" y="826"/>
                  </a:lnTo>
                  <a:lnTo>
                    <a:pt x="391" y="799"/>
                  </a:lnTo>
                  <a:lnTo>
                    <a:pt x="393" y="771"/>
                  </a:lnTo>
                  <a:lnTo>
                    <a:pt x="391" y="746"/>
                  </a:lnTo>
                  <a:lnTo>
                    <a:pt x="398" y="728"/>
                  </a:lnTo>
                  <a:lnTo>
                    <a:pt x="402" y="717"/>
                  </a:lnTo>
                  <a:lnTo>
                    <a:pt x="427" y="701"/>
                  </a:lnTo>
                  <a:lnTo>
                    <a:pt x="452" y="692"/>
                  </a:lnTo>
                  <a:lnTo>
                    <a:pt x="475" y="701"/>
                  </a:lnTo>
                  <a:lnTo>
                    <a:pt x="482" y="705"/>
                  </a:lnTo>
                  <a:lnTo>
                    <a:pt x="493" y="687"/>
                  </a:lnTo>
                  <a:lnTo>
                    <a:pt x="493" y="667"/>
                  </a:lnTo>
                  <a:lnTo>
                    <a:pt x="482" y="631"/>
                  </a:lnTo>
                  <a:lnTo>
                    <a:pt x="477" y="615"/>
                  </a:lnTo>
                  <a:lnTo>
                    <a:pt x="482" y="606"/>
                  </a:lnTo>
                  <a:lnTo>
                    <a:pt x="489" y="606"/>
                  </a:lnTo>
                  <a:lnTo>
                    <a:pt x="498" y="592"/>
                  </a:lnTo>
                  <a:lnTo>
                    <a:pt x="502" y="569"/>
                  </a:lnTo>
                  <a:lnTo>
                    <a:pt x="507" y="535"/>
                  </a:lnTo>
                  <a:lnTo>
                    <a:pt x="511" y="501"/>
                  </a:lnTo>
                  <a:lnTo>
                    <a:pt x="523" y="490"/>
                  </a:lnTo>
                  <a:lnTo>
                    <a:pt x="548" y="474"/>
                  </a:lnTo>
                  <a:lnTo>
                    <a:pt x="564" y="465"/>
                  </a:lnTo>
                  <a:lnTo>
                    <a:pt x="568" y="440"/>
                  </a:lnTo>
                  <a:lnTo>
                    <a:pt x="577" y="422"/>
                  </a:lnTo>
                  <a:lnTo>
                    <a:pt x="598" y="406"/>
                  </a:lnTo>
                  <a:lnTo>
                    <a:pt x="602" y="394"/>
                  </a:lnTo>
                  <a:lnTo>
                    <a:pt x="598" y="381"/>
                  </a:lnTo>
                  <a:lnTo>
                    <a:pt x="598" y="365"/>
                  </a:lnTo>
                  <a:lnTo>
                    <a:pt x="616" y="351"/>
                  </a:lnTo>
                  <a:lnTo>
                    <a:pt x="636" y="315"/>
                  </a:lnTo>
                  <a:lnTo>
                    <a:pt x="652" y="320"/>
                  </a:lnTo>
                  <a:lnTo>
                    <a:pt x="677" y="299"/>
                  </a:lnTo>
                  <a:lnTo>
                    <a:pt x="673" y="281"/>
                  </a:lnTo>
                  <a:lnTo>
                    <a:pt x="689" y="265"/>
                  </a:lnTo>
                  <a:lnTo>
                    <a:pt x="698" y="270"/>
                  </a:lnTo>
                  <a:lnTo>
                    <a:pt x="716" y="265"/>
                  </a:lnTo>
                  <a:lnTo>
                    <a:pt x="739" y="270"/>
                  </a:lnTo>
                  <a:lnTo>
                    <a:pt x="773" y="240"/>
                  </a:lnTo>
                  <a:lnTo>
                    <a:pt x="768" y="224"/>
                  </a:lnTo>
                  <a:lnTo>
                    <a:pt x="773" y="215"/>
                  </a:lnTo>
                  <a:lnTo>
                    <a:pt x="764" y="211"/>
                  </a:lnTo>
                  <a:lnTo>
                    <a:pt x="782" y="195"/>
                  </a:lnTo>
                  <a:lnTo>
                    <a:pt x="805" y="190"/>
                  </a:lnTo>
                  <a:lnTo>
                    <a:pt x="823" y="215"/>
                  </a:lnTo>
                  <a:lnTo>
                    <a:pt x="852" y="249"/>
                  </a:lnTo>
                  <a:lnTo>
                    <a:pt x="864" y="249"/>
                  </a:lnTo>
                  <a:lnTo>
                    <a:pt x="880" y="236"/>
                  </a:lnTo>
                  <a:lnTo>
                    <a:pt x="893" y="233"/>
                  </a:lnTo>
                  <a:lnTo>
                    <a:pt x="900" y="236"/>
                  </a:lnTo>
                  <a:lnTo>
                    <a:pt x="914" y="249"/>
                  </a:lnTo>
                  <a:lnTo>
                    <a:pt x="930" y="254"/>
                  </a:lnTo>
                  <a:lnTo>
                    <a:pt x="934" y="249"/>
                  </a:lnTo>
                  <a:lnTo>
                    <a:pt x="943" y="233"/>
                  </a:lnTo>
                  <a:lnTo>
                    <a:pt x="948" y="224"/>
                  </a:lnTo>
                  <a:lnTo>
                    <a:pt x="964" y="195"/>
                  </a:lnTo>
                  <a:lnTo>
                    <a:pt x="968" y="190"/>
                  </a:lnTo>
                  <a:lnTo>
                    <a:pt x="964" y="149"/>
                  </a:lnTo>
                  <a:lnTo>
                    <a:pt x="984" y="129"/>
                  </a:lnTo>
                  <a:lnTo>
                    <a:pt x="993" y="133"/>
                  </a:lnTo>
                  <a:lnTo>
                    <a:pt x="1018" y="108"/>
                  </a:lnTo>
                  <a:lnTo>
                    <a:pt x="1039" y="133"/>
                  </a:lnTo>
                  <a:lnTo>
                    <a:pt x="1046" y="140"/>
                  </a:lnTo>
                  <a:lnTo>
                    <a:pt x="1059" y="136"/>
                  </a:lnTo>
                  <a:lnTo>
                    <a:pt x="1069" y="149"/>
                  </a:lnTo>
                  <a:lnTo>
                    <a:pt x="1069" y="158"/>
                  </a:lnTo>
                  <a:lnTo>
                    <a:pt x="1075" y="165"/>
                  </a:lnTo>
                  <a:lnTo>
                    <a:pt x="1075" y="179"/>
                  </a:lnTo>
                  <a:lnTo>
                    <a:pt x="1089" y="163"/>
                  </a:lnTo>
                  <a:lnTo>
                    <a:pt x="1109" y="145"/>
                  </a:lnTo>
                  <a:lnTo>
                    <a:pt x="1121" y="120"/>
                  </a:lnTo>
                  <a:lnTo>
                    <a:pt x="1114" y="115"/>
                  </a:lnTo>
                  <a:lnTo>
                    <a:pt x="1100" y="129"/>
                  </a:lnTo>
                  <a:lnTo>
                    <a:pt x="1098" y="108"/>
                  </a:lnTo>
                  <a:lnTo>
                    <a:pt x="1089" y="104"/>
                  </a:lnTo>
                  <a:lnTo>
                    <a:pt x="1084" y="93"/>
                  </a:lnTo>
                  <a:lnTo>
                    <a:pt x="1119" y="65"/>
                  </a:lnTo>
                  <a:lnTo>
                    <a:pt x="1130" y="70"/>
                  </a:lnTo>
                  <a:lnTo>
                    <a:pt x="1135" y="54"/>
                  </a:lnTo>
                  <a:lnTo>
                    <a:pt x="1125" y="49"/>
                  </a:lnTo>
                  <a:lnTo>
                    <a:pt x="1105" y="40"/>
                  </a:lnTo>
                  <a:lnTo>
                    <a:pt x="1094" y="36"/>
                  </a:lnTo>
                  <a:lnTo>
                    <a:pt x="1075" y="22"/>
                  </a:lnTo>
                  <a:lnTo>
                    <a:pt x="1059" y="18"/>
                  </a:lnTo>
                  <a:lnTo>
                    <a:pt x="1041" y="34"/>
                  </a:lnTo>
                  <a:lnTo>
                    <a:pt x="1034" y="45"/>
                  </a:lnTo>
                  <a:lnTo>
                    <a:pt x="1018" y="34"/>
                  </a:lnTo>
                  <a:lnTo>
                    <a:pt x="1028" y="24"/>
                  </a:lnTo>
                  <a:lnTo>
                    <a:pt x="1030" y="4"/>
                  </a:lnTo>
                  <a:lnTo>
                    <a:pt x="1028" y="0"/>
                  </a:lnTo>
                  <a:lnTo>
                    <a:pt x="1005" y="0"/>
                  </a:lnTo>
                  <a:lnTo>
                    <a:pt x="1000" y="9"/>
                  </a:lnTo>
                  <a:lnTo>
                    <a:pt x="998" y="22"/>
                  </a:lnTo>
                  <a:lnTo>
                    <a:pt x="1000" y="34"/>
                  </a:lnTo>
                  <a:lnTo>
                    <a:pt x="984" y="49"/>
                  </a:lnTo>
                  <a:lnTo>
                    <a:pt x="971" y="24"/>
                  </a:lnTo>
                  <a:lnTo>
                    <a:pt x="959" y="29"/>
                  </a:lnTo>
                  <a:lnTo>
                    <a:pt x="957" y="49"/>
                  </a:lnTo>
                  <a:lnTo>
                    <a:pt x="948" y="79"/>
                  </a:lnTo>
                  <a:lnTo>
                    <a:pt x="928" y="99"/>
                  </a:lnTo>
                  <a:lnTo>
                    <a:pt x="914" y="74"/>
                  </a:lnTo>
                  <a:lnTo>
                    <a:pt x="934" y="59"/>
                  </a:lnTo>
                  <a:lnTo>
                    <a:pt x="939" y="34"/>
                  </a:lnTo>
                  <a:lnTo>
                    <a:pt x="928" y="34"/>
                  </a:lnTo>
                  <a:lnTo>
                    <a:pt x="905" y="34"/>
                  </a:lnTo>
                  <a:lnTo>
                    <a:pt x="889" y="59"/>
                  </a:lnTo>
                  <a:lnTo>
                    <a:pt x="868" y="93"/>
                  </a:lnTo>
                  <a:lnTo>
                    <a:pt x="877" y="108"/>
                  </a:lnTo>
                  <a:lnTo>
                    <a:pt x="864" y="115"/>
                  </a:lnTo>
                  <a:lnTo>
                    <a:pt x="848" y="104"/>
                  </a:lnTo>
                  <a:lnTo>
                    <a:pt x="830" y="111"/>
                  </a:lnTo>
                  <a:lnTo>
                    <a:pt x="834" y="129"/>
                  </a:lnTo>
                  <a:lnTo>
                    <a:pt x="814" y="129"/>
                  </a:lnTo>
                  <a:lnTo>
                    <a:pt x="800" y="133"/>
                  </a:lnTo>
                  <a:lnTo>
                    <a:pt x="786" y="154"/>
                  </a:lnTo>
                  <a:lnTo>
                    <a:pt x="764" y="149"/>
                  </a:lnTo>
                  <a:lnTo>
                    <a:pt x="764" y="163"/>
                  </a:lnTo>
                  <a:lnTo>
                    <a:pt x="748" y="149"/>
                  </a:lnTo>
                  <a:lnTo>
                    <a:pt x="727" y="158"/>
                  </a:lnTo>
                  <a:lnTo>
                    <a:pt x="723" y="174"/>
                  </a:lnTo>
                  <a:lnTo>
                    <a:pt x="707" y="179"/>
                  </a:lnTo>
                  <a:lnTo>
                    <a:pt x="693" y="163"/>
                  </a:lnTo>
                  <a:lnTo>
                    <a:pt x="668" y="165"/>
                  </a:lnTo>
                  <a:lnTo>
                    <a:pt x="643" y="174"/>
                  </a:lnTo>
                  <a:lnTo>
                    <a:pt x="643" y="199"/>
                  </a:lnTo>
                  <a:lnTo>
                    <a:pt x="659" y="204"/>
                  </a:lnTo>
                  <a:lnTo>
                    <a:pt x="659" y="211"/>
                  </a:lnTo>
                  <a:lnTo>
                    <a:pt x="659" y="229"/>
                  </a:lnTo>
                  <a:lnTo>
                    <a:pt x="648" y="224"/>
                  </a:lnTo>
                  <a:lnTo>
                    <a:pt x="632" y="233"/>
                  </a:lnTo>
                  <a:lnTo>
                    <a:pt x="636" y="249"/>
                  </a:lnTo>
                  <a:lnTo>
                    <a:pt x="652" y="263"/>
                  </a:lnTo>
                  <a:lnTo>
                    <a:pt x="652" y="281"/>
                  </a:lnTo>
                  <a:lnTo>
                    <a:pt x="636" y="274"/>
                  </a:lnTo>
                  <a:lnTo>
                    <a:pt x="623" y="276"/>
                  </a:lnTo>
                  <a:lnTo>
                    <a:pt x="623" y="295"/>
                  </a:lnTo>
                  <a:lnTo>
                    <a:pt x="602" y="295"/>
                  </a:lnTo>
                  <a:lnTo>
                    <a:pt x="586" y="295"/>
                  </a:lnTo>
                  <a:lnTo>
                    <a:pt x="582" y="306"/>
                  </a:lnTo>
                  <a:lnTo>
                    <a:pt x="577" y="315"/>
                  </a:lnTo>
                  <a:lnTo>
                    <a:pt x="564" y="320"/>
                  </a:lnTo>
                  <a:lnTo>
                    <a:pt x="559" y="329"/>
                  </a:lnTo>
                  <a:lnTo>
                    <a:pt x="564" y="340"/>
                  </a:lnTo>
                  <a:lnTo>
                    <a:pt x="541" y="347"/>
                  </a:lnTo>
                  <a:lnTo>
                    <a:pt x="557" y="365"/>
                  </a:lnTo>
                  <a:lnTo>
                    <a:pt x="559" y="374"/>
                  </a:lnTo>
                  <a:lnTo>
                    <a:pt x="545" y="385"/>
                  </a:lnTo>
                  <a:lnTo>
                    <a:pt x="516" y="406"/>
                  </a:lnTo>
                  <a:lnTo>
                    <a:pt x="493" y="422"/>
                  </a:lnTo>
                  <a:lnTo>
                    <a:pt x="482" y="447"/>
                  </a:lnTo>
                  <a:lnTo>
                    <a:pt x="461" y="465"/>
                  </a:lnTo>
                  <a:lnTo>
                    <a:pt x="461" y="476"/>
                  </a:lnTo>
                  <a:lnTo>
                    <a:pt x="466" y="490"/>
                  </a:lnTo>
                  <a:lnTo>
                    <a:pt x="448" y="501"/>
                  </a:lnTo>
                  <a:lnTo>
                    <a:pt x="452" y="517"/>
                  </a:lnTo>
                  <a:lnTo>
                    <a:pt x="436" y="547"/>
                  </a:lnTo>
                  <a:lnTo>
                    <a:pt x="423" y="551"/>
                  </a:lnTo>
                  <a:lnTo>
                    <a:pt x="423" y="572"/>
                  </a:lnTo>
                  <a:lnTo>
                    <a:pt x="432" y="585"/>
                  </a:lnTo>
                  <a:lnTo>
                    <a:pt x="418" y="597"/>
                  </a:lnTo>
                  <a:lnTo>
                    <a:pt x="411" y="587"/>
                  </a:lnTo>
                  <a:lnTo>
                    <a:pt x="393" y="597"/>
                  </a:lnTo>
                  <a:lnTo>
                    <a:pt x="398" y="622"/>
                  </a:lnTo>
                  <a:lnTo>
                    <a:pt x="382" y="631"/>
                  </a:lnTo>
                  <a:lnTo>
                    <a:pt x="357" y="635"/>
                  </a:lnTo>
                  <a:lnTo>
                    <a:pt x="341" y="656"/>
                  </a:lnTo>
                  <a:lnTo>
                    <a:pt x="336" y="676"/>
                  </a:lnTo>
                  <a:lnTo>
                    <a:pt x="318" y="692"/>
                  </a:lnTo>
                  <a:lnTo>
                    <a:pt x="318" y="705"/>
                  </a:lnTo>
                  <a:lnTo>
                    <a:pt x="341" y="687"/>
                  </a:lnTo>
                  <a:lnTo>
                    <a:pt x="366" y="671"/>
                  </a:lnTo>
                  <a:lnTo>
                    <a:pt x="375" y="676"/>
                  </a:lnTo>
                  <a:lnTo>
                    <a:pt x="366" y="701"/>
                  </a:lnTo>
                  <a:lnTo>
                    <a:pt x="345" y="715"/>
                  </a:lnTo>
                  <a:lnTo>
                    <a:pt x="322" y="710"/>
                  </a:lnTo>
                  <a:lnTo>
                    <a:pt x="327" y="726"/>
                  </a:lnTo>
                  <a:lnTo>
                    <a:pt x="300" y="737"/>
                  </a:lnTo>
                  <a:lnTo>
                    <a:pt x="295" y="715"/>
                  </a:lnTo>
                  <a:lnTo>
                    <a:pt x="282" y="705"/>
                  </a:lnTo>
                  <a:lnTo>
                    <a:pt x="266" y="728"/>
                  </a:lnTo>
                  <a:lnTo>
                    <a:pt x="247" y="728"/>
                  </a:lnTo>
                  <a:lnTo>
                    <a:pt x="232" y="733"/>
                  </a:lnTo>
                  <a:lnTo>
                    <a:pt x="229" y="755"/>
                  </a:lnTo>
                  <a:lnTo>
                    <a:pt x="220" y="758"/>
                  </a:lnTo>
                  <a:lnTo>
                    <a:pt x="220" y="769"/>
                  </a:lnTo>
                  <a:lnTo>
                    <a:pt x="209" y="765"/>
                  </a:lnTo>
                  <a:lnTo>
                    <a:pt x="195" y="755"/>
                  </a:lnTo>
                  <a:lnTo>
                    <a:pt x="172" y="758"/>
                  </a:lnTo>
                  <a:lnTo>
                    <a:pt x="172" y="771"/>
                  </a:lnTo>
                  <a:lnTo>
                    <a:pt x="175" y="783"/>
                  </a:lnTo>
                  <a:lnTo>
                    <a:pt x="166" y="785"/>
                  </a:lnTo>
                  <a:lnTo>
                    <a:pt x="145" y="776"/>
                  </a:lnTo>
                  <a:lnTo>
                    <a:pt x="127" y="789"/>
                  </a:lnTo>
                  <a:lnTo>
                    <a:pt x="131" y="801"/>
                  </a:lnTo>
                  <a:lnTo>
                    <a:pt x="129" y="810"/>
                  </a:lnTo>
                  <a:lnTo>
                    <a:pt x="109" y="801"/>
                  </a:lnTo>
                  <a:lnTo>
                    <a:pt x="104" y="812"/>
                  </a:lnTo>
                  <a:lnTo>
                    <a:pt x="97" y="821"/>
                  </a:lnTo>
                  <a:lnTo>
                    <a:pt x="75" y="817"/>
                  </a:lnTo>
                  <a:lnTo>
                    <a:pt x="63" y="819"/>
                  </a:lnTo>
                  <a:lnTo>
                    <a:pt x="61" y="835"/>
                  </a:lnTo>
                  <a:lnTo>
                    <a:pt x="52" y="839"/>
                  </a:lnTo>
                  <a:lnTo>
                    <a:pt x="38" y="860"/>
                  </a:lnTo>
                  <a:lnTo>
                    <a:pt x="40" y="883"/>
                  </a:lnTo>
                  <a:lnTo>
                    <a:pt x="36" y="917"/>
                  </a:lnTo>
                  <a:lnTo>
                    <a:pt x="31" y="951"/>
                  </a:lnTo>
                  <a:lnTo>
                    <a:pt x="27" y="980"/>
                  </a:lnTo>
                  <a:lnTo>
                    <a:pt x="22" y="996"/>
                  </a:lnTo>
                  <a:lnTo>
                    <a:pt x="34" y="1012"/>
                  </a:lnTo>
                  <a:lnTo>
                    <a:pt x="52" y="998"/>
                  </a:lnTo>
                  <a:lnTo>
                    <a:pt x="63" y="1005"/>
                  </a:lnTo>
                  <a:lnTo>
                    <a:pt x="63" y="1019"/>
                  </a:lnTo>
                  <a:lnTo>
                    <a:pt x="45" y="1028"/>
                  </a:lnTo>
                  <a:lnTo>
                    <a:pt x="43" y="1048"/>
                  </a:lnTo>
                  <a:lnTo>
                    <a:pt x="38" y="1060"/>
                  </a:lnTo>
                  <a:lnTo>
                    <a:pt x="20" y="1057"/>
                  </a:lnTo>
                  <a:lnTo>
                    <a:pt x="13" y="1082"/>
                  </a:lnTo>
                  <a:lnTo>
                    <a:pt x="22" y="1089"/>
                  </a:lnTo>
                  <a:lnTo>
                    <a:pt x="38" y="1085"/>
                  </a:lnTo>
                  <a:lnTo>
                    <a:pt x="47" y="1096"/>
                  </a:lnTo>
                  <a:lnTo>
                    <a:pt x="50" y="1100"/>
                  </a:lnTo>
                  <a:lnTo>
                    <a:pt x="36" y="1110"/>
                  </a:lnTo>
                  <a:lnTo>
                    <a:pt x="36" y="1123"/>
                  </a:lnTo>
                  <a:lnTo>
                    <a:pt x="20" y="1128"/>
                  </a:lnTo>
                  <a:lnTo>
                    <a:pt x="9" y="1119"/>
                  </a:lnTo>
                  <a:lnTo>
                    <a:pt x="11" y="1139"/>
                  </a:lnTo>
                  <a:lnTo>
                    <a:pt x="9" y="1155"/>
                  </a:lnTo>
                  <a:lnTo>
                    <a:pt x="0" y="1155"/>
                  </a:lnTo>
                  <a:lnTo>
                    <a:pt x="25" y="1180"/>
                  </a:lnTo>
                  <a:lnTo>
                    <a:pt x="36" y="1194"/>
                  </a:lnTo>
                  <a:lnTo>
                    <a:pt x="43" y="1214"/>
                  </a:lnTo>
                  <a:lnTo>
                    <a:pt x="68" y="1230"/>
                  </a:lnTo>
                  <a:lnTo>
                    <a:pt x="95" y="1244"/>
                  </a:lnTo>
                  <a:lnTo>
                    <a:pt x="120" y="1244"/>
                  </a:lnTo>
                  <a:lnTo>
                    <a:pt x="156" y="1219"/>
                  </a:lnTo>
                  <a:lnTo>
                    <a:pt x="195" y="1191"/>
                  </a:lnTo>
                  <a:lnTo>
                    <a:pt x="229" y="1146"/>
                  </a:lnTo>
                  <a:lnTo>
                    <a:pt x="234" y="1141"/>
                  </a:lnTo>
                  <a:lnTo>
                    <a:pt x="243" y="1157"/>
                  </a:lnTo>
                  <a:lnTo>
                    <a:pt x="259" y="1146"/>
                  </a:lnTo>
                  <a:lnTo>
                    <a:pt x="266" y="1130"/>
                  </a:lnTo>
                  <a:lnTo>
                    <a:pt x="268" y="1110"/>
                  </a:lnTo>
                  <a:lnTo>
                    <a:pt x="284" y="1085"/>
                  </a:lnTo>
                  <a:lnTo>
                    <a:pt x="277" y="1112"/>
                  </a:lnTo>
                  <a:lnTo>
                    <a:pt x="286" y="1116"/>
                  </a:lnTo>
                  <a:lnTo>
                    <a:pt x="282" y="1130"/>
                  </a:lnTo>
                  <a:lnTo>
                    <a:pt x="286" y="1153"/>
                  </a:lnTo>
                  <a:lnTo>
                    <a:pt x="295" y="1171"/>
                  </a:lnTo>
                  <a:lnTo>
                    <a:pt x="304" y="1166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8" name="Freeform 68"/>
            <p:cNvSpPr>
              <a:spLocks/>
            </p:cNvSpPr>
            <p:nvPr/>
          </p:nvSpPr>
          <p:spPr bwMode="auto">
            <a:xfrm>
              <a:off x="9486686" y="1121564"/>
              <a:ext cx="54054" cy="66522"/>
            </a:xfrm>
            <a:custGeom>
              <a:avLst/>
              <a:gdLst>
                <a:gd name="T0" fmla="*/ 2147483646 w 36"/>
                <a:gd name="T1" fmla="*/ 2147483646 h 47"/>
                <a:gd name="T2" fmla="*/ 2147483646 w 36"/>
                <a:gd name="T3" fmla="*/ 2147483646 h 47"/>
                <a:gd name="T4" fmla="*/ 2147483646 w 36"/>
                <a:gd name="T5" fmla="*/ 2147483646 h 47"/>
                <a:gd name="T6" fmla="*/ 2147483646 w 36"/>
                <a:gd name="T7" fmla="*/ 2147483646 h 47"/>
                <a:gd name="T8" fmla="*/ 0 w 36"/>
                <a:gd name="T9" fmla="*/ 2147483646 h 47"/>
                <a:gd name="T10" fmla="*/ 0 w 36"/>
                <a:gd name="T11" fmla="*/ 2147483646 h 47"/>
                <a:gd name="T12" fmla="*/ 2147483646 w 36"/>
                <a:gd name="T13" fmla="*/ 0 h 47"/>
                <a:gd name="T14" fmla="*/ 2147483646 w 36"/>
                <a:gd name="T15" fmla="*/ 2147483646 h 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47"/>
                <a:gd name="T26" fmla="*/ 36 w 36"/>
                <a:gd name="T27" fmla="*/ 47 h 4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47">
                  <a:moveTo>
                    <a:pt x="35" y="6"/>
                  </a:moveTo>
                  <a:lnTo>
                    <a:pt x="30" y="18"/>
                  </a:lnTo>
                  <a:lnTo>
                    <a:pt x="35" y="39"/>
                  </a:lnTo>
                  <a:lnTo>
                    <a:pt x="9" y="46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7" y="0"/>
                  </a:lnTo>
                  <a:lnTo>
                    <a:pt x="35" y="6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9" name="Freeform 69"/>
            <p:cNvSpPr>
              <a:spLocks/>
            </p:cNvSpPr>
            <p:nvPr/>
          </p:nvSpPr>
          <p:spPr bwMode="auto">
            <a:xfrm>
              <a:off x="9405606" y="1165218"/>
              <a:ext cx="56132" cy="56129"/>
            </a:xfrm>
            <a:custGeom>
              <a:avLst/>
              <a:gdLst>
                <a:gd name="T0" fmla="*/ 2147483646 w 38"/>
                <a:gd name="T1" fmla="*/ 0 h 38"/>
                <a:gd name="T2" fmla="*/ 2147483646 w 38"/>
                <a:gd name="T3" fmla="*/ 2147483646 h 38"/>
                <a:gd name="T4" fmla="*/ 2147483646 w 38"/>
                <a:gd name="T5" fmla="*/ 2147483646 h 38"/>
                <a:gd name="T6" fmla="*/ 0 w 38"/>
                <a:gd name="T7" fmla="*/ 2147483646 h 38"/>
                <a:gd name="T8" fmla="*/ 2147483646 w 38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8"/>
                <a:gd name="T17" fmla="*/ 38 w 38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8">
                  <a:moveTo>
                    <a:pt x="31" y="0"/>
                  </a:moveTo>
                  <a:lnTo>
                    <a:pt x="37" y="25"/>
                  </a:lnTo>
                  <a:lnTo>
                    <a:pt x="7" y="37"/>
                  </a:lnTo>
                  <a:lnTo>
                    <a:pt x="0" y="11"/>
                  </a:lnTo>
                  <a:lnTo>
                    <a:pt x="31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auto">
            <a:xfrm>
              <a:off x="9422238" y="1090381"/>
              <a:ext cx="56132" cy="51971"/>
            </a:xfrm>
            <a:custGeom>
              <a:avLst/>
              <a:gdLst>
                <a:gd name="T0" fmla="*/ 0 w 39"/>
                <a:gd name="T1" fmla="*/ 2147483646 h 36"/>
                <a:gd name="T2" fmla="*/ 2147483646 w 39"/>
                <a:gd name="T3" fmla="*/ 2147483646 h 36"/>
                <a:gd name="T4" fmla="*/ 2147483646 w 39"/>
                <a:gd name="T5" fmla="*/ 2147483646 h 36"/>
                <a:gd name="T6" fmla="*/ 2147483646 w 39"/>
                <a:gd name="T7" fmla="*/ 0 h 36"/>
                <a:gd name="T8" fmla="*/ 2147483646 w 39"/>
                <a:gd name="T9" fmla="*/ 2147483646 h 36"/>
                <a:gd name="T10" fmla="*/ 0 w 39"/>
                <a:gd name="T11" fmla="*/ 2147483646 h 36"/>
                <a:gd name="T12" fmla="*/ 0 w 39"/>
                <a:gd name="T13" fmla="*/ 214748364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36"/>
                <a:gd name="T23" fmla="*/ 39 w 39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36">
                  <a:moveTo>
                    <a:pt x="0" y="22"/>
                  </a:moveTo>
                  <a:lnTo>
                    <a:pt x="28" y="35"/>
                  </a:lnTo>
                  <a:lnTo>
                    <a:pt x="38" y="7"/>
                  </a:lnTo>
                  <a:lnTo>
                    <a:pt x="21" y="0"/>
                  </a:lnTo>
                  <a:lnTo>
                    <a:pt x="9" y="7"/>
                  </a:lnTo>
                  <a:lnTo>
                    <a:pt x="0" y="15"/>
                  </a:lnTo>
                  <a:lnTo>
                    <a:pt x="0" y="22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1" name="Freeform 71"/>
            <p:cNvSpPr>
              <a:spLocks/>
            </p:cNvSpPr>
            <p:nvPr/>
          </p:nvSpPr>
          <p:spPr bwMode="auto">
            <a:xfrm>
              <a:off x="9486686" y="1052962"/>
              <a:ext cx="54054" cy="54049"/>
            </a:xfrm>
            <a:custGeom>
              <a:avLst/>
              <a:gdLst>
                <a:gd name="T0" fmla="*/ 0 w 36"/>
                <a:gd name="T1" fmla="*/ 2147483646 h 38"/>
                <a:gd name="T2" fmla="*/ 2147483646 w 36"/>
                <a:gd name="T3" fmla="*/ 0 h 38"/>
                <a:gd name="T4" fmla="*/ 2147483646 w 36"/>
                <a:gd name="T5" fmla="*/ 2147483646 h 38"/>
                <a:gd name="T6" fmla="*/ 0 w 36"/>
                <a:gd name="T7" fmla="*/ 2147483646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"/>
                <a:gd name="T13" fmla="*/ 0 h 38"/>
                <a:gd name="T14" fmla="*/ 36 w 36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" h="38">
                  <a:moveTo>
                    <a:pt x="0" y="37"/>
                  </a:moveTo>
                  <a:lnTo>
                    <a:pt x="26" y="0"/>
                  </a:lnTo>
                  <a:lnTo>
                    <a:pt x="35" y="15"/>
                  </a:lnTo>
                  <a:lnTo>
                    <a:pt x="0" y="37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2" name="Freeform 72"/>
            <p:cNvSpPr>
              <a:spLocks/>
            </p:cNvSpPr>
            <p:nvPr/>
          </p:nvSpPr>
          <p:spPr bwMode="auto">
            <a:xfrm>
              <a:off x="9341157" y="1177691"/>
              <a:ext cx="58212" cy="54049"/>
            </a:xfrm>
            <a:custGeom>
              <a:avLst/>
              <a:gdLst>
                <a:gd name="T0" fmla="*/ 2147483646 w 38"/>
                <a:gd name="T1" fmla="*/ 0 h 37"/>
                <a:gd name="T2" fmla="*/ 2147483646 w 38"/>
                <a:gd name="T3" fmla="*/ 2147483646 h 37"/>
                <a:gd name="T4" fmla="*/ 0 w 38"/>
                <a:gd name="T5" fmla="*/ 2147483646 h 37"/>
                <a:gd name="T6" fmla="*/ 2147483646 w 38"/>
                <a:gd name="T7" fmla="*/ 0 h 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37"/>
                <a:gd name="T14" fmla="*/ 38 w 38"/>
                <a:gd name="T15" fmla="*/ 37 h 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37">
                  <a:moveTo>
                    <a:pt x="28" y="0"/>
                  </a:moveTo>
                  <a:lnTo>
                    <a:pt x="37" y="28"/>
                  </a:lnTo>
                  <a:lnTo>
                    <a:pt x="0" y="36"/>
                  </a:lnTo>
                  <a:lnTo>
                    <a:pt x="28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auto">
            <a:xfrm>
              <a:off x="9659244" y="976047"/>
              <a:ext cx="58212" cy="51970"/>
            </a:xfrm>
            <a:custGeom>
              <a:avLst/>
              <a:gdLst>
                <a:gd name="T0" fmla="*/ 2147483646 w 38"/>
                <a:gd name="T1" fmla="*/ 0 h 36"/>
                <a:gd name="T2" fmla="*/ 0 w 38"/>
                <a:gd name="T3" fmla="*/ 2147483646 h 36"/>
                <a:gd name="T4" fmla="*/ 2147483646 w 38"/>
                <a:gd name="T5" fmla="*/ 2147483646 h 36"/>
                <a:gd name="T6" fmla="*/ 2147483646 w 38"/>
                <a:gd name="T7" fmla="*/ 2147483646 h 36"/>
                <a:gd name="T8" fmla="*/ 2147483646 w 38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"/>
                <a:gd name="T17" fmla="*/ 38 w 3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">
                  <a:moveTo>
                    <a:pt x="16" y="0"/>
                  </a:moveTo>
                  <a:lnTo>
                    <a:pt x="0" y="16"/>
                  </a:lnTo>
                  <a:lnTo>
                    <a:pt x="23" y="35"/>
                  </a:lnTo>
                  <a:lnTo>
                    <a:pt x="37" y="16"/>
                  </a:lnTo>
                  <a:lnTo>
                    <a:pt x="16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auto">
            <a:xfrm>
              <a:off x="9707060" y="938628"/>
              <a:ext cx="60291" cy="49892"/>
            </a:xfrm>
            <a:custGeom>
              <a:avLst/>
              <a:gdLst>
                <a:gd name="T0" fmla="*/ 0 w 39"/>
                <a:gd name="T1" fmla="*/ 2147483646 h 36"/>
                <a:gd name="T2" fmla="*/ 2147483646 w 39"/>
                <a:gd name="T3" fmla="*/ 2147483646 h 36"/>
                <a:gd name="T4" fmla="*/ 2147483646 w 39"/>
                <a:gd name="T5" fmla="*/ 2147483646 h 36"/>
                <a:gd name="T6" fmla="*/ 2147483646 w 39"/>
                <a:gd name="T7" fmla="*/ 0 h 36"/>
                <a:gd name="T8" fmla="*/ 0 w 39"/>
                <a:gd name="T9" fmla="*/ 214748364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6"/>
                <a:gd name="T17" fmla="*/ 39 w 3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6">
                  <a:moveTo>
                    <a:pt x="0" y="13"/>
                  </a:moveTo>
                  <a:lnTo>
                    <a:pt x="17" y="35"/>
                  </a:lnTo>
                  <a:lnTo>
                    <a:pt x="38" y="21"/>
                  </a:lnTo>
                  <a:lnTo>
                    <a:pt x="20" y="0"/>
                  </a:lnTo>
                  <a:lnTo>
                    <a:pt x="0" y="13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5" name="Freeform 75"/>
            <p:cNvSpPr>
              <a:spLocks/>
            </p:cNvSpPr>
            <p:nvPr/>
          </p:nvSpPr>
          <p:spPr bwMode="auto">
            <a:xfrm>
              <a:off x="9850511" y="857554"/>
              <a:ext cx="85238" cy="49892"/>
            </a:xfrm>
            <a:custGeom>
              <a:avLst/>
              <a:gdLst>
                <a:gd name="T0" fmla="*/ 2147483646 w 57"/>
                <a:gd name="T1" fmla="*/ 2147483646 h 36"/>
                <a:gd name="T2" fmla="*/ 2147483646 w 57"/>
                <a:gd name="T3" fmla="*/ 2147483646 h 36"/>
                <a:gd name="T4" fmla="*/ 2147483646 w 57"/>
                <a:gd name="T5" fmla="*/ 0 h 36"/>
                <a:gd name="T6" fmla="*/ 2147483646 w 57"/>
                <a:gd name="T7" fmla="*/ 2147483646 h 36"/>
                <a:gd name="T8" fmla="*/ 2147483646 w 57"/>
                <a:gd name="T9" fmla="*/ 2147483646 h 36"/>
                <a:gd name="T10" fmla="*/ 0 w 57"/>
                <a:gd name="T11" fmla="*/ 2147483646 h 36"/>
                <a:gd name="T12" fmla="*/ 2147483646 w 57"/>
                <a:gd name="T13" fmla="*/ 214748364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36"/>
                <a:gd name="T23" fmla="*/ 57 w 57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36">
                  <a:moveTo>
                    <a:pt x="25" y="8"/>
                  </a:moveTo>
                  <a:lnTo>
                    <a:pt x="35" y="15"/>
                  </a:lnTo>
                  <a:lnTo>
                    <a:pt x="56" y="0"/>
                  </a:lnTo>
                  <a:lnTo>
                    <a:pt x="46" y="32"/>
                  </a:lnTo>
                  <a:lnTo>
                    <a:pt x="25" y="35"/>
                  </a:lnTo>
                  <a:lnTo>
                    <a:pt x="0" y="13"/>
                  </a:lnTo>
                  <a:lnTo>
                    <a:pt x="25" y="8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6" name="Freeform 76"/>
            <p:cNvSpPr>
              <a:spLocks/>
            </p:cNvSpPr>
            <p:nvPr/>
          </p:nvSpPr>
          <p:spPr bwMode="auto">
            <a:xfrm>
              <a:off x="10006435" y="807662"/>
              <a:ext cx="54054" cy="49892"/>
            </a:xfrm>
            <a:custGeom>
              <a:avLst/>
              <a:gdLst>
                <a:gd name="T0" fmla="*/ 2147483646 w 38"/>
                <a:gd name="T1" fmla="*/ 0 h 36"/>
                <a:gd name="T2" fmla="*/ 2147483646 w 38"/>
                <a:gd name="T3" fmla="*/ 2147483646 h 36"/>
                <a:gd name="T4" fmla="*/ 2147483646 w 38"/>
                <a:gd name="T5" fmla="*/ 2147483646 h 36"/>
                <a:gd name="T6" fmla="*/ 0 w 38"/>
                <a:gd name="T7" fmla="*/ 2147483646 h 36"/>
                <a:gd name="T8" fmla="*/ 2147483646 w 38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"/>
                <a:gd name="T17" fmla="*/ 38 w 3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">
                  <a:moveTo>
                    <a:pt x="18" y="0"/>
                  </a:moveTo>
                  <a:lnTo>
                    <a:pt x="33" y="11"/>
                  </a:lnTo>
                  <a:lnTo>
                    <a:pt x="37" y="35"/>
                  </a:lnTo>
                  <a:lnTo>
                    <a:pt x="0" y="35"/>
                  </a:lnTo>
                  <a:lnTo>
                    <a:pt x="18" y="0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7" name="Freeform 77"/>
            <p:cNvSpPr>
              <a:spLocks/>
            </p:cNvSpPr>
            <p:nvPr/>
          </p:nvSpPr>
          <p:spPr bwMode="auto">
            <a:xfrm>
              <a:off x="8985650" y="1799258"/>
              <a:ext cx="56132" cy="51970"/>
            </a:xfrm>
            <a:custGeom>
              <a:avLst/>
              <a:gdLst>
                <a:gd name="T0" fmla="*/ 2147483646 w 39"/>
                <a:gd name="T1" fmla="*/ 2147483646 h 37"/>
                <a:gd name="T2" fmla="*/ 2147483646 w 39"/>
                <a:gd name="T3" fmla="*/ 0 h 37"/>
                <a:gd name="T4" fmla="*/ 0 w 39"/>
                <a:gd name="T5" fmla="*/ 2147483646 h 37"/>
                <a:gd name="T6" fmla="*/ 2147483646 w 39"/>
                <a:gd name="T7" fmla="*/ 2147483646 h 37"/>
                <a:gd name="T8" fmla="*/ 2147483646 w 39"/>
                <a:gd name="T9" fmla="*/ 2147483646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7"/>
                <a:gd name="T17" fmla="*/ 39 w 39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7">
                  <a:moveTo>
                    <a:pt x="38" y="19"/>
                  </a:moveTo>
                  <a:lnTo>
                    <a:pt x="8" y="0"/>
                  </a:lnTo>
                  <a:lnTo>
                    <a:pt x="0" y="16"/>
                  </a:lnTo>
                  <a:lnTo>
                    <a:pt x="2" y="36"/>
                  </a:lnTo>
                  <a:lnTo>
                    <a:pt x="38" y="19"/>
                  </a:lnTo>
                </a:path>
              </a:pathLst>
            </a:custGeom>
            <a:solidFill>
              <a:srgbClr val="D9D9D9"/>
            </a:solid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8" name="Freeform 78"/>
            <p:cNvSpPr>
              <a:spLocks/>
            </p:cNvSpPr>
            <p:nvPr/>
          </p:nvSpPr>
          <p:spPr bwMode="auto">
            <a:xfrm>
              <a:off x="9432633" y="3838574"/>
              <a:ext cx="592514" cy="291034"/>
            </a:xfrm>
            <a:custGeom>
              <a:avLst/>
              <a:gdLst>
                <a:gd name="T0" fmla="*/ 0 w 401"/>
                <a:gd name="T1" fmla="*/ 2147483646 h 201"/>
                <a:gd name="T2" fmla="*/ 2147483646 w 401"/>
                <a:gd name="T3" fmla="*/ 2147483646 h 201"/>
                <a:gd name="T4" fmla="*/ 2147483646 w 401"/>
                <a:gd name="T5" fmla="*/ 2147483646 h 201"/>
                <a:gd name="T6" fmla="*/ 2147483646 w 401"/>
                <a:gd name="T7" fmla="*/ 2147483646 h 201"/>
                <a:gd name="T8" fmla="*/ 2147483646 w 401"/>
                <a:gd name="T9" fmla="*/ 2147483646 h 201"/>
                <a:gd name="T10" fmla="*/ 2147483646 w 401"/>
                <a:gd name="T11" fmla="*/ 2147483646 h 201"/>
                <a:gd name="T12" fmla="*/ 2147483646 w 401"/>
                <a:gd name="T13" fmla="*/ 2147483646 h 201"/>
                <a:gd name="T14" fmla="*/ 2147483646 w 401"/>
                <a:gd name="T15" fmla="*/ 2147483646 h 201"/>
                <a:gd name="T16" fmla="*/ 2147483646 w 401"/>
                <a:gd name="T17" fmla="*/ 2147483646 h 201"/>
                <a:gd name="T18" fmla="*/ 2147483646 w 401"/>
                <a:gd name="T19" fmla="*/ 2147483646 h 201"/>
                <a:gd name="T20" fmla="*/ 2147483646 w 401"/>
                <a:gd name="T21" fmla="*/ 2147483646 h 201"/>
                <a:gd name="T22" fmla="*/ 2147483646 w 401"/>
                <a:gd name="T23" fmla="*/ 2147483646 h 201"/>
                <a:gd name="T24" fmla="*/ 2147483646 w 401"/>
                <a:gd name="T25" fmla="*/ 2147483646 h 201"/>
                <a:gd name="T26" fmla="*/ 2147483646 w 401"/>
                <a:gd name="T27" fmla="*/ 2147483646 h 201"/>
                <a:gd name="T28" fmla="*/ 2147483646 w 401"/>
                <a:gd name="T29" fmla="*/ 2147483646 h 201"/>
                <a:gd name="T30" fmla="*/ 2147483646 w 401"/>
                <a:gd name="T31" fmla="*/ 2147483646 h 201"/>
                <a:gd name="T32" fmla="*/ 2147483646 w 401"/>
                <a:gd name="T33" fmla="*/ 2147483646 h 201"/>
                <a:gd name="T34" fmla="*/ 2147483646 w 401"/>
                <a:gd name="T35" fmla="*/ 2147483646 h 201"/>
                <a:gd name="T36" fmla="*/ 2147483646 w 401"/>
                <a:gd name="T37" fmla="*/ 2147483646 h 201"/>
                <a:gd name="T38" fmla="*/ 2147483646 w 401"/>
                <a:gd name="T39" fmla="*/ 2147483646 h 201"/>
                <a:gd name="T40" fmla="*/ 2147483646 w 401"/>
                <a:gd name="T41" fmla="*/ 2147483646 h 201"/>
                <a:gd name="T42" fmla="*/ 2147483646 w 401"/>
                <a:gd name="T43" fmla="*/ 2147483646 h 201"/>
                <a:gd name="T44" fmla="*/ 2147483646 w 401"/>
                <a:gd name="T45" fmla="*/ 2147483646 h 201"/>
                <a:gd name="T46" fmla="*/ 2147483646 w 401"/>
                <a:gd name="T47" fmla="*/ 2147483646 h 201"/>
                <a:gd name="T48" fmla="*/ 2147483646 w 401"/>
                <a:gd name="T49" fmla="*/ 2147483646 h 201"/>
                <a:gd name="T50" fmla="*/ 2147483646 w 401"/>
                <a:gd name="T51" fmla="*/ 2147483646 h 201"/>
                <a:gd name="T52" fmla="*/ 2147483646 w 401"/>
                <a:gd name="T53" fmla="*/ 2147483646 h 201"/>
                <a:gd name="T54" fmla="*/ 2147483646 w 401"/>
                <a:gd name="T55" fmla="*/ 2147483646 h 201"/>
                <a:gd name="T56" fmla="*/ 2147483646 w 401"/>
                <a:gd name="T57" fmla="*/ 2147483646 h 201"/>
                <a:gd name="T58" fmla="*/ 2147483646 w 401"/>
                <a:gd name="T59" fmla="*/ 2147483646 h 201"/>
                <a:gd name="T60" fmla="*/ 2147483646 w 401"/>
                <a:gd name="T61" fmla="*/ 2147483646 h 201"/>
                <a:gd name="T62" fmla="*/ 2147483646 w 401"/>
                <a:gd name="T63" fmla="*/ 2147483646 h 201"/>
                <a:gd name="T64" fmla="*/ 2147483646 w 401"/>
                <a:gd name="T65" fmla="*/ 2147483646 h 201"/>
                <a:gd name="T66" fmla="*/ 2147483646 w 401"/>
                <a:gd name="T67" fmla="*/ 2147483646 h 201"/>
                <a:gd name="T68" fmla="*/ 2147483646 w 401"/>
                <a:gd name="T69" fmla="*/ 2147483646 h 201"/>
                <a:gd name="T70" fmla="*/ 0 w 401"/>
                <a:gd name="T71" fmla="*/ 2147483646 h 2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01"/>
                <a:gd name="T109" fmla="*/ 0 h 201"/>
                <a:gd name="T110" fmla="*/ 401 w 401"/>
                <a:gd name="T111" fmla="*/ 201 h 20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01" h="201">
                  <a:moveTo>
                    <a:pt x="0" y="121"/>
                  </a:moveTo>
                  <a:cubicBezTo>
                    <a:pt x="8" y="116"/>
                    <a:pt x="17" y="104"/>
                    <a:pt x="23" y="96"/>
                  </a:cubicBezTo>
                  <a:cubicBezTo>
                    <a:pt x="25" y="88"/>
                    <a:pt x="35" y="76"/>
                    <a:pt x="41" y="69"/>
                  </a:cubicBezTo>
                  <a:cubicBezTo>
                    <a:pt x="43" y="59"/>
                    <a:pt x="51" y="48"/>
                    <a:pt x="59" y="42"/>
                  </a:cubicBezTo>
                  <a:cubicBezTo>
                    <a:pt x="66" y="31"/>
                    <a:pt x="72" y="20"/>
                    <a:pt x="80" y="9"/>
                  </a:cubicBezTo>
                  <a:cubicBezTo>
                    <a:pt x="82" y="0"/>
                    <a:pt x="88" y="9"/>
                    <a:pt x="95" y="10"/>
                  </a:cubicBezTo>
                  <a:cubicBezTo>
                    <a:pt x="105" y="15"/>
                    <a:pt x="111" y="13"/>
                    <a:pt x="123" y="12"/>
                  </a:cubicBezTo>
                  <a:cubicBezTo>
                    <a:pt x="129" y="10"/>
                    <a:pt x="135" y="9"/>
                    <a:pt x="141" y="7"/>
                  </a:cubicBezTo>
                  <a:cubicBezTo>
                    <a:pt x="167" y="11"/>
                    <a:pt x="167" y="26"/>
                    <a:pt x="186" y="36"/>
                  </a:cubicBezTo>
                  <a:cubicBezTo>
                    <a:pt x="190" y="30"/>
                    <a:pt x="192" y="31"/>
                    <a:pt x="198" y="28"/>
                  </a:cubicBezTo>
                  <a:cubicBezTo>
                    <a:pt x="211" y="33"/>
                    <a:pt x="219" y="46"/>
                    <a:pt x="233" y="49"/>
                  </a:cubicBezTo>
                  <a:cubicBezTo>
                    <a:pt x="242" y="54"/>
                    <a:pt x="250" y="60"/>
                    <a:pt x="258" y="66"/>
                  </a:cubicBezTo>
                  <a:cubicBezTo>
                    <a:pt x="276" y="63"/>
                    <a:pt x="271" y="63"/>
                    <a:pt x="284" y="58"/>
                  </a:cubicBezTo>
                  <a:cubicBezTo>
                    <a:pt x="312" y="60"/>
                    <a:pt x="317" y="63"/>
                    <a:pt x="338" y="67"/>
                  </a:cubicBezTo>
                  <a:cubicBezTo>
                    <a:pt x="346" y="71"/>
                    <a:pt x="355" y="72"/>
                    <a:pt x="363" y="73"/>
                  </a:cubicBezTo>
                  <a:cubicBezTo>
                    <a:pt x="369" y="76"/>
                    <a:pt x="376" y="78"/>
                    <a:pt x="383" y="79"/>
                  </a:cubicBezTo>
                  <a:cubicBezTo>
                    <a:pt x="389" y="82"/>
                    <a:pt x="395" y="84"/>
                    <a:pt x="401" y="85"/>
                  </a:cubicBezTo>
                  <a:cubicBezTo>
                    <a:pt x="396" y="97"/>
                    <a:pt x="392" y="102"/>
                    <a:pt x="381" y="108"/>
                  </a:cubicBezTo>
                  <a:cubicBezTo>
                    <a:pt x="376" y="115"/>
                    <a:pt x="370" y="120"/>
                    <a:pt x="366" y="129"/>
                  </a:cubicBezTo>
                  <a:cubicBezTo>
                    <a:pt x="364" y="139"/>
                    <a:pt x="369" y="149"/>
                    <a:pt x="357" y="151"/>
                  </a:cubicBezTo>
                  <a:cubicBezTo>
                    <a:pt x="338" y="150"/>
                    <a:pt x="343" y="143"/>
                    <a:pt x="330" y="141"/>
                  </a:cubicBezTo>
                  <a:cubicBezTo>
                    <a:pt x="325" y="137"/>
                    <a:pt x="325" y="133"/>
                    <a:pt x="318" y="132"/>
                  </a:cubicBezTo>
                  <a:cubicBezTo>
                    <a:pt x="309" y="128"/>
                    <a:pt x="299" y="131"/>
                    <a:pt x="290" y="133"/>
                  </a:cubicBezTo>
                  <a:cubicBezTo>
                    <a:pt x="281" y="137"/>
                    <a:pt x="274" y="138"/>
                    <a:pt x="266" y="145"/>
                  </a:cubicBezTo>
                  <a:cubicBezTo>
                    <a:pt x="260" y="151"/>
                    <a:pt x="257" y="156"/>
                    <a:pt x="249" y="159"/>
                  </a:cubicBezTo>
                  <a:cubicBezTo>
                    <a:pt x="243" y="168"/>
                    <a:pt x="232" y="173"/>
                    <a:pt x="222" y="175"/>
                  </a:cubicBezTo>
                  <a:cubicBezTo>
                    <a:pt x="213" y="180"/>
                    <a:pt x="204" y="173"/>
                    <a:pt x="195" y="171"/>
                  </a:cubicBezTo>
                  <a:cubicBezTo>
                    <a:pt x="188" y="165"/>
                    <a:pt x="182" y="170"/>
                    <a:pt x="174" y="172"/>
                  </a:cubicBezTo>
                  <a:cubicBezTo>
                    <a:pt x="168" y="175"/>
                    <a:pt x="162" y="177"/>
                    <a:pt x="156" y="178"/>
                  </a:cubicBezTo>
                  <a:cubicBezTo>
                    <a:pt x="151" y="182"/>
                    <a:pt x="144" y="186"/>
                    <a:pt x="138" y="187"/>
                  </a:cubicBezTo>
                  <a:cubicBezTo>
                    <a:pt x="132" y="190"/>
                    <a:pt x="126" y="192"/>
                    <a:pt x="120" y="193"/>
                  </a:cubicBezTo>
                  <a:cubicBezTo>
                    <a:pt x="112" y="197"/>
                    <a:pt x="102" y="199"/>
                    <a:pt x="93" y="201"/>
                  </a:cubicBezTo>
                  <a:cubicBezTo>
                    <a:pt x="69" y="198"/>
                    <a:pt x="78" y="200"/>
                    <a:pt x="65" y="196"/>
                  </a:cubicBezTo>
                  <a:cubicBezTo>
                    <a:pt x="34" y="200"/>
                    <a:pt x="47" y="193"/>
                    <a:pt x="27" y="181"/>
                  </a:cubicBezTo>
                  <a:cubicBezTo>
                    <a:pt x="21" y="173"/>
                    <a:pt x="15" y="164"/>
                    <a:pt x="9" y="156"/>
                  </a:cubicBezTo>
                  <a:cubicBezTo>
                    <a:pt x="7" y="145"/>
                    <a:pt x="6" y="130"/>
                    <a:pt x="0" y="121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69" name="Freeform 79"/>
            <p:cNvSpPr>
              <a:spLocks/>
            </p:cNvSpPr>
            <p:nvPr/>
          </p:nvSpPr>
          <p:spPr bwMode="auto">
            <a:xfrm>
              <a:off x="9850511" y="4921637"/>
              <a:ext cx="197504" cy="64443"/>
            </a:xfrm>
            <a:custGeom>
              <a:avLst/>
              <a:gdLst>
                <a:gd name="T0" fmla="*/ 0 w 135"/>
                <a:gd name="T1" fmla="*/ 2147483646 h 45"/>
                <a:gd name="T2" fmla="*/ 2147483646 w 135"/>
                <a:gd name="T3" fmla="*/ 2147483646 h 45"/>
                <a:gd name="T4" fmla="*/ 2147483646 w 135"/>
                <a:gd name="T5" fmla="*/ 2147483646 h 45"/>
                <a:gd name="T6" fmla="*/ 2147483646 w 135"/>
                <a:gd name="T7" fmla="*/ 2147483646 h 45"/>
                <a:gd name="T8" fmla="*/ 2147483646 w 135"/>
                <a:gd name="T9" fmla="*/ 2147483646 h 45"/>
                <a:gd name="T10" fmla="*/ 2147483646 w 135"/>
                <a:gd name="T11" fmla="*/ 2147483646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5"/>
                <a:gd name="T19" fmla="*/ 0 h 45"/>
                <a:gd name="T20" fmla="*/ 135 w 135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5" h="45">
                  <a:moveTo>
                    <a:pt x="0" y="45"/>
                  </a:moveTo>
                  <a:cubicBezTo>
                    <a:pt x="4" y="39"/>
                    <a:pt x="5" y="34"/>
                    <a:pt x="7" y="28"/>
                  </a:cubicBezTo>
                  <a:cubicBezTo>
                    <a:pt x="12" y="16"/>
                    <a:pt x="34" y="14"/>
                    <a:pt x="45" y="12"/>
                  </a:cubicBezTo>
                  <a:cubicBezTo>
                    <a:pt x="52" y="9"/>
                    <a:pt x="61" y="7"/>
                    <a:pt x="69" y="6"/>
                  </a:cubicBezTo>
                  <a:cubicBezTo>
                    <a:pt x="88" y="0"/>
                    <a:pt x="108" y="4"/>
                    <a:pt x="127" y="7"/>
                  </a:cubicBezTo>
                  <a:cubicBezTo>
                    <a:pt x="133" y="13"/>
                    <a:pt x="130" y="11"/>
                    <a:pt x="135" y="13"/>
                  </a:cubicBezTo>
                </a:path>
              </a:pathLst>
            </a:custGeom>
            <a:solidFill>
              <a:srgbClr val="D9D9D9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0" name="Freeform 80"/>
            <p:cNvSpPr>
              <a:spLocks/>
            </p:cNvSpPr>
            <p:nvPr/>
          </p:nvSpPr>
          <p:spPr bwMode="auto">
            <a:xfrm>
              <a:off x="9576084" y="4530820"/>
              <a:ext cx="193346" cy="351319"/>
            </a:xfrm>
            <a:custGeom>
              <a:avLst/>
              <a:gdLst>
                <a:gd name="T0" fmla="*/ 0 w 132"/>
                <a:gd name="T1" fmla="*/ 2147483646 h 244"/>
                <a:gd name="T2" fmla="*/ 2147483646 w 132"/>
                <a:gd name="T3" fmla="*/ 2147483646 h 244"/>
                <a:gd name="T4" fmla="*/ 2147483646 w 132"/>
                <a:gd name="T5" fmla="*/ 2147483646 h 244"/>
                <a:gd name="T6" fmla="*/ 2147483646 w 132"/>
                <a:gd name="T7" fmla="*/ 2147483646 h 244"/>
                <a:gd name="T8" fmla="*/ 2147483646 w 132"/>
                <a:gd name="T9" fmla="*/ 2147483646 h 244"/>
                <a:gd name="T10" fmla="*/ 2147483646 w 132"/>
                <a:gd name="T11" fmla="*/ 2147483646 h 244"/>
                <a:gd name="T12" fmla="*/ 2147483646 w 132"/>
                <a:gd name="T13" fmla="*/ 2147483646 h 244"/>
                <a:gd name="T14" fmla="*/ 2147483646 w 132"/>
                <a:gd name="T15" fmla="*/ 0 h 244"/>
                <a:gd name="T16" fmla="*/ 2147483646 w 132"/>
                <a:gd name="T17" fmla="*/ 2147483646 h 244"/>
                <a:gd name="T18" fmla="*/ 2147483646 w 132"/>
                <a:gd name="T19" fmla="*/ 2147483646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2"/>
                <a:gd name="T31" fmla="*/ 0 h 244"/>
                <a:gd name="T32" fmla="*/ 132 w 132"/>
                <a:gd name="T33" fmla="*/ 244 h 2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2" h="244">
                  <a:moveTo>
                    <a:pt x="0" y="244"/>
                  </a:moveTo>
                  <a:cubicBezTo>
                    <a:pt x="4" y="230"/>
                    <a:pt x="3" y="214"/>
                    <a:pt x="8" y="200"/>
                  </a:cubicBezTo>
                  <a:cubicBezTo>
                    <a:pt x="26" y="153"/>
                    <a:pt x="81" y="149"/>
                    <a:pt x="124" y="144"/>
                  </a:cubicBezTo>
                  <a:cubicBezTo>
                    <a:pt x="130" y="126"/>
                    <a:pt x="127" y="122"/>
                    <a:pt x="112" y="112"/>
                  </a:cubicBezTo>
                  <a:cubicBezTo>
                    <a:pt x="111" y="108"/>
                    <a:pt x="107" y="104"/>
                    <a:pt x="108" y="100"/>
                  </a:cubicBezTo>
                  <a:cubicBezTo>
                    <a:pt x="114" y="82"/>
                    <a:pt x="132" y="92"/>
                    <a:pt x="108" y="84"/>
                  </a:cubicBezTo>
                  <a:cubicBezTo>
                    <a:pt x="98" y="55"/>
                    <a:pt x="107" y="65"/>
                    <a:pt x="88" y="52"/>
                  </a:cubicBezTo>
                  <a:cubicBezTo>
                    <a:pt x="93" y="27"/>
                    <a:pt x="98" y="24"/>
                    <a:pt x="88" y="0"/>
                  </a:cubicBezTo>
                  <a:cubicBezTo>
                    <a:pt x="83" y="1"/>
                    <a:pt x="77" y="2"/>
                    <a:pt x="72" y="4"/>
                  </a:cubicBezTo>
                  <a:cubicBezTo>
                    <a:pt x="68" y="6"/>
                    <a:pt x="60" y="12"/>
                    <a:pt x="60" y="12"/>
                  </a:cubicBezTo>
                </a:path>
              </a:pathLst>
            </a:custGeom>
            <a:solidFill>
              <a:srgbClr val="D9D9D9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1" name="Freeform 81"/>
            <p:cNvSpPr>
              <a:spLocks/>
            </p:cNvSpPr>
            <p:nvPr/>
          </p:nvSpPr>
          <p:spPr bwMode="auto">
            <a:xfrm>
              <a:off x="9744482" y="4738702"/>
              <a:ext cx="74844" cy="151753"/>
            </a:xfrm>
            <a:custGeom>
              <a:avLst/>
              <a:gdLst>
                <a:gd name="T0" fmla="*/ 2147483646 w 50"/>
                <a:gd name="T1" fmla="*/ 2147483646 h 104"/>
                <a:gd name="T2" fmla="*/ 2147483646 w 50"/>
                <a:gd name="T3" fmla="*/ 2147483646 h 104"/>
                <a:gd name="T4" fmla="*/ 0 w 50"/>
                <a:gd name="T5" fmla="*/ 0 h 104"/>
                <a:gd name="T6" fmla="*/ 0 60000 65536"/>
                <a:gd name="T7" fmla="*/ 0 60000 65536"/>
                <a:gd name="T8" fmla="*/ 0 60000 65536"/>
                <a:gd name="T9" fmla="*/ 0 w 50"/>
                <a:gd name="T10" fmla="*/ 0 h 104"/>
                <a:gd name="T11" fmla="*/ 50 w 50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" h="104">
                  <a:moveTo>
                    <a:pt x="24" y="104"/>
                  </a:moveTo>
                  <a:cubicBezTo>
                    <a:pt x="50" y="78"/>
                    <a:pt x="34" y="56"/>
                    <a:pt x="16" y="28"/>
                  </a:cubicBezTo>
                  <a:cubicBezTo>
                    <a:pt x="11" y="20"/>
                    <a:pt x="0" y="10"/>
                    <a:pt x="0" y="0"/>
                  </a:cubicBezTo>
                </a:path>
              </a:pathLst>
            </a:custGeom>
            <a:solidFill>
              <a:srgbClr val="D9D9D9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2" name="Freeform 82"/>
            <p:cNvSpPr>
              <a:spLocks/>
            </p:cNvSpPr>
            <p:nvPr/>
          </p:nvSpPr>
          <p:spPr bwMode="auto">
            <a:xfrm>
              <a:off x="9798536" y="4836405"/>
              <a:ext cx="124740" cy="103941"/>
            </a:xfrm>
            <a:custGeom>
              <a:avLst/>
              <a:gdLst>
                <a:gd name="T0" fmla="*/ 0 w 84"/>
                <a:gd name="T1" fmla="*/ 2147483646 h 72"/>
                <a:gd name="T2" fmla="*/ 2147483646 w 84"/>
                <a:gd name="T3" fmla="*/ 0 h 72"/>
                <a:gd name="T4" fmla="*/ 2147483646 w 84"/>
                <a:gd name="T5" fmla="*/ 2147483646 h 72"/>
                <a:gd name="T6" fmla="*/ 2147483646 w 84"/>
                <a:gd name="T7" fmla="*/ 2147483646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72"/>
                <a:gd name="T14" fmla="*/ 84 w 84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72">
                  <a:moveTo>
                    <a:pt x="0" y="20"/>
                  </a:moveTo>
                  <a:cubicBezTo>
                    <a:pt x="13" y="7"/>
                    <a:pt x="23" y="6"/>
                    <a:pt x="40" y="0"/>
                  </a:cubicBezTo>
                  <a:cubicBezTo>
                    <a:pt x="51" y="17"/>
                    <a:pt x="59" y="31"/>
                    <a:pt x="68" y="48"/>
                  </a:cubicBezTo>
                  <a:cubicBezTo>
                    <a:pt x="73" y="56"/>
                    <a:pt x="84" y="72"/>
                    <a:pt x="84" y="72"/>
                  </a:cubicBezTo>
                </a:path>
              </a:pathLst>
            </a:custGeom>
            <a:solidFill>
              <a:srgbClr val="D9D9D9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3" name="Oval 72"/>
            <p:cNvSpPr>
              <a:spLocks noChangeArrowheads="1"/>
            </p:cNvSpPr>
            <p:nvPr/>
          </p:nvSpPr>
          <p:spPr bwMode="auto">
            <a:xfrm>
              <a:off x="7559459" y="3589116"/>
              <a:ext cx="133056" cy="66522"/>
            </a:xfrm>
            <a:prstGeom prst="ellipse">
              <a:avLst/>
            </a:prstGeom>
            <a:solidFill>
              <a:srgbClr val="D9D9D9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de-DE" altLang="en-US" sz="2400" smtClean="0">
                <a:solidFill>
                  <a:srgbClr val="000000"/>
                </a:solidFill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Freeform 70"/>
            <p:cNvSpPr>
              <a:spLocks noChangeAspect="1"/>
            </p:cNvSpPr>
            <p:nvPr/>
          </p:nvSpPr>
          <p:spPr bwMode="gray">
            <a:xfrm rot="-2729085">
              <a:off x="9062575" y="5667921"/>
              <a:ext cx="72759" cy="247401"/>
            </a:xfrm>
            <a:custGeom>
              <a:avLst/>
              <a:gdLst>
                <a:gd name="T0" fmla="*/ 0 w 27"/>
                <a:gd name="T1" fmla="*/ 2147483646 h 71"/>
                <a:gd name="T2" fmla="*/ 2147483646 w 27"/>
                <a:gd name="T3" fmla="*/ 2147483646 h 71"/>
                <a:gd name="T4" fmla="*/ 2147483646 w 27"/>
                <a:gd name="T5" fmla="*/ 0 h 71"/>
                <a:gd name="T6" fmla="*/ 0 w 27"/>
                <a:gd name="T7" fmla="*/ 2147483646 h 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71"/>
                <a:gd name="T14" fmla="*/ 27 w 27"/>
                <a:gd name="T15" fmla="*/ 71 h 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71">
                  <a:moveTo>
                    <a:pt x="0" y="36"/>
                  </a:moveTo>
                  <a:lnTo>
                    <a:pt x="25" y="71"/>
                  </a:lnTo>
                  <a:lnTo>
                    <a:pt x="27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D9D9D9"/>
            </a:solidFill>
            <a:ln w="3175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cxnSp>
        <p:nvCxnSpPr>
          <p:cNvPr id="86" name="Straight Connector 3"/>
          <p:cNvCxnSpPr>
            <a:cxnSpLocks noChangeShapeType="1"/>
          </p:cNvCxnSpPr>
          <p:nvPr userDrawn="1"/>
        </p:nvCxnSpPr>
        <p:spPr bwMode="auto">
          <a:xfrm>
            <a:off x="-16933" y="6321425"/>
            <a:ext cx="12192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7" name="TextBox 86"/>
          <p:cNvSpPr txBox="1">
            <a:spLocks noChangeArrowheads="1"/>
          </p:cNvSpPr>
          <p:nvPr userDrawn="1"/>
        </p:nvSpPr>
        <p:spPr bwMode="auto">
          <a:xfrm>
            <a:off x="1" y="260351"/>
            <a:ext cx="12181417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GB" altLang="en-US" sz="180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41490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9143-F30A-574A-85E7-36B431E550BF}" type="datetimeFigureOut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6634-EA39-CD49-83C6-7E94F2433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5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9143-F30A-574A-85E7-36B431E550BF}" type="datetimeFigureOut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6634-EA39-CD49-83C6-7E94F2433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38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9143-F30A-574A-85E7-36B431E550BF}" type="datetimeFigureOut">
              <a:rPr lang="en-US" smtClean="0"/>
              <a:t>12/2/16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6634-EA39-CD49-83C6-7E94F2433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32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9143-F30A-574A-85E7-36B431E550BF}" type="datetimeFigureOut">
              <a:rPr lang="en-US" smtClean="0"/>
              <a:t>12/2/16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6634-EA39-CD49-83C6-7E94F2433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55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9143-F30A-574A-85E7-36B431E550BF}" type="datetimeFigureOut">
              <a:rPr lang="en-US" smtClean="0"/>
              <a:t>12/2/16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6634-EA39-CD49-83C6-7E94F2433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88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9143-F30A-574A-85E7-36B431E550BF}" type="datetimeFigureOut">
              <a:rPr lang="en-US" smtClean="0"/>
              <a:t>12/2/16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6634-EA39-CD49-83C6-7E94F2433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7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9143-F30A-574A-85E7-36B431E550BF}" type="datetimeFigureOut">
              <a:rPr lang="en-US" smtClean="0"/>
              <a:t>12/2/16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6634-EA39-CD49-83C6-7E94F2433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75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9143-F30A-574A-85E7-36B431E550BF}" type="datetimeFigureOut">
              <a:rPr lang="en-US" smtClean="0"/>
              <a:t>12/2/16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F6634-EA39-CD49-83C6-7E94F2433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74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89143-F30A-574A-85E7-36B431E550BF}" type="datetimeFigureOut">
              <a:rPr lang="en-US" smtClean="0"/>
              <a:t>12/2/16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F6634-EA39-CD49-83C6-7E94F2433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6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5.tiff"/><Relationship Id="rId6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5.tiff"/><Relationship Id="rId5" Type="http://schemas.openxmlformats.org/officeDocument/2006/relationships/image" Target="../media/image37.tiff"/><Relationship Id="rId6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tiff"/><Relationship Id="rId9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47.tiff"/><Relationship Id="rId5" Type="http://schemas.openxmlformats.org/officeDocument/2006/relationships/image" Target="../media/image25.png"/><Relationship Id="rId6" Type="http://schemas.openxmlformats.org/officeDocument/2006/relationships/image" Target="../media/image48.tiff"/><Relationship Id="rId7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51.tiff"/><Relationship Id="rId5" Type="http://schemas.openxmlformats.org/officeDocument/2006/relationships/image" Target="../media/image52.png"/><Relationship Id="rId6" Type="http://schemas.openxmlformats.org/officeDocument/2006/relationships/image" Target="../media/image53.tiff"/><Relationship Id="rId7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Nicolette.bullivant@isbanuk.com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20" Type="http://schemas.openxmlformats.org/officeDocument/2006/relationships/image" Target="../media/image22.tiff"/><Relationship Id="rId21" Type="http://schemas.openxmlformats.org/officeDocument/2006/relationships/image" Target="../media/image23.tiff"/><Relationship Id="rId22" Type="http://schemas.openxmlformats.org/officeDocument/2006/relationships/image" Target="../media/image24.png"/><Relationship Id="rId23" Type="http://schemas.openxmlformats.org/officeDocument/2006/relationships/image" Target="../media/image25.png"/><Relationship Id="rId24" Type="http://schemas.openxmlformats.org/officeDocument/2006/relationships/image" Target="../media/image26.tiff"/><Relationship Id="rId25" Type="http://schemas.openxmlformats.org/officeDocument/2006/relationships/image" Target="../media/image27.png"/><Relationship Id="rId26" Type="http://schemas.openxmlformats.org/officeDocument/2006/relationships/image" Target="../media/image28.tiff"/><Relationship Id="rId27" Type="http://schemas.openxmlformats.org/officeDocument/2006/relationships/image" Target="../media/image29.tiff"/><Relationship Id="rId28" Type="http://schemas.openxmlformats.org/officeDocument/2006/relationships/image" Target="../media/image30.png"/><Relationship Id="rId29" Type="http://schemas.openxmlformats.org/officeDocument/2006/relationships/image" Target="../media/image31.tiff"/><Relationship Id="rId30" Type="http://schemas.openxmlformats.org/officeDocument/2006/relationships/image" Target="../media/image32.png"/><Relationship Id="rId31" Type="http://schemas.openxmlformats.org/officeDocument/2006/relationships/image" Target="../media/image33.png"/><Relationship Id="rId32" Type="http://schemas.openxmlformats.org/officeDocument/2006/relationships/image" Target="../media/image34.png"/><Relationship Id="rId10" Type="http://schemas.microsoft.com/office/2007/relationships/hdphoto" Target="../media/hdphoto4.wdp"/><Relationship Id="rId11" Type="http://schemas.openxmlformats.org/officeDocument/2006/relationships/image" Target="../media/image16.png"/><Relationship Id="rId12" Type="http://schemas.microsoft.com/office/2007/relationships/hdphoto" Target="../media/hdphoto5.wdp"/><Relationship Id="rId13" Type="http://schemas.openxmlformats.org/officeDocument/2006/relationships/image" Target="../media/image17.tiff"/><Relationship Id="rId14" Type="http://schemas.openxmlformats.org/officeDocument/2006/relationships/image" Target="../media/image18.png"/><Relationship Id="rId15" Type="http://schemas.microsoft.com/office/2007/relationships/hdphoto" Target="../media/hdphoto6.wdp"/><Relationship Id="rId16" Type="http://schemas.openxmlformats.org/officeDocument/2006/relationships/image" Target="../media/image19.jpeg"/><Relationship Id="rId17" Type="http://schemas.microsoft.com/office/2007/relationships/hdphoto" Target="../media/hdphoto7.wdp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microsoft.com/office/2007/relationships/hdphoto" Target="../media/hdphoto2.wdp"/><Relationship Id="rId7" Type="http://schemas.openxmlformats.org/officeDocument/2006/relationships/image" Target="../media/image14.png"/><Relationship Id="rId8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1752600" y="5157789"/>
            <a:ext cx="487203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SzPct val="100000"/>
            </a:pPr>
            <a:r>
              <a:rPr lang="en-GB" sz="3200" b="1" dirty="0">
                <a:solidFill>
                  <a:srgbClr val="FF0000"/>
                </a:solidFill>
                <a:sym typeface="Arial" charset="0"/>
              </a:rPr>
              <a:t>Santander UK</a:t>
            </a:r>
            <a:endParaRPr lang="en-GB" sz="3200" b="1" dirty="0">
              <a:solidFill>
                <a:srgbClr val="FF0000"/>
              </a:solidFill>
              <a:sym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027" y="4952472"/>
            <a:ext cx="779505" cy="77950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12269" y="2922814"/>
            <a:ext cx="4845514" cy="70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>
                <a:latin typeface="Calibri" charset="0"/>
                <a:ea typeface="Calibri" charset="0"/>
                <a:cs typeface="Calibri" charset="0"/>
              </a:rPr>
              <a:t>Support digital applications with a resilient, highly available and NRT </a:t>
            </a:r>
            <a:r>
              <a:rPr lang="en-US" sz="1800" i="1">
                <a:latin typeface="Calibri" charset="0"/>
                <a:ea typeface="Calibri" charset="0"/>
                <a:cs typeface="Calibri" charset="0"/>
              </a:rPr>
              <a:t>Hadoop Backend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US" sz="6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72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954862" y="1753196"/>
            <a:ext cx="3374297" cy="3892936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000"/>
            </a:schemeClr>
          </a:solidFill>
          <a:ln w="19050" cmpd="sng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DC2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370009" y="1753196"/>
            <a:ext cx="3374297" cy="3892936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000"/>
            </a:schemeClr>
          </a:solidFill>
          <a:ln w="19050" cmpd="sng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dirty="0">
                <a:solidFill>
                  <a:schemeClr val="tx1"/>
                </a:solidFill>
              </a:rPr>
              <a:t>DC1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631951" y="71439"/>
            <a:ext cx="84375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SzPct val="100000"/>
            </a:pPr>
            <a:r>
              <a:rPr lang="en-GB" sz="2400" b="1" dirty="0">
                <a:solidFill>
                  <a:srgbClr val="C00000"/>
                </a:solidFill>
                <a:sym typeface="Arial" charset="0"/>
              </a:rPr>
              <a:t>HA Description</a:t>
            </a:r>
            <a:endParaRPr lang="en-GB" sz="2400" b="1" dirty="0">
              <a:solidFill>
                <a:srgbClr val="C00000"/>
              </a:solidFill>
              <a:sym typeface="Arial" charset="0"/>
            </a:endParaRPr>
          </a:p>
        </p:txBody>
      </p:sp>
      <p:sp>
        <p:nvSpPr>
          <p:cNvPr id="5" name="Can 4"/>
          <p:cNvSpPr/>
          <p:nvPr/>
        </p:nvSpPr>
        <p:spPr>
          <a:xfrm>
            <a:off x="4075765" y="4663154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9186382" y="643815"/>
            <a:ext cx="486352" cy="660432"/>
            <a:chOff x="5508104" y="495677"/>
            <a:chExt cx="2808312" cy="5597712"/>
          </a:xfrm>
          <a:effectLst>
            <a:reflection stA="45000" endPos="16000" dist="50800" dir="5400000" sy="-100000" algn="bl" rotWithShape="0"/>
          </a:effectLst>
        </p:grpSpPr>
        <p:grpSp>
          <p:nvGrpSpPr>
            <p:cNvPr id="20" name="Group 19"/>
            <p:cNvGrpSpPr/>
            <p:nvPr/>
          </p:nvGrpSpPr>
          <p:grpSpPr>
            <a:xfrm>
              <a:off x="5508104" y="495677"/>
              <a:ext cx="2808312" cy="5597712"/>
              <a:chOff x="3923928" y="2852936"/>
              <a:chExt cx="1306086" cy="2603376"/>
            </a:xfrm>
            <a:solidFill>
              <a:schemeClr val="bg1"/>
            </a:solidFill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23928" y="2852936"/>
                <a:ext cx="1306086" cy="2603376"/>
              </a:xfrm>
              <a:prstGeom prst="rect">
                <a:avLst/>
              </a:prstGeom>
              <a:grpFill/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4020446" y="3166080"/>
                <a:ext cx="1116000" cy="1980000"/>
              </a:xfrm>
              <a:prstGeom prst="rect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 anchorCtr="1"/>
              <a:lstStyle/>
              <a:p>
                <a:pPr algn="ctr">
                  <a:defRPr/>
                </a:pPr>
                <a:endParaRPr lang="en-GB" sz="12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8318" y="1168991"/>
              <a:ext cx="2406910" cy="4272264"/>
            </a:xfrm>
            <a:prstGeom prst="rect">
              <a:avLst/>
            </a:prstGeom>
          </p:spPr>
        </p:pic>
      </p:grpSp>
      <p:cxnSp>
        <p:nvCxnSpPr>
          <p:cNvPr id="33" name="Elbow Connector 32"/>
          <p:cNvCxnSpPr>
            <a:stCxn id="22" idx="1"/>
            <a:endCxn id="25" idx="1"/>
          </p:cNvCxnSpPr>
          <p:nvPr/>
        </p:nvCxnSpPr>
        <p:spPr>
          <a:xfrm rot="10800000" flipV="1">
            <a:off x="6884316" y="974031"/>
            <a:ext cx="2302066" cy="261066"/>
          </a:xfrm>
          <a:prstGeom prst="bentConnector4">
            <a:avLst>
              <a:gd name="adj1" fmla="val 46893"/>
              <a:gd name="adj2" fmla="val 63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rot="5400000">
            <a:off x="6741279" y="479013"/>
            <a:ext cx="286074" cy="17982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Middleware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 rot="5400000">
            <a:off x="4029048" y="267897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641" y="1901455"/>
            <a:ext cx="415552" cy="4155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748" y="3113720"/>
            <a:ext cx="415552" cy="4155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772" y="3146133"/>
            <a:ext cx="415552" cy="4155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772" y="1885903"/>
            <a:ext cx="415552" cy="415552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 rot="5400000">
            <a:off x="4641283" y="267897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 rot="5400000">
            <a:off x="5246064" y="268353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 rot="5400000">
            <a:off x="5869250" y="267897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 rot="5400000">
            <a:off x="4039933" y="371311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 rot="5400000">
            <a:off x="4652168" y="371311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WAS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 rot="5400000">
            <a:off x="5256949" y="371767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WAS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 rot="5400000">
            <a:off x="5880135" y="371311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WAS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 rot="5400000">
            <a:off x="7527807" y="267897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WAS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 rot="5400000">
            <a:off x="8140042" y="267897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 rot="5400000">
            <a:off x="8744823" y="268353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 rot="5400000">
            <a:off x="9368009" y="267897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 rot="5400000">
            <a:off x="7556628" y="371311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 rot="5400000">
            <a:off x="8168863" y="371311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 rot="5400000">
            <a:off x="8773644" y="3717677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 rot="5400000">
            <a:off x="9396830" y="3713117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64" name="Can 63"/>
          <p:cNvSpPr/>
          <p:nvPr/>
        </p:nvSpPr>
        <p:spPr>
          <a:xfrm>
            <a:off x="4834160" y="4663153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sp>
        <p:nvSpPr>
          <p:cNvPr id="65" name="Can 64"/>
          <p:cNvSpPr/>
          <p:nvPr/>
        </p:nvSpPr>
        <p:spPr>
          <a:xfrm>
            <a:off x="5592390" y="4674657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sp>
        <p:nvSpPr>
          <p:cNvPr id="66" name="Can 65"/>
          <p:cNvSpPr/>
          <p:nvPr/>
        </p:nvSpPr>
        <p:spPr>
          <a:xfrm>
            <a:off x="7544682" y="4682042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sp>
        <p:nvSpPr>
          <p:cNvPr id="67" name="Can 66"/>
          <p:cNvSpPr/>
          <p:nvPr/>
        </p:nvSpPr>
        <p:spPr>
          <a:xfrm>
            <a:off x="8303077" y="4682041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sp>
        <p:nvSpPr>
          <p:cNvPr id="68" name="Can 67"/>
          <p:cNvSpPr/>
          <p:nvPr/>
        </p:nvSpPr>
        <p:spPr>
          <a:xfrm>
            <a:off x="9061307" y="4693545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1966684" y="2805944"/>
            <a:ext cx="1245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Business Layer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1966683" y="3839777"/>
            <a:ext cx="103265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 Layer</a:t>
            </a:r>
          </a:p>
          <a:p>
            <a:r>
              <a:rPr lang="en-US" sz="900" dirty="0"/>
              <a:t>With health check</a:t>
            </a:r>
            <a:endParaRPr lang="en-US" sz="900" dirty="0"/>
          </a:p>
        </p:txBody>
      </p:sp>
      <p:sp>
        <p:nvSpPr>
          <p:cNvPr id="72" name="TextBox 71"/>
          <p:cNvSpPr txBox="1"/>
          <p:nvPr/>
        </p:nvSpPr>
        <p:spPr>
          <a:xfrm>
            <a:off x="1966682" y="4772587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Hbase</a:t>
            </a:r>
            <a:endParaRPr lang="en-US" sz="1400" dirty="0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112" y="4549027"/>
            <a:ext cx="289035" cy="289035"/>
          </a:xfrm>
          <a:prstGeom prst="rect">
            <a:avLst/>
          </a:prstGeom>
        </p:spPr>
      </p:pic>
      <p:sp>
        <p:nvSpPr>
          <p:cNvPr id="175" name="TextBox 174"/>
          <p:cNvSpPr txBox="1"/>
          <p:nvPr/>
        </p:nvSpPr>
        <p:spPr>
          <a:xfrm rot="16200000">
            <a:off x="3209439" y="4367968"/>
            <a:ext cx="856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Health check</a:t>
            </a:r>
            <a:endParaRPr lang="en-US" sz="1000" dirty="0"/>
          </a:p>
        </p:txBody>
      </p:sp>
      <p:sp>
        <p:nvSpPr>
          <p:cNvPr id="176" name="Up-Down Arrow 175"/>
          <p:cNvSpPr/>
          <p:nvPr/>
        </p:nvSpPr>
        <p:spPr>
          <a:xfrm>
            <a:off x="9832776" y="4175447"/>
            <a:ext cx="141714" cy="504019"/>
          </a:xfrm>
          <a:prstGeom prst="upDownArrow">
            <a:avLst/>
          </a:prstGeom>
          <a:gradFill>
            <a:gsLst>
              <a:gs pos="0">
                <a:srgbClr val="92D05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 rot="16200000">
            <a:off x="9612380" y="4304345"/>
            <a:ext cx="856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Health check</a:t>
            </a:r>
            <a:endParaRPr lang="en-US" sz="1000" dirty="0"/>
          </a:p>
        </p:txBody>
      </p:sp>
      <p:sp>
        <p:nvSpPr>
          <p:cNvPr id="178" name="Oval 177"/>
          <p:cNvSpPr/>
          <p:nvPr/>
        </p:nvSpPr>
        <p:spPr>
          <a:xfrm>
            <a:off x="9158001" y="910492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9159762" y="903136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Up-Down Arrow 182"/>
          <p:cNvSpPr/>
          <p:nvPr/>
        </p:nvSpPr>
        <p:spPr>
          <a:xfrm>
            <a:off x="3744889" y="4192833"/>
            <a:ext cx="141714" cy="504019"/>
          </a:xfrm>
          <a:prstGeom prst="upDownArrow">
            <a:avLst/>
          </a:prstGeom>
          <a:gradFill>
            <a:gsLst>
              <a:gs pos="100000">
                <a:srgbClr val="FF0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traight Arrow Connector 185"/>
          <p:cNvCxnSpPr>
            <a:stCxn id="25" idx="3"/>
            <a:endCxn id="45" idx="0"/>
          </p:cNvCxnSpPr>
          <p:nvPr/>
        </p:nvCxnSpPr>
        <p:spPr>
          <a:xfrm flipH="1">
            <a:off x="5095418" y="1521171"/>
            <a:ext cx="1788899" cy="3802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25" idx="3"/>
            <a:endCxn id="48" idx="0"/>
          </p:cNvCxnSpPr>
          <p:nvPr/>
        </p:nvCxnSpPr>
        <p:spPr>
          <a:xfrm>
            <a:off x="6884316" y="1521171"/>
            <a:ext cx="1658232" cy="3647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Oval 195"/>
          <p:cNvSpPr/>
          <p:nvPr/>
        </p:nvSpPr>
        <p:spPr>
          <a:xfrm>
            <a:off x="9165984" y="1027184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9128984" y="913170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8122510" y="4785271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8882652" y="4736952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p Arrow 1"/>
          <p:cNvSpPr/>
          <p:nvPr/>
        </p:nvSpPr>
        <p:spPr>
          <a:xfrm>
            <a:off x="3743831" y="3200246"/>
            <a:ext cx="119508" cy="54732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Up Arrow 107"/>
          <p:cNvSpPr/>
          <p:nvPr/>
        </p:nvSpPr>
        <p:spPr>
          <a:xfrm>
            <a:off x="4465750" y="2196154"/>
            <a:ext cx="119508" cy="54732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688" y="1618503"/>
            <a:ext cx="289035" cy="289035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306" y="1428610"/>
            <a:ext cx="255437" cy="25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816 0.00047 -0.01614 0.00047 -0.02413 0.00116 C -0.03576 0.00209 -0.0368 0.00232 -0.04496 0.00417 C -0.05416 0.00348 -0.06319 0.00348 -0.07222 0.00209 C -0.07517 0.00162 -0.07777 0 -0.08073 -0.00092 C -0.08732 -0.00324 -0.09409 -0.00578 -0.10086 -0.00717 C -0.10868 -0.00879 -0.10451 -0.00763 -0.11319 -0.01018 C -0.12361 -0.00856 -0.13402 -0.00717 -0.14427 -0.00509 C -0.14583 -0.00486 -0.14739 -0.00347 -0.14895 -0.003 C -0.16736 0.00255 -0.16302 0.00162 -0.1776 0.00325 C -0.18229 0.00255 -0.18698 0.00209 -0.19149 0.00116 C -0.1934 0.0007 -0.19514 -0.00023 -0.19687 -0.00092 C -0.19791 -0.00138 -0.19895 -0.00162 -0.2 -0.00208 C -0.20434 -0.00324 -0.20399 -0.003 -0.2085 -0.00416 C -0.20989 -0.00439 -0.21111 -0.00486 -0.2125 -0.00509 C -0.21666 -0.00486 -0.22083 -0.00486 -0.22482 -0.00416 C -0.22708 -0.0037 -0.23003 -0.00208 -0.23177 0 C -0.23316 0.00162 -0.23437 0.00348 -0.23576 0.0051 C -0.23941 0.0176 -0.23784 0.01204 -0.24027 0.02176 C -0.24201 0.03889 -0.24253 0.03588 -0.24114 0.05162 C -0.24097 0.05394 -0.24027 0.05741 -0.23889 0.05903 C -0.23472 0.0632 -0.23264 0.06343 -0.22795 0.06505 C -0.22378 0.07061 -0.22691 0.0676 -0.21857 0.07037 C -0.20295 0.07524 -0.21111 0.07362 -0.20086 0.07547 C -0.19948 0.07662 -0.19826 0.07778 -0.19687 0.07871 C -0.19566 0.0794 -0.19444 0.0801 -0.19305 0.08056 C -0.18663 0.0838 -0.17968 0.08426 -0.17291 0.08588 C -0.16909 0.08681 -0.1651 0.08774 -0.16128 0.08889 C -0.15086 0.09213 -0.16111 0.09005 -0.14965 0.09306 C -0.14791 0.09352 -0.146 0.09375 -0.14427 0.09399 C -0.14184 0.09514 -0.13958 0.09653 -0.13732 0.09723 C -0.13524 0.09792 -0.13316 0.09769 -0.13107 0.09815 C -0.1302 0.09838 -0.12951 0.09908 -0.12882 0.09931 C -0.12274 0.10116 -0.11684 0.10209 -0.11093 0.1044 C -0.075 0.11852 -0.09392 0.11088 -0.0776 0.12107 C -0.07343 0.12338 -0.06944 0.12639 -0.06527 0.12825 C -0.06371 0.12894 -0.06198 0.1294 -0.06059 0.13033 C -0.05972 0.13079 -0.05902 0.13172 -0.05816 0.13241 C -0.05694 0.13334 -0.05555 0.1345 -0.05434 0.13542 C -0.05416 0.13797 -0.05364 0.14028 -0.05364 0.1426 C -0.05364 0.14977 -0.05399 0.14931 -0.05503 0.15394 C -0.05746 0.16436 -0.05573 0.15811 -0.05816 0.16644 C -0.0585 0.16991 -0.05868 0.17338 -0.05902 0.17686 C -0.0592 0.18102 -0.0592 0.18519 -0.05972 0.18912 C -0.06007 0.19167 -0.06076 0.19399 -0.06128 0.19653 C -0.06232 0.20047 -0.06336 0.20579 -0.06597 0.2088 L -0.07066 0.21389 C -0.07309 0.22362 -0.06909 0.20926 -0.07378 0.22014 C -0.07482 0.22269 -0.07413 0.225 -0.07534 0.22732 C -0.07586 0.22871 -0.07673 0.2294 -0.0776 0.23056 C -0.07777 0.23264 -0.07795 0.23473 -0.0783 0.23681 C -0.07882 0.23843 -0.07951 0.24028 -0.07986 0.2419 C -0.0802 0.24283 -0.08038 0.24399 -0.08073 0.24491 C -0.08125 0.24676 -0.08177 0.24838 -0.08229 0.25024 C -0.08246 0.25116 -0.08264 0.25232 -0.08298 0.25325 C -0.08368 0.2551 -0.08455 0.25672 -0.08541 0.25834 C -0.08559 0.25973 -0.08611 0.26112 -0.08611 0.2625 C -0.08559 0.28079 -0.08611 0.29931 -0.08385 0.31737 C -0.08333 0.32084 -0.0802 0.32223 -0.0783 0.32454 C -0.0776 0.3257 -0.07708 0.32732 -0.07604 0.32778 C -0.075 0.32801 -0.07395 0.32825 -0.07291 0.32871 C -0.07135 0.3294 -0.06996 0.33033 -0.06823 0.33079 C -0.06649 0.33125 -0.06475 0.33149 -0.06284 0.33172 C -0.06128 0.33357 -0.05972 0.33519 -0.05816 0.33704 C -0.05764 0.33797 -0.05659 0.33889 -0.05659 0.34005 C -0.05659 0.34815 -0.05729 0.35602 -0.05816 0.36389 C -0.05833 0.36528 -0.0592 0.36667 -0.05972 0.36806 C -0.06076 0.37014 -0.06128 0.37315 -0.06284 0.37431 C -0.06527 0.37593 -0.06701 0.37662 -0.06909 0.3794 C -0.07031 0.38102 -0.071 0.38287 -0.07222 0.3845 C -0.07708 0.3919 -0.07361 0.38519 -0.0776 0.39283 C -0.08073 0.39862 -0.08003 0.39885 -0.08298 0.40834 C -0.08472 0.41366 -0.0842 0.41227 -0.08541 0.41667 C -0.08559 0.42894 -0.08541 0.44144 -0.08611 0.45371 C -0.08628 0.45672 -0.08854 0.46297 -0.08993 0.46505 C -0.09114 0.4669 -0.0927 0.46783 -0.09392 0.46922 C -0.09496 0.47084 -0.096 0.47269 -0.09705 0.47454 C -0.09861 0.47755 -0.0993 0.48195 -0.10156 0.4838 C -0.10607 0.48727 -0.10729 0.48774 -0.11093 0.49422 C -0.11198 0.49584 -0.1125 0.49815 -0.11319 0.50024 C -0.11527 0.50625 -0.11475 0.50579 -0.11632 0.51274 C -0.11701 0.51575 -0.11805 0.51899 -0.11875 0.522 C -0.11927 0.52477 -0.12014 0.53033 -0.12014 0.53033 C -0.12135 0.54445 -0.121 0.53658 -0.121 0.55417 L -0.121 0.55417 " pathEditMode="relative" ptsTypes="AAAAAAAAAAAAAAAAAAAAAAAAAAAAAAAAAAAAAA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591 -0.00787 -0.00348 -0.00371 -0.00782 -0.01227 L -0.00938 -0.01528 C -0.00955 -0.01667 -0.01007 -0.01806 -0.01007 -0.01945 C -0.00973 -0.02709 -0.00903 -0.03102 -0.00695 -0.03704 C -0.00625 -0.03912 -0.00556 -0.04144 -0.00469 -0.04329 C -0.0033 -0.0463 -0.00209 -0.04931 0 -0.05162 L 0.00382 -0.05579 C 0.00694 -0.0676 0.00347 -0.05648 0.0085 -0.06713 C 0.01198 -0.07431 0.01024 -0.07292 0.01232 -0.08148 C 0.01284 -0.0831 0.01336 -0.08426 0.01388 -0.08565 C 0.0151 -0.08843 0.01632 -0.09144 0.01788 -0.09398 C 0.01857 -0.09537 0.021 -0.09931 0.0217 -0.10116 C 0.02274 -0.10394 0.02378 -0.10672 0.02482 -0.10949 C 0.02534 -0.11088 0.02534 -0.11273 0.02638 -0.11366 L 0.02864 -0.11574 C 0.02899 -0.12292 0.02899 -0.1301 0.02951 -0.13727 C 0.02968 -0.14144 0.03142 -0.14144 0.03333 -0.14468 C 0.03454 -0.14653 0.03541 -0.14861 0.03645 -0.1507 C 0.03698 -0.15185 0.03732 -0.15301 0.03802 -0.15394 L 0.0434 -0.16111 C 0.04409 -0.16227 0.04513 -0.16297 0.04566 -0.16412 C 0.04652 -0.16551 0.04739 -0.1669 0.04809 -0.16829 C 0.04913 -0.17037 0.05017 -0.17246 0.05121 -0.17454 C 0.05173 -0.1757 0.05208 -0.17662 0.05277 -0.17755 C 0.05382 -0.1794 0.05486 -0.18102 0.05573 -0.18287 C 0.05659 -0.18449 0.05746 -0.18611 0.05816 -0.18797 C 0.05885 -0.19005 0.05972 -0.19422 0.05972 -0.19422 C 0.05937 -0.19653 0.05937 -0.19908 0.05885 -0.20139 C 0.05833 -0.2044 0.05694 -0.20602 0.05573 -0.20857 C 0.0552 -0.20996 0.05486 -0.21158 0.05434 -0.21273 C 0.05277 -0.21574 0.05121 -0.21829 0.04965 -0.22107 C 0.04878 -0.22246 0.04826 -0.22408 0.04722 -0.22523 L 0.0434 -0.23033 C 0.04288 -0.23218 0.04236 -0.2338 0.04184 -0.23565 C 0.04114 -0.23797 0.04079 -0.24236 0.04027 -0.24491 C 0.0401 -0.2463 0.04045 -0.24815 0.03958 -0.24908 C 0.03819 -0.25023 0.03645 -0.24977 0.03489 -0.25 C 0.03402 -0.25047 0.03316 -0.25047 0.03263 -0.25116 C 0.02951 -0.25394 0.02899 -0.25625 0.02708 -0.26042 C 0.02656 -0.26135 0.02604 -0.2625 0.02552 -0.26343 C 0.02534 -0.26459 0.025 -0.26551 0.02482 -0.26644 C 0.02309 -0.27778 0.02326 -0.27917 0.02239 -0.29028 C 0.02274 -0.29491 0.02239 -0.29931 0.02326 -0.30371 C 0.02395 -0.30741 0.02604 -0.30787 0.02795 -0.30996 C 0.02882 -0.31088 0.02934 -0.31204 0.0302 -0.31297 C 0.03316 -0.31644 0.03333 -0.31551 0.03559 -0.31922 C 0.03628 -0.32014 0.03663 -0.3213 0.03715 -0.32246 C 0.03888 -0.32547 0.0427 -0.33172 0.0427 -0.33172 C 0.04288 -0.33264 0.04323 -0.3338 0.0434 -0.33473 C 0.04375 -0.33611 0.04375 -0.3375 0.04409 -0.33889 C 0.04461 -0.34005 0.04513 -0.34098 0.04566 -0.3419 C 0.046 -0.34306 0.04635 -0.34398 0.04652 -0.34514 C 0.04687 -0.34653 0.04687 -0.34792 0.04722 -0.34931 C 0.04757 -0.35047 0.04826 -0.35139 0.04878 -0.35232 C 0.05086 -0.36574 0.04809 -0.34908 0.05121 -0.36273 C 0.05173 -0.36551 0.05243 -0.37269 0.05277 -0.375 C 0.05243 -0.38125 0.05364 -0.39236 0.05121 -0.39977 C 0.05069 -0.40139 0.05 -0.40255 0.04965 -0.40394 C 0.04895 -0.40672 0.04982 -0.41065 0.04809 -0.41227 C 0.04722 -0.41297 0.04652 -0.41366 0.04566 -0.41435 C 0.04444 -0.41574 0.04323 -0.41736 0.04184 -0.41852 C 0.03923 -0.42037 0.03559 -0.42084 0.03263 -0.42153 C 0.0302 -0.42269 0.02777 -0.42338 0.02552 -0.42477 C 0.01927 -0.42801 0.01354 -0.43334 0.00694 -0.43496 C 0.00416 -0.43565 0.00121 -0.43635 -0.00157 -0.43704 C -0.00469 -0.43797 -0.00764 -0.43935 -0.01094 -0.44028 C -0.0165 -0.44167 -0.0224 -0.44213 -0.02796 -0.44422 C -0.03056 -0.44537 -0.03316 -0.44607 -0.03559 -0.44746 C -0.0573 -0.45857 -0.04063 -0.45185 -0.05348 -0.45672 C -0.06684 -0.46852 -0.054 -0.45787 -0.09532 -0.46088 C -0.09688 -0.46088 -0.09844 -0.46158 -0.1 -0.46181 C -0.10296 -0.46273 -0.10487 -0.46366 -0.10782 -0.46505 C -0.10886 -0.46598 -0.10973 -0.46713 -0.11077 -0.46806 C -0.11164 -0.46875 -0.1125 -0.46922 -0.1132 -0.47014 C -0.11407 -0.47153 -0.11615 -0.4757 -0.11702 -0.47732 C -0.11789 -0.48241 -0.11823 -0.48449 -0.11858 -0.48982 C -0.1198 -0.5044 -0.11875 -0.49815 -0.12014 -0.50834 C -0.12032 -0.51019 -0.12066 -0.51181 -0.12101 -0.51366 C -0.12136 -0.51644 -0.1224 -0.52176 -0.1224 -0.52176 C -0.12136 -0.55209 -0.12639 -0.53773 -0.11945 -0.5426 C -0.11806 -0.54352 -0.11684 -0.54468 -0.11546 -0.5456 C -0.10556 -0.54537 -0.06806 -0.54537 -0.05035 -0.54352 C -0.04879 -0.54329 -0.04723 -0.54283 -0.04566 -0.5426 C -0.02934 -0.53935 -0.05209 -0.54422 -0.03021 -0.53935 C -0.02153 -0.53982 -0.01268 -0.53959 -0.00382 -0.54051 C -0.00226 -0.54051 -0.00087 -0.54213 0.00069 -0.5426 C 0.00312 -0.54306 0.00538 -0.54306 0.00781 -0.54352 C 0.00902 -0.54375 0.01024 -0.54445 0.01163 -0.54468 C 0.02448 -0.5456 0.0375 -0.54607 0.05034 -0.54676 C 0.07395 -0.54977 0.04461 -0.54584 0.06441 -0.54861 C 0.06684 -0.54908 0.06944 -0.54977 0.07204 -0.54977 C 0.08836 -0.55 0.10468 -0.54977 0.121 -0.54977 L 0.121 -0.54977 " pathEditMode="relative" ptsTypes="AAAAAAAAAAAAAAAAAAAAAAAAAAAAAAAAAAAAAAAAAAAAAAAAAAAAAAAAAAAAAAAAAAAAAAAAAAAAAAAAAAAAAAAAAAAAAAA">
                                      <p:cBhvr>
                                        <p:cTn id="56" dur="22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700"/>
                            </p:stCondLst>
                            <p:childTnLst>
                              <p:par>
                                <p:cTn id="61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642 0.00069 -0.01059 0.00532 -0.01371 -0.00116 C -0.01458 -0.00278 -0.0151 -0.00486 -0.0158 -0.00649 C -0.01909 -0.02894 -0.01962 -0.02686 -0.0158 -0.06019 C -0.01527 -0.06366 -0.01319 -0.06621 -0.0118 -0.06922 C -0.01059 -0.07199 -0.0092 -0.07454 -0.00781 -0.07709 L -0.00399 -0.08496 C -0.0033 -0.08635 -0.0026 -0.0875 -0.00191 -0.08889 L 0.00087 -0.09537 C -0.00034 -0.09885 -0.00139 -0.10255 -0.00295 -0.10579 C -0.00364 -0.10741 -0.00521 -0.10811 -0.0059 -0.10973 C -0.00659 -0.11135 -0.00642 -0.1132 -0.00694 -0.11505 C -0.00746 -0.11713 -0.00816 -0.11945 -0.00885 -0.12153 C -0.01041 -0.1257 -0.01406 -0.12986 -0.0158 -0.13334 C -0.01701 -0.13565 -0.01753 -0.13866 -0.01875 -0.14121 C -0.02048 -0.14514 -0.02239 -0.14908 -0.02448 -0.15278 L -0.03541 -0.17246 C -0.03837 -0.18449 -0.03333 -0.16574 -0.03923 -0.18172 C -0.04566 -0.19861 -0.03507 -0.17662 -0.04218 -0.19074 C -0.04114 -0.19468 -0.04132 -0.19931 -0.03923 -0.20255 C -0.03767 -0.2051 -0.03472 -0.20533 -0.03246 -0.20649 C -0.0309 -0.20718 -0.02916 -0.20718 -0.02743 -0.20787 C -0.02656 -0.20811 -0.02552 -0.20857 -0.02448 -0.20903 C -0.02152 -0.21181 -0.01649 -0.21598 -0.01371 -0.21945 C -0.01284 -0.22061 -0.01232 -0.22223 -0.0118 -0.22338 C -0.01059 -0.22616 -0.00712 -0.23403 -0.0059 -0.23797 C -0.00503 -0.24051 -0.00451 -0.24445 -0.00399 -0.24699 C -0.00486 -0.25348 -0.00573 -0.26019 -0.00694 -0.26667 C -0.00712 -0.26806 -0.00764 -0.26922 -0.00781 -0.27061 C -0.00885 -0.27477 -0.00989 -0.27917 -0.01076 -0.28357 C -0.01146 -0.28681 -0.01163 -0.29098 -0.01284 -0.29399 C -0.01493 -0.3 -0.01649 -0.30186 -0.01962 -0.30718 C -0.02187 -0.31598 -0.01909 -0.30533 -0.02361 -0.31899 C -0.02396 -0.32014 -0.02413 -0.32153 -0.02448 -0.32292 C -0.02743 -0.33056 -0.0276 -0.32778 -0.02951 -0.33588 C -0.03142 -0.34491 -0.03281 -0.35417 -0.03437 -0.36343 C -0.03489 -0.36621 -0.03541 -0.36968 -0.03628 -0.37246 C -0.03732 -0.37547 -0.03802 -0.37871 -0.03923 -0.38172 C -0.04045 -0.38426 -0.04496 -0.38727 -0.04618 -0.3882 C -0.05208 -0.39306 -0.04583 -0.38889 -0.05295 -0.39213 C -0.06718 -0.39838 -0.05468 -0.39445 -0.06771 -0.39723 C -0.07552 -0.39908 -0.08402 -0.40278 -0.09132 -0.40649 C -0.09288 -0.40741 -0.09462 -0.40811 -0.09618 -0.40903 C -0.09739 -0.40996 -0.09878 -0.41065 -0.1 -0.41181 C -0.10173 -0.41297 -0.1033 -0.41459 -0.10503 -0.41551 C -0.10816 -0.4176 -0.1151 -0.42061 -0.11875 -0.42223 C -0.12222 -0.42686 -0.11996 -0.42477 -0.1276 -0.42732 C -0.13021 -0.42824 -0.13281 -0.42917 -0.13541 -0.4301 C -0.13628 -0.43033 -0.13732 -0.43102 -0.13837 -0.43125 C -0.13993 -0.43195 -0.14166 -0.43195 -0.14323 -0.43264 C -0.15937 -0.43912 -0.15364 -0.4375 -0.1658 -0.44306 C -0.16875 -0.44445 -0.17187 -0.44514 -0.17465 -0.44699 C -0.17847 -0.44954 -0.18212 -0.45348 -0.18628 -0.45486 C -0.19652 -0.45811 -0.19166 -0.45649 -0.20104 -0.45996 C -0.20764 -0.46598 -0.20677 -0.46459 -0.21284 -0.47176 C -0.21354 -0.47269 -0.21423 -0.47338 -0.21475 -0.47454 C -0.2158 -0.47616 -0.21684 -0.47801 -0.21771 -0.47963 C -0.2184 -0.48311 -0.21962 -0.48959 -0.21962 -0.49283 C -0.21962 -0.50672 -0.21944 -0.51459 -0.2158 -0.52662 C -0.2151 -0.52917 -0.21389 -0.53125 -0.21284 -0.53334 C -0.21163 -0.53565 -0.21041 -0.53797 -0.20885 -0.53982 C -0.20781 -0.54098 -0.20625 -0.54144 -0.20503 -0.54236 L -0.1776 -0.54121 C -0.1717 -0.54074 -0.16927 -0.53936 -0.16389 -0.53843 C -0.15521 -0.53704 -0.15052 -0.53681 -0.14132 -0.53588 C -0.13958 -0.53542 -0.13802 -0.53449 -0.13628 -0.53449 C -0.13472 -0.53449 -0.13298 -0.53519 -0.13142 -0.53588 C -0.12552 -0.5382 -0.11979 -0.54167 -0.11371 -0.54375 C -0.11093 -0.54468 -0.10798 -0.54468 -0.10503 -0.54491 C -0.09323 -0.54468 -0.08142 -0.54445 -0.06962 -0.54375 C -0.04861 -0.54236 -0.09253 -0.54144 -0.05885 -0.54121 L 0.03438 -0.54121 L 0.03438 -0.54121 " pathEditMode="relative" ptsTypes="AAAAAAAAAAAAAAAAAAAAAAAAAAAAAAAAAAAAAAAAAAAAAAAAAAAAAAAAAAAAAAAAAAAAAAAAAA">
                                      <p:cBhvr>
                                        <p:cTn id="62" dur="19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 animBg="1"/>
      <p:bldP spid="176" grpId="1" animBg="1"/>
      <p:bldP spid="177" grpId="0"/>
      <p:bldP spid="183" grpId="0" animBg="1"/>
      <p:bldP spid="183" grpId="1" animBg="1"/>
      <p:bldP spid="196" grpId="0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" grpId="0" animBg="1"/>
      <p:bldP spid="10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954862" y="1753196"/>
            <a:ext cx="3374297" cy="3892936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000"/>
            </a:schemeClr>
          </a:solidFill>
          <a:ln w="19050" cmpd="sng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DC2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370009" y="1753196"/>
            <a:ext cx="3374297" cy="3892936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000"/>
            </a:schemeClr>
          </a:solidFill>
          <a:ln w="19050" cmpd="sng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dirty="0">
                <a:solidFill>
                  <a:schemeClr val="tx1"/>
                </a:solidFill>
              </a:rPr>
              <a:t>DC1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631951" y="71439"/>
            <a:ext cx="84375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SzPct val="100000"/>
            </a:pPr>
            <a:r>
              <a:rPr lang="en-GB" sz="2400" b="1" dirty="0">
                <a:solidFill>
                  <a:srgbClr val="C00000"/>
                </a:solidFill>
                <a:sym typeface="Arial" charset="0"/>
              </a:rPr>
              <a:t>HA Description</a:t>
            </a:r>
            <a:endParaRPr lang="en-GB" sz="2400" b="1" dirty="0">
              <a:solidFill>
                <a:srgbClr val="C00000"/>
              </a:solidFill>
              <a:sym typeface="Arial" charset="0"/>
            </a:endParaRPr>
          </a:p>
        </p:txBody>
      </p:sp>
      <p:sp>
        <p:nvSpPr>
          <p:cNvPr id="5" name="Can 4"/>
          <p:cNvSpPr/>
          <p:nvPr/>
        </p:nvSpPr>
        <p:spPr>
          <a:xfrm>
            <a:off x="4075765" y="4663154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9186382" y="643815"/>
            <a:ext cx="486352" cy="660432"/>
            <a:chOff x="5508104" y="495677"/>
            <a:chExt cx="2808312" cy="5597712"/>
          </a:xfrm>
          <a:effectLst>
            <a:reflection stA="45000" endPos="16000" dist="50800" dir="5400000" sy="-100000" algn="bl" rotWithShape="0"/>
          </a:effectLst>
        </p:grpSpPr>
        <p:grpSp>
          <p:nvGrpSpPr>
            <p:cNvPr id="20" name="Group 19"/>
            <p:cNvGrpSpPr/>
            <p:nvPr/>
          </p:nvGrpSpPr>
          <p:grpSpPr>
            <a:xfrm>
              <a:off x="5508104" y="495677"/>
              <a:ext cx="2808312" cy="5597712"/>
              <a:chOff x="3923928" y="2852936"/>
              <a:chExt cx="1306086" cy="2603376"/>
            </a:xfrm>
            <a:solidFill>
              <a:schemeClr val="bg1"/>
            </a:solidFill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23928" y="2852936"/>
                <a:ext cx="1306086" cy="2603376"/>
              </a:xfrm>
              <a:prstGeom prst="rect">
                <a:avLst/>
              </a:prstGeom>
              <a:grpFill/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4020446" y="3166080"/>
                <a:ext cx="1116000" cy="1980000"/>
              </a:xfrm>
              <a:prstGeom prst="rect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 anchorCtr="1"/>
              <a:lstStyle/>
              <a:p>
                <a:pPr algn="ctr">
                  <a:defRPr/>
                </a:pPr>
                <a:endParaRPr lang="en-GB" sz="12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8318" y="1168991"/>
              <a:ext cx="2406910" cy="4272264"/>
            </a:xfrm>
            <a:prstGeom prst="rect">
              <a:avLst/>
            </a:prstGeom>
          </p:spPr>
        </p:pic>
      </p:grpSp>
      <p:cxnSp>
        <p:nvCxnSpPr>
          <p:cNvPr id="33" name="Elbow Connector 32"/>
          <p:cNvCxnSpPr>
            <a:stCxn id="22" idx="1"/>
            <a:endCxn id="25" idx="1"/>
          </p:cNvCxnSpPr>
          <p:nvPr/>
        </p:nvCxnSpPr>
        <p:spPr>
          <a:xfrm rot="10800000" flipV="1">
            <a:off x="6884316" y="974031"/>
            <a:ext cx="2302066" cy="261066"/>
          </a:xfrm>
          <a:prstGeom prst="bentConnector4">
            <a:avLst>
              <a:gd name="adj1" fmla="val 46893"/>
              <a:gd name="adj2" fmla="val 63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rot="5400000">
            <a:off x="6741279" y="479013"/>
            <a:ext cx="286074" cy="17982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Middleware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 rot="5400000">
            <a:off x="4029048" y="267897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641" y="1901455"/>
            <a:ext cx="415552" cy="4155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748" y="3113720"/>
            <a:ext cx="415552" cy="4155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772" y="3146133"/>
            <a:ext cx="415552" cy="4155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772" y="1885903"/>
            <a:ext cx="415552" cy="415552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 rot="5400000">
            <a:off x="4641283" y="267897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 rot="5400000">
            <a:off x="5246064" y="268353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 rot="5400000">
            <a:off x="5869250" y="267897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 rot="5400000">
            <a:off x="4039933" y="371311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 rot="5400000">
            <a:off x="4652168" y="371311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WAS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 rot="5400000">
            <a:off x="5256949" y="371767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WAS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 rot="5400000">
            <a:off x="5880135" y="371311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WAS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 rot="5400000">
            <a:off x="7527807" y="267897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WAS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 rot="5400000">
            <a:off x="8140042" y="267897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 rot="5400000">
            <a:off x="8744823" y="268353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 rot="5400000">
            <a:off x="9368009" y="267897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 rot="5400000">
            <a:off x="7556628" y="371311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 rot="5400000">
            <a:off x="8168863" y="371311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 rot="5400000">
            <a:off x="8773644" y="3717677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 rot="5400000">
            <a:off x="9396830" y="3713117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64" name="Can 63"/>
          <p:cNvSpPr/>
          <p:nvPr/>
        </p:nvSpPr>
        <p:spPr>
          <a:xfrm>
            <a:off x="4834160" y="4663153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sp>
        <p:nvSpPr>
          <p:cNvPr id="65" name="Can 64"/>
          <p:cNvSpPr/>
          <p:nvPr/>
        </p:nvSpPr>
        <p:spPr>
          <a:xfrm>
            <a:off x="5592390" y="4674657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sp>
        <p:nvSpPr>
          <p:cNvPr id="66" name="Can 65"/>
          <p:cNvSpPr/>
          <p:nvPr/>
        </p:nvSpPr>
        <p:spPr>
          <a:xfrm>
            <a:off x="7544682" y="4682042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sp>
        <p:nvSpPr>
          <p:cNvPr id="67" name="Can 66"/>
          <p:cNvSpPr/>
          <p:nvPr/>
        </p:nvSpPr>
        <p:spPr>
          <a:xfrm>
            <a:off x="8303077" y="4682041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sp>
        <p:nvSpPr>
          <p:cNvPr id="68" name="Can 67"/>
          <p:cNvSpPr/>
          <p:nvPr/>
        </p:nvSpPr>
        <p:spPr>
          <a:xfrm>
            <a:off x="9061307" y="4693545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1966684" y="2805944"/>
            <a:ext cx="1245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Business Layer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1966683" y="3839777"/>
            <a:ext cx="103265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 Layer</a:t>
            </a:r>
          </a:p>
          <a:p>
            <a:r>
              <a:rPr lang="en-US" sz="900" dirty="0"/>
              <a:t>With health check</a:t>
            </a:r>
            <a:endParaRPr lang="en-US" sz="900" dirty="0"/>
          </a:p>
        </p:txBody>
      </p:sp>
      <p:sp>
        <p:nvSpPr>
          <p:cNvPr id="72" name="TextBox 71"/>
          <p:cNvSpPr txBox="1"/>
          <p:nvPr/>
        </p:nvSpPr>
        <p:spPr>
          <a:xfrm>
            <a:off x="1966682" y="4772587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Hbase</a:t>
            </a:r>
            <a:endParaRPr lang="en-US" sz="1400" dirty="0"/>
          </a:p>
        </p:txBody>
      </p:sp>
      <p:sp>
        <p:nvSpPr>
          <p:cNvPr id="174" name="Up-Down Arrow 173"/>
          <p:cNvSpPr/>
          <p:nvPr/>
        </p:nvSpPr>
        <p:spPr>
          <a:xfrm>
            <a:off x="3746346" y="4239068"/>
            <a:ext cx="141714" cy="504019"/>
          </a:xfrm>
          <a:prstGeom prst="upDownArrow">
            <a:avLst/>
          </a:prstGeom>
          <a:gradFill>
            <a:gsLst>
              <a:gs pos="0">
                <a:srgbClr val="92D05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extBox 174"/>
          <p:cNvSpPr txBox="1"/>
          <p:nvPr/>
        </p:nvSpPr>
        <p:spPr>
          <a:xfrm rot="16200000">
            <a:off x="3209439" y="4367968"/>
            <a:ext cx="856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Health check</a:t>
            </a:r>
            <a:endParaRPr lang="en-US" sz="1000" dirty="0"/>
          </a:p>
        </p:txBody>
      </p:sp>
      <p:sp>
        <p:nvSpPr>
          <p:cNvPr id="176" name="Up-Down Arrow 175"/>
          <p:cNvSpPr/>
          <p:nvPr/>
        </p:nvSpPr>
        <p:spPr>
          <a:xfrm>
            <a:off x="9832776" y="4175447"/>
            <a:ext cx="141714" cy="504019"/>
          </a:xfrm>
          <a:prstGeom prst="upDownArrow">
            <a:avLst/>
          </a:prstGeom>
          <a:gradFill>
            <a:gsLst>
              <a:gs pos="0">
                <a:srgbClr val="92D05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 rot="16200000">
            <a:off x="9612380" y="4304345"/>
            <a:ext cx="856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Health check</a:t>
            </a:r>
            <a:endParaRPr lang="en-US" sz="1000" dirty="0"/>
          </a:p>
        </p:txBody>
      </p:sp>
      <p:sp>
        <p:nvSpPr>
          <p:cNvPr id="178" name="Oval 177"/>
          <p:cNvSpPr/>
          <p:nvPr/>
        </p:nvSpPr>
        <p:spPr>
          <a:xfrm>
            <a:off x="9158001" y="910492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 flipH="1">
            <a:off x="4480913" y="4792080"/>
            <a:ext cx="55098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9159762" y="903136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5985196" y="4811298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traight Arrow Connector 185"/>
          <p:cNvCxnSpPr>
            <a:stCxn id="25" idx="3"/>
            <a:endCxn id="45" idx="0"/>
          </p:cNvCxnSpPr>
          <p:nvPr/>
        </p:nvCxnSpPr>
        <p:spPr>
          <a:xfrm flipH="1">
            <a:off x="5095418" y="1521171"/>
            <a:ext cx="1788899" cy="3802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25" idx="3"/>
            <a:endCxn id="48" idx="0"/>
          </p:cNvCxnSpPr>
          <p:nvPr/>
        </p:nvCxnSpPr>
        <p:spPr>
          <a:xfrm>
            <a:off x="6884316" y="1521171"/>
            <a:ext cx="1658232" cy="3647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Oval 195"/>
          <p:cNvSpPr/>
          <p:nvPr/>
        </p:nvSpPr>
        <p:spPr>
          <a:xfrm>
            <a:off x="9165984" y="1027184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9128984" y="913170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8122510" y="4785271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8882652" y="4736952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604" y="4440022"/>
            <a:ext cx="363114" cy="363114"/>
          </a:xfrm>
          <a:prstGeom prst="rect">
            <a:avLst/>
          </a:prstGeom>
        </p:spPr>
      </p:pic>
      <p:sp>
        <p:nvSpPr>
          <p:cNvPr id="107" name="Up-Down Arrow 106"/>
          <p:cNvSpPr/>
          <p:nvPr/>
        </p:nvSpPr>
        <p:spPr>
          <a:xfrm>
            <a:off x="3744889" y="4192833"/>
            <a:ext cx="141714" cy="504019"/>
          </a:xfrm>
          <a:prstGeom prst="upDownArrow">
            <a:avLst/>
          </a:prstGeom>
          <a:gradFill>
            <a:gsLst>
              <a:gs pos="100000">
                <a:srgbClr val="FF000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Up Arrow 107"/>
          <p:cNvSpPr/>
          <p:nvPr/>
        </p:nvSpPr>
        <p:spPr>
          <a:xfrm>
            <a:off x="3743831" y="3200246"/>
            <a:ext cx="119508" cy="547326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Up Arrow 109"/>
          <p:cNvSpPr/>
          <p:nvPr/>
        </p:nvSpPr>
        <p:spPr>
          <a:xfrm>
            <a:off x="4465750" y="2196154"/>
            <a:ext cx="119508" cy="547326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768" y="1437001"/>
            <a:ext cx="363114" cy="363114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112" y="4549027"/>
            <a:ext cx="289035" cy="289035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306" y="1428610"/>
            <a:ext cx="255437" cy="25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8" presetClass="entr" presetSubtype="9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7 -0.01042 L -0.00607 -0.01019 C -0.01006 -0.00995 -0.01388 -0.00903 -0.0177 -0.00926 C -0.02552 -0.00995 -0.03333 -0.01227 -0.04097 -0.01343 C -0.04861 -0.01458 -0.05607 -0.01551 -0.06354 -0.01644 L -0.09531 -0.01551 C -0.0967 -0.01551 -0.09791 -0.01482 -0.09913 -0.01458 C -0.10225 -0.01343 -0.10538 -0.01227 -0.1085 -0.01134 C -0.11996 -0.0081 -0.1217 -0.0081 -0.13333 -0.00625 C -0.14913 -0.00648 -0.16493 -0.00625 -0.18055 -0.00718 C -0.18246 -0.00741 -0.1842 -0.0088 -0.18593 -0.00926 C -0.1875 -0.00972 -0.18906 -0.00995 -0.19062 -0.01042 C -0.20034 -0.0132 -0.17951 -0.0088 -0.19843 -0.0125 C -0.20277 -0.01204 -0.20729 -0.01227 -0.21163 -0.01134 C -0.21302 -0.01111 -0.21406 -0.00972 -0.21545 -0.00926 C -0.21701 -0.0088 -0.21857 -0.00857 -0.22013 -0.00833 C -0.22604 -0.00857 -0.23194 -0.0088 -0.23802 -0.00926 C -0.23941 -0.00949 -0.24479 -0.01088 -0.24652 -0.01134 C -0.24878 -0.01111 -0.25156 -0.01227 -0.25347 -0.01042 C -0.25486 -0.0088 -0.25364 -0.00556 -0.25416 -0.00301 C -0.25451 -0.00185 -0.2552 -0.00116 -0.25572 7.40741E-7 C -0.2592 0.01782 -0.25486 -0.00625 -0.25729 0.04352 C -0.25746 0.04606 -0.26059 0.05718 -0.26128 0.05903 C -0.26215 0.0618 -0.26336 0.06435 -0.26423 0.06713 C -0.26475 0.06852 -0.26475 0.07083 -0.26579 0.0713 C -0.27256 0.0743 -0.26197 0.06944 -0.27204 0.07546 C -0.27361 0.07639 -0.27517 0.07708 -0.27673 0.07755 C -0.27881 0.07801 -0.2809 0.07824 -0.28298 0.07847 C -0.28732 0.0794 -0.28697 0.0794 -0.29062 0.08055 C -0.29618 0.08426 -0.296 0.08449 -0.30069 0.0868 C -0.30156 0.08727 -0.30225 0.08773 -0.30312 0.08796 C -0.3092 0.08843 -0.31545 0.08866 -0.3217 0.08889 C -0.33177 0.09768 -0.32256 0.09051 -0.32864 0.09398 C -0.3302 0.09491 -0.33159 0.09653 -0.33333 0.09722 C -0.33489 0.09792 -0.33645 0.09768 -0.33802 0.09815 C -0.35277 0.10278 -0.33211 0.09792 -0.35121 0.10139 C -0.35954 0.10278 -0.35156 0.10162 -0.35729 0.10347 C -0.35885 0.10393 -0.36041 0.10417 -0.36197 0.1044 C -0.36406 0.10486 -0.36614 0.10509 -0.36822 0.10555 C -0.37447 0.10671 -0.38072 0.10787 -0.3868 0.10949 C -0.38802 0.10995 -0.38941 0.11018 -0.39062 0.11065 C -0.3927 0.11134 -0.39479 0.11204 -0.39687 0.11273 C -0.41163 0.12384 -0.39427 0.1118 -0.40694 0.11782 C -0.41423 0.1213 -0.41128 0.12222 -0.41788 0.12407 C -0.42378 0.12569 -0.44097 0.12593 -0.4427 0.12616 C -0.44357 0.12639 -0.44687 0.12755 -0.44809 0.12824 C -0.44895 0.1287 -0.44965 0.12963 -0.45034 0.13032 C -0.45086 0.1331 -0.45156 0.13565 -0.45191 0.13843 C -0.45225 0.1412 -0.45243 0.14398 -0.45277 0.14676 C -0.45347 0.15579 -0.45381 0.15995 -0.45434 0.16944 C -0.45451 0.17639 -0.45434 0.18333 -0.45503 0.19028 C -0.4552 0.19143 -0.45607 0.19213 -0.45659 0.19329 C -0.46006 0.20116 -0.45607 0.19375 -0.46041 0.20162 C -0.46197 0.20787 -0.46024 0.20116 -0.46284 0.2088 C -0.46336 0.21042 -0.46388 0.21227 -0.46441 0.21389 C -0.46458 0.21505 -0.46475 0.2162 -0.4651 0.21713 C -0.46579 0.21921 -0.46684 0.22106 -0.46736 0.22338 C -0.46805 0.22569 -0.46822 0.22824 -0.46892 0.23055 C -0.46961 0.23264 -0.47066 0.23472 -0.47135 0.2368 C -0.47239 0.24005 -0.4717 0.24653 -0.47447 0.24699 L -0.47899 0.24815 C -0.48003 0.25023 -0.48177 0.25185 -0.48211 0.2544 C -0.48454 0.26736 -0.48142 0.25116 -0.48368 0.26157 C -0.48402 0.26296 -0.4842 0.26435 -0.48454 0.26574 C -0.48489 0.26713 -0.48559 0.26852 -0.48611 0.26991 C -0.48628 0.27083 -0.48663 0.27199 -0.4868 0.27292 C -0.48784 0.28634 -0.48836 0.28657 -0.4868 0.30393 C -0.48663 0.30625 -0.48437 0.3118 -0.48298 0.31319 C -0.48159 0.31458 -0.47968 0.31505 -0.47829 0.31643 C -0.47517 0.31898 -0.47222 0.32222 -0.46892 0.32454 C -0.46718 0.32593 -0.46527 0.32708 -0.46354 0.3287 C -0.4592 0.33333 -0.45937 0.3338 -0.45729 0.33912 C -0.45711 0.34051 -0.45694 0.3419 -0.45659 0.34329 C -0.45625 0.34468 -0.45503 0.34583 -0.45503 0.34745 C -0.45486 0.35162 -0.45538 0.35555 -0.45572 0.35972 C -0.4559 0.36088 -0.45607 0.36204 -0.45659 0.36296 C -0.45746 0.36481 -0.45868 0.36643 -0.45972 0.36805 C -0.45989 0.36944 -0.45989 0.37106 -0.46041 0.37222 C -0.4677 0.38518 -0.46406 0.37708 -0.46892 0.38241 C -0.47118 0.38495 -0.47187 0.3868 -0.47361 0.38981 C -0.47517 0.3956 -0.47343 0.39005 -0.47673 0.39606 C -0.47986 0.40139 -0.47968 0.40162 -0.48142 0.40741 C -0.48159 0.40903 -0.48211 0.41065 -0.48211 0.4125 C -0.48316 0.42616 -0.48298 0.44028 -0.48454 0.45393 C -0.48472 0.45625 -0.48975 0.46319 -0.49062 0.46528 C -0.49149 0.4669 -0.49149 0.46898 -0.49218 0.47037 C -0.4927 0.4713 -0.49375 0.47176 -0.49461 0.47245 C -0.50191 0.47986 -0.49548 0.47407 -0.50069 0.4787 C -0.50486 0.48958 -0.4993 0.47662 -0.50538 0.48495 C -0.50625 0.48588 -0.50625 0.48773 -0.50694 0.48912 C -0.50781 0.49074 -0.5092 0.49236 -0.51006 0.49421 C -0.51076 0.49537 -0.51111 0.49699 -0.51163 0.49838 C -0.51406 0.50555 -0.5125 0.50116 -0.51388 0.50648 C -0.51441 0.50833 -0.5151 0.50995 -0.51545 0.5118 C -0.51614 0.51389 -0.51649 0.51597 -0.51701 0.51805 C -0.51736 0.51898 -0.51736 0.52014 -0.51788 0.52106 C -0.51996 0.52546 -0.51875 0.52338 -0.5217 0.52731 C -0.52256 0.54907 -0.52239 0.54097 -0.52239 0.55093 L -0.52239 0.55116 " pathEditMode="relative" rAng="0" ptsTypes="AAAAAAAAAAAAAAAAAAAAAAAAAAAAAAAAAAAAAAAAAAAAAAAAAA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2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35 -0.00324 -0.00035 -0.00625 -0.00087 -0.00949 C -0.00174 -0.01621 -0.00226 -0.01713 -0.00382 -0.02292 C -0.00348 -0.02662 -0.0033 -0.03056 -0.00244 -0.03426 C -0.00174 -0.03658 -0.00035 -0.03843 0.00069 -0.04051 C 0.0026 -0.04352 0.00416 -0.04699 0.00625 -0.04977 C 0.00694 -0.0507 0.00781 -0.05162 0.0085 -0.05278 C 0.00972 -0.05486 0.01059 -0.05695 0.01163 -0.05903 L 0.01319 -0.06204 C 0.01371 -0.0632 0.01441 -0.06412 0.01475 -0.06528 C 0.01527 -0.0669 0.01579 -0.06875 0.01631 -0.07037 C 0.01649 -0.0713 0.01666 -0.07246 0.01701 -0.07338 C 0.01701 -0.07338 0.02083 -0.08125 0.0217 -0.08287 L 0.02326 -0.08588 L 0.02482 -0.08889 C 0.02673 -0.09676 0.02413 -0.08727 0.02708 -0.09514 C 0.0276 -0.09676 0.02847 -0.10116 0.02864 -0.10232 C 0.02899 -0.10556 0.02899 -0.10857 0.02951 -0.11181 C 0.02968 -0.11389 0.0309 -0.11783 0.0309 -0.11783 C 0.03107 -0.12037 0.03142 -0.13195 0.03246 -0.13658 C 0.03333 -0.13959 0.03593 -0.14445 0.03715 -0.14676 C 0.03836 -0.14908 0.03923 -0.15139 0.04097 -0.15301 C 0.04166 -0.15371 0.04253 -0.15371 0.0434 -0.15417 C 0.04357 -0.15509 0.04357 -0.15625 0.04409 -0.15718 C 0.04479 -0.1581 0.04583 -0.15857 0.04652 -0.15926 C 0.04739 -0.16019 0.04809 -0.16111 0.04878 -0.16227 C 0.05416 -0.17107 0.04583 -0.15949 0.0526 -0.16852 C 0.05295 -0.16968 0.05312 -0.1706 0.05347 -0.17176 C 0.05416 -0.17315 0.0552 -0.17431 0.05572 -0.1757 C 0.05659 -0.17847 0.05659 -0.18125 0.05729 -0.18403 C 0.05763 -0.18519 0.05781 -0.18611 0.05816 -0.18704 C 0.06006 -0.1963 0.05781 -0.18704 0.05972 -0.19445 C 0.0592 -0.19676 0.0592 -0.19954 0.05816 -0.20162 C 0.05625 -0.20463 0.05277 -0.20556 0.05121 -0.2088 C 0.05069 -0.20996 0.05017 -0.21111 0.04965 -0.21204 C 0.04895 -0.21273 0.04809 -0.21343 0.04722 -0.21412 C 0.04566 -0.21736 0.04531 -0.21829 0.04253 -0.2213 C 0.04114 -0.22269 0.03958 -0.22431 0.03802 -0.22547 C 0.03697 -0.22616 0.03576 -0.22662 0.03489 -0.22755 C 0.03402 -0.22824 0.03333 -0.2294 0.03246 -0.23056 C 0.03194 -0.23218 0.03038 -0.23565 0.0302 -0.23773 C 0.02986 -0.2419 0.02968 -0.24607 0.02951 -0.25023 C 0.02934 -0.25232 0.02881 -0.2544 0.02864 -0.25648 C 0.02829 -0.25903 0.02812 -0.26181 0.02795 -0.26459 C 0.02829 -0.27801 0.0243 -0.28982 0.0309 -0.29884 C 0.03159 -0.29954 0.03246 -0.30023 0.03333 -0.30093 C 0.03437 -0.30278 0.03576 -0.30463 0.03645 -0.30695 C 0.03663 -0.3081 0.0368 -0.30903 0.03715 -0.31019 C 0.03767 -0.31158 0.04045 -0.31644 0.04097 -0.31736 C 0.04131 -0.31829 0.04131 -0.31945 0.04184 -0.32037 C 0.04375 -0.32431 0.04409 -0.32292 0.04652 -0.3257 C 0.04809 -0.32755 0.05121 -0.33172 0.05121 -0.33172 C 0.05277 -0.33843 0.05069 -0.33125 0.05416 -0.33797 C 0.05486 -0.33935 0.05503 -0.34097 0.05572 -0.34213 C 0.05642 -0.34329 0.05746 -0.34398 0.05816 -0.34514 C 0.0592 -0.34722 0.06024 -0.34931 0.06128 -0.35139 L 0.06284 -0.35463 C 0.06371 -0.3581 0.06423 -0.35949 0.06423 -0.36389 C 0.06475 -0.37523 0.06458 -0.38658 0.0651 -0.39792 C 0.0651 -0.39931 0.06562 -0.4007 0.06579 -0.40209 C 0.06614 -0.40371 0.06631 -0.40556 0.06666 -0.40718 C 0.06684 -0.40857 0.06684 -0.41019 0.06736 -0.41134 C 0.06875 -0.41435 0.06996 -0.41759 0.07204 -0.41968 C 0.07274 -0.42037 0.07638 -0.42408 0.07743 -0.42477 C 0.07829 -0.42523 0.07899 -0.4257 0.07986 -0.42593 C 0.08645 -0.42639 0.09322 -0.42662 0.1 -0.42685 C 0.10104 -0.42755 0.10208 -0.42847 0.10312 -0.42894 C 0.10399 -0.4294 0.10503 -0.42986 0.10625 -0.43009 C 0.11753 -0.43102 0.12899 -0.43125 0.14027 -0.43195 C 0.14184 -0.43264 0.1434 -0.43334 0.14496 -0.43403 C 0.14618 -0.43472 0.14739 -0.43565 0.14878 -0.43611 C 0.15191 -0.43704 0.15503 -0.43773 0.15816 -0.4382 C 0.16614 -0.43982 0.1618 -0.43912 0.17135 -0.44028 C 0.17256 -0.44097 0.17395 -0.44144 0.17517 -0.44236 C 0.1802 -0.44584 0.17552 -0.4463 0.18524 -0.44954 C 0.18802 -0.45047 0.19218 -0.45209 0.19531 -0.45278 C 0.19739 -0.45324 0.19947 -0.45347 0.20156 -0.45371 C 0.20312 -0.4544 0.20468 -0.45509 0.20625 -0.45579 C 0.21302 -0.45949 0.20572 -0.45672 0.21232 -0.4588 C 0.21336 -0.45996 0.21441 -0.46111 0.21545 -0.46204 C 0.21614 -0.4625 0.21701 -0.46273 0.21788 -0.46297 C 0.22031 -0.46389 0.22309 -0.46389 0.22552 -0.46505 C 0.22691 -0.46574 0.22812 -0.46667 0.22951 -0.46713 C 0.23211 -0.46806 0.24357 -0.46898 0.24496 -0.46922 C 0.24548 -0.47037 0.24618 -0.4713 0.24652 -0.47246 C 0.24704 -0.47408 0.24687 -0.4757 0.24722 -0.47755 C 0.24739 -0.47847 0.24774 -0.47963 0.24809 -0.48056 C 0.24826 -0.48195 0.24843 -0.48334 0.24878 -0.48472 C 0.2493 -0.48611 0.25 -0.4875 0.25034 -0.48889 C 0.25034 -0.48889 0.25225 -0.49653 0.25277 -0.49815 C 0.25295 -0.49931 0.25295 -0.50047 0.25347 -0.50139 L 0.25503 -0.5044 C 0.2552 -0.51297 0.25538 -0.52153 0.25572 -0.53033 C 0.2559 -0.53403 0.25659 -0.53797 0.25729 -0.54167 C 0.25763 -0.54259 0.25763 -0.54375 0.25816 -0.54468 C 0.25937 -0.54676 0.2618 -0.54722 0.26354 -0.54769 C 0.26475 -0.54815 0.26614 -0.54838 0.26736 -0.54884 C 0.2684 -0.54908 0.26944 -0.54977 0.27048 -0.54977 C 0.27395 -0.55047 0.27725 -0.55047 0.28055 -0.55093 C 0.28298 -0.55185 0.28524 -0.55324 0.28767 -0.55394 C 0.2901 -0.55463 0.2927 -0.55486 0.29531 -0.55509 L 0.35972 -0.55602 L 0.40312 -0.55718 L 0.41475 -0.5581 C 0.41736 -0.55834 0.41996 -0.55903 0.42256 -0.55903 C 0.42812 -0.55903 0.43385 -0.55857 0.43958 -0.5581 C 0.4427 -0.55741 0.44583 -0.55695 0.44878 -0.55602 C 0.45017 -0.55579 0.45138 -0.55509 0.45277 -0.55509 C 0.45989 -0.5544 0.46718 -0.5544 0.47447 -0.55394 C 0.48888 -0.5463 0.47691 -0.55185 0.5125 -0.55185 L 0.5125 -0.55185 L 0.5125 -0.55185 " pathEditMode="relative" ptsTypes="AAAAAAAAAAAAAAAAAAAAAAAAAAAAAAAAAAAAAAAAAAAAAAAAAAAAAAAAAAAAAAAAAAAAAAAAAAAAAAAAAAAAAAAAAAAAAAAAAAAAAAAAAAAAAAAAA">
                                      <p:cBhvr>
                                        <p:cTn id="58" dur="2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816 0.00047 -0.01614 0.00047 -0.02413 0.00116 C -0.03576 0.00209 -0.0368 0.00232 -0.04496 0.00417 C -0.05416 0.00348 -0.06319 0.00348 -0.07222 0.00209 C -0.07517 0.00162 -0.07777 0 -0.08073 -0.00092 C -0.08732 -0.00324 -0.09409 -0.00578 -0.10086 -0.00717 C -0.10868 -0.00879 -0.10451 -0.00763 -0.11319 -0.01018 C -0.12361 -0.00856 -0.13402 -0.00717 -0.14427 -0.00509 C -0.14583 -0.00486 -0.14739 -0.00347 -0.14895 -0.003 C -0.16736 0.00255 -0.16302 0.00162 -0.1776 0.00325 C -0.18229 0.00255 -0.18698 0.00209 -0.19149 0.00116 C -0.1934 0.0007 -0.19514 -0.00023 -0.19687 -0.00092 C -0.19791 -0.00138 -0.19895 -0.00162 -0.2 -0.00208 C -0.20434 -0.00324 -0.20399 -0.003 -0.2085 -0.00416 C -0.20989 -0.00439 -0.21111 -0.00486 -0.2125 -0.00509 C -0.21666 -0.00486 -0.22083 -0.00486 -0.22482 -0.00416 C -0.22708 -0.0037 -0.23003 -0.00208 -0.23177 0 C -0.23316 0.00162 -0.23437 0.00348 -0.23576 0.0051 C -0.23941 0.0176 -0.23784 0.01204 -0.24027 0.02176 C -0.24201 0.03889 -0.24253 0.03588 -0.24114 0.05162 C -0.24097 0.05394 -0.24027 0.05741 -0.23889 0.05903 C -0.23472 0.0632 -0.23264 0.06343 -0.22795 0.06505 C -0.22378 0.07061 -0.22691 0.0676 -0.21857 0.07037 C -0.20295 0.07524 -0.21111 0.07362 -0.20086 0.07547 C -0.19948 0.07662 -0.19826 0.07778 -0.19687 0.07871 C -0.19566 0.0794 -0.19444 0.0801 -0.19305 0.08056 C -0.18663 0.0838 -0.17968 0.08426 -0.17291 0.08588 C -0.16909 0.08681 -0.1651 0.08774 -0.16128 0.08889 C -0.15086 0.09213 -0.16111 0.09005 -0.14965 0.09306 C -0.14791 0.09352 -0.146 0.09375 -0.14427 0.09399 C -0.14184 0.09514 -0.13958 0.09653 -0.13732 0.09723 C -0.13524 0.09792 -0.13316 0.09769 -0.13107 0.09815 C -0.1302 0.09838 -0.12951 0.09908 -0.12882 0.09931 C -0.12274 0.10116 -0.11684 0.10209 -0.11093 0.1044 C -0.075 0.11852 -0.09392 0.11088 -0.0776 0.12107 C -0.07343 0.12338 -0.06944 0.12639 -0.06527 0.12825 C -0.06371 0.12894 -0.06198 0.1294 -0.06059 0.13033 C -0.05972 0.13079 -0.05902 0.13172 -0.05816 0.13241 C -0.05694 0.13334 -0.05555 0.1345 -0.05434 0.13542 C -0.05416 0.13797 -0.05364 0.14028 -0.05364 0.1426 C -0.05364 0.14977 -0.05399 0.14931 -0.05503 0.15394 C -0.05746 0.16436 -0.05573 0.15811 -0.05816 0.16644 C -0.0585 0.16991 -0.05868 0.17338 -0.05902 0.17686 C -0.0592 0.18102 -0.0592 0.18519 -0.05972 0.18912 C -0.06007 0.19167 -0.06076 0.19399 -0.06128 0.19653 C -0.06232 0.20047 -0.06336 0.20579 -0.06597 0.2088 L -0.07066 0.21389 C -0.07309 0.22362 -0.06909 0.20926 -0.07378 0.22014 C -0.07482 0.22269 -0.07413 0.225 -0.07534 0.22732 C -0.07586 0.22871 -0.07673 0.2294 -0.0776 0.23056 C -0.07777 0.23264 -0.07795 0.23473 -0.0783 0.23681 C -0.07882 0.23843 -0.07951 0.24028 -0.07986 0.2419 C -0.0802 0.24283 -0.08038 0.24399 -0.08073 0.24491 C -0.08125 0.24676 -0.08177 0.24838 -0.08229 0.25024 C -0.08246 0.25116 -0.08264 0.25232 -0.08298 0.25325 C -0.08368 0.2551 -0.08455 0.25672 -0.08541 0.25834 C -0.08559 0.25973 -0.08611 0.26112 -0.08611 0.2625 C -0.08559 0.28079 -0.08611 0.29931 -0.08385 0.31737 C -0.08333 0.32084 -0.0802 0.32223 -0.0783 0.32454 C -0.0776 0.3257 -0.07708 0.32732 -0.07604 0.32778 C -0.075 0.32801 -0.07395 0.32825 -0.07291 0.32871 C -0.07135 0.3294 -0.06996 0.33033 -0.06823 0.33079 C -0.06649 0.33125 -0.06475 0.33149 -0.06284 0.33172 C -0.06128 0.33357 -0.05972 0.33519 -0.05816 0.33704 C -0.05764 0.33797 -0.05659 0.33889 -0.05659 0.34005 C -0.05659 0.34815 -0.05729 0.35602 -0.05816 0.36389 C -0.05833 0.36528 -0.0592 0.36667 -0.05972 0.36806 C -0.06076 0.37014 -0.06128 0.37315 -0.06284 0.37431 C -0.06527 0.37593 -0.06701 0.37662 -0.06909 0.3794 C -0.07031 0.38102 -0.071 0.38287 -0.07222 0.3845 C -0.07708 0.3919 -0.07361 0.38519 -0.0776 0.39283 C -0.08073 0.39862 -0.08003 0.39885 -0.08298 0.40834 C -0.08472 0.41366 -0.0842 0.41227 -0.08541 0.41667 C -0.08559 0.42894 -0.08541 0.44144 -0.08611 0.45371 C -0.08628 0.45672 -0.08854 0.46297 -0.08993 0.46505 C -0.09114 0.4669 -0.0927 0.46783 -0.09392 0.46922 C -0.09496 0.47084 -0.096 0.47269 -0.09705 0.47454 C -0.09861 0.47755 -0.0993 0.48195 -0.10156 0.4838 C -0.10607 0.48727 -0.10729 0.48774 -0.11093 0.49422 C -0.11198 0.49584 -0.1125 0.49815 -0.11319 0.50024 C -0.11527 0.50625 -0.11475 0.50579 -0.11632 0.51274 C -0.11701 0.51575 -0.11805 0.51899 -0.11875 0.522 C -0.11927 0.52477 -0.12014 0.53033 -0.12014 0.53033 C -0.12135 0.54445 -0.121 0.53658 -0.121 0.55417 L -0.121 0.55417 " pathEditMode="relative" ptsTypes="AAAAAAAAAAAAAAAAAAAAAAAAAAAAAAAAAAAAA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01875 0.00116 L -0.05399 0.00255 C -0.06597 0.00324 -0.06007 0.00417 -0.07257 0.00648 C -0.08437 0.00834 -0.09618 0.00926 -0.10798 0.01042 C -0.14583 0.01922 -0.13021 0.01505 -0.15503 0.02199 C -0.16389 0.02176 -0.17257 0.02153 -0.18142 0.02084 C -0.18281 0.0206 -0.18403 0.01968 -0.18541 0.01945 C -0.20555 0.01528 -0.18576 0.02037 -0.19913 0.0169 C -0.2 0.01597 -0.20087 0.01459 -0.20208 0.01435 C -0.20486 0.0132 -0.20798 0.01343 -0.21094 0.01297 C -0.21284 0.0125 -0.21475 0.01204 -0.21666 0.01158 C -0.21771 0.01111 -0.21875 0.01065 -0.21962 0.01042 C -0.22882 0.00718 -0.22969 0.00949 -0.24323 0.01042 C -0.24357 0.01597 -0.24409 0.02176 -0.24427 0.02732 C -0.24462 0.04653 -0.24149 0.06621 -0.24514 0.08472 C -0.24618 0.08959 -0.25243 0.08658 -0.2559 0.0875 C -0.26111 0.09097 -0.26649 0.09422 -0.2717 0.09792 C -0.27396 0.09954 -0.27604 0.10185 -0.27847 0.10301 C -0.29062 0.10926 -0.30399 0.11227 -0.31666 0.11482 C -0.32031 0.11551 -0.32396 0.11574 -0.3276 0.11621 C -0.36771 0.12153 -0.3309 0.11806 -0.40208 0.12153 C -0.4033 0.12269 -0.40469 0.12408 -0.4059 0.12523 C -0.40781 0.12709 -0.41007 0.12847 -0.4118 0.13056 C -0.41458 0.1338 -0.41632 0.13889 -0.41962 0.14097 C -0.4217 0.14236 -0.42361 0.14352 -0.42552 0.14491 C -0.42725 0.14607 -0.42882 0.14769 -0.43055 0.14884 C -0.43524 0.15209 -0.43159 0.14769 -0.43628 0.15278 C -0.43837 0.15486 -0.43975 0.1581 -0.44132 0.16065 C -0.44409 0.17176 -0.44392 0.16991 -0.44132 0.19074 C -0.44097 0.19259 -0.43923 0.19329 -0.43837 0.19468 C -0.43611 0.20347 -0.43889 0.19259 -0.43541 0.20509 C -0.43507 0.20625 -0.43507 0.20787 -0.43437 0.20903 C -0.43368 0.21019 -0.43246 0.21065 -0.43142 0.21158 C -0.42448 0.22408 -0.42725 0.21829 -0.42257 0.22847 C -0.42222 0.23033 -0.42222 0.23218 -0.4217 0.2338 C -0.42118 0.23519 -0.42014 0.23634 -0.41962 0.23773 C -0.41354 0.26042 -0.421 0.23935 -0.4158 0.25347 C -0.41371 0.26667 -0.4158 0.2544 -0.41389 0.26389 C -0.41337 0.26551 -0.41337 0.26736 -0.41284 0.26898 C -0.40972 0.27894 -0.41059 0.27732 -0.40694 0.28218 C -0.40764 0.29653 -0.40781 0.31088 -0.40885 0.32523 C -0.4092 0.32847 -0.41024 0.33148 -0.41094 0.33449 C -0.41111 0.33565 -0.41111 0.33727 -0.4118 0.33843 C -0.4158 0.34445 -0.421 0.34584 -0.42656 0.34884 C -0.42812 0.34977 -0.43003 0.35023 -0.43142 0.35139 C -0.43524 0.35486 -0.43333 0.35347 -0.43732 0.35533 C -0.43802 0.35787 -0.43941 0.36042 -0.43923 0.3632 C -0.43889 0.36875 -0.43906 0.37454 -0.43837 0.38009 C -0.43802 0.38287 -0.43576 0.39051 -0.43437 0.39329 C -0.43385 0.39422 -0.43298 0.39491 -0.43246 0.39584 C -0.42916 0.40093 -0.42916 0.40301 -0.42465 0.40764 C -0.42326 0.40903 -0.42187 0.41019 -0.42066 0.41158 C -0.4151 0.41783 -0.42066 0.41343 -0.41389 0.41806 C -0.41319 0.42014 -0.41267 0.42246 -0.4118 0.42454 C -0.4092 0.43079 -0.40955 0.42824 -0.40694 0.43241 C -0.4059 0.43403 -0.40503 0.43588 -0.40399 0.43773 C -0.40364 0.43889 -0.40312 0.44028 -0.40295 0.44167 C -0.4026 0.44514 -0.40295 0.44861 -0.40208 0.45209 C -0.40121 0.45556 -0.39878 0.45718 -0.39722 0.45996 C -0.396 0.46158 -0.39514 0.46343 -0.39427 0.46505 C -0.39392 0.46644 -0.39392 0.46806 -0.39323 0.46898 C -0.39149 0.47199 -0.38923 0.47431 -0.38732 0.47685 L -0.38333 0.48218 L -0.37465 0.49375 C -0.37031 0.50139 -0.37291 0.49769 -0.36666 0.5044 C -0.36441 0.50903 -0.3618 0.51366 -0.35989 0.51875 C -0.35816 0.52338 -0.35555 0.53102 -0.35295 0.53565 C -0.35243 0.53658 -0.35156 0.53727 -0.35104 0.5382 C -0.34896 0.54167 -0.34722 0.54537 -0.34514 0.54884 C -0.34479 0.55047 -0.34479 0.55232 -0.34427 0.55394 C -0.3401 0.56667 -0.34409 0.54815 -0.34132 0.5632 C -0.34166 0.56528 -0.34184 0.56759 -0.34219 0.56968 C -0.3434 0.57547 -0.34323 0.57176 -0.34323 0.575 L -0.34323 0.575 " pathEditMode="relative" ptsTypes="AAAAAAAAAAAAAAAAAAAAAAAAAAAAAAAAAAAAAAAAAAAAAAAAAAAAAAAAAAAAAAAAAAAAAAAAAAAA">
                                      <p:cBhvr>
                                        <p:cTn id="69" dur="24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591 -0.00787 -0.00348 -0.00371 -0.00782 -0.01227 L -0.00938 -0.01528 C -0.00955 -0.01667 -0.01007 -0.01806 -0.01007 -0.01945 C -0.00973 -0.02709 -0.00903 -0.03102 -0.00695 -0.03704 C -0.00625 -0.03912 -0.00556 -0.04144 -0.00469 -0.04329 C -0.0033 -0.0463 -0.00209 -0.04931 0 -0.05162 L 0.00382 -0.05579 C 0.00694 -0.0676 0.00347 -0.05648 0.0085 -0.06713 C 0.01198 -0.07431 0.01024 -0.07292 0.01232 -0.08148 C 0.01284 -0.0831 0.01336 -0.08426 0.01388 -0.08565 C 0.0151 -0.08843 0.01632 -0.09144 0.01788 -0.09398 C 0.01857 -0.09537 0.021 -0.09931 0.0217 -0.10116 C 0.02274 -0.10394 0.02378 -0.10672 0.02482 -0.10949 C 0.02534 -0.11088 0.02534 -0.11273 0.02638 -0.11366 L 0.02864 -0.11574 C 0.02899 -0.12292 0.02899 -0.1301 0.02951 -0.13727 C 0.02968 -0.14144 0.03142 -0.14144 0.03333 -0.14468 C 0.03454 -0.14653 0.03541 -0.14861 0.03645 -0.1507 C 0.03698 -0.15185 0.03732 -0.15301 0.03802 -0.15394 L 0.0434 -0.16111 C 0.04409 -0.16227 0.04513 -0.16297 0.04566 -0.16412 C 0.04652 -0.16551 0.04739 -0.1669 0.04809 -0.16829 C 0.04913 -0.17037 0.05017 -0.17246 0.05121 -0.17454 C 0.05173 -0.1757 0.05208 -0.17662 0.05277 -0.17755 C 0.05382 -0.1794 0.05486 -0.18102 0.05573 -0.18287 C 0.05659 -0.18449 0.05746 -0.18611 0.05816 -0.18797 C 0.05885 -0.19005 0.05972 -0.19422 0.05972 -0.19422 C 0.05937 -0.19653 0.05937 -0.19908 0.05885 -0.20139 C 0.05833 -0.2044 0.05694 -0.20602 0.05573 -0.20857 C 0.0552 -0.20996 0.05486 -0.21158 0.05434 -0.21273 C 0.05277 -0.21574 0.05121 -0.21829 0.04965 -0.22107 C 0.04878 -0.22246 0.04826 -0.22408 0.04722 -0.22523 L 0.0434 -0.23033 C 0.04288 -0.23218 0.04236 -0.2338 0.04184 -0.23565 C 0.04114 -0.23797 0.04079 -0.24236 0.04027 -0.24491 C 0.0401 -0.2463 0.04045 -0.24815 0.03958 -0.24908 C 0.03819 -0.25023 0.03645 -0.24977 0.03489 -0.25 C 0.03402 -0.25047 0.03316 -0.25047 0.03263 -0.25116 C 0.02951 -0.25394 0.02899 -0.25625 0.02708 -0.26042 C 0.02656 -0.26135 0.02604 -0.2625 0.02552 -0.26343 C 0.02534 -0.26459 0.025 -0.26551 0.02482 -0.26644 C 0.02309 -0.27778 0.02326 -0.27917 0.02239 -0.29028 C 0.02274 -0.29491 0.02239 -0.29931 0.02326 -0.30371 C 0.02395 -0.30741 0.02604 -0.30787 0.02795 -0.30996 C 0.02882 -0.31088 0.02934 -0.31204 0.0302 -0.31297 C 0.03316 -0.31644 0.03333 -0.31551 0.03559 -0.31922 C 0.03628 -0.32014 0.03663 -0.3213 0.03715 -0.32246 C 0.03888 -0.32547 0.0427 -0.33172 0.0427 -0.33172 C 0.04288 -0.33264 0.04323 -0.3338 0.0434 -0.33473 C 0.04375 -0.33611 0.04375 -0.3375 0.04409 -0.33889 C 0.04461 -0.34005 0.04513 -0.34098 0.04566 -0.3419 C 0.046 -0.34306 0.04635 -0.34398 0.04652 -0.34514 C 0.04687 -0.34653 0.04687 -0.34792 0.04722 -0.34931 C 0.04757 -0.35047 0.04826 -0.35139 0.04878 -0.35232 C 0.05086 -0.36574 0.04809 -0.34908 0.05121 -0.36273 C 0.05173 -0.36551 0.05243 -0.37269 0.05277 -0.375 C 0.05243 -0.38125 0.05364 -0.39236 0.05121 -0.39977 C 0.05069 -0.40139 0.05 -0.40255 0.04965 -0.40394 C 0.04895 -0.40672 0.04982 -0.41065 0.04809 -0.41227 C 0.04722 -0.41297 0.04652 -0.41366 0.04566 -0.41435 C 0.04444 -0.41574 0.04323 -0.41736 0.04184 -0.41852 C 0.03923 -0.42037 0.03559 -0.42084 0.03263 -0.42153 C 0.0302 -0.42269 0.02777 -0.42338 0.02552 -0.42477 C 0.01927 -0.42801 0.01354 -0.43334 0.00694 -0.43496 C 0.00416 -0.43565 0.00121 -0.43635 -0.00157 -0.43704 C -0.00469 -0.43797 -0.00764 -0.43935 -0.01094 -0.44028 C -0.0165 -0.44167 -0.0224 -0.44213 -0.02796 -0.44422 C -0.03056 -0.44537 -0.03316 -0.44607 -0.03559 -0.44746 C -0.0573 -0.45857 -0.04063 -0.45185 -0.05348 -0.45672 C -0.06684 -0.46852 -0.054 -0.45787 -0.09532 -0.46088 C -0.09688 -0.46088 -0.09844 -0.46158 -0.1 -0.46181 C -0.10296 -0.46273 -0.10487 -0.46366 -0.10782 -0.46505 C -0.10886 -0.46598 -0.10973 -0.46713 -0.11077 -0.46806 C -0.11164 -0.46875 -0.1125 -0.46922 -0.1132 -0.47014 C -0.11407 -0.47153 -0.11615 -0.4757 -0.11702 -0.47732 C -0.11789 -0.48241 -0.11823 -0.48449 -0.11858 -0.48982 C -0.1198 -0.5044 -0.11875 -0.49815 -0.12014 -0.50834 C -0.12032 -0.51019 -0.12066 -0.51181 -0.12101 -0.51366 C -0.12136 -0.51644 -0.1224 -0.52176 -0.1224 -0.52176 C -0.12136 -0.55209 -0.12639 -0.53773 -0.11945 -0.5426 C -0.11806 -0.54352 -0.11684 -0.54468 -0.11546 -0.5456 C -0.10556 -0.54537 -0.06806 -0.54537 -0.05035 -0.54352 C -0.04879 -0.54329 -0.04723 -0.54283 -0.04566 -0.5426 C -0.02934 -0.53935 -0.05209 -0.54422 -0.03021 -0.53935 C -0.02153 -0.53982 -0.01268 -0.53959 -0.00382 -0.54051 C -0.00226 -0.54051 -0.00087 -0.54213 0.00069 -0.5426 C 0.00312 -0.54306 0.00538 -0.54306 0.00781 -0.54352 C 0.00902 -0.54375 0.01024 -0.54445 0.01163 -0.54468 C 0.02448 -0.5456 0.0375 -0.54607 0.05034 -0.54676 C 0.07395 -0.54977 0.04461 -0.54584 0.06441 -0.54861 C 0.06684 -0.54908 0.06944 -0.54977 0.07204 -0.54977 C 0.08836 -0.55 0.10468 -0.54977 0.121 -0.54977 L 0.121 -0.54977 " pathEditMode="relative" ptsTypes="AAAAAAAAAAAAAAAAAAAAAAAAAAAAAAAAAAAAAAAAAAAAAAAAAAAAAAAAAAAAAAAAAAAAAAAAAAAAAAAAAAAAAAAAAAAAAAA">
                                      <p:cBhvr>
                                        <p:cTn id="74" dur="22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642 0.00069 -0.01059 0.00532 -0.01371 -0.00116 C -0.01458 -0.00278 -0.0151 -0.00486 -0.0158 -0.00649 C -0.01909 -0.02894 -0.01962 -0.02686 -0.0158 -0.06019 C -0.01527 -0.06366 -0.01319 -0.06621 -0.0118 -0.06922 C -0.01059 -0.07199 -0.0092 -0.07454 -0.00781 -0.07709 L -0.00399 -0.08496 C -0.0033 -0.08635 -0.0026 -0.0875 -0.00191 -0.08889 L 0.00087 -0.09537 C -0.00034 -0.09885 -0.00139 -0.10255 -0.00295 -0.10579 C -0.00364 -0.10741 -0.00521 -0.10811 -0.0059 -0.10973 C -0.00659 -0.11135 -0.00642 -0.1132 -0.00694 -0.11505 C -0.00746 -0.11713 -0.00816 -0.11945 -0.00885 -0.12153 C -0.01041 -0.1257 -0.01406 -0.12986 -0.0158 -0.13334 C -0.01701 -0.13565 -0.01753 -0.13866 -0.01875 -0.14121 C -0.02048 -0.14514 -0.02239 -0.14908 -0.02448 -0.15278 L -0.03541 -0.17246 C -0.03837 -0.18449 -0.03333 -0.16574 -0.03923 -0.18172 C -0.04566 -0.19861 -0.03507 -0.17662 -0.04218 -0.19074 C -0.04114 -0.19468 -0.04132 -0.19931 -0.03923 -0.20255 C -0.03767 -0.2051 -0.03472 -0.20533 -0.03246 -0.20649 C -0.0309 -0.20718 -0.02916 -0.20718 -0.02743 -0.20787 C -0.02656 -0.20811 -0.02552 -0.20857 -0.02448 -0.20903 C -0.02152 -0.21181 -0.01649 -0.21598 -0.01371 -0.21945 C -0.01284 -0.22061 -0.01232 -0.22223 -0.0118 -0.22338 C -0.01059 -0.22616 -0.00712 -0.23403 -0.0059 -0.23797 C -0.00503 -0.24051 -0.00451 -0.24445 -0.00399 -0.24699 C -0.00486 -0.25348 -0.00573 -0.26019 -0.00694 -0.26667 C -0.00712 -0.26806 -0.00764 -0.26922 -0.00781 -0.27061 C -0.00885 -0.27477 -0.00989 -0.27917 -0.01076 -0.28357 C -0.01146 -0.28681 -0.01163 -0.29098 -0.01284 -0.29399 C -0.01493 -0.3 -0.01649 -0.30186 -0.01962 -0.30718 C -0.02187 -0.31598 -0.01909 -0.30533 -0.02361 -0.31899 C -0.02396 -0.32014 -0.02413 -0.32153 -0.02448 -0.32292 C -0.02743 -0.33056 -0.0276 -0.32778 -0.02951 -0.33588 C -0.03142 -0.34491 -0.03281 -0.35417 -0.03437 -0.36343 C -0.03489 -0.36621 -0.03541 -0.36968 -0.03628 -0.37246 C -0.03732 -0.37547 -0.03802 -0.37871 -0.03923 -0.38172 C -0.04045 -0.38426 -0.04496 -0.38727 -0.04618 -0.3882 C -0.05208 -0.39306 -0.04583 -0.38889 -0.05295 -0.39213 C -0.06718 -0.39838 -0.05468 -0.39445 -0.06771 -0.39723 C -0.07552 -0.39908 -0.08402 -0.40278 -0.09132 -0.40649 C -0.09288 -0.40741 -0.09462 -0.40811 -0.09618 -0.40903 C -0.09739 -0.40996 -0.09878 -0.41065 -0.1 -0.41181 C -0.10173 -0.41297 -0.1033 -0.41459 -0.10503 -0.41551 C -0.10816 -0.4176 -0.1151 -0.42061 -0.11875 -0.42223 C -0.12222 -0.42686 -0.11996 -0.42477 -0.1276 -0.42732 C -0.13021 -0.42824 -0.13281 -0.42917 -0.13541 -0.4301 C -0.13628 -0.43033 -0.13732 -0.43102 -0.13837 -0.43125 C -0.13993 -0.43195 -0.14166 -0.43195 -0.14323 -0.43264 C -0.15937 -0.43912 -0.15364 -0.4375 -0.1658 -0.44306 C -0.16875 -0.44445 -0.17187 -0.44514 -0.17465 -0.44699 C -0.17847 -0.44954 -0.18212 -0.45348 -0.18628 -0.45486 C -0.19652 -0.45811 -0.19166 -0.45649 -0.20104 -0.45996 C -0.20764 -0.46598 -0.20677 -0.46459 -0.21284 -0.47176 C -0.21354 -0.47269 -0.21423 -0.47338 -0.21475 -0.47454 C -0.2158 -0.47616 -0.21684 -0.47801 -0.21771 -0.47963 C -0.2184 -0.48311 -0.21962 -0.48959 -0.21962 -0.49283 C -0.21962 -0.50672 -0.21944 -0.51459 -0.2158 -0.52662 C -0.2151 -0.52917 -0.21389 -0.53125 -0.21284 -0.53334 C -0.21163 -0.53565 -0.21041 -0.53797 -0.20885 -0.53982 C -0.20781 -0.54098 -0.20625 -0.54144 -0.20503 -0.54236 L -0.1776 -0.54121 C -0.1717 -0.54074 -0.16927 -0.53936 -0.16389 -0.53843 C -0.15521 -0.53704 -0.15052 -0.53681 -0.14132 -0.53588 C -0.13958 -0.53542 -0.13802 -0.53449 -0.13628 -0.53449 C -0.13472 -0.53449 -0.13298 -0.53519 -0.13142 -0.53588 C -0.12552 -0.5382 -0.11979 -0.54167 -0.11371 -0.54375 C -0.11093 -0.54468 -0.10798 -0.54468 -0.10503 -0.54491 C -0.09323 -0.54468 -0.08142 -0.54445 -0.06962 -0.54375 C -0.04861 -0.54236 -0.09253 -0.54144 -0.05885 -0.54121 L 0.03438 -0.54121 L 0.03438 -0.54121 " pathEditMode="relative" ptsTypes="AAAAAAAAAAAAAAAAAAAAAAAAAAAAAAAAAAAAAAAAAAAAAAAAAAAAAAAAAAAAAAAAAAAAAAAAAA">
                                      <p:cBhvr>
                                        <p:cTn id="79" dur="19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61 -0.00254 -0.00521 -0.00509 -0.00782 -0.00763 C -0.01112 -0.01088 -0.01233 -0.01111 -0.01563 -0.01551 C -0.02205 -0.02407 -0.01493 -0.01828 -0.02257 -0.02338 C -0.02362 -0.02476 -0.02448 -0.02615 -0.02553 -0.02731 C -0.02796 -0.03009 -0.03334 -0.03518 -0.03334 -0.03518 C -0.0382 -0.0449 -0.03195 -0.03287 -0.0382 -0.04305 C -0.03907 -0.04421 -0.03959 -0.0456 -0.04028 -0.04699 C -0.04115 -0.04861 -0.04219 -0.05046 -0.04306 -0.05208 C -0.04375 -0.05347 -0.04428 -0.05486 -0.04514 -0.05601 C -0.04671 -0.05833 -0.05 -0.06273 -0.05 -0.06273 C -0.05035 -0.06388 -0.05053 -0.06527 -0.05105 -0.06666 C -0.05243 -0.07013 -0.05365 -0.07152 -0.05591 -0.0743 C -0.05695 -0.0787 -0.05695 -0.0787 -0.05782 -0.08356 C -0.05816 -0.08564 -0.05834 -0.08796 -0.05886 -0.09004 C -0.06129 -0.10138 -0.05973 -0.09236 -0.06268 -0.10046 C -0.0632 -0.10185 -0.06337 -0.10324 -0.06372 -0.10439 C -0.06528 -0.10902 -0.06563 -0.10972 -0.06771 -0.11365 C -0.06806 -0.11481 -0.06841 -0.1162 -0.06858 -0.11759 C -0.0698 -0.12338 -0.06928 -0.12338 -0.07153 -0.12939 C -0.07448 -0.13726 -0.0757 -0.13703 -0.08039 -0.1449 C -0.08264 -0.14861 -0.08247 -0.15046 -0.08525 -0.15416 C -0.08646 -0.15578 -0.0882 -0.15648 -0.08924 -0.1581 C -0.0908 -0.16041 -0.09184 -0.16319 -0.09306 -0.16597 C -0.09375 -0.16713 -0.09428 -0.16875 -0.09514 -0.1699 C -0.09983 -0.17615 -0.0941 -0.16805 -0.09896 -0.17638 C -0.10469 -0.18564 -0.09688 -0.17083 -0.10296 -0.18287 C -0.10261 -0.1912 -0.10313 -0.19953 -0.10191 -0.20763 C -0.10174 -0.20949 -0.1 -0.21041 -0.09896 -0.21157 C -0.09723 -0.21365 -0.0941 -0.21574 -0.09219 -0.21689 C -0.09115 -0.21736 -0.09028 -0.21782 -0.08924 -0.21828 C -0.08733 -0.22083 -0.08421 -0.22245 -0.08334 -0.22592 C -0.08143 -0.23333 -0.08334 -0.22685 -0.07934 -0.23657 C -0.0783 -0.23912 -0.07761 -0.24166 -0.07639 -0.24444 C -0.07587 -0.2456 -0.075 -0.24676 -0.07448 -0.24814 C -0.07414 -0.24953 -0.07379 -0.25092 -0.07362 -0.25208 C -0.07309 -0.25393 -0.07309 -0.25578 -0.07257 -0.2574 C -0.07205 -0.25856 -0.07118 -0.25902 -0.07066 -0.25995 C -0.0698 -0.26134 -0.06928 -0.26273 -0.06858 -0.26388 C -0.06702 -0.27013 -0.0665 -0.2706 -0.06858 -0.27963 C -0.0691 -0.28171 -0.07066 -0.2831 -0.07153 -0.28495 C -0.07223 -0.28842 -0.07188 -0.29259 -0.07362 -0.29537 C -0.07987 -0.30555 -0.07709 -0.30023 -0.0823 -0.31111 C -0.08368 -0.31365 -0.08559 -0.31597 -0.08629 -0.31875 C -0.08733 -0.32338 -0.08785 -0.32615 -0.09028 -0.33055 C -0.09219 -0.33472 -0.09532 -0.33796 -0.09705 -0.34236 C -0.10678 -0.36851 -0.09688 -0.3412 -0.10296 -0.35926 C -0.10348 -0.36111 -0.10434 -0.36273 -0.10487 -0.36458 C -0.10539 -0.3662 -0.10556 -0.36805 -0.10591 -0.3699 C -0.10608 -0.37106 -0.1066 -0.37245 -0.10678 -0.37384 C -0.10625 -0.38125 -0.10678 -0.38888 -0.10487 -0.39606 C -0.10434 -0.39814 -0.10157 -0.39768 -0.1 -0.39861 C -0.09809 -0.39953 -0.09601 -0.40023 -0.0941 -0.40115 L -0.09115 -0.40254 C -0.08993 -0.4037 -0.08855 -0.40509 -0.08733 -0.40648 C -0.08403 -0.41018 -0.08612 -0.40995 -0.08039 -0.41296 C -0.07934 -0.41342 -0.07014 -0.41551 -0.06962 -0.41551 C -0.06632 -0.41643 -0.0632 -0.41782 -0.05973 -0.41828 C -0.04375 -0.42013 -0.05261 -0.41921 -0.03334 -0.42083 C -0.03004 -0.42176 -0.02639 -0.42106 -0.02362 -0.42338 C -0.02188 -0.42476 -0.02032 -0.42592 -0.01858 -0.42731 C -0.01563 -0.42986 -0.01268 -0.43263 -0.00973 -0.43518 L -0.00695 -0.43773 C -0.00591 -0.43865 -0.00487 -0.43958 -0.004 -0.44051 C -0.00261 -0.44166 -0.00122 -0.44282 0 -0.44444 C 0.00104 -0.4456 0.00173 -0.44722 0.00295 -0.44814 C 0.00451 -0.44953 0.00625 -0.45 0.00781 -0.45092 C 0.0085 -0.45208 0.00885 -0.4537 0.00972 -0.45486 C 0.01093 -0.45601 0.01232 -0.45717 0.01371 -0.4574 C 0.02187 -0.45856 0.03003 -0.45833 0.03819 -0.45879 C 0.04531 -0.4618 0.03767 -0.45879 0.05191 -0.46134 C 0.05329 -0.46157 0.05451 -0.46226 0.0559 -0.46273 C 0.05677 -0.46342 0.05781 -0.46458 0.05885 -0.46527 C 0.06007 -0.46597 0.06145 -0.46597 0.06267 -0.46666 C 0.06371 -0.46689 0.06475 -0.46736 0.06562 -0.46782 C 0.07777 -0.47476 0.06267 -0.46643 0.07257 -0.47314 C 0.07343 -0.47361 0.07447 -0.47407 0.07552 -0.4743 C 0.07621 -0.47523 0.07673 -0.47615 0.07743 -0.47708 C 0.07864 -0.47847 0.0802 -0.47939 0.08142 -0.48101 C 0.08298 -0.48333 0.08524 -0.48888 0.08524 -0.48888 C 0.08593 -0.49236 0.08645 -0.49583 0.08732 -0.4993 C 0.0875 -0.50046 0.08802 -0.50185 0.08819 -0.50324 C 0.08854 -0.50486 0.08871 -0.50671 0.08923 -0.50833 C 0.08958 -0.50972 0.09045 -0.51111 0.09114 -0.51226 C 0.09166 -0.51574 0.09236 -0.52314 0.09305 -0.52662 C 0.0934 -0.52801 0.09392 -0.52916 0.09409 -0.53055 C 0.09444 -0.5324 0.09496 -0.53981 0.096 -0.54236 C 0.09652 -0.54351 0.09739 -0.54421 0.09809 -0.5449 C 0.1085 -0.54444 0.11892 -0.54444 0.12934 -0.54375 C 0.13142 -0.54351 0.13333 -0.54236 0.13524 -0.54236 L 0.26475 -0.54375 C 0.30347 -0.54676 0.27569 -0.5449 0.34809 -0.5449 L 0.34809 -0.5449 " pathEditMode="relative" ptsTypes="AAAAAAAAAAA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4" grpId="1" animBg="1"/>
      <p:bldP spid="176" grpId="1" animBg="1"/>
      <p:bldP spid="178" grpId="0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107" grpId="1" animBg="1"/>
      <p:bldP spid="107" grpId="2" animBg="1"/>
      <p:bldP spid="108" grpId="1" animBg="1"/>
      <p:bldP spid="1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Design Challenges</a:t>
            </a:r>
            <a:endParaRPr lang="en-US" sz="2000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31951" y="71439"/>
            <a:ext cx="84375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SzPct val="100000"/>
            </a:pPr>
            <a:r>
              <a:rPr lang="en-GB" sz="2400" b="1" dirty="0">
                <a:solidFill>
                  <a:srgbClr val="C00000"/>
                </a:solidFill>
                <a:sym typeface="Arial" charset="0"/>
              </a:rPr>
              <a:t>Challenges</a:t>
            </a:r>
            <a:endParaRPr lang="en-GB" sz="2400" b="1" dirty="0">
              <a:solidFill>
                <a:srgbClr val="C00000"/>
              </a:solidFill>
              <a:sym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865" y="2100173"/>
            <a:ext cx="1404471" cy="43652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189822" y="2007992"/>
            <a:ext cx="5264431" cy="70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Avro format and the evolution of it. Different schemas needed</a:t>
            </a:r>
            <a:endParaRPr lang="en-US" sz="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865" y="1463039"/>
            <a:ext cx="1681401" cy="42929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189822" y="1393046"/>
            <a:ext cx="5264431" cy="70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/>
              <a:t>Hbase</a:t>
            </a:r>
            <a:r>
              <a:rPr lang="en-US" sz="1800" dirty="0"/>
              <a:t> </a:t>
            </a:r>
            <a:r>
              <a:rPr lang="en-US" sz="1800" dirty="0" err="1"/>
              <a:t>rowkey</a:t>
            </a:r>
            <a:r>
              <a:rPr lang="en-US" sz="1800" dirty="0"/>
              <a:t> definition. Huge importance on this definition for low latency and correct access pattern</a:t>
            </a:r>
            <a:endParaRPr lang="en-US" sz="6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189821" y="2718652"/>
            <a:ext cx="5378429" cy="753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By adding more column families for search purposes not only increase size but also maintenance complexity</a:t>
            </a:r>
            <a:endParaRPr lang="en-US" sz="6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204584" y="2756032"/>
            <a:ext cx="3362003" cy="49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i="1"/>
              <a:t>Search </a:t>
            </a:r>
            <a:r>
              <a:rPr lang="en-US" sz="1400" i="1">
                <a:sym typeface="Wingdings"/>
              </a:rPr>
              <a:t></a:t>
            </a:r>
            <a:r>
              <a:rPr lang="en-US" sz="1400" i="1"/>
              <a:t>Column </a:t>
            </a:r>
            <a:r>
              <a:rPr lang="en-US" sz="1400" i="1" dirty="0"/>
              <a:t>Families</a:t>
            </a:r>
            <a:endParaRPr lang="en-US" sz="14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049" y="2735039"/>
            <a:ext cx="396669" cy="39666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272376" y="3344166"/>
            <a:ext cx="1775331" cy="590471"/>
            <a:chOff x="775316" y="4064160"/>
            <a:chExt cx="1775331" cy="59047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2989" y="4163016"/>
              <a:ext cx="697658" cy="37046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316" y="4064160"/>
              <a:ext cx="590471" cy="590471"/>
            </a:xfrm>
            <a:prstGeom prst="rect">
              <a:avLst/>
            </a:prstGeom>
          </p:spPr>
        </p:pic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1465383" y="4226092"/>
              <a:ext cx="341317" cy="3388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i="1" dirty="0"/>
                <a:t>&amp;</a:t>
              </a:r>
              <a:endParaRPr lang="en-US" sz="1800" i="1" dirty="0"/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4189820" y="3476369"/>
            <a:ext cx="5464926" cy="72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Data enrichment build under different moving parts, which is difficult to maintain. Unification of enrichment</a:t>
            </a:r>
            <a:endParaRPr lang="en-US" sz="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248" y="4027817"/>
            <a:ext cx="1761586" cy="434822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4189820" y="4169623"/>
            <a:ext cx="5464926" cy="72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/>
              <a:t>RocksDB</a:t>
            </a:r>
            <a:r>
              <a:rPr lang="en-US" sz="1800" dirty="0"/>
              <a:t> has been proven as a good cache DB to support lookups</a:t>
            </a:r>
            <a:endParaRPr lang="en-US" sz="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501334" y="4597501"/>
            <a:ext cx="1681401" cy="1169626"/>
            <a:chOff x="977333" y="5004495"/>
            <a:chExt cx="1681401" cy="116962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8401" y="5004495"/>
              <a:ext cx="767567" cy="94373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333" y="5744827"/>
              <a:ext cx="1681401" cy="429294"/>
            </a:xfrm>
            <a:prstGeom prst="rect">
              <a:avLst/>
            </a:prstGeom>
          </p:spPr>
        </p:pic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4217690" y="5044745"/>
            <a:ext cx="5464926" cy="72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Region Server load and </a:t>
            </a:r>
            <a:r>
              <a:rPr lang="en-US" sz="1800" dirty="0" err="1"/>
              <a:t>bulkput</a:t>
            </a:r>
            <a:r>
              <a:rPr lang="en-US" sz="1800" dirty="0"/>
              <a:t> vs </a:t>
            </a:r>
            <a:r>
              <a:rPr lang="en-US" sz="1800" dirty="0" err="1"/>
              <a:t>Hfiles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35006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8" grpId="1"/>
      <p:bldP spid="20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81113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b="1" dirty="0"/>
              <a:t>Limitations / Problems we have overcome..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31951" y="71439"/>
            <a:ext cx="84375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SzPct val="100000"/>
            </a:pPr>
            <a:r>
              <a:rPr lang="en-GB" sz="2400" b="1" dirty="0">
                <a:solidFill>
                  <a:srgbClr val="C00000"/>
                </a:solidFill>
                <a:sym typeface="Arial" charset="0"/>
              </a:rPr>
              <a:t>Limitations</a:t>
            </a:r>
            <a:endParaRPr lang="en-GB" sz="2400" b="1" dirty="0">
              <a:solidFill>
                <a:srgbClr val="C00000"/>
              </a:solidFill>
              <a:sym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623" y="1123947"/>
            <a:ext cx="873039" cy="85421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537926" y="1342234"/>
            <a:ext cx="5943827" cy="70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Kerberos </a:t>
            </a:r>
            <a:r>
              <a:rPr lang="en-US" sz="1800"/>
              <a:t>not integrated. </a:t>
            </a:r>
            <a:endParaRPr lang="en-US" sz="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299" y="2046597"/>
            <a:ext cx="931994" cy="66915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537926" y="2090486"/>
            <a:ext cx="5943827" cy="70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As the data in this cluster was only accessed via </a:t>
            </a:r>
            <a:r>
              <a:rPr lang="en-US" sz="1800" dirty="0" err="1"/>
              <a:t>Microservice</a:t>
            </a:r>
            <a:r>
              <a:rPr lang="en-US" sz="1800" dirty="0"/>
              <a:t>, no sentry was applied.</a:t>
            </a:r>
            <a:endParaRPr lang="en-US" sz="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27525" y="2907765"/>
            <a:ext cx="751137" cy="383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/>
              <a:t>KMS</a:t>
            </a:r>
            <a:endParaRPr lang="en-US" sz="2000" i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37925" y="2907765"/>
            <a:ext cx="5943827" cy="70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Data encryption postponed and not included in this release.</a:t>
            </a:r>
            <a:endParaRPr lang="en-US" sz="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330820" y="3483361"/>
            <a:ext cx="1144545" cy="1034982"/>
            <a:chOff x="2928550" y="3796086"/>
            <a:chExt cx="1144545" cy="10349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28550" y="3796086"/>
              <a:ext cx="1144545" cy="1034982"/>
            </a:xfrm>
            <a:prstGeom prst="rect">
              <a:avLst/>
            </a:prstGeom>
          </p:spPr>
        </p:pic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231858" y="4184225"/>
              <a:ext cx="751137" cy="3835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i="1" dirty="0" err="1"/>
                <a:t>Hfile</a:t>
              </a:r>
              <a:endParaRPr lang="en-US" sz="2000" i="1" dirty="0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3537925" y="3728174"/>
            <a:ext cx="5943827" cy="70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Bulk load created issues at certain benchmark (around 15mill), so load of bulk data in </a:t>
            </a:r>
            <a:r>
              <a:rPr lang="en-US" sz="1800" dirty="0" err="1"/>
              <a:t>Hfiles</a:t>
            </a:r>
            <a:r>
              <a:rPr lang="en-US" sz="1800" dirty="0"/>
              <a:t>.</a:t>
            </a:r>
            <a:endParaRPr lang="en-US" sz="6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537924" y="4710503"/>
            <a:ext cx="5943827" cy="70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Manual Flume failover</a:t>
            </a:r>
            <a:endParaRPr lang="en-US" sz="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2527525" y="4643226"/>
            <a:ext cx="849521" cy="660681"/>
            <a:chOff x="929382" y="4865651"/>
            <a:chExt cx="849521" cy="6606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382" y="4865651"/>
              <a:ext cx="605868" cy="60586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3627" y="4951056"/>
              <a:ext cx="575276" cy="575276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6299" y="5266172"/>
            <a:ext cx="765256" cy="765256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3475365" y="5432311"/>
            <a:ext cx="5943827" cy="70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Apache Phoenix Aggregation Functionality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82682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4" grpId="0"/>
      <p:bldP spid="16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81113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b="1" dirty="0"/>
              <a:t>Ongoing challenges</a:t>
            </a: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31951" y="71439"/>
            <a:ext cx="84375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SzPct val="100000"/>
            </a:pPr>
            <a:r>
              <a:rPr lang="en-GB" sz="2400" b="1" dirty="0">
                <a:solidFill>
                  <a:srgbClr val="C00000"/>
                </a:solidFill>
                <a:sym typeface="Arial" charset="0"/>
              </a:rPr>
              <a:t>Ongoing Challenges	</a:t>
            </a:r>
            <a:endParaRPr lang="en-GB" sz="2400" b="1" dirty="0">
              <a:solidFill>
                <a:srgbClr val="C00000"/>
              </a:solidFill>
              <a:sym typeface="Arial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37235" y="1624114"/>
            <a:ext cx="3760778" cy="1075405"/>
            <a:chOff x="913235" y="1624113"/>
            <a:chExt cx="3760778" cy="10754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3994" y="1624113"/>
              <a:ext cx="1490019" cy="107540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235" y="1883868"/>
              <a:ext cx="1681401" cy="429294"/>
            </a:xfrm>
            <a:prstGeom prst="rect">
              <a:avLst/>
            </a:prstGeom>
          </p:spPr>
        </p:pic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2638051" y="2094583"/>
              <a:ext cx="729275" cy="2818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/>
                <a:t>VS</a:t>
              </a:r>
              <a:endParaRPr lang="en-US" sz="600" dirty="0"/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2350846" y="3419910"/>
            <a:ext cx="1952594" cy="498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/>
              <a:t>Q-Replicator </a:t>
            </a:r>
            <a:r>
              <a:rPr lang="en-US" sz="1800">
                <a:sym typeface="Wingdings"/>
              </a:rPr>
              <a:t> HA</a:t>
            </a:r>
            <a:endParaRPr lang="en-US" sz="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457" y="3436008"/>
            <a:ext cx="289035" cy="28903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437236" y="2570558"/>
            <a:ext cx="3054019" cy="552749"/>
            <a:chOff x="913235" y="3411026"/>
            <a:chExt cx="3054019" cy="55274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235" y="3450235"/>
              <a:ext cx="877107" cy="420158"/>
            </a:xfrm>
            <a:prstGeom prst="rect">
              <a:avLst/>
            </a:prstGeom>
          </p:spPr>
        </p:pic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1846934" y="3670781"/>
              <a:ext cx="729275" cy="2818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dirty="0"/>
                <a:t>OR</a:t>
              </a:r>
              <a:endParaRPr lang="en-US" sz="6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6982" y="3411026"/>
              <a:ext cx="1620272" cy="552749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846" y="3918645"/>
            <a:ext cx="2040176" cy="122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9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130" y="2569405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b="1" dirty="0"/>
              <a:t>Thanks a lot!</a:t>
            </a:r>
            <a:br>
              <a:rPr lang="en-US" sz="2000" b="1" dirty="0"/>
            </a:br>
            <a:r>
              <a:rPr lang="en-US" sz="2000" b="1" dirty="0"/>
              <a:t>Let’s hear your questions!!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31951" y="71439"/>
            <a:ext cx="84375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SzPct val="100000"/>
            </a:pPr>
            <a:r>
              <a:rPr lang="en-GB" sz="2400" b="1" dirty="0">
                <a:solidFill>
                  <a:srgbClr val="C00000"/>
                </a:solidFill>
                <a:sym typeface="Arial" charset="0"/>
              </a:rPr>
              <a:t>QA</a:t>
            </a:r>
            <a:endParaRPr lang="en-GB" sz="2400" b="1" dirty="0">
              <a:solidFill>
                <a:srgbClr val="C00000"/>
              </a:solidFill>
              <a:sym typeface="Arial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63236" y="5216116"/>
            <a:ext cx="3564945" cy="70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Nicolette </a:t>
            </a:r>
            <a:r>
              <a:rPr lang="en-US" sz="1800" i="1" dirty="0" err="1"/>
              <a:t>Bullivant</a:t>
            </a:r>
            <a:endParaRPr lang="en-US" sz="1800" i="1" dirty="0"/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Nicolette.bullivant@isbanuk.com</a:t>
            </a:r>
            <a:endParaRPr lang="en-US" sz="1800" dirty="0"/>
          </a:p>
          <a:p>
            <a:pPr marL="0" indent="0">
              <a:buNone/>
            </a:pPr>
            <a:endParaRPr lang="en-US" sz="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58931" y="5216116"/>
            <a:ext cx="3564945" cy="70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/>
              <a:t>Jorge Pablo</a:t>
            </a:r>
          </a:p>
          <a:p>
            <a:pPr marL="0" indent="0" algn="r">
              <a:buNone/>
            </a:pPr>
            <a:r>
              <a:rPr lang="en-US" sz="1800" dirty="0">
                <a:hlinkClick r:id="rId2"/>
              </a:rPr>
              <a:t>jorge.pablofernandez@isbanuk.com</a:t>
            </a:r>
            <a:endParaRPr lang="en-US" sz="1800" dirty="0"/>
          </a:p>
          <a:p>
            <a:pPr marL="0" indent="0" algn="r">
              <a:buNone/>
            </a:pP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17539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780867" y="2907773"/>
            <a:ext cx="84375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SzPct val="100000"/>
            </a:pPr>
            <a:r>
              <a:rPr lang="en-GB" sz="2400" b="1" dirty="0" err="1">
                <a:solidFill>
                  <a:srgbClr val="C00000"/>
                </a:solidFill>
                <a:sym typeface="Arial" charset="0"/>
              </a:rPr>
              <a:t>Isban</a:t>
            </a:r>
            <a:r>
              <a:rPr lang="en-GB" sz="2400" b="1" dirty="0">
                <a:solidFill>
                  <a:srgbClr val="C00000"/>
                </a:solidFill>
                <a:sym typeface="Arial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sym typeface="Arial" charset="0"/>
              </a:rPr>
              <a:t>Uk</a:t>
            </a:r>
            <a:endParaRPr lang="en-GB" sz="2400" b="1" dirty="0">
              <a:solidFill>
                <a:srgbClr val="C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66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330" y="1128262"/>
            <a:ext cx="5011271" cy="3592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800" y="1240522"/>
            <a:ext cx="1130183" cy="1004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871" y="2246103"/>
            <a:ext cx="1121587" cy="1022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2722" y="3205277"/>
            <a:ext cx="1143148" cy="10250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0070" y="4678524"/>
            <a:ext cx="1180223" cy="102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9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4834" y="1068298"/>
            <a:ext cx="67722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8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2025384" y="857250"/>
            <a:ext cx="6356616" cy="62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 Black" panose="020B0A04020102020204" pitchFamily="34" charset="0"/>
              </a:rPr>
              <a:t>Spendlytics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Big data is more than MI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1" y="880731"/>
            <a:ext cx="98993" cy="19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8986" tIns="24493" rIns="48986" bIns="2449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965"/>
          </a:p>
        </p:txBody>
      </p:sp>
      <p:pic>
        <p:nvPicPr>
          <p:cNvPr id="7" name="Picture 2" descr="http://blog.cloudera.com/wp-content/uploads/2015/07/spendlytic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8666" y="1484785"/>
            <a:ext cx="6298440" cy="36673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562" y="2820169"/>
            <a:ext cx="874816" cy="87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9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31951" y="71439"/>
            <a:ext cx="84375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SzPct val="100000"/>
            </a:pPr>
            <a:r>
              <a:rPr lang="en-GB" sz="2400" b="1" dirty="0">
                <a:solidFill>
                  <a:srgbClr val="C00000"/>
                </a:solidFill>
                <a:sym typeface="Arial" charset="0"/>
              </a:rPr>
              <a:t>Architecture </a:t>
            </a:r>
            <a:r>
              <a:rPr lang="en-GB" sz="2400" b="1" dirty="0">
                <a:solidFill>
                  <a:srgbClr val="C00000"/>
                </a:solidFill>
                <a:sym typeface="Arial" charset="0"/>
              </a:rPr>
              <a:t>h</a:t>
            </a:r>
            <a:r>
              <a:rPr lang="en-GB" sz="2400" b="1" dirty="0">
                <a:solidFill>
                  <a:srgbClr val="C00000"/>
                </a:solidFill>
                <a:sym typeface="Arial" charset="0"/>
              </a:rPr>
              <a:t>igh level view</a:t>
            </a:r>
            <a:endParaRPr lang="en-GB" sz="2400" b="1" dirty="0">
              <a:solidFill>
                <a:srgbClr val="C00000"/>
              </a:solidFill>
              <a:sym typeface="Arial" charset="0"/>
            </a:endParaRPr>
          </a:p>
        </p:txBody>
      </p:sp>
      <p:grpSp>
        <p:nvGrpSpPr>
          <p:cNvPr id="8" name="Group 7" title="Grey background"/>
          <p:cNvGrpSpPr/>
          <p:nvPr/>
        </p:nvGrpSpPr>
        <p:grpSpPr>
          <a:xfrm>
            <a:off x="1647826" y="671757"/>
            <a:ext cx="8896483" cy="5328173"/>
            <a:chOff x="123825" y="671756"/>
            <a:chExt cx="8896483" cy="5328173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123825" y="671756"/>
              <a:ext cx="8840788" cy="4144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500"/>
                </a:spcBef>
                <a:spcAft>
                  <a:spcPts val="500"/>
                </a:spcAft>
              </a:pPr>
              <a:r>
                <a:rPr lang="en-US" sz="1600" i="1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Quick look over the possible architecture</a:t>
              </a:r>
            </a:p>
            <a:p>
              <a:pPr algn="l">
                <a:spcBef>
                  <a:spcPts val="500"/>
                </a:spcBef>
                <a:spcAft>
                  <a:spcPts val="500"/>
                </a:spcAft>
              </a:pPr>
              <a:endParaRPr lang="en-US" sz="1400" dirty="0">
                <a:solidFill>
                  <a:schemeClr val="tx1"/>
                </a:solidFill>
                <a:latin typeface="Arial" charset="0"/>
                <a:cs typeface="Arial" charset="0"/>
              </a:endParaRPr>
            </a:p>
            <a:p>
              <a:pPr algn="l">
                <a:buFont typeface="Times" charset="0"/>
                <a:buNone/>
              </a:pPr>
              <a:endParaRPr lang="en-GB" sz="1400" dirty="0">
                <a:solidFill>
                  <a:schemeClr val="tx1"/>
                </a:solidFill>
                <a:latin typeface="Arial" charset="0"/>
                <a:cs typeface="Arial" charset="0"/>
              </a:endParaRPr>
            </a:p>
            <a:p>
              <a:pPr algn="l">
                <a:buFont typeface="Times" charset="0"/>
                <a:buNone/>
              </a:pPr>
              <a:endParaRPr lang="en-GB" sz="2000" dirty="0">
                <a:solidFill>
                  <a:schemeClr val="tx1"/>
                </a:solidFill>
                <a:latin typeface="Arial" charset="0"/>
              </a:endParaRPr>
            </a:p>
            <a:p>
              <a:pPr algn="l">
                <a:buFont typeface="Times" charset="0"/>
                <a:buNone/>
              </a:pPr>
              <a:endParaRPr lang="en-GB" sz="2000" dirty="0">
                <a:solidFill>
                  <a:schemeClr val="tx1"/>
                </a:solidFill>
                <a:latin typeface="Arial" charset="0"/>
              </a:endParaRPr>
            </a:p>
            <a:p>
              <a:pPr algn="l">
                <a:buFont typeface="Times" charset="0"/>
                <a:buNone/>
              </a:pPr>
              <a:endParaRPr lang="en-GB" sz="2000" dirty="0">
                <a:latin typeface="Arial" charset="0"/>
              </a:endParaRPr>
            </a:p>
            <a:p>
              <a:pPr marL="482600" lvl="1" algn="l"/>
              <a:endParaRPr lang="en-US" sz="20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384852" y="1873088"/>
              <a:ext cx="2847473" cy="3556000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dirty="0">
                  <a:solidFill>
                    <a:schemeClr val="tx2"/>
                  </a:solidFill>
                </a:rPr>
                <a:t>Operational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75357" y="1873088"/>
              <a:ext cx="2847473" cy="3556000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dirty="0">
                  <a:solidFill>
                    <a:schemeClr val="tx2"/>
                  </a:solidFill>
                </a:rPr>
                <a:t>Analytics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1017" y="1845683"/>
              <a:ext cx="1024029" cy="747122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Mainframe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3" name="Can 2"/>
            <p:cNvSpPr/>
            <p:nvPr/>
          </p:nvSpPr>
          <p:spPr>
            <a:xfrm>
              <a:off x="5975693" y="4411579"/>
              <a:ext cx="802105" cy="641684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</a:rPr>
                <a:t>Hbase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352641" y="1874848"/>
              <a:ext cx="240632" cy="35542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Data Layer API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18936" y="1873088"/>
              <a:ext cx="240632" cy="35542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Business Layer API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111821" y="2841928"/>
              <a:ext cx="282217" cy="16962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Middleware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8" name="Elbow Connector 17"/>
            <p:cNvCxnSpPr>
              <a:endCxn id="16" idx="3"/>
            </p:cNvCxnSpPr>
            <p:nvPr/>
          </p:nvCxnSpPr>
          <p:spPr>
            <a:xfrm rot="5400000">
              <a:off x="7550433" y="2451811"/>
              <a:ext cx="2081863" cy="394651"/>
            </a:xfrm>
            <a:prstGeom prst="bentConnector2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280527" y="2479842"/>
              <a:ext cx="1029368" cy="20052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6386" y="4679498"/>
              <a:ext cx="509996" cy="2708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3456008" y="5630597"/>
              <a:ext cx="18238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Data Certification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29" name="Elbow Connector 28"/>
            <p:cNvCxnSpPr>
              <a:stCxn id="3" idx="3"/>
              <a:endCxn id="27" idx="3"/>
            </p:cNvCxnSpPr>
            <p:nvPr/>
          </p:nvCxnSpPr>
          <p:spPr>
            <a:xfrm rot="5400000">
              <a:off x="5447294" y="4885811"/>
              <a:ext cx="762000" cy="1096905"/>
            </a:xfrm>
            <a:prstGeom prst="bentConnector2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/>
            <p:cNvCxnSpPr>
              <a:stCxn id="25" idx="2"/>
              <a:endCxn id="27" idx="1"/>
            </p:cNvCxnSpPr>
            <p:nvPr/>
          </p:nvCxnSpPr>
          <p:spPr>
            <a:xfrm rot="16200000" flipH="1">
              <a:off x="2469237" y="4828492"/>
              <a:ext cx="1403684" cy="569857"/>
            </a:xfrm>
            <a:prstGeom prst="bentConnector2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/>
            <p:cNvCxnSpPr>
              <a:stCxn id="25" idx="3"/>
              <a:endCxn id="654" idx="1"/>
            </p:cNvCxnSpPr>
            <p:nvPr/>
          </p:nvCxnSpPr>
          <p:spPr>
            <a:xfrm>
              <a:off x="3898241" y="3559342"/>
              <a:ext cx="789090" cy="127010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35"/>
            <p:cNvCxnSpPr>
              <a:stCxn id="24" idx="3"/>
              <a:endCxn id="3" idx="2"/>
            </p:cNvCxnSpPr>
            <p:nvPr/>
          </p:nvCxnSpPr>
          <p:spPr>
            <a:xfrm flipV="1">
              <a:off x="5386382" y="4732421"/>
              <a:ext cx="589311" cy="82483"/>
            </a:xfrm>
            <a:prstGeom prst="bentConnector3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1043" y="2077819"/>
              <a:ext cx="369300" cy="402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Direct Access Storage 37"/>
            <p:cNvSpPr/>
            <p:nvPr/>
          </p:nvSpPr>
          <p:spPr>
            <a:xfrm>
              <a:off x="2814323" y="1430421"/>
              <a:ext cx="821887" cy="294105"/>
            </a:xfrm>
            <a:prstGeom prst="flowChartMagneticDrum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MQ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40" name="Elbow Connector 39"/>
            <p:cNvCxnSpPr>
              <a:stCxn id="38" idx="4"/>
            </p:cNvCxnSpPr>
            <p:nvPr/>
          </p:nvCxnSpPr>
          <p:spPr>
            <a:xfrm>
              <a:off x="3636210" y="1577474"/>
              <a:ext cx="989263" cy="1002631"/>
            </a:xfrm>
            <a:prstGeom prst="bentConnector3">
              <a:avLst>
                <a:gd name="adj1" fmla="val 66216"/>
              </a:avLst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lbow Connector 43"/>
            <p:cNvCxnSpPr>
              <a:endCxn id="21" idx="1"/>
            </p:cNvCxnSpPr>
            <p:nvPr/>
          </p:nvCxnSpPr>
          <p:spPr>
            <a:xfrm>
              <a:off x="4959684" y="2580105"/>
              <a:ext cx="320843" cy="12700"/>
            </a:xfrm>
            <a:prstGeom prst="bentConnector3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lbow Connector 45"/>
            <p:cNvCxnSpPr>
              <a:stCxn id="21" idx="3"/>
            </p:cNvCxnSpPr>
            <p:nvPr/>
          </p:nvCxnSpPr>
          <p:spPr>
            <a:xfrm flipH="1">
              <a:off x="5880112" y="2580105"/>
              <a:ext cx="429783" cy="485763"/>
            </a:xfrm>
            <a:prstGeom prst="bentConnector4">
              <a:avLst>
                <a:gd name="adj1" fmla="val -53190"/>
                <a:gd name="adj2" fmla="val 60320"/>
              </a:avLst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endCxn id="3" idx="2"/>
            </p:cNvCxnSpPr>
            <p:nvPr/>
          </p:nvCxnSpPr>
          <p:spPr>
            <a:xfrm rot="16200000" flipH="1">
              <a:off x="5221626" y="3978353"/>
              <a:ext cx="1412553" cy="95581"/>
            </a:xfrm>
            <a:prstGeom prst="bentConnector2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/>
            <p:cNvCxnSpPr>
              <a:stCxn id="14" idx="1"/>
              <a:endCxn id="3" idx="4"/>
            </p:cNvCxnSpPr>
            <p:nvPr/>
          </p:nvCxnSpPr>
          <p:spPr>
            <a:xfrm rot="10800000" flipV="1">
              <a:off x="6777799" y="3651967"/>
              <a:ext cx="574843" cy="1080453"/>
            </a:xfrm>
            <a:prstGeom prst="bentConnector3">
              <a:avLst/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lbow Connector 51"/>
            <p:cNvCxnSpPr>
              <a:stCxn id="13" idx="0"/>
              <a:endCxn id="38" idx="1"/>
            </p:cNvCxnSpPr>
            <p:nvPr/>
          </p:nvCxnSpPr>
          <p:spPr>
            <a:xfrm rot="5400000" flipH="1" flipV="1">
              <a:off x="1594573" y="625934"/>
              <a:ext cx="268209" cy="2171291"/>
            </a:xfrm>
            <a:prstGeom prst="bentConnector2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lbow Connector 52"/>
            <p:cNvCxnSpPr>
              <a:stCxn id="13" idx="2"/>
            </p:cNvCxnSpPr>
            <p:nvPr/>
          </p:nvCxnSpPr>
          <p:spPr>
            <a:xfrm rot="16200000" flipH="1">
              <a:off x="1040869" y="2194968"/>
              <a:ext cx="396360" cy="1192034"/>
            </a:xfrm>
            <a:prstGeom prst="bentConnector2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3446" y="2376910"/>
              <a:ext cx="429785" cy="429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0162" y="2991373"/>
              <a:ext cx="429785" cy="429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7757" y="4596579"/>
              <a:ext cx="805771" cy="8057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TextBox 65"/>
            <p:cNvSpPr txBox="1"/>
            <p:nvPr/>
          </p:nvSpPr>
          <p:spPr>
            <a:xfrm>
              <a:off x="1385197" y="5053263"/>
              <a:ext cx="10240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Analytics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69" name="Elbow Connector 68"/>
            <p:cNvCxnSpPr>
              <a:stCxn id="16" idx="1"/>
              <a:endCxn id="15" idx="3"/>
            </p:cNvCxnSpPr>
            <p:nvPr/>
          </p:nvCxnSpPr>
          <p:spPr>
            <a:xfrm rot="10800000">
              <a:off x="7959569" y="3650208"/>
              <a:ext cx="152253" cy="39860"/>
            </a:xfrm>
            <a:prstGeom prst="bentConnector3">
              <a:avLst/>
            </a:prstGeom>
            <a:ln>
              <a:solidFill>
                <a:schemeClr val="bg1">
                  <a:lumMod val="75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lbow Connector 70"/>
            <p:cNvCxnSpPr>
              <a:stCxn id="15" idx="1"/>
              <a:endCxn id="14" idx="3"/>
            </p:cNvCxnSpPr>
            <p:nvPr/>
          </p:nvCxnSpPr>
          <p:spPr>
            <a:xfrm rot="10800000" flipV="1">
              <a:off x="7593274" y="3650208"/>
              <a:ext cx="125663" cy="1760"/>
            </a:xfrm>
            <a:prstGeom prst="bentConnector3">
              <a:avLst/>
            </a:prstGeom>
            <a:ln>
              <a:solidFill>
                <a:schemeClr val="bg1">
                  <a:lumMod val="75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Elbow Connector 74"/>
            <p:cNvCxnSpPr>
              <a:stCxn id="57" idx="1"/>
            </p:cNvCxnSpPr>
            <p:nvPr/>
          </p:nvCxnSpPr>
          <p:spPr>
            <a:xfrm rot="10800000" flipV="1">
              <a:off x="3866990" y="3206266"/>
              <a:ext cx="1753173" cy="10336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4574758" y="3189865"/>
              <a:ext cx="8653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Data Sink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6605" y="3140241"/>
              <a:ext cx="442385" cy="2235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2" name="Elbow Connector 81"/>
            <p:cNvCxnSpPr>
              <a:stCxn id="3" idx="1"/>
            </p:cNvCxnSpPr>
            <p:nvPr/>
          </p:nvCxnSpPr>
          <p:spPr>
            <a:xfrm rot="5400000" flipH="1" flipV="1">
              <a:off x="6075362" y="3709145"/>
              <a:ext cx="1003818" cy="401051"/>
            </a:xfrm>
            <a:prstGeom prst="bentConnector3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Elbow Connector 82"/>
            <p:cNvCxnSpPr>
              <a:stCxn id="14" idx="1"/>
              <a:endCxn id="80" idx="3"/>
            </p:cNvCxnSpPr>
            <p:nvPr/>
          </p:nvCxnSpPr>
          <p:spPr>
            <a:xfrm rot="10800000">
              <a:off x="6998991" y="3252014"/>
              <a:ext cx="353651" cy="39995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202827" y="1300428"/>
              <a:ext cx="663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Online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301856" y="1866594"/>
              <a:ext cx="1096039" cy="3562493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30742" y="834088"/>
              <a:ext cx="489566" cy="820022"/>
            </a:xfrm>
            <a:prstGeom prst="rect">
              <a:avLst/>
            </a:prstGeom>
          </p:spPr>
        </p:pic>
        <p:sp>
          <p:nvSpPr>
            <p:cNvPr id="97" name="Rectangle 96"/>
            <p:cNvSpPr/>
            <p:nvPr/>
          </p:nvSpPr>
          <p:spPr>
            <a:xfrm>
              <a:off x="7301856" y="1866594"/>
              <a:ext cx="1096039" cy="3562493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74061" y="2707105"/>
              <a:ext cx="2024180" cy="1704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HDFS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9427" y="4674502"/>
              <a:ext cx="286324" cy="5364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</p:pic>
        <p:cxnSp>
          <p:nvCxnSpPr>
            <p:cNvPr id="62" name="Elbow Connector 61"/>
            <p:cNvCxnSpPr/>
            <p:nvPr/>
          </p:nvCxnSpPr>
          <p:spPr>
            <a:xfrm flipV="1">
              <a:off x="1421414" y="4233028"/>
              <a:ext cx="435037" cy="40249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lbow Connector 63"/>
            <p:cNvCxnSpPr>
              <a:stCxn id="60" idx="3"/>
            </p:cNvCxnSpPr>
            <p:nvPr/>
          </p:nvCxnSpPr>
          <p:spPr>
            <a:xfrm flipV="1">
              <a:off x="2355751" y="4459058"/>
              <a:ext cx="183275" cy="483677"/>
            </a:xfrm>
            <a:prstGeom prst="bentConnector2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562562" y="2983355"/>
              <a:ext cx="97699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Batch Data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6" cstate="hq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5685" y="4523882"/>
              <a:ext cx="529381" cy="5293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</p:pic>
        <p:sp>
          <p:nvSpPr>
            <p:cNvPr id="654" name="Rectangle 653"/>
            <p:cNvSpPr/>
            <p:nvPr/>
          </p:nvSpPr>
          <p:spPr>
            <a:xfrm>
              <a:off x="4687331" y="4361114"/>
              <a:ext cx="163751" cy="9366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400" dirty="0"/>
                <a:t>HDFS</a:t>
              </a:r>
              <a:endParaRPr lang="en-US" sz="1400" dirty="0"/>
            </a:p>
          </p:txBody>
        </p:sp>
      </p:grpSp>
      <p:grpSp>
        <p:nvGrpSpPr>
          <p:cNvPr id="11" name="Group 10" title="mainframe/hdfs"/>
          <p:cNvGrpSpPr/>
          <p:nvPr/>
        </p:nvGrpSpPr>
        <p:grpSpPr>
          <a:xfrm>
            <a:off x="2090359" y="2598165"/>
            <a:ext cx="3342435" cy="2829790"/>
            <a:chOff x="564195" y="2599299"/>
            <a:chExt cx="3342435" cy="2829790"/>
          </a:xfrm>
        </p:grpSpPr>
        <p:cxnSp>
          <p:nvCxnSpPr>
            <p:cNvPr id="147" name="Elbow Connector 146"/>
            <p:cNvCxnSpPr/>
            <p:nvPr/>
          </p:nvCxnSpPr>
          <p:spPr>
            <a:xfrm rot="16200000" flipH="1">
              <a:off x="1056073" y="2194647"/>
              <a:ext cx="396360" cy="1205664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Rectangle 151"/>
            <p:cNvSpPr/>
            <p:nvPr/>
          </p:nvSpPr>
          <p:spPr>
            <a:xfrm>
              <a:off x="1882450" y="2713599"/>
              <a:ext cx="2024180" cy="17044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HDFS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7816" y="4680996"/>
              <a:ext cx="286324" cy="5364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</p:pic>
        <p:sp>
          <p:nvSpPr>
            <p:cNvPr id="156" name="TextBox 155"/>
            <p:cNvSpPr txBox="1"/>
            <p:nvPr/>
          </p:nvSpPr>
          <p:spPr>
            <a:xfrm>
              <a:off x="570951" y="2989849"/>
              <a:ext cx="97699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Batch Data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16" cstate="hq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4074" y="4530376"/>
              <a:ext cx="529381" cy="5293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</p:pic>
        <p:sp>
          <p:nvSpPr>
            <p:cNvPr id="158" name="Rectangle 157"/>
            <p:cNvSpPr/>
            <p:nvPr/>
          </p:nvSpPr>
          <p:spPr>
            <a:xfrm>
              <a:off x="1882450" y="2713599"/>
              <a:ext cx="2024180" cy="1704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r"/>
              <a:r>
                <a:rPr lang="en-US" dirty="0"/>
                <a:t>HDFS</a:t>
              </a:r>
              <a:endParaRPr lang="en-US" dirty="0"/>
            </a:p>
          </p:txBody>
        </p:sp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7816" y="4680996"/>
              <a:ext cx="286324" cy="536465"/>
            </a:xfrm>
            <a:prstGeom prst="rect">
              <a:avLst/>
            </a:prstGeom>
          </p:spPr>
        </p:pic>
        <p:cxnSp>
          <p:nvCxnSpPr>
            <p:cNvPr id="160" name="Elbow Connector 159"/>
            <p:cNvCxnSpPr/>
            <p:nvPr/>
          </p:nvCxnSpPr>
          <p:spPr>
            <a:xfrm flipV="1">
              <a:off x="1420831" y="4235185"/>
              <a:ext cx="435037" cy="402492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Elbow Connector 160"/>
            <p:cNvCxnSpPr/>
            <p:nvPr/>
          </p:nvCxnSpPr>
          <p:spPr>
            <a:xfrm flipV="1">
              <a:off x="2383707" y="4429266"/>
              <a:ext cx="147416" cy="531158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/>
            <p:cNvSpPr txBox="1"/>
            <p:nvPr/>
          </p:nvSpPr>
          <p:spPr>
            <a:xfrm>
              <a:off x="1383754" y="5059757"/>
              <a:ext cx="1024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Analytics</a:t>
              </a:r>
              <a:endParaRPr lang="en-US" dirty="0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64195" y="2988568"/>
              <a:ext cx="9769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Batch Data</a:t>
              </a:r>
              <a:endParaRPr lang="en-US" sz="1400" dirty="0"/>
            </a:p>
          </p:txBody>
        </p:sp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4074" y="4530376"/>
              <a:ext cx="529381" cy="529381"/>
            </a:xfrm>
            <a:prstGeom prst="rect">
              <a:avLst/>
            </a:prstGeom>
          </p:spPr>
        </p:pic>
        <p:grpSp>
          <p:nvGrpSpPr>
            <p:cNvPr id="165" name="Group 164"/>
            <p:cNvGrpSpPr/>
            <p:nvPr/>
          </p:nvGrpSpPr>
          <p:grpSpPr>
            <a:xfrm>
              <a:off x="1894417" y="2730073"/>
              <a:ext cx="928295" cy="684181"/>
              <a:chOff x="2233552" y="2058101"/>
              <a:chExt cx="847765" cy="610391"/>
            </a:xfrm>
          </p:grpSpPr>
          <p:pic>
            <p:nvPicPr>
              <p:cNvPr id="172" name="Picture 171"/>
              <p:cNvPicPr>
                <a:picLocks noChangeAspect="1"/>
              </p:cNvPicPr>
              <p:nvPr/>
            </p:nvPicPr>
            <p:blipFill>
              <a:blip r:embed="rId2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04683" y="2556524"/>
                <a:ext cx="476460" cy="111968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pic>
            <p:nvPicPr>
              <p:cNvPr id="173" name="Picture 172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33552" y="2058101"/>
                <a:ext cx="847765" cy="610390"/>
              </a:xfrm>
              <a:prstGeom prst="rect">
                <a:avLst/>
              </a:prstGeom>
              <a:ln w="12700">
                <a:solidFill>
                  <a:srgbClr val="FF0000"/>
                </a:solidFill>
              </a:ln>
              <a:effectLst>
                <a:outerShdw blurRad="25400" dist="114300" dir="19020000" sy="23000" kx="-1200000" algn="bl" rotWithShape="0">
                  <a:prstClr val="black">
                    <a:alpha val="72000"/>
                  </a:prstClr>
                </a:outerShdw>
              </a:effectLst>
            </p:spPr>
          </p:pic>
        </p:grpSp>
        <p:sp>
          <p:nvSpPr>
            <p:cNvPr id="166" name="TextBox 165"/>
            <p:cNvSpPr txBox="1"/>
            <p:nvPr/>
          </p:nvSpPr>
          <p:spPr>
            <a:xfrm>
              <a:off x="3170689" y="3258508"/>
              <a:ext cx="6703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Landing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67" name="Elbow Connector 166"/>
            <p:cNvCxnSpPr/>
            <p:nvPr/>
          </p:nvCxnSpPr>
          <p:spPr>
            <a:xfrm>
              <a:off x="2822712" y="3072163"/>
              <a:ext cx="683165" cy="186345"/>
            </a:xfrm>
            <a:prstGeom prst="bentConnector2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3186830" y="3680949"/>
              <a:ext cx="6380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Staging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077816" y="4009936"/>
              <a:ext cx="7312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Enriched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70" name="Elbow Connector 169"/>
            <p:cNvCxnSpPr/>
            <p:nvPr/>
          </p:nvCxnSpPr>
          <p:spPr>
            <a:xfrm rot="5400000">
              <a:off x="3433148" y="3608220"/>
              <a:ext cx="145442" cy="17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Elbow Connector 170"/>
            <p:cNvCxnSpPr/>
            <p:nvPr/>
          </p:nvCxnSpPr>
          <p:spPr>
            <a:xfrm rot="10800000" flipV="1">
              <a:off x="2443462" y="3819448"/>
              <a:ext cx="743369" cy="190487"/>
            </a:xfrm>
            <a:prstGeom prst="bentConnector2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 title="flafka"/>
          <p:cNvGrpSpPr/>
          <p:nvPr/>
        </p:nvGrpSpPr>
        <p:grpSpPr>
          <a:xfrm>
            <a:off x="2167033" y="1300428"/>
            <a:ext cx="6028673" cy="3431992"/>
            <a:chOff x="643032" y="1300428"/>
            <a:chExt cx="6028673" cy="3431992"/>
          </a:xfrm>
        </p:grpSpPr>
        <p:sp>
          <p:nvSpPr>
            <p:cNvPr id="175" name="Rectangle 174"/>
            <p:cNvSpPr/>
            <p:nvPr/>
          </p:nvSpPr>
          <p:spPr>
            <a:xfrm>
              <a:off x="5280527" y="2479842"/>
              <a:ext cx="1029368" cy="200526"/>
            </a:xfrm>
            <a:prstGeom prst="rect">
              <a:avLst/>
            </a:prstGeom>
            <a:pattFill prst="ltVert">
              <a:fgClr>
                <a:schemeClr val="tx2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1043" y="2077819"/>
              <a:ext cx="369300" cy="402023"/>
            </a:xfrm>
            <a:prstGeom prst="rect">
              <a:avLst/>
            </a:prstGeom>
          </p:spPr>
        </p:pic>
        <p:sp>
          <p:nvSpPr>
            <p:cNvPr id="177" name="Direct Access Storage 176"/>
            <p:cNvSpPr/>
            <p:nvPr/>
          </p:nvSpPr>
          <p:spPr>
            <a:xfrm>
              <a:off x="2814323" y="1430421"/>
              <a:ext cx="821887" cy="294105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MQ</a:t>
              </a:r>
              <a:endParaRPr lang="en-US" sz="1100" dirty="0"/>
            </a:p>
          </p:txBody>
        </p:sp>
        <p:cxnSp>
          <p:nvCxnSpPr>
            <p:cNvPr id="178" name="Elbow Connector 177"/>
            <p:cNvCxnSpPr/>
            <p:nvPr/>
          </p:nvCxnSpPr>
          <p:spPr>
            <a:xfrm>
              <a:off x="3636210" y="1577474"/>
              <a:ext cx="989263" cy="1002631"/>
            </a:xfrm>
            <a:prstGeom prst="bentConnector3">
              <a:avLst>
                <a:gd name="adj1" fmla="val 66216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Elbow Connector 178"/>
            <p:cNvCxnSpPr/>
            <p:nvPr/>
          </p:nvCxnSpPr>
          <p:spPr>
            <a:xfrm flipH="1">
              <a:off x="5880112" y="2580105"/>
              <a:ext cx="429783" cy="485763"/>
            </a:xfrm>
            <a:prstGeom prst="bentConnector4">
              <a:avLst>
                <a:gd name="adj1" fmla="val -53190"/>
                <a:gd name="adj2" fmla="val 6032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Elbow Connector 179"/>
            <p:cNvCxnSpPr/>
            <p:nvPr/>
          </p:nvCxnSpPr>
          <p:spPr>
            <a:xfrm rot="16200000" flipH="1">
              <a:off x="5221626" y="3978353"/>
              <a:ext cx="1412553" cy="95581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Elbow Connector 180"/>
            <p:cNvCxnSpPr/>
            <p:nvPr/>
          </p:nvCxnSpPr>
          <p:spPr>
            <a:xfrm rot="5400000" flipH="1" flipV="1">
              <a:off x="1594573" y="625934"/>
              <a:ext cx="268209" cy="2171291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6020" y="2364401"/>
              <a:ext cx="429785" cy="429785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3207" y="2990675"/>
              <a:ext cx="429785" cy="429785"/>
            </a:xfrm>
            <a:prstGeom prst="rect">
              <a:avLst/>
            </a:prstGeom>
          </p:spPr>
        </p:pic>
        <p:sp>
          <p:nvSpPr>
            <p:cNvPr id="184" name="TextBox 183"/>
            <p:cNvSpPr txBox="1"/>
            <p:nvPr/>
          </p:nvSpPr>
          <p:spPr>
            <a:xfrm>
              <a:off x="1202827" y="1300428"/>
              <a:ext cx="6639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Online</a:t>
              </a:r>
              <a:endParaRPr lang="en-US" sz="1400" dirty="0"/>
            </a:p>
          </p:txBody>
        </p:sp>
        <p:cxnSp>
          <p:nvCxnSpPr>
            <p:cNvPr id="185" name="Elbow Connector 184"/>
            <p:cNvCxnSpPr/>
            <p:nvPr/>
          </p:nvCxnSpPr>
          <p:spPr>
            <a:xfrm>
              <a:off x="5964092" y="3192868"/>
              <a:ext cx="306634" cy="230962"/>
            </a:xfrm>
            <a:prstGeom prst="bentConnector2">
              <a:avLst/>
            </a:prstGeom>
            <a:ln>
              <a:prstDash val="sysDot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9746" y="3423830"/>
              <a:ext cx="801959" cy="197952"/>
            </a:xfrm>
            <a:prstGeom prst="rect">
              <a:avLst/>
            </a:prstGeom>
          </p:spPr>
        </p:pic>
        <p:cxnSp>
          <p:nvCxnSpPr>
            <p:cNvPr id="187" name="Elbow Connector 186"/>
            <p:cNvCxnSpPr/>
            <p:nvPr/>
          </p:nvCxnSpPr>
          <p:spPr>
            <a:xfrm>
              <a:off x="4959684" y="2592805"/>
              <a:ext cx="320843" cy="12700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Elbow Connector 187"/>
            <p:cNvCxnSpPr/>
            <p:nvPr/>
          </p:nvCxnSpPr>
          <p:spPr>
            <a:xfrm rot="10800000" flipV="1">
              <a:off x="3898241" y="3192869"/>
              <a:ext cx="1686866" cy="23733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TextBox 188"/>
            <p:cNvSpPr txBox="1"/>
            <p:nvPr/>
          </p:nvSpPr>
          <p:spPr>
            <a:xfrm>
              <a:off x="4574758" y="3189865"/>
              <a:ext cx="865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Data Sink</a:t>
              </a:r>
              <a:endParaRPr lang="en-US" sz="1400" dirty="0"/>
            </a:p>
          </p:txBody>
        </p:sp>
      </p:grpSp>
      <p:grpSp>
        <p:nvGrpSpPr>
          <p:cNvPr id="190" name="Group 189" title="batch"/>
          <p:cNvGrpSpPr/>
          <p:nvPr/>
        </p:nvGrpSpPr>
        <p:grpSpPr>
          <a:xfrm>
            <a:off x="5422241" y="3559343"/>
            <a:ext cx="2081068" cy="1780809"/>
            <a:chOff x="3908073" y="3559342"/>
            <a:chExt cx="2081068" cy="1780809"/>
          </a:xfrm>
        </p:grpSpPr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4293" y="4679498"/>
              <a:ext cx="509996" cy="270812"/>
            </a:xfrm>
            <a:prstGeom prst="rect">
              <a:avLst/>
            </a:prstGeom>
          </p:spPr>
        </p:pic>
        <p:cxnSp>
          <p:nvCxnSpPr>
            <p:cNvPr id="192" name="Elbow Connector 191"/>
            <p:cNvCxnSpPr>
              <a:stCxn id="25" idx="3"/>
              <a:endCxn id="654" idx="1"/>
            </p:cNvCxnSpPr>
            <p:nvPr/>
          </p:nvCxnSpPr>
          <p:spPr>
            <a:xfrm>
              <a:off x="3908073" y="3559342"/>
              <a:ext cx="789090" cy="1270108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Elbow Connector 192"/>
            <p:cNvCxnSpPr>
              <a:endCxn id="191" idx="2"/>
            </p:cNvCxnSpPr>
            <p:nvPr/>
          </p:nvCxnSpPr>
          <p:spPr>
            <a:xfrm flipV="1">
              <a:off x="5394289" y="4732421"/>
              <a:ext cx="581404" cy="82483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TextBox 193"/>
            <p:cNvSpPr txBox="1"/>
            <p:nvPr/>
          </p:nvSpPr>
          <p:spPr>
            <a:xfrm>
              <a:off x="4425783" y="4053337"/>
              <a:ext cx="6567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DistCp</a:t>
              </a:r>
              <a:endParaRPr lang="en-US" sz="1400" dirty="0"/>
            </a:p>
          </p:txBody>
        </p:sp>
        <p:grpSp>
          <p:nvGrpSpPr>
            <p:cNvPr id="195" name="Group 194"/>
            <p:cNvGrpSpPr/>
            <p:nvPr/>
          </p:nvGrpSpPr>
          <p:grpSpPr>
            <a:xfrm>
              <a:off x="4455518" y="3726348"/>
              <a:ext cx="577845" cy="375689"/>
              <a:chOff x="2233552" y="2058101"/>
              <a:chExt cx="847765" cy="610391"/>
            </a:xfrm>
          </p:grpSpPr>
          <p:pic>
            <p:nvPicPr>
              <p:cNvPr id="199" name="Picture 198"/>
              <p:cNvPicPr>
                <a:picLocks noChangeAspect="1"/>
              </p:cNvPicPr>
              <p:nvPr/>
            </p:nvPicPr>
            <p:blipFill>
              <a:blip r:embed="rId2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04683" y="2556524"/>
                <a:ext cx="476460" cy="111968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pic>
            <p:nvPicPr>
              <p:cNvPr id="200" name="Picture 199"/>
              <p:cNvPicPr>
                <a:picLocks noChangeAspect="1"/>
              </p:cNvPicPr>
              <p:nvPr/>
            </p:nvPicPr>
            <p:blipFill>
              <a:blip r:embed="rId2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33552" y="2058101"/>
                <a:ext cx="847765" cy="610390"/>
              </a:xfrm>
              <a:prstGeom prst="rect">
                <a:avLst/>
              </a:prstGeom>
              <a:ln w="12700">
                <a:solidFill>
                  <a:srgbClr val="FF0000"/>
                </a:solidFill>
              </a:ln>
              <a:effectLst>
                <a:outerShdw blurRad="25400" dist="114300" dir="19020000" sy="23000" kx="-1200000" algn="bl" rotWithShape="0">
                  <a:prstClr val="black">
                    <a:alpha val="72000"/>
                  </a:prstClr>
                </a:outerShdw>
              </a:effectLst>
            </p:spPr>
          </p:pic>
        </p:grpSp>
        <p:pic>
          <p:nvPicPr>
            <p:cNvPr id="196" name="Picture 195"/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7182" y="5142199"/>
              <a:ext cx="801959" cy="197952"/>
            </a:xfrm>
            <a:prstGeom prst="rect">
              <a:avLst/>
            </a:prstGeom>
          </p:spPr>
        </p:pic>
        <p:cxnSp>
          <p:nvCxnSpPr>
            <p:cNvPr id="197" name="Elbow Connector 196"/>
            <p:cNvCxnSpPr/>
            <p:nvPr/>
          </p:nvCxnSpPr>
          <p:spPr>
            <a:xfrm rot="16200000" flipV="1">
              <a:off x="5263829" y="4817866"/>
              <a:ext cx="191889" cy="456778"/>
            </a:xfrm>
            <a:prstGeom prst="bentConnector3">
              <a:avLst>
                <a:gd name="adj1" fmla="val 50000"/>
              </a:avLst>
            </a:prstGeom>
            <a:ln>
              <a:prstDash val="sysDot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Rectangle 197"/>
            <p:cNvSpPr/>
            <p:nvPr/>
          </p:nvSpPr>
          <p:spPr>
            <a:xfrm>
              <a:off x="4688112" y="4376670"/>
              <a:ext cx="163751" cy="9366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400" dirty="0"/>
                <a:t>HDFS</a:t>
              </a:r>
              <a:endParaRPr lang="en-US" sz="1400" dirty="0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7499694" y="3140241"/>
            <a:ext cx="1023297" cy="1913022"/>
            <a:chOff x="5975693" y="3140241"/>
            <a:chExt cx="1023297" cy="1913022"/>
          </a:xfrm>
        </p:grpSpPr>
        <p:sp>
          <p:nvSpPr>
            <p:cNvPr id="202" name="Can 201"/>
            <p:cNvSpPr/>
            <p:nvPr/>
          </p:nvSpPr>
          <p:spPr>
            <a:xfrm>
              <a:off x="5975693" y="4411579"/>
              <a:ext cx="802105" cy="641684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Hbase</a:t>
              </a:r>
              <a:endParaRPr lang="en-US" dirty="0"/>
            </a:p>
          </p:txBody>
        </p:sp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6605" y="3140241"/>
              <a:ext cx="442385" cy="223545"/>
            </a:xfrm>
            <a:prstGeom prst="rect">
              <a:avLst/>
            </a:prstGeom>
          </p:spPr>
        </p:pic>
        <p:cxnSp>
          <p:nvCxnSpPr>
            <p:cNvPr id="204" name="Elbow Connector 203"/>
            <p:cNvCxnSpPr/>
            <p:nvPr/>
          </p:nvCxnSpPr>
          <p:spPr>
            <a:xfrm rot="5400000" flipH="1" flipV="1">
              <a:off x="6075362" y="3709145"/>
              <a:ext cx="1003818" cy="401051"/>
            </a:xfrm>
            <a:prstGeom prst="bentConnector3">
              <a:avLst/>
            </a:prstGeom>
            <a:ln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4410150" y="4424279"/>
            <a:ext cx="3490596" cy="1578518"/>
            <a:chOff x="2886150" y="4424279"/>
            <a:chExt cx="3490596" cy="1578518"/>
          </a:xfrm>
        </p:grpSpPr>
        <p:grpSp>
          <p:nvGrpSpPr>
            <p:cNvPr id="205" name="Group 204"/>
            <p:cNvGrpSpPr/>
            <p:nvPr/>
          </p:nvGrpSpPr>
          <p:grpSpPr>
            <a:xfrm>
              <a:off x="2886150" y="4424279"/>
              <a:ext cx="3490596" cy="1578518"/>
              <a:chOff x="2886150" y="4424279"/>
              <a:chExt cx="3490596" cy="1578518"/>
            </a:xfrm>
          </p:grpSpPr>
          <p:sp>
            <p:nvSpPr>
              <p:cNvPr id="206" name="TextBox 205"/>
              <p:cNvSpPr txBox="1"/>
              <p:nvPr/>
            </p:nvSpPr>
            <p:spPr>
              <a:xfrm>
                <a:off x="3456008" y="5633465"/>
                <a:ext cx="1823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Data Certification</a:t>
                </a:r>
                <a:endParaRPr lang="en-US" dirty="0"/>
              </a:p>
            </p:txBody>
          </p:sp>
          <p:cxnSp>
            <p:nvCxnSpPr>
              <p:cNvPr id="207" name="Elbow Connector 206"/>
              <p:cNvCxnSpPr/>
              <p:nvPr/>
            </p:nvCxnSpPr>
            <p:spPr>
              <a:xfrm rot="5400000">
                <a:off x="5447294" y="4898511"/>
                <a:ext cx="762000" cy="1096905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Elbow Connector 207"/>
              <p:cNvCxnSpPr/>
              <p:nvPr/>
            </p:nvCxnSpPr>
            <p:spPr>
              <a:xfrm rot="16200000" flipH="1">
                <a:off x="2469237" y="4841192"/>
                <a:ext cx="1403684" cy="569857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7496" y="4483610"/>
              <a:ext cx="590289" cy="423819"/>
            </a:xfrm>
            <a:prstGeom prst="rect">
              <a:avLst/>
            </a:prstGeom>
          </p:spPr>
        </p:pic>
      </p:grpSp>
      <p:grpSp>
        <p:nvGrpSpPr>
          <p:cNvPr id="209" name="Group 208"/>
          <p:cNvGrpSpPr/>
          <p:nvPr/>
        </p:nvGrpSpPr>
        <p:grpSpPr>
          <a:xfrm>
            <a:off x="8301800" y="837186"/>
            <a:ext cx="2239295" cy="4591902"/>
            <a:chOff x="6777799" y="837186"/>
            <a:chExt cx="2239295" cy="4591902"/>
          </a:xfrm>
        </p:grpSpPr>
        <p:grpSp>
          <p:nvGrpSpPr>
            <p:cNvPr id="210" name="Group 209"/>
            <p:cNvGrpSpPr/>
            <p:nvPr/>
          </p:nvGrpSpPr>
          <p:grpSpPr>
            <a:xfrm>
              <a:off x="8530742" y="837186"/>
              <a:ext cx="486352" cy="660432"/>
              <a:chOff x="5508104" y="495677"/>
              <a:chExt cx="2808312" cy="5597712"/>
            </a:xfrm>
            <a:effectLst>
              <a:reflection stA="45000" endPos="16000" dist="50800" dir="5400000" sy="-100000" algn="bl" rotWithShape="0"/>
            </a:effectLst>
          </p:grpSpPr>
          <p:grpSp>
            <p:nvGrpSpPr>
              <p:cNvPr id="220" name="Group 219"/>
              <p:cNvGrpSpPr/>
              <p:nvPr/>
            </p:nvGrpSpPr>
            <p:grpSpPr>
              <a:xfrm>
                <a:off x="5508104" y="495677"/>
                <a:ext cx="2808312" cy="5597712"/>
                <a:chOff x="3923928" y="2852936"/>
                <a:chExt cx="1306086" cy="2603376"/>
              </a:xfrm>
              <a:solidFill>
                <a:schemeClr val="bg1"/>
              </a:solidFill>
            </p:grpSpPr>
            <p:pic>
              <p:nvPicPr>
                <p:cNvPr id="222" name="Picture 221"/>
                <p:cNvPicPr>
                  <a:picLocks noChangeAspect="1"/>
                </p:cNvPicPr>
                <p:nvPr/>
              </p:nvPicPr>
              <p:blipFill>
                <a:blip r:embed="rId30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3928" y="2852936"/>
                  <a:ext cx="1306086" cy="2603376"/>
                </a:xfrm>
                <a:prstGeom prst="rect">
                  <a:avLst/>
                </a:prstGeom>
                <a:grpFill/>
              </p:spPr>
            </p:pic>
            <p:sp>
              <p:nvSpPr>
                <p:cNvPr id="223" name="Rectangle 222"/>
                <p:cNvSpPr/>
                <p:nvPr/>
              </p:nvSpPr>
              <p:spPr>
                <a:xfrm>
                  <a:off x="4020446" y="3166080"/>
                  <a:ext cx="1116000" cy="1980000"/>
                </a:xfrm>
                <a:prstGeom prst="rect">
                  <a:avLst/>
                </a:prstGeom>
                <a:grp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anchor="ctr" anchorCtr="1"/>
                <a:lstStyle/>
                <a:p>
                  <a:pPr algn="ctr">
                    <a:defRPr/>
                  </a:pPr>
                  <a:endParaRPr lang="en-GB" sz="1200" b="1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p:grpSp>
          <p:pic>
            <p:nvPicPr>
              <p:cNvPr id="221" name="Picture 220"/>
              <p:cNvPicPr>
                <a:picLocks noChangeAspect="1"/>
              </p:cNvPicPr>
              <p:nvPr/>
            </p:nvPicPr>
            <p:blipFill>
              <a:blip r:embed="rId3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08318" y="1168991"/>
                <a:ext cx="2406910" cy="4272264"/>
              </a:xfrm>
              <a:prstGeom prst="rect">
                <a:avLst/>
              </a:prstGeom>
            </p:spPr>
          </p:pic>
        </p:grpSp>
        <p:sp>
          <p:nvSpPr>
            <p:cNvPr id="211" name="Rectangle 210"/>
            <p:cNvSpPr/>
            <p:nvPr/>
          </p:nvSpPr>
          <p:spPr>
            <a:xfrm>
              <a:off x="7352641" y="1874848"/>
              <a:ext cx="240632" cy="35542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Data Layer API</a:t>
              </a:r>
              <a:endParaRPr lang="en-US" dirty="0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7718936" y="1873088"/>
              <a:ext cx="240632" cy="35542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Business Layer API</a:t>
              </a:r>
              <a:endParaRPr lang="en-US" dirty="0"/>
            </a:p>
          </p:txBody>
        </p:sp>
        <p:cxnSp>
          <p:nvCxnSpPr>
            <p:cNvPr id="213" name="Elbow Connector 212"/>
            <p:cNvCxnSpPr/>
            <p:nvPr/>
          </p:nvCxnSpPr>
          <p:spPr>
            <a:xfrm rot="5400000">
              <a:off x="7568974" y="2437128"/>
              <a:ext cx="2048638" cy="390793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9722" y="4596965"/>
              <a:ext cx="805771" cy="805771"/>
            </a:xfrm>
            <a:prstGeom prst="rect">
              <a:avLst/>
            </a:prstGeom>
          </p:spPr>
        </p:pic>
        <p:cxnSp>
          <p:nvCxnSpPr>
            <p:cNvPr id="215" name="Elbow Connector 214"/>
            <p:cNvCxnSpPr/>
            <p:nvPr/>
          </p:nvCxnSpPr>
          <p:spPr>
            <a:xfrm rot="10800000">
              <a:off x="7959568" y="3650209"/>
              <a:ext cx="152254" cy="6635"/>
            </a:xfrm>
            <a:prstGeom prst="bentConnector3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Elbow Connector 215"/>
            <p:cNvCxnSpPr/>
            <p:nvPr/>
          </p:nvCxnSpPr>
          <p:spPr>
            <a:xfrm rot="10800000" flipV="1">
              <a:off x="7593274" y="3650208"/>
              <a:ext cx="125663" cy="1760"/>
            </a:xfrm>
            <a:prstGeom prst="bentConnector3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Rectangle 216"/>
            <p:cNvSpPr/>
            <p:nvPr/>
          </p:nvSpPr>
          <p:spPr>
            <a:xfrm>
              <a:off x="8111822" y="2829228"/>
              <a:ext cx="286074" cy="165523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Middleware</a:t>
              </a:r>
              <a:endParaRPr lang="en-US" dirty="0"/>
            </a:p>
          </p:txBody>
        </p:sp>
        <p:cxnSp>
          <p:nvCxnSpPr>
            <p:cNvPr id="218" name="Elbow Connector 217"/>
            <p:cNvCxnSpPr/>
            <p:nvPr/>
          </p:nvCxnSpPr>
          <p:spPr>
            <a:xfrm rot="10800000" flipV="1">
              <a:off x="6777799" y="3651967"/>
              <a:ext cx="574843" cy="1080453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Elbow Connector 218"/>
            <p:cNvCxnSpPr/>
            <p:nvPr/>
          </p:nvCxnSpPr>
          <p:spPr>
            <a:xfrm rot="10800000">
              <a:off x="6998991" y="3252014"/>
              <a:ext cx="353651" cy="399954"/>
            </a:xfrm>
            <a:prstGeom prst="bentConnector3">
              <a:avLst>
                <a:gd name="adj1" fmla="val 50000"/>
              </a:avLst>
            </a:prstGeom>
            <a:ln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332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12913" y="2190335"/>
            <a:ext cx="2545997" cy="3349196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965" b="1" dirty="0">
                <a:solidFill>
                  <a:schemeClr val="bg1"/>
                </a:solidFill>
              </a:rPr>
              <a:t>Data Centre 1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1789" y="2183444"/>
            <a:ext cx="2545997" cy="3349196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965" b="1" dirty="0">
                <a:solidFill>
                  <a:schemeClr val="bg1"/>
                </a:solidFill>
              </a:rPr>
              <a:t>Data Centre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59254" y="2492050"/>
            <a:ext cx="2245352" cy="132122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965" b="1" dirty="0">
                <a:solidFill>
                  <a:schemeClr val="tx1"/>
                </a:solidFill>
              </a:rPr>
              <a:t>Operational cluster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56498" y="3919353"/>
            <a:ext cx="2245352" cy="15044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965" b="1" dirty="0">
                <a:solidFill>
                  <a:schemeClr val="tx1"/>
                </a:solidFill>
              </a:rPr>
              <a:t>Analytics cluster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4364585" y="2771728"/>
            <a:ext cx="535568" cy="96439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5" dirty="0">
                <a:solidFill>
                  <a:schemeClr val="tx1"/>
                </a:solidFill>
              </a:rPr>
              <a:t>HDFS</a:t>
            </a:r>
          </a:p>
          <a:p>
            <a:pPr algn="ctr"/>
            <a:r>
              <a:rPr lang="en-GB" sz="965" dirty="0" err="1">
                <a:solidFill>
                  <a:schemeClr val="tx1"/>
                </a:solidFill>
              </a:rPr>
              <a:t>Hbase</a:t>
            </a:r>
            <a:endParaRPr lang="en-GB" sz="965" dirty="0">
              <a:solidFill>
                <a:schemeClr val="tx1"/>
              </a:solidFill>
            </a:endParaRPr>
          </a:p>
          <a:p>
            <a:pPr algn="ctr"/>
            <a:r>
              <a:rPr lang="en-GB" sz="965" dirty="0">
                <a:solidFill>
                  <a:schemeClr val="tx1"/>
                </a:solidFill>
              </a:rPr>
              <a:t>Kafka</a:t>
            </a:r>
          </a:p>
          <a:p>
            <a:pPr algn="ctr"/>
            <a:r>
              <a:rPr lang="en-GB" sz="965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5011390" y="2771728"/>
            <a:ext cx="535568" cy="96439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5" dirty="0">
                <a:solidFill>
                  <a:schemeClr val="tx1"/>
                </a:solidFill>
              </a:rPr>
              <a:t>HDFS</a:t>
            </a:r>
          </a:p>
          <a:p>
            <a:pPr algn="ctr"/>
            <a:r>
              <a:rPr lang="en-GB" sz="965" dirty="0" err="1">
                <a:solidFill>
                  <a:schemeClr val="tx1"/>
                </a:solidFill>
              </a:rPr>
              <a:t>Hbase</a:t>
            </a:r>
            <a:endParaRPr lang="en-GB" sz="965" dirty="0">
              <a:solidFill>
                <a:schemeClr val="tx1"/>
              </a:solidFill>
            </a:endParaRPr>
          </a:p>
          <a:p>
            <a:pPr algn="ctr"/>
            <a:r>
              <a:rPr lang="en-GB" sz="965" dirty="0">
                <a:solidFill>
                  <a:schemeClr val="tx1"/>
                </a:solidFill>
              </a:rPr>
              <a:t>Kafka</a:t>
            </a:r>
          </a:p>
          <a:p>
            <a:pPr algn="ctr"/>
            <a:r>
              <a:rPr lang="en-GB" sz="965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5671668" y="2771728"/>
            <a:ext cx="535568" cy="96439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5" dirty="0">
                <a:solidFill>
                  <a:schemeClr val="tx1"/>
                </a:solidFill>
              </a:rPr>
              <a:t>HDFS</a:t>
            </a:r>
          </a:p>
          <a:p>
            <a:pPr algn="ctr"/>
            <a:r>
              <a:rPr lang="en-GB" sz="965" dirty="0" err="1">
                <a:solidFill>
                  <a:schemeClr val="tx1"/>
                </a:solidFill>
              </a:rPr>
              <a:t>Hbase</a:t>
            </a:r>
            <a:endParaRPr lang="en-GB" sz="965" dirty="0">
              <a:solidFill>
                <a:schemeClr val="tx1"/>
              </a:solidFill>
            </a:endParaRPr>
          </a:p>
          <a:p>
            <a:pPr algn="ctr"/>
            <a:r>
              <a:rPr lang="en-GB" sz="965" dirty="0">
                <a:solidFill>
                  <a:schemeClr val="tx1"/>
                </a:solidFill>
              </a:rPr>
              <a:t>Kafka</a:t>
            </a:r>
          </a:p>
          <a:p>
            <a:pPr algn="ctr"/>
            <a:r>
              <a:rPr lang="en-GB" sz="965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4364585" y="4187343"/>
            <a:ext cx="529416" cy="115931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HDFS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Hive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Impala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5011390" y="4187343"/>
            <a:ext cx="535568" cy="115931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HDFS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Hive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Impala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71668" y="4187343"/>
            <a:ext cx="535568" cy="115931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HDFS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Hive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Impala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06091" y="2492050"/>
            <a:ext cx="2245352" cy="132122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GB" sz="965" b="1" dirty="0">
                <a:solidFill>
                  <a:schemeClr val="tx1"/>
                </a:solidFill>
              </a:rPr>
              <a:t>Operational cluster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03334" y="3919353"/>
            <a:ext cx="2245352" cy="15044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GB" sz="965" b="1" dirty="0">
                <a:solidFill>
                  <a:schemeClr val="tx1"/>
                </a:solidFill>
              </a:rPr>
              <a:t>Analytics cluster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11422" y="2771728"/>
            <a:ext cx="535568" cy="96439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5" dirty="0">
                <a:solidFill>
                  <a:schemeClr val="tx1"/>
                </a:solidFill>
              </a:rPr>
              <a:t>HDFS</a:t>
            </a:r>
          </a:p>
          <a:p>
            <a:pPr algn="ctr"/>
            <a:r>
              <a:rPr lang="en-GB" sz="965" dirty="0" err="1">
                <a:solidFill>
                  <a:schemeClr val="tx1"/>
                </a:solidFill>
              </a:rPr>
              <a:t>Hbase</a:t>
            </a:r>
            <a:endParaRPr lang="en-GB" sz="965" dirty="0">
              <a:solidFill>
                <a:schemeClr val="tx1"/>
              </a:solidFill>
            </a:endParaRPr>
          </a:p>
          <a:p>
            <a:pPr algn="ctr"/>
            <a:r>
              <a:rPr lang="en-GB" sz="965" dirty="0">
                <a:solidFill>
                  <a:schemeClr val="tx1"/>
                </a:solidFill>
              </a:rPr>
              <a:t>Kafka</a:t>
            </a:r>
          </a:p>
          <a:p>
            <a:pPr algn="ctr"/>
            <a:r>
              <a:rPr lang="en-GB" sz="965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58226" y="2771728"/>
            <a:ext cx="535568" cy="96439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5" dirty="0">
                <a:solidFill>
                  <a:schemeClr val="tx1"/>
                </a:solidFill>
              </a:rPr>
              <a:t>HDFS</a:t>
            </a:r>
          </a:p>
          <a:p>
            <a:pPr algn="ctr"/>
            <a:r>
              <a:rPr lang="en-GB" sz="965" dirty="0" err="1">
                <a:solidFill>
                  <a:schemeClr val="tx1"/>
                </a:solidFill>
              </a:rPr>
              <a:t>Hbase</a:t>
            </a:r>
            <a:endParaRPr lang="en-GB" sz="965" dirty="0">
              <a:solidFill>
                <a:schemeClr val="tx1"/>
              </a:solidFill>
            </a:endParaRPr>
          </a:p>
          <a:p>
            <a:pPr algn="ctr"/>
            <a:r>
              <a:rPr lang="en-GB" sz="965" dirty="0">
                <a:solidFill>
                  <a:schemeClr val="tx1"/>
                </a:solidFill>
              </a:rPr>
              <a:t>Kafka</a:t>
            </a:r>
          </a:p>
          <a:p>
            <a:pPr algn="ctr"/>
            <a:r>
              <a:rPr lang="en-GB" sz="965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18505" y="2771728"/>
            <a:ext cx="535568" cy="96439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5" dirty="0">
                <a:solidFill>
                  <a:schemeClr val="tx1"/>
                </a:solidFill>
              </a:rPr>
              <a:t>HDFS</a:t>
            </a:r>
          </a:p>
          <a:p>
            <a:pPr algn="ctr"/>
            <a:r>
              <a:rPr lang="en-GB" sz="965" dirty="0" err="1">
                <a:solidFill>
                  <a:schemeClr val="tx1"/>
                </a:solidFill>
              </a:rPr>
              <a:t>Hbase</a:t>
            </a:r>
            <a:endParaRPr lang="en-GB" sz="965" dirty="0">
              <a:solidFill>
                <a:schemeClr val="tx1"/>
              </a:solidFill>
            </a:endParaRPr>
          </a:p>
          <a:p>
            <a:pPr algn="ctr"/>
            <a:r>
              <a:rPr lang="en-GB" sz="965" dirty="0">
                <a:solidFill>
                  <a:schemeClr val="tx1"/>
                </a:solidFill>
              </a:rPr>
              <a:t>Kafka</a:t>
            </a:r>
          </a:p>
          <a:p>
            <a:pPr algn="ctr"/>
            <a:r>
              <a:rPr lang="en-GB" sz="965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11422" y="4187343"/>
            <a:ext cx="535568" cy="115931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HDFS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Hive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Impala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58226" y="4187343"/>
            <a:ext cx="535568" cy="115931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HDFS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Hive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Impala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18505" y="4187343"/>
            <a:ext cx="535568" cy="115931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HDFS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Hive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Impala</a:t>
            </a:r>
          </a:p>
          <a:p>
            <a:pPr algn="ctr"/>
            <a:r>
              <a:rPr lang="en-GB" sz="900" dirty="0">
                <a:solidFill>
                  <a:schemeClr val="tx1"/>
                </a:solidFill>
              </a:rPr>
              <a:t>…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040501" y="1511348"/>
            <a:ext cx="462908" cy="462908"/>
            <a:chOff x="1020748" y="857494"/>
            <a:chExt cx="864096" cy="864096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074962" y="857494"/>
              <a:ext cx="0" cy="86409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1452796" y="483930"/>
              <a:ext cx="0" cy="86409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696288" y="1505992"/>
            <a:ext cx="462908" cy="462908"/>
            <a:chOff x="7452320" y="803046"/>
            <a:chExt cx="864096" cy="864096"/>
          </a:xfrm>
        </p:grpSpPr>
        <p:cxnSp>
          <p:nvCxnSpPr>
            <p:cNvPr id="28" name="Straight Connector 27"/>
            <p:cNvCxnSpPr/>
            <p:nvPr/>
          </p:nvCxnSpPr>
          <p:spPr>
            <a:xfrm rot="5400000">
              <a:off x="7884368" y="436018"/>
              <a:ext cx="0" cy="86409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8242253" y="803046"/>
              <a:ext cx="0" cy="86409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2117653" y="1585144"/>
            <a:ext cx="952649" cy="49555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60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86" b="1" dirty="0">
                <a:solidFill>
                  <a:schemeClr val="tx1"/>
                </a:solidFill>
              </a:rPr>
              <a:t>Node resilient.</a:t>
            </a:r>
          </a:p>
          <a:p>
            <a:endParaRPr lang="en-GB" sz="1286" b="1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15848" y="2086628"/>
            <a:ext cx="952649" cy="49555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60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86" b="1" dirty="0">
                <a:solidFill>
                  <a:schemeClr val="tx1"/>
                </a:solidFill>
              </a:rPr>
              <a:t>Rack resilient.</a:t>
            </a:r>
          </a:p>
          <a:p>
            <a:endParaRPr lang="en-GB" sz="1286" b="1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10753" y="2605635"/>
            <a:ext cx="952649" cy="49555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60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86" b="1" dirty="0">
                <a:solidFill>
                  <a:schemeClr val="tx1"/>
                </a:solidFill>
              </a:rPr>
              <a:t>Cluster resilient.</a:t>
            </a:r>
          </a:p>
          <a:p>
            <a:endParaRPr lang="en-GB" sz="1286" b="1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08949" y="3107119"/>
            <a:ext cx="952649" cy="49555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60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86" b="1" dirty="0">
                <a:solidFill>
                  <a:schemeClr val="tx1"/>
                </a:solidFill>
              </a:rPr>
              <a:t>Data centre resilient.</a:t>
            </a:r>
          </a:p>
          <a:p>
            <a:endParaRPr lang="en-GB" sz="1286" b="1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030968" y="3199393"/>
            <a:ext cx="462908" cy="462908"/>
            <a:chOff x="1074962" y="5190780"/>
            <a:chExt cx="864096" cy="864096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1151100" y="5190780"/>
              <a:ext cx="0" cy="86409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V="1">
              <a:off x="1507010" y="5552397"/>
              <a:ext cx="0" cy="86409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2709895" y="3197395"/>
            <a:ext cx="462908" cy="462908"/>
            <a:chOff x="7452320" y="5187048"/>
            <a:chExt cx="864096" cy="864096"/>
          </a:xfrm>
        </p:grpSpPr>
        <p:cxnSp>
          <p:nvCxnSpPr>
            <p:cNvPr id="31" name="Straight Connector 30"/>
            <p:cNvCxnSpPr/>
            <p:nvPr/>
          </p:nvCxnSpPr>
          <p:spPr>
            <a:xfrm flipH="1" flipV="1">
              <a:off x="8240278" y="5187048"/>
              <a:ext cx="0" cy="86409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7884368" y="5552397"/>
              <a:ext cx="0" cy="86409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2042258" y="3842255"/>
            <a:ext cx="462908" cy="462908"/>
            <a:chOff x="1020748" y="836712"/>
            <a:chExt cx="864096" cy="864096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1074962" y="836712"/>
              <a:ext cx="0" cy="86409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52796" y="483930"/>
              <a:ext cx="0" cy="86409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709178" y="3848032"/>
            <a:ext cx="462908" cy="462908"/>
            <a:chOff x="7452320" y="803046"/>
            <a:chExt cx="864096" cy="864096"/>
          </a:xfrm>
        </p:grpSpPr>
        <p:cxnSp>
          <p:nvCxnSpPr>
            <p:cNvPr id="43" name="Straight Connector 42"/>
            <p:cNvCxnSpPr/>
            <p:nvPr/>
          </p:nvCxnSpPr>
          <p:spPr>
            <a:xfrm rot="5400000">
              <a:off x="7884368" y="436018"/>
              <a:ext cx="0" cy="86409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>
              <a:off x="8242253" y="803046"/>
              <a:ext cx="0" cy="86409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2130543" y="3927182"/>
            <a:ext cx="952649" cy="189857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60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286" b="1" dirty="0">
                <a:solidFill>
                  <a:schemeClr val="tx1"/>
                </a:solidFill>
              </a:rPr>
              <a:t>Security through encryption of customer data, restricted views and Sentry.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032726" y="5190374"/>
            <a:ext cx="462908" cy="462908"/>
            <a:chOff x="1074962" y="5190780"/>
            <a:chExt cx="864096" cy="864096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1151100" y="5190780"/>
              <a:ext cx="0" cy="86409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V="1">
              <a:off x="1507010" y="5552397"/>
              <a:ext cx="0" cy="86409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2722786" y="5188375"/>
            <a:ext cx="462908" cy="462908"/>
            <a:chOff x="7452320" y="5187048"/>
            <a:chExt cx="864096" cy="864096"/>
          </a:xfrm>
        </p:grpSpPr>
        <p:cxnSp>
          <p:nvCxnSpPr>
            <p:cNvPr id="53" name="Straight Connector 52"/>
            <p:cNvCxnSpPr/>
            <p:nvPr/>
          </p:nvCxnSpPr>
          <p:spPr>
            <a:xfrm flipH="1" flipV="1">
              <a:off x="8240278" y="5187048"/>
              <a:ext cx="0" cy="86409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 flipH="1" flipV="1">
              <a:off x="7884368" y="5552397"/>
              <a:ext cx="0" cy="86409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5671667" y="2538428"/>
            <a:ext cx="773609" cy="257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72" b="1" dirty="0">
                <a:latin typeface="Arial Black" panose="020B0A04020102020204" pitchFamily="34" charset="0"/>
              </a:rPr>
              <a:t>ACTIVE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65421" y="2532644"/>
            <a:ext cx="781569" cy="257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72" b="1" dirty="0">
                <a:latin typeface="Arial Black" panose="020B0A04020102020204" pitchFamily="34" charset="0"/>
              </a:rPr>
              <a:t>ACTIVE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664347" y="3936463"/>
            <a:ext cx="780928" cy="257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72" b="1" dirty="0">
                <a:latin typeface="Arial Black" panose="020B0A04020102020204" pitchFamily="34" charset="0"/>
              </a:rPr>
              <a:t>ACTIVE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858102" y="3930680"/>
            <a:ext cx="900124" cy="257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72" b="1" dirty="0">
                <a:latin typeface="Arial Black" panose="020B0A04020102020204" pitchFamily="34" charset="0"/>
              </a:rPr>
              <a:t>PASSIVE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012913" y="1827838"/>
            <a:ext cx="5284873" cy="278456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965" b="1" dirty="0">
                <a:solidFill>
                  <a:schemeClr val="bg1"/>
                </a:solidFill>
              </a:rPr>
              <a:t>APIs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012913" y="1461639"/>
            <a:ext cx="5284873" cy="278456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965" b="1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012913" y="5619391"/>
            <a:ext cx="2545997" cy="278456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965" b="1" dirty="0">
                <a:solidFill>
                  <a:schemeClr val="bg1"/>
                </a:solidFill>
              </a:rPr>
              <a:t>Exploitation tools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gray">
          <a:xfrm>
            <a:off x="2008580" y="857250"/>
            <a:ext cx="6356616" cy="62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 Black" panose="020B0A04020102020204" pitchFamily="34" charset="0"/>
              </a:rPr>
              <a:t>Santander UK Big data platform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Overview</a:t>
            </a: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gray">
          <a:xfrm>
            <a:off x="1496508" y="861539"/>
            <a:ext cx="4924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SzPct val="65000"/>
              <a:buFont typeface="Wingdings" pitchFamily="2" charset="2"/>
              <a:buNone/>
              <a:defRPr/>
            </a:pPr>
            <a:r>
              <a:rPr lang="es-ES" sz="3600" kern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	</a:t>
            </a:r>
            <a:endParaRPr lang="en-US" sz="3600" kern="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1631951" y="71439"/>
            <a:ext cx="84375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SzPct val="100000"/>
            </a:pPr>
            <a:r>
              <a:rPr lang="en-GB" sz="2400" b="1" dirty="0">
                <a:solidFill>
                  <a:srgbClr val="C00000"/>
                </a:solidFill>
                <a:sym typeface="Arial" charset="0"/>
              </a:rPr>
              <a:t>HA Description</a:t>
            </a:r>
            <a:endParaRPr lang="en-GB" sz="2400" b="1" dirty="0">
              <a:solidFill>
                <a:srgbClr val="C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05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 animBg="1"/>
      <p:bldP spid="12" grpId="0" animBg="1"/>
      <p:bldP spid="5" grpId="0" animBg="1"/>
      <p:bldP spid="7" grpId="0" animBg="1"/>
      <p:bldP spid="9" grpId="0" animBg="1"/>
      <p:bldP spid="6" grpId="0" animBg="1"/>
      <p:bldP spid="8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3" grpId="0" animBg="1"/>
      <p:bldP spid="34" grpId="0" animBg="1"/>
      <p:bldP spid="35" grpId="0" animBg="1"/>
      <p:bldP spid="36" grpId="0" animBg="1"/>
      <p:bldP spid="45" grpId="0" animBg="1"/>
      <p:bldP spid="58" grpId="0"/>
      <p:bldP spid="59" grpId="0"/>
      <p:bldP spid="60" grpId="0"/>
      <p:bldP spid="61" grpId="0"/>
      <p:bldP spid="56" grpId="0" animBg="1"/>
      <p:bldP spid="62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ounded Rectangle 139"/>
          <p:cNvSpPr/>
          <p:nvPr/>
        </p:nvSpPr>
        <p:spPr>
          <a:xfrm>
            <a:off x="6055900" y="1753196"/>
            <a:ext cx="4273259" cy="3892936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000"/>
            </a:schemeClr>
          </a:solidFill>
          <a:ln w="19050" cmpd="sng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DC2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1749904" y="1748327"/>
            <a:ext cx="3850035" cy="3892936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000"/>
            </a:schemeClr>
          </a:solidFill>
          <a:ln w="19050" cmpd="sng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dirty="0">
                <a:solidFill>
                  <a:schemeClr val="tx1"/>
                </a:solidFill>
              </a:rPr>
              <a:t>DC1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31951" y="71439"/>
            <a:ext cx="84375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SzPct val="100000"/>
            </a:pPr>
            <a:r>
              <a:rPr lang="en-GB" sz="2400" b="1" dirty="0">
                <a:solidFill>
                  <a:srgbClr val="C00000"/>
                </a:solidFill>
                <a:sym typeface="Arial" charset="0"/>
              </a:rPr>
              <a:t>HA Description - Flow</a:t>
            </a:r>
            <a:endParaRPr lang="en-GB" sz="2400" b="1" dirty="0">
              <a:solidFill>
                <a:srgbClr val="C00000"/>
              </a:solidFill>
              <a:sym typeface="Arial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38347" y="821486"/>
            <a:ext cx="8840788" cy="640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500"/>
              </a:spcBef>
              <a:spcAft>
                <a:spcPts val="500"/>
              </a:spcAft>
            </a:pPr>
            <a:r>
              <a:rPr lang="en-US" sz="1600" i="1">
                <a:solidFill>
                  <a:srgbClr val="C00000"/>
                </a:solidFill>
                <a:latin typeface="Arial" charset="0"/>
                <a:cs typeface="Arial" charset="0"/>
              </a:rPr>
              <a:t>. </a:t>
            </a:r>
            <a:endParaRPr lang="en-GB" sz="2000" dirty="0">
              <a:solidFill>
                <a:schemeClr val="tx1"/>
              </a:solidFill>
              <a:latin typeface="Arial" charset="0"/>
            </a:endParaRPr>
          </a:p>
          <a:p>
            <a:pPr algn="l">
              <a:buFont typeface="Times" charset="0"/>
              <a:buNone/>
            </a:pPr>
            <a:endParaRPr lang="en-GB" sz="2000" dirty="0">
              <a:solidFill>
                <a:schemeClr val="tx1"/>
              </a:solidFill>
              <a:latin typeface="Arial" charset="0"/>
            </a:endParaRPr>
          </a:p>
          <a:p>
            <a:pPr algn="l">
              <a:buFont typeface="Times" charset="0"/>
              <a:buNone/>
            </a:pPr>
            <a:endParaRPr lang="en-GB" sz="2000" dirty="0">
              <a:latin typeface="Arial" charset="0"/>
            </a:endParaRPr>
          </a:p>
          <a:p>
            <a:pPr marL="482600" lvl="1" algn="l"/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5743528" y="928001"/>
            <a:ext cx="720336" cy="428001"/>
            <a:chOff x="625555" y="1554275"/>
            <a:chExt cx="720336" cy="428001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625555" y="1554275"/>
              <a:ext cx="18008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147597" y="1554275"/>
              <a:ext cx="198294" cy="7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147597" y="1554275"/>
              <a:ext cx="0" cy="4264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05640" y="1554275"/>
              <a:ext cx="0" cy="4264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16619" y="1982276"/>
              <a:ext cx="33097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882965" y="1886738"/>
              <a:ext cx="198294" cy="7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883717" y="1792736"/>
              <a:ext cx="198294" cy="7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883717" y="1707443"/>
              <a:ext cx="198294" cy="7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ounded Rectangle 57"/>
          <p:cNvSpPr/>
          <p:nvPr/>
        </p:nvSpPr>
        <p:spPr>
          <a:xfrm>
            <a:off x="3133639" y="2157051"/>
            <a:ext cx="2399549" cy="172322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 w="19050" cmpd="sng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1200" dirty="0">
                <a:solidFill>
                  <a:schemeClr val="tx1"/>
                </a:solidFill>
              </a:rPr>
              <a:t>Kafka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1888798" y="2148645"/>
            <a:ext cx="851967" cy="703128"/>
            <a:chOff x="4438352" y="2249158"/>
            <a:chExt cx="851967" cy="703128"/>
          </a:xfrm>
        </p:grpSpPr>
        <p:sp>
          <p:nvSpPr>
            <p:cNvPr id="64" name="Oval 63"/>
            <p:cNvSpPr/>
            <p:nvPr/>
          </p:nvSpPr>
          <p:spPr>
            <a:xfrm>
              <a:off x="4572548" y="2411803"/>
              <a:ext cx="717771" cy="54048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Flume Agent</a:t>
              </a:r>
              <a:endParaRPr lang="en-US" sz="1000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4514928" y="2335219"/>
              <a:ext cx="717771" cy="54048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Flume Agent</a:t>
              </a:r>
              <a:endParaRPr lang="en-US" sz="1000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4438352" y="2249158"/>
              <a:ext cx="717771" cy="54048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</p:grpSp>
      <p:sp>
        <p:nvSpPr>
          <p:cNvPr id="98" name="Can 97"/>
          <p:cNvSpPr/>
          <p:nvPr/>
        </p:nvSpPr>
        <p:spPr>
          <a:xfrm>
            <a:off x="2793731" y="4114214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HBASE</a:t>
            </a:r>
            <a:endParaRPr lang="en-US" sz="1000" dirty="0"/>
          </a:p>
        </p:txBody>
      </p:sp>
      <p:cxnSp>
        <p:nvCxnSpPr>
          <p:cNvPr id="99" name="Elbow Connector 98"/>
          <p:cNvCxnSpPr>
            <a:stCxn id="67" idx="0"/>
          </p:cNvCxnSpPr>
          <p:nvPr/>
        </p:nvCxnSpPr>
        <p:spPr>
          <a:xfrm rot="16200000" flipH="1">
            <a:off x="3455097" y="941232"/>
            <a:ext cx="206326" cy="2621155"/>
          </a:xfrm>
          <a:prstGeom prst="bentConnector4">
            <a:avLst>
              <a:gd name="adj1" fmla="val -110796"/>
              <a:gd name="adj2" fmla="val 108721"/>
            </a:avLst>
          </a:prstGeom>
          <a:ln>
            <a:solidFill>
              <a:schemeClr val="accent1">
                <a:lumMod val="50000"/>
              </a:schemeClr>
            </a:solidFill>
            <a:headEnd type="arrow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501453" y="2609976"/>
            <a:ext cx="2744893" cy="916679"/>
            <a:chOff x="977452" y="2609975"/>
            <a:chExt cx="2744893" cy="916679"/>
          </a:xfrm>
        </p:grpSpPr>
        <p:cxnSp>
          <p:nvCxnSpPr>
            <p:cNvPr id="100" name="Elbow Connector 99"/>
            <p:cNvCxnSpPr>
              <a:stCxn id="67" idx="5"/>
            </p:cNvCxnSpPr>
            <p:nvPr/>
          </p:nvCxnSpPr>
          <p:spPr>
            <a:xfrm rot="16200000" flipH="1">
              <a:off x="1844961" y="1742468"/>
              <a:ext cx="579919" cy="2314934"/>
            </a:xfrm>
            <a:prstGeom prst="bentConnector4">
              <a:avLst>
                <a:gd name="adj1" fmla="val 32982"/>
                <a:gd name="adj2" fmla="val 109875"/>
              </a:avLst>
            </a:prstGeom>
            <a:ln>
              <a:solidFill>
                <a:schemeClr val="accent1">
                  <a:lumMod val="50000"/>
                </a:schemeClr>
              </a:solidFill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Elbow Connector 100"/>
            <p:cNvCxnSpPr>
              <a:stCxn id="67" idx="5"/>
            </p:cNvCxnSpPr>
            <p:nvPr/>
          </p:nvCxnSpPr>
          <p:spPr>
            <a:xfrm rot="16200000" flipH="1">
              <a:off x="1891560" y="1695868"/>
              <a:ext cx="916678" cy="2744893"/>
            </a:xfrm>
            <a:prstGeom prst="bentConnector4">
              <a:avLst>
                <a:gd name="adj1" fmla="val 39234"/>
                <a:gd name="adj2" fmla="val 108328"/>
              </a:avLst>
            </a:prstGeom>
            <a:ln>
              <a:solidFill>
                <a:schemeClr val="accent1">
                  <a:lumMod val="50000"/>
                </a:schemeClr>
              </a:solidFill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/>
          <p:cNvSpPr txBox="1"/>
          <p:nvPr/>
        </p:nvSpPr>
        <p:spPr>
          <a:xfrm>
            <a:off x="4053598" y="2442830"/>
            <a:ext cx="8270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Topic: RAW</a:t>
            </a:r>
            <a:endParaRPr lang="en-US" sz="800" dirty="0"/>
          </a:p>
        </p:txBody>
      </p:sp>
      <p:sp>
        <p:nvSpPr>
          <p:cNvPr id="103" name="TextBox 102"/>
          <p:cNvSpPr txBox="1"/>
          <p:nvPr/>
        </p:nvSpPr>
        <p:spPr>
          <a:xfrm>
            <a:off x="3926560" y="3250534"/>
            <a:ext cx="12696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Topic: Transformed</a:t>
            </a:r>
            <a:endParaRPr lang="en-US" sz="800" dirty="0"/>
          </a:p>
        </p:txBody>
      </p:sp>
      <p:sp>
        <p:nvSpPr>
          <p:cNvPr id="104" name="TextBox 103"/>
          <p:cNvSpPr txBox="1"/>
          <p:nvPr/>
        </p:nvSpPr>
        <p:spPr>
          <a:xfrm>
            <a:off x="4355196" y="3634056"/>
            <a:ext cx="10488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Topic: Enriched</a:t>
            </a:r>
            <a:endParaRPr lang="en-US" sz="800" dirty="0"/>
          </a:p>
        </p:txBody>
      </p:sp>
      <p:grpSp>
        <p:nvGrpSpPr>
          <p:cNvPr id="2" name="Group 1"/>
          <p:cNvGrpSpPr/>
          <p:nvPr/>
        </p:nvGrpSpPr>
        <p:grpSpPr>
          <a:xfrm>
            <a:off x="2247683" y="2689128"/>
            <a:ext cx="2219454" cy="837488"/>
            <a:chOff x="723683" y="2689128"/>
            <a:chExt cx="2219454" cy="837488"/>
          </a:xfrm>
        </p:grpSpPr>
        <p:cxnSp>
          <p:nvCxnSpPr>
            <p:cNvPr id="106" name="Elbow Connector 105"/>
            <p:cNvCxnSpPr>
              <a:endCxn id="67" idx="4"/>
            </p:cNvCxnSpPr>
            <p:nvPr/>
          </p:nvCxnSpPr>
          <p:spPr>
            <a:xfrm rot="10800000">
              <a:off x="723684" y="2689128"/>
              <a:ext cx="1789495" cy="497014"/>
            </a:xfrm>
            <a:prstGeom prst="bentConnector2">
              <a:avLst/>
            </a:prstGeom>
            <a:ln>
              <a:solidFill>
                <a:schemeClr val="accent2"/>
              </a:solidFill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Elbow Connector 106"/>
            <p:cNvCxnSpPr>
              <a:endCxn id="67" idx="4"/>
            </p:cNvCxnSpPr>
            <p:nvPr/>
          </p:nvCxnSpPr>
          <p:spPr>
            <a:xfrm rot="10800000">
              <a:off x="723683" y="2689129"/>
              <a:ext cx="2219454" cy="837487"/>
            </a:xfrm>
            <a:prstGeom prst="bentConnector2">
              <a:avLst/>
            </a:prstGeom>
            <a:ln>
              <a:solidFill>
                <a:schemeClr val="accent2"/>
              </a:solidFill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8" name="Elbow Connector 107"/>
          <p:cNvCxnSpPr/>
          <p:nvPr/>
        </p:nvCxnSpPr>
        <p:spPr>
          <a:xfrm rot="16200000" flipV="1">
            <a:off x="1672719" y="2642728"/>
            <a:ext cx="1695326" cy="1264654"/>
          </a:xfrm>
          <a:prstGeom prst="bentConnector4">
            <a:avLst>
              <a:gd name="adj1" fmla="val 29271"/>
              <a:gd name="adj2" fmla="val 106414"/>
            </a:avLst>
          </a:prstGeom>
          <a:ln>
            <a:solidFill>
              <a:schemeClr val="accent1">
                <a:lumMod val="50000"/>
              </a:schemeClr>
            </a:solidFill>
            <a:headEnd type="arrow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146" idx="1"/>
            <a:endCxn id="67" idx="0"/>
          </p:cNvCxnSpPr>
          <p:nvPr/>
        </p:nvCxnSpPr>
        <p:spPr>
          <a:xfrm rot="10800000" flipV="1">
            <a:off x="2247685" y="1534576"/>
            <a:ext cx="3493455" cy="614069"/>
          </a:xfrm>
          <a:prstGeom prst="bentConnector2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5741139" y="1411466"/>
            <a:ext cx="14924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MQ Cluster</a:t>
            </a:r>
            <a:endParaRPr lang="en-US" sz="1000" dirty="0"/>
          </a:p>
        </p:txBody>
      </p:sp>
      <p:sp>
        <p:nvSpPr>
          <p:cNvPr id="105" name="Rounded Rectangle 104"/>
          <p:cNvSpPr/>
          <p:nvPr/>
        </p:nvSpPr>
        <p:spPr>
          <a:xfrm>
            <a:off x="6131400" y="2148645"/>
            <a:ext cx="2399549" cy="172322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 w="19050" cmpd="sng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1200" dirty="0">
                <a:solidFill>
                  <a:schemeClr val="tx1"/>
                </a:solidFill>
              </a:rPr>
              <a:t>Kafka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9016326" y="1890788"/>
            <a:ext cx="851967" cy="703128"/>
            <a:chOff x="4438352" y="2249158"/>
            <a:chExt cx="851967" cy="703128"/>
          </a:xfrm>
        </p:grpSpPr>
        <p:sp>
          <p:nvSpPr>
            <p:cNvPr id="110" name="Oval 109"/>
            <p:cNvSpPr/>
            <p:nvPr/>
          </p:nvSpPr>
          <p:spPr>
            <a:xfrm>
              <a:off x="4572548" y="2411803"/>
              <a:ext cx="717771" cy="54048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Flume Agent</a:t>
              </a:r>
              <a:endParaRPr lang="en-US" sz="1000" dirty="0"/>
            </a:p>
          </p:txBody>
        </p:sp>
        <p:sp>
          <p:nvSpPr>
            <p:cNvPr id="111" name="Oval 110"/>
            <p:cNvSpPr/>
            <p:nvPr/>
          </p:nvSpPr>
          <p:spPr>
            <a:xfrm>
              <a:off x="4514928" y="2335219"/>
              <a:ext cx="717771" cy="54048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Flume Agent</a:t>
              </a:r>
              <a:endParaRPr lang="en-US" sz="1000" dirty="0"/>
            </a:p>
          </p:txBody>
        </p:sp>
        <p:sp>
          <p:nvSpPr>
            <p:cNvPr id="112" name="Oval 111"/>
            <p:cNvSpPr/>
            <p:nvPr/>
          </p:nvSpPr>
          <p:spPr>
            <a:xfrm>
              <a:off x="4438352" y="2249158"/>
              <a:ext cx="717771" cy="54048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6196082" y="3110698"/>
            <a:ext cx="13392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Topic: Transformed</a:t>
            </a:r>
            <a:endParaRPr lang="en-US" sz="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7535312" y="3187613"/>
            <a:ext cx="779209" cy="238454"/>
            <a:chOff x="6011311" y="3187613"/>
            <a:chExt cx="779209" cy="238454"/>
          </a:xfrm>
        </p:grpSpPr>
        <p:sp>
          <p:nvSpPr>
            <p:cNvPr id="126" name="Direct Access Storage 125"/>
            <p:cNvSpPr/>
            <p:nvPr/>
          </p:nvSpPr>
          <p:spPr>
            <a:xfrm>
              <a:off x="6011311" y="3187613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Direct Access Storage 130"/>
            <p:cNvSpPr/>
            <p:nvPr/>
          </p:nvSpPr>
          <p:spPr>
            <a:xfrm>
              <a:off x="612935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Direct Access Storage 132"/>
            <p:cNvSpPr/>
            <p:nvPr/>
          </p:nvSpPr>
          <p:spPr>
            <a:xfrm>
              <a:off x="624647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Direct Access Storage 133"/>
            <p:cNvSpPr/>
            <p:nvPr/>
          </p:nvSpPr>
          <p:spPr>
            <a:xfrm>
              <a:off x="6360561" y="3188538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Direct Access Storage 134"/>
            <p:cNvSpPr/>
            <p:nvPr/>
          </p:nvSpPr>
          <p:spPr>
            <a:xfrm>
              <a:off x="6466749" y="318809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Direct Access Storage 135"/>
            <p:cNvSpPr/>
            <p:nvPr/>
          </p:nvSpPr>
          <p:spPr>
            <a:xfrm>
              <a:off x="6568986" y="3187652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7421455" y="3420744"/>
            <a:ext cx="10488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Topic: Enriched</a:t>
            </a:r>
            <a:endParaRPr lang="en-US" sz="800" dirty="0"/>
          </a:p>
        </p:txBody>
      </p:sp>
      <p:cxnSp>
        <p:nvCxnSpPr>
          <p:cNvPr id="143" name="Elbow Connector 142"/>
          <p:cNvCxnSpPr>
            <a:stCxn id="112" idx="2"/>
          </p:cNvCxnSpPr>
          <p:nvPr/>
        </p:nvCxnSpPr>
        <p:spPr>
          <a:xfrm rot="10800000" flipV="1">
            <a:off x="7099212" y="2161030"/>
            <a:ext cx="1917115" cy="191089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50000"/>
              </a:schemeClr>
            </a:solidFill>
            <a:headEnd type="arrow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6370030" y="2352119"/>
            <a:ext cx="2751410" cy="953726"/>
            <a:chOff x="4846030" y="2352119"/>
            <a:chExt cx="2751410" cy="953726"/>
          </a:xfrm>
        </p:grpSpPr>
        <p:cxnSp>
          <p:nvCxnSpPr>
            <p:cNvPr id="145" name="Elbow Connector 144"/>
            <p:cNvCxnSpPr>
              <a:stCxn id="114" idx="1"/>
              <a:endCxn id="112" idx="3"/>
            </p:cNvCxnSpPr>
            <p:nvPr/>
          </p:nvCxnSpPr>
          <p:spPr>
            <a:xfrm rot="10800000" flipH="1">
              <a:off x="4846030" y="2352119"/>
              <a:ext cx="2751410" cy="640348"/>
            </a:xfrm>
            <a:prstGeom prst="bentConnector4">
              <a:avLst>
                <a:gd name="adj1" fmla="val -6586"/>
                <a:gd name="adj2" fmla="val 28484"/>
              </a:avLst>
            </a:prstGeom>
            <a:ln>
              <a:solidFill>
                <a:schemeClr val="accent2"/>
              </a:solidFill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Elbow Connector 146"/>
            <p:cNvCxnSpPr>
              <a:stCxn id="126" idx="1"/>
              <a:endCxn id="112" idx="3"/>
            </p:cNvCxnSpPr>
            <p:nvPr/>
          </p:nvCxnSpPr>
          <p:spPr>
            <a:xfrm rot="10800000" flipH="1">
              <a:off x="6011310" y="2352120"/>
              <a:ext cx="1586129" cy="953725"/>
            </a:xfrm>
            <a:prstGeom prst="bentConnector4">
              <a:avLst>
                <a:gd name="adj1" fmla="val -84873"/>
                <a:gd name="adj2" fmla="val 52049"/>
              </a:avLst>
            </a:prstGeom>
            <a:ln>
              <a:solidFill>
                <a:schemeClr val="accent2"/>
              </a:solidFill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7149239" y="2431272"/>
            <a:ext cx="2225972" cy="874613"/>
            <a:chOff x="5625239" y="2431271"/>
            <a:chExt cx="2225972" cy="874613"/>
          </a:xfrm>
        </p:grpSpPr>
        <p:cxnSp>
          <p:nvCxnSpPr>
            <p:cNvPr id="148" name="Elbow Connector 147"/>
            <p:cNvCxnSpPr>
              <a:stCxn id="112" idx="4"/>
              <a:endCxn id="122" idx="4"/>
            </p:cNvCxnSpPr>
            <p:nvPr/>
          </p:nvCxnSpPr>
          <p:spPr>
            <a:xfrm rot="5400000">
              <a:off x="6459137" y="1597373"/>
              <a:ext cx="558176" cy="2225972"/>
            </a:xfrm>
            <a:prstGeom prst="bentConnector2">
              <a:avLst/>
            </a:prstGeom>
            <a:ln>
              <a:solidFill>
                <a:schemeClr val="accent1">
                  <a:lumMod val="50000"/>
                </a:schemeClr>
              </a:solidFill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Elbow Connector 148"/>
            <p:cNvCxnSpPr>
              <a:stCxn id="112" idx="4"/>
              <a:endCxn id="136" idx="4"/>
            </p:cNvCxnSpPr>
            <p:nvPr/>
          </p:nvCxnSpPr>
          <p:spPr>
            <a:xfrm rot="5400000">
              <a:off x="6883560" y="2338232"/>
              <a:ext cx="874612" cy="1060691"/>
            </a:xfrm>
            <a:prstGeom prst="bentConnector2">
              <a:avLst/>
            </a:prstGeom>
            <a:ln>
              <a:solidFill>
                <a:schemeClr val="accent1">
                  <a:lumMod val="50000"/>
                </a:schemeClr>
              </a:solidFill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0" name="Can 149"/>
          <p:cNvSpPr/>
          <p:nvPr/>
        </p:nvSpPr>
        <p:spPr>
          <a:xfrm>
            <a:off x="9121441" y="4114215"/>
            <a:ext cx="739981" cy="577941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HBASE</a:t>
            </a:r>
            <a:endParaRPr lang="en-US" sz="1000" dirty="0"/>
          </a:p>
        </p:txBody>
      </p:sp>
      <p:cxnSp>
        <p:nvCxnSpPr>
          <p:cNvPr id="151" name="Elbow Connector 150"/>
          <p:cNvCxnSpPr>
            <a:stCxn id="150" idx="1"/>
            <a:endCxn id="112" idx="6"/>
          </p:cNvCxnSpPr>
          <p:nvPr/>
        </p:nvCxnSpPr>
        <p:spPr>
          <a:xfrm rot="5400000" flipH="1" flipV="1">
            <a:off x="8636171" y="3016291"/>
            <a:ext cx="1953184" cy="242665"/>
          </a:xfrm>
          <a:prstGeom prst="bentConnector4">
            <a:avLst>
              <a:gd name="adj1" fmla="val 43082"/>
              <a:gd name="adj2" fmla="val 194204"/>
            </a:avLst>
          </a:prstGeom>
          <a:ln>
            <a:solidFill>
              <a:schemeClr val="accent1">
                <a:lumMod val="50000"/>
              </a:schemeClr>
            </a:solidFill>
            <a:headEnd type="arrow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1" name="Group 140"/>
          <p:cNvGrpSpPr/>
          <p:nvPr/>
        </p:nvGrpSpPr>
        <p:grpSpPr>
          <a:xfrm>
            <a:off x="5554093" y="2248968"/>
            <a:ext cx="799782" cy="865197"/>
            <a:chOff x="4185298" y="3005284"/>
            <a:chExt cx="989724" cy="651480"/>
          </a:xfrm>
        </p:grpSpPr>
        <p:sp>
          <p:nvSpPr>
            <p:cNvPr id="144" name="Striped Right Arrow 143"/>
            <p:cNvSpPr/>
            <p:nvPr/>
          </p:nvSpPr>
          <p:spPr>
            <a:xfrm>
              <a:off x="4235110" y="3005284"/>
              <a:ext cx="704754" cy="262352"/>
            </a:xfrm>
            <a:prstGeom prst="stripedRightArrow">
              <a:avLst>
                <a:gd name="adj1" fmla="val 21100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4185298" y="3239612"/>
              <a:ext cx="989724" cy="41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KAFKA </a:t>
              </a:r>
            </a:p>
            <a:p>
              <a:r>
                <a:rPr lang="en-US" sz="1000" dirty="0"/>
                <a:t>Mirror Maker</a:t>
              </a:r>
              <a:endParaRPr lang="en-US" sz="1000" dirty="0"/>
            </a:p>
          </p:txBody>
        </p:sp>
      </p:grpSp>
      <p:cxnSp>
        <p:nvCxnSpPr>
          <p:cNvPr id="152" name="Elbow Connector 151"/>
          <p:cNvCxnSpPr>
            <a:endCxn id="67" idx="7"/>
          </p:cNvCxnSpPr>
          <p:nvPr/>
        </p:nvCxnSpPr>
        <p:spPr>
          <a:xfrm rot="10800000">
            <a:off x="2501453" y="2227799"/>
            <a:ext cx="1588176" cy="125831"/>
          </a:xfrm>
          <a:prstGeom prst="bentConnector4">
            <a:avLst>
              <a:gd name="adj1" fmla="val 46691"/>
              <a:gd name="adj2" fmla="val 125395"/>
            </a:avLst>
          </a:prstGeom>
          <a:ln>
            <a:solidFill>
              <a:schemeClr val="accent2"/>
            </a:solidFill>
            <a:headEnd type="arrow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4" name="Picture 16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504" y="1964689"/>
            <a:ext cx="429785" cy="429785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677" y="2226715"/>
            <a:ext cx="429785" cy="429785"/>
          </a:xfrm>
          <a:prstGeom prst="rect">
            <a:avLst/>
          </a:prstGeom>
        </p:spPr>
      </p:pic>
      <p:sp>
        <p:nvSpPr>
          <p:cNvPr id="167" name="TextBox 166"/>
          <p:cNvSpPr txBox="1"/>
          <p:nvPr/>
        </p:nvSpPr>
        <p:spPr>
          <a:xfrm>
            <a:off x="6319948" y="2477246"/>
            <a:ext cx="8270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Topic: RAW</a:t>
            </a:r>
            <a:endParaRPr lang="en-US" sz="800" dirty="0"/>
          </a:p>
        </p:txBody>
      </p:sp>
      <p:sp>
        <p:nvSpPr>
          <p:cNvPr id="168" name="Rectangle 167"/>
          <p:cNvSpPr/>
          <p:nvPr/>
        </p:nvSpPr>
        <p:spPr>
          <a:xfrm rot="5400000">
            <a:off x="3690447" y="4527521"/>
            <a:ext cx="392826" cy="936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/>
              <a:t>HDFS</a:t>
            </a:r>
            <a:endParaRPr lang="en-US" sz="1400" dirty="0"/>
          </a:p>
        </p:txBody>
      </p:sp>
      <p:sp>
        <p:nvSpPr>
          <p:cNvPr id="170" name="Rectangle 169"/>
          <p:cNvSpPr/>
          <p:nvPr/>
        </p:nvSpPr>
        <p:spPr>
          <a:xfrm rot="5400000">
            <a:off x="7505470" y="4498888"/>
            <a:ext cx="392826" cy="936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/>
              <a:t>HDFS</a:t>
            </a:r>
            <a:endParaRPr lang="en-US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499169" y="4810058"/>
            <a:ext cx="4583006" cy="451508"/>
            <a:chOff x="2975169" y="4810058"/>
            <a:chExt cx="4583006" cy="451508"/>
          </a:xfrm>
        </p:grpSpPr>
        <p:sp>
          <p:nvSpPr>
            <p:cNvPr id="172" name="Striped Right Arrow 171"/>
            <p:cNvSpPr/>
            <p:nvPr/>
          </p:nvSpPr>
          <p:spPr>
            <a:xfrm>
              <a:off x="2975169" y="4810058"/>
              <a:ext cx="2636571" cy="262352"/>
            </a:xfrm>
            <a:prstGeom prst="stripedRightArrow">
              <a:avLst>
                <a:gd name="adj1" fmla="val 21100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46800" rIns="2700000" rtlCol="0" anchor="ctr" anchorCtr="0"/>
            <a:lstStyle/>
            <a:p>
              <a:pPr algn="ctr"/>
              <a:endParaRPr lang="en-US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3687876" y="5014254"/>
              <a:ext cx="3870299" cy="247312"/>
            </a:xfrm>
            <a:prstGeom prst="rect">
              <a:avLst/>
            </a:prstGeom>
            <a:noFill/>
          </p:spPr>
          <p:txBody>
            <a:bodyPr wrap="square" lIns="0" tIns="46800" rIns="2700000" rtlCol="0" anchor="ctr" anchorCtr="0">
              <a:spAutoFit/>
            </a:bodyPr>
            <a:lstStyle/>
            <a:p>
              <a:pPr algn="ctr"/>
              <a:r>
                <a:rPr lang="en-US" sz="1000" dirty="0"/>
                <a:t>B</a:t>
              </a:r>
              <a:r>
                <a:rPr lang="en-US" sz="1000" dirty="0"/>
                <a:t>DR</a:t>
              </a:r>
            </a:p>
          </p:txBody>
        </p:sp>
      </p:grpSp>
      <p:pic>
        <p:nvPicPr>
          <p:cNvPr id="174" name="Picture 17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552" y="4703506"/>
            <a:ext cx="509996" cy="270812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655" y="4708160"/>
            <a:ext cx="509996" cy="270812"/>
          </a:xfrm>
          <a:prstGeom prst="rect">
            <a:avLst/>
          </a:prstGeom>
        </p:spPr>
      </p:pic>
      <p:cxnSp>
        <p:nvCxnSpPr>
          <p:cNvPr id="176" name="Elbow Connector 175"/>
          <p:cNvCxnSpPr>
            <a:stCxn id="98" idx="3"/>
            <a:endCxn id="168" idx="2"/>
          </p:cNvCxnSpPr>
          <p:nvPr/>
        </p:nvCxnSpPr>
        <p:spPr>
          <a:xfrm rot="16200000" flipH="1">
            <a:off x="3096986" y="4674318"/>
            <a:ext cx="378005" cy="265073"/>
          </a:xfrm>
          <a:prstGeom prst="bentConnector2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3830402" y="4136374"/>
            <a:ext cx="4985276" cy="532187"/>
            <a:chOff x="2306402" y="4136373"/>
            <a:chExt cx="4985276" cy="532187"/>
          </a:xfrm>
        </p:grpSpPr>
        <p:sp>
          <p:nvSpPr>
            <p:cNvPr id="155" name="Striped Right Arrow 154"/>
            <p:cNvSpPr/>
            <p:nvPr/>
          </p:nvSpPr>
          <p:spPr>
            <a:xfrm>
              <a:off x="2306402" y="4136373"/>
              <a:ext cx="4985276" cy="262352"/>
            </a:xfrm>
            <a:prstGeom prst="stripedRightArrow">
              <a:avLst>
                <a:gd name="adj1" fmla="val 21100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46800" rIns="2700000" rtlCol="0" anchor="ctr" anchorCtr="0"/>
            <a:lstStyle/>
            <a:p>
              <a:pPr algn="ctr"/>
              <a:endParaRPr lang="en-US"/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3477857" y="4268450"/>
              <a:ext cx="3279012" cy="400110"/>
            </a:xfrm>
            <a:prstGeom prst="rect">
              <a:avLst/>
            </a:prstGeom>
            <a:noFill/>
          </p:spPr>
          <p:txBody>
            <a:bodyPr wrap="square" lIns="0" tIns="46800" rIns="2700000" rtlCol="0" anchor="ctr" anchorCtr="0">
              <a:spAutoFit/>
            </a:bodyPr>
            <a:lstStyle/>
            <a:p>
              <a:pPr algn="ctr"/>
              <a:r>
                <a:rPr lang="en-US" sz="1000" dirty="0"/>
                <a:t>HBASE</a:t>
              </a:r>
            </a:p>
            <a:p>
              <a:pPr algn="ctr"/>
              <a:r>
                <a:rPr lang="en-US" sz="1000" dirty="0"/>
                <a:t>Replication</a:t>
              </a:r>
              <a:endParaRPr lang="en-US" sz="10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539443" y="1295602"/>
            <a:ext cx="2835768" cy="595187"/>
            <a:chOff x="5015443" y="1295601"/>
            <a:chExt cx="2835768" cy="595187"/>
          </a:xfrm>
        </p:grpSpPr>
        <p:cxnSp>
          <p:nvCxnSpPr>
            <p:cNvPr id="179" name="Elbow Connector 178"/>
            <p:cNvCxnSpPr>
              <a:endCxn id="112" idx="0"/>
            </p:cNvCxnSpPr>
            <p:nvPr/>
          </p:nvCxnSpPr>
          <p:spPr>
            <a:xfrm>
              <a:off x="5015443" y="1546536"/>
              <a:ext cx="2835768" cy="344252"/>
            </a:xfrm>
            <a:prstGeom prst="bentConnector2">
              <a:avLst/>
            </a:prstGeom>
            <a:ln>
              <a:solidFill>
                <a:schemeClr val="accent1">
                  <a:lumMod val="50000"/>
                </a:schemeClr>
              </a:solidFill>
              <a:prstDash val="dash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6507851" y="1295601"/>
              <a:ext cx="10610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Manual fail over</a:t>
              </a:r>
              <a:endParaRPr lang="en-US" sz="10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170220" y="4692155"/>
            <a:ext cx="1321212" cy="554953"/>
            <a:chOff x="6646220" y="4692154"/>
            <a:chExt cx="1321212" cy="554953"/>
          </a:xfrm>
        </p:grpSpPr>
        <p:cxnSp>
          <p:nvCxnSpPr>
            <p:cNvPr id="177" name="Elbow Connector 176"/>
            <p:cNvCxnSpPr>
              <a:stCxn id="150" idx="3"/>
              <a:endCxn id="170" idx="0"/>
            </p:cNvCxnSpPr>
            <p:nvPr/>
          </p:nvCxnSpPr>
          <p:spPr>
            <a:xfrm rot="5400000">
              <a:off x="7169291" y="4169083"/>
              <a:ext cx="275069" cy="1321212"/>
            </a:xfrm>
            <a:prstGeom prst="bentConnector2">
              <a:avLst/>
            </a:prstGeom>
            <a:ln>
              <a:solidFill>
                <a:schemeClr val="tx2"/>
              </a:solidFill>
              <a:prstDash val="dashDot"/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6906380" y="5000886"/>
              <a:ext cx="10610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Manual fail over</a:t>
              </a:r>
              <a:endParaRPr lang="en-US" sz="1000" dirty="0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6366498" y="2872244"/>
            <a:ext cx="779209" cy="238454"/>
            <a:chOff x="6011311" y="3187613"/>
            <a:chExt cx="779209" cy="238454"/>
          </a:xfrm>
        </p:grpSpPr>
        <p:sp>
          <p:nvSpPr>
            <p:cNvPr id="129" name="Direct Access Storage 128"/>
            <p:cNvSpPr/>
            <p:nvPr/>
          </p:nvSpPr>
          <p:spPr>
            <a:xfrm>
              <a:off x="6011311" y="3187613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Direct Access Storage 129"/>
            <p:cNvSpPr/>
            <p:nvPr/>
          </p:nvSpPr>
          <p:spPr>
            <a:xfrm>
              <a:off x="612935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Direct Access Storage 131"/>
            <p:cNvSpPr/>
            <p:nvPr/>
          </p:nvSpPr>
          <p:spPr>
            <a:xfrm>
              <a:off x="624647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Direct Access Storage 153"/>
            <p:cNvSpPr/>
            <p:nvPr/>
          </p:nvSpPr>
          <p:spPr>
            <a:xfrm>
              <a:off x="6360561" y="3188538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Direct Access Storage 155"/>
            <p:cNvSpPr/>
            <p:nvPr/>
          </p:nvSpPr>
          <p:spPr>
            <a:xfrm>
              <a:off x="6466749" y="318809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Direct Access Storage 156"/>
            <p:cNvSpPr/>
            <p:nvPr/>
          </p:nvSpPr>
          <p:spPr>
            <a:xfrm>
              <a:off x="6568986" y="3187652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6254484" y="2253081"/>
            <a:ext cx="779209" cy="238454"/>
            <a:chOff x="6011311" y="3187613"/>
            <a:chExt cx="779209" cy="238454"/>
          </a:xfrm>
        </p:grpSpPr>
        <p:sp>
          <p:nvSpPr>
            <p:cNvPr id="159" name="Direct Access Storage 158"/>
            <p:cNvSpPr/>
            <p:nvPr/>
          </p:nvSpPr>
          <p:spPr>
            <a:xfrm>
              <a:off x="6011311" y="3187613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Direct Access Storage 159"/>
            <p:cNvSpPr/>
            <p:nvPr/>
          </p:nvSpPr>
          <p:spPr>
            <a:xfrm>
              <a:off x="612935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Direct Access Storage 160"/>
            <p:cNvSpPr/>
            <p:nvPr/>
          </p:nvSpPr>
          <p:spPr>
            <a:xfrm>
              <a:off x="624647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Direct Access Storage 161"/>
            <p:cNvSpPr/>
            <p:nvPr/>
          </p:nvSpPr>
          <p:spPr>
            <a:xfrm>
              <a:off x="6360561" y="3188538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Direct Access Storage 162"/>
            <p:cNvSpPr/>
            <p:nvPr/>
          </p:nvSpPr>
          <p:spPr>
            <a:xfrm>
              <a:off x="6466749" y="318809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Direct Access Storage 165"/>
            <p:cNvSpPr/>
            <p:nvPr/>
          </p:nvSpPr>
          <p:spPr>
            <a:xfrm>
              <a:off x="6568986" y="3187652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4467137" y="3412578"/>
            <a:ext cx="779209" cy="238454"/>
            <a:chOff x="6011311" y="3187613"/>
            <a:chExt cx="779209" cy="238454"/>
          </a:xfrm>
        </p:grpSpPr>
        <p:sp>
          <p:nvSpPr>
            <p:cNvPr id="171" name="Direct Access Storage 170"/>
            <p:cNvSpPr/>
            <p:nvPr/>
          </p:nvSpPr>
          <p:spPr>
            <a:xfrm>
              <a:off x="6011311" y="3187613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Direct Access Storage 179"/>
            <p:cNvSpPr/>
            <p:nvPr/>
          </p:nvSpPr>
          <p:spPr>
            <a:xfrm>
              <a:off x="612935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Direct Access Storage 180"/>
            <p:cNvSpPr/>
            <p:nvPr/>
          </p:nvSpPr>
          <p:spPr>
            <a:xfrm>
              <a:off x="624647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Direct Access Storage 181"/>
            <p:cNvSpPr/>
            <p:nvPr/>
          </p:nvSpPr>
          <p:spPr>
            <a:xfrm>
              <a:off x="6360561" y="3188538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Direct Access Storage 182"/>
            <p:cNvSpPr/>
            <p:nvPr/>
          </p:nvSpPr>
          <p:spPr>
            <a:xfrm>
              <a:off x="6466749" y="318809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Direct Access Storage 183"/>
            <p:cNvSpPr/>
            <p:nvPr/>
          </p:nvSpPr>
          <p:spPr>
            <a:xfrm>
              <a:off x="6568986" y="3187652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4033646" y="3053909"/>
            <a:ext cx="779209" cy="238454"/>
            <a:chOff x="6011311" y="3187613"/>
            <a:chExt cx="779209" cy="238454"/>
          </a:xfrm>
        </p:grpSpPr>
        <p:sp>
          <p:nvSpPr>
            <p:cNvPr id="186" name="Direct Access Storage 185"/>
            <p:cNvSpPr/>
            <p:nvPr/>
          </p:nvSpPr>
          <p:spPr>
            <a:xfrm>
              <a:off x="6011311" y="3187613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Direct Access Storage 186"/>
            <p:cNvSpPr/>
            <p:nvPr/>
          </p:nvSpPr>
          <p:spPr>
            <a:xfrm>
              <a:off x="612935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Direct Access Storage 187"/>
            <p:cNvSpPr/>
            <p:nvPr/>
          </p:nvSpPr>
          <p:spPr>
            <a:xfrm>
              <a:off x="624647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Direct Access Storage 188"/>
            <p:cNvSpPr/>
            <p:nvPr/>
          </p:nvSpPr>
          <p:spPr>
            <a:xfrm>
              <a:off x="6360561" y="3188538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Direct Access Storage 189"/>
            <p:cNvSpPr/>
            <p:nvPr/>
          </p:nvSpPr>
          <p:spPr>
            <a:xfrm>
              <a:off x="6466749" y="318809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Direct Access Storage 190"/>
            <p:cNvSpPr/>
            <p:nvPr/>
          </p:nvSpPr>
          <p:spPr>
            <a:xfrm>
              <a:off x="6568986" y="3187652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4090056" y="2221302"/>
            <a:ext cx="779209" cy="238454"/>
            <a:chOff x="6011311" y="3187613"/>
            <a:chExt cx="779209" cy="238454"/>
          </a:xfrm>
        </p:grpSpPr>
        <p:sp>
          <p:nvSpPr>
            <p:cNvPr id="193" name="Direct Access Storage 192"/>
            <p:cNvSpPr/>
            <p:nvPr/>
          </p:nvSpPr>
          <p:spPr>
            <a:xfrm>
              <a:off x="6011311" y="3187613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Direct Access Storage 193"/>
            <p:cNvSpPr/>
            <p:nvPr/>
          </p:nvSpPr>
          <p:spPr>
            <a:xfrm>
              <a:off x="612935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Direct Access Storage 194"/>
            <p:cNvSpPr/>
            <p:nvPr/>
          </p:nvSpPr>
          <p:spPr>
            <a:xfrm>
              <a:off x="624647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Direct Access Storage 195"/>
            <p:cNvSpPr/>
            <p:nvPr/>
          </p:nvSpPr>
          <p:spPr>
            <a:xfrm>
              <a:off x="6360561" y="3188538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Direct Access Storage 196"/>
            <p:cNvSpPr/>
            <p:nvPr/>
          </p:nvSpPr>
          <p:spPr>
            <a:xfrm>
              <a:off x="6466749" y="318809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Direct Access Storage 197"/>
            <p:cNvSpPr/>
            <p:nvPr/>
          </p:nvSpPr>
          <p:spPr>
            <a:xfrm>
              <a:off x="6568986" y="3187652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16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8" presetClass="entr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8" presetClass="entr" presetSubtype="9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8" presetClass="entr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00"/>
                            </p:stCondLst>
                            <p:childTnLst>
                              <p:par>
                                <p:cTn id="21" presetID="18" presetClass="entr" presetSubtype="9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2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900"/>
                            </p:stCondLst>
                            <p:childTnLst>
                              <p:par>
                                <p:cTn id="25" presetID="18" presetClass="entr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400"/>
                            </p:stCondLst>
                            <p:childTnLst>
                              <p:par>
                                <p:cTn id="29" presetID="18" presetClass="entr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400"/>
                            </p:stCondLst>
                            <p:childTnLst>
                              <p:par>
                                <p:cTn id="33" presetID="18" presetClass="entr" presetSubtype="3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400"/>
                            </p:stCondLst>
                            <p:childTnLst>
                              <p:par>
                                <p:cTn id="37" presetID="18" presetClass="entr" presetSubtype="9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400"/>
                            </p:stCondLst>
                            <p:childTnLst>
                              <p:par>
                                <p:cTn id="41" presetID="18" presetClass="entr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400"/>
                            </p:stCondLst>
                            <p:childTnLst>
                              <p:par>
                                <p:cTn id="4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400"/>
                            </p:stCondLst>
                            <p:childTnLst>
                              <p:par>
                                <p:cTn id="49" presetID="18" presetClass="entr" presetSubtype="9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6400"/>
                            </p:stCondLst>
                            <p:childTnLst>
                              <p:par>
                                <p:cTn id="59" presetID="18" presetClass="entr" presetSubtype="3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23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700"/>
                            </p:stCondLst>
                            <p:childTnLst>
                              <p:par>
                                <p:cTn id="63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900"/>
                            </p:stCondLst>
                            <p:childTnLst>
                              <p:par>
                                <p:cTn id="67" presetID="18" presetClass="entr" presetSubtype="3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9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3100"/>
                            </p:stCondLst>
                            <p:childTnLst>
                              <p:par>
                                <p:cTn id="71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23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ounded Rectangle 139"/>
          <p:cNvSpPr/>
          <p:nvPr/>
        </p:nvSpPr>
        <p:spPr>
          <a:xfrm>
            <a:off x="6055900" y="1753196"/>
            <a:ext cx="4273259" cy="3892936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000"/>
            </a:schemeClr>
          </a:solidFill>
          <a:ln w="19050" cmpd="sng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DC2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1749904" y="1748327"/>
            <a:ext cx="3850035" cy="3892936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000"/>
            </a:schemeClr>
          </a:solidFill>
          <a:ln w="19050" cmpd="sng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dirty="0">
                <a:solidFill>
                  <a:schemeClr val="tx1"/>
                </a:solidFill>
              </a:rPr>
              <a:t>DC1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31951" y="71439"/>
            <a:ext cx="84375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SzPct val="100000"/>
            </a:pPr>
            <a:r>
              <a:rPr lang="en-GB" sz="2400" b="1" dirty="0">
                <a:solidFill>
                  <a:srgbClr val="C00000"/>
                </a:solidFill>
                <a:sym typeface="Arial" charset="0"/>
              </a:rPr>
              <a:t>HA Description - Flow</a:t>
            </a:r>
            <a:endParaRPr lang="en-GB" sz="2400" b="1" dirty="0">
              <a:solidFill>
                <a:srgbClr val="C00000"/>
              </a:solidFill>
              <a:sym typeface="Arial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38347" y="821486"/>
            <a:ext cx="8840788" cy="640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500"/>
              </a:spcBef>
              <a:spcAft>
                <a:spcPts val="500"/>
              </a:spcAft>
            </a:pPr>
            <a:r>
              <a:rPr lang="en-US" sz="1600" i="1">
                <a:solidFill>
                  <a:srgbClr val="C00000"/>
                </a:solidFill>
                <a:latin typeface="Arial" charset="0"/>
                <a:cs typeface="Arial" charset="0"/>
              </a:rPr>
              <a:t>. </a:t>
            </a:r>
            <a:endParaRPr lang="en-GB" sz="2000" dirty="0">
              <a:solidFill>
                <a:schemeClr val="tx1"/>
              </a:solidFill>
              <a:latin typeface="Arial" charset="0"/>
            </a:endParaRPr>
          </a:p>
          <a:p>
            <a:pPr algn="l">
              <a:buFont typeface="Times" charset="0"/>
              <a:buNone/>
            </a:pPr>
            <a:endParaRPr lang="en-GB" sz="2000" dirty="0">
              <a:solidFill>
                <a:schemeClr val="tx1"/>
              </a:solidFill>
              <a:latin typeface="Arial" charset="0"/>
            </a:endParaRPr>
          </a:p>
          <a:p>
            <a:pPr algn="l">
              <a:buFont typeface="Times" charset="0"/>
              <a:buNone/>
            </a:pPr>
            <a:endParaRPr lang="en-GB" sz="2000" dirty="0">
              <a:latin typeface="Arial" charset="0"/>
            </a:endParaRPr>
          </a:p>
          <a:p>
            <a:pPr marL="482600" lvl="1" algn="l"/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5743528" y="928001"/>
            <a:ext cx="720336" cy="428001"/>
            <a:chOff x="625555" y="1554275"/>
            <a:chExt cx="720336" cy="428001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625555" y="1554275"/>
              <a:ext cx="18008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147597" y="1554275"/>
              <a:ext cx="198294" cy="7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147597" y="1554275"/>
              <a:ext cx="0" cy="4264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05640" y="1554275"/>
              <a:ext cx="0" cy="4264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16619" y="1982276"/>
              <a:ext cx="33097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882965" y="1886738"/>
              <a:ext cx="198294" cy="7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883717" y="1792736"/>
              <a:ext cx="198294" cy="7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883717" y="1707443"/>
              <a:ext cx="198294" cy="7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ounded Rectangle 57"/>
          <p:cNvSpPr/>
          <p:nvPr/>
        </p:nvSpPr>
        <p:spPr>
          <a:xfrm>
            <a:off x="3133639" y="2157051"/>
            <a:ext cx="2399549" cy="172322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 w="19050" cmpd="sng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1200" dirty="0">
                <a:solidFill>
                  <a:schemeClr val="tx1"/>
                </a:solidFill>
              </a:rPr>
              <a:t>Kafka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1888798" y="2148645"/>
            <a:ext cx="851967" cy="703128"/>
            <a:chOff x="4438352" y="2249158"/>
            <a:chExt cx="851967" cy="703128"/>
          </a:xfrm>
        </p:grpSpPr>
        <p:sp>
          <p:nvSpPr>
            <p:cNvPr id="64" name="Oval 63"/>
            <p:cNvSpPr/>
            <p:nvPr/>
          </p:nvSpPr>
          <p:spPr>
            <a:xfrm>
              <a:off x="4572548" y="2411803"/>
              <a:ext cx="717771" cy="54048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Flume Agent</a:t>
              </a:r>
              <a:endParaRPr lang="en-US" sz="1000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4514928" y="2335219"/>
              <a:ext cx="717771" cy="54048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Flume Agent</a:t>
              </a:r>
              <a:endParaRPr lang="en-US" sz="1000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4438352" y="2249158"/>
              <a:ext cx="717771" cy="54048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</p:grpSp>
      <p:sp>
        <p:nvSpPr>
          <p:cNvPr id="98" name="Can 97"/>
          <p:cNvSpPr/>
          <p:nvPr/>
        </p:nvSpPr>
        <p:spPr>
          <a:xfrm>
            <a:off x="2793731" y="4114214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HBASE</a:t>
            </a:r>
            <a:endParaRPr lang="en-US" sz="1000" dirty="0"/>
          </a:p>
        </p:txBody>
      </p:sp>
      <p:cxnSp>
        <p:nvCxnSpPr>
          <p:cNvPr id="99" name="Elbow Connector 98"/>
          <p:cNvCxnSpPr>
            <a:stCxn id="67" idx="0"/>
          </p:cNvCxnSpPr>
          <p:nvPr/>
        </p:nvCxnSpPr>
        <p:spPr>
          <a:xfrm rot="16200000" flipH="1">
            <a:off x="3455097" y="941232"/>
            <a:ext cx="206326" cy="2621155"/>
          </a:xfrm>
          <a:prstGeom prst="bentConnector4">
            <a:avLst>
              <a:gd name="adj1" fmla="val -110796"/>
              <a:gd name="adj2" fmla="val 108721"/>
            </a:avLst>
          </a:prstGeom>
          <a:ln>
            <a:solidFill>
              <a:schemeClr val="accent1">
                <a:lumMod val="50000"/>
              </a:schemeClr>
            </a:solidFill>
            <a:headEnd type="arrow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501453" y="2609976"/>
            <a:ext cx="2744893" cy="916679"/>
            <a:chOff x="977452" y="2609975"/>
            <a:chExt cx="2744893" cy="916679"/>
          </a:xfrm>
        </p:grpSpPr>
        <p:cxnSp>
          <p:nvCxnSpPr>
            <p:cNvPr id="100" name="Elbow Connector 99"/>
            <p:cNvCxnSpPr>
              <a:stCxn id="67" idx="5"/>
            </p:cNvCxnSpPr>
            <p:nvPr/>
          </p:nvCxnSpPr>
          <p:spPr>
            <a:xfrm rot="16200000" flipH="1">
              <a:off x="1844961" y="1742468"/>
              <a:ext cx="579919" cy="2314934"/>
            </a:xfrm>
            <a:prstGeom prst="bentConnector4">
              <a:avLst>
                <a:gd name="adj1" fmla="val 32982"/>
                <a:gd name="adj2" fmla="val 109875"/>
              </a:avLst>
            </a:prstGeom>
            <a:ln>
              <a:solidFill>
                <a:schemeClr val="accent1">
                  <a:lumMod val="50000"/>
                </a:schemeClr>
              </a:solidFill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Elbow Connector 100"/>
            <p:cNvCxnSpPr>
              <a:stCxn id="67" idx="5"/>
            </p:cNvCxnSpPr>
            <p:nvPr/>
          </p:nvCxnSpPr>
          <p:spPr>
            <a:xfrm rot="16200000" flipH="1">
              <a:off x="1891560" y="1695868"/>
              <a:ext cx="916678" cy="2744893"/>
            </a:xfrm>
            <a:prstGeom prst="bentConnector4">
              <a:avLst>
                <a:gd name="adj1" fmla="val 39234"/>
                <a:gd name="adj2" fmla="val 108328"/>
              </a:avLst>
            </a:prstGeom>
            <a:ln>
              <a:solidFill>
                <a:schemeClr val="accent1">
                  <a:lumMod val="50000"/>
                </a:schemeClr>
              </a:solidFill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/>
          <p:cNvSpPr txBox="1"/>
          <p:nvPr/>
        </p:nvSpPr>
        <p:spPr>
          <a:xfrm>
            <a:off x="4053598" y="2442830"/>
            <a:ext cx="8270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Topic: RAW</a:t>
            </a:r>
            <a:endParaRPr lang="en-US" sz="800" dirty="0"/>
          </a:p>
        </p:txBody>
      </p:sp>
      <p:sp>
        <p:nvSpPr>
          <p:cNvPr id="103" name="TextBox 102"/>
          <p:cNvSpPr txBox="1"/>
          <p:nvPr/>
        </p:nvSpPr>
        <p:spPr>
          <a:xfrm>
            <a:off x="3926560" y="3250534"/>
            <a:ext cx="12696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Topic: Transformed</a:t>
            </a:r>
            <a:endParaRPr lang="en-US" sz="800" dirty="0"/>
          </a:p>
        </p:txBody>
      </p:sp>
      <p:sp>
        <p:nvSpPr>
          <p:cNvPr id="104" name="TextBox 103"/>
          <p:cNvSpPr txBox="1"/>
          <p:nvPr/>
        </p:nvSpPr>
        <p:spPr>
          <a:xfrm>
            <a:off x="4355196" y="3634056"/>
            <a:ext cx="10488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Topic: Enriched</a:t>
            </a:r>
            <a:endParaRPr lang="en-US" sz="800" dirty="0"/>
          </a:p>
        </p:txBody>
      </p:sp>
      <p:grpSp>
        <p:nvGrpSpPr>
          <p:cNvPr id="2" name="Group 1"/>
          <p:cNvGrpSpPr/>
          <p:nvPr/>
        </p:nvGrpSpPr>
        <p:grpSpPr>
          <a:xfrm>
            <a:off x="2247683" y="2689128"/>
            <a:ext cx="2219454" cy="837488"/>
            <a:chOff x="723683" y="2689128"/>
            <a:chExt cx="2219454" cy="837488"/>
          </a:xfrm>
        </p:grpSpPr>
        <p:cxnSp>
          <p:nvCxnSpPr>
            <p:cNvPr id="106" name="Elbow Connector 105"/>
            <p:cNvCxnSpPr>
              <a:endCxn id="67" idx="4"/>
            </p:cNvCxnSpPr>
            <p:nvPr/>
          </p:nvCxnSpPr>
          <p:spPr>
            <a:xfrm rot="10800000">
              <a:off x="723684" y="2689128"/>
              <a:ext cx="1789495" cy="497014"/>
            </a:xfrm>
            <a:prstGeom prst="bentConnector2">
              <a:avLst/>
            </a:prstGeom>
            <a:ln>
              <a:solidFill>
                <a:schemeClr val="accent2"/>
              </a:solidFill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Elbow Connector 106"/>
            <p:cNvCxnSpPr>
              <a:endCxn id="67" idx="4"/>
            </p:cNvCxnSpPr>
            <p:nvPr/>
          </p:nvCxnSpPr>
          <p:spPr>
            <a:xfrm rot="10800000">
              <a:off x="723683" y="2689129"/>
              <a:ext cx="2219454" cy="837487"/>
            </a:xfrm>
            <a:prstGeom prst="bentConnector2">
              <a:avLst/>
            </a:prstGeom>
            <a:ln>
              <a:solidFill>
                <a:schemeClr val="accent2"/>
              </a:solidFill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8" name="Elbow Connector 107"/>
          <p:cNvCxnSpPr/>
          <p:nvPr/>
        </p:nvCxnSpPr>
        <p:spPr>
          <a:xfrm rot="16200000" flipV="1">
            <a:off x="1672719" y="2642728"/>
            <a:ext cx="1695326" cy="1264654"/>
          </a:xfrm>
          <a:prstGeom prst="bentConnector4">
            <a:avLst>
              <a:gd name="adj1" fmla="val 29271"/>
              <a:gd name="adj2" fmla="val 106414"/>
            </a:avLst>
          </a:prstGeom>
          <a:ln>
            <a:solidFill>
              <a:schemeClr val="accent1">
                <a:lumMod val="50000"/>
              </a:schemeClr>
            </a:solidFill>
            <a:headEnd type="arrow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146" idx="1"/>
            <a:endCxn id="67" idx="0"/>
          </p:cNvCxnSpPr>
          <p:nvPr/>
        </p:nvCxnSpPr>
        <p:spPr>
          <a:xfrm rot="10800000" flipV="1">
            <a:off x="2247685" y="1534576"/>
            <a:ext cx="3493455" cy="614069"/>
          </a:xfrm>
          <a:prstGeom prst="bentConnector2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5741139" y="1411466"/>
            <a:ext cx="14924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MQ Cluster</a:t>
            </a:r>
            <a:endParaRPr lang="en-US" sz="1000" dirty="0"/>
          </a:p>
        </p:txBody>
      </p:sp>
      <p:sp>
        <p:nvSpPr>
          <p:cNvPr id="105" name="Rounded Rectangle 104"/>
          <p:cNvSpPr/>
          <p:nvPr/>
        </p:nvSpPr>
        <p:spPr>
          <a:xfrm>
            <a:off x="6131400" y="2148645"/>
            <a:ext cx="2399549" cy="172322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 w="19050" cmpd="sng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1200" dirty="0">
                <a:solidFill>
                  <a:schemeClr val="tx1"/>
                </a:solidFill>
              </a:rPr>
              <a:t>Kafka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9016326" y="1890788"/>
            <a:ext cx="851967" cy="703128"/>
            <a:chOff x="4438352" y="2249158"/>
            <a:chExt cx="851967" cy="703128"/>
          </a:xfrm>
        </p:grpSpPr>
        <p:sp>
          <p:nvSpPr>
            <p:cNvPr id="110" name="Oval 109"/>
            <p:cNvSpPr/>
            <p:nvPr/>
          </p:nvSpPr>
          <p:spPr>
            <a:xfrm>
              <a:off x="4572548" y="2411803"/>
              <a:ext cx="717771" cy="54048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Flume Agent</a:t>
              </a:r>
              <a:endParaRPr lang="en-US" sz="1000" dirty="0"/>
            </a:p>
          </p:txBody>
        </p:sp>
        <p:sp>
          <p:nvSpPr>
            <p:cNvPr id="111" name="Oval 110"/>
            <p:cNvSpPr/>
            <p:nvPr/>
          </p:nvSpPr>
          <p:spPr>
            <a:xfrm>
              <a:off x="4514928" y="2335219"/>
              <a:ext cx="717771" cy="54048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Flume Agent</a:t>
              </a:r>
              <a:endParaRPr lang="en-US" sz="1000" dirty="0"/>
            </a:p>
          </p:txBody>
        </p:sp>
        <p:sp>
          <p:nvSpPr>
            <p:cNvPr id="112" name="Oval 111"/>
            <p:cNvSpPr/>
            <p:nvPr/>
          </p:nvSpPr>
          <p:spPr>
            <a:xfrm>
              <a:off x="4438352" y="2249158"/>
              <a:ext cx="717771" cy="54048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6196082" y="3110698"/>
            <a:ext cx="13392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Topic: Transformed</a:t>
            </a:r>
            <a:endParaRPr lang="en-US" sz="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7535312" y="3187613"/>
            <a:ext cx="779209" cy="238454"/>
            <a:chOff x="6011311" y="3187613"/>
            <a:chExt cx="779209" cy="238454"/>
          </a:xfrm>
        </p:grpSpPr>
        <p:sp>
          <p:nvSpPr>
            <p:cNvPr id="126" name="Direct Access Storage 125"/>
            <p:cNvSpPr/>
            <p:nvPr/>
          </p:nvSpPr>
          <p:spPr>
            <a:xfrm>
              <a:off x="6011311" y="3187613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Direct Access Storage 130"/>
            <p:cNvSpPr/>
            <p:nvPr/>
          </p:nvSpPr>
          <p:spPr>
            <a:xfrm>
              <a:off x="612935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Direct Access Storage 132"/>
            <p:cNvSpPr/>
            <p:nvPr/>
          </p:nvSpPr>
          <p:spPr>
            <a:xfrm>
              <a:off x="624647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Direct Access Storage 133"/>
            <p:cNvSpPr/>
            <p:nvPr/>
          </p:nvSpPr>
          <p:spPr>
            <a:xfrm>
              <a:off x="6360561" y="3188538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Direct Access Storage 134"/>
            <p:cNvSpPr/>
            <p:nvPr/>
          </p:nvSpPr>
          <p:spPr>
            <a:xfrm>
              <a:off x="6466749" y="318809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Direct Access Storage 135"/>
            <p:cNvSpPr/>
            <p:nvPr/>
          </p:nvSpPr>
          <p:spPr>
            <a:xfrm>
              <a:off x="6568986" y="3187652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7421455" y="3420744"/>
            <a:ext cx="10488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Topic: Enriched</a:t>
            </a:r>
            <a:endParaRPr lang="en-US" sz="800" dirty="0"/>
          </a:p>
        </p:txBody>
      </p:sp>
      <p:cxnSp>
        <p:nvCxnSpPr>
          <p:cNvPr id="143" name="Elbow Connector 142"/>
          <p:cNvCxnSpPr>
            <a:stCxn id="112" idx="2"/>
          </p:cNvCxnSpPr>
          <p:nvPr/>
        </p:nvCxnSpPr>
        <p:spPr>
          <a:xfrm rot="10800000" flipV="1">
            <a:off x="7099212" y="2161030"/>
            <a:ext cx="1917115" cy="191089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50000"/>
              </a:schemeClr>
            </a:solidFill>
            <a:headEnd type="arrow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6370030" y="2352119"/>
            <a:ext cx="2751410" cy="953726"/>
            <a:chOff x="4846030" y="2352119"/>
            <a:chExt cx="2751410" cy="953726"/>
          </a:xfrm>
        </p:grpSpPr>
        <p:cxnSp>
          <p:nvCxnSpPr>
            <p:cNvPr id="145" name="Elbow Connector 144"/>
            <p:cNvCxnSpPr>
              <a:endCxn id="112" idx="3"/>
            </p:cNvCxnSpPr>
            <p:nvPr/>
          </p:nvCxnSpPr>
          <p:spPr>
            <a:xfrm rot="10800000" flipH="1">
              <a:off x="4846030" y="2352119"/>
              <a:ext cx="2751410" cy="640348"/>
            </a:xfrm>
            <a:prstGeom prst="bentConnector4">
              <a:avLst>
                <a:gd name="adj1" fmla="val -6586"/>
                <a:gd name="adj2" fmla="val 28484"/>
              </a:avLst>
            </a:prstGeom>
            <a:ln>
              <a:solidFill>
                <a:schemeClr val="accent2"/>
              </a:solidFill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Elbow Connector 146"/>
            <p:cNvCxnSpPr>
              <a:stCxn id="126" idx="1"/>
              <a:endCxn id="112" idx="3"/>
            </p:cNvCxnSpPr>
            <p:nvPr/>
          </p:nvCxnSpPr>
          <p:spPr>
            <a:xfrm rot="10800000" flipH="1">
              <a:off x="6011310" y="2352120"/>
              <a:ext cx="1586129" cy="953725"/>
            </a:xfrm>
            <a:prstGeom prst="bentConnector4">
              <a:avLst>
                <a:gd name="adj1" fmla="val -84873"/>
                <a:gd name="adj2" fmla="val 52049"/>
              </a:avLst>
            </a:prstGeom>
            <a:ln>
              <a:solidFill>
                <a:schemeClr val="accent2"/>
              </a:solidFill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7149239" y="2431272"/>
            <a:ext cx="2225972" cy="874613"/>
            <a:chOff x="5625239" y="2431271"/>
            <a:chExt cx="2225972" cy="874613"/>
          </a:xfrm>
        </p:grpSpPr>
        <p:cxnSp>
          <p:nvCxnSpPr>
            <p:cNvPr id="148" name="Elbow Connector 147"/>
            <p:cNvCxnSpPr>
              <a:stCxn id="112" idx="4"/>
            </p:cNvCxnSpPr>
            <p:nvPr/>
          </p:nvCxnSpPr>
          <p:spPr>
            <a:xfrm rot="5400000">
              <a:off x="6459137" y="1597373"/>
              <a:ext cx="558176" cy="2225972"/>
            </a:xfrm>
            <a:prstGeom prst="bentConnector2">
              <a:avLst/>
            </a:prstGeom>
            <a:ln>
              <a:solidFill>
                <a:schemeClr val="accent1">
                  <a:lumMod val="50000"/>
                </a:schemeClr>
              </a:solidFill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Elbow Connector 148"/>
            <p:cNvCxnSpPr>
              <a:stCxn id="112" idx="4"/>
              <a:endCxn id="136" idx="4"/>
            </p:cNvCxnSpPr>
            <p:nvPr/>
          </p:nvCxnSpPr>
          <p:spPr>
            <a:xfrm rot="5400000">
              <a:off x="6883560" y="2338232"/>
              <a:ext cx="874612" cy="1060691"/>
            </a:xfrm>
            <a:prstGeom prst="bentConnector2">
              <a:avLst/>
            </a:prstGeom>
            <a:ln>
              <a:solidFill>
                <a:schemeClr val="accent1">
                  <a:lumMod val="50000"/>
                </a:schemeClr>
              </a:solidFill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0" name="Can 149"/>
          <p:cNvSpPr/>
          <p:nvPr/>
        </p:nvSpPr>
        <p:spPr>
          <a:xfrm>
            <a:off x="9121441" y="4114215"/>
            <a:ext cx="739981" cy="577941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HBASE</a:t>
            </a:r>
            <a:endParaRPr lang="en-US" sz="1000" dirty="0"/>
          </a:p>
        </p:txBody>
      </p:sp>
      <p:cxnSp>
        <p:nvCxnSpPr>
          <p:cNvPr id="151" name="Elbow Connector 150"/>
          <p:cNvCxnSpPr>
            <a:stCxn id="150" idx="1"/>
            <a:endCxn id="112" idx="6"/>
          </p:cNvCxnSpPr>
          <p:nvPr/>
        </p:nvCxnSpPr>
        <p:spPr>
          <a:xfrm rot="5400000" flipH="1" flipV="1">
            <a:off x="8636171" y="3016291"/>
            <a:ext cx="1953184" cy="242665"/>
          </a:xfrm>
          <a:prstGeom prst="bentConnector4">
            <a:avLst>
              <a:gd name="adj1" fmla="val 43082"/>
              <a:gd name="adj2" fmla="val 194204"/>
            </a:avLst>
          </a:prstGeom>
          <a:ln>
            <a:solidFill>
              <a:schemeClr val="accent1">
                <a:lumMod val="50000"/>
              </a:schemeClr>
            </a:solidFill>
            <a:headEnd type="arrow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1" name="Group 140"/>
          <p:cNvGrpSpPr/>
          <p:nvPr/>
        </p:nvGrpSpPr>
        <p:grpSpPr>
          <a:xfrm>
            <a:off x="5554093" y="2248968"/>
            <a:ext cx="799782" cy="865197"/>
            <a:chOff x="4185298" y="3005284"/>
            <a:chExt cx="989724" cy="651480"/>
          </a:xfrm>
        </p:grpSpPr>
        <p:sp>
          <p:nvSpPr>
            <p:cNvPr id="144" name="Striped Right Arrow 143"/>
            <p:cNvSpPr/>
            <p:nvPr/>
          </p:nvSpPr>
          <p:spPr>
            <a:xfrm>
              <a:off x="4235110" y="3005284"/>
              <a:ext cx="704754" cy="262352"/>
            </a:xfrm>
            <a:prstGeom prst="stripedRightArrow">
              <a:avLst>
                <a:gd name="adj1" fmla="val 21100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4185298" y="3239612"/>
              <a:ext cx="989724" cy="41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KAFKA </a:t>
              </a:r>
            </a:p>
            <a:p>
              <a:r>
                <a:rPr lang="en-US" sz="1000" dirty="0"/>
                <a:t>Mirror Maker</a:t>
              </a:r>
              <a:endParaRPr lang="en-US" sz="1000" dirty="0"/>
            </a:p>
          </p:txBody>
        </p:sp>
      </p:grpSp>
      <p:cxnSp>
        <p:nvCxnSpPr>
          <p:cNvPr id="152" name="Elbow Connector 151"/>
          <p:cNvCxnSpPr>
            <a:endCxn id="67" idx="7"/>
          </p:cNvCxnSpPr>
          <p:nvPr/>
        </p:nvCxnSpPr>
        <p:spPr>
          <a:xfrm rot="10800000">
            <a:off x="2501453" y="2227799"/>
            <a:ext cx="1588176" cy="125831"/>
          </a:xfrm>
          <a:prstGeom prst="bentConnector4">
            <a:avLst>
              <a:gd name="adj1" fmla="val 46691"/>
              <a:gd name="adj2" fmla="val 125395"/>
            </a:avLst>
          </a:prstGeom>
          <a:ln>
            <a:solidFill>
              <a:schemeClr val="accent2"/>
            </a:solidFill>
            <a:headEnd type="arrow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4" name="Picture 16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504" y="1964689"/>
            <a:ext cx="429785" cy="429785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677" y="2226715"/>
            <a:ext cx="429785" cy="429785"/>
          </a:xfrm>
          <a:prstGeom prst="rect">
            <a:avLst/>
          </a:prstGeom>
        </p:spPr>
      </p:pic>
      <p:sp>
        <p:nvSpPr>
          <p:cNvPr id="167" name="TextBox 166"/>
          <p:cNvSpPr txBox="1"/>
          <p:nvPr/>
        </p:nvSpPr>
        <p:spPr>
          <a:xfrm>
            <a:off x="6319948" y="2477246"/>
            <a:ext cx="8270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Topic: RAW</a:t>
            </a:r>
            <a:endParaRPr lang="en-US" sz="800" dirty="0"/>
          </a:p>
        </p:txBody>
      </p:sp>
      <p:sp>
        <p:nvSpPr>
          <p:cNvPr id="168" name="Rectangle 167"/>
          <p:cNvSpPr/>
          <p:nvPr/>
        </p:nvSpPr>
        <p:spPr>
          <a:xfrm rot="5400000">
            <a:off x="3690447" y="4527521"/>
            <a:ext cx="392826" cy="936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/>
              <a:t>HDFS</a:t>
            </a:r>
            <a:endParaRPr lang="en-US" sz="1400" dirty="0"/>
          </a:p>
        </p:txBody>
      </p:sp>
      <p:sp>
        <p:nvSpPr>
          <p:cNvPr id="170" name="Rectangle 169"/>
          <p:cNvSpPr/>
          <p:nvPr/>
        </p:nvSpPr>
        <p:spPr>
          <a:xfrm rot="5400000">
            <a:off x="7505470" y="4498888"/>
            <a:ext cx="392826" cy="936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/>
              <a:t>HDFS</a:t>
            </a:r>
            <a:endParaRPr lang="en-US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499169" y="4810058"/>
            <a:ext cx="4583006" cy="451508"/>
            <a:chOff x="2975169" y="4810058"/>
            <a:chExt cx="4583006" cy="451508"/>
          </a:xfrm>
        </p:grpSpPr>
        <p:sp>
          <p:nvSpPr>
            <p:cNvPr id="172" name="Striped Right Arrow 171"/>
            <p:cNvSpPr/>
            <p:nvPr/>
          </p:nvSpPr>
          <p:spPr>
            <a:xfrm>
              <a:off x="2975169" y="4810058"/>
              <a:ext cx="2636571" cy="262352"/>
            </a:xfrm>
            <a:prstGeom prst="stripedRightArrow">
              <a:avLst>
                <a:gd name="adj1" fmla="val 21100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46800" rIns="2700000" rtlCol="0" anchor="ctr" anchorCtr="0"/>
            <a:lstStyle/>
            <a:p>
              <a:pPr algn="ctr"/>
              <a:endParaRPr lang="en-US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3687876" y="5014254"/>
              <a:ext cx="3870299" cy="247312"/>
            </a:xfrm>
            <a:prstGeom prst="rect">
              <a:avLst/>
            </a:prstGeom>
            <a:noFill/>
          </p:spPr>
          <p:txBody>
            <a:bodyPr wrap="square" lIns="0" tIns="46800" rIns="2700000" rtlCol="0" anchor="ctr" anchorCtr="0">
              <a:spAutoFit/>
            </a:bodyPr>
            <a:lstStyle/>
            <a:p>
              <a:pPr algn="ctr"/>
              <a:r>
                <a:rPr lang="en-US" sz="1000" dirty="0"/>
                <a:t>B</a:t>
              </a:r>
              <a:r>
                <a:rPr lang="en-US" sz="1000" dirty="0"/>
                <a:t>DR</a:t>
              </a:r>
            </a:p>
          </p:txBody>
        </p:sp>
      </p:grpSp>
      <p:pic>
        <p:nvPicPr>
          <p:cNvPr id="174" name="Picture 17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552" y="4703506"/>
            <a:ext cx="509996" cy="270812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655" y="4708160"/>
            <a:ext cx="509996" cy="270812"/>
          </a:xfrm>
          <a:prstGeom prst="rect">
            <a:avLst/>
          </a:prstGeom>
        </p:spPr>
      </p:pic>
      <p:cxnSp>
        <p:nvCxnSpPr>
          <p:cNvPr id="176" name="Elbow Connector 175"/>
          <p:cNvCxnSpPr>
            <a:stCxn id="98" idx="3"/>
            <a:endCxn id="168" idx="2"/>
          </p:cNvCxnSpPr>
          <p:nvPr/>
        </p:nvCxnSpPr>
        <p:spPr>
          <a:xfrm rot="16200000" flipH="1">
            <a:off x="3096986" y="4674318"/>
            <a:ext cx="378005" cy="265073"/>
          </a:xfrm>
          <a:prstGeom prst="bentConnector2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3830402" y="4136374"/>
            <a:ext cx="4985276" cy="532187"/>
            <a:chOff x="2306402" y="4136373"/>
            <a:chExt cx="4985276" cy="532187"/>
          </a:xfrm>
        </p:grpSpPr>
        <p:sp>
          <p:nvSpPr>
            <p:cNvPr id="155" name="Striped Right Arrow 154"/>
            <p:cNvSpPr/>
            <p:nvPr/>
          </p:nvSpPr>
          <p:spPr>
            <a:xfrm>
              <a:off x="2306402" y="4136373"/>
              <a:ext cx="4985276" cy="262352"/>
            </a:xfrm>
            <a:prstGeom prst="stripedRightArrow">
              <a:avLst>
                <a:gd name="adj1" fmla="val 21100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46800" rIns="2700000" rtlCol="0" anchor="ctr" anchorCtr="0"/>
            <a:lstStyle/>
            <a:p>
              <a:pPr algn="ctr"/>
              <a:endParaRPr lang="en-US"/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3477857" y="4268450"/>
              <a:ext cx="3279012" cy="400110"/>
            </a:xfrm>
            <a:prstGeom prst="rect">
              <a:avLst/>
            </a:prstGeom>
            <a:noFill/>
          </p:spPr>
          <p:txBody>
            <a:bodyPr wrap="square" lIns="0" tIns="46800" rIns="2700000" rtlCol="0" anchor="ctr" anchorCtr="0">
              <a:spAutoFit/>
            </a:bodyPr>
            <a:lstStyle/>
            <a:p>
              <a:pPr algn="ctr"/>
              <a:r>
                <a:rPr lang="en-US" sz="1000" dirty="0"/>
                <a:t>HBASE</a:t>
              </a:r>
            </a:p>
            <a:p>
              <a:pPr algn="ctr"/>
              <a:r>
                <a:rPr lang="en-US" sz="1000" dirty="0"/>
                <a:t>Replication</a:t>
              </a:r>
              <a:endParaRPr lang="en-US" sz="10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539443" y="1295602"/>
            <a:ext cx="2835768" cy="595187"/>
            <a:chOff x="5015443" y="1295601"/>
            <a:chExt cx="2835768" cy="595187"/>
          </a:xfrm>
        </p:grpSpPr>
        <p:cxnSp>
          <p:nvCxnSpPr>
            <p:cNvPr id="179" name="Elbow Connector 178"/>
            <p:cNvCxnSpPr>
              <a:endCxn id="112" idx="0"/>
            </p:cNvCxnSpPr>
            <p:nvPr/>
          </p:nvCxnSpPr>
          <p:spPr>
            <a:xfrm>
              <a:off x="5015443" y="1546536"/>
              <a:ext cx="2835768" cy="344252"/>
            </a:xfrm>
            <a:prstGeom prst="bentConnector2">
              <a:avLst/>
            </a:prstGeom>
            <a:ln>
              <a:solidFill>
                <a:schemeClr val="accent1">
                  <a:lumMod val="50000"/>
                </a:schemeClr>
              </a:solidFill>
              <a:prstDash val="dash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6507851" y="1295601"/>
              <a:ext cx="10610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Manual fail over</a:t>
              </a:r>
              <a:endParaRPr lang="en-US" sz="10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170220" y="4692155"/>
            <a:ext cx="1321212" cy="554953"/>
            <a:chOff x="6646220" y="4692154"/>
            <a:chExt cx="1321212" cy="554953"/>
          </a:xfrm>
        </p:grpSpPr>
        <p:cxnSp>
          <p:nvCxnSpPr>
            <p:cNvPr id="177" name="Elbow Connector 176"/>
            <p:cNvCxnSpPr>
              <a:stCxn id="150" idx="3"/>
              <a:endCxn id="170" idx="0"/>
            </p:cNvCxnSpPr>
            <p:nvPr/>
          </p:nvCxnSpPr>
          <p:spPr>
            <a:xfrm rot="5400000">
              <a:off x="7169291" y="4169083"/>
              <a:ext cx="275069" cy="1321212"/>
            </a:xfrm>
            <a:prstGeom prst="bentConnector2">
              <a:avLst/>
            </a:prstGeom>
            <a:ln>
              <a:solidFill>
                <a:schemeClr val="tx2"/>
              </a:solidFill>
              <a:prstDash val="dashDot"/>
              <a:headEnd type="arrow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6906380" y="5000886"/>
              <a:ext cx="10610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Manual fail over</a:t>
              </a:r>
              <a:endParaRPr lang="en-US" sz="1000" dirty="0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6366498" y="2872244"/>
            <a:ext cx="779209" cy="238454"/>
            <a:chOff x="6011311" y="3187613"/>
            <a:chExt cx="779209" cy="238454"/>
          </a:xfrm>
        </p:grpSpPr>
        <p:sp>
          <p:nvSpPr>
            <p:cNvPr id="129" name="Direct Access Storage 128"/>
            <p:cNvSpPr/>
            <p:nvPr/>
          </p:nvSpPr>
          <p:spPr>
            <a:xfrm>
              <a:off x="6011311" y="3187613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Direct Access Storage 129"/>
            <p:cNvSpPr/>
            <p:nvPr/>
          </p:nvSpPr>
          <p:spPr>
            <a:xfrm>
              <a:off x="612935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Direct Access Storage 131"/>
            <p:cNvSpPr/>
            <p:nvPr/>
          </p:nvSpPr>
          <p:spPr>
            <a:xfrm>
              <a:off x="624647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Direct Access Storage 153"/>
            <p:cNvSpPr/>
            <p:nvPr/>
          </p:nvSpPr>
          <p:spPr>
            <a:xfrm>
              <a:off x="6360561" y="3188538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Direct Access Storage 155"/>
            <p:cNvSpPr/>
            <p:nvPr/>
          </p:nvSpPr>
          <p:spPr>
            <a:xfrm>
              <a:off x="6466749" y="318809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Direct Access Storage 156"/>
            <p:cNvSpPr/>
            <p:nvPr/>
          </p:nvSpPr>
          <p:spPr>
            <a:xfrm>
              <a:off x="6568986" y="3187652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6254484" y="2253081"/>
            <a:ext cx="779209" cy="238454"/>
            <a:chOff x="6011311" y="3187613"/>
            <a:chExt cx="779209" cy="238454"/>
          </a:xfrm>
        </p:grpSpPr>
        <p:sp>
          <p:nvSpPr>
            <p:cNvPr id="159" name="Direct Access Storage 158"/>
            <p:cNvSpPr/>
            <p:nvPr/>
          </p:nvSpPr>
          <p:spPr>
            <a:xfrm>
              <a:off x="6011311" y="3187613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Direct Access Storage 159"/>
            <p:cNvSpPr/>
            <p:nvPr/>
          </p:nvSpPr>
          <p:spPr>
            <a:xfrm>
              <a:off x="612935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Direct Access Storage 160"/>
            <p:cNvSpPr/>
            <p:nvPr/>
          </p:nvSpPr>
          <p:spPr>
            <a:xfrm>
              <a:off x="624647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Direct Access Storage 161"/>
            <p:cNvSpPr/>
            <p:nvPr/>
          </p:nvSpPr>
          <p:spPr>
            <a:xfrm>
              <a:off x="6360561" y="3188538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Direct Access Storage 162"/>
            <p:cNvSpPr/>
            <p:nvPr/>
          </p:nvSpPr>
          <p:spPr>
            <a:xfrm>
              <a:off x="6466749" y="318809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Direct Access Storage 165"/>
            <p:cNvSpPr/>
            <p:nvPr/>
          </p:nvSpPr>
          <p:spPr>
            <a:xfrm>
              <a:off x="6568986" y="3187652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4467137" y="3412578"/>
            <a:ext cx="779209" cy="238454"/>
            <a:chOff x="6011311" y="3187613"/>
            <a:chExt cx="779209" cy="238454"/>
          </a:xfrm>
        </p:grpSpPr>
        <p:sp>
          <p:nvSpPr>
            <p:cNvPr id="171" name="Direct Access Storage 170"/>
            <p:cNvSpPr/>
            <p:nvPr/>
          </p:nvSpPr>
          <p:spPr>
            <a:xfrm>
              <a:off x="6011311" y="3187613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Direct Access Storage 179"/>
            <p:cNvSpPr/>
            <p:nvPr/>
          </p:nvSpPr>
          <p:spPr>
            <a:xfrm>
              <a:off x="612935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Direct Access Storage 180"/>
            <p:cNvSpPr/>
            <p:nvPr/>
          </p:nvSpPr>
          <p:spPr>
            <a:xfrm>
              <a:off x="624647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Direct Access Storage 181"/>
            <p:cNvSpPr/>
            <p:nvPr/>
          </p:nvSpPr>
          <p:spPr>
            <a:xfrm>
              <a:off x="6360561" y="3188538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Direct Access Storage 182"/>
            <p:cNvSpPr/>
            <p:nvPr/>
          </p:nvSpPr>
          <p:spPr>
            <a:xfrm>
              <a:off x="6466749" y="318809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Direct Access Storage 183"/>
            <p:cNvSpPr/>
            <p:nvPr/>
          </p:nvSpPr>
          <p:spPr>
            <a:xfrm>
              <a:off x="6568986" y="3187652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4033646" y="3053909"/>
            <a:ext cx="779209" cy="238454"/>
            <a:chOff x="6011311" y="3187613"/>
            <a:chExt cx="779209" cy="238454"/>
          </a:xfrm>
        </p:grpSpPr>
        <p:sp>
          <p:nvSpPr>
            <p:cNvPr id="186" name="Direct Access Storage 185"/>
            <p:cNvSpPr/>
            <p:nvPr/>
          </p:nvSpPr>
          <p:spPr>
            <a:xfrm>
              <a:off x="6011311" y="3187613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Direct Access Storage 186"/>
            <p:cNvSpPr/>
            <p:nvPr/>
          </p:nvSpPr>
          <p:spPr>
            <a:xfrm>
              <a:off x="612935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Direct Access Storage 187"/>
            <p:cNvSpPr/>
            <p:nvPr/>
          </p:nvSpPr>
          <p:spPr>
            <a:xfrm>
              <a:off x="624647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Direct Access Storage 188"/>
            <p:cNvSpPr/>
            <p:nvPr/>
          </p:nvSpPr>
          <p:spPr>
            <a:xfrm>
              <a:off x="6360561" y="3188538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Direct Access Storage 189"/>
            <p:cNvSpPr/>
            <p:nvPr/>
          </p:nvSpPr>
          <p:spPr>
            <a:xfrm>
              <a:off x="6466749" y="318809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Direct Access Storage 190"/>
            <p:cNvSpPr/>
            <p:nvPr/>
          </p:nvSpPr>
          <p:spPr>
            <a:xfrm>
              <a:off x="6568986" y="3187652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4090056" y="2221302"/>
            <a:ext cx="779209" cy="238454"/>
            <a:chOff x="6011311" y="3187613"/>
            <a:chExt cx="779209" cy="238454"/>
          </a:xfrm>
        </p:grpSpPr>
        <p:sp>
          <p:nvSpPr>
            <p:cNvPr id="193" name="Direct Access Storage 192"/>
            <p:cNvSpPr/>
            <p:nvPr/>
          </p:nvSpPr>
          <p:spPr>
            <a:xfrm>
              <a:off x="6011311" y="3187613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Direct Access Storage 193"/>
            <p:cNvSpPr/>
            <p:nvPr/>
          </p:nvSpPr>
          <p:spPr>
            <a:xfrm>
              <a:off x="612935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Direct Access Storage 194"/>
            <p:cNvSpPr/>
            <p:nvPr/>
          </p:nvSpPr>
          <p:spPr>
            <a:xfrm>
              <a:off x="6246472" y="318960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Direct Access Storage 195"/>
            <p:cNvSpPr/>
            <p:nvPr/>
          </p:nvSpPr>
          <p:spPr>
            <a:xfrm>
              <a:off x="6360561" y="3188538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Direct Access Storage 196"/>
            <p:cNvSpPr/>
            <p:nvPr/>
          </p:nvSpPr>
          <p:spPr>
            <a:xfrm>
              <a:off x="6466749" y="3188095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Direct Access Storage 197"/>
            <p:cNvSpPr/>
            <p:nvPr/>
          </p:nvSpPr>
          <p:spPr>
            <a:xfrm>
              <a:off x="6568986" y="3187652"/>
              <a:ext cx="221534" cy="236462"/>
            </a:xfrm>
            <a:prstGeom prst="flowChartMagneticDrum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2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954862" y="1753196"/>
            <a:ext cx="3374297" cy="3892936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000"/>
            </a:schemeClr>
          </a:solidFill>
          <a:ln w="19050" cmpd="sng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DC2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370009" y="1753196"/>
            <a:ext cx="3374297" cy="3892936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000"/>
            </a:schemeClr>
          </a:solidFill>
          <a:ln w="19050" cmpd="sng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dirty="0">
                <a:solidFill>
                  <a:schemeClr val="tx1"/>
                </a:solidFill>
              </a:rPr>
              <a:t>DC1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631951" y="71439"/>
            <a:ext cx="84375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SzPct val="100000"/>
            </a:pPr>
            <a:r>
              <a:rPr lang="en-GB" sz="2400" b="1" dirty="0">
                <a:solidFill>
                  <a:srgbClr val="C00000"/>
                </a:solidFill>
                <a:sym typeface="Arial" charset="0"/>
              </a:rPr>
              <a:t>HA Description</a:t>
            </a:r>
            <a:endParaRPr lang="en-GB" sz="2400" b="1" dirty="0">
              <a:solidFill>
                <a:srgbClr val="C00000"/>
              </a:solidFill>
              <a:sym typeface="Arial" charset="0"/>
            </a:endParaRPr>
          </a:p>
        </p:txBody>
      </p:sp>
      <p:sp>
        <p:nvSpPr>
          <p:cNvPr id="5" name="Can 4"/>
          <p:cNvSpPr/>
          <p:nvPr/>
        </p:nvSpPr>
        <p:spPr>
          <a:xfrm>
            <a:off x="4075765" y="4663154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9186382" y="643815"/>
            <a:ext cx="486352" cy="660432"/>
            <a:chOff x="5508104" y="495677"/>
            <a:chExt cx="2808312" cy="5597712"/>
          </a:xfrm>
          <a:effectLst>
            <a:reflection stA="45000" endPos="16000" dist="50800" dir="5400000" sy="-100000" algn="bl" rotWithShape="0"/>
          </a:effectLst>
        </p:grpSpPr>
        <p:grpSp>
          <p:nvGrpSpPr>
            <p:cNvPr id="20" name="Group 19"/>
            <p:cNvGrpSpPr/>
            <p:nvPr/>
          </p:nvGrpSpPr>
          <p:grpSpPr>
            <a:xfrm>
              <a:off x="5508104" y="495677"/>
              <a:ext cx="2808312" cy="5597712"/>
              <a:chOff x="3923928" y="2852936"/>
              <a:chExt cx="1306086" cy="2603376"/>
            </a:xfrm>
            <a:solidFill>
              <a:schemeClr val="bg1"/>
            </a:solidFill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23928" y="2852936"/>
                <a:ext cx="1306086" cy="2603376"/>
              </a:xfrm>
              <a:prstGeom prst="rect">
                <a:avLst/>
              </a:prstGeom>
              <a:grpFill/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4020446" y="3166080"/>
                <a:ext cx="1116000" cy="1980000"/>
              </a:xfrm>
              <a:prstGeom prst="rect">
                <a:avLst/>
              </a:pr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 anchorCtr="1"/>
              <a:lstStyle/>
              <a:p>
                <a:pPr algn="ctr">
                  <a:defRPr/>
                </a:pPr>
                <a:endParaRPr lang="en-GB" sz="12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8318" y="1168991"/>
              <a:ext cx="2406910" cy="4272264"/>
            </a:xfrm>
            <a:prstGeom prst="rect">
              <a:avLst/>
            </a:prstGeom>
          </p:spPr>
        </p:pic>
      </p:grpSp>
      <p:cxnSp>
        <p:nvCxnSpPr>
          <p:cNvPr id="33" name="Elbow Connector 32"/>
          <p:cNvCxnSpPr>
            <a:stCxn id="22" idx="1"/>
            <a:endCxn id="25" idx="1"/>
          </p:cNvCxnSpPr>
          <p:nvPr/>
        </p:nvCxnSpPr>
        <p:spPr>
          <a:xfrm rot="10800000" flipV="1">
            <a:off x="6884316" y="974031"/>
            <a:ext cx="2302066" cy="261066"/>
          </a:xfrm>
          <a:prstGeom prst="bentConnector4">
            <a:avLst>
              <a:gd name="adj1" fmla="val 46893"/>
              <a:gd name="adj2" fmla="val 63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rot="5400000">
            <a:off x="6741279" y="479013"/>
            <a:ext cx="286074" cy="17982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Middleware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 rot="5400000">
            <a:off x="4029048" y="267897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641" y="1901455"/>
            <a:ext cx="415552" cy="4155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748" y="3113720"/>
            <a:ext cx="415552" cy="4155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772" y="3146133"/>
            <a:ext cx="415552" cy="4155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772" y="1885903"/>
            <a:ext cx="415552" cy="415552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 rot="5400000">
            <a:off x="4641283" y="267897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 rot="5400000">
            <a:off x="5246064" y="268353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 rot="5400000">
            <a:off x="5869250" y="267897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 rot="5400000">
            <a:off x="4039933" y="371311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 rot="5400000">
            <a:off x="4652168" y="371311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WAS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 rot="5400000">
            <a:off x="5256949" y="371767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WAS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 rot="5400000">
            <a:off x="5880135" y="371311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WAS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 rot="5400000">
            <a:off x="7527807" y="267897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WAS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 rot="5400000">
            <a:off x="8140042" y="2678975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 rot="5400000">
            <a:off x="8744823" y="268353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 rot="5400000">
            <a:off x="9368009" y="267897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 rot="5400000">
            <a:off x="7556628" y="371311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 rot="5400000">
            <a:off x="8168863" y="3713116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 rot="5400000">
            <a:off x="8773644" y="3717677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 rot="5400000">
            <a:off x="9396830" y="3713117"/>
            <a:ext cx="286074" cy="539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WAS</a:t>
            </a:r>
            <a:endParaRPr lang="en-US" dirty="0"/>
          </a:p>
        </p:txBody>
      </p:sp>
      <p:sp>
        <p:nvSpPr>
          <p:cNvPr id="64" name="Can 63"/>
          <p:cNvSpPr/>
          <p:nvPr/>
        </p:nvSpPr>
        <p:spPr>
          <a:xfrm>
            <a:off x="4834160" y="4663153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sp>
        <p:nvSpPr>
          <p:cNvPr id="65" name="Can 64"/>
          <p:cNvSpPr/>
          <p:nvPr/>
        </p:nvSpPr>
        <p:spPr>
          <a:xfrm>
            <a:off x="5592390" y="4674657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sp>
        <p:nvSpPr>
          <p:cNvPr id="66" name="Can 65"/>
          <p:cNvSpPr/>
          <p:nvPr/>
        </p:nvSpPr>
        <p:spPr>
          <a:xfrm>
            <a:off x="7544682" y="4682042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sp>
        <p:nvSpPr>
          <p:cNvPr id="67" name="Can 66"/>
          <p:cNvSpPr/>
          <p:nvPr/>
        </p:nvSpPr>
        <p:spPr>
          <a:xfrm>
            <a:off x="8303077" y="4682041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sp>
        <p:nvSpPr>
          <p:cNvPr id="68" name="Can 67"/>
          <p:cNvSpPr/>
          <p:nvPr/>
        </p:nvSpPr>
        <p:spPr>
          <a:xfrm>
            <a:off x="9061307" y="4693545"/>
            <a:ext cx="719440" cy="5036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Region Server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1966684" y="2805944"/>
            <a:ext cx="1245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Business Layer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1966683" y="3839777"/>
            <a:ext cx="103265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 Layer</a:t>
            </a:r>
          </a:p>
          <a:p>
            <a:r>
              <a:rPr lang="en-US" sz="900" dirty="0"/>
              <a:t>With health check</a:t>
            </a:r>
            <a:endParaRPr lang="en-US" sz="900" dirty="0"/>
          </a:p>
        </p:txBody>
      </p:sp>
      <p:sp>
        <p:nvSpPr>
          <p:cNvPr id="72" name="TextBox 71"/>
          <p:cNvSpPr txBox="1"/>
          <p:nvPr/>
        </p:nvSpPr>
        <p:spPr>
          <a:xfrm>
            <a:off x="1966682" y="4772587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Hbase</a:t>
            </a:r>
            <a:endParaRPr lang="en-US" sz="1400" dirty="0"/>
          </a:p>
        </p:txBody>
      </p:sp>
      <p:grpSp>
        <p:nvGrpSpPr>
          <p:cNvPr id="143" name="Group 142"/>
          <p:cNvGrpSpPr/>
          <p:nvPr/>
        </p:nvGrpSpPr>
        <p:grpSpPr>
          <a:xfrm>
            <a:off x="4172086" y="2317008"/>
            <a:ext cx="1851087" cy="2357649"/>
            <a:chOff x="2648085" y="2317007"/>
            <a:chExt cx="1851087" cy="2357649"/>
          </a:xfrm>
        </p:grpSpPr>
        <p:cxnSp>
          <p:nvCxnSpPr>
            <p:cNvPr id="97" name="Straight Arrow Connector 96"/>
            <p:cNvCxnSpPr>
              <a:stCxn id="53" idx="3"/>
              <a:endCxn id="5" idx="1"/>
            </p:cNvCxnSpPr>
            <p:nvPr/>
          </p:nvCxnSpPr>
          <p:spPr>
            <a:xfrm flipH="1">
              <a:off x="2911485" y="4125852"/>
              <a:ext cx="359720" cy="53730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>
              <a:stCxn id="54" idx="3"/>
              <a:endCxn id="64" idx="1"/>
            </p:cNvCxnSpPr>
            <p:nvPr/>
          </p:nvCxnSpPr>
          <p:spPr>
            <a:xfrm flipH="1">
              <a:off x="3669880" y="4130413"/>
              <a:ext cx="206106" cy="53273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stCxn id="55" idx="3"/>
              <a:endCxn id="64" idx="1"/>
            </p:cNvCxnSpPr>
            <p:nvPr/>
          </p:nvCxnSpPr>
          <p:spPr>
            <a:xfrm flipH="1">
              <a:off x="3669880" y="4125853"/>
              <a:ext cx="829292" cy="5372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/>
            <p:cNvGrpSpPr/>
            <p:nvPr/>
          </p:nvGrpSpPr>
          <p:grpSpPr>
            <a:xfrm>
              <a:off x="2648085" y="2317007"/>
              <a:ext cx="1851087" cy="2357649"/>
              <a:chOff x="2648085" y="2317007"/>
              <a:chExt cx="1851087" cy="2357649"/>
            </a:xfrm>
          </p:grpSpPr>
          <p:cxnSp>
            <p:nvCxnSpPr>
              <p:cNvPr id="75" name="Straight Arrow Connector 74"/>
              <p:cNvCxnSpPr>
                <a:stCxn id="45" idx="2"/>
                <a:endCxn id="27" idx="1"/>
              </p:cNvCxnSpPr>
              <p:nvPr/>
            </p:nvCxnSpPr>
            <p:spPr>
              <a:xfrm flipH="1">
                <a:off x="2648085" y="2317007"/>
                <a:ext cx="923332" cy="4886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>
                <a:stCxn id="45" idx="2"/>
                <a:endCxn id="49" idx="1"/>
              </p:cNvCxnSpPr>
              <p:nvPr/>
            </p:nvCxnSpPr>
            <p:spPr>
              <a:xfrm flipH="1">
                <a:off x="3260320" y="2317007"/>
                <a:ext cx="311097" cy="4886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>
                <a:stCxn id="45" idx="2"/>
                <a:endCxn id="50" idx="1"/>
              </p:cNvCxnSpPr>
              <p:nvPr/>
            </p:nvCxnSpPr>
            <p:spPr>
              <a:xfrm>
                <a:off x="3571417" y="2317007"/>
                <a:ext cx="293684" cy="4931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>
                <a:stCxn id="45" idx="2"/>
                <a:endCxn id="51" idx="1"/>
              </p:cNvCxnSpPr>
              <p:nvPr/>
            </p:nvCxnSpPr>
            <p:spPr>
              <a:xfrm>
                <a:off x="3571417" y="2317007"/>
                <a:ext cx="916870" cy="4886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>
                <a:stCxn id="46" idx="2"/>
                <a:endCxn id="52" idx="1"/>
              </p:cNvCxnSpPr>
              <p:nvPr/>
            </p:nvCxnSpPr>
            <p:spPr>
              <a:xfrm flipH="1">
                <a:off x="2658970" y="3529272"/>
                <a:ext cx="902554" cy="3105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>
                <a:stCxn id="46" idx="2"/>
                <a:endCxn id="53" idx="1"/>
              </p:cNvCxnSpPr>
              <p:nvPr/>
            </p:nvCxnSpPr>
            <p:spPr>
              <a:xfrm flipH="1">
                <a:off x="3271205" y="3529272"/>
                <a:ext cx="290319" cy="3105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>
                <a:stCxn id="46" idx="2"/>
                <a:endCxn id="54" idx="1"/>
              </p:cNvCxnSpPr>
              <p:nvPr/>
            </p:nvCxnSpPr>
            <p:spPr>
              <a:xfrm>
                <a:off x="3561524" y="3529272"/>
                <a:ext cx="314462" cy="31506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>
                <a:stCxn id="46" idx="2"/>
                <a:endCxn id="55" idx="1"/>
              </p:cNvCxnSpPr>
              <p:nvPr/>
            </p:nvCxnSpPr>
            <p:spPr>
              <a:xfrm>
                <a:off x="3561524" y="3529272"/>
                <a:ext cx="937648" cy="3105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>
                <a:stCxn id="54" idx="3"/>
                <a:endCxn id="5" idx="1"/>
              </p:cNvCxnSpPr>
              <p:nvPr/>
            </p:nvCxnSpPr>
            <p:spPr>
              <a:xfrm flipH="1">
                <a:off x="2911485" y="4130413"/>
                <a:ext cx="964501" cy="53274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>
                <a:stCxn id="54" idx="3"/>
                <a:endCxn id="65" idx="1"/>
              </p:cNvCxnSpPr>
              <p:nvPr/>
            </p:nvCxnSpPr>
            <p:spPr>
              <a:xfrm>
                <a:off x="3875986" y="4130413"/>
                <a:ext cx="552124" cy="5442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>
                <a:stCxn id="53" idx="3"/>
                <a:endCxn id="64" idx="1"/>
              </p:cNvCxnSpPr>
              <p:nvPr/>
            </p:nvCxnSpPr>
            <p:spPr>
              <a:xfrm>
                <a:off x="3271205" y="4125852"/>
                <a:ext cx="398675" cy="5373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/>
              <p:cNvCxnSpPr>
                <a:stCxn id="55" idx="3"/>
                <a:endCxn id="65" idx="1"/>
              </p:cNvCxnSpPr>
              <p:nvPr/>
            </p:nvCxnSpPr>
            <p:spPr>
              <a:xfrm flipH="1">
                <a:off x="4428110" y="4125853"/>
                <a:ext cx="71062" cy="5488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/>
              <p:cNvCxnSpPr>
                <a:stCxn id="55" idx="3"/>
                <a:endCxn id="5" idx="1"/>
              </p:cNvCxnSpPr>
              <p:nvPr/>
            </p:nvCxnSpPr>
            <p:spPr>
              <a:xfrm flipH="1">
                <a:off x="2911485" y="4125853"/>
                <a:ext cx="1587687" cy="5373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>
                <a:stCxn id="52" idx="3"/>
                <a:endCxn id="5" idx="1"/>
              </p:cNvCxnSpPr>
              <p:nvPr/>
            </p:nvCxnSpPr>
            <p:spPr>
              <a:xfrm>
                <a:off x="2658970" y="4125852"/>
                <a:ext cx="252515" cy="53730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>
                <a:stCxn id="52" idx="3"/>
                <a:endCxn id="64" idx="1"/>
              </p:cNvCxnSpPr>
              <p:nvPr/>
            </p:nvCxnSpPr>
            <p:spPr>
              <a:xfrm>
                <a:off x="2658970" y="4125852"/>
                <a:ext cx="1010910" cy="5373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>
                <a:stCxn id="52" idx="3"/>
                <a:endCxn id="65" idx="1"/>
              </p:cNvCxnSpPr>
              <p:nvPr/>
            </p:nvCxnSpPr>
            <p:spPr>
              <a:xfrm>
                <a:off x="2658970" y="4125852"/>
                <a:ext cx="1769140" cy="5488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>
                <a:stCxn id="51" idx="3"/>
                <a:endCxn id="46" idx="3"/>
              </p:cNvCxnSpPr>
              <p:nvPr/>
            </p:nvCxnSpPr>
            <p:spPr>
              <a:xfrm flipH="1">
                <a:off x="3769300" y="3091713"/>
                <a:ext cx="718987" cy="22978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>
                <a:stCxn id="27" idx="3"/>
                <a:endCxn id="46" idx="1"/>
              </p:cNvCxnSpPr>
              <p:nvPr/>
            </p:nvCxnSpPr>
            <p:spPr>
              <a:xfrm>
                <a:off x="2648085" y="3091712"/>
                <a:ext cx="705663" cy="2297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>
                <a:stCxn id="49" idx="3"/>
                <a:endCxn id="46" idx="1"/>
              </p:cNvCxnSpPr>
              <p:nvPr/>
            </p:nvCxnSpPr>
            <p:spPr>
              <a:xfrm>
                <a:off x="3260320" y="3091712"/>
                <a:ext cx="93428" cy="2297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>
                <a:stCxn id="50" idx="3"/>
                <a:endCxn id="46" idx="3"/>
              </p:cNvCxnSpPr>
              <p:nvPr/>
            </p:nvCxnSpPr>
            <p:spPr>
              <a:xfrm flipH="1">
                <a:off x="3769300" y="3096273"/>
                <a:ext cx="95801" cy="2252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4" name="Group 143"/>
          <p:cNvGrpSpPr/>
          <p:nvPr/>
        </p:nvGrpSpPr>
        <p:grpSpPr>
          <a:xfrm>
            <a:off x="7643428" y="2297807"/>
            <a:ext cx="1851087" cy="2357649"/>
            <a:chOff x="2648085" y="2317007"/>
            <a:chExt cx="1851087" cy="2357649"/>
          </a:xfrm>
        </p:grpSpPr>
        <p:cxnSp>
          <p:nvCxnSpPr>
            <p:cNvPr id="145" name="Straight Arrow Connector 144"/>
            <p:cNvCxnSpPr>
              <a:endCxn id="147" idx="1"/>
            </p:cNvCxnSpPr>
            <p:nvPr/>
          </p:nvCxnSpPr>
          <p:spPr>
            <a:xfrm flipH="1">
              <a:off x="2911485" y="4125852"/>
              <a:ext cx="359720" cy="53730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 flipH="1">
              <a:off x="3669880" y="4130413"/>
              <a:ext cx="206106" cy="53273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 flipH="1">
              <a:off x="3669880" y="4125853"/>
              <a:ext cx="829292" cy="5372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8" name="Group 147"/>
            <p:cNvGrpSpPr/>
            <p:nvPr/>
          </p:nvGrpSpPr>
          <p:grpSpPr>
            <a:xfrm>
              <a:off x="2648085" y="2317007"/>
              <a:ext cx="1851087" cy="2357649"/>
              <a:chOff x="2648085" y="2317007"/>
              <a:chExt cx="1851087" cy="2357649"/>
            </a:xfrm>
          </p:grpSpPr>
          <p:cxnSp>
            <p:nvCxnSpPr>
              <p:cNvPr id="149" name="Straight Arrow Connector 148"/>
              <p:cNvCxnSpPr/>
              <p:nvPr/>
            </p:nvCxnSpPr>
            <p:spPr>
              <a:xfrm flipH="1">
                <a:off x="2648085" y="2317007"/>
                <a:ext cx="923332" cy="4886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H="1">
                <a:off x="3260320" y="2317007"/>
                <a:ext cx="311097" cy="4886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>
                <a:off x="3571417" y="2317007"/>
                <a:ext cx="293684" cy="4931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>
                <a:off x="3571417" y="2317007"/>
                <a:ext cx="916870" cy="4886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flipH="1">
                <a:off x="2658970" y="3529272"/>
                <a:ext cx="902554" cy="3105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flipH="1">
                <a:off x="3271205" y="3529272"/>
                <a:ext cx="290319" cy="3105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>
                <a:off x="3561524" y="3529272"/>
                <a:ext cx="314462" cy="31506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3561524" y="3529272"/>
                <a:ext cx="937648" cy="3105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>
                <a:endCxn id="147" idx="1"/>
              </p:cNvCxnSpPr>
              <p:nvPr/>
            </p:nvCxnSpPr>
            <p:spPr>
              <a:xfrm flipH="1">
                <a:off x="2911485" y="4130413"/>
                <a:ext cx="964501" cy="53274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>
                <a:off x="3875986" y="4130413"/>
                <a:ext cx="552124" cy="5442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/>
              <p:cNvCxnSpPr/>
              <p:nvPr/>
            </p:nvCxnSpPr>
            <p:spPr>
              <a:xfrm>
                <a:off x="3271205" y="4125852"/>
                <a:ext cx="398675" cy="5373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/>
              <p:nvPr/>
            </p:nvCxnSpPr>
            <p:spPr>
              <a:xfrm flipH="1">
                <a:off x="4428110" y="4125853"/>
                <a:ext cx="71062" cy="5488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>
                <a:endCxn id="147" idx="1"/>
              </p:cNvCxnSpPr>
              <p:nvPr/>
            </p:nvCxnSpPr>
            <p:spPr>
              <a:xfrm flipH="1">
                <a:off x="2911485" y="4125853"/>
                <a:ext cx="1587687" cy="5373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/>
              <p:cNvCxnSpPr>
                <a:endCxn id="147" idx="1"/>
              </p:cNvCxnSpPr>
              <p:nvPr/>
            </p:nvCxnSpPr>
            <p:spPr>
              <a:xfrm>
                <a:off x="2658970" y="4125852"/>
                <a:ext cx="252515" cy="53730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>
                <a:off x="2658970" y="4125852"/>
                <a:ext cx="1010910" cy="5373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/>
              <p:cNvCxnSpPr/>
              <p:nvPr/>
            </p:nvCxnSpPr>
            <p:spPr>
              <a:xfrm>
                <a:off x="2658970" y="4125852"/>
                <a:ext cx="1769140" cy="5488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/>
              <p:cNvCxnSpPr/>
              <p:nvPr/>
            </p:nvCxnSpPr>
            <p:spPr>
              <a:xfrm flipH="1">
                <a:off x="3769300" y="3091713"/>
                <a:ext cx="718987" cy="22978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/>
              <p:cNvCxnSpPr/>
              <p:nvPr/>
            </p:nvCxnSpPr>
            <p:spPr>
              <a:xfrm>
                <a:off x="2648085" y="3091712"/>
                <a:ext cx="705663" cy="2297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/>
              <p:cNvCxnSpPr/>
              <p:nvPr/>
            </p:nvCxnSpPr>
            <p:spPr>
              <a:xfrm>
                <a:off x="3260320" y="3091712"/>
                <a:ext cx="93428" cy="2297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 flipH="1">
                <a:off x="3769300" y="3096273"/>
                <a:ext cx="95801" cy="2252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4" name="Up-Down Arrow 173"/>
          <p:cNvSpPr/>
          <p:nvPr/>
        </p:nvSpPr>
        <p:spPr>
          <a:xfrm>
            <a:off x="3746346" y="4239068"/>
            <a:ext cx="141714" cy="504019"/>
          </a:xfrm>
          <a:prstGeom prst="upDownArrow">
            <a:avLst/>
          </a:prstGeom>
          <a:gradFill>
            <a:gsLst>
              <a:gs pos="0">
                <a:srgbClr val="92D05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extBox 174"/>
          <p:cNvSpPr txBox="1"/>
          <p:nvPr/>
        </p:nvSpPr>
        <p:spPr>
          <a:xfrm rot="16200000">
            <a:off x="3209439" y="4367968"/>
            <a:ext cx="856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Health check</a:t>
            </a:r>
            <a:endParaRPr lang="en-US" sz="1000" dirty="0"/>
          </a:p>
        </p:txBody>
      </p:sp>
      <p:sp>
        <p:nvSpPr>
          <p:cNvPr id="176" name="Up-Down Arrow 175"/>
          <p:cNvSpPr/>
          <p:nvPr/>
        </p:nvSpPr>
        <p:spPr>
          <a:xfrm>
            <a:off x="9832776" y="4175447"/>
            <a:ext cx="141714" cy="504019"/>
          </a:xfrm>
          <a:prstGeom prst="upDownArrow">
            <a:avLst/>
          </a:prstGeom>
          <a:gradFill>
            <a:gsLst>
              <a:gs pos="0">
                <a:srgbClr val="92D050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 rot="16200000">
            <a:off x="9612380" y="4304345"/>
            <a:ext cx="856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Health check</a:t>
            </a:r>
            <a:endParaRPr lang="en-US" sz="1000" dirty="0"/>
          </a:p>
        </p:txBody>
      </p:sp>
      <p:sp>
        <p:nvSpPr>
          <p:cNvPr id="178" name="Oval 177"/>
          <p:cNvSpPr/>
          <p:nvPr/>
        </p:nvSpPr>
        <p:spPr>
          <a:xfrm>
            <a:off x="9158001" y="910492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 flipH="1">
            <a:off x="4480913" y="4792080"/>
            <a:ext cx="55098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9159762" y="903136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5985196" y="4811298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traight Arrow Connector 185"/>
          <p:cNvCxnSpPr>
            <a:stCxn id="25" idx="3"/>
            <a:endCxn id="45" idx="0"/>
          </p:cNvCxnSpPr>
          <p:nvPr/>
        </p:nvCxnSpPr>
        <p:spPr>
          <a:xfrm flipH="1">
            <a:off x="5095418" y="1521171"/>
            <a:ext cx="1788899" cy="3802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25" idx="3"/>
            <a:endCxn id="48" idx="0"/>
          </p:cNvCxnSpPr>
          <p:nvPr/>
        </p:nvCxnSpPr>
        <p:spPr>
          <a:xfrm>
            <a:off x="6884316" y="1521171"/>
            <a:ext cx="1658232" cy="3647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Oval 195"/>
          <p:cNvSpPr/>
          <p:nvPr/>
        </p:nvSpPr>
        <p:spPr>
          <a:xfrm>
            <a:off x="9165984" y="1027184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9128984" y="913170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8122510" y="4785271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8882652" y="4736952"/>
            <a:ext cx="45719" cy="457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0" name="Picture 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306" y="1428610"/>
            <a:ext cx="255437" cy="25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7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7 -0.01042 L -0.00607 -0.01019 C -0.01006 -0.00995 -0.01388 -0.00903 -0.0177 -0.00926 C -0.02552 -0.00995 -0.03333 -0.01227 -0.04097 -0.01343 C -0.04861 -0.01458 -0.05607 -0.01551 -0.06354 -0.01644 L -0.09531 -0.01551 C -0.0967 -0.01551 -0.09791 -0.01482 -0.09913 -0.01458 C -0.10225 -0.01343 -0.10538 -0.01227 -0.1085 -0.01134 C -0.11996 -0.0081 -0.1217 -0.0081 -0.13333 -0.00625 C -0.14913 -0.00648 -0.16493 -0.00625 -0.18055 -0.00718 C -0.18246 -0.00741 -0.1842 -0.0088 -0.18593 -0.00926 C -0.1875 -0.00972 -0.18906 -0.00995 -0.19062 -0.01042 C -0.20034 -0.0132 -0.17951 -0.0088 -0.19843 -0.0125 C -0.20277 -0.01204 -0.20729 -0.01227 -0.21163 -0.01134 C -0.21302 -0.01111 -0.21406 -0.00972 -0.21545 -0.00926 C -0.21701 -0.0088 -0.21857 -0.00857 -0.22013 -0.00833 C -0.22604 -0.00857 -0.23194 -0.0088 -0.23802 -0.00926 C -0.23941 -0.00949 -0.24479 -0.01088 -0.24652 -0.01134 C -0.24878 -0.01111 -0.25156 -0.01227 -0.25347 -0.01042 C -0.25486 -0.0088 -0.25364 -0.00556 -0.25416 -0.00301 C -0.25451 -0.00185 -0.2552 -0.00116 -0.25572 7.40741E-7 C -0.2592 0.01782 -0.25486 -0.00625 -0.25729 0.04352 C -0.25746 0.04606 -0.26059 0.05718 -0.26128 0.05903 C -0.26215 0.0618 -0.26336 0.06435 -0.26423 0.06713 C -0.26475 0.06852 -0.26475 0.07083 -0.26579 0.0713 C -0.27256 0.0743 -0.26197 0.06944 -0.27204 0.07546 C -0.27361 0.07639 -0.27517 0.07708 -0.27673 0.07755 C -0.27881 0.07801 -0.2809 0.07824 -0.28298 0.07847 C -0.28732 0.0794 -0.28697 0.0794 -0.29062 0.08055 C -0.29618 0.08426 -0.296 0.08449 -0.30069 0.0868 C -0.30156 0.08727 -0.30225 0.08773 -0.30312 0.08796 C -0.3092 0.08843 -0.31545 0.08866 -0.3217 0.08889 C -0.33177 0.09768 -0.32256 0.09051 -0.32864 0.09398 C -0.3302 0.09491 -0.33159 0.09653 -0.33333 0.09722 C -0.33489 0.09792 -0.33645 0.09768 -0.33802 0.09815 C -0.35277 0.10278 -0.33211 0.09792 -0.35121 0.10139 C -0.35954 0.10278 -0.35156 0.10162 -0.35729 0.10347 C -0.35885 0.10393 -0.36041 0.10417 -0.36197 0.1044 C -0.36406 0.10486 -0.36614 0.10509 -0.36822 0.10555 C -0.37447 0.10671 -0.38072 0.10787 -0.3868 0.10949 C -0.38802 0.10995 -0.38941 0.11018 -0.39062 0.11065 C -0.3927 0.11134 -0.39479 0.11204 -0.39687 0.11273 C -0.41163 0.12384 -0.39427 0.1118 -0.40694 0.11782 C -0.41423 0.1213 -0.41128 0.12222 -0.41788 0.12407 C -0.42378 0.12569 -0.44097 0.12593 -0.4427 0.12616 C -0.44357 0.12639 -0.44687 0.12755 -0.44809 0.12824 C -0.44895 0.1287 -0.44965 0.12963 -0.45034 0.13032 C -0.45086 0.1331 -0.45156 0.13565 -0.45191 0.13843 C -0.45225 0.1412 -0.45243 0.14398 -0.45277 0.14676 C -0.45347 0.15579 -0.45381 0.15995 -0.45434 0.16944 C -0.45451 0.17639 -0.45434 0.18333 -0.45503 0.19028 C -0.4552 0.19143 -0.45607 0.19213 -0.45659 0.19329 C -0.46006 0.20116 -0.45607 0.19375 -0.46041 0.20162 C -0.46197 0.20787 -0.46024 0.20116 -0.46284 0.2088 C -0.46336 0.21042 -0.46388 0.21227 -0.46441 0.21389 C -0.46458 0.21505 -0.46475 0.2162 -0.4651 0.21713 C -0.46579 0.21921 -0.46684 0.22106 -0.46736 0.22338 C -0.46805 0.22569 -0.46822 0.22824 -0.46892 0.23055 C -0.46961 0.23264 -0.47066 0.23472 -0.47135 0.2368 C -0.47239 0.24005 -0.4717 0.24653 -0.47447 0.24699 L -0.47899 0.24815 C -0.48003 0.25023 -0.48177 0.25185 -0.48211 0.2544 C -0.48454 0.26736 -0.48142 0.25116 -0.48368 0.26157 C -0.48402 0.26296 -0.4842 0.26435 -0.48454 0.26574 C -0.48489 0.26713 -0.48559 0.26852 -0.48611 0.26991 C -0.48628 0.27083 -0.48663 0.27199 -0.4868 0.27292 C -0.48784 0.28634 -0.48836 0.28657 -0.4868 0.30393 C -0.48663 0.30625 -0.48437 0.3118 -0.48298 0.31319 C -0.48159 0.31458 -0.47968 0.31505 -0.47829 0.31643 C -0.47517 0.31898 -0.47222 0.32222 -0.46892 0.32454 C -0.46718 0.32593 -0.46527 0.32708 -0.46354 0.3287 C -0.4592 0.33333 -0.45937 0.3338 -0.45729 0.33912 C -0.45711 0.34051 -0.45694 0.3419 -0.45659 0.34329 C -0.45625 0.34468 -0.45503 0.34583 -0.45503 0.34745 C -0.45486 0.35162 -0.45538 0.35555 -0.45572 0.35972 C -0.4559 0.36088 -0.45607 0.36204 -0.45659 0.36296 C -0.45746 0.36481 -0.45868 0.36643 -0.45972 0.36805 C -0.45989 0.36944 -0.45989 0.37106 -0.46041 0.37222 C -0.4677 0.38518 -0.46406 0.37708 -0.46892 0.38241 C -0.47118 0.38495 -0.47187 0.3868 -0.47361 0.38981 C -0.47517 0.3956 -0.47343 0.39005 -0.47673 0.39606 C -0.47986 0.40139 -0.47968 0.40162 -0.48142 0.40741 C -0.48159 0.40903 -0.48211 0.41065 -0.48211 0.4125 C -0.48316 0.42616 -0.48298 0.44028 -0.48454 0.45393 C -0.48472 0.45625 -0.48975 0.46319 -0.49062 0.46528 C -0.49149 0.4669 -0.49149 0.46898 -0.49218 0.47037 C -0.4927 0.4713 -0.49375 0.47176 -0.49461 0.47245 C -0.50191 0.47986 -0.49548 0.47407 -0.50069 0.4787 C -0.50486 0.48958 -0.4993 0.47662 -0.50538 0.48495 C -0.50625 0.48588 -0.50625 0.48773 -0.50694 0.48912 C -0.50781 0.49074 -0.5092 0.49236 -0.51006 0.49421 C -0.51076 0.49537 -0.51111 0.49699 -0.51163 0.49838 C -0.51406 0.50555 -0.5125 0.50116 -0.51388 0.50648 C -0.51441 0.50833 -0.5151 0.50995 -0.51545 0.5118 C -0.51614 0.51389 -0.51649 0.51597 -0.51701 0.51805 C -0.51736 0.51898 -0.51736 0.52014 -0.51788 0.52106 C -0.51996 0.52546 -0.51875 0.52338 -0.5217 0.52731 C -0.52256 0.54907 -0.52239 0.54097 -0.52239 0.55093 L -0.52239 0.55116 " pathEditMode="relative" rAng="0" ptsTypes="AAAAAAAAAAAAAAAAAAAAAAAAAAAAAAAAAAAAAAAAAAAAAAAAAA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2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0" presetClass="path" presetSubtype="0" repeatCount="indefinite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35 -0.00324 -0.00035 -0.00625 -0.00087 -0.00949 C -0.00174 -0.01621 -0.00226 -0.01713 -0.00382 -0.02292 C -0.00348 -0.02662 -0.0033 -0.03056 -0.00244 -0.03426 C -0.00174 -0.03658 -0.00035 -0.03843 0.00069 -0.04051 C 0.0026 -0.04352 0.00416 -0.04699 0.00625 -0.04977 C 0.00694 -0.0507 0.00781 -0.05162 0.0085 -0.05278 C 0.00972 -0.05486 0.01059 -0.05695 0.01163 -0.05903 L 0.01319 -0.06204 C 0.01371 -0.0632 0.01441 -0.06412 0.01475 -0.06528 C 0.01527 -0.0669 0.01579 -0.06875 0.01631 -0.07037 C 0.01649 -0.0713 0.01666 -0.07246 0.01701 -0.07338 C 0.01701 -0.07338 0.02083 -0.08125 0.0217 -0.08287 L 0.02326 -0.08588 L 0.02482 -0.08889 C 0.02673 -0.09676 0.02413 -0.08727 0.02708 -0.09514 C 0.0276 -0.09676 0.02847 -0.10116 0.02864 -0.10232 C 0.02899 -0.10556 0.02899 -0.10857 0.02951 -0.11181 C 0.02968 -0.11389 0.0309 -0.11783 0.0309 -0.11783 C 0.03107 -0.12037 0.03142 -0.13195 0.03246 -0.13658 C 0.03333 -0.13959 0.03593 -0.14445 0.03715 -0.14676 C 0.03836 -0.14908 0.03923 -0.15139 0.04097 -0.15301 C 0.04166 -0.15371 0.04253 -0.15371 0.0434 -0.15417 C 0.04357 -0.15509 0.04357 -0.15625 0.04409 -0.15718 C 0.04479 -0.1581 0.04583 -0.15857 0.04652 -0.15926 C 0.04739 -0.16019 0.04809 -0.16111 0.04878 -0.16227 C 0.05416 -0.17107 0.04583 -0.15949 0.0526 -0.16852 C 0.05295 -0.16968 0.05312 -0.1706 0.05347 -0.17176 C 0.05416 -0.17315 0.0552 -0.17431 0.05572 -0.1757 C 0.05659 -0.17847 0.05659 -0.18125 0.05729 -0.18403 C 0.05763 -0.18519 0.05781 -0.18611 0.05816 -0.18704 C 0.06006 -0.1963 0.05781 -0.18704 0.05972 -0.19445 C 0.0592 -0.19676 0.0592 -0.19954 0.05816 -0.20162 C 0.05625 -0.20463 0.05277 -0.20556 0.05121 -0.2088 C 0.05069 -0.20996 0.05017 -0.21111 0.04965 -0.21204 C 0.04895 -0.21273 0.04809 -0.21343 0.04722 -0.21412 C 0.04566 -0.21736 0.04531 -0.21829 0.04253 -0.2213 C 0.04114 -0.22269 0.03958 -0.22431 0.03802 -0.22547 C 0.03697 -0.22616 0.03576 -0.22662 0.03489 -0.22755 C 0.03402 -0.22824 0.03333 -0.2294 0.03246 -0.23056 C 0.03194 -0.23218 0.03038 -0.23565 0.0302 -0.23773 C 0.02986 -0.2419 0.02968 -0.24607 0.02951 -0.25023 C 0.02934 -0.25232 0.02881 -0.2544 0.02864 -0.25648 C 0.02829 -0.25903 0.02812 -0.26181 0.02795 -0.26459 C 0.02829 -0.27801 0.0243 -0.28982 0.0309 -0.29884 C 0.03159 -0.29954 0.03246 -0.30023 0.03333 -0.30093 C 0.03437 -0.30278 0.03576 -0.30463 0.03645 -0.30695 C 0.03663 -0.3081 0.0368 -0.30903 0.03715 -0.31019 C 0.03767 -0.31158 0.04045 -0.31644 0.04097 -0.31736 C 0.04131 -0.31829 0.04131 -0.31945 0.04184 -0.32037 C 0.04375 -0.32431 0.04409 -0.32292 0.04652 -0.3257 C 0.04809 -0.32755 0.05121 -0.33172 0.05121 -0.33172 C 0.05277 -0.33843 0.05069 -0.33125 0.05416 -0.33797 C 0.05486 -0.33935 0.05503 -0.34097 0.05572 -0.34213 C 0.05642 -0.34329 0.05746 -0.34398 0.05816 -0.34514 C 0.0592 -0.34722 0.06024 -0.34931 0.06128 -0.35139 L 0.06284 -0.35463 C 0.06371 -0.3581 0.06423 -0.35949 0.06423 -0.36389 C 0.06475 -0.37523 0.06458 -0.38658 0.0651 -0.39792 C 0.0651 -0.39931 0.06562 -0.4007 0.06579 -0.40209 C 0.06614 -0.40371 0.06631 -0.40556 0.06666 -0.40718 C 0.06684 -0.40857 0.06684 -0.41019 0.06736 -0.41134 C 0.06875 -0.41435 0.06996 -0.41759 0.07204 -0.41968 C 0.07274 -0.42037 0.07638 -0.42408 0.07743 -0.42477 C 0.07829 -0.42523 0.07899 -0.4257 0.07986 -0.42593 C 0.08645 -0.42639 0.09322 -0.42662 0.1 -0.42685 C 0.10104 -0.42755 0.10208 -0.42847 0.10312 -0.42894 C 0.10399 -0.4294 0.10503 -0.42986 0.10625 -0.43009 C 0.11753 -0.43102 0.12899 -0.43125 0.14027 -0.43195 C 0.14184 -0.43264 0.1434 -0.43334 0.14496 -0.43403 C 0.14618 -0.43472 0.14739 -0.43565 0.14878 -0.43611 C 0.15191 -0.43704 0.15503 -0.43773 0.15816 -0.4382 C 0.16614 -0.43982 0.1618 -0.43912 0.17135 -0.44028 C 0.17256 -0.44097 0.17395 -0.44144 0.17517 -0.44236 C 0.1802 -0.44584 0.17552 -0.4463 0.18524 -0.44954 C 0.18802 -0.45047 0.19218 -0.45209 0.19531 -0.45278 C 0.19739 -0.45324 0.19947 -0.45347 0.20156 -0.45371 C 0.20312 -0.4544 0.20468 -0.45509 0.20625 -0.45579 C 0.21302 -0.45949 0.20572 -0.45672 0.21232 -0.4588 C 0.21336 -0.45996 0.21441 -0.46111 0.21545 -0.46204 C 0.21614 -0.4625 0.21701 -0.46273 0.21788 -0.46297 C 0.22031 -0.46389 0.22309 -0.46389 0.22552 -0.46505 C 0.22691 -0.46574 0.22812 -0.46667 0.22951 -0.46713 C 0.23211 -0.46806 0.24357 -0.46898 0.24496 -0.46922 C 0.24548 -0.47037 0.24618 -0.4713 0.24652 -0.47246 C 0.24704 -0.47408 0.24687 -0.4757 0.24722 -0.47755 C 0.24739 -0.47847 0.24774 -0.47963 0.24809 -0.48056 C 0.24826 -0.48195 0.24843 -0.48334 0.24878 -0.48472 C 0.2493 -0.48611 0.25 -0.4875 0.25034 -0.48889 C 0.25034 -0.48889 0.25225 -0.49653 0.25277 -0.49815 C 0.25295 -0.49931 0.25295 -0.50047 0.25347 -0.50139 L 0.25503 -0.5044 C 0.2552 -0.51297 0.25538 -0.52153 0.25572 -0.53033 C 0.2559 -0.53403 0.25659 -0.53797 0.25729 -0.54167 C 0.25763 -0.54259 0.25763 -0.54375 0.25816 -0.54468 C 0.25937 -0.54676 0.2618 -0.54722 0.26354 -0.54769 C 0.26475 -0.54815 0.26614 -0.54838 0.26736 -0.54884 C 0.2684 -0.54908 0.26944 -0.54977 0.27048 -0.54977 C 0.27395 -0.55047 0.27725 -0.55047 0.28055 -0.55093 C 0.28298 -0.55185 0.28524 -0.55324 0.28767 -0.55394 C 0.2901 -0.55463 0.2927 -0.55486 0.29531 -0.55509 L 0.35972 -0.55602 L 0.40312 -0.55718 L 0.41475 -0.5581 C 0.41736 -0.55834 0.41996 -0.55903 0.42256 -0.55903 C 0.42812 -0.55903 0.43385 -0.55857 0.43958 -0.5581 C 0.4427 -0.55741 0.44583 -0.55695 0.44878 -0.55602 C 0.45017 -0.55579 0.45138 -0.55509 0.45277 -0.55509 C 0.45989 -0.5544 0.46718 -0.5544 0.47447 -0.55394 C 0.48888 -0.5463 0.47691 -0.55185 0.5125 -0.55185 L 0.5125 -0.55185 L 0.5125 -0.55185 " pathEditMode="relative" ptsTypes="AAAAAAAAAAAAAAAAAAAAAAAAAAAAAAAAAAAAAAAAAAAAAAAAAAAAAAAAAAAAAAAAAAAAAAAAAAAAAAAAAAAAAAAAAAAAAAAAAAAAAAAAAAAAAAAAA">
                                      <p:cBhvr>
                                        <p:cTn id="65" dur="2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816 0.00047 -0.01614 0.00047 -0.02413 0.00116 C -0.03576 0.00209 -0.0368 0.00232 -0.04496 0.00417 C -0.05416 0.00348 -0.06319 0.00348 -0.07222 0.00209 C -0.07517 0.00162 -0.07777 0 -0.08073 -0.00092 C -0.08732 -0.00324 -0.09409 -0.00578 -0.10086 -0.00717 C -0.10868 -0.00879 -0.10451 -0.00763 -0.11319 -0.01018 C -0.12361 -0.00856 -0.13402 -0.00717 -0.14427 -0.00509 C -0.14583 -0.00486 -0.14739 -0.00347 -0.14895 -0.003 C -0.16736 0.00255 -0.16302 0.00162 -0.1776 0.00325 C -0.18229 0.00255 -0.18698 0.00209 -0.19149 0.00116 C -0.1934 0.0007 -0.19514 -0.00023 -0.19687 -0.00092 C -0.19791 -0.00138 -0.19895 -0.00162 -0.2 -0.00208 C -0.20434 -0.00324 -0.20399 -0.003 -0.2085 -0.00416 C -0.20989 -0.00439 -0.21111 -0.00486 -0.2125 -0.00509 C -0.21666 -0.00486 -0.22083 -0.00486 -0.22482 -0.00416 C -0.22708 -0.0037 -0.23003 -0.00208 -0.23177 0 C -0.23316 0.00162 -0.23437 0.00348 -0.23576 0.0051 C -0.23941 0.0176 -0.23784 0.01204 -0.24027 0.02176 C -0.24201 0.03889 -0.24253 0.03588 -0.24114 0.05162 C -0.24097 0.05394 -0.24027 0.05741 -0.23889 0.05903 C -0.23472 0.0632 -0.23264 0.06343 -0.22795 0.06505 C -0.22378 0.07061 -0.22691 0.0676 -0.21857 0.07037 C -0.20295 0.07524 -0.21111 0.07362 -0.20086 0.07547 C -0.19948 0.07662 -0.19826 0.07778 -0.19687 0.07871 C -0.19566 0.0794 -0.19444 0.0801 -0.19305 0.08056 C -0.18663 0.0838 -0.17968 0.08426 -0.17291 0.08588 C -0.16909 0.08681 -0.1651 0.08774 -0.16128 0.08889 C -0.15086 0.09213 -0.16111 0.09005 -0.14965 0.09306 C -0.14791 0.09352 -0.146 0.09375 -0.14427 0.09399 C -0.14184 0.09514 -0.13958 0.09653 -0.13732 0.09723 C -0.13524 0.09792 -0.13316 0.09769 -0.13107 0.09815 C -0.1302 0.09838 -0.12951 0.09908 -0.12882 0.09931 C -0.12274 0.10116 -0.11684 0.10209 -0.11093 0.1044 C -0.075 0.11852 -0.09392 0.11088 -0.0776 0.12107 C -0.07343 0.12338 -0.06944 0.12639 -0.06527 0.12825 C -0.06371 0.12894 -0.06198 0.1294 -0.06059 0.13033 C -0.05972 0.13079 -0.05902 0.13172 -0.05816 0.13241 C -0.05694 0.13334 -0.05555 0.1345 -0.05434 0.13542 C -0.05416 0.13797 -0.05364 0.14028 -0.05364 0.1426 C -0.05364 0.14977 -0.05399 0.14931 -0.05503 0.15394 C -0.05746 0.16436 -0.05573 0.15811 -0.05816 0.16644 C -0.0585 0.16991 -0.05868 0.17338 -0.05902 0.17686 C -0.0592 0.18102 -0.0592 0.18519 -0.05972 0.18912 C -0.06007 0.19167 -0.06076 0.19399 -0.06128 0.19653 C -0.06232 0.20047 -0.06336 0.20579 -0.06597 0.2088 L -0.07066 0.21389 C -0.07309 0.22362 -0.06909 0.20926 -0.07378 0.22014 C -0.07482 0.22269 -0.07413 0.225 -0.07534 0.22732 C -0.07586 0.22871 -0.07673 0.2294 -0.0776 0.23056 C -0.07777 0.23264 -0.07795 0.23473 -0.0783 0.23681 C -0.07882 0.23843 -0.07951 0.24028 -0.07986 0.2419 C -0.0802 0.24283 -0.08038 0.24399 -0.08073 0.24491 C -0.08125 0.24676 -0.08177 0.24838 -0.08229 0.25024 C -0.08246 0.25116 -0.08264 0.25232 -0.08298 0.25325 C -0.08368 0.2551 -0.08455 0.25672 -0.08541 0.25834 C -0.08559 0.25973 -0.08611 0.26112 -0.08611 0.2625 C -0.08559 0.28079 -0.08611 0.29931 -0.08385 0.31737 C -0.08333 0.32084 -0.0802 0.32223 -0.0783 0.32454 C -0.0776 0.3257 -0.07708 0.32732 -0.07604 0.32778 C -0.075 0.32801 -0.07395 0.32825 -0.07291 0.32871 C -0.07135 0.3294 -0.06996 0.33033 -0.06823 0.33079 C -0.06649 0.33125 -0.06475 0.33149 -0.06284 0.33172 C -0.06128 0.33357 -0.05972 0.33519 -0.05816 0.33704 C -0.05764 0.33797 -0.05659 0.33889 -0.05659 0.34005 C -0.05659 0.34815 -0.05729 0.35602 -0.05816 0.36389 C -0.05833 0.36528 -0.0592 0.36667 -0.05972 0.36806 C -0.06076 0.37014 -0.06128 0.37315 -0.06284 0.37431 C -0.06527 0.37593 -0.06701 0.37662 -0.06909 0.3794 C -0.07031 0.38102 -0.071 0.38287 -0.07222 0.3845 C -0.07708 0.3919 -0.07361 0.38519 -0.0776 0.39283 C -0.08073 0.39862 -0.08003 0.39885 -0.08298 0.40834 C -0.08472 0.41366 -0.0842 0.41227 -0.08541 0.41667 C -0.08559 0.42894 -0.08541 0.44144 -0.08611 0.45371 C -0.08628 0.45672 -0.08854 0.46297 -0.08993 0.46505 C -0.09114 0.4669 -0.0927 0.46783 -0.09392 0.46922 C -0.09496 0.47084 -0.096 0.47269 -0.09705 0.47454 C -0.09861 0.47755 -0.0993 0.48195 -0.10156 0.4838 C -0.10607 0.48727 -0.10729 0.48774 -0.11093 0.49422 C -0.11198 0.49584 -0.1125 0.49815 -0.11319 0.50024 C -0.11527 0.50625 -0.11475 0.50579 -0.11632 0.51274 C -0.11701 0.51575 -0.11805 0.51899 -0.11875 0.522 C -0.11927 0.52477 -0.12014 0.53033 -0.12014 0.53033 C -0.12135 0.54445 -0.121 0.53658 -0.121 0.55417 L -0.121 0.55417 " pathEditMode="relative" ptsTypes="AAAAAAAAAAAAAAAAAAA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0" presetClass="path" presetSubtype="0" repeatCount="indefinite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01875 0.00116 L -0.05399 0.00255 C -0.06597 0.00324 -0.06007 0.00417 -0.07257 0.00648 C -0.08437 0.00834 -0.09618 0.00926 -0.10798 0.01042 C -0.14583 0.01922 -0.13021 0.01505 -0.15503 0.02199 C -0.16389 0.02176 -0.17257 0.02153 -0.18142 0.02084 C -0.18281 0.0206 -0.18403 0.01968 -0.18541 0.01945 C -0.20555 0.01528 -0.18576 0.02037 -0.19913 0.0169 C -0.2 0.01597 -0.20087 0.01459 -0.20208 0.01435 C -0.20486 0.0132 -0.20798 0.01343 -0.21094 0.01297 C -0.21284 0.0125 -0.21475 0.01204 -0.21666 0.01158 C -0.21771 0.01111 -0.21875 0.01065 -0.21962 0.01042 C -0.22882 0.00718 -0.22969 0.00949 -0.24323 0.01042 C -0.24357 0.01597 -0.24409 0.02176 -0.24427 0.02732 C -0.24462 0.04653 -0.24149 0.06621 -0.24514 0.08472 C -0.24618 0.08959 -0.25243 0.08658 -0.2559 0.0875 C -0.26111 0.09097 -0.26649 0.09422 -0.2717 0.09792 C -0.27396 0.09954 -0.27604 0.10185 -0.27847 0.10301 C -0.29062 0.10926 -0.30399 0.11227 -0.31666 0.11482 C -0.32031 0.11551 -0.32396 0.11574 -0.3276 0.11621 C -0.36771 0.12153 -0.3309 0.11806 -0.40208 0.12153 C -0.4033 0.12269 -0.40469 0.12408 -0.4059 0.12523 C -0.40781 0.12709 -0.41007 0.12847 -0.4118 0.13056 C -0.41458 0.1338 -0.41632 0.13889 -0.41962 0.14097 C -0.4217 0.14236 -0.42361 0.14352 -0.42552 0.14491 C -0.42725 0.14607 -0.42882 0.14769 -0.43055 0.14884 C -0.43524 0.15209 -0.43159 0.14769 -0.43628 0.15278 C -0.43837 0.15486 -0.43975 0.1581 -0.44132 0.16065 C -0.44409 0.17176 -0.44392 0.16991 -0.44132 0.19074 C -0.44097 0.19259 -0.43923 0.19329 -0.43837 0.19468 C -0.43611 0.20347 -0.43889 0.19259 -0.43541 0.20509 C -0.43507 0.20625 -0.43507 0.20787 -0.43437 0.20903 C -0.43368 0.21019 -0.43246 0.21065 -0.43142 0.21158 C -0.42448 0.22408 -0.42725 0.21829 -0.42257 0.22847 C -0.42222 0.23033 -0.42222 0.23218 -0.4217 0.2338 C -0.42118 0.23519 -0.42014 0.23634 -0.41962 0.23773 C -0.41354 0.26042 -0.421 0.23935 -0.4158 0.25347 C -0.41371 0.26667 -0.4158 0.2544 -0.41389 0.26389 C -0.41337 0.26551 -0.41337 0.26736 -0.41284 0.26898 C -0.40972 0.27894 -0.41059 0.27732 -0.40694 0.28218 C -0.40764 0.29653 -0.40781 0.31088 -0.40885 0.32523 C -0.4092 0.32847 -0.41024 0.33148 -0.41094 0.33449 C -0.41111 0.33565 -0.41111 0.33727 -0.4118 0.33843 C -0.4158 0.34445 -0.421 0.34584 -0.42656 0.34884 C -0.42812 0.34977 -0.43003 0.35023 -0.43142 0.35139 C -0.43524 0.35486 -0.43333 0.35347 -0.43732 0.35533 C -0.43802 0.35787 -0.43941 0.36042 -0.43923 0.3632 C -0.43889 0.36875 -0.43906 0.37454 -0.43837 0.38009 C -0.43802 0.38287 -0.43576 0.39051 -0.43437 0.39329 C -0.43385 0.39422 -0.43298 0.39491 -0.43246 0.39584 C -0.42916 0.40093 -0.42916 0.40301 -0.42465 0.40764 C -0.42326 0.40903 -0.42187 0.41019 -0.42066 0.41158 C -0.4151 0.41783 -0.42066 0.41343 -0.41389 0.41806 C -0.41319 0.42014 -0.41267 0.42246 -0.4118 0.42454 C -0.4092 0.43079 -0.40955 0.42824 -0.40694 0.43241 C -0.4059 0.43403 -0.40503 0.43588 -0.40399 0.43773 C -0.40364 0.43889 -0.40312 0.44028 -0.40295 0.44167 C -0.4026 0.44514 -0.40295 0.44861 -0.40208 0.45209 C -0.40121 0.45556 -0.39878 0.45718 -0.39722 0.45996 C -0.396 0.46158 -0.39514 0.46343 -0.39427 0.46505 C -0.39392 0.46644 -0.39392 0.46806 -0.39323 0.46898 C -0.39149 0.47199 -0.38923 0.47431 -0.38732 0.47685 L -0.38333 0.48218 L -0.37465 0.49375 C -0.37031 0.50139 -0.37291 0.49769 -0.36666 0.5044 C -0.36441 0.50903 -0.3618 0.51366 -0.35989 0.51875 C -0.35816 0.52338 -0.35555 0.53102 -0.35295 0.53565 C -0.35243 0.53658 -0.35156 0.53727 -0.35104 0.5382 C -0.34896 0.54167 -0.34722 0.54537 -0.34514 0.54884 C -0.34479 0.55047 -0.34479 0.55232 -0.34427 0.55394 C -0.3401 0.56667 -0.34409 0.54815 -0.34132 0.5632 C -0.34166 0.56528 -0.34184 0.56759 -0.34219 0.56968 C -0.3434 0.57547 -0.34323 0.57176 -0.34323 0.575 L -0.34323 0.575 " pathEditMode="relative" ptsTypes="AAAAAAAAAAAAAAAAAAAAAAAAAAAAAAAAAAAAAAAAAAAAAAAAAAAAAAAAAAAAAAAAAAAAAAAAAAAA">
                                      <p:cBhvr>
                                        <p:cTn id="77" dur="24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900"/>
                            </p:stCondLst>
                            <p:childTnLst>
                              <p:par>
                                <p:cTn id="82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591 -0.00787 -0.00348 -0.00371 -0.00782 -0.01227 L -0.00938 -0.01528 C -0.00955 -0.01667 -0.01007 -0.01806 -0.01007 -0.01945 C -0.00973 -0.02709 -0.00903 -0.03102 -0.00695 -0.03704 C -0.00625 -0.03912 -0.00556 -0.04144 -0.00469 -0.04329 C -0.0033 -0.0463 -0.00209 -0.04931 0 -0.05162 L 0.00382 -0.05579 C 0.00694 -0.0676 0.00347 -0.05648 0.0085 -0.06713 C 0.01198 -0.07431 0.01024 -0.07292 0.01232 -0.08148 C 0.01284 -0.0831 0.01336 -0.08426 0.01388 -0.08565 C 0.0151 -0.08843 0.01632 -0.09144 0.01788 -0.09398 C 0.01857 -0.09537 0.021 -0.09931 0.0217 -0.10116 C 0.02274 -0.10394 0.02378 -0.10672 0.02482 -0.10949 C 0.02534 -0.11088 0.02534 -0.11273 0.02638 -0.11366 L 0.02864 -0.11574 C 0.02899 -0.12292 0.02899 -0.1301 0.02951 -0.13727 C 0.02968 -0.14144 0.03142 -0.14144 0.03333 -0.14468 C 0.03454 -0.14653 0.03541 -0.14861 0.03645 -0.1507 C 0.03698 -0.15185 0.03732 -0.15301 0.03802 -0.15394 L 0.0434 -0.16111 C 0.04409 -0.16227 0.04513 -0.16297 0.04566 -0.16412 C 0.04652 -0.16551 0.04739 -0.1669 0.04809 -0.16829 C 0.04913 -0.17037 0.05017 -0.17246 0.05121 -0.17454 C 0.05173 -0.1757 0.05208 -0.17662 0.05277 -0.17755 C 0.05382 -0.1794 0.05486 -0.18102 0.05573 -0.18287 C 0.05659 -0.18449 0.05746 -0.18611 0.05816 -0.18797 C 0.05885 -0.19005 0.05972 -0.19422 0.05972 -0.19422 C 0.05937 -0.19653 0.05937 -0.19908 0.05885 -0.20139 C 0.05833 -0.2044 0.05694 -0.20602 0.05573 -0.20857 C 0.0552 -0.20996 0.05486 -0.21158 0.05434 -0.21273 C 0.05277 -0.21574 0.05121 -0.21829 0.04965 -0.22107 C 0.04878 -0.22246 0.04826 -0.22408 0.04722 -0.22523 L 0.0434 -0.23033 C 0.04288 -0.23218 0.04236 -0.2338 0.04184 -0.23565 C 0.04114 -0.23797 0.04079 -0.24236 0.04027 -0.24491 C 0.0401 -0.2463 0.04045 -0.24815 0.03958 -0.24908 C 0.03819 -0.25023 0.03645 -0.24977 0.03489 -0.25 C 0.03402 -0.25047 0.03316 -0.25047 0.03263 -0.25116 C 0.02951 -0.25394 0.02899 -0.25625 0.02708 -0.26042 C 0.02656 -0.26135 0.02604 -0.2625 0.02552 -0.26343 C 0.02534 -0.26459 0.025 -0.26551 0.02482 -0.26644 C 0.02309 -0.27778 0.02326 -0.27917 0.02239 -0.29028 C 0.02274 -0.29491 0.02239 -0.29931 0.02326 -0.30371 C 0.02395 -0.30741 0.02604 -0.30787 0.02795 -0.30996 C 0.02882 -0.31088 0.02934 -0.31204 0.0302 -0.31297 C 0.03316 -0.31644 0.03333 -0.31551 0.03559 -0.31922 C 0.03628 -0.32014 0.03663 -0.3213 0.03715 -0.32246 C 0.03888 -0.32547 0.0427 -0.33172 0.0427 -0.33172 C 0.04288 -0.33264 0.04323 -0.3338 0.0434 -0.33473 C 0.04375 -0.33611 0.04375 -0.3375 0.04409 -0.33889 C 0.04461 -0.34005 0.04513 -0.34098 0.04566 -0.3419 C 0.046 -0.34306 0.04635 -0.34398 0.04652 -0.34514 C 0.04687 -0.34653 0.04687 -0.34792 0.04722 -0.34931 C 0.04757 -0.35047 0.04826 -0.35139 0.04878 -0.35232 C 0.05086 -0.36574 0.04809 -0.34908 0.05121 -0.36273 C 0.05173 -0.36551 0.05243 -0.37269 0.05277 -0.375 C 0.05243 -0.38125 0.05364 -0.39236 0.05121 -0.39977 C 0.05069 -0.40139 0.05 -0.40255 0.04965 -0.40394 C 0.04895 -0.40672 0.04982 -0.41065 0.04809 -0.41227 C 0.04722 -0.41297 0.04652 -0.41366 0.04566 -0.41435 C 0.04444 -0.41574 0.04323 -0.41736 0.04184 -0.41852 C 0.03923 -0.42037 0.03559 -0.42084 0.03263 -0.42153 C 0.0302 -0.42269 0.02777 -0.42338 0.02552 -0.42477 C 0.01927 -0.42801 0.01354 -0.43334 0.00694 -0.43496 C 0.00416 -0.43565 0.00121 -0.43635 -0.00157 -0.43704 C -0.00469 -0.43797 -0.00764 -0.43935 -0.01094 -0.44028 C -0.0165 -0.44167 -0.0224 -0.44213 -0.02796 -0.44422 C -0.03056 -0.44537 -0.03316 -0.44607 -0.03559 -0.44746 C -0.0573 -0.45857 -0.04063 -0.45185 -0.05348 -0.45672 C -0.06684 -0.46852 -0.054 -0.45787 -0.09532 -0.46088 C -0.09688 -0.46088 -0.09844 -0.46158 -0.1 -0.46181 C -0.10296 -0.46273 -0.10487 -0.46366 -0.10782 -0.46505 C -0.10886 -0.46598 -0.10973 -0.46713 -0.11077 -0.46806 C -0.11164 -0.46875 -0.1125 -0.46922 -0.1132 -0.47014 C -0.11407 -0.47153 -0.11615 -0.4757 -0.11702 -0.47732 C -0.11789 -0.48241 -0.11823 -0.48449 -0.11858 -0.48982 C -0.1198 -0.5044 -0.11875 -0.49815 -0.12014 -0.50834 C -0.12032 -0.51019 -0.12066 -0.51181 -0.12101 -0.51366 C -0.12136 -0.51644 -0.1224 -0.52176 -0.1224 -0.52176 C -0.12136 -0.55209 -0.12639 -0.53773 -0.11945 -0.5426 C -0.11806 -0.54352 -0.11684 -0.54468 -0.11546 -0.5456 C -0.10556 -0.54537 -0.06806 -0.54537 -0.05035 -0.54352 C -0.04879 -0.54329 -0.04723 -0.54283 -0.04566 -0.5426 C -0.02934 -0.53935 -0.05209 -0.54422 -0.03021 -0.53935 C -0.02153 -0.53982 -0.01268 -0.53959 -0.00382 -0.54051 C -0.00226 -0.54051 -0.00087 -0.54213 0.00069 -0.5426 C 0.00312 -0.54306 0.00538 -0.54306 0.00781 -0.54352 C 0.00902 -0.54375 0.01024 -0.54445 0.01163 -0.54468 C 0.02448 -0.5456 0.0375 -0.54607 0.05034 -0.54676 C 0.07395 -0.54977 0.04461 -0.54584 0.06441 -0.54861 C 0.06684 -0.54908 0.06944 -0.54977 0.07204 -0.54977 C 0.08836 -0.55 0.10468 -0.54977 0.121 -0.54977 L 0.121 -0.54977 " pathEditMode="relative" ptsTypes="AAAAAAAAAAAAAAAAAAAAAAAAAAAAAAAAAAAAAAAAAAAAAAAAAAAAAAAAAAAAAAAAAAAAAAAAAAAAAAAAAAAAAAAAAAAAAAA">
                                      <p:cBhvr>
                                        <p:cTn id="83" dur="22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100"/>
                            </p:stCondLst>
                            <p:childTnLst>
                              <p:par>
                                <p:cTn id="88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642 0.00069 -0.01059 0.00532 -0.01371 -0.00116 C -0.01458 -0.00278 -0.0151 -0.00486 -0.0158 -0.00649 C -0.01909 -0.02894 -0.01962 -0.02686 -0.0158 -0.06019 C -0.01527 -0.06366 -0.01319 -0.06621 -0.0118 -0.06922 C -0.01059 -0.07199 -0.0092 -0.07454 -0.00781 -0.07709 L -0.00399 -0.08496 C -0.0033 -0.08635 -0.0026 -0.0875 -0.00191 -0.08889 L 0.00087 -0.09537 C -0.00034 -0.09885 -0.00139 -0.10255 -0.00295 -0.10579 C -0.00364 -0.10741 -0.00521 -0.10811 -0.0059 -0.10973 C -0.00659 -0.11135 -0.00642 -0.1132 -0.00694 -0.11505 C -0.00746 -0.11713 -0.00816 -0.11945 -0.00885 -0.12153 C -0.01041 -0.1257 -0.01406 -0.12986 -0.0158 -0.13334 C -0.01701 -0.13565 -0.01753 -0.13866 -0.01875 -0.14121 C -0.02048 -0.14514 -0.02239 -0.14908 -0.02448 -0.15278 L -0.03541 -0.17246 C -0.03837 -0.18449 -0.03333 -0.16574 -0.03923 -0.18172 C -0.04566 -0.19861 -0.03507 -0.17662 -0.04218 -0.19074 C -0.04114 -0.19468 -0.04132 -0.19931 -0.03923 -0.20255 C -0.03767 -0.2051 -0.03472 -0.20533 -0.03246 -0.20649 C -0.0309 -0.20718 -0.02916 -0.20718 -0.02743 -0.20787 C -0.02656 -0.20811 -0.02552 -0.20857 -0.02448 -0.20903 C -0.02152 -0.21181 -0.01649 -0.21598 -0.01371 -0.21945 C -0.01284 -0.22061 -0.01232 -0.22223 -0.0118 -0.22338 C -0.01059 -0.22616 -0.00712 -0.23403 -0.0059 -0.23797 C -0.00503 -0.24051 -0.00451 -0.24445 -0.00399 -0.24699 C -0.00486 -0.25348 -0.00573 -0.26019 -0.00694 -0.26667 C -0.00712 -0.26806 -0.00764 -0.26922 -0.00781 -0.27061 C -0.00885 -0.27477 -0.00989 -0.27917 -0.01076 -0.28357 C -0.01146 -0.28681 -0.01163 -0.29098 -0.01284 -0.29399 C -0.01493 -0.3 -0.01649 -0.30186 -0.01962 -0.30718 C -0.02187 -0.31598 -0.01909 -0.30533 -0.02361 -0.31899 C -0.02396 -0.32014 -0.02413 -0.32153 -0.02448 -0.32292 C -0.02743 -0.33056 -0.0276 -0.32778 -0.02951 -0.33588 C -0.03142 -0.34491 -0.03281 -0.35417 -0.03437 -0.36343 C -0.03489 -0.36621 -0.03541 -0.36968 -0.03628 -0.37246 C -0.03732 -0.37547 -0.03802 -0.37871 -0.03923 -0.38172 C -0.04045 -0.38426 -0.04496 -0.38727 -0.04618 -0.3882 C -0.05208 -0.39306 -0.04583 -0.38889 -0.05295 -0.39213 C -0.06718 -0.39838 -0.05468 -0.39445 -0.06771 -0.39723 C -0.07552 -0.39908 -0.08402 -0.40278 -0.09132 -0.40649 C -0.09288 -0.40741 -0.09462 -0.40811 -0.09618 -0.40903 C -0.09739 -0.40996 -0.09878 -0.41065 -0.1 -0.41181 C -0.10173 -0.41297 -0.1033 -0.41459 -0.10503 -0.41551 C -0.10816 -0.4176 -0.1151 -0.42061 -0.11875 -0.42223 C -0.12222 -0.42686 -0.11996 -0.42477 -0.1276 -0.42732 C -0.13021 -0.42824 -0.13281 -0.42917 -0.13541 -0.4301 C -0.13628 -0.43033 -0.13732 -0.43102 -0.13837 -0.43125 C -0.13993 -0.43195 -0.14166 -0.43195 -0.14323 -0.43264 C -0.15937 -0.43912 -0.15364 -0.4375 -0.1658 -0.44306 C -0.16875 -0.44445 -0.17187 -0.44514 -0.17465 -0.44699 C -0.17847 -0.44954 -0.18212 -0.45348 -0.18628 -0.45486 C -0.19652 -0.45811 -0.19166 -0.45649 -0.20104 -0.45996 C -0.20764 -0.46598 -0.20677 -0.46459 -0.21284 -0.47176 C -0.21354 -0.47269 -0.21423 -0.47338 -0.21475 -0.47454 C -0.2158 -0.47616 -0.21684 -0.47801 -0.21771 -0.47963 C -0.2184 -0.48311 -0.21962 -0.48959 -0.21962 -0.49283 C -0.21962 -0.50672 -0.21944 -0.51459 -0.2158 -0.52662 C -0.2151 -0.52917 -0.21389 -0.53125 -0.21284 -0.53334 C -0.21163 -0.53565 -0.21041 -0.53797 -0.20885 -0.53982 C -0.20781 -0.54098 -0.20625 -0.54144 -0.20503 -0.54236 L -0.1776 -0.54121 C -0.1717 -0.54074 -0.16927 -0.53936 -0.16389 -0.53843 C -0.15521 -0.53704 -0.15052 -0.53681 -0.14132 -0.53588 C -0.13958 -0.53542 -0.13802 -0.53449 -0.13628 -0.53449 C -0.13472 -0.53449 -0.13298 -0.53519 -0.13142 -0.53588 C -0.12552 -0.5382 -0.11979 -0.54167 -0.11371 -0.54375 C -0.11093 -0.54468 -0.10798 -0.54468 -0.10503 -0.54491 C -0.09323 -0.54468 -0.08142 -0.54445 -0.06962 -0.54375 C -0.04861 -0.54236 -0.09253 -0.54144 -0.05885 -0.54121 L 0.03438 -0.54121 L 0.03438 -0.54121 " pathEditMode="relative" ptsTypes="AAAAAAAAAAAAAAAAAAAAAAAAAAAAAAAAAAAAAAAAAAAAAAAAAAAAAAAAAAAAAAAAAAAAAAAAAA">
                                      <p:cBhvr>
                                        <p:cTn id="89" dur="19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000"/>
                            </p:stCondLst>
                            <p:childTnLst>
                              <p:par>
                                <p:cTn id="94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61 -0.00254 -0.00521 -0.00509 -0.00782 -0.00763 C -0.01112 -0.01088 -0.01233 -0.01111 -0.01563 -0.01551 C -0.02205 -0.02407 -0.01493 -0.01828 -0.02257 -0.02338 C -0.02362 -0.02476 -0.02448 -0.02615 -0.02553 -0.02731 C -0.02796 -0.03009 -0.03334 -0.03518 -0.03334 -0.03518 C -0.0382 -0.0449 -0.03195 -0.03287 -0.0382 -0.04305 C -0.03907 -0.04421 -0.03959 -0.0456 -0.04028 -0.04699 C -0.04115 -0.04861 -0.04219 -0.05046 -0.04306 -0.05208 C -0.04375 -0.05347 -0.04428 -0.05486 -0.04514 -0.05601 C -0.04671 -0.05833 -0.05 -0.06273 -0.05 -0.06273 C -0.05035 -0.06388 -0.05053 -0.06527 -0.05105 -0.06666 C -0.05243 -0.07013 -0.05365 -0.07152 -0.05591 -0.0743 C -0.05695 -0.0787 -0.05695 -0.0787 -0.05782 -0.08356 C -0.05816 -0.08564 -0.05834 -0.08796 -0.05886 -0.09004 C -0.06129 -0.10138 -0.05973 -0.09236 -0.06268 -0.10046 C -0.0632 -0.10185 -0.06337 -0.10324 -0.06372 -0.10439 C -0.06528 -0.10902 -0.06563 -0.10972 -0.06771 -0.11365 C -0.06806 -0.11481 -0.06841 -0.1162 -0.06858 -0.11759 C -0.0698 -0.12338 -0.06928 -0.12338 -0.07153 -0.12939 C -0.07448 -0.13726 -0.0757 -0.13703 -0.08039 -0.1449 C -0.08264 -0.14861 -0.08247 -0.15046 -0.08525 -0.15416 C -0.08646 -0.15578 -0.0882 -0.15648 -0.08924 -0.1581 C -0.0908 -0.16041 -0.09184 -0.16319 -0.09306 -0.16597 C -0.09375 -0.16713 -0.09428 -0.16875 -0.09514 -0.1699 C -0.09983 -0.17615 -0.0941 -0.16805 -0.09896 -0.17638 C -0.10469 -0.18564 -0.09688 -0.17083 -0.10296 -0.18287 C -0.10261 -0.1912 -0.10313 -0.19953 -0.10191 -0.20763 C -0.10174 -0.20949 -0.1 -0.21041 -0.09896 -0.21157 C -0.09723 -0.21365 -0.0941 -0.21574 -0.09219 -0.21689 C -0.09115 -0.21736 -0.09028 -0.21782 -0.08924 -0.21828 C -0.08733 -0.22083 -0.08421 -0.22245 -0.08334 -0.22592 C -0.08143 -0.23333 -0.08334 -0.22685 -0.07934 -0.23657 C -0.0783 -0.23912 -0.07761 -0.24166 -0.07639 -0.24444 C -0.07587 -0.2456 -0.075 -0.24676 -0.07448 -0.24814 C -0.07414 -0.24953 -0.07379 -0.25092 -0.07362 -0.25208 C -0.07309 -0.25393 -0.07309 -0.25578 -0.07257 -0.2574 C -0.07205 -0.25856 -0.07118 -0.25902 -0.07066 -0.25995 C -0.0698 -0.26134 -0.06928 -0.26273 -0.06858 -0.26388 C -0.06702 -0.27013 -0.0665 -0.2706 -0.06858 -0.27963 C -0.0691 -0.28171 -0.07066 -0.2831 -0.07153 -0.28495 C -0.07223 -0.28842 -0.07188 -0.29259 -0.07362 -0.29537 C -0.07987 -0.30555 -0.07709 -0.30023 -0.0823 -0.31111 C -0.08368 -0.31365 -0.08559 -0.31597 -0.08629 -0.31875 C -0.08733 -0.32338 -0.08785 -0.32615 -0.09028 -0.33055 C -0.09219 -0.33472 -0.09532 -0.33796 -0.09705 -0.34236 C -0.10678 -0.36851 -0.09688 -0.3412 -0.10296 -0.35926 C -0.10348 -0.36111 -0.10434 -0.36273 -0.10487 -0.36458 C -0.10539 -0.3662 -0.10556 -0.36805 -0.10591 -0.3699 C -0.10608 -0.37106 -0.1066 -0.37245 -0.10678 -0.37384 C -0.10625 -0.38125 -0.10678 -0.38888 -0.10487 -0.39606 C -0.10434 -0.39814 -0.10157 -0.39768 -0.1 -0.39861 C -0.09809 -0.39953 -0.09601 -0.40023 -0.0941 -0.40115 L -0.09115 -0.40254 C -0.08993 -0.4037 -0.08855 -0.40509 -0.08733 -0.40648 C -0.08403 -0.41018 -0.08612 -0.40995 -0.08039 -0.41296 C -0.07934 -0.41342 -0.07014 -0.41551 -0.06962 -0.41551 C -0.06632 -0.41643 -0.0632 -0.41782 -0.05973 -0.41828 C -0.04375 -0.42013 -0.05261 -0.41921 -0.03334 -0.42083 C -0.03004 -0.42176 -0.02639 -0.42106 -0.02362 -0.42338 C -0.02188 -0.42476 -0.02032 -0.42592 -0.01858 -0.42731 C -0.01563 -0.42986 -0.01268 -0.43263 -0.00973 -0.43518 L -0.00695 -0.43773 C -0.00591 -0.43865 -0.00487 -0.43958 -0.004 -0.44051 C -0.00261 -0.44166 -0.00122 -0.44282 0 -0.44444 C 0.00104 -0.4456 0.00173 -0.44722 0.00295 -0.44814 C 0.00451 -0.44953 0.00625 -0.45 0.00781 -0.45092 C 0.0085 -0.45208 0.00885 -0.4537 0.00972 -0.45486 C 0.01093 -0.45601 0.01232 -0.45717 0.01371 -0.4574 C 0.02187 -0.45856 0.03003 -0.45833 0.03819 -0.45879 C 0.04531 -0.4618 0.03767 -0.45879 0.05191 -0.46134 C 0.05329 -0.46157 0.05451 -0.46226 0.0559 -0.46273 C 0.05677 -0.46342 0.05781 -0.46458 0.05885 -0.46527 C 0.06007 -0.46597 0.06145 -0.46597 0.06267 -0.46666 C 0.06371 -0.46689 0.06475 -0.46736 0.06562 -0.46782 C 0.07777 -0.47476 0.06267 -0.46643 0.07257 -0.47314 C 0.07343 -0.47361 0.07447 -0.47407 0.07552 -0.4743 C 0.07621 -0.47523 0.07673 -0.47615 0.07743 -0.47708 C 0.07864 -0.47847 0.0802 -0.47939 0.08142 -0.48101 C 0.08298 -0.48333 0.08524 -0.48888 0.08524 -0.48888 C 0.08593 -0.49236 0.08645 -0.49583 0.08732 -0.4993 C 0.0875 -0.50046 0.08802 -0.50185 0.08819 -0.50324 C 0.08854 -0.50486 0.08871 -0.50671 0.08923 -0.50833 C 0.08958 -0.50972 0.09045 -0.51111 0.09114 -0.51226 C 0.09166 -0.51574 0.09236 -0.52314 0.09305 -0.52662 C 0.0934 -0.52801 0.09392 -0.52916 0.09409 -0.53055 C 0.09444 -0.5324 0.09496 -0.53981 0.096 -0.54236 C 0.09652 -0.54351 0.09739 -0.54421 0.09809 -0.5449 C 0.1085 -0.54444 0.11892 -0.54444 0.12934 -0.54375 C 0.13142 -0.54351 0.13333 -0.54236 0.13524 -0.54236 L 0.26475 -0.54375 C 0.30347 -0.54676 0.27569 -0.5449 0.34809 -0.5449 L 0.34809 -0.5449 " pathEditMode="relative" ptsTypes="AAAAAAAAAAAAAAAAAAAAAAAAAAA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4" grpId="1" animBg="1"/>
      <p:bldP spid="175" grpId="0"/>
      <p:bldP spid="176" grpId="0" animBg="1"/>
      <p:bldP spid="176" grpId="1" animBg="1"/>
      <p:bldP spid="177" grpId="0"/>
      <p:bldP spid="178" grpId="2" animBg="1"/>
      <p:bldP spid="180" grpId="1" animBg="1"/>
      <p:bldP spid="180" grpId="2" animBg="1"/>
      <p:bldP spid="181" grpId="1" animBg="1"/>
      <p:bldP spid="181" grpId="2" animBg="1"/>
      <p:bldP spid="182" grpId="0" animBg="1"/>
      <p:bldP spid="182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21181</TotalTime>
  <Words>616</Words>
  <Application>Microsoft Macintosh PowerPoint</Application>
  <PresentationFormat>Widescreen</PresentationFormat>
  <Paragraphs>309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 Black</vt:lpstr>
      <vt:lpstr>Calibri</vt:lpstr>
      <vt:lpstr>Times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Challenges</vt:lpstr>
      <vt:lpstr>Limitations / Problems we have overcome.. </vt:lpstr>
      <vt:lpstr>Ongoing challenges</vt:lpstr>
      <vt:lpstr>Thanks a lot! Let’s hear your questions!!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Jorge Pablo</dc:creator>
  <cp:lastModifiedBy>Fernandez, Jorge (ISBANUK Manager)</cp:lastModifiedBy>
  <cp:revision>124</cp:revision>
  <dcterms:created xsi:type="dcterms:W3CDTF">2015-11-27T12:55:03Z</dcterms:created>
  <dcterms:modified xsi:type="dcterms:W3CDTF">2016-12-05T06:15:22Z</dcterms:modified>
</cp:coreProperties>
</file>