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CB4"/>
    <a:srgbClr val="0563C1"/>
    <a:srgbClr val="136CB2"/>
    <a:srgbClr val="3E88C2"/>
    <a:srgbClr val="2E7DBC"/>
    <a:srgbClr val="136AAF"/>
    <a:srgbClr val="BBBBBB"/>
    <a:srgbClr val="136BB0"/>
    <a:srgbClr val="1E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6" autoAdjust="0"/>
    <p:restoredTop sz="63716" autoAdjust="0"/>
  </p:normalViewPr>
  <p:slideViewPr>
    <p:cSldViewPr snapToGrid="0">
      <p:cViewPr varScale="1">
        <p:scale>
          <a:sx n="78" d="100"/>
          <a:sy n="78" d="100"/>
        </p:scale>
        <p:origin x="978" y="54"/>
      </p:cViewPr>
      <p:guideLst/>
    </p:cSldViewPr>
  </p:slideViewPr>
  <p:outlineViewPr>
    <p:cViewPr>
      <p:scale>
        <a:sx n="33" d="100"/>
        <a:sy n="33" d="100"/>
      </p:scale>
      <p:origin x="0" y="-7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766FF-7F95-4E5D-AA92-2F00E23C7A7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2C145-FA22-4568-9153-DBFF289EF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4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C145-FA22-4568-9153-DBFF289EFFA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575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42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2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6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4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17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26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98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18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867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1B26-A2B1-417C-9F4C-74C7B07A35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7000-B69A-4767-A5E2-CD22EA884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ubtitle 2"/>
          <p:cNvSpPr txBox="1">
            <a:spLocks/>
          </p:cNvSpPr>
          <p:nvPr/>
        </p:nvSpPr>
        <p:spPr>
          <a:xfrm>
            <a:off x="24714" y="6166020"/>
            <a:ext cx="5758249" cy="5546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146EB5"/>
                </a:solidFill>
                <a:cs typeface="Segoe UI" panose="020B0502040204020203" pitchFamily="34" charset="0"/>
              </a:rPr>
              <a:t>bob@virtualcove.com</a:t>
            </a:r>
            <a:endParaRPr lang="en-US" sz="4000" dirty="0" smtClean="0">
              <a:solidFill>
                <a:srgbClr val="146EB5"/>
              </a:solidFill>
              <a:cs typeface="Segoe UI" panose="020B0502040204020203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000" dirty="0" smtClean="0">
              <a:solidFill>
                <a:srgbClr val="136BB0"/>
              </a:solidFill>
              <a:cs typeface="Segoe UI" panose="020B0502040204020203" pitchFamily="34" charset="0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354602" y="945635"/>
            <a:ext cx="9574237" cy="1171081"/>
            <a:chOff x="2013057" y="1741043"/>
            <a:chExt cx="4832757" cy="59112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79"/>
            <a:stretch/>
          </p:blipFill>
          <p:spPr>
            <a:xfrm>
              <a:off x="2564176" y="1741043"/>
              <a:ext cx="4281638" cy="59112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3057" y="1771031"/>
              <a:ext cx="577114" cy="553443"/>
            </a:xfrm>
            <a:prstGeom prst="rect">
              <a:avLst/>
            </a:prstGeom>
          </p:spPr>
        </p:pic>
      </p:grpSp>
      <p:sp>
        <p:nvSpPr>
          <p:cNvPr id="12" name="Subtitle 2"/>
          <p:cNvSpPr txBox="1">
            <a:spLocks/>
          </p:cNvSpPr>
          <p:nvPr/>
        </p:nvSpPr>
        <p:spPr>
          <a:xfrm>
            <a:off x="1260388" y="2255720"/>
            <a:ext cx="10107827" cy="759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5400" dirty="0" smtClean="0">
                <a:solidFill>
                  <a:prstClr val="black"/>
                </a:solidFill>
                <a:cs typeface="Segoe UI" panose="020B0502040204020203" pitchFamily="34" charset="0"/>
              </a:rPr>
              <a:t>Holographic Data Visualization</a:t>
            </a:r>
            <a:endParaRPr lang="en-US" sz="5400" dirty="0" smtClean="0">
              <a:solidFill>
                <a:prstClr val="black"/>
              </a:solidFill>
              <a:cs typeface="Segoe UI" panose="020B0502040204020203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264504" y="4212212"/>
            <a:ext cx="10107827" cy="759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5400" dirty="0" smtClean="0">
                <a:solidFill>
                  <a:prstClr val="black"/>
                </a:solidFill>
                <a:cs typeface="Segoe UI" panose="020B0502040204020203" pitchFamily="34" charset="0"/>
              </a:rPr>
              <a:t>www.virtualcove.com</a:t>
            </a:r>
            <a:endParaRPr lang="en-US" sz="5400" dirty="0" smtClean="0">
              <a:solidFill>
                <a:prstClr val="black"/>
              </a:solidFill>
              <a:cs typeface="Segoe UI" panose="020B0502040204020203" pitchFamily="34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291383" y="6159569"/>
            <a:ext cx="3855327" cy="5546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136BB0"/>
                </a:solidFill>
              </a:rPr>
              <a:t>@</a:t>
            </a:r>
            <a:r>
              <a:rPr lang="en-US" sz="4000" dirty="0" err="1" smtClean="0">
                <a:solidFill>
                  <a:srgbClr val="136BB0"/>
                </a:solidFill>
              </a:rPr>
              <a:t>VirtualCove</a:t>
            </a:r>
            <a:endParaRPr lang="en-US" sz="4000" dirty="0" smtClean="0">
              <a:solidFill>
                <a:srgbClr val="146EB5"/>
              </a:solidFill>
              <a:cs typeface="Segoe UI" panose="020B0502040204020203" pitchFamily="34" charset="0"/>
            </a:endParaRPr>
          </a:p>
          <a:p>
            <a:pPr marL="0"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000" dirty="0" smtClean="0">
              <a:solidFill>
                <a:srgbClr val="136BB0"/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20163</TotalTime>
  <Words>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 for Immersive Data Visualization</dc:title>
  <dc:creator>Bob Levy</dc:creator>
  <cp:lastModifiedBy>Bob Levy</cp:lastModifiedBy>
  <cp:revision>694</cp:revision>
  <dcterms:created xsi:type="dcterms:W3CDTF">2016-01-22T19:40:00Z</dcterms:created>
  <dcterms:modified xsi:type="dcterms:W3CDTF">2016-09-04T23:31:14Z</dcterms:modified>
</cp:coreProperties>
</file>