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1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8F9D-7012-4F17-B268-A455EA453A26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9990-AC86-4B9D-8B58-7C477A6F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4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BFC9-F846-491D-B453-673760E4F3F5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9532-B41E-48B7-B831-BC92DBA1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5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"/>
          <a:stretch/>
        </p:blipFill>
        <p:spPr>
          <a:xfrm>
            <a:off x="4059682" y="1"/>
            <a:ext cx="813231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6" y="5870927"/>
            <a:ext cx="2698183" cy="7927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29817" y="2266716"/>
            <a:ext cx="3629866" cy="1470025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Brad Sarsfield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9817" y="3664145"/>
            <a:ext cx="3629866" cy="545755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Principal Data Architect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11" y="353358"/>
            <a:ext cx="1987923" cy="19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6" y="2406276"/>
            <a:ext cx="4207872" cy="3151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118" y="5827059"/>
            <a:ext cx="39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Evan Macmillan, Founder and CEO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8092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r="12130" b="20291"/>
          <a:stretch/>
        </p:blipFill>
        <p:spPr>
          <a:xfrm>
            <a:off x="3185733" y="535442"/>
            <a:ext cx="8568729" cy="5590202"/>
          </a:xfrm>
          <a:prstGeom prst="rect">
            <a:avLst/>
          </a:prstGeom>
        </p:spPr>
      </p:pic>
      <p:pic>
        <p:nvPicPr>
          <p:cNvPr id="4" name="Picture 3" descr="photo[3]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7927" r="5792" b="2744"/>
          <a:stretch/>
        </p:blipFill>
        <p:spPr>
          <a:xfrm>
            <a:off x="480516" y="535443"/>
            <a:ext cx="2527778" cy="2527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516" y="3247576"/>
            <a:ext cx="2534909" cy="1015663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Hanna </a:t>
            </a:r>
            <a:b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Kang-Brown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censusspices.us</a:t>
            </a:r>
            <a:endParaRPr lang="en-US" sz="20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705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4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r="29315" b="53813"/>
          <a:stretch/>
        </p:blipFill>
        <p:spPr>
          <a:xfrm>
            <a:off x="463176" y="2046938"/>
            <a:ext cx="3003176" cy="316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59" y="250941"/>
            <a:ext cx="4975412" cy="3319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235" y="463176"/>
            <a:ext cx="2853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Cameron Turner</a:t>
            </a:r>
          </a:p>
          <a:p>
            <a:r>
              <a:rPr lang="en-US" dirty="0" smtClean="0"/>
              <a:t>The Data Guild/Datorium</a:t>
            </a:r>
          </a:p>
          <a:p>
            <a:r>
              <a:rPr lang="en-US" dirty="0" smtClean="0"/>
              <a:t>Moderator</a:t>
            </a:r>
          </a:p>
          <a:p>
            <a:r>
              <a:rPr lang="en-US" dirty="0" err="1" smtClean="0"/>
              <a:t>cameron@thedataguild.com</a:t>
            </a:r>
            <a:endParaRPr lang="en-US" dirty="0" smtClean="0"/>
          </a:p>
          <a:p>
            <a:r>
              <a:rPr lang="en-US" dirty="0" smtClean="0"/>
              <a:t>@cturner50</a:t>
            </a: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31" y="3092825"/>
            <a:ext cx="7112000" cy="308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174" y="4467411"/>
            <a:ext cx="2900113" cy="21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3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Brad Sarsfield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2016-09-26T15:16:18Z</dcterms:created>
  <dcterms:modified xsi:type="dcterms:W3CDTF">2016-09-28T14:02:12Z</dcterms:modified>
</cp:coreProperties>
</file>