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38" r:id="rId2"/>
    <p:sldId id="445" r:id="rId3"/>
    <p:sldId id="391" r:id="rId4"/>
    <p:sldId id="392" r:id="rId5"/>
    <p:sldId id="393" r:id="rId6"/>
    <p:sldId id="442" r:id="rId7"/>
    <p:sldId id="394" r:id="rId8"/>
    <p:sldId id="396" r:id="rId9"/>
    <p:sldId id="453" r:id="rId10"/>
    <p:sldId id="397" r:id="rId11"/>
    <p:sldId id="398" r:id="rId12"/>
    <p:sldId id="456" r:id="rId13"/>
    <p:sldId id="400" r:id="rId14"/>
    <p:sldId id="402" r:id="rId15"/>
    <p:sldId id="404" r:id="rId16"/>
    <p:sldId id="405" r:id="rId17"/>
    <p:sldId id="446" r:id="rId18"/>
    <p:sldId id="447" r:id="rId19"/>
    <p:sldId id="407" r:id="rId20"/>
    <p:sldId id="408" r:id="rId21"/>
    <p:sldId id="406" r:id="rId22"/>
    <p:sldId id="409" r:id="rId23"/>
    <p:sldId id="448" r:id="rId24"/>
    <p:sldId id="410" r:id="rId25"/>
    <p:sldId id="411" r:id="rId26"/>
    <p:sldId id="413" r:id="rId27"/>
    <p:sldId id="412" r:id="rId28"/>
    <p:sldId id="415" r:id="rId29"/>
    <p:sldId id="416" r:id="rId30"/>
    <p:sldId id="449" r:id="rId31"/>
    <p:sldId id="450" r:id="rId32"/>
    <p:sldId id="417" r:id="rId33"/>
    <p:sldId id="419" r:id="rId34"/>
    <p:sldId id="418" r:id="rId35"/>
    <p:sldId id="420" r:id="rId36"/>
    <p:sldId id="452" r:id="rId37"/>
    <p:sldId id="454" r:id="rId38"/>
    <p:sldId id="455" r:id="rId39"/>
    <p:sldId id="422" r:id="rId40"/>
    <p:sldId id="423" r:id="rId41"/>
    <p:sldId id="424" r:id="rId42"/>
    <p:sldId id="425" r:id="rId43"/>
    <p:sldId id="443" r:id="rId44"/>
    <p:sldId id="426" r:id="rId45"/>
    <p:sldId id="427" r:id="rId46"/>
    <p:sldId id="428" r:id="rId47"/>
    <p:sldId id="429" r:id="rId48"/>
    <p:sldId id="430" r:id="rId49"/>
    <p:sldId id="295" r:id="rId50"/>
    <p:sldId id="444" r:id="rId51"/>
  </p:sldIdLst>
  <p:sldSz cx="9144000" cy="5143500" type="screen16x9"/>
  <p:notesSz cx="6858000" cy="9144000"/>
  <p:defaultTextStyle>
    <a:defPPr>
      <a:defRPr lang="en-US"/>
    </a:defPPr>
    <a:lvl1pPr marL="0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0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40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60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80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00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20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0" algn="l" defTabSz="4571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8" userDrawn="1">
          <p15:clr>
            <a:srgbClr val="A4A3A4"/>
          </p15:clr>
        </p15:guide>
        <p15:guide id="2" pos="1093" userDrawn="1">
          <p15:clr>
            <a:srgbClr val="A4A3A4"/>
          </p15:clr>
        </p15:guide>
        <p15:guide id="3" pos="4743" userDrawn="1">
          <p15:clr>
            <a:srgbClr val="A4A3A4"/>
          </p15:clr>
        </p15:guide>
        <p15:guide id="4" pos="266" userDrawn="1">
          <p15:clr>
            <a:srgbClr val="A4A3A4"/>
          </p15:clr>
        </p15:guide>
        <p15:guide id="5" pos="2884" userDrawn="1">
          <p15:clr>
            <a:srgbClr val="A4A3A4"/>
          </p15:clr>
        </p15:guide>
        <p15:guide id="6" orient="horz" pos="2442" userDrawn="1">
          <p15:clr>
            <a:srgbClr val="A4A3A4"/>
          </p15:clr>
        </p15:guide>
        <p15:guide id="7" pos="5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433"/>
    <a:srgbClr val="F9F9F9"/>
    <a:srgbClr val="002062"/>
    <a:srgbClr val="C7E1B4"/>
    <a:srgbClr val="D8CFE9"/>
    <a:srgbClr val="7035A0"/>
    <a:srgbClr val="D2DEF0"/>
    <a:srgbClr val="2178BF"/>
    <a:srgbClr val="D9D9D9"/>
    <a:srgbClr val="76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41" autoAdjust="0"/>
    <p:restoredTop sz="73906" autoAdjust="0"/>
  </p:normalViewPr>
  <p:slideViewPr>
    <p:cSldViewPr snapToGrid="0" snapToObjects="1" showGuides="1">
      <p:cViewPr varScale="1">
        <p:scale>
          <a:sx n="111" d="100"/>
          <a:sy n="111" d="100"/>
        </p:scale>
        <p:origin x="1952" y="184"/>
      </p:cViewPr>
      <p:guideLst>
        <p:guide orient="horz" pos="3078"/>
        <p:guide pos="1093"/>
        <p:guide pos="4743"/>
        <p:guide pos="266"/>
        <p:guide pos="2884"/>
        <p:guide orient="horz" pos="2442"/>
        <p:guide pos="5536"/>
      </p:guideLst>
    </p:cSldViewPr>
  </p:slideViewPr>
  <p:outlineViewPr>
    <p:cViewPr>
      <p:scale>
        <a:sx n="33" d="100"/>
        <a:sy n="33" d="100"/>
      </p:scale>
      <p:origin x="0" y="-24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rgbClr val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8000"/>
              </a:solidFill>
              <a:ln>
                <a:solidFill>
                  <a:srgbClr val="000000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558ED5"/>
              </a:solidFill>
              <a:ln>
                <a:solidFill>
                  <a:srgbClr val="000000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558ED5"/>
              </a:solidFill>
              <a:ln>
                <a:solidFill>
                  <a:srgbClr val="000000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558ED5"/>
              </a:solidFill>
              <a:ln>
                <a:solidFill>
                  <a:srgbClr val="000000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000000"/>
                </a:solidFill>
              </a:ln>
              <a:effectLst/>
            </c:spPr>
          </c:dPt>
          <c:cat>
            <c:strRef>
              <c:f>Sheet1!$A$2:$A$6</c:f>
              <c:strCache>
                <c:ptCount val="5"/>
                <c:pt idx="0">
                  <c:v>Wired</c:v>
                </c:pt>
                <c:pt idx="1">
                  <c:v>LTE</c:v>
                </c:pt>
                <c:pt idx="2">
                  <c:v>WiFi</c:v>
                </c:pt>
                <c:pt idx="3">
                  <c:v>4G</c:v>
                </c:pt>
                <c:pt idx="4">
                  <c:v>3G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10.0</c:v>
                </c:pt>
                <c:pt idx="1">
                  <c:v>98.0</c:v>
                </c:pt>
                <c:pt idx="2">
                  <c:v>151.0</c:v>
                </c:pt>
                <c:pt idx="3">
                  <c:v>172.0</c:v>
                </c:pt>
                <c:pt idx="4">
                  <c:v>212.0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4317152"/>
        <c:axId val="-2054385136"/>
      </c:barChart>
      <c:catAx>
        <c:axId val="-2064317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Lucida Grande"/>
                <a:cs typeface="Lucida Grande"/>
              </a:defRPr>
            </a:pPr>
            <a:endParaRPr lang="en-US"/>
          </a:p>
        </c:txPr>
        <c:crossAx val="-2054385136"/>
        <c:crosses val="autoZero"/>
        <c:auto val="1"/>
        <c:lblAlgn val="ctr"/>
        <c:lblOffset val="100"/>
        <c:noMultiLvlLbl val="0"/>
      </c:catAx>
      <c:valAx>
        <c:axId val="-20543851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Lucida Grande"/>
                <a:cs typeface="Lucida Grande"/>
              </a:defRPr>
            </a:pPr>
            <a:endParaRPr lang="en-US"/>
          </a:p>
        </c:txPr>
        <c:crossAx val="-2064317152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FECA1-CC3D-F843-AB01-DCCD24967343}" type="datetimeFigureOut">
              <a:rPr lang="en-US" smtClean="0"/>
              <a:t>6/21/16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23397-9BEB-9B48-9C84-4B9508C9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9472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CAF895-95B6-442C-A436-22F363E3848C}" type="datetimeFigureOut">
              <a:rPr lang="en-US" smtClean="0"/>
              <a:t>6/21/16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E552D-37EB-4D2B-B2CB-00CC5A8F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8809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2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AE552D-37EB-4D2B-B2CB-00CC5A8FE3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5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90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Nytimes</a:t>
            </a:r>
            <a:r>
              <a:rPr lang="en-US" baseline="0" dirty="0" smtClean="0"/>
              <a:t> </a:t>
            </a:r>
            <a:r>
              <a:rPr lang="en-US" baseline="0" dirty="0" smtClean="0"/>
              <a:t>study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18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6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lets take</a:t>
            </a:r>
            <a:r>
              <a:rPr lang="en-US" baseline="0" dirty="0" smtClean="0"/>
              <a:t> a pause here for a minute, what </a:t>
            </a:r>
            <a:r>
              <a:rPr lang="en-US" baseline="0" dirty="0" smtClean="0"/>
              <a:t>we were </a:t>
            </a:r>
            <a:r>
              <a:rPr lang="en-US" baseline="0" dirty="0" smtClean="0"/>
              <a:t>hearing </a:t>
            </a:r>
            <a:r>
              <a:rPr lang="en-US" baseline="0" dirty="0" smtClean="0"/>
              <a:t>was </a:t>
            </a:r>
          </a:p>
          <a:p>
            <a:pPr marL="285750" indent="-285750">
              <a:buFont typeface="Arial" charset="0"/>
              <a:buChar char="•"/>
            </a:pPr>
            <a:r>
              <a:rPr lang="en-US" baseline="0" dirty="0" err="1" smtClean="0"/>
              <a:t>Adblockers</a:t>
            </a:r>
            <a:r>
              <a:rPr lang="en-US" baseline="0" dirty="0" smtClean="0"/>
              <a:t> could </a:t>
            </a:r>
            <a:r>
              <a:rPr lang="en-US" baseline="0" dirty="0" err="1" smtClean="0"/>
              <a:t>imporve</a:t>
            </a:r>
            <a:r>
              <a:rPr lang="en-US" baseline="0" dirty="0" smtClean="0"/>
              <a:t> user experience</a:t>
            </a:r>
          </a:p>
          <a:p>
            <a:pPr marL="285750" indent="-285750">
              <a:buFont typeface="Arial" charset="0"/>
              <a:buChar char="•"/>
            </a:pPr>
            <a:r>
              <a:rPr lang="en-US" baseline="0" dirty="0" smtClean="0"/>
              <a:t>They could make the page load faster</a:t>
            </a:r>
          </a:p>
          <a:p>
            <a:pPr marL="285750" indent="-285750">
              <a:buFont typeface="Arial" charset="0"/>
              <a:buChar char="•"/>
            </a:pPr>
            <a:r>
              <a:rPr lang="en-US" baseline="0" dirty="0" smtClean="0"/>
              <a:t>They could reduce battery usage</a:t>
            </a:r>
          </a:p>
          <a:p>
            <a:pPr marL="285750" indent="-285750">
              <a:buFont typeface="Arial" charset="0"/>
              <a:buChar char="•"/>
            </a:pPr>
            <a:r>
              <a:rPr lang="en-US" baseline="0" dirty="0" err="1" smtClean="0"/>
              <a:t>Adblocks</a:t>
            </a:r>
            <a:r>
              <a:rPr lang="en-US" baseline="0" dirty="0" smtClean="0"/>
              <a:t> are a UX problem</a:t>
            </a:r>
            <a:endParaRPr lang="en-US" baseline="0" dirty="0"/>
          </a:p>
          <a:p>
            <a:pPr marL="285750" indent="-285750">
              <a:buFont typeface="Arial" charset="0"/>
              <a:buChar char="•"/>
            </a:pPr>
            <a:endParaRPr lang="en-US" baseline="0" dirty="0"/>
          </a:p>
          <a:p>
            <a:pPr marL="285750" indent="-285750">
              <a:buFont typeface="Arial" charset="0"/>
              <a:buChar char="•"/>
            </a:pPr>
            <a:r>
              <a:rPr lang="en-US" baseline="0" dirty="0" smtClean="0"/>
              <a:t>How could I produce the same set of results on my end </a:t>
            </a:r>
          </a:p>
          <a:p>
            <a:pPr marL="285750" indent="-285750">
              <a:buFont typeface="Arial" charset="0"/>
              <a:buChar char="•"/>
            </a:pPr>
            <a:endParaRPr lang="en-US" baseline="0" dirty="0" smtClean="0"/>
          </a:p>
          <a:p>
            <a:pPr marL="285750" indent="-285750">
              <a:buFont typeface="Arial" charset="0"/>
              <a:buChar char="•"/>
            </a:pPr>
            <a:r>
              <a:rPr lang="en-US" baseline="0" dirty="0" smtClean="0"/>
              <a:t>Spectrum of tools</a:t>
            </a:r>
          </a:p>
          <a:p>
            <a:pPr marL="285750" indent="-285750">
              <a:buFont typeface="Arial" charset="0"/>
              <a:buChar char="•"/>
            </a:pPr>
            <a:r>
              <a:rPr lang="en-US" baseline="0" dirty="0" smtClean="0"/>
              <a:t>Running locally</a:t>
            </a:r>
          </a:p>
          <a:p>
            <a:pPr marL="285750" indent="-285750">
              <a:buFont typeface="Arial" charset="0"/>
              <a:buChar char="•"/>
            </a:pPr>
            <a:r>
              <a:rPr lang="en-US" baseline="0" dirty="0" smtClean="0"/>
              <a:t>No standard way of measuring/quantifying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0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Private: https://</a:t>
            </a:r>
            <a:r>
              <a:rPr lang="en-US" dirty="0" err="1" smtClean="0"/>
              <a:t>sites.google.com</a:t>
            </a:r>
            <a:r>
              <a:rPr lang="en-US" dirty="0" smtClean="0"/>
              <a:t>/a/</a:t>
            </a:r>
            <a:r>
              <a:rPr lang="en-US" dirty="0" err="1" smtClean="0"/>
              <a:t>webpagetest.org</a:t>
            </a:r>
            <a:r>
              <a:rPr lang="en-US" dirty="0" smtClean="0"/>
              <a:t>/docs/private-instances</a:t>
            </a:r>
          </a:p>
          <a:p>
            <a:r>
              <a:rPr lang="en-US" dirty="0" smtClean="0"/>
              <a:t>WPR:</a:t>
            </a:r>
            <a:r>
              <a:rPr lang="en-US" baseline="0" dirty="0" smtClean="0"/>
              <a:t> </a:t>
            </a:r>
            <a:r>
              <a:rPr lang="en-US" dirty="0" smtClean="0"/>
              <a:t>https://</a:t>
            </a:r>
            <a:r>
              <a:rPr lang="en-US" dirty="0" err="1" smtClean="0"/>
              <a:t>sites.google.com</a:t>
            </a:r>
            <a:r>
              <a:rPr lang="en-US" dirty="0" smtClean="0"/>
              <a:t>/a/</a:t>
            </a:r>
            <a:r>
              <a:rPr lang="en-US" dirty="0" err="1" smtClean="0"/>
              <a:t>webpagetest.org</a:t>
            </a:r>
            <a:r>
              <a:rPr lang="en-US" dirty="0" smtClean="0"/>
              <a:t>/docs/private-instances/web-page-replay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70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Removing</a:t>
            </a:r>
            <a:r>
              <a:rPr lang="en-US" baseline="0" dirty="0" smtClean="0"/>
              <a:t> ad scripts in critical rendering path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Total 14 scripts, 8 in Critical rendering path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=160621_WM_05da47db5ac1447f4a1dc0fd7d9ec883</a:t>
            </a:r>
          </a:p>
          <a:p>
            <a:endParaRPr lang="en-US" dirty="0" smtClean="0"/>
          </a:p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=160621_DJ_1bfc7b372d1dd4e31f812748f28573ae</a:t>
            </a:r>
          </a:p>
          <a:p>
            <a:endParaRPr lang="en-US" dirty="0" smtClean="0"/>
          </a:p>
          <a:p>
            <a:r>
              <a:rPr lang="en-US" dirty="0" smtClean="0"/>
              <a:t>Side-by-side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</a:t>
            </a:r>
            <a:r>
              <a:rPr lang="en-US" dirty="0" smtClean="0"/>
              <a:t>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=160621_DJ_1bfc7b372d1dd4e31f812748f28573ae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-r%3A7-l%3AWithout%2C160621_WM_05da47db5ac1447f4a1dc0fd7d9ec883</a:t>
            </a:r>
          </a:p>
          <a:p>
            <a:r>
              <a:rPr lang="en-US" dirty="0" smtClean="0"/>
              <a:t>-r%3A4-l%3AAdblock&amp;thumbSize=200&amp;ival=100&amp;end=doc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37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Removing</a:t>
            </a:r>
            <a:r>
              <a:rPr lang="en-US" baseline="0" dirty="0" smtClean="0"/>
              <a:t> ad scripts in critical rendering path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Total 14 scripts, 8 in Critical rendering path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=160621_WM_05da47db5ac1447f4a1dc0fd7d9ec883</a:t>
            </a:r>
          </a:p>
          <a:p>
            <a:endParaRPr lang="en-US" dirty="0" smtClean="0"/>
          </a:p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=160621_DJ_1bfc7b372d1dd4e31f812748f28573ae</a:t>
            </a:r>
          </a:p>
          <a:p>
            <a:endParaRPr lang="en-US" dirty="0" smtClean="0"/>
          </a:p>
          <a:p>
            <a:r>
              <a:rPr lang="en-US" dirty="0" smtClean="0"/>
              <a:t>Side-by-side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</a:t>
            </a:r>
            <a:r>
              <a:rPr lang="en-US" dirty="0" smtClean="0"/>
              <a:t>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=160621_DJ_1bfc7b372d1dd4e31f812748f28573ae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-r%3A7-l%3AWithout%2C160621_WM_05da47db5ac1447f4a1dc0fd7d9ec883</a:t>
            </a:r>
          </a:p>
          <a:p>
            <a:r>
              <a:rPr lang="en-US" dirty="0" smtClean="0"/>
              <a:t>-r%3A4-l%3AAdblock&amp;thumbSize=200&amp;ival=100&amp;end=doc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6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baseline="0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=160621_WM_05da47db5ac1447f4a1dc0fd7d9ec883</a:t>
            </a:r>
          </a:p>
          <a:p>
            <a:endParaRPr lang="en-US" dirty="0" smtClean="0"/>
          </a:p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=160621_DJ_1bfc7b372d1dd4e31f812748f28573ae</a:t>
            </a:r>
          </a:p>
          <a:p>
            <a:endParaRPr lang="en-US" dirty="0" smtClean="0"/>
          </a:p>
          <a:p>
            <a:r>
              <a:rPr lang="en-US" dirty="0" smtClean="0"/>
              <a:t>Side-by-side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</a:t>
            </a:r>
            <a:r>
              <a:rPr lang="en-US" dirty="0" smtClean="0"/>
              <a:t>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=160621_DJ_1bfc7b372d1dd4e31f812748f28573ae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-r%3A7-l%3AWithout%2C160621_WM_05da47db5ac1447f4a1dc0fd7d9ec883</a:t>
            </a:r>
          </a:p>
          <a:p>
            <a:r>
              <a:rPr lang="en-US" dirty="0" smtClean="0"/>
              <a:t>-r%3A4-l%3AAdblock&amp;thumbSize=200&amp;ival=100&amp;end=doc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69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=160621_WM_05da47db5ac1447f4a1dc0fd7d9ec883</a:t>
            </a:r>
          </a:p>
          <a:p>
            <a:endParaRPr lang="en-US" dirty="0" smtClean="0"/>
          </a:p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=160621_DJ_1bfc7b372d1dd4e31f812748f28573ae</a:t>
            </a:r>
          </a:p>
          <a:p>
            <a:endParaRPr lang="en-US" dirty="0" smtClean="0"/>
          </a:p>
          <a:p>
            <a:r>
              <a:rPr lang="en-US" dirty="0" smtClean="0"/>
              <a:t>Side-by-side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=160621_DJ_1bfc7b372d1dd4e31f812748f28573ae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-r%3A7-l%3AWithout%2C160621_WM_05da47db5ac1447f4a1dc0fd7d9ec883</a:t>
            </a:r>
          </a:p>
          <a:p>
            <a:r>
              <a:rPr lang="en-US" dirty="0" smtClean="0"/>
              <a:t>-r%3A4-l%3AAdblock&amp;thumbSize=200&amp;ival=100&amp;end=doc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30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=160621_WM_05da47db5ac1447f4a1dc0fd7d9ec883</a:t>
            </a:r>
          </a:p>
          <a:p>
            <a:endParaRPr lang="en-US" dirty="0" smtClean="0"/>
          </a:p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=160621_DJ_1bfc7b372d1dd4e31f812748f28573ae</a:t>
            </a:r>
          </a:p>
          <a:p>
            <a:endParaRPr lang="en-US" dirty="0" smtClean="0"/>
          </a:p>
          <a:p>
            <a:r>
              <a:rPr lang="en-US" dirty="0" smtClean="0"/>
              <a:t>Side-by-side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=160621_DJ_1bfc7b372d1dd4e31f812748f28573ae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-r%3A7-l%3AWithout%2C160621_WM_05da47db5ac1447f4a1dc0fd7d9ec883</a:t>
            </a:r>
          </a:p>
          <a:p>
            <a:r>
              <a:rPr lang="en-US" dirty="0" smtClean="0"/>
              <a:t>-r%3A4-l%3AAdblock&amp;thumbSize=200&amp;ival=100&amp;end=doc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60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User</a:t>
            </a:r>
            <a:r>
              <a:rPr lang="en-US" baseline="0" dirty="0" smtClean="0"/>
              <a:t> end point diversity </a:t>
            </a:r>
          </a:p>
          <a:p>
            <a:r>
              <a:rPr lang="en-US" baseline="0" dirty="0" smtClean="0"/>
              <a:t>Webserver</a:t>
            </a:r>
            <a:r>
              <a:rPr lang="en-US" baseline="0" dirty="0"/>
              <a:t> </a:t>
            </a:r>
            <a:r>
              <a:rPr lang="en-US" baseline="0" dirty="0" smtClean="0"/>
              <a:t>stack</a:t>
            </a:r>
          </a:p>
          <a:p>
            <a:r>
              <a:rPr lang="en-US" baseline="0" dirty="0" smtClean="0"/>
              <a:t>Network</a:t>
            </a:r>
          </a:p>
          <a:p>
            <a:r>
              <a:rPr lang="en-US" baseline="0" dirty="0" smtClean="0"/>
              <a:t>Application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---- </a:t>
            </a:r>
          </a:p>
          <a:p>
            <a:r>
              <a:rPr lang="en-US" baseline="0" dirty="0" smtClean="0"/>
              <a:t>Conversions</a:t>
            </a:r>
          </a:p>
          <a:p>
            <a:r>
              <a:rPr lang="en-US" baseline="0" dirty="0" smtClean="0"/>
              <a:t>More and more of this complexity is moving towards the user end point and thus factors impacting application performance on user end point become important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1DBA0B-871C-EC40-B727-BD8FD7C6D44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964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=160621_WM_05da47db5ac1447f4a1dc0fd7d9ec883</a:t>
            </a:r>
          </a:p>
          <a:p>
            <a:endParaRPr lang="en-US" dirty="0" smtClean="0"/>
          </a:p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=160621_DJ_1bfc7b372d1dd4e31f812748f28573ae</a:t>
            </a:r>
          </a:p>
          <a:p>
            <a:endParaRPr lang="en-US" dirty="0" smtClean="0"/>
          </a:p>
          <a:p>
            <a:r>
              <a:rPr lang="en-US" dirty="0" smtClean="0"/>
              <a:t>Side-by-side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=160621_DJ_1bfc7b372d1dd4e31f812748f28573ae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-r%3A7-l%3AWithout%2C160621_WM_05da47db5ac1447f4a1dc0fd7d9ec883</a:t>
            </a:r>
          </a:p>
          <a:p>
            <a:r>
              <a:rPr lang="en-US" dirty="0" smtClean="0"/>
              <a:t>-r%3A4-l%3AAdblock&amp;thumbSize=200&amp;ival=100&amp;end=doc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46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=160621_WM_05da47db5ac1447f4a1dc0fd7d9ec883</a:t>
            </a:r>
          </a:p>
          <a:p>
            <a:endParaRPr lang="en-US" dirty="0" smtClean="0"/>
          </a:p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=160621_DJ_1bfc7b372d1dd4e31f812748f28573ae</a:t>
            </a:r>
          </a:p>
          <a:p>
            <a:endParaRPr lang="en-US" dirty="0" smtClean="0"/>
          </a:p>
          <a:p>
            <a:r>
              <a:rPr lang="en-US" dirty="0" smtClean="0"/>
              <a:t>Side-by-side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=160621_DJ_1bfc7b372d1dd4e31f812748f28573ae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-r%3A7-l%3AWithout%2C160621_WM_05da47db5ac1447f4a1dc0fd7d9ec883</a:t>
            </a:r>
          </a:p>
          <a:p>
            <a:r>
              <a:rPr lang="en-US" dirty="0" smtClean="0"/>
              <a:t>-r%3A4-l%3AAdblock&amp;thumbSize=200&amp;ival=100&amp;end=doc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803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Apple</a:t>
            </a:r>
            <a:r>
              <a:rPr lang="en-US" dirty="0" smtClean="0"/>
              <a:t>:</a:t>
            </a:r>
          </a:p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=160621_2W_bb24ff0d3af3d923b53f6d62b85ed05b</a:t>
            </a:r>
          </a:p>
          <a:p>
            <a:endParaRPr lang="en-US" dirty="0" smtClean="0"/>
          </a:p>
          <a:p>
            <a:r>
              <a:rPr lang="en-US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=160621_H9_2c137987b59f4e60a46771ef5d65a6a8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=160621_2W_bb24ff0d3af3d923b53f6d62b85ed05b</a:t>
            </a:r>
          </a:p>
          <a:p>
            <a:r>
              <a:rPr lang="en-US" dirty="0" smtClean="0"/>
              <a:t>-r:3-l:Without%2C160621_H9_2c137987b59f4e60a46771ef5d65a6a8-r:5-l:Adblock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86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Apple</a:t>
            </a:r>
            <a:r>
              <a:rPr lang="en-US" dirty="0" smtClean="0"/>
              <a:t>:</a:t>
            </a:r>
          </a:p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=160621_2W_bb24ff0d3af3d923b53f6d62b85ed05b</a:t>
            </a:r>
          </a:p>
          <a:p>
            <a:endParaRPr lang="en-US" dirty="0" smtClean="0"/>
          </a:p>
          <a:p>
            <a:r>
              <a:rPr lang="en-US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=160621_H9_2c137987b59f4e60a46771ef5d65a6a8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=160621_2W_bb24ff0d3af3d923b53f6d62b85ed05b</a:t>
            </a:r>
          </a:p>
          <a:p>
            <a:r>
              <a:rPr lang="en-US" dirty="0" smtClean="0"/>
              <a:t>-r:3-l:Without%2C160621_H9_2c137987b59f4e60a46771ef5d65a6a8-r:5-l:Adblock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249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Apple:</a:t>
            </a:r>
          </a:p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=160621_2W_bb24ff0d3af3d923b53f6d62b85ed05b</a:t>
            </a:r>
          </a:p>
          <a:p>
            <a:endParaRPr lang="en-US" dirty="0" smtClean="0"/>
          </a:p>
          <a:p>
            <a:r>
              <a:rPr lang="en-US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=160621_H9_2c137987b59f4e60a46771ef5d65a6a8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=160621_2W_bb24ff0d3af3d923b53f6d62b85ed05b</a:t>
            </a:r>
          </a:p>
          <a:p>
            <a:r>
              <a:rPr lang="en-US" dirty="0" smtClean="0"/>
              <a:t>-r:3-l:Without%2C160621_H9_2c137987b59f4e60a46771ef5d65a6a8-r:5-l:Adblock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502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Apple:</a:t>
            </a:r>
          </a:p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=160621_2W_bb24ff0d3af3d923b53f6d62b85ed05b</a:t>
            </a:r>
          </a:p>
          <a:p>
            <a:endParaRPr lang="en-US" dirty="0" smtClean="0"/>
          </a:p>
          <a:p>
            <a:r>
              <a:rPr lang="en-US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=160621_H9_2c137987b59f4e60a46771ef5d65a6a8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=160621_2W_bb24ff0d3af3d923b53f6d62b85ed05b</a:t>
            </a:r>
          </a:p>
          <a:p>
            <a:r>
              <a:rPr lang="en-US" dirty="0" smtClean="0"/>
              <a:t>-r:3-l:Without%2C160621_H9_2c137987b59f4e60a46771ef5d65a6a8-r:5-l:Adblock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22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Apple:</a:t>
            </a:r>
          </a:p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=160621_2W_bb24ff0d3af3d923b53f6d62b85ed05b</a:t>
            </a:r>
          </a:p>
          <a:p>
            <a:endParaRPr lang="en-US" dirty="0" smtClean="0"/>
          </a:p>
          <a:p>
            <a:r>
              <a:rPr lang="en-US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=160621_H9_2c137987b59f4e60a46771ef5d65a6a8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=160621_2W_bb24ff0d3af3d923b53f6d62b85ed05b</a:t>
            </a:r>
          </a:p>
          <a:p>
            <a:r>
              <a:rPr lang="en-US" dirty="0" smtClean="0"/>
              <a:t>-r:3-l:Without%2C160621_H9_2c137987b59f4e60a46771ef5d65a6a8-r:5-l:Adblock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521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Apple:</a:t>
            </a:r>
          </a:p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=160621_2W_bb24ff0d3af3d923b53f6d62b85ed05b</a:t>
            </a:r>
          </a:p>
          <a:p>
            <a:endParaRPr lang="en-US" dirty="0" smtClean="0"/>
          </a:p>
          <a:p>
            <a:r>
              <a:rPr lang="en-US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=160621_H9_2c137987b59f4e60a46771ef5d65a6a8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=160621_2W_bb24ff0d3af3d923b53f6d62b85ed05b</a:t>
            </a:r>
          </a:p>
          <a:p>
            <a:r>
              <a:rPr lang="en-US" dirty="0" smtClean="0"/>
              <a:t>-r:3-l:Without%2C160621_H9_2c137987b59f4e60a46771ef5d65a6a8-r:5-l:Adblock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323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=160621_HC_47319296a3159b6aa6d0a2c8e2f44b73</a:t>
            </a:r>
          </a:p>
          <a:p>
            <a:endParaRPr lang="en-US" dirty="0" smtClean="0"/>
          </a:p>
          <a:p>
            <a:r>
              <a:rPr lang="en-US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=160621_EH_e1e9e14ce93cdd1b4e63da6a4ae89999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482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=160621_HC_47319296a3159b6aa6d0a2c8e2f44b73</a:t>
            </a:r>
          </a:p>
          <a:p>
            <a:endParaRPr lang="en-US" dirty="0" smtClean="0"/>
          </a:p>
          <a:p>
            <a:r>
              <a:rPr lang="en-US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=160621_EH_e1e9e14ce93cdd1b4e63da6a4ae89999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7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malwaretips.com</a:t>
            </a:r>
            <a:r>
              <a:rPr lang="en-US" dirty="0" smtClean="0"/>
              <a:t>/threads/22-billion-in-advertising-revenue-will-be-lost-through-adblockers.49452/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43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=160621_HC_47319296a3159b6aa6d0a2c8e2f44b73</a:t>
            </a:r>
          </a:p>
          <a:p>
            <a:endParaRPr lang="en-US" dirty="0" smtClean="0"/>
          </a:p>
          <a:p>
            <a:r>
              <a:rPr lang="en-US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=160621_EH_e1e9e14ce93cdd1b4e63da6a4ae89999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14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=160621_HC_47319296a3159b6aa6d0a2c8e2f44b73</a:t>
            </a:r>
          </a:p>
          <a:p>
            <a:endParaRPr lang="en-US" dirty="0" smtClean="0"/>
          </a:p>
          <a:p>
            <a:r>
              <a:rPr lang="en-US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=160621_EH_e1e9e14ce93cdd1b4e63da6a4ae89999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9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=160621_HC_47319296a3159b6aa6d0a2c8e2f44b73</a:t>
            </a:r>
          </a:p>
          <a:p>
            <a:endParaRPr lang="en-US" dirty="0" smtClean="0"/>
          </a:p>
          <a:p>
            <a:r>
              <a:rPr lang="en-US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=160621_EH_e1e9e14ce93cdd1b4e63da6a4ae89999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22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=160621_HC_47319296a3159b6aa6d0a2c8e2f44b73</a:t>
            </a:r>
          </a:p>
          <a:p>
            <a:endParaRPr lang="en-US" dirty="0" smtClean="0"/>
          </a:p>
          <a:p>
            <a:r>
              <a:rPr lang="en-US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=160621_EH_e1e9e14ce93cdd1b4e63da6a4ae89999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60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=160621_HC_47319296a3159b6aa6d0a2c8e2f44b73</a:t>
            </a:r>
          </a:p>
          <a:p>
            <a:endParaRPr lang="en-US" dirty="0" smtClean="0"/>
          </a:p>
          <a:p>
            <a:r>
              <a:rPr lang="en-US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=160621_EH_e1e9e14ce93cdd1b4e63da6a4ae89999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011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=160621_HV_fce26e59494634f74ed9105d2aa6de98</a:t>
            </a:r>
          </a:p>
          <a:p>
            <a:endParaRPr lang="en-US" dirty="0" smtClean="0"/>
          </a:p>
          <a:p>
            <a:r>
              <a:rPr lang="en-US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=160621_FW_4673432e8fdb152544a0ea03009d4c99</a:t>
            </a:r>
          </a:p>
          <a:p>
            <a:endParaRPr lang="en-US" dirty="0" smtClean="0"/>
          </a:p>
          <a:p>
            <a:r>
              <a:rPr lang="en-US" dirty="0" smtClean="0"/>
              <a:t>Comparison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=160621_HV_fce26e59494634f74ed9105d2aa6de98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-r%3A8-l%3AWithout%2C160621_FW_4673432e8fdb152544a0ea03009d4c99</a:t>
            </a:r>
          </a:p>
          <a:p>
            <a:r>
              <a:rPr lang="en-US" dirty="0" smtClean="0"/>
              <a:t>-r%3A6-l%3AAdblock&amp;thumbSize=200&amp;ival=500&amp;end=doc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744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=160621_HV_fce26e59494634f74ed9105d2aa6de98</a:t>
            </a:r>
          </a:p>
          <a:p>
            <a:endParaRPr lang="en-US" dirty="0" smtClean="0"/>
          </a:p>
          <a:p>
            <a:r>
              <a:rPr lang="en-US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=160621_FW_4673432e8fdb152544a0ea03009d4c99</a:t>
            </a:r>
          </a:p>
          <a:p>
            <a:endParaRPr lang="en-US" dirty="0" smtClean="0"/>
          </a:p>
          <a:p>
            <a:r>
              <a:rPr lang="en-US" dirty="0" smtClean="0"/>
              <a:t>Comparison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=160621_HV_fce26e59494634f74ed9105d2aa6de98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-r%3A8-l%3AWithout%2C160621_FW_4673432e8fdb152544a0ea03009d4c99</a:t>
            </a:r>
          </a:p>
          <a:p>
            <a:r>
              <a:rPr lang="en-US" dirty="0" smtClean="0"/>
              <a:t>-r%3A6-l%3AAdblock&amp;thumbSize=200&amp;ival=500&amp;end=doc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770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=160621_HV_fce26e59494634f74ed9105d2aa6de98</a:t>
            </a:r>
          </a:p>
          <a:p>
            <a:endParaRPr lang="en-US" dirty="0" smtClean="0"/>
          </a:p>
          <a:p>
            <a:r>
              <a:rPr lang="en-US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=160621_FW_4673432e8fdb152544a0ea03009d4c99</a:t>
            </a:r>
          </a:p>
          <a:p>
            <a:endParaRPr lang="en-US" dirty="0" smtClean="0"/>
          </a:p>
          <a:p>
            <a:r>
              <a:rPr lang="en-US" dirty="0" smtClean="0"/>
              <a:t>Comparison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=160621_HV_fce26e59494634f74ed9105d2aa6de98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-r%3A8-l%3AWithout%2C160621_FW_4673432e8fdb152544a0ea03009d4c99</a:t>
            </a:r>
          </a:p>
          <a:p>
            <a:r>
              <a:rPr lang="en-US" dirty="0" smtClean="0"/>
              <a:t>-r%3A6-l%3AAdblock&amp;thumbSize=200&amp;ival=500&amp;end=doc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193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=160621_HV_fce26e59494634f74ed9105d2aa6de98</a:t>
            </a:r>
          </a:p>
          <a:p>
            <a:endParaRPr lang="en-US" dirty="0" smtClean="0"/>
          </a:p>
          <a:p>
            <a:r>
              <a:rPr lang="en-US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=160621_FW_4673432e8fdb152544a0ea03009d4c99</a:t>
            </a:r>
          </a:p>
          <a:p>
            <a:endParaRPr lang="en-US" dirty="0" smtClean="0"/>
          </a:p>
          <a:p>
            <a:r>
              <a:rPr lang="en-US" dirty="0" smtClean="0"/>
              <a:t>Comparison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=160621_HV_fce26e59494634f74ed9105d2aa6de98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-r%3A8-l%3AWithout%2C160621_FW_4673432e8fdb152544a0ea03009d4c99</a:t>
            </a:r>
          </a:p>
          <a:p>
            <a:r>
              <a:rPr lang="en-US" dirty="0" smtClean="0"/>
              <a:t>-r%3A6-l%3AAdblock&amp;thumbSize=200&amp;ival=500&amp;end=doc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495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=160621_HV_fce26e59494634f74ed9105d2aa6de98</a:t>
            </a:r>
          </a:p>
          <a:p>
            <a:endParaRPr lang="en-US" dirty="0" smtClean="0"/>
          </a:p>
          <a:p>
            <a:r>
              <a:rPr lang="en-US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=160621_FW_4673432e8fdb152544a0ea03009d4c99</a:t>
            </a:r>
          </a:p>
          <a:p>
            <a:endParaRPr lang="en-US" dirty="0" smtClean="0"/>
          </a:p>
          <a:p>
            <a:r>
              <a:rPr lang="en-US" dirty="0" smtClean="0"/>
              <a:t>Comparison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=160621_HV_fce26e59494634f74ed9105d2aa6de98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-r%3A8-l%3AWithout%2C160621_FW_4673432e8fdb152544a0ea03009d4c99</a:t>
            </a:r>
          </a:p>
          <a:p>
            <a:r>
              <a:rPr lang="en-US" dirty="0" smtClean="0"/>
              <a:t>-r%3A6-l%3AAdblock&amp;thumbSize=200&amp;ival=500&amp;end=doc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65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007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=160621_HV_fce26e59494634f74ed9105d2aa6de98</a:t>
            </a:r>
          </a:p>
          <a:p>
            <a:endParaRPr lang="en-US" dirty="0" smtClean="0"/>
          </a:p>
          <a:p>
            <a:r>
              <a:rPr lang="en-US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=160621_FW_4673432e8fdb152544a0ea03009d4c99</a:t>
            </a:r>
          </a:p>
          <a:p>
            <a:endParaRPr lang="en-US" dirty="0" smtClean="0"/>
          </a:p>
          <a:p>
            <a:r>
              <a:rPr lang="en-US" dirty="0" smtClean="0"/>
              <a:t>Comparison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=160621_HV_fce26e59494634f74ed9105d2aa6de98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-r%3A8-l%3AWithout%2C160621_FW_4673432e8fdb152544a0ea03009d4c99</a:t>
            </a:r>
          </a:p>
          <a:p>
            <a:r>
              <a:rPr lang="en-US" dirty="0" smtClean="0"/>
              <a:t>-r%3A6-l%3AAdblock&amp;thumbSize=200&amp;ival=500&amp;end=doc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812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Chrome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=160621_HV_fce26e59494634f74ed9105d2aa6de98</a:t>
            </a:r>
          </a:p>
          <a:p>
            <a:endParaRPr lang="en-US" dirty="0" smtClean="0"/>
          </a:p>
          <a:p>
            <a:r>
              <a:rPr lang="en-US" dirty="0" err="1" smtClean="0"/>
              <a:t>ChromeABP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=160621_FW_4673432e8fdb152544a0ea03009d4c99</a:t>
            </a:r>
          </a:p>
          <a:p>
            <a:endParaRPr lang="en-US" dirty="0" smtClean="0"/>
          </a:p>
          <a:p>
            <a:r>
              <a:rPr lang="en-US" dirty="0" smtClean="0"/>
              <a:t>Comparison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compare.php?tests</a:t>
            </a:r>
            <a:r>
              <a:rPr lang="en-US" dirty="0" smtClean="0"/>
              <a:t>=160621_HV_fce26e59494634f74ed9105d2aa6de98</a:t>
            </a:r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-r%3A8-l%3AWithout%2C160621_FW_4673432e8fdb152544a0ea03009d4c99</a:t>
            </a:r>
          </a:p>
          <a:p>
            <a:r>
              <a:rPr lang="en-US" dirty="0" smtClean="0"/>
              <a:t>-r%3A6-l%3AAdblock&amp;thumbSize=200&amp;ival=500&amp;end=doc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025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153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606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753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741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670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835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57963-CBE1-4BBE-9B98-EE14C06CAEAC}" type="slidenum">
              <a:rPr lang="en-US" smtClean="0"/>
              <a:t>49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785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www.webpagetest.org</a:t>
            </a:r>
            <a:r>
              <a:rPr lang="en-US" dirty="0" smtClean="0"/>
              <a:t>/</a:t>
            </a:r>
            <a:r>
              <a:rPr lang="en-US" dirty="0" err="1" smtClean="0"/>
              <a:t>results.php?test</a:t>
            </a:r>
            <a:r>
              <a:rPr lang="en-US" dirty="0" smtClean="0"/>
              <a:t>=160621_Z5_4641ee9b85c479c9d393f6e7ecb6938f</a:t>
            </a:r>
          </a:p>
          <a:p>
            <a:endParaRPr lang="en-US" dirty="0" smtClean="0"/>
          </a:p>
          <a:p>
            <a:r>
              <a:rPr lang="nl-NL" dirty="0" smtClean="0"/>
              <a:t>http://</a:t>
            </a:r>
            <a:r>
              <a:rPr lang="nl-NL" dirty="0" err="1" smtClean="0"/>
              <a:t>www.webpagetest.org</a:t>
            </a:r>
            <a:r>
              <a:rPr lang="nl-NL" dirty="0" smtClean="0"/>
              <a:t>/</a:t>
            </a:r>
            <a:r>
              <a:rPr lang="nl-NL" dirty="0" err="1" smtClean="0"/>
              <a:t>results.php?test</a:t>
            </a:r>
            <a:r>
              <a:rPr lang="nl-NL" smtClean="0"/>
              <a:t>=160621_31_4b99f83538843f8eec280525998722a4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2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https://</a:t>
            </a:r>
            <a:r>
              <a:rPr lang="en-US" dirty="0" err="1" smtClean="0"/>
              <a:t>downloads.pagefair.com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-content/uploads/2016/05/2015_report-the_cost_of_ad_blocking.pdf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11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38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Browser will</a:t>
            </a:r>
            <a:r>
              <a:rPr lang="en-US" baseline="0" dirty="0" smtClean="0"/>
              <a:t> make a GET request, and html page is served, browser beings to parse the page, and create DOM (document  Object model), fires other requests on the page ( blocks rendering</a:t>
            </a:r>
            <a:r>
              <a:rPr lang="en-US" baseline="0" dirty="0" smtClean="0"/>
              <a:t>)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Intercept network requests before sending it out from browser</a:t>
            </a:r>
          </a:p>
          <a:p>
            <a:r>
              <a:rPr lang="en-US" baseline="0" dirty="0" smtClean="0"/>
              <a:t>Pass through its filter list and either allow or block it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Source:</a:t>
            </a:r>
            <a:r>
              <a:rPr lang="en-US" baseline="0" dirty="0" smtClean="0"/>
              <a:t> </a:t>
            </a:r>
            <a:r>
              <a:rPr lang="en-US" dirty="0" smtClean="0"/>
              <a:t>http://</a:t>
            </a:r>
            <a:r>
              <a:rPr lang="en-US" dirty="0" err="1" smtClean="0"/>
              <a:t>adforads.com</a:t>
            </a:r>
            <a:r>
              <a:rPr lang="en-US" dirty="0" smtClean="0"/>
              <a:t>/</a:t>
            </a:r>
            <a:r>
              <a:rPr lang="en-US" dirty="0" err="1" smtClean="0"/>
              <a:t>category_images</a:t>
            </a:r>
            <a:r>
              <a:rPr lang="en-US" dirty="0" smtClean="0"/>
              <a:t>/</a:t>
            </a:r>
            <a:r>
              <a:rPr lang="en-US" dirty="0" err="1" smtClean="0"/>
              <a:t>website.jpg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www.digitalmusicnews.com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-content/uploads/2015/11/</a:t>
            </a:r>
            <a:r>
              <a:rPr lang="en-US" dirty="0" err="1" smtClean="0"/>
              <a:t>adblocklogo.png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findicons.com</a:t>
            </a:r>
            <a:r>
              <a:rPr lang="en-US" dirty="0" smtClean="0"/>
              <a:t>/files/icons/1579/</a:t>
            </a:r>
            <a:r>
              <a:rPr lang="en-US" dirty="0" err="1" smtClean="0"/>
              <a:t>devine</a:t>
            </a:r>
            <a:r>
              <a:rPr lang="en-US" dirty="0" smtClean="0"/>
              <a:t>/256/</a:t>
            </a:r>
            <a:r>
              <a:rPr lang="en-US" dirty="0" err="1" smtClean="0"/>
              <a:t>list.png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Website Content filtering</a:t>
            </a:r>
          </a:p>
          <a:p>
            <a:r>
              <a:rPr lang="en-US" dirty="0" smtClean="0"/>
              <a:t>Mainly browser based extensions</a:t>
            </a:r>
          </a:p>
          <a:p>
            <a:r>
              <a:rPr lang="en-US" dirty="0" smtClean="0"/>
              <a:t>Filter list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Chrome Extension overview https://</a:t>
            </a:r>
            <a:r>
              <a:rPr lang="en-US" dirty="0" err="1" smtClean="0"/>
              <a:t>developer.chrome.com</a:t>
            </a:r>
            <a:r>
              <a:rPr lang="en-US" dirty="0" smtClean="0"/>
              <a:t>/extensions/overview</a:t>
            </a:r>
          </a:p>
          <a:p>
            <a:endParaRPr lang="en-US" dirty="0" smtClean="0"/>
          </a:p>
          <a:p>
            <a:r>
              <a:rPr lang="en-US" dirty="0" smtClean="0"/>
              <a:t>Content scripts https://</a:t>
            </a:r>
            <a:r>
              <a:rPr lang="en-US" dirty="0" err="1" smtClean="0"/>
              <a:t>developer.chrome.com</a:t>
            </a:r>
            <a:r>
              <a:rPr lang="en-US" dirty="0" smtClean="0"/>
              <a:t>/extensions/</a:t>
            </a:r>
            <a:r>
              <a:rPr lang="en-US" dirty="0" err="1" smtClean="0"/>
              <a:t>content_scripts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Adblock_Plus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96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twitter.com</a:t>
            </a:r>
            <a:r>
              <a:rPr lang="en-US" dirty="0" smtClean="0"/>
              <a:t>/</a:t>
            </a:r>
            <a:r>
              <a:rPr lang="en-US" dirty="0" err="1" smtClean="0"/>
              <a:t>inspiredlabs</a:t>
            </a:r>
            <a:r>
              <a:rPr lang="en-US" dirty="0" smtClean="0"/>
              <a:t>/status/743037699561492480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twitter.com</a:t>
            </a:r>
            <a:r>
              <a:rPr lang="en-US" dirty="0" smtClean="0"/>
              <a:t>/</a:t>
            </a:r>
            <a:r>
              <a:rPr lang="en-US" dirty="0" err="1" smtClean="0"/>
              <a:t>inspiredlabs</a:t>
            </a:r>
            <a:r>
              <a:rPr lang="en-US" dirty="0" smtClean="0"/>
              <a:t>/status/743037699561492480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B6C63-B55A-B545-A12B-A3D6F2C367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61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Relationship Id="rId3" Type="http://schemas.openxmlformats.org/officeDocument/2006/relationships/image" Target="../media/image5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5413" cy="514667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" y="3179"/>
            <a:ext cx="9144002" cy="5143501"/>
          </a:xfrm>
          <a:prstGeom prst="rect">
            <a:avLst/>
          </a:prstGeom>
          <a:solidFill>
            <a:srgbClr val="0078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rebuchet MS Regular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337374" y="641110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" y="3891357"/>
            <a:ext cx="9145412" cy="1252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rebuchet MS Regular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549262" y="4037040"/>
            <a:ext cx="2045478" cy="357511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276" b="1">
                <a:solidFill>
                  <a:srgbClr val="145BB9"/>
                </a:solidFill>
                <a:latin typeface="Trebuchet MS"/>
                <a:cs typeface="Trebuchet MS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  <a:p>
            <a:pPr lvl="0"/>
            <a:endParaRPr lang="es-ES_tradnl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3549262" y="4385966"/>
            <a:ext cx="2045478" cy="357511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276" b="1">
                <a:solidFill>
                  <a:srgbClr val="145BB9"/>
                </a:solidFill>
                <a:latin typeface="Trebuchet MS"/>
                <a:cs typeface="Trebuchet MS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  <a:p>
            <a:pPr lvl="0"/>
            <a:endParaRPr lang="es-ES_tradnl" dirty="0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549262" y="4744003"/>
            <a:ext cx="2045478" cy="35751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 b="1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fld id="{AD8752E8-1899-3B43-ADB3-4FA7E79C1469}" type="datetime4">
              <a:rPr lang="en-US" smtClean="0"/>
              <a:t>June 10, 2016</a:t>
            </a:fld>
            <a:endParaRPr lang="es-ES_tradnl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362128" y="261810"/>
            <a:ext cx="5811285" cy="2582861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4001" b="1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  <a:p>
            <a:pPr lvl="0"/>
            <a:endParaRPr lang="es-ES_tradnl" dirty="0"/>
          </a:p>
        </p:txBody>
      </p:sp>
      <p:sp>
        <p:nvSpPr>
          <p:cNvPr id="17" name="Picture Placeholder 25"/>
          <p:cNvSpPr>
            <a:spLocks noGrp="1"/>
          </p:cNvSpPr>
          <p:nvPr>
            <p:ph type="pic" sz="quarter" idx="22" hasCustomPrompt="1"/>
          </p:nvPr>
        </p:nvSpPr>
        <p:spPr>
          <a:xfrm>
            <a:off x="6850681" y="4228381"/>
            <a:ext cx="1578542" cy="5570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latin typeface="Trebuchet MS"/>
                <a:cs typeface="Trebuchet MS"/>
              </a:defRPr>
            </a:lvl1pPr>
          </a:lstStyle>
          <a:p>
            <a:r>
              <a:rPr lang="en-US" dirty="0"/>
              <a:t>Icon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96" y="4343784"/>
            <a:ext cx="1863425" cy="44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20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23631" y="998799"/>
            <a:ext cx="4075499" cy="3551281"/>
          </a:xfrm>
        </p:spPr>
        <p:txBody>
          <a:bodyPr anchor="ctr">
            <a:normAutofit/>
          </a:bodyPr>
          <a:lstStyle>
            <a:lvl1pPr marL="285764" marR="0" indent="-285764" algn="l" defTabSz="4572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45BB9"/>
              </a:buClr>
              <a:buSzTx/>
              <a:buFont typeface="Arial"/>
              <a:buChar char="•"/>
              <a:tabLst/>
              <a:defRPr lang="it-IT" sz="1400" smtClean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Text goes here</a:t>
            </a:r>
          </a:p>
          <a:p>
            <a:pPr lvl="0"/>
            <a:endParaRPr lang="en-US" dirty="0"/>
          </a:p>
          <a:p>
            <a:pPr marL="285764" marR="0" lvl="0" indent="-285764" algn="l" defTabSz="457223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Text goes here</a:t>
            </a:r>
          </a:p>
          <a:p>
            <a:pPr marL="285764" marR="0" lvl="0" indent="-285764" algn="l" defTabSz="457223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285764" marR="0" lvl="0" indent="-285764" algn="l" defTabSz="457223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Text goes here</a:t>
            </a:r>
          </a:p>
          <a:p>
            <a:pPr marL="285764" marR="0" lvl="0" indent="-285764" algn="l" defTabSz="457223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285764" marR="0" lvl="0" indent="-285764" algn="l" defTabSz="457223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Text goes here</a:t>
            </a:r>
          </a:p>
          <a:p>
            <a:pPr marL="285764" marR="0" lvl="0" indent="-285764" algn="l" defTabSz="457223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285764" marR="0" lvl="0" indent="-285764" algn="l" defTabSz="457223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Text goes here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5" hasCustomPrompt="1"/>
          </p:nvPr>
        </p:nvSpPr>
        <p:spPr>
          <a:xfrm>
            <a:off x="322264" y="998540"/>
            <a:ext cx="4046537" cy="3551237"/>
          </a:xfrm>
        </p:spPr>
        <p:txBody>
          <a:bodyPr anchor="ctr"/>
          <a:lstStyle>
            <a:lvl1pPr marL="0" indent="0" algn="ctr">
              <a:buNone/>
              <a:defRPr sz="1601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9144000" cy="74814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896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5" hasCustomPrompt="1"/>
          </p:nvPr>
        </p:nvSpPr>
        <p:spPr>
          <a:xfrm>
            <a:off x="322264" y="998540"/>
            <a:ext cx="4046537" cy="3551237"/>
          </a:xfrm>
        </p:spPr>
        <p:txBody>
          <a:bodyPr anchor="ctr"/>
          <a:lstStyle>
            <a:lvl1pPr marL="0" indent="0" algn="ctr">
              <a:buNone/>
              <a:defRPr sz="1601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7" name="Picture Placeholder 25"/>
          <p:cNvSpPr>
            <a:spLocks noGrp="1"/>
          </p:cNvSpPr>
          <p:nvPr>
            <p:ph type="pic" sz="quarter" idx="20" hasCustomPrompt="1"/>
          </p:nvPr>
        </p:nvSpPr>
        <p:spPr>
          <a:xfrm>
            <a:off x="4578351" y="998541"/>
            <a:ext cx="4108449" cy="35512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1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9144000" cy="74814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729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9144000" cy="74814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91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22710" y="1285876"/>
            <a:ext cx="8376421" cy="3264205"/>
          </a:xfrm>
        </p:spPr>
        <p:txBody>
          <a:bodyPr anchor="t">
            <a:normAutofit/>
          </a:bodyPr>
          <a:lstStyle>
            <a:lvl1pPr marL="257252" marR="0" indent="-257252" algn="l" defTabSz="4572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251"/>
              </a:spcAft>
              <a:buClr>
                <a:srgbClr val="145BB9"/>
              </a:buClr>
              <a:buSzTx/>
              <a:buFont typeface="Arial" charset="0"/>
              <a:buChar char="•"/>
              <a:tabLst/>
              <a:defRPr lang="it-IT" sz="1501" baseline="0" smtClean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Text goes here</a:t>
            </a:r>
          </a:p>
          <a:p>
            <a:pPr lvl="0"/>
            <a:r>
              <a:rPr lang="en-US" dirty="0"/>
              <a:t>Text goes here</a:t>
            </a:r>
          </a:p>
          <a:p>
            <a:pPr lvl="0"/>
            <a:r>
              <a:rPr lang="en-US" dirty="0"/>
              <a:t>Text goes here</a:t>
            </a:r>
          </a:p>
          <a:p>
            <a:pPr lvl="0"/>
            <a:r>
              <a:rPr lang="en-US" dirty="0"/>
              <a:t>Text goes here</a:t>
            </a:r>
          </a:p>
          <a:p>
            <a:pPr lvl="0"/>
            <a:r>
              <a:rPr lang="en-US" dirty="0"/>
              <a:t>Text goes here </a:t>
            </a:r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1" y="1"/>
            <a:ext cx="9144000" cy="748145"/>
          </a:xfrm>
          <a:prstGeom prst="rect">
            <a:avLst/>
          </a:prstGeom>
          <a:solidFill>
            <a:srgbClr val="F9F9F9"/>
          </a:solidFill>
        </p:spPr>
        <p:txBody>
          <a:bodyPr vert="horz" lIns="68598" tIns="34299" rIns="68598" bIns="34299" rtlCol="0" anchor="ctr">
            <a:normAutofit/>
          </a:bodyPr>
          <a:lstStyle>
            <a:lvl1pPr marL="409575" indent="0" algn="l" defTabSz="609448" rtl="0" eaLnBrk="1" latinLnBrk="0" hangingPunct="1">
              <a:spcBef>
                <a:spcPct val="0"/>
              </a:spcBef>
              <a:buNone/>
              <a:tabLst/>
              <a:defRPr sz="2800" b="1" kern="1200">
                <a:solidFill>
                  <a:srgbClr val="005CB9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s-ES_tradnl" sz="2101" dirty="0" err="1"/>
              <a:t>Title</a:t>
            </a:r>
            <a:endParaRPr lang="en-US" sz="2101" dirty="0"/>
          </a:p>
        </p:txBody>
      </p:sp>
    </p:spTree>
    <p:extLst>
      <p:ext uri="{BB962C8B-B14F-4D97-AF65-F5344CB8AC3E}">
        <p14:creationId xmlns:p14="http://schemas.microsoft.com/office/powerpoint/2010/main" val="3868247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film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4667" y="952501"/>
            <a:ext cx="4493683" cy="3492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 userDrawn="1"/>
        </p:nvSpPr>
        <p:spPr>
          <a:xfrm>
            <a:off x="4565651" y="952501"/>
            <a:ext cx="4483101" cy="349250"/>
          </a:xfrm>
          <a:prstGeom prst="rect">
            <a:avLst/>
          </a:prstGeom>
          <a:solidFill>
            <a:srgbClr val="145B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84666" y="952502"/>
            <a:ext cx="4433505" cy="3492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 baseline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4611317" y="952502"/>
            <a:ext cx="4437434" cy="3492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518170" y="859881"/>
            <a:ext cx="93147" cy="3776590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6" hasCustomPrompt="1"/>
          </p:nvPr>
        </p:nvSpPr>
        <p:spPr>
          <a:xfrm>
            <a:off x="84139" y="1301752"/>
            <a:ext cx="8964612" cy="31543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005CB9"/>
                </a:solidFill>
              </a:defRPr>
            </a:lvl1pPr>
          </a:lstStyle>
          <a:p>
            <a:r>
              <a:rPr lang="en-US" dirty="0"/>
              <a:t>Video goes here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9144000" cy="74814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248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09293844"/>
              </p:ext>
            </p:extLst>
          </p:nvPr>
        </p:nvGraphicFramePr>
        <p:xfrm>
          <a:off x="346295" y="1049082"/>
          <a:ext cx="2111721" cy="3261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17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08642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Title goes here</a:t>
                      </a:r>
                    </a:p>
                  </a:txBody>
                  <a:tcPr marL="188999" marR="188999" marT="34281" marB="34281" anchor="ctr">
                    <a:lnL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6717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45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rebuchet MS" panose="020B0603020202020204" pitchFamily="34" charset="0"/>
                        </a:rPr>
                        <a:t>Text</a:t>
                      </a:r>
                    </a:p>
                  </a:txBody>
                  <a:tcPr marL="188999" marR="188999" marT="34281" marB="34281" anchor="ctr">
                    <a:lnL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27886">
                <a:tc>
                  <a:txBody>
                    <a:bodyPr/>
                    <a:lstStyle/>
                    <a:p>
                      <a:pPr marL="156629" indent="-156629">
                        <a:buFont typeface="Arial" charset="0"/>
                        <a:buChar char="•"/>
                      </a:pPr>
                      <a:endParaRPr lang="en-US" sz="1200" dirty="0">
                        <a:latin typeface="Trebuchet MS" panose="020B0603020202020204" pitchFamily="34" charset="0"/>
                      </a:endParaRPr>
                    </a:p>
                    <a:p>
                      <a:pPr marL="156629" indent="-156629">
                        <a:buFont typeface="Arial" charset="0"/>
                        <a:buChar char="•"/>
                      </a:pPr>
                      <a:r>
                        <a:rPr lang="en-US" sz="1200" dirty="0">
                          <a:latin typeface="Trebuchet MS" panose="020B0603020202020204" pitchFamily="34" charset="0"/>
                        </a:rPr>
                        <a:t>Text</a:t>
                      </a:r>
                    </a:p>
                    <a:p>
                      <a:pPr marL="156629" indent="-156629">
                        <a:buFont typeface="Arial" charset="0"/>
                        <a:buChar char="•"/>
                      </a:pPr>
                      <a:endParaRPr lang="en-US" sz="1200" dirty="0">
                        <a:latin typeface="Trebuchet MS" panose="020B0603020202020204" pitchFamily="34" charset="0"/>
                      </a:endParaRPr>
                    </a:p>
                    <a:p>
                      <a:pPr marL="156629" indent="-156629">
                        <a:buFont typeface="Arial" charset="0"/>
                        <a:buChar char="•"/>
                      </a:pPr>
                      <a:endParaRPr lang="en-US" sz="1200" dirty="0">
                        <a:latin typeface="Trebuchet MS" panose="020B0603020202020204" pitchFamily="34" charset="0"/>
                      </a:endParaRPr>
                    </a:p>
                    <a:p>
                      <a:pPr marL="156629" indent="-156629">
                        <a:buFont typeface="Arial" charset="0"/>
                        <a:buChar char="•"/>
                      </a:pPr>
                      <a:r>
                        <a:rPr lang="en-US" sz="1200" dirty="0">
                          <a:latin typeface="Trebuchet MS" panose="020B0603020202020204" pitchFamily="34" charset="0"/>
                        </a:rPr>
                        <a:t>Text</a:t>
                      </a:r>
                    </a:p>
                  </a:txBody>
                  <a:tcPr marL="188999" marR="188999" marT="34281" marB="34281" anchor="ctr">
                    <a:lnL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6E5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83104794"/>
              </p:ext>
            </p:extLst>
          </p:nvPr>
        </p:nvGraphicFramePr>
        <p:xfrm>
          <a:off x="2463038" y="1049082"/>
          <a:ext cx="2111721" cy="3261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17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08642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Title goes here</a:t>
                      </a:r>
                    </a:p>
                  </a:txBody>
                  <a:tcPr marL="188999" marR="188999" marT="34281" marB="34281" anchor="ctr">
                    <a:lnL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78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45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rebuchet MS" panose="020B0603020202020204" pitchFamily="34" charset="0"/>
                        </a:rPr>
                        <a:t>Text</a:t>
                      </a:r>
                    </a:p>
                  </a:txBody>
                  <a:tcPr marL="188999" marR="188999" marT="34281" marB="34281" anchor="ctr">
                    <a:lnL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27886">
                <a:tc>
                  <a:txBody>
                    <a:bodyPr/>
                    <a:lstStyle/>
                    <a:p>
                      <a:pPr marL="156629" indent="-156629">
                        <a:buFont typeface="Arial" charset="0"/>
                        <a:buChar char="•"/>
                      </a:pPr>
                      <a:r>
                        <a:rPr lang="en-US" sz="1200" dirty="0">
                          <a:latin typeface="Trebuchet MS" panose="020B0603020202020204" pitchFamily="34" charset="0"/>
                        </a:rPr>
                        <a:t>Text</a:t>
                      </a:r>
                    </a:p>
                    <a:p>
                      <a:endParaRPr lang="en-US" sz="1200" dirty="0">
                        <a:latin typeface="Trebuchet MS" panose="020B0603020202020204" pitchFamily="34" charset="0"/>
                      </a:endParaRPr>
                    </a:p>
                    <a:p>
                      <a:pPr marL="156629" indent="-156629">
                        <a:buFont typeface="Arial" charset="0"/>
                        <a:buChar char="•"/>
                      </a:pPr>
                      <a:r>
                        <a:rPr lang="en-US" sz="1200" dirty="0">
                          <a:latin typeface="Trebuchet MS" panose="020B0603020202020204" pitchFamily="34" charset="0"/>
                        </a:rPr>
                        <a:t>Text</a:t>
                      </a:r>
                    </a:p>
                  </a:txBody>
                  <a:tcPr marL="188999" marR="188999" marT="34281" marB="34281" anchor="ctr">
                    <a:lnL w="57150" cap="flat" cmpd="sng" algn="ctr">
                      <a:solidFill>
                        <a:srgbClr val="E6E5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6E5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52173699"/>
              </p:ext>
            </p:extLst>
          </p:nvPr>
        </p:nvGraphicFramePr>
        <p:xfrm>
          <a:off x="4579781" y="1049082"/>
          <a:ext cx="2111721" cy="3261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17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08642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Title goes here</a:t>
                      </a:r>
                    </a:p>
                  </a:txBody>
                  <a:tcPr marL="188999" marR="188999" marT="34281" marB="34281" anchor="ctr">
                    <a:lnL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5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45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rebuchet MS" panose="020B0603020202020204" pitchFamily="34" charset="0"/>
                        </a:rPr>
                        <a:t>Text</a:t>
                      </a:r>
                    </a:p>
                  </a:txBody>
                  <a:tcPr marL="188999" marR="188999" marT="34281" marB="34281" anchor="ctr">
                    <a:lnL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CF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27886">
                <a:tc>
                  <a:txBody>
                    <a:bodyPr/>
                    <a:lstStyle/>
                    <a:p>
                      <a:pPr marL="156629" indent="-156629">
                        <a:buFont typeface="Arial" charset="0"/>
                        <a:buChar char="•"/>
                      </a:pPr>
                      <a:r>
                        <a:rPr lang="en-US" sz="1200" dirty="0">
                          <a:latin typeface="Trebuchet MS" panose="020B0603020202020204" pitchFamily="34" charset="0"/>
                        </a:rPr>
                        <a:t>Text</a:t>
                      </a:r>
                    </a:p>
                    <a:p>
                      <a:endParaRPr lang="en-US" sz="1200" dirty="0">
                        <a:latin typeface="Trebuchet MS" panose="020B0603020202020204" pitchFamily="34" charset="0"/>
                      </a:endParaRPr>
                    </a:p>
                    <a:p>
                      <a:pPr marL="156629" indent="-156629">
                        <a:buFont typeface="Arial" charset="0"/>
                        <a:buChar char="•"/>
                      </a:pPr>
                      <a:r>
                        <a:rPr lang="en-US" sz="1200" dirty="0">
                          <a:latin typeface="Trebuchet MS" panose="020B0603020202020204" pitchFamily="34" charset="0"/>
                        </a:rPr>
                        <a:t>Text</a:t>
                      </a:r>
                    </a:p>
                  </a:txBody>
                  <a:tcPr marL="188999" marR="188999" marT="34281" marB="34281" anchor="ctr">
                    <a:lnL w="57150" cap="flat" cmpd="sng" algn="ctr">
                      <a:solidFill>
                        <a:srgbClr val="E6E5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6E5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11592632"/>
              </p:ext>
            </p:extLst>
          </p:nvPr>
        </p:nvGraphicFramePr>
        <p:xfrm>
          <a:off x="6686996" y="1049082"/>
          <a:ext cx="2111721" cy="3261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172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08642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Title goes here</a:t>
                      </a:r>
                    </a:p>
                  </a:txBody>
                  <a:tcPr marL="188999" marR="188999" marT="34281" marB="34281" anchor="ctr">
                    <a:lnL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43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45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rebuchet MS" panose="020B0603020202020204" pitchFamily="34" charset="0"/>
                        </a:rPr>
                        <a:t>Text</a:t>
                      </a:r>
                    </a:p>
                  </a:txBody>
                  <a:tcPr marL="188999" marR="188999" marT="34281" marB="34281" anchor="ctr">
                    <a:lnL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1B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27886">
                <a:tc>
                  <a:txBody>
                    <a:bodyPr/>
                    <a:lstStyle/>
                    <a:p>
                      <a:pPr marL="156629" indent="-156629">
                        <a:buFont typeface="Arial" charset="0"/>
                        <a:buChar char="•"/>
                      </a:pPr>
                      <a:r>
                        <a:rPr lang="en-US" sz="1200" dirty="0">
                          <a:latin typeface="Trebuchet MS" panose="020B0603020202020204" pitchFamily="34" charset="0"/>
                        </a:rPr>
                        <a:t>Text</a:t>
                      </a:r>
                    </a:p>
                    <a:p>
                      <a:endParaRPr lang="en-US" sz="1200" dirty="0">
                        <a:latin typeface="Trebuchet MS" panose="020B0603020202020204" pitchFamily="34" charset="0"/>
                      </a:endParaRPr>
                    </a:p>
                    <a:p>
                      <a:pPr marL="156629" indent="-156629">
                        <a:buFont typeface="Arial" charset="0"/>
                        <a:buChar char="•"/>
                      </a:pPr>
                      <a:r>
                        <a:rPr lang="en-US" sz="1200" dirty="0">
                          <a:latin typeface="Trebuchet MS" panose="020B0603020202020204" pitchFamily="34" charset="0"/>
                        </a:rPr>
                        <a:t>Text</a:t>
                      </a:r>
                    </a:p>
                  </a:txBody>
                  <a:tcPr marL="188999" marR="188999" marT="34281" marB="34281" anchor="ctr">
                    <a:lnL w="57150" cap="flat" cmpd="sng" algn="ctr">
                      <a:solidFill>
                        <a:srgbClr val="E6E5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04357543"/>
              </p:ext>
            </p:extLst>
          </p:nvPr>
        </p:nvGraphicFramePr>
        <p:xfrm>
          <a:off x="346296" y="4108716"/>
          <a:ext cx="8452423" cy="597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24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97374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Text</a:t>
                      </a:r>
                      <a:endParaRPr lang="en-US" sz="1200" b="1" i="0" dirty="0">
                        <a:solidFill>
                          <a:schemeClr val="bg1"/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marL="188999" marR="188999" marT="34281" marB="34281" anchor="ctr">
                    <a:lnL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9F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9144000" cy="74814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804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rot="16200000">
            <a:off x="4200270" y="-4204020"/>
            <a:ext cx="743482" cy="91440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12700" dir="5400000" sx="99000" sy="99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rebuchet MS Regular" charset="0"/>
            </a:endParaRPr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27"/>
          </p:nvPr>
        </p:nvSpPr>
        <p:spPr>
          <a:xfrm>
            <a:off x="322710" y="984191"/>
            <a:ext cx="8413750" cy="3487737"/>
          </a:xfrm>
        </p:spPr>
        <p:txBody>
          <a:bodyPr/>
          <a:lstStyle/>
          <a:p>
            <a:pPr marL="342917" marR="0" lvl="0" indent="-342917" algn="l" defTabSz="4572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22710" y="1035298"/>
            <a:ext cx="2047276" cy="31516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1" b="1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2431881" y="1035298"/>
            <a:ext cx="2047276" cy="31516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1" b="1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28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541052" y="1035298"/>
            <a:ext cx="2047276" cy="31516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1" b="1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655184" y="1035298"/>
            <a:ext cx="2047276" cy="31516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1" b="1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30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322710" y="1590892"/>
            <a:ext cx="2047276" cy="31516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2431881" y="1590892"/>
            <a:ext cx="2047276" cy="31516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32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541052" y="1590892"/>
            <a:ext cx="2047276" cy="31516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6655184" y="1590892"/>
            <a:ext cx="2047276" cy="31516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34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2275" y="2214519"/>
            <a:ext cx="1947710" cy="1504564"/>
          </a:xfrm>
        </p:spPr>
        <p:txBody>
          <a:bodyPr anchor="t">
            <a:noAutofit/>
          </a:bodyPr>
          <a:lstStyle>
            <a:lvl1pPr marL="171459" marR="0" indent="-171459" algn="l" defTabSz="4572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45BB9"/>
              </a:buClr>
              <a:buSzTx/>
              <a:buFont typeface="Arial"/>
              <a:buChar char="•"/>
              <a:tabLst/>
              <a:defRPr sz="1000" b="1" baseline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  <a:p>
            <a:pPr lvl="0"/>
            <a:endParaRPr lang="es-ES_tradnl" dirty="0"/>
          </a:p>
          <a:p>
            <a:pPr marL="171459" marR="0" lvl="0" indent="-171459" algn="l" defTabSz="4572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  <a:p>
            <a:pPr lvl="0"/>
            <a:endParaRPr lang="en-US" dirty="0"/>
          </a:p>
          <a:p>
            <a:pPr marL="171459" marR="0" lvl="0" indent="-171459" algn="l" defTabSz="4572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  <a:p>
            <a:pPr lvl="0"/>
            <a:endParaRPr lang="en-US" dirty="0"/>
          </a:p>
          <a:p>
            <a:pPr marL="171459" marR="0" lvl="0" indent="-171459" algn="l" defTabSz="4572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5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2522601" y="2214519"/>
            <a:ext cx="1947710" cy="1504564"/>
          </a:xfrm>
        </p:spPr>
        <p:txBody>
          <a:bodyPr anchor="t">
            <a:noAutofit/>
          </a:bodyPr>
          <a:lstStyle>
            <a:lvl1pPr marL="171459" marR="0" indent="-171459" algn="l" defTabSz="4572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45BB9"/>
              </a:buClr>
              <a:buSzTx/>
              <a:buFont typeface="Arial"/>
              <a:buChar char="•"/>
              <a:tabLst/>
              <a:defRPr sz="1000" b="1" baseline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  <a:p>
            <a:pPr lvl="0"/>
            <a:endParaRPr lang="es-ES_tradnl" dirty="0"/>
          </a:p>
          <a:p>
            <a:pPr marL="171459" marR="0" lvl="0" indent="-171459" algn="l" defTabSz="4572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  <a:p>
            <a:pPr lvl="0"/>
            <a:endParaRPr lang="en-US" dirty="0"/>
          </a:p>
          <a:p>
            <a:pPr marL="171459" marR="0" lvl="0" indent="-171459" algn="l" defTabSz="4572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  <a:p>
            <a:pPr lvl="0"/>
            <a:endParaRPr lang="en-US" dirty="0"/>
          </a:p>
          <a:p>
            <a:pPr marL="171459" marR="0" lvl="0" indent="-171459" algn="l" defTabSz="4572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6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4640618" y="2214519"/>
            <a:ext cx="1947710" cy="1504564"/>
          </a:xfrm>
        </p:spPr>
        <p:txBody>
          <a:bodyPr anchor="t">
            <a:noAutofit/>
          </a:bodyPr>
          <a:lstStyle>
            <a:lvl1pPr marL="171459" marR="0" indent="-171459" algn="l" defTabSz="4572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45BB9"/>
              </a:buClr>
              <a:buSzTx/>
              <a:buFont typeface="Arial"/>
              <a:buChar char="•"/>
              <a:tabLst/>
              <a:defRPr sz="1000" b="1" baseline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  <a:p>
            <a:pPr lvl="0"/>
            <a:endParaRPr lang="es-ES_tradnl" dirty="0"/>
          </a:p>
          <a:p>
            <a:pPr marL="171459" marR="0" lvl="0" indent="-171459" algn="l" defTabSz="4572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  <a:p>
            <a:pPr lvl="0"/>
            <a:endParaRPr lang="en-US" dirty="0"/>
          </a:p>
          <a:p>
            <a:pPr marL="171459" marR="0" lvl="0" indent="-171459" algn="l" defTabSz="4572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  <a:p>
            <a:pPr lvl="0"/>
            <a:endParaRPr lang="en-US" dirty="0"/>
          </a:p>
          <a:p>
            <a:pPr marL="171459" marR="0" lvl="0" indent="-171459" algn="l" defTabSz="4572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7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754750" y="2214519"/>
            <a:ext cx="1947710" cy="1504564"/>
          </a:xfrm>
        </p:spPr>
        <p:txBody>
          <a:bodyPr anchor="t">
            <a:noAutofit/>
          </a:bodyPr>
          <a:lstStyle>
            <a:lvl1pPr marL="171459" marR="0" indent="-171459" algn="l" defTabSz="4572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45BB9"/>
              </a:buClr>
              <a:buSzTx/>
              <a:buFont typeface="Arial"/>
              <a:buChar char="•"/>
              <a:tabLst/>
              <a:defRPr sz="1000" b="1" baseline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  <a:p>
            <a:pPr lvl="0"/>
            <a:endParaRPr lang="es-ES_tradnl" dirty="0"/>
          </a:p>
          <a:p>
            <a:pPr marL="171459" marR="0" lvl="0" indent="-171459" algn="l" defTabSz="4572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  <a:p>
            <a:pPr lvl="0"/>
            <a:endParaRPr lang="en-US" dirty="0"/>
          </a:p>
          <a:p>
            <a:pPr marL="171459" marR="0" lvl="0" indent="-171459" algn="l" defTabSz="4572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  <a:p>
            <a:pPr lvl="0"/>
            <a:endParaRPr lang="en-US" dirty="0"/>
          </a:p>
          <a:p>
            <a:pPr marL="171459" marR="0" lvl="0" indent="-171459" algn="l" defTabSz="4572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9144000" cy="74814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673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2449253" y="1034485"/>
            <a:ext cx="2031333" cy="548640"/>
          </a:xfrm>
          <a:prstGeom prst="rect">
            <a:avLst/>
          </a:prstGeom>
          <a:solidFill>
            <a:srgbClr val="1047A9"/>
          </a:solidFill>
          <a:ln w="19050">
            <a:solidFill>
              <a:srgbClr val="0077C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cap="small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4521826" y="1034485"/>
            <a:ext cx="2029968" cy="548640"/>
          </a:xfrm>
          <a:prstGeom prst="rect">
            <a:avLst/>
          </a:prstGeom>
          <a:solidFill>
            <a:srgbClr val="005CB9"/>
          </a:solidFill>
          <a:ln w="19050">
            <a:solidFill>
              <a:srgbClr val="005CB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cap="small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379409" y="1034485"/>
            <a:ext cx="2029968" cy="548640"/>
          </a:xfrm>
          <a:prstGeom prst="rect">
            <a:avLst/>
          </a:prstGeom>
          <a:solidFill>
            <a:srgbClr val="005CB9"/>
          </a:solidFill>
          <a:ln w="19050">
            <a:solidFill>
              <a:srgbClr val="0077C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cap="small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6591668" y="1034485"/>
            <a:ext cx="2029968" cy="548640"/>
          </a:xfrm>
          <a:prstGeom prst="rect">
            <a:avLst/>
          </a:prstGeom>
          <a:solidFill>
            <a:srgbClr val="1047A9"/>
          </a:solidFill>
          <a:ln w="19050">
            <a:solidFill>
              <a:srgbClr val="0077C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cap="small" dirty="0">
              <a:solidFill>
                <a:schemeClr val="bg1"/>
              </a:solidFill>
            </a:endParaRPr>
          </a:p>
        </p:txBody>
      </p:sp>
      <p:sp>
        <p:nvSpPr>
          <p:cNvPr id="34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90750" y="1034485"/>
            <a:ext cx="2047276" cy="52080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1" b="1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35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2433309" y="1034485"/>
            <a:ext cx="2047276" cy="52080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1" b="1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3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504518" y="1034485"/>
            <a:ext cx="2047276" cy="52080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1" b="1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37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580329" y="1034485"/>
            <a:ext cx="2047276" cy="52080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1" b="1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379411" y="1555292"/>
            <a:ext cx="2033175" cy="2925982"/>
          </a:xfrm>
          <a:prstGeom prst="rect">
            <a:avLst/>
          </a:prstGeom>
          <a:solidFill>
            <a:schemeClr val="bg1"/>
          </a:solidFill>
          <a:ln w="19050">
            <a:solidFill>
              <a:srgbClr val="005CB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Rectangle 29"/>
          <p:cNvSpPr/>
          <p:nvPr userDrawn="1"/>
        </p:nvSpPr>
        <p:spPr>
          <a:xfrm>
            <a:off x="2446046" y="1545005"/>
            <a:ext cx="2034540" cy="2936749"/>
          </a:xfrm>
          <a:prstGeom prst="rect">
            <a:avLst/>
          </a:prstGeom>
          <a:solidFill>
            <a:schemeClr val="bg1"/>
          </a:solidFill>
          <a:ln w="19050">
            <a:solidFill>
              <a:srgbClr val="145BB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ectangle 30"/>
          <p:cNvSpPr/>
          <p:nvPr userDrawn="1"/>
        </p:nvSpPr>
        <p:spPr>
          <a:xfrm>
            <a:off x="4521826" y="1545005"/>
            <a:ext cx="2029969" cy="2936749"/>
          </a:xfrm>
          <a:prstGeom prst="rect">
            <a:avLst/>
          </a:prstGeom>
          <a:solidFill>
            <a:schemeClr val="bg1"/>
          </a:solidFill>
          <a:ln w="19050">
            <a:solidFill>
              <a:srgbClr val="005CB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Rectangle 32"/>
          <p:cNvSpPr/>
          <p:nvPr userDrawn="1"/>
        </p:nvSpPr>
        <p:spPr>
          <a:xfrm>
            <a:off x="6591670" y="1555292"/>
            <a:ext cx="2029967" cy="2925982"/>
          </a:xfrm>
          <a:prstGeom prst="rect">
            <a:avLst/>
          </a:prstGeom>
          <a:solidFill>
            <a:schemeClr val="bg1"/>
          </a:solidFill>
          <a:ln w="19050">
            <a:solidFill>
              <a:srgbClr val="145BB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01664" y="1904319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01664" y="2493929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01664" y="3083539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1664" y="3673150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2654138" y="1904319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2654138" y="2493929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2654138" y="3083539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2654138" y="3673150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4729292" y="1904319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4729292" y="2493929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4729292" y="3083539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729292" y="3673150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6804445" y="1904319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0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6804445" y="2493929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6804445" y="3083539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33" hasCustomPrompt="1"/>
          </p:nvPr>
        </p:nvSpPr>
        <p:spPr>
          <a:xfrm>
            <a:off x="6804445" y="3673150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9144000" cy="74814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96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4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34"/>
          </p:nvPr>
        </p:nvSpPr>
        <p:spPr>
          <a:xfrm>
            <a:off x="379411" y="1035052"/>
            <a:ext cx="2033175" cy="3454400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90750" y="1034485"/>
            <a:ext cx="2021836" cy="52080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1" b="1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35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2433309" y="1034485"/>
            <a:ext cx="2047276" cy="52080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1" b="1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3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504517" y="1034485"/>
            <a:ext cx="2047277" cy="52080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1" b="1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37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580329" y="1034485"/>
            <a:ext cx="2047276" cy="52080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1" b="1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01664" y="1671750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01664" y="2402302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01664" y="3153268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1664" y="3872871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1" name="Picture Placeholder 2"/>
          <p:cNvSpPr>
            <a:spLocks noGrp="1"/>
          </p:cNvSpPr>
          <p:nvPr>
            <p:ph type="pic" sz="quarter" idx="35" hasCustomPrompt="1"/>
          </p:nvPr>
        </p:nvSpPr>
        <p:spPr>
          <a:xfrm>
            <a:off x="2654271" y="1671750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2" name="Picture Placeholder 2"/>
          <p:cNvSpPr>
            <a:spLocks noGrp="1"/>
          </p:cNvSpPr>
          <p:nvPr>
            <p:ph type="pic" sz="quarter" idx="36" hasCustomPrompt="1"/>
          </p:nvPr>
        </p:nvSpPr>
        <p:spPr>
          <a:xfrm>
            <a:off x="2654271" y="2402302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3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2654271" y="3153268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4" name="Picture Placeholder 2"/>
          <p:cNvSpPr>
            <a:spLocks noGrp="1"/>
          </p:cNvSpPr>
          <p:nvPr>
            <p:ph type="pic" sz="quarter" idx="38" hasCustomPrompt="1"/>
          </p:nvPr>
        </p:nvSpPr>
        <p:spPr>
          <a:xfrm>
            <a:off x="2654271" y="3872871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5" name="Picture Placeholder 2"/>
          <p:cNvSpPr>
            <a:spLocks noGrp="1"/>
          </p:cNvSpPr>
          <p:nvPr>
            <p:ph type="pic" sz="quarter" idx="39" hasCustomPrompt="1"/>
          </p:nvPr>
        </p:nvSpPr>
        <p:spPr>
          <a:xfrm>
            <a:off x="4723370" y="1671750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6" name="Picture Placeholder 2"/>
          <p:cNvSpPr>
            <a:spLocks noGrp="1"/>
          </p:cNvSpPr>
          <p:nvPr>
            <p:ph type="pic" sz="quarter" idx="40" hasCustomPrompt="1"/>
          </p:nvPr>
        </p:nvSpPr>
        <p:spPr>
          <a:xfrm>
            <a:off x="4723370" y="2402302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7" name="Picture Placeholder 2"/>
          <p:cNvSpPr>
            <a:spLocks noGrp="1"/>
          </p:cNvSpPr>
          <p:nvPr>
            <p:ph type="pic" sz="quarter" idx="41" hasCustomPrompt="1"/>
          </p:nvPr>
        </p:nvSpPr>
        <p:spPr>
          <a:xfrm>
            <a:off x="4723370" y="3153268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8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4723370" y="3872871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69" name="Picture Placeholder 2"/>
          <p:cNvSpPr>
            <a:spLocks noGrp="1"/>
          </p:cNvSpPr>
          <p:nvPr>
            <p:ph type="pic" sz="quarter" idx="43" hasCustomPrompt="1"/>
          </p:nvPr>
        </p:nvSpPr>
        <p:spPr>
          <a:xfrm>
            <a:off x="6781524" y="1671750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70" name="Picture Placeholder 2"/>
          <p:cNvSpPr>
            <a:spLocks noGrp="1"/>
          </p:cNvSpPr>
          <p:nvPr>
            <p:ph type="pic" sz="quarter" idx="44" hasCustomPrompt="1"/>
          </p:nvPr>
        </p:nvSpPr>
        <p:spPr>
          <a:xfrm>
            <a:off x="6781524" y="2402302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71" name="Picture Placeholder 2"/>
          <p:cNvSpPr>
            <a:spLocks noGrp="1"/>
          </p:cNvSpPr>
          <p:nvPr>
            <p:ph type="pic" sz="quarter" idx="45" hasCustomPrompt="1"/>
          </p:nvPr>
        </p:nvSpPr>
        <p:spPr>
          <a:xfrm>
            <a:off x="6781524" y="3153268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72" name="Picture Placeholder 2"/>
          <p:cNvSpPr>
            <a:spLocks noGrp="1"/>
          </p:cNvSpPr>
          <p:nvPr>
            <p:ph type="pic" sz="quarter" idx="46" hasCustomPrompt="1"/>
          </p:nvPr>
        </p:nvSpPr>
        <p:spPr>
          <a:xfrm>
            <a:off x="6781524" y="3872871"/>
            <a:ext cx="1620837" cy="4651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84" name="Table Placeholder 3"/>
          <p:cNvSpPr>
            <a:spLocks noGrp="1"/>
          </p:cNvSpPr>
          <p:nvPr>
            <p:ph type="tbl" sz="quarter" idx="50"/>
          </p:nvPr>
        </p:nvSpPr>
        <p:spPr>
          <a:xfrm>
            <a:off x="2447411" y="1035052"/>
            <a:ext cx="2033175" cy="3454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5" name="Table Placeholder 3"/>
          <p:cNvSpPr>
            <a:spLocks noGrp="1"/>
          </p:cNvSpPr>
          <p:nvPr>
            <p:ph type="tbl" sz="quarter" idx="51"/>
          </p:nvPr>
        </p:nvSpPr>
        <p:spPr>
          <a:xfrm>
            <a:off x="4518619" y="1035052"/>
            <a:ext cx="2033175" cy="3454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6" name="Table Placeholder 3"/>
          <p:cNvSpPr>
            <a:spLocks noGrp="1"/>
          </p:cNvSpPr>
          <p:nvPr>
            <p:ph type="tbl" sz="quarter" idx="52"/>
          </p:nvPr>
        </p:nvSpPr>
        <p:spPr>
          <a:xfrm>
            <a:off x="6591277" y="1035052"/>
            <a:ext cx="2033175" cy="3454400"/>
          </a:xfrm>
        </p:spPr>
        <p:txBody>
          <a:bodyPr/>
          <a:lstStyle/>
          <a:p>
            <a:endParaRPr lang="en-US"/>
          </a:p>
        </p:txBody>
      </p:sp>
      <p:sp>
        <p:nvSpPr>
          <p:cNvPr id="87" name="Text Placeholder 15"/>
          <p:cNvSpPr>
            <a:spLocks noGrp="1"/>
          </p:cNvSpPr>
          <p:nvPr>
            <p:ph type="body" sz="quarter" idx="53" hasCustomPrompt="1"/>
          </p:nvPr>
        </p:nvSpPr>
        <p:spPr>
          <a:xfrm>
            <a:off x="2447411" y="1034485"/>
            <a:ext cx="2021836" cy="52080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1" b="1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88" name="Text Placeholder 15"/>
          <p:cNvSpPr>
            <a:spLocks noGrp="1"/>
          </p:cNvSpPr>
          <p:nvPr>
            <p:ph type="body" sz="quarter" idx="54" hasCustomPrompt="1"/>
          </p:nvPr>
        </p:nvSpPr>
        <p:spPr>
          <a:xfrm>
            <a:off x="4518618" y="1034485"/>
            <a:ext cx="2021836" cy="52080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1" b="1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89" name="Text Placeholder 15"/>
          <p:cNvSpPr>
            <a:spLocks noGrp="1"/>
          </p:cNvSpPr>
          <p:nvPr>
            <p:ph type="body" sz="quarter" idx="55" hasCustomPrompt="1"/>
          </p:nvPr>
        </p:nvSpPr>
        <p:spPr>
          <a:xfrm>
            <a:off x="6580329" y="1034485"/>
            <a:ext cx="2021836" cy="52080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1" b="1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3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9144000" cy="74814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045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9144000" cy="38766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 Here</a:t>
            </a:r>
          </a:p>
        </p:txBody>
      </p:sp>
      <p:sp>
        <p:nvSpPr>
          <p:cNvPr id="53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22711" y="3876677"/>
            <a:ext cx="7331546" cy="12668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1" b="1" baseline="0">
                <a:solidFill>
                  <a:srgbClr val="005CB9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7654256" y="4554968"/>
            <a:ext cx="808256" cy="459876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41434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 userDrawn="1"/>
        </p:nvCxnSpPr>
        <p:spPr>
          <a:xfrm>
            <a:off x="3461522" y="1007345"/>
            <a:ext cx="0" cy="3700911"/>
          </a:xfrm>
          <a:prstGeom prst="line">
            <a:avLst/>
          </a:prstGeom>
          <a:ln w="25400" cmpd="sng">
            <a:solidFill>
              <a:srgbClr val="005CB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117"/>
          <p:cNvSpPr>
            <a:spLocks noChangeArrowheads="1"/>
          </p:cNvSpPr>
          <p:nvPr userDrawn="1"/>
        </p:nvSpPr>
        <p:spPr bwMode="auto">
          <a:xfrm>
            <a:off x="3311601" y="1227449"/>
            <a:ext cx="299588" cy="309000"/>
          </a:xfrm>
          <a:prstGeom prst="ellipse">
            <a:avLst/>
          </a:prstGeom>
          <a:solidFill>
            <a:srgbClr val="005CB9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l" eaLnBrk="0" hangingPunct="0"/>
            <a:endParaRPr lang="en-US" sz="1200" b="1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5" name="Oval 117"/>
          <p:cNvSpPr>
            <a:spLocks noChangeArrowheads="1"/>
          </p:cNvSpPr>
          <p:nvPr userDrawn="1"/>
        </p:nvSpPr>
        <p:spPr bwMode="auto">
          <a:xfrm>
            <a:off x="3311601" y="2685745"/>
            <a:ext cx="299588" cy="309000"/>
          </a:xfrm>
          <a:prstGeom prst="ellipse">
            <a:avLst/>
          </a:prstGeom>
          <a:solidFill>
            <a:srgbClr val="005CB9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sz="1400" b="1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7" name="Oval 117"/>
          <p:cNvSpPr>
            <a:spLocks noChangeArrowheads="1"/>
          </p:cNvSpPr>
          <p:nvPr userDrawn="1"/>
        </p:nvSpPr>
        <p:spPr bwMode="auto">
          <a:xfrm>
            <a:off x="3311601" y="3414893"/>
            <a:ext cx="299588" cy="309000"/>
          </a:xfrm>
          <a:prstGeom prst="ellipse">
            <a:avLst/>
          </a:prstGeom>
          <a:solidFill>
            <a:srgbClr val="005CB9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sz="1400" b="1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8" name="Oval 117"/>
          <p:cNvSpPr>
            <a:spLocks noChangeArrowheads="1"/>
          </p:cNvSpPr>
          <p:nvPr userDrawn="1"/>
        </p:nvSpPr>
        <p:spPr bwMode="auto">
          <a:xfrm>
            <a:off x="3311601" y="1956597"/>
            <a:ext cx="299588" cy="309000"/>
          </a:xfrm>
          <a:prstGeom prst="ellipse">
            <a:avLst/>
          </a:prstGeom>
          <a:solidFill>
            <a:srgbClr val="005CB9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sz="1400" b="1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9" name="Oval 117"/>
          <p:cNvSpPr>
            <a:spLocks noChangeArrowheads="1"/>
          </p:cNvSpPr>
          <p:nvPr userDrawn="1"/>
        </p:nvSpPr>
        <p:spPr bwMode="auto">
          <a:xfrm>
            <a:off x="3311601" y="4144040"/>
            <a:ext cx="299588" cy="309000"/>
          </a:xfrm>
          <a:prstGeom prst="ellipse">
            <a:avLst/>
          </a:prstGeom>
          <a:solidFill>
            <a:srgbClr val="145BB9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sz="1400" b="1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3276289" y="1247977"/>
            <a:ext cx="369194" cy="2625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#</a:t>
            </a:r>
            <a:endParaRPr lang="en-US" dirty="0"/>
          </a:p>
        </p:txBody>
      </p:sp>
      <p:sp>
        <p:nvSpPr>
          <p:cNvPr id="3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3276289" y="1987877"/>
            <a:ext cx="369194" cy="2625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#</a:t>
            </a:r>
            <a:endParaRPr lang="en-US" dirty="0"/>
          </a:p>
        </p:txBody>
      </p:sp>
      <p:sp>
        <p:nvSpPr>
          <p:cNvPr id="34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3276289" y="2709819"/>
            <a:ext cx="369194" cy="2625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#</a:t>
            </a:r>
            <a:endParaRPr lang="en-US" dirty="0"/>
          </a:p>
        </p:txBody>
      </p:sp>
      <p:sp>
        <p:nvSpPr>
          <p:cNvPr id="35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3276289" y="3439120"/>
            <a:ext cx="369194" cy="2625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#</a:t>
            </a:r>
            <a:endParaRPr lang="en-US" dirty="0"/>
          </a:p>
        </p:txBody>
      </p:sp>
      <p:sp>
        <p:nvSpPr>
          <p:cNvPr id="37" name="Text Placeholder 15"/>
          <p:cNvSpPr>
            <a:spLocks noGrp="1"/>
          </p:cNvSpPr>
          <p:nvPr>
            <p:ph type="body" sz="quarter" idx="40" hasCustomPrompt="1"/>
          </p:nvPr>
        </p:nvSpPr>
        <p:spPr>
          <a:xfrm>
            <a:off x="3276289" y="4162996"/>
            <a:ext cx="369194" cy="2625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#</a:t>
            </a:r>
            <a:endParaRPr lang="en-US" dirty="0"/>
          </a:p>
        </p:txBody>
      </p:sp>
      <p:sp>
        <p:nvSpPr>
          <p:cNvPr id="3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3657211" y="1115299"/>
            <a:ext cx="4542558" cy="506118"/>
          </a:xfrm>
        </p:spPr>
        <p:txBody>
          <a:bodyPr anchor="ctr">
            <a:normAutofit/>
          </a:bodyPr>
          <a:lstStyle>
            <a:lvl1pPr marL="0" indent="0" algn="l">
              <a:buNone/>
              <a:defRPr sz="1601" b="0" baseline="0">
                <a:solidFill>
                  <a:srgbClr val="005CB9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41" hasCustomPrompt="1"/>
          </p:nvPr>
        </p:nvSpPr>
        <p:spPr>
          <a:xfrm>
            <a:off x="3657211" y="1863961"/>
            <a:ext cx="4542558" cy="506118"/>
          </a:xfrm>
        </p:spPr>
        <p:txBody>
          <a:bodyPr anchor="ctr">
            <a:normAutofit/>
          </a:bodyPr>
          <a:lstStyle>
            <a:lvl1pPr marL="0" indent="0" algn="l">
              <a:buNone/>
              <a:defRPr sz="1601" b="0" baseline="0">
                <a:solidFill>
                  <a:srgbClr val="005CB9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42" hasCustomPrompt="1"/>
          </p:nvPr>
        </p:nvSpPr>
        <p:spPr>
          <a:xfrm>
            <a:off x="3657211" y="2588011"/>
            <a:ext cx="4542558" cy="506118"/>
          </a:xfrm>
        </p:spPr>
        <p:txBody>
          <a:bodyPr anchor="ctr">
            <a:normAutofit/>
          </a:bodyPr>
          <a:lstStyle>
            <a:lvl1pPr marL="0" indent="0" algn="l">
              <a:buNone/>
              <a:defRPr sz="1601" b="0" baseline="0">
                <a:solidFill>
                  <a:srgbClr val="005CB9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56" name="Text Placeholder 15"/>
          <p:cNvSpPr>
            <a:spLocks noGrp="1"/>
          </p:cNvSpPr>
          <p:nvPr>
            <p:ph type="body" sz="quarter" idx="43" hasCustomPrompt="1"/>
          </p:nvPr>
        </p:nvSpPr>
        <p:spPr>
          <a:xfrm>
            <a:off x="3657211" y="3336673"/>
            <a:ext cx="4542558" cy="506118"/>
          </a:xfrm>
        </p:spPr>
        <p:txBody>
          <a:bodyPr anchor="ctr">
            <a:normAutofit/>
          </a:bodyPr>
          <a:lstStyle>
            <a:lvl1pPr marL="0" indent="0" algn="l">
              <a:buNone/>
              <a:defRPr sz="1601" b="0" baseline="0">
                <a:solidFill>
                  <a:srgbClr val="005CB9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44" hasCustomPrompt="1"/>
          </p:nvPr>
        </p:nvSpPr>
        <p:spPr>
          <a:xfrm>
            <a:off x="3657211" y="4047429"/>
            <a:ext cx="4542558" cy="506118"/>
          </a:xfrm>
        </p:spPr>
        <p:txBody>
          <a:bodyPr anchor="ctr">
            <a:normAutofit/>
          </a:bodyPr>
          <a:lstStyle>
            <a:lvl1pPr marL="0" indent="0" algn="l">
              <a:buNone/>
              <a:defRPr sz="1601" b="0" baseline="0">
                <a:solidFill>
                  <a:srgbClr val="005CB9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3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9144000" cy="74814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993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4" hasCustomPrompt="1"/>
          </p:nvPr>
        </p:nvSpPr>
        <p:spPr>
          <a:xfrm>
            <a:off x="322264" y="986465"/>
            <a:ext cx="8364537" cy="34585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latin typeface="Trebuchet MS"/>
                <a:cs typeface="Trebuchet MS"/>
              </a:defRPr>
            </a:lvl1pPr>
          </a:lstStyle>
          <a:p>
            <a:r>
              <a:rPr lang="en-US" dirty="0"/>
              <a:t>Chart Goes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9144000" cy="74814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566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22710" y="1598890"/>
            <a:ext cx="4045392" cy="1009002"/>
          </a:xfrm>
        </p:spPr>
        <p:txBody>
          <a:bodyPr anchor="t">
            <a:normAutofit/>
          </a:bodyPr>
          <a:lstStyle>
            <a:lvl1pPr marL="0" indent="0">
              <a:buNone/>
              <a:defRPr sz="1200" b="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22710" y="1054497"/>
            <a:ext cx="4045392" cy="430870"/>
          </a:xfrm>
          <a:prstGeom prst="rect">
            <a:avLst/>
          </a:prstGeom>
          <a:solidFill>
            <a:srgbClr val="145B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322711" y="1054497"/>
            <a:ext cx="4045391" cy="430870"/>
          </a:xfrm>
          <a:solidFill>
            <a:srgbClr val="7030A0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1" b="1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22710" y="3254332"/>
            <a:ext cx="4045392" cy="1009002"/>
          </a:xfrm>
        </p:spPr>
        <p:txBody>
          <a:bodyPr anchor="t">
            <a:normAutofit/>
          </a:bodyPr>
          <a:lstStyle>
            <a:lvl1pPr marL="0" indent="0">
              <a:buNone/>
              <a:defRPr sz="1200" b="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322710" y="2709939"/>
            <a:ext cx="4045392" cy="43087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322711" y="2709939"/>
            <a:ext cx="4045391" cy="43087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1" b="1" baseline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13177" y="1054497"/>
            <a:ext cx="4173624" cy="20863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 Here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4513177" y="3254332"/>
            <a:ext cx="4173624" cy="1009002"/>
          </a:xfrm>
        </p:spPr>
        <p:txBody>
          <a:bodyPr anchor="t">
            <a:normAutofit/>
          </a:bodyPr>
          <a:lstStyle>
            <a:lvl1pPr marL="171459" indent="-171459">
              <a:buClr>
                <a:srgbClr val="145BB9"/>
              </a:buClr>
              <a:buFont typeface="Arial"/>
              <a:buChar char="•"/>
              <a:defRPr sz="1200" b="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9144000" cy="74814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328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0" y="2"/>
            <a:ext cx="4305593" cy="5185651"/>
            <a:chOff x="-1" y="0"/>
            <a:chExt cx="5701499" cy="6866879"/>
          </a:xfrm>
        </p:grpSpPr>
        <p:sp>
          <p:nvSpPr>
            <p:cNvPr id="29" name="Rectangle 28"/>
            <p:cNvSpPr/>
            <p:nvPr userDrawn="1"/>
          </p:nvSpPr>
          <p:spPr>
            <a:xfrm>
              <a:off x="5599898" y="1"/>
              <a:ext cx="101600" cy="6866878"/>
            </a:xfrm>
            <a:prstGeom prst="rect">
              <a:avLst/>
            </a:prstGeom>
            <a:solidFill>
              <a:srgbClr val="145B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31" name="Picture 30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0"/>
              <a:ext cx="5599898" cy="6858000"/>
            </a:xfrm>
            <a:prstGeom prst="rect">
              <a:avLst/>
            </a:prstGeom>
          </p:spPr>
        </p:pic>
      </p:grpSp>
      <p:cxnSp>
        <p:nvCxnSpPr>
          <p:cNvPr id="34" name="Straight Connector 33"/>
          <p:cNvCxnSpPr/>
          <p:nvPr userDrawn="1"/>
        </p:nvCxnSpPr>
        <p:spPr>
          <a:xfrm>
            <a:off x="4852834" y="1356261"/>
            <a:ext cx="3672240" cy="0"/>
          </a:xfrm>
          <a:prstGeom prst="line">
            <a:avLst/>
          </a:prstGeom>
          <a:ln w="3175" cmpd="sng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5539902" y="1928961"/>
            <a:ext cx="2286720" cy="40710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rgbClr val="005CB9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Thank</a:t>
            </a:r>
            <a:r>
              <a:rPr lang="es-ES_tradnl" dirty="0"/>
              <a:t> </a:t>
            </a:r>
            <a:r>
              <a:rPr lang="es-ES_tradnl" dirty="0" err="1"/>
              <a:t>You</a:t>
            </a:r>
            <a:r>
              <a:rPr lang="es-ES_tradnl" dirty="0"/>
              <a:t>!</a:t>
            </a:r>
            <a:endParaRPr lang="en-US" dirty="0"/>
          </a:p>
        </p:txBody>
      </p:sp>
      <p:sp>
        <p:nvSpPr>
          <p:cNvPr id="38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5299494" y="2828533"/>
            <a:ext cx="2755062" cy="40710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0" baseline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Insert</a:t>
            </a:r>
            <a:r>
              <a:rPr lang="es-ES_tradnl" dirty="0"/>
              <a:t> </a:t>
            </a:r>
            <a:r>
              <a:rPr lang="es-ES_tradnl" dirty="0" err="1"/>
              <a:t>Presenter</a:t>
            </a:r>
            <a:r>
              <a:rPr lang="es-ES_tradnl" dirty="0"/>
              <a:t> </a:t>
            </a:r>
            <a:r>
              <a:rPr lang="es-ES_tradnl" dirty="0" err="1"/>
              <a:t>Name</a:t>
            </a:r>
            <a:endParaRPr lang="en-US" dirty="0"/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4852833" y="3246972"/>
            <a:ext cx="3647481" cy="40710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0" baseline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Email: </a:t>
            </a:r>
            <a:r>
              <a:rPr lang="es-ES_tradnl" dirty="0" err="1"/>
              <a:t>Info@instartlogic.com</a:t>
            </a:r>
            <a:endParaRPr lang="en-US" dirty="0"/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40" hasCustomPrompt="1"/>
          </p:nvPr>
        </p:nvSpPr>
        <p:spPr>
          <a:xfrm>
            <a:off x="4852833" y="3663873"/>
            <a:ext cx="3647481" cy="40710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0" baseline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Phone</a:t>
            </a:r>
            <a:r>
              <a:rPr lang="es-ES_tradnl" dirty="0"/>
              <a:t>: + 650-111-1111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41" hasCustomPrompt="1"/>
          </p:nvPr>
        </p:nvSpPr>
        <p:spPr>
          <a:xfrm>
            <a:off x="4852833" y="4163766"/>
            <a:ext cx="3647481" cy="40710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0" baseline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www.instartlogic.com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643" y="585659"/>
            <a:ext cx="2188623" cy="51970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7654256" y="4763008"/>
            <a:ext cx="808256" cy="251837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71333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4639545" y="1349996"/>
            <a:ext cx="4141034" cy="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052" y="549062"/>
            <a:ext cx="2468020" cy="592172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2"/>
            <a:ext cx="4276124" cy="5150159"/>
            <a:chOff x="-1" y="0"/>
            <a:chExt cx="5701499" cy="6866879"/>
          </a:xfrm>
        </p:grpSpPr>
        <p:sp>
          <p:nvSpPr>
            <p:cNvPr id="16" name="Rectangle 15"/>
            <p:cNvSpPr/>
            <p:nvPr userDrawn="1"/>
          </p:nvSpPr>
          <p:spPr>
            <a:xfrm>
              <a:off x="5599898" y="1"/>
              <a:ext cx="101600" cy="6866878"/>
            </a:xfrm>
            <a:prstGeom prst="rect">
              <a:avLst/>
            </a:prstGeom>
            <a:solidFill>
              <a:srgbClr val="005CB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0"/>
              <a:ext cx="5599898" cy="68580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5606130" y="1885952"/>
            <a:ext cx="22560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solidFill>
                  <a:srgbClr val="0070C0"/>
                </a:solidFill>
              </a:rPr>
              <a:t>Thank You!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910651" y="3991707"/>
            <a:ext cx="1881669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>
                <a:solidFill>
                  <a:srgbClr val="005CB9"/>
                </a:solidFill>
              </a:rPr>
              <a:t>www.instartlogic.com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855068" y="2992041"/>
            <a:ext cx="3709988" cy="1265634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Presenter Name</a:t>
            </a:r>
            <a:br>
              <a:rPr lang="en-US" dirty="0"/>
            </a:br>
            <a:r>
              <a:rPr lang="en-US" dirty="0"/>
              <a:t>Email: Info@instartlogic.com</a:t>
            </a:r>
            <a:br>
              <a:rPr lang="en-US" dirty="0"/>
            </a:br>
            <a:r>
              <a:rPr lang="en-US" dirty="0"/>
              <a:t>Phone: +1 650-870-9946</a:t>
            </a:r>
          </a:p>
        </p:txBody>
      </p:sp>
    </p:spTree>
    <p:extLst>
      <p:ext uri="{BB962C8B-B14F-4D97-AF65-F5344CB8AC3E}">
        <p14:creationId xmlns:p14="http://schemas.microsoft.com/office/powerpoint/2010/main" val="1447117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"/>
            <a:ext cx="9144000" cy="74752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10" y="1021841"/>
            <a:ext cx="8362079" cy="3477006"/>
          </a:xfrm>
        </p:spPr>
        <p:txBody>
          <a:bodyPr/>
          <a:lstStyle>
            <a:lvl1pPr>
              <a:defRPr sz="21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638" y="4829719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0CF1D577-9621-4A20-A2FC-7BF9690150C4}" type="slidenum">
              <a:rPr lang="en-US" smtClean="0"/>
              <a:pPr>
                <a:defRPr/>
              </a:pPr>
              <a:t>‹#›</a:t>
            </a:fld>
            <a:r>
              <a:rPr lang="en-US" smtClean="0"/>
              <a:t> | Confidential and proprietary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6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22710" y="1020618"/>
            <a:ext cx="8364091" cy="3479603"/>
          </a:xfrm>
        </p:spPr>
        <p:txBody>
          <a:bodyPr anchor="t">
            <a:normAutofit/>
          </a:bodyPr>
          <a:lstStyle>
            <a:lvl1pPr marL="214377" indent="-214377">
              <a:buFont typeface="Arial" panose="020B0604020202020204" pitchFamily="34" charset="0"/>
              <a:buChar char="•"/>
              <a:defRPr sz="2101" b="0" baseline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 userDrawn="1"/>
        </p:nvSpPr>
        <p:spPr>
          <a:xfrm>
            <a:off x="6804133" y="4807158"/>
            <a:ext cx="2133600" cy="27384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F4A4D9B-8D0F-7D44-845C-E42462E51743}" type="slidenum">
              <a:rPr lang="en-US" sz="100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pPr algn="r"/>
              <a:t>‹#›</a:t>
            </a:fld>
            <a:endParaRPr lang="en-US" sz="100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9144000" cy="74814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997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22710" y="1020618"/>
            <a:ext cx="4045392" cy="3479603"/>
          </a:xfrm>
        </p:spPr>
        <p:txBody>
          <a:bodyPr anchor="t">
            <a:normAutofit/>
          </a:bodyPr>
          <a:lstStyle>
            <a:lvl1pPr marL="0" indent="0">
              <a:buNone/>
              <a:defRPr sz="1200" b="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4633091" y="1020618"/>
            <a:ext cx="4045392" cy="3479603"/>
          </a:xfrm>
        </p:spPr>
        <p:txBody>
          <a:bodyPr anchor="t">
            <a:normAutofit/>
          </a:bodyPr>
          <a:lstStyle>
            <a:lvl1pPr marL="0" indent="0">
              <a:buNone/>
              <a:defRPr sz="1200" b="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9144000" cy="74814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296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23631" y="998799"/>
            <a:ext cx="4075499" cy="3551281"/>
          </a:xfrm>
        </p:spPr>
        <p:txBody>
          <a:bodyPr anchor="ctr">
            <a:normAutofit/>
          </a:bodyPr>
          <a:lstStyle>
            <a:lvl1pPr marL="285764" marR="0" indent="-285764" algn="l" defTabSz="4572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45BB9"/>
              </a:buClr>
              <a:buSzTx/>
              <a:buFont typeface="Arial"/>
              <a:buChar char="•"/>
              <a:tabLst/>
              <a:defRPr lang="it-IT" sz="1400" smtClean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Text goes here</a:t>
            </a:r>
          </a:p>
          <a:p>
            <a:pPr lvl="0"/>
            <a:endParaRPr lang="en-US" dirty="0"/>
          </a:p>
          <a:p>
            <a:pPr marL="285764" marR="0" lvl="0" indent="-285764" algn="l" defTabSz="457223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Text goes here</a:t>
            </a:r>
          </a:p>
          <a:p>
            <a:pPr marL="285764" marR="0" lvl="0" indent="-285764" algn="l" defTabSz="457223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285764" marR="0" lvl="0" indent="-285764" algn="l" defTabSz="457223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Text goes here</a:t>
            </a:r>
          </a:p>
          <a:p>
            <a:pPr marL="285764" marR="0" lvl="0" indent="-285764" algn="l" defTabSz="457223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285764" marR="0" lvl="0" indent="-285764" algn="l" defTabSz="457223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Text goes here</a:t>
            </a:r>
          </a:p>
          <a:p>
            <a:pPr marL="285764" marR="0" lvl="0" indent="-285764" algn="l" defTabSz="457223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marL="285764" marR="0" lvl="0" indent="-285764" algn="l" defTabSz="457223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Text goes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322264" y="998540"/>
            <a:ext cx="4054475" cy="35512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9144000" cy="74814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96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90"/>
          <p:cNvSpPr/>
          <p:nvPr userDrawn="1"/>
        </p:nvSpPr>
        <p:spPr>
          <a:xfrm>
            <a:off x="335040" y="1792520"/>
            <a:ext cx="2572939" cy="2178010"/>
          </a:xfrm>
          <a:prstGeom prst="rect">
            <a:avLst/>
          </a:prstGeom>
          <a:noFill/>
          <a:ln w="25400">
            <a:solidFill>
              <a:srgbClr val="005CB9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3200" dirty="0">
              <a:latin typeface="Trebuchet MS Regular" charset="0"/>
            </a:endParaRPr>
          </a:p>
        </p:txBody>
      </p:sp>
      <p:sp>
        <p:nvSpPr>
          <p:cNvPr id="9" name="Shape 194"/>
          <p:cNvSpPr/>
          <p:nvPr userDrawn="1"/>
        </p:nvSpPr>
        <p:spPr>
          <a:xfrm>
            <a:off x="3281330" y="1792519"/>
            <a:ext cx="2572938" cy="2178010"/>
          </a:xfrm>
          <a:prstGeom prst="rect">
            <a:avLst/>
          </a:prstGeom>
          <a:noFill/>
          <a:ln w="25400">
            <a:solidFill>
              <a:srgbClr val="145BB9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3200" dirty="0">
              <a:solidFill>
                <a:srgbClr val="005CB9"/>
              </a:solidFill>
              <a:latin typeface="Trebuchet MS Regular" charset="0"/>
            </a:endParaRPr>
          </a:p>
        </p:txBody>
      </p:sp>
      <p:sp>
        <p:nvSpPr>
          <p:cNvPr id="10" name="Shape 196"/>
          <p:cNvSpPr/>
          <p:nvPr userDrawn="1"/>
        </p:nvSpPr>
        <p:spPr>
          <a:xfrm>
            <a:off x="6227622" y="1792520"/>
            <a:ext cx="2572939" cy="2178010"/>
          </a:xfrm>
          <a:prstGeom prst="rect">
            <a:avLst/>
          </a:prstGeom>
          <a:noFill/>
          <a:ln w="25400">
            <a:solidFill>
              <a:srgbClr val="145BB9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3200" dirty="0">
              <a:solidFill>
                <a:srgbClr val="005CB9"/>
              </a:solidFill>
              <a:latin typeface="Trebuchet MS Regular" charset="0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1158990" y="1344062"/>
            <a:ext cx="887737" cy="887737"/>
          </a:xfrm>
          <a:prstGeom prst="ellipse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Oval 13"/>
          <p:cNvSpPr/>
          <p:nvPr userDrawn="1"/>
        </p:nvSpPr>
        <p:spPr>
          <a:xfrm>
            <a:off x="4134482" y="1344062"/>
            <a:ext cx="887737" cy="887737"/>
          </a:xfrm>
          <a:prstGeom prst="ellipse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Oval 14"/>
          <p:cNvSpPr/>
          <p:nvPr userDrawn="1"/>
        </p:nvSpPr>
        <p:spPr>
          <a:xfrm>
            <a:off x="7093583" y="1344062"/>
            <a:ext cx="887737" cy="887737"/>
          </a:xfrm>
          <a:prstGeom prst="ellipse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Text Placeholder 17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82223" y="2594330"/>
            <a:ext cx="2045478" cy="439055"/>
          </a:xfrm>
        </p:spPr>
        <p:txBody>
          <a:bodyPr>
            <a:noAutofit/>
          </a:bodyPr>
          <a:lstStyle>
            <a:lvl1pPr marL="0" indent="0" algn="ctr">
              <a:buFont typeface="Arial"/>
              <a:buNone/>
              <a:defRPr sz="2000" b="1">
                <a:solidFill>
                  <a:srgbClr val="000000"/>
                </a:solidFill>
                <a:latin typeface="Trebuchet MS"/>
                <a:cs typeface="Trebuchet MS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  <a:p>
            <a:pPr lvl="0"/>
            <a:endParaRPr lang="es-ES_tradnl" dirty="0"/>
          </a:p>
        </p:txBody>
      </p:sp>
      <p:sp>
        <p:nvSpPr>
          <p:cNvPr id="20" name="Text Placeholder 17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55611" y="2594330"/>
            <a:ext cx="2045478" cy="439055"/>
          </a:xfrm>
        </p:spPr>
        <p:txBody>
          <a:bodyPr>
            <a:noAutofit/>
          </a:bodyPr>
          <a:lstStyle>
            <a:lvl1pPr marL="0" indent="0" algn="ctr">
              <a:buFont typeface="Arial"/>
              <a:buNone/>
              <a:defRPr sz="2000" b="1">
                <a:solidFill>
                  <a:srgbClr val="000000"/>
                </a:solidFill>
                <a:latin typeface="Trebuchet MS"/>
                <a:cs typeface="Trebuchet MS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  <a:p>
            <a:pPr lvl="0"/>
            <a:endParaRPr lang="es-ES_tradnl" dirty="0"/>
          </a:p>
        </p:txBody>
      </p:sp>
      <p:sp>
        <p:nvSpPr>
          <p:cNvPr id="21" name="Text Placeholder 17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514711" y="2571752"/>
            <a:ext cx="2045478" cy="439055"/>
          </a:xfrm>
        </p:spPr>
        <p:txBody>
          <a:bodyPr>
            <a:noAutofit/>
          </a:bodyPr>
          <a:lstStyle>
            <a:lvl1pPr marL="0" indent="0" algn="ctr">
              <a:buFont typeface="Arial"/>
              <a:buNone/>
              <a:defRPr sz="2000" b="1">
                <a:solidFill>
                  <a:srgbClr val="000000"/>
                </a:solidFill>
                <a:latin typeface="Trebuchet MS"/>
                <a:cs typeface="Trebuchet MS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  <a:p>
            <a:pPr lvl="0"/>
            <a:endParaRPr lang="es-ES_tradnl" dirty="0"/>
          </a:p>
        </p:txBody>
      </p:sp>
      <p:sp>
        <p:nvSpPr>
          <p:cNvPr id="22" name="Text Placeholder 17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82223" y="3047799"/>
            <a:ext cx="2045478" cy="750100"/>
          </a:xfrm>
        </p:spPr>
        <p:txBody>
          <a:bodyPr>
            <a:noAutofit/>
          </a:bodyPr>
          <a:lstStyle>
            <a:lvl1pPr marL="0" indent="0" algn="ctr">
              <a:buFont typeface="Arial"/>
              <a:buNone/>
              <a:defRPr sz="1400" b="1">
                <a:solidFill>
                  <a:srgbClr val="000000"/>
                </a:solidFill>
                <a:latin typeface="Trebuchet MS"/>
                <a:cs typeface="Trebuchet MS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  <a:p>
            <a:pPr lvl="0"/>
            <a:endParaRPr lang="es-ES_tradnl" dirty="0"/>
          </a:p>
        </p:txBody>
      </p:sp>
      <p:sp>
        <p:nvSpPr>
          <p:cNvPr id="23" name="Text Placeholder 17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555611" y="3047799"/>
            <a:ext cx="2045478" cy="750100"/>
          </a:xfrm>
        </p:spPr>
        <p:txBody>
          <a:bodyPr>
            <a:noAutofit/>
          </a:bodyPr>
          <a:lstStyle>
            <a:lvl1pPr marL="0" indent="0" algn="ctr">
              <a:buFont typeface="Arial"/>
              <a:buNone/>
              <a:defRPr sz="1400" b="1">
                <a:solidFill>
                  <a:srgbClr val="000000"/>
                </a:solidFill>
                <a:latin typeface="Trebuchet MS"/>
                <a:cs typeface="Trebuchet MS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  <a:p>
            <a:pPr lvl="0"/>
            <a:endParaRPr lang="es-ES_tradnl" dirty="0"/>
          </a:p>
        </p:txBody>
      </p:sp>
      <p:sp>
        <p:nvSpPr>
          <p:cNvPr id="25" name="Text Placeholder 17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514711" y="3047799"/>
            <a:ext cx="2045478" cy="750100"/>
          </a:xfrm>
        </p:spPr>
        <p:txBody>
          <a:bodyPr>
            <a:noAutofit/>
          </a:bodyPr>
          <a:lstStyle>
            <a:lvl1pPr marL="0" indent="0" algn="ctr">
              <a:buFont typeface="Arial"/>
              <a:buNone/>
              <a:defRPr sz="1400" b="1">
                <a:solidFill>
                  <a:srgbClr val="000000"/>
                </a:solidFill>
                <a:latin typeface="Trebuchet MS"/>
                <a:cs typeface="Trebuchet MS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  <a:p>
            <a:pPr lvl="0"/>
            <a:endParaRPr lang="es-ES_tradnl" dirty="0"/>
          </a:p>
        </p:txBody>
      </p:sp>
      <p:sp>
        <p:nvSpPr>
          <p:cNvPr id="26" name="Picture Placeholder 25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1158876" y="1344613"/>
            <a:ext cx="887413" cy="8874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latin typeface="Trebuchet MS"/>
                <a:cs typeface="Trebuchet MS"/>
              </a:defRPr>
            </a:lvl1pPr>
          </a:lstStyle>
          <a:p>
            <a:r>
              <a:rPr lang="en-US" dirty="0"/>
              <a:t>Icon Here</a:t>
            </a:r>
          </a:p>
        </p:txBody>
      </p:sp>
      <p:sp>
        <p:nvSpPr>
          <p:cNvPr id="27" name="Picture Placeholder 25"/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4134806" y="1344613"/>
            <a:ext cx="887413" cy="8874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latin typeface="Trebuchet MS"/>
                <a:cs typeface="Trebuchet MS"/>
              </a:defRPr>
            </a:lvl1pPr>
          </a:lstStyle>
          <a:p>
            <a:r>
              <a:rPr lang="en-US" dirty="0"/>
              <a:t>Icon Here</a:t>
            </a:r>
          </a:p>
        </p:txBody>
      </p:sp>
      <p:sp>
        <p:nvSpPr>
          <p:cNvPr id="28" name="Picture Placeholder 25"/>
          <p:cNvSpPr>
            <a:spLocks noGrp="1"/>
          </p:cNvSpPr>
          <p:nvPr userDrawn="1">
            <p:ph type="pic" sz="quarter" idx="22" hasCustomPrompt="1"/>
          </p:nvPr>
        </p:nvSpPr>
        <p:spPr>
          <a:xfrm>
            <a:off x="7093907" y="1344613"/>
            <a:ext cx="887413" cy="8874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latin typeface="Trebuchet MS"/>
                <a:cs typeface="Trebuchet MS"/>
              </a:defRPr>
            </a:lvl1pPr>
          </a:lstStyle>
          <a:p>
            <a:r>
              <a:rPr lang="en-US" dirty="0"/>
              <a:t>Icon Here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9144000" cy="74814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265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I 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20" hasCustomPrompt="1"/>
          </p:nvPr>
        </p:nvSpPr>
        <p:spPr>
          <a:xfrm>
            <a:off x="542506" y="1788325"/>
            <a:ext cx="2239997" cy="147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 Here</a:t>
            </a:r>
          </a:p>
        </p:txBody>
      </p:sp>
      <p:sp>
        <p:nvSpPr>
          <p:cNvPr id="30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542506" y="1282206"/>
            <a:ext cx="2239997" cy="50611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1" b="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542506" y="3267677"/>
            <a:ext cx="2239997" cy="50611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27" hasCustomPrompt="1"/>
          </p:nvPr>
        </p:nvSpPr>
        <p:spPr>
          <a:xfrm>
            <a:off x="3353671" y="1788325"/>
            <a:ext cx="2239997" cy="147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 Here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3353672" y="1282206"/>
            <a:ext cx="2239997" cy="50611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1" b="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3353672" y="3267677"/>
            <a:ext cx="2239997" cy="50611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43" name="Picture Placeholder 25"/>
          <p:cNvSpPr>
            <a:spLocks noGrp="1"/>
          </p:cNvSpPr>
          <p:nvPr>
            <p:ph type="pic" sz="quarter" idx="30" hasCustomPrompt="1"/>
          </p:nvPr>
        </p:nvSpPr>
        <p:spPr>
          <a:xfrm>
            <a:off x="6150313" y="1788325"/>
            <a:ext cx="2239997" cy="147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 Here</a:t>
            </a:r>
          </a:p>
        </p:txBody>
      </p:sp>
      <p:sp>
        <p:nvSpPr>
          <p:cNvPr id="44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6150314" y="1282206"/>
            <a:ext cx="2239997" cy="50611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1" b="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6150314" y="3267677"/>
            <a:ext cx="2239997" cy="50611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47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542506" y="3785570"/>
            <a:ext cx="2239997" cy="838495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 b="1" baseline="0">
                <a:solidFill>
                  <a:srgbClr val="005CB9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TEXT GOES HERE</a:t>
            </a:r>
            <a:endParaRPr lang="en-US" dirty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3353672" y="3785569"/>
            <a:ext cx="2239997" cy="838494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 b="1" baseline="0">
                <a:solidFill>
                  <a:srgbClr val="005CB9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TEXT GOES HERE</a:t>
            </a:r>
            <a:endParaRPr lang="en-US" dirty="0"/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5" hasCustomPrompt="1"/>
          </p:nvPr>
        </p:nvSpPr>
        <p:spPr>
          <a:xfrm>
            <a:off x="6150314" y="3785569"/>
            <a:ext cx="2239997" cy="838494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 b="1" baseline="0">
                <a:solidFill>
                  <a:srgbClr val="005CB9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TEXT GOES HERE</a:t>
            </a:r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9144000" cy="74814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6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117"/>
          <p:cNvSpPr>
            <a:spLocks noChangeArrowheads="1"/>
          </p:cNvSpPr>
          <p:nvPr userDrawn="1"/>
        </p:nvSpPr>
        <p:spPr bwMode="auto">
          <a:xfrm>
            <a:off x="443323" y="1139857"/>
            <a:ext cx="299588" cy="309000"/>
          </a:xfrm>
          <a:prstGeom prst="ellipse">
            <a:avLst/>
          </a:prstGeom>
          <a:solidFill>
            <a:srgbClr val="005CB9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l" eaLnBrk="0" hangingPunct="0"/>
            <a:endParaRPr lang="en-US" sz="1200" b="1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5" name="Oval 117"/>
          <p:cNvSpPr>
            <a:spLocks noChangeArrowheads="1"/>
          </p:cNvSpPr>
          <p:nvPr userDrawn="1"/>
        </p:nvSpPr>
        <p:spPr bwMode="auto">
          <a:xfrm>
            <a:off x="443323" y="2598153"/>
            <a:ext cx="299588" cy="309000"/>
          </a:xfrm>
          <a:prstGeom prst="ellipse">
            <a:avLst/>
          </a:prstGeom>
          <a:solidFill>
            <a:srgbClr val="005CB9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sz="1400" b="1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7" name="Oval 117"/>
          <p:cNvSpPr>
            <a:spLocks noChangeArrowheads="1"/>
          </p:cNvSpPr>
          <p:nvPr userDrawn="1"/>
        </p:nvSpPr>
        <p:spPr bwMode="auto">
          <a:xfrm>
            <a:off x="443323" y="3327301"/>
            <a:ext cx="299588" cy="309000"/>
          </a:xfrm>
          <a:prstGeom prst="ellipse">
            <a:avLst/>
          </a:prstGeom>
          <a:solidFill>
            <a:srgbClr val="005CB9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sz="1400" b="1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8" name="Oval 117"/>
          <p:cNvSpPr>
            <a:spLocks noChangeArrowheads="1"/>
          </p:cNvSpPr>
          <p:nvPr userDrawn="1"/>
        </p:nvSpPr>
        <p:spPr bwMode="auto">
          <a:xfrm>
            <a:off x="443323" y="1869005"/>
            <a:ext cx="299588" cy="309000"/>
          </a:xfrm>
          <a:prstGeom prst="ellipse">
            <a:avLst/>
          </a:prstGeom>
          <a:solidFill>
            <a:srgbClr val="005CB9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sz="1400" b="1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9" name="Oval 117"/>
          <p:cNvSpPr>
            <a:spLocks noChangeArrowheads="1"/>
          </p:cNvSpPr>
          <p:nvPr userDrawn="1"/>
        </p:nvSpPr>
        <p:spPr bwMode="auto">
          <a:xfrm>
            <a:off x="443323" y="4056448"/>
            <a:ext cx="299588" cy="309000"/>
          </a:xfrm>
          <a:prstGeom prst="ellipse">
            <a:avLst/>
          </a:prstGeom>
          <a:solidFill>
            <a:srgbClr val="005CB9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sz="1400" b="1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408011" y="1160385"/>
            <a:ext cx="369194" cy="2625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#</a:t>
            </a:r>
            <a:endParaRPr lang="en-US" dirty="0"/>
          </a:p>
        </p:txBody>
      </p:sp>
      <p:sp>
        <p:nvSpPr>
          <p:cNvPr id="3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408011" y="1900285"/>
            <a:ext cx="369194" cy="2625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#</a:t>
            </a:r>
            <a:endParaRPr lang="en-US" dirty="0"/>
          </a:p>
        </p:txBody>
      </p:sp>
      <p:sp>
        <p:nvSpPr>
          <p:cNvPr id="34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408011" y="2622229"/>
            <a:ext cx="369194" cy="2625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#</a:t>
            </a:r>
            <a:endParaRPr lang="en-US" dirty="0"/>
          </a:p>
        </p:txBody>
      </p:sp>
      <p:sp>
        <p:nvSpPr>
          <p:cNvPr id="35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408011" y="3351529"/>
            <a:ext cx="369194" cy="2625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#</a:t>
            </a:r>
            <a:endParaRPr lang="en-US" dirty="0"/>
          </a:p>
        </p:txBody>
      </p:sp>
      <p:sp>
        <p:nvSpPr>
          <p:cNvPr id="37" name="Text Placeholder 15"/>
          <p:cNvSpPr>
            <a:spLocks noGrp="1"/>
          </p:cNvSpPr>
          <p:nvPr>
            <p:ph type="body" sz="quarter" idx="40" hasCustomPrompt="1"/>
          </p:nvPr>
        </p:nvSpPr>
        <p:spPr>
          <a:xfrm>
            <a:off x="408011" y="4075403"/>
            <a:ext cx="369194" cy="2625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#</a:t>
            </a:r>
            <a:endParaRPr lang="en-US" dirty="0"/>
          </a:p>
        </p:txBody>
      </p:sp>
      <p:sp>
        <p:nvSpPr>
          <p:cNvPr id="3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88934" y="1027707"/>
            <a:ext cx="2239997" cy="506118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41" hasCustomPrompt="1"/>
          </p:nvPr>
        </p:nvSpPr>
        <p:spPr>
          <a:xfrm>
            <a:off x="788934" y="1776369"/>
            <a:ext cx="2239997" cy="506118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42" hasCustomPrompt="1"/>
          </p:nvPr>
        </p:nvSpPr>
        <p:spPr>
          <a:xfrm>
            <a:off x="788934" y="2500419"/>
            <a:ext cx="2239997" cy="506118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56" name="Text Placeholder 15"/>
          <p:cNvSpPr>
            <a:spLocks noGrp="1"/>
          </p:cNvSpPr>
          <p:nvPr>
            <p:ph type="body" sz="quarter" idx="43" hasCustomPrompt="1"/>
          </p:nvPr>
        </p:nvSpPr>
        <p:spPr>
          <a:xfrm>
            <a:off x="788934" y="3249081"/>
            <a:ext cx="2239997" cy="506118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44" hasCustomPrompt="1"/>
          </p:nvPr>
        </p:nvSpPr>
        <p:spPr>
          <a:xfrm>
            <a:off x="788934" y="3959837"/>
            <a:ext cx="2239997" cy="506118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58" name="Picture Placeholder 25"/>
          <p:cNvSpPr>
            <a:spLocks noGrp="1"/>
          </p:cNvSpPr>
          <p:nvPr>
            <p:ph type="pic" sz="quarter" idx="20" hasCustomPrompt="1"/>
          </p:nvPr>
        </p:nvSpPr>
        <p:spPr>
          <a:xfrm>
            <a:off x="3352879" y="1036694"/>
            <a:ext cx="5333921" cy="34292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latin typeface="Trebuchet MS"/>
                <a:cs typeface="Trebuchet MS"/>
              </a:defRPr>
            </a:lvl1pPr>
          </a:lstStyle>
          <a:p>
            <a:r>
              <a:rPr lang="en-US" dirty="0"/>
              <a:t>Image Here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9144000" cy="74814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387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821259" y="1175852"/>
            <a:ext cx="1688058" cy="999737"/>
          </a:xfrm>
        </p:spPr>
        <p:txBody>
          <a:bodyPr anchor="ctr">
            <a:noAutofit/>
          </a:bodyPr>
          <a:lstStyle>
            <a:lvl1pPr marL="0" indent="0" algn="ctr">
              <a:buNone/>
              <a:defRPr sz="8801" b="0" baseline="0">
                <a:solidFill>
                  <a:srgbClr val="005CB9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Xx</a:t>
            </a:r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3734321" y="1175852"/>
            <a:ext cx="1688058" cy="999737"/>
          </a:xfrm>
        </p:spPr>
        <p:txBody>
          <a:bodyPr anchor="ctr">
            <a:noAutofit/>
          </a:bodyPr>
          <a:lstStyle>
            <a:lvl1pPr marL="0" indent="0" algn="ctr">
              <a:buNone/>
              <a:defRPr sz="8801" b="0" baseline="0">
                <a:solidFill>
                  <a:srgbClr val="005CB9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Xx</a:t>
            </a:r>
            <a:endParaRPr lang="en-US" dirty="0"/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6693421" y="1175852"/>
            <a:ext cx="1688058" cy="999737"/>
          </a:xfrm>
        </p:spPr>
        <p:txBody>
          <a:bodyPr anchor="ctr">
            <a:noAutofit/>
          </a:bodyPr>
          <a:lstStyle>
            <a:lvl1pPr marL="0" indent="0" algn="ctr">
              <a:buNone/>
              <a:defRPr sz="8801" b="0" baseline="0">
                <a:solidFill>
                  <a:srgbClr val="005CB9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Xx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545290" y="2711076"/>
            <a:ext cx="2239997" cy="506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1" b="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30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3458352" y="2711076"/>
            <a:ext cx="2239997" cy="506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1" b="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417453" y="2711076"/>
            <a:ext cx="2239997" cy="506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1" b="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Goes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53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821259" y="2246148"/>
            <a:ext cx="1688058" cy="30727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baseline="0">
                <a:solidFill>
                  <a:srgbClr val="005CB9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3734321" y="2246148"/>
            <a:ext cx="1688058" cy="30727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baseline="0">
                <a:solidFill>
                  <a:srgbClr val="005CB9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60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6693421" y="2246148"/>
            <a:ext cx="1688058" cy="30727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 baseline="0">
                <a:solidFill>
                  <a:srgbClr val="005CB9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Here</a:t>
            </a:r>
            <a:endParaRPr lang="en-US" dirty="0"/>
          </a:p>
        </p:txBody>
      </p:sp>
      <p:sp>
        <p:nvSpPr>
          <p:cNvPr id="27" name="Picture Placeholder 25"/>
          <p:cNvSpPr>
            <a:spLocks noGrp="1"/>
          </p:cNvSpPr>
          <p:nvPr>
            <p:ph type="pic" sz="quarter" idx="20" hasCustomPrompt="1"/>
          </p:nvPr>
        </p:nvSpPr>
        <p:spPr>
          <a:xfrm>
            <a:off x="545289" y="3366871"/>
            <a:ext cx="1094559" cy="480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latin typeface="Trebuchet MS"/>
                <a:cs typeface="Trebuchet MS"/>
              </a:defRPr>
            </a:lvl1pPr>
          </a:lstStyle>
          <a:p>
            <a:r>
              <a:rPr lang="en-US" dirty="0"/>
              <a:t>Logo Here</a:t>
            </a:r>
          </a:p>
        </p:txBody>
      </p:sp>
      <p:sp>
        <p:nvSpPr>
          <p:cNvPr id="28" name="Picture Placeholder 25"/>
          <p:cNvSpPr>
            <a:spLocks noGrp="1"/>
          </p:cNvSpPr>
          <p:nvPr>
            <p:ph type="pic" sz="quarter" idx="40" hasCustomPrompt="1"/>
          </p:nvPr>
        </p:nvSpPr>
        <p:spPr>
          <a:xfrm>
            <a:off x="1690727" y="3366871"/>
            <a:ext cx="1094559" cy="480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latin typeface="Trebuchet MS"/>
                <a:cs typeface="Trebuchet MS"/>
              </a:defRPr>
            </a:lvl1pPr>
          </a:lstStyle>
          <a:p>
            <a:r>
              <a:rPr lang="en-US" dirty="0"/>
              <a:t>Logo Here</a:t>
            </a:r>
          </a:p>
        </p:txBody>
      </p:sp>
      <p:sp>
        <p:nvSpPr>
          <p:cNvPr id="29" name="Picture Placeholder 25"/>
          <p:cNvSpPr>
            <a:spLocks noGrp="1"/>
          </p:cNvSpPr>
          <p:nvPr>
            <p:ph type="pic" sz="quarter" idx="41" hasCustomPrompt="1"/>
          </p:nvPr>
        </p:nvSpPr>
        <p:spPr>
          <a:xfrm>
            <a:off x="545289" y="3834890"/>
            <a:ext cx="1094559" cy="480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latin typeface="Trebuchet MS"/>
                <a:cs typeface="Trebuchet MS"/>
              </a:defRPr>
            </a:lvl1pPr>
          </a:lstStyle>
          <a:p>
            <a:r>
              <a:rPr lang="en-US" dirty="0"/>
              <a:t>Logo Here</a:t>
            </a:r>
          </a:p>
        </p:txBody>
      </p:sp>
      <p:sp>
        <p:nvSpPr>
          <p:cNvPr id="31" name="Picture Placeholder 25"/>
          <p:cNvSpPr>
            <a:spLocks noGrp="1"/>
          </p:cNvSpPr>
          <p:nvPr>
            <p:ph type="pic" sz="quarter" idx="42" hasCustomPrompt="1"/>
          </p:nvPr>
        </p:nvSpPr>
        <p:spPr>
          <a:xfrm>
            <a:off x="1690727" y="3834890"/>
            <a:ext cx="1094559" cy="480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latin typeface="Trebuchet MS"/>
                <a:cs typeface="Trebuchet MS"/>
              </a:defRPr>
            </a:lvl1pPr>
          </a:lstStyle>
          <a:p>
            <a:r>
              <a:rPr lang="en-US" dirty="0"/>
              <a:t>Logo Here</a:t>
            </a:r>
          </a:p>
        </p:txBody>
      </p:sp>
      <p:sp>
        <p:nvSpPr>
          <p:cNvPr id="32" name="Picture Placeholder 25"/>
          <p:cNvSpPr>
            <a:spLocks noGrp="1"/>
          </p:cNvSpPr>
          <p:nvPr>
            <p:ph type="pic" sz="quarter" idx="43" hasCustomPrompt="1"/>
          </p:nvPr>
        </p:nvSpPr>
        <p:spPr>
          <a:xfrm>
            <a:off x="3458351" y="3366871"/>
            <a:ext cx="1094559" cy="480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latin typeface="Trebuchet MS"/>
                <a:cs typeface="Trebuchet MS"/>
              </a:defRPr>
            </a:lvl1pPr>
          </a:lstStyle>
          <a:p>
            <a:r>
              <a:rPr lang="en-US" dirty="0"/>
              <a:t>Logo Here</a:t>
            </a:r>
          </a:p>
        </p:txBody>
      </p:sp>
      <p:sp>
        <p:nvSpPr>
          <p:cNvPr id="34" name="Picture Placeholder 25"/>
          <p:cNvSpPr>
            <a:spLocks noGrp="1"/>
          </p:cNvSpPr>
          <p:nvPr>
            <p:ph type="pic" sz="quarter" idx="44" hasCustomPrompt="1"/>
          </p:nvPr>
        </p:nvSpPr>
        <p:spPr>
          <a:xfrm>
            <a:off x="4603790" y="3366871"/>
            <a:ext cx="1094559" cy="480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latin typeface="Trebuchet MS"/>
                <a:cs typeface="Trebuchet MS"/>
              </a:defRPr>
            </a:lvl1pPr>
          </a:lstStyle>
          <a:p>
            <a:r>
              <a:rPr lang="en-US" dirty="0"/>
              <a:t>Logo Here</a:t>
            </a:r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45" hasCustomPrompt="1"/>
          </p:nvPr>
        </p:nvSpPr>
        <p:spPr>
          <a:xfrm>
            <a:off x="3458351" y="3834890"/>
            <a:ext cx="1094559" cy="480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latin typeface="Trebuchet MS"/>
                <a:cs typeface="Trebuchet MS"/>
              </a:defRPr>
            </a:lvl1pPr>
          </a:lstStyle>
          <a:p>
            <a:r>
              <a:rPr lang="en-US" dirty="0"/>
              <a:t>Logo Here</a:t>
            </a:r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46" hasCustomPrompt="1"/>
          </p:nvPr>
        </p:nvSpPr>
        <p:spPr>
          <a:xfrm>
            <a:off x="4603790" y="3834890"/>
            <a:ext cx="1094559" cy="480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latin typeface="Trebuchet MS"/>
                <a:cs typeface="Trebuchet MS"/>
              </a:defRPr>
            </a:lvl1pPr>
          </a:lstStyle>
          <a:p>
            <a:r>
              <a:rPr lang="en-US" dirty="0"/>
              <a:t>Logo Here</a:t>
            </a:r>
          </a:p>
        </p:txBody>
      </p:sp>
      <p:sp>
        <p:nvSpPr>
          <p:cNvPr id="38" name="Picture Placeholder 25"/>
          <p:cNvSpPr>
            <a:spLocks noGrp="1"/>
          </p:cNvSpPr>
          <p:nvPr>
            <p:ph type="pic" sz="quarter" idx="47" hasCustomPrompt="1"/>
          </p:nvPr>
        </p:nvSpPr>
        <p:spPr>
          <a:xfrm>
            <a:off x="6417452" y="3366871"/>
            <a:ext cx="1094559" cy="480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latin typeface="Trebuchet MS"/>
                <a:cs typeface="Trebuchet MS"/>
              </a:defRPr>
            </a:lvl1pPr>
          </a:lstStyle>
          <a:p>
            <a:r>
              <a:rPr lang="en-US" dirty="0"/>
              <a:t>Logo Here</a:t>
            </a:r>
          </a:p>
        </p:txBody>
      </p:sp>
      <p:sp>
        <p:nvSpPr>
          <p:cNvPr id="50" name="Picture Placeholder 25"/>
          <p:cNvSpPr>
            <a:spLocks noGrp="1"/>
          </p:cNvSpPr>
          <p:nvPr>
            <p:ph type="pic" sz="quarter" idx="48" hasCustomPrompt="1"/>
          </p:nvPr>
        </p:nvSpPr>
        <p:spPr>
          <a:xfrm>
            <a:off x="7562890" y="3366871"/>
            <a:ext cx="1094559" cy="480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latin typeface="Trebuchet MS"/>
                <a:cs typeface="Trebuchet MS"/>
              </a:defRPr>
            </a:lvl1pPr>
          </a:lstStyle>
          <a:p>
            <a:r>
              <a:rPr lang="en-US" dirty="0"/>
              <a:t>Logo Here</a:t>
            </a:r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49" hasCustomPrompt="1"/>
          </p:nvPr>
        </p:nvSpPr>
        <p:spPr>
          <a:xfrm>
            <a:off x="6417452" y="3834890"/>
            <a:ext cx="1094559" cy="480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latin typeface="Trebuchet MS"/>
                <a:cs typeface="Trebuchet MS"/>
              </a:defRPr>
            </a:lvl1pPr>
          </a:lstStyle>
          <a:p>
            <a:r>
              <a:rPr lang="en-US" dirty="0"/>
              <a:t>Logo Here</a:t>
            </a:r>
          </a:p>
        </p:txBody>
      </p:sp>
      <p:sp>
        <p:nvSpPr>
          <p:cNvPr id="52" name="Picture Placeholder 25"/>
          <p:cNvSpPr>
            <a:spLocks noGrp="1"/>
          </p:cNvSpPr>
          <p:nvPr>
            <p:ph type="pic" sz="quarter" idx="50" hasCustomPrompt="1"/>
          </p:nvPr>
        </p:nvSpPr>
        <p:spPr>
          <a:xfrm>
            <a:off x="7562890" y="3834890"/>
            <a:ext cx="1094559" cy="480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latin typeface="Trebuchet MS"/>
                <a:cs typeface="Trebuchet MS"/>
              </a:defRPr>
            </a:lvl1pPr>
          </a:lstStyle>
          <a:p>
            <a:r>
              <a:rPr lang="en-US" dirty="0"/>
              <a:t>Logo Here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9144000" cy="748145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196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2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1"/>
            <a:ext cx="9144000" cy="748145"/>
          </a:xfrm>
          <a:prstGeom prst="rect">
            <a:avLst/>
          </a:prstGeom>
          <a:solidFill>
            <a:srgbClr val="F9F9F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/>
              <a:t>Click</a:t>
            </a:r>
            <a:r>
              <a:rPr lang="es-ES_tradnl" dirty="0"/>
              <a:t> to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1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384" y="4877853"/>
            <a:ext cx="691514" cy="164206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8519613" y="4807158"/>
            <a:ext cx="0" cy="273844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6804133" y="4807158"/>
            <a:ext cx="2133600" cy="27384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F4A4D9B-8D0F-7D44-845C-E42462E51743}" type="slidenum">
              <a:rPr lang="en-US" sz="1000" smtClean="0">
                <a:solidFill>
                  <a:schemeClr val="bg1">
                    <a:lumMod val="65000"/>
                  </a:schemeClr>
                </a:solidFill>
                <a:latin typeface="Trebuchet MS"/>
                <a:cs typeface="Trebuchet MS"/>
              </a:rPr>
              <a:pPr algn="r"/>
              <a:t>‹#›</a:t>
            </a:fld>
            <a:endParaRPr lang="en-US" sz="1000" dirty="0">
              <a:solidFill>
                <a:schemeClr val="bg1">
                  <a:lumMod val="65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0661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4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1" r:id="rId13"/>
    <p:sldLayoutId id="2147483679" r:id="rId14"/>
    <p:sldLayoutId id="2147483685" r:id="rId15"/>
    <p:sldLayoutId id="2147483680" r:id="rId16"/>
    <p:sldLayoutId id="2147483674" r:id="rId17"/>
    <p:sldLayoutId id="2147483681" r:id="rId18"/>
    <p:sldLayoutId id="2147483675" r:id="rId19"/>
    <p:sldLayoutId id="2147483676" r:id="rId20"/>
    <p:sldLayoutId id="2147483677" r:id="rId21"/>
    <p:sldLayoutId id="2147483666" r:id="rId22"/>
    <p:sldLayoutId id="2147483684" r:id="rId23"/>
    <p:sldLayoutId id="2147483694" r:id="rId24"/>
  </p:sldLayoutIdLst>
  <p:timing>
    <p:tnLst>
      <p:par>
        <p:cTn id="1" dur="indefinite" restart="never" nodeType="tmRoot"/>
      </p:par>
    </p:tnLst>
  </p:timing>
  <p:hf hdr="0" dt="0"/>
  <p:txStyles>
    <p:titleStyle>
      <a:lvl1pPr marL="307274" indent="0" algn="l" defTabSz="457223" rtl="0" eaLnBrk="1" latinLnBrk="0" hangingPunct="1">
        <a:spcBef>
          <a:spcPct val="0"/>
        </a:spcBef>
        <a:buNone/>
        <a:tabLst/>
        <a:defRPr sz="2101" b="1" kern="1200">
          <a:solidFill>
            <a:srgbClr val="005CB9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57252" indent="-257252" algn="l" defTabSz="457223" rtl="0" eaLnBrk="1" latinLnBrk="0" hangingPunct="1">
        <a:spcBef>
          <a:spcPct val="20000"/>
        </a:spcBef>
        <a:buClr>
          <a:srgbClr val="145BB9"/>
        </a:buClr>
        <a:buFont typeface="Arial" charset="0"/>
        <a:buChar char="•"/>
        <a:defRPr sz="2101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1pPr>
      <a:lvl2pPr marL="714475" indent="-257252" algn="l" defTabSz="457223" rtl="0" eaLnBrk="1" latinLnBrk="0" hangingPunct="1">
        <a:spcBef>
          <a:spcPct val="20000"/>
        </a:spcBef>
        <a:buClr>
          <a:srgbClr val="145BB9"/>
        </a:buClr>
        <a:buFont typeface="Wingdings" charset="2"/>
        <a:buChar char="§"/>
        <a:defRPr sz="1951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2pPr>
      <a:lvl3pPr marL="1171698" indent="-257252" algn="l" defTabSz="457223" rtl="0" eaLnBrk="1" latinLnBrk="0" hangingPunct="1">
        <a:spcBef>
          <a:spcPct val="20000"/>
        </a:spcBef>
        <a:buClr>
          <a:srgbClr val="145BB9"/>
        </a:buClr>
        <a:buFont typeface="Arial" charset="0"/>
        <a:buChar char="•"/>
        <a:defRPr sz="1501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3pPr>
      <a:lvl4pPr marL="1628921" indent="-257252" algn="l" defTabSz="457223" rtl="0" eaLnBrk="1" latinLnBrk="0" hangingPunct="1">
        <a:spcBef>
          <a:spcPct val="20000"/>
        </a:spcBef>
        <a:buClr>
          <a:srgbClr val="145BB9"/>
        </a:buClr>
        <a:buFont typeface="Arial" charset="0"/>
        <a:buChar char="•"/>
        <a:defRPr sz="1501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4pPr>
      <a:lvl5pPr marL="2086143" indent="-257252" algn="l" defTabSz="457223" rtl="0" eaLnBrk="1" latinLnBrk="0" hangingPunct="1">
        <a:spcBef>
          <a:spcPct val="20000"/>
        </a:spcBef>
        <a:buClr>
          <a:srgbClr val="145BB9"/>
        </a:buClr>
        <a:buFont typeface="Arial" charset="0"/>
        <a:buChar char="•"/>
        <a:defRPr sz="120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5pPr>
      <a:lvl6pPr marL="2514726" indent="-228611" algn="l" defTabSz="45722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45722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45722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45722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hyperlink" Target="https://twitter.com/WalterStephanie/status/742979562049548289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nytimes.com/2015/10/01/technology/personaltech/ad-blockers-mobile-iphone-browsers.html?_r=1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rigor.com/blog/2016/06/ad-blocking-above-all-else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docs.google.com/document/d/1nFvtlZF2BvWamW_MrLCj4b1HyhkTcFPg7XBcOAnPcNg/view" TargetMode="External"/><Relationship Id="rId3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a/webpagetest.org/docs/private-instances" TargetMode="External"/><Relationship Id="rId4" Type="http://schemas.openxmlformats.org/officeDocument/2006/relationships/hyperlink" Target="https://sites.google.com/a/webpagetest.org/docs/private-instances/web-page-replay" TargetMode="External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chart" Target="../charts/chart1.xml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png"/><Relationship Id="rId7" Type="http://schemas.openxmlformats.org/officeDocument/2006/relationships/hyperlink" Target="https://adblockplus.org/blog/100-million-users-100-million-thank-yous" TargetMode="External"/><Relationship Id="rId8" Type="http://schemas.openxmlformats.org/officeDocument/2006/relationships/hyperlink" Target="http://i.imgur.com/IG8oVar.png" TargetMode="External"/><Relationship Id="rId9" Type="http://schemas.openxmlformats.org/officeDocument/2006/relationships/hyperlink" Target="https://chrome.google.com/webstore/category/popular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39.jp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6.jp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hyperlink" Target="https://downloads.pagefair.com/wp-content/uploads/2016/05/2015_report-the_cost_of_ad_blocking.pdf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3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easylist.github.io/easylist/easylist.txt" TargetMode="External"/><Relationship Id="rId4" Type="http://schemas.openxmlformats.org/officeDocument/2006/relationships/hyperlink" Target="https://easylist-downloads.adblockplus.org/exceptionrules.txt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kkumar@instartlogic.com" TargetMode="External"/><Relationship Id="rId4" Type="http://schemas.openxmlformats.org/officeDocument/2006/relationships/hyperlink" Target="https://twitter.com/kkumar86" TargetMode="External"/><Relationship Id="rId5" Type="http://schemas.openxmlformats.org/officeDocument/2006/relationships/hyperlink" Target="https://www.linkedin.com/in/kkumar86" TargetMode="External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hyperlink" Target="https://downloads.pagefair.com/wp-content/uploads/2016/05/2015_report-the_cost_of_ad_blocking.pdf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20.jp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hyperlink" Target="http://adforads.com/category_images/website.jpg" TargetMode="External"/><Relationship Id="rId9" Type="http://schemas.openxmlformats.org/officeDocument/2006/relationships/hyperlink" Target="https://www.digitalmusicnews.com/wp-content/uploads/2015/11/adblocklogo.png" TargetMode="External"/><Relationship Id="rId10" Type="http://schemas.openxmlformats.org/officeDocument/2006/relationships/hyperlink" Target="http://findicons.com/files/icons/1579/devine/256/list.pn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hyperlink" Target="https://twitter.com/inspiredlabs/status/743037699561492480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noProof="0" dirty="0" smtClean="0"/>
              <a:t>Karan Kumar	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618431" y="4390995"/>
            <a:ext cx="3874966" cy="357604"/>
          </a:xfrm>
        </p:spPr>
        <p:txBody>
          <a:bodyPr/>
          <a:lstStyle/>
          <a:p>
            <a:r>
              <a:rPr lang="en-US" i="1" dirty="0"/>
              <a:t>Technical Lead Performance Engineering</a:t>
            </a:r>
          </a:p>
          <a:p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fld id="{99588C36-B04F-6543-8E52-205C3D903835}" type="datetime4">
              <a:rPr lang="en-US" noProof="0" smtClean="0">
                <a:latin typeface="Trebuchet MS Bold" charset="0"/>
                <a:ea typeface="Trebuchet MS Bold" charset="0"/>
                <a:cs typeface="Trebuchet MS Bold" charset="0"/>
              </a:rPr>
              <a:t>June 21, 2016</a:t>
            </a:fld>
            <a:endParaRPr lang="en-US" noProof="0" dirty="0">
              <a:latin typeface="Trebuchet MS Bold" charset="0"/>
              <a:ea typeface="Trebuchet MS Bold" charset="0"/>
              <a:cs typeface="Trebuchet MS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62128" y="261207"/>
            <a:ext cx="8488670" cy="2583534"/>
          </a:xfrm>
        </p:spPr>
        <p:txBody>
          <a:bodyPr/>
          <a:lstStyle/>
          <a:p>
            <a:pPr algn="ctr"/>
            <a:r>
              <a:rPr lang="en-US" sz="5252" b="0" dirty="0"/>
              <a:t>Measuring Ad </a:t>
            </a:r>
            <a:r>
              <a:rPr lang="en-US" sz="5252" b="0" dirty="0"/>
              <a:t>Blocker’s </a:t>
            </a:r>
            <a:r>
              <a:rPr lang="en-US" sz="5252" b="0" dirty="0"/>
              <a:t>impact on </a:t>
            </a:r>
            <a:endParaRPr lang="en-US" sz="5252" b="0" dirty="0"/>
          </a:p>
          <a:p>
            <a:pPr algn="ctr"/>
            <a:r>
              <a:rPr lang="en-US" sz="5252" b="0" dirty="0"/>
              <a:t>Site Performance</a:t>
            </a:r>
            <a:r>
              <a:rPr lang="en-US" sz="5252" b="0" dirty="0"/>
              <a:t/>
            </a:r>
            <a:br>
              <a:rPr lang="en-US" sz="5252" b="0" dirty="0"/>
            </a:br>
            <a:endParaRPr lang="en-US" sz="5252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64" y="4345496"/>
            <a:ext cx="1672900" cy="44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564" y="748146"/>
            <a:ext cx="4606107" cy="32685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Impact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9790" y="4711072"/>
            <a:ext cx="722697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Source: </a:t>
            </a:r>
            <a:r>
              <a:rPr lang="en-US" sz="750" dirty="0">
                <a:hlinkClick r:id="rId4"/>
              </a:rPr>
              <a:t>https://twitter.com/WalterStephanie/status/742979562049548289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3574509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1809" y="1485901"/>
            <a:ext cx="591502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i="1" dirty="0"/>
              <a:t>“”The results: For a number of websites that contained mobile ads with a lot of data, web page data sizes decreased significantly and load times accelerated enormously with ad blockers turned on.””</a:t>
            </a:r>
          </a:p>
          <a:p>
            <a:r>
              <a:rPr lang="en-US" sz="2250" i="1" dirty="0">
                <a:hlinkClick r:id="rId3"/>
              </a:rPr>
              <a:t>NY Times Oct 1</a:t>
            </a:r>
            <a:r>
              <a:rPr lang="en-US" sz="2250" i="1" baseline="30000" dirty="0">
                <a:hlinkClick r:id="rId3"/>
              </a:rPr>
              <a:t>st</a:t>
            </a:r>
            <a:r>
              <a:rPr lang="en-US" sz="2250" i="1" dirty="0">
                <a:hlinkClick r:id="rId3"/>
              </a:rPr>
              <a:t> 2015</a:t>
            </a:r>
            <a:r>
              <a:rPr lang="en-US" sz="2250" i="1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Impact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9790" y="4711072"/>
            <a:ext cx="722697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Source: </a:t>
            </a:r>
            <a:r>
              <a:rPr lang="en-US" sz="750" dirty="0">
                <a:hlinkClick r:id="rId3"/>
              </a:rPr>
              <a:t>http://www.nytimes.com/2015/10/01/technology/personaltech/ad-blockers-mobile-iphone-browsers.html?_r=1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8483424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1809" y="1485900"/>
            <a:ext cx="591502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50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Impact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9790" y="4711072"/>
            <a:ext cx="722697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Source: </a:t>
            </a:r>
            <a:r>
              <a:rPr lang="en-US" sz="750" dirty="0">
                <a:hlinkClick r:id="rId3"/>
              </a:rPr>
              <a:t>http://rigor.com/blog/2016/06/ad-blocking-above-all-else</a:t>
            </a:r>
            <a:endParaRPr lang="en-US" sz="750" dirty="0"/>
          </a:p>
        </p:txBody>
      </p:sp>
      <p:sp>
        <p:nvSpPr>
          <p:cNvPr id="2" name="TextBox 1"/>
          <p:cNvSpPr txBox="1"/>
          <p:nvPr/>
        </p:nvSpPr>
        <p:spPr>
          <a:xfrm>
            <a:off x="1453350" y="1693655"/>
            <a:ext cx="6231942" cy="92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801" dirty="0"/>
              <a:t>“Above </a:t>
            </a:r>
            <a:r>
              <a:rPr lang="en-US" sz="1801" dirty="0"/>
              <a:t>All Else, Ad Blocking is a User </a:t>
            </a:r>
            <a:r>
              <a:rPr lang="en-US" sz="1801" dirty="0"/>
              <a:t>Experience Problem”</a:t>
            </a:r>
            <a:endParaRPr lang="en-US" sz="1801" dirty="0"/>
          </a:p>
          <a:p>
            <a:r>
              <a:rPr lang="en-US" sz="1801" dirty="0">
                <a:hlinkClick r:id="rId3"/>
              </a:rPr>
              <a:t>Rigor: 21</a:t>
            </a:r>
            <a:r>
              <a:rPr lang="en-US" sz="1801" baseline="30000" dirty="0">
                <a:hlinkClick r:id="rId3"/>
              </a:rPr>
              <a:t>th</a:t>
            </a:r>
            <a:r>
              <a:rPr lang="en-US" sz="1801" dirty="0">
                <a:hlinkClick r:id="rId3"/>
              </a:rPr>
              <a:t> June 2016</a:t>
            </a:r>
            <a:br>
              <a:rPr lang="en-US" sz="1801" dirty="0">
                <a:hlinkClick r:id="rId3"/>
              </a:rPr>
            </a:br>
            <a:endParaRPr lang="en-US" sz="1801" dirty="0"/>
          </a:p>
        </p:txBody>
      </p:sp>
    </p:spTree>
    <p:extLst>
      <p:ext uri="{BB962C8B-B14F-4D97-AF65-F5344CB8AC3E}">
        <p14:creationId xmlns:p14="http://schemas.microsoft.com/office/powerpoint/2010/main" val="5348755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971550"/>
            <a:ext cx="29146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624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Extend WebPagetest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8982" y="747671"/>
            <a:ext cx="8677275" cy="395406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Easy to extend </a:t>
            </a:r>
            <a:r>
              <a:rPr lang="en-US" dirty="0" smtClean="0"/>
              <a:t>WebPagetest</a:t>
            </a:r>
            <a:endParaRPr lang="en-US" dirty="0"/>
          </a:p>
          <a:p>
            <a:pPr lvl="1"/>
            <a:r>
              <a:rPr lang="en-US" dirty="0" smtClean="0"/>
              <a:t>Detailed Step-by-Step </a:t>
            </a:r>
            <a:r>
              <a:rPr lang="en-US" dirty="0" smtClean="0">
                <a:hlinkClick r:id="rId2"/>
              </a:rPr>
              <a:t>instructions</a:t>
            </a:r>
            <a:endParaRPr lang="en-US" dirty="0" smtClean="0"/>
          </a:p>
          <a:p>
            <a:r>
              <a:rPr lang="en-US" dirty="0" smtClean="0"/>
              <a:t>Side-by-Side comparison</a:t>
            </a:r>
          </a:p>
          <a:p>
            <a:r>
              <a:rPr lang="en-US" dirty="0" smtClean="0"/>
              <a:t>Multivariate tests</a:t>
            </a:r>
          </a:p>
          <a:p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335" y="911180"/>
            <a:ext cx="3927922" cy="38345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4798335" y="911180"/>
            <a:ext cx="3927922" cy="3834545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42935" fontAlgn="base">
              <a:spcBef>
                <a:spcPct val="0"/>
              </a:spcBef>
              <a:spcAft>
                <a:spcPct val="0"/>
              </a:spcAft>
            </a:pPr>
            <a:endParaRPr lang="en-US" sz="4201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38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Experimental Setup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3363" y="747671"/>
            <a:ext cx="8677275" cy="3954066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hlinkClick r:id="rId3"/>
              </a:rPr>
              <a:t>Private </a:t>
            </a:r>
            <a:r>
              <a:rPr lang="en-US" dirty="0" smtClean="0">
                <a:hlinkClick r:id="rId3"/>
              </a:rPr>
              <a:t>WebPagetest instance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WebPagetest replay</a:t>
            </a:r>
            <a:endParaRPr lang="en-US" dirty="0" smtClean="0"/>
          </a:p>
          <a:p>
            <a:pPr lvl="1"/>
            <a:r>
              <a:rPr lang="en-US" dirty="0" smtClean="0"/>
              <a:t>Record live website and playback</a:t>
            </a:r>
          </a:p>
          <a:p>
            <a:pPr lvl="1"/>
            <a:r>
              <a:rPr lang="en-US" dirty="0" smtClean="0"/>
              <a:t>Reduce outliers (time of day, network, DNS, server load etc.)</a:t>
            </a:r>
          </a:p>
          <a:p>
            <a:pPr lvl="1"/>
            <a:r>
              <a:rPr lang="en-US" dirty="0" smtClean="0"/>
              <a:t>Normalize </a:t>
            </a:r>
            <a:r>
              <a:rPr lang="en-US" dirty="0"/>
              <a:t>the </a:t>
            </a:r>
            <a:r>
              <a:rPr lang="en-US" dirty="0" smtClean="0"/>
              <a:t>results</a:t>
            </a:r>
          </a:p>
          <a:p>
            <a:r>
              <a:rPr lang="en-US" dirty="0"/>
              <a:t>Cable </a:t>
            </a:r>
            <a:r>
              <a:rPr lang="en-US" dirty="0" smtClean="0"/>
              <a:t>connection</a:t>
            </a:r>
          </a:p>
          <a:p>
            <a:r>
              <a:rPr lang="en-US" dirty="0" smtClean="0"/>
              <a:t>Chrome </a:t>
            </a:r>
            <a:r>
              <a:rPr lang="en-US" dirty="0" smtClean="0"/>
              <a:t>51 Browser on </a:t>
            </a:r>
            <a:r>
              <a:rPr lang="en-US" dirty="0" smtClean="0"/>
              <a:t>Windows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600" y="3599683"/>
            <a:ext cx="1248842" cy="1146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46" y="3679428"/>
            <a:ext cx="1022309" cy="1022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930" y="3599683"/>
            <a:ext cx="1022309" cy="1022309"/>
          </a:xfrm>
          <a:prstGeom prst="rect">
            <a:avLst/>
          </a:prstGeom>
        </p:spPr>
      </p:pic>
      <p:sp>
        <p:nvSpPr>
          <p:cNvPr id="2" name="Plus 1"/>
          <p:cNvSpPr/>
          <p:nvPr/>
        </p:nvSpPr>
        <p:spPr>
          <a:xfrm>
            <a:off x="6514238" y="3870617"/>
            <a:ext cx="742362" cy="604591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3" name="TextBox 2"/>
          <p:cNvSpPr txBox="1"/>
          <p:nvPr/>
        </p:nvSpPr>
        <p:spPr>
          <a:xfrm>
            <a:off x="3682371" y="4017413"/>
            <a:ext cx="1081288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1"/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1781018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Example 1</a:t>
            </a:r>
            <a:r>
              <a:rPr lang="en-US" dirty="0" smtClean="0"/>
              <a:t>: </a:t>
            </a:r>
            <a:r>
              <a:rPr lang="en-US" dirty="0"/>
              <a:t>moviemistakes.com</a:t>
            </a: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47" y="709889"/>
            <a:ext cx="4026694" cy="390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173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Example 1</a:t>
            </a:r>
            <a:r>
              <a:rPr lang="en-US" dirty="0" smtClean="0"/>
              <a:t>: </a:t>
            </a:r>
            <a:r>
              <a:rPr lang="en-US" dirty="0"/>
              <a:t>moviemistakes.com</a:t>
            </a: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417" y="756078"/>
            <a:ext cx="4020740" cy="39058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958" y="982791"/>
            <a:ext cx="598048" cy="54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711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Example 1</a:t>
            </a:r>
            <a:r>
              <a:rPr lang="en-US" dirty="0" smtClean="0"/>
              <a:t>: </a:t>
            </a:r>
            <a:r>
              <a:rPr lang="en-US" dirty="0"/>
              <a:t>moviemistakes.com</a:t>
            </a: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2" y="709889"/>
            <a:ext cx="4026694" cy="3905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26" y="685801"/>
            <a:ext cx="4020740" cy="39058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9291" y="1171575"/>
            <a:ext cx="200025" cy="3341946"/>
            <a:chOff x="104774" y="3124200"/>
            <a:chExt cx="533400" cy="8911857"/>
          </a:xfrm>
        </p:grpSpPr>
        <p:sp>
          <p:nvSpPr>
            <p:cNvPr id="6" name="Multiply 5"/>
            <p:cNvSpPr/>
            <p:nvPr/>
          </p:nvSpPr>
          <p:spPr bwMode="auto">
            <a:xfrm>
              <a:off x="104774" y="3124200"/>
              <a:ext cx="533400" cy="457200"/>
            </a:xfrm>
            <a:prstGeom prst="mathMultiply">
              <a:avLst/>
            </a:prstGeom>
            <a:solidFill>
              <a:srgbClr val="FF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35" fontAlgn="base">
                <a:spcBef>
                  <a:spcPct val="0"/>
                </a:spcBef>
                <a:spcAft>
                  <a:spcPct val="0"/>
                </a:spcAft>
              </a:pPr>
              <a:endParaRPr lang="en-US" sz="420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9" name="Multiply 8"/>
            <p:cNvSpPr/>
            <p:nvPr/>
          </p:nvSpPr>
          <p:spPr bwMode="auto">
            <a:xfrm>
              <a:off x="104774" y="4648200"/>
              <a:ext cx="533400" cy="457200"/>
            </a:xfrm>
            <a:prstGeom prst="mathMultiply">
              <a:avLst/>
            </a:prstGeom>
            <a:solidFill>
              <a:srgbClr val="FF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35" fontAlgn="base">
                <a:spcBef>
                  <a:spcPct val="0"/>
                </a:spcBef>
                <a:spcAft>
                  <a:spcPct val="0"/>
                </a:spcAft>
              </a:pPr>
              <a:endParaRPr lang="en-US" sz="420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0" name="Multiply 9"/>
            <p:cNvSpPr/>
            <p:nvPr/>
          </p:nvSpPr>
          <p:spPr bwMode="auto">
            <a:xfrm>
              <a:off x="104774" y="11578857"/>
              <a:ext cx="533400" cy="457200"/>
            </a:xfrm>
            <a:prstGeom prst="mathMultiply">
              <a:avLst/>
            </a:prstGeom>
            <a:solidFill>
              <a:srgbClr val="FF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35" fontAlgn="base">
                <a:spcBef>
                  <a:spcPct val="0"/>
                </a:spcBef>
                <a:spcAft>
                  <a:spcPct val="0"/>
                </a:spcAft>
              </a:pPr>
              <a:endParaRPr lang="en-US" sz="420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" name="Multiply 10"/>
            <p:cNvSpPr/>
            <p:nvPr/>
          </p:nvSpPr>
          <p:spPr bwMode="auto">
            <a:xfrm>
              <a:off x="104774" y="9575616"/>
              <a:ext cx="533400" cy="457200"/>
            </a:xfrm>
            <a:prstGeom prst="mathMultiply">
              <a:avLst/>
            </a:prstGeom>
            <a:solidFill>
              <a:srgbClr val="FF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35" fontAlgn="base">
                <a:spcBef>
                  <a:spcPct val="0"/>
                </a:spcBef>
                <a:spcAft>
                  <a:spcPct val="0"/>
                </a:spcAft>
              </a:pPr>
              <a:endParaRPr lang="en-US" sz="420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2" name="Multiply 11"/>
            <p:cNvSpPr/>
            <p:nvPr/>
          </p:nvSpPr>
          <p:spPr bwMode="auto">
            <a:xfrm>
              <a:off x="104774" y="10054673"/>
              <a:ext cx="533400" cy="457200"/>
            </a:xfrm>
            <a:prstGeom prst="mathMultiply">
              <a:avLst/>
            </a:prstGeom>
            <a:solidFill>
              <a:srgbClr val="FF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35" fontAlgn="base">
                <a:spcBef>
                  <a:spcPct val="0"/>
                </a:spcBef>
                <a:spcAft>
                  <a:spcPct val="0"/>
                </a:spcAft>
              </a:pPr>
              <a:endParaRPr lang="en-US" sz="420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3" name="Multiply 12"/>
            <p:cNvSpPr/>
            <p:nvPr/>
          </p:nvSpPr>
          <p:spPr bwMode="auto">
            <a:xfrm>
              <a:off x="104774" y="10816765"/>
              <a:ext cx="533400" cy="457200"/>
            </a:xfrm>
            <a:prstGeom prst="mathMultiply">
              <a:avLst/>
            </a:prstGeom>
            <a:solidFill>
              <a:srgbClr val="FF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35" fontAlgn="base">
                <a:spcBef>
                  <a:spcPct val="0"/>
                </a:spcBef>
                <a:spcAft>
                  <a:spcPct val="0"/>
                </a:spcAft>
              </a:pPr>
              <a:endParaRPr lang="en-US" sz="420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4" name="Multiply 13"/>
            <p:cNvSpPr/>
            <p:nvPr/>
          </p:nvSpPr>
          <p:spPr bwMode="auto">
            <a:xfrm>
              <a:off x="104774" y="11286020"/>
              <a:ext cx="533400" cy="457200"/>
            </a:xfrm>
            <a:prstGeom prst="mathMultiply">
              <a:avLst/>
            </a:prstGeom>
            <a:solidFill>
              <a:srgbClr val="FF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35" fontAlgn="base">
                <a:spcBef>
                  <a:spcPct val="0"/>
                </a:spcBef>
                <a:spcAft>
                  <a:spcPct val="0"/>
                </a:spcAft>
              </a:pPr>
              <a:endParaRPr lang="en-US" sz="420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5" name="Multiply 14"/>
            <p:cNvSpPr/>
            <p:nvPr/>
          </p:nvSpPr>
          <p:spPr bwMode="auto">
            <a:xfrm>
              <a:off x="104774" y="10995622"/>
              <a:ext cx="533400" cy="457200"/>
            </a:xfrm>
            <a:prstGeom prst="mathMultiply">
              <a:avLst/>
            </a:prstGeom>
            <a:solidFill>
              <a:srgbClr val="FF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35" fontAlgn="base">
                <a:spcBef>
                  <a:spcPct val="0"/>
                </a:spcBef>
                <a:spcAft>
                  <a:spcPct val="0"/>
                </a:spcAft>
              </a:pPr>
              <a:endParaRPr lang="en-US" sz="420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867" y="1159631"/>
            <a:ext cx="598048" cy="54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249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 1: moviemistakes.com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445" y="747671"/>
            <a:ext cx="5912346" cy="396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985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</a:t>
            </a:r>
            <a:r>
              <a:rPr lang="en-US" dirty="0" smtClean="0"/>
              <a:t>Performance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53108" y="1324451"/>
            <a:ext cx="2456657" cy="3006640"/>
            <a:chOff x="388008" y="1900321"/>
            <a:chExt cx="2456657" cy="3006640"/>
          </a:xfrm>
        </p:grpSpPr>
        <p:sp>
          <p:nvSpPr>
            <p:cNvPr id="8" name="TextBox 7"/>
            <p:cNvSpPr txBox="1"/>
            <p:nvPr/>
          </p:nvSpPr>
          <p:spPr>
            <a:xfrm>
              <a:off x="427396" y="4252938"/>
              <a:ext cx="2377883" cy="654023"/>
            </a:xfrm>
            <a:prstGeom prst="rect">
              <a:avLst/>
            </a:prstGeom>
            <a:noFill/>
          </p:spPr>
          <p:txBody>
            <a:bodyPr wrap="none" lIns="68574" tIns="34289" rIns="68574" bIns="34289" rtlCol="0">
              <a:spAutoFit/>
            </a:bodyPr>
            <a:lstStyle/>
            <a:p>
              <a:pPr algn="ctr"/>
              <a:r>
                <a:rPr lang="en-US" sz="2400" dirty="0">
                  <a:latin typeface="Trebuchet MS" panose="020B0603020202020204" pitchFamily="34" charset="0"/>
                  <a:cs typeface="Lucida Grande"/>
                </a:rPr>
                <a:t>Devices</a:t>
              </a:r>
            </a:p>
            <a:p>
              <a:pPr algn="ctr"/>
              <a:r>
                <a:rPr lang="en-US" sz="1400" i="1" dirty="0">
                  <a:latin typeface="Trebuchet MS" panose="020B0603020202020204" pitchFamily="34" charset="0"/>
                  <a:cs typeface="Lucida Grande"/>
                </a:rPr>
                <a:t>Format/capability </a:t>
              </a:r>
              <a:r>
                <a:rPr lang="en-US" sz="1400" i="1" dirty="0">
                  <a:latin typeface="Trebuchet MS" panose="020B0603020202020204" pitchFamily="34" charset="0"/>
                  <a:cs typeface="Lucida Grande"/>
                </a:rPr>
                <a:t>diversity</a:t>
              </a:r>
              <a:endParaRPr lang="en-US" sz="1400" i="1" dirty="0">
                <a:latin typeface="Trebuchet MS" panose="020B0603020202020204" pitchFamily="34" charset="0"/>
                <a:cs typeface="Lucida Grande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08" y="1900321"/>
              <a:ext cx="2456657" cy="233720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231091" y="1225303"/>
            <a:ext cx="2715218" cy="3126822"/>
            <a:chOff x="6278913" y="1780140"/>
            <a:chExt cx="2715217" cy="3126821"/>
          </a:xfrm>
        </p:grpSpPr>
        <p:sp>
          <p:nvSpPr>
            <p:cNvPr id="9" name="TextBox 8"/>
            <p:cNvSpPr txBox="1"/>
            <p:nvPr/>
          </p:nvSpPr>
          <p:spPr>
            <a:xfrm>
              <a:off x="6278913" y="4252938"/>
              <a:ext cx="2715217" cy="654023"/>
            </a:xfrm>
            <a:prstGeom prst="rect">
              <a:avLst/>
            </a:prstGeom>
            <a:noFill/>
          </p:spPr>
          <p:txBody>
            <a:bodyPr wrap="none" lIns="68574" tIns="34289" rIns="68574" bIns="34289" rtlCol="0">
              <a:spAutoFit/>
            </a:bodyPr>
            <a:lstStyle/>
            <a:p>
              <a:pPr algn="ctr"/>
              <a:r>
                <a:rPr lang="en-US" sz="2400" dirty="0">
                  <a:latin typeface="Trebuchet MS" panose="020B0603020202020204" pitchFamily="34" charset="0"/>
                  <a:cs typeface="Lucida Grande"/>
                </a:rPr>
                <a:t>Sophisticated Apps</a:t>
              </a:r>
              <a:endParaRPr lang="en-US" sz="2400" dirty="0">
                <a:latin typeface="Trebuchet MS" panose="020B0603020202020204" pitchFamily="34" charset="0"/>
                <a:cs typeface="Lucida Grande"/>
              </a:endParaRPr>
            </a:p>
            <a:p>
              <a:pPr algn="ctr"/>
              <a:r>
                <a:rPr lang="en-US" sz="1400" i="1" dirty="0">
                  <a:latin typeface="Trebuchet MS" panose="020B0603020202020204" pitchFamily="34" charset="0"/>
                  <a:cs typeface="Lucida Grande"/>
                </a:rPr>
                <a:t>Visual, personalized, complex</a:t>
              </a:r>
              <a:endParaRPr lang="en-US" sz="1400" i="1" dirty="0">
                <a:latin typeface="Trebuchet MS" panose="020B0603020202020204" pitchFamily="34" charset="0"/>
                <a:cs typeface="Lucida Grande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4412" y="1780140"/>
              <a:ext cx="2495300" cy="257756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216069" y="1409976"/>
            <a:ext cx="2468439" cy="2766876"/>
            <a:chOff x="3255341" y="1924642"/>
            <a:chExt cx="2468439" cy="2766876"/>
          </a:xfrm>
        </p:grpSpPr>
        <p:sp>
          <p:nvSpPr>
            <p:cNvPr id="6" name="TextBox 5"/>
            <p:cNvSpPr txBox="1"/>
            <p:nvPr/>
          </p:nvSpPr>
          <p:spPr>
            <a:xfrm>
              <a:off x="3871885" y="4252938"/>
              <a:ext cx="1420891" cy="438580"/>
            </a:xfrm>
            <a:prstGeom prst="rect">
              <a:avLst/>
            </a:prstGeom>
            <a:noFill/>
          </p:spPr>
          <p:txBody>
            <a:bodyPr wrap="none" lIns="68574" tIns="34289" rIns="68574" bIns="34289" rtlCol="0">
              <a:spAutoFit/>
            </a:bodyPr>
            <a:lstStyle/>
            <a:p>
              <a:pPr algn="ctr"/>
              <a:r>
                <a:rPr lang="en-US" sz="2400" dirty="0">
                  <a:latin typeface="Trebuchet MS" panose="020B0603020202020204" pitchFamily="34" charset="0"/>
                  <a:cs typeface="Lucida Grande"/>
                </a:rPr>
                <a:t>Networks</a:t>
              </a:r>
              <a:endParaRPr lang="en-US" sz="2400" dirty="0">
                <a:latin typeface="Trebuchet MS" panose="020B0603020202020204" pitchFamily="34" charset="0"/>
                <a:cs typeface="Lucida Grande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255341" y="1924642"/>
              <a:ext cx="2468439" cy="2288559"/>
              <a:chOff x="3255341" y="1583524"/>
              <a:chExt cx="2468439" cy="2288559"/>
            </a:xfrm>
          </p:grpSpPr>
          <p:graphicFrame>
            <p:nvGraphicFramePr>
              <p:cNvPr id="3" name="Chart 2"/>
              <p:cNvGraphicFramePr/>
              <p:nvPr>
                <p:extLst/>
              </p:nvPr>
            </p:nvGraphicFramePr>
            <p:xfrm>
              <a:off x="3470396" y="1583524"/>
              <a:ext cx="2253384" cy="228855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0" name="Rectangle 9"/>
              <p:cNvSpPr/>
              <p:nvPr/>
            </p:nvSpPr>
            <p:spPr>
              <a:xfrm>
                <a:off x="3937000" y="1967722"/>
                <a:ext cx="222250" cy="15681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260850" y="1967722"/>
                <a:ext cx="222250" cy="15681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587875" y="1967722"/>
                <a:ext cx="222250" cy="15681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 </a:t>
                </a:r>
                <a:endParaRPr lang="en-US" sz="2400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926635" y="1967722"/>
                <a:ext cx="222250" cy="15681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260975" y="1967722"/>
                <a:ext cx="222250" cy="15681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 rot="16200000">
                <a:off x="2871421" y="2651963"/>
                <a:ext cx="102944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Lucida Grande"/>
                    <a:cs typeface="Lucida Grande"/>
                  </a:rPr>
                  <a:t>Latency </a:t>
                </a:r>
                <a:r>
                  <a:rPr lang="en-US" sz="1050" i="1" dirty="0">
                    <a:latin typeface="Lucida Grande"/>
                    <a:cs typeface="Lucida Grande"/>
                  </a:rPr>
                  <a:t>(</a:t>
                </a:r>
                <a:r>
                  <a:rPr lang="en-US" sz="1050" i="1" dirty="0" err="1">
                    <a:latin typeface="Lucida Grande"/>
                    <a:cs typeface="Lucida Grande"/>
                  </a:rPr>
                  <a:t>ms</a:t>
                </a:r>
                <a:r>
                  <a:rPr lang="en-US" sz="1050" i="1" dirty="0">
                    <a:latin typeface="Lucida Grande"/>
                    <a:cs typeface="Lucida Grande"/>
                  </a:rPr>
                  <a:t>)</a:t>
                </a:r>
                <a:endParaRPr lang="en-US" sz="1100" i="1" dirty="0">
                  <a:latin typeface="Lucida Grande"/>
                  <a:cs typeface="Lucida Grande"/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 flipV="1">
                <a:off x="3386144" y="1957402"/>
                <a:ext cx="1" cy="352116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2918" y="2595230"/>
                <a:ext cx="913400" cy="6299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68430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 1: moviemistakes.com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81" y="747671"/>
            <a:ext cx="6176874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514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Example 1</a:t>
            </a:r>
            <a:r>
              <a:rPr lang="en-US" dirty="0" smtClean="0"/>
              <a:t>: </a:t>
            </a:r>
            <a:r>
              <a:rPr lang="en-US" dirty="0"/>
              <a:t>moviemistakes.com</a:t>
            </a: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747671"/>
            <a:ext cx="5915025" cy="390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495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Example </a:t>
            </a:r>
            <a:r>
              <a:rPr lang="en-US" dirty="0" smtClean="0"/>
              <a:t>1: </a:t>
            </a:r>
            <a:r>
              <a:rPr lang="en-US" dirty="0"/>
              <a:t>moviemistakes.com</a:t>
            </a: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03" y="747671"/>
            <a:ext cx="5597631" cy="385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554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 2: apple.com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635" y="747671"/>
            <a:ext cx="4314825" cy="390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938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 2: apple.com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2" y="685800"/>
            <a:ext cx="4314825" cy="3904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22" y="685800"/>
            <a:ext cx="4103344" cy="39042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19" y="885123"/>
            <a:ext cx="598048" cy="5490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818" y="4639867"/>
            <a:ext cx="4127801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1" dirty="0"/>
              <a:t>No </a:t>
            </a:r>
            <a:r>
              <a:rPr lang="en-US" sz="1801"/>
              <a:t>requests were blocked</a:t>
            </a:r>
          </a:p>
        </p:txBody>
      </p:sp>
    </p:spTree>
    <p:extLst>
      <p:ext uri="{BB962C8B-B14F-4D97-AF65-F5344CB8AC3E}">
        <p14:creationId xmlns:p14="http://schemas.microsoft.com/office/powerpoint/2010/main" val="1186687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 2: apple.com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93" y="742951"/>
            <a:ext cx="5629275" cy="39624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3133512" y="685801"/>
            <a:ext cx="942975" cy="401957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42935" fontAlgn="base">
              <a:spcBef>
                <a:spcPct val="0"/>
              </a:spcBef>
              <a:spcAft>
                <a:spcPct val="0"/>
              </a:spcAft>
            </a:pPr>
            <a:endParaRPr lang="en-US" sz="4201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905" y="978137"/>
            <a:ext cx="598048" cy="54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538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 2: apple.com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31" y="753666"/>
            <a:ext cx="579757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84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 2: apple.com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54" y="810816"/>
            <a:ext cx="5432729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25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 2: apple.com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89" y="753666"/>
            <a:ext cx="558865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417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Example 3: parents.fr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18" y="753666"/>
            <a:ext cx="4114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530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Popular browser extensions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459" y="2921334"/>
            <a:ext cx="3940797" cy="768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03" y="978727"/>
            <a:ext cx="3827526" cy="8043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3434" y="2746549"/>
            <a:ext cx="802719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250" b="1" dirty="0"/>
              <a:t>&gt; </a:t>
            </a:r>
            <a:r>
              <a:rPr lang="en-US" sz="2250" b="1" dirty="0"/>
              <a:t>500 </a:t>
            </a:r>
            <a:r>
              <a:rPr lang="en-US" sz="2250" b="1" dirty="0"/>
              <a:t>million downloads</a:t>
            </a:r>
          </a:p>
          <a:p>
            <a:pPr algn="l"/>
            <a:r>
              <a:rPr lang="en-US" sz="2250" b="1" dirty="0"/>
              <a:t>&gt; 200M + active users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173" y="1796517"/>
            <a:ext cx="3690986" cy="812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4" y="874869"/>
            <a:ext cx="3556065" cy="14816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43126" y="3635500"/>
            <a:ext cx="3286124" cy="611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76" dirty="0"/>
              <a:t>100M + active users</a:t>
            </a:r>
          </a:p>
          <a:p>
            <a:r>
              <a:rPr lang="en-US" sz="1501" dirty="0">
                <a:hlinkClick r:id="rId7"/>
              </a:rPr>
              <a:t>Adblock Plus blog</a:t>
            </a:r>
            <a:r>
              <a:rPr lang="en-US" sz="1501" dirty="0"/>
              <a:t>, 9</a:t>
            </a:r>
            <a:r>
              <a:rPr lang="en-US" sz="1501" baseline="30000" dirty="0"/>
              <a:t>th</a:t>
            </a:r>
            <a:r>
              <a:rPr lang="en-US" sz="1501" dirty="0"/>
              <a:t> May 2016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3434" y="4743046"/>
            <a:ext cx="72269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hlinkClick r:id="rId8"/>
              </a:rPr>
              <a:t>http://i.imgur.com/IG8oVar.png</a:t>
            </a:r>
            <a:endParaRPr lang="en-US" sz="750" dirty="0"/>
          </a:p>
          <a:p>
            <a:r>
              <a:rPr lang="en-US" sz="750" dirty="0">
                <a:hlinkClick r:id="rId9"/>
              </a:rPr>
              <a:t>https://chrome.google.com/webstore/category/popular</a:t>
            </a:r>
            <a:endParaRPr lang="en-US" sz="750" dirty="0"/>
          </a:p>
          <a:p>
            <a:endParaRPr lang="en-US" sz="750" dirty="0"/>
          </a:p>
          <a:p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00383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Example 3: parents.fr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523" y="854236"/>
            <a:ext cx="4192191" cy="3886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54" y="954182"/>
            <a:ext cx="598048" cy="54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43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Example 3: parents.fr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65" y="796102"/>
            <a:ext cx="4192191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796102"/>
            <a:ext cx="4114800" cy="3886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5548" y="1337350"/>
            <a:ext cx="206574" cy="2971040"/>
            <a:chOff x="269874" y="3276508"/>
            <a:chExt cx="550863" cy="7922774"/>
          </a:xfrm>
        </p:grpSpPr>
        <p:sp>
          <p:nvSpPr>
            <p:cNvPr id="8" name="Multiply 7"/>
            <p:cNvSpPr/>
            <p:nvPr/>
          </p:nvSpPr>
          <p:spPr bwMode="auto">
            <a:xfrm>
              <a:off x="276225" y="3276508"/>
              <a:ext cx="533400" cy="457200"/>
            </a:xfrm>
            <a:prstGeom prst="mathMultiply">
              <a:avLst/>
            </a:prstGeom>
            <a:solidFill>
              <a:srgbClr val="FF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35" fontAlgn="base">
                <a:spcBef>
                  <a:spcPct val="0"/>
                </a:spcBef>
                <a:spcAft>
                  <a:spcPct val="0"/>
                </a:spcAft>
              </a:pPr>
              <a:endParaRPr lang="en-US" sz="420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9" name="Multiply 8"/>
            <p:cNvSpPr/>
            <p:nvPr/>
          </p:nvSpPr>
          <p:spPr bwMode="auto">
            <a:xfrm>
              <a:off x="273050" y="3517326"/>
              <a:ext cx="533400" cy="457200"/>
            </a:xfrm>
            <a:prstGeom prst="mathMultiply">
              <a:avLst/>
            </a:prstGeom>
            <a:solidFill>
              <a:srgbClr val="FF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35" fontAlgn="base">
                <a:spcBef>
                  <a:spcPct val="0"/>
                </a:spcBef>
                <a:spcAft>
                  <a:spcPct val="0"/>
                </a:spcAft>
              </a:pPr>
              <a:endParaRPr lang="en-US" sz="420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" name="Multiply 10"/>
            <p:cNvSpPr/>
            <p:nvPr/>
          </p:nvSpPr>
          <p:spPr bwMode="auto">
            <a:xfrm>
              <a:off x="287337" y="6851754"/>
              <a:ext cx="533400" cy="457200"/>
            </a:xfrm>
            <a:prstGeom prst="mathMultiply">
              <a:avLst/>
            </a:prstGeom>
            <a:solidFill>
              <a:srgbClr val="FF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35" fontAlgn="base">
                <a:spcBef>
                  <a:spcPct val="0"/>
                </a:spcBef>
                <a:spcAft>
                  <a:spcPct val="0"/>
                </a:spcAft>
              </a:pPr>
              <a:endParaRPr lang="en-US" sz="420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2" name="Multiply 11"/>
            <p:cNvSpPr/>
            <p:nvPr/>
          </p:nvSpPr>
          <p:spPr bwMode="auto">
            <a:xfrm>
              <a:off x="287337" y="7075937"/>
              <a:ext cx="533400" cy="457200"/>
            </a:xfrm>
            <a:prstGeom prst="mathMultiply">
              <a:avLst/>
            </a:prstGeom>
            <a:solidFill>
              <a:srgbClr val="FF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35" fontAlgn="base">
                <a:spcBef>
                  <a:spcPct val="0"/>
                </a:spcBef>
                <a:spcAft>
                  <a:spcPct val="0"/>
                </a:spcAft>
              </a:pPr>
              <a:endParaRPr lang="en-US" sz="420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3" name="Multiply 12"/>
            <p:cNvSpPr/>
            <p:nvPr/>
          </p:nvSpPr>
          <p:spPr bwMode="auto">
            <a:xfrm>
              <a:off x="269874" y="7436691"/>
              <a:ext cx="533400" cy="457200"/>
            </a:xfrm>
            <a:prstGeom prst="mathMultiply">
              <a:avLst/>
            </a:prstGeom>
            <a:solidFill>
              <a:srgbClr val="FF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35" fontAlgn="base">
                <a:spcBef>
                  <a:spcPct val="0"/>
                </a:spcBef>
                <a:spcAft>
                  <a:spcPct val="0"/>
                </a:spcAft>
              </a:pPr>
              <a:endParaRPr lang="en-US" sz="420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4" name="Multiply 13"/>
            <p:cNvSpPr/>
            <p:nvPr/>
          </p:nvSpPr>
          <p:spPr bwMode="auto">
            <a:xfrm>
              <a:off x="287337" y="9665551"/>
              <a:ext cx="533400" cy="457200"/>
            </a:xfrm>
            <a:prstGeom prst="mathMultiply">
              <a:avLst/>
            </a:prstGeom>
            <a:solidFill>
              <a:srgbClr val="FF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35" fontAlgn="base">
                <a:spcBef>
                  <a:spcPct val="0"/>
                </a:spcBef>
                <a:spcAft>
                  <a:spcPct val="0"/>
                </a:spcAft>
              </a:pPr>
              <a:endParaRPr lang="en-US" sz="420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5" name="Multiply 14"/>
            <p:cNvSpPr/>
            <p:nvPr/>
          </p:nvSpPr>
          <p:spPr bwMode="auto">
            <a:xfrm>
              <a:off x="287337" y="10742082"/>
              <a:ext cx="533400" cy="457200"/>
            </a:xfrm>
            <a:prstGeom prst="mathMultiply">
              <a:avLst/>
            </a:prstGeom>
            <a:solidFill>
              <a:srgbClr val="FF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35" fontAlgn="base">
                <a:spcBef>
                  <a:spcPct val="0"/>
                </a:spcBef>
                <a:spcAft>
                  <a:spcPct val="0"/>
                </a:spcAft>
              </a:pPr>
              <a:endParaRPr lang="en-US" sz="420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6" name="Multiply 15"/>
            <p:cNvSpPr/>
            <p:nvPr/>
          </p:nvSpPr>
          <p:spPr bwMode="auto">
            <a:xfrm>
              <a:off x="287337" y="8779432"/>
              <a:ext cx="533400" cy="457200"/>
            </a:xfrm>
            <a:prstGeom prst="mathMultiply">
              <a:avLst/>
            </a:prstGeom>
            <a:solidFill>
              <a:srgbClr val="FF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35" fontAlgn="base">
                <a:spcBef>
                  <a:spcPct val="0"/>
                </a:spcBef>
                <a:spcAft>
                  <a:spcPct val="0"/>
                </a:spcAft>
              </a:pPr>
              <a:endParaRPr lang="en-US" sz="420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54" y="954182"/>
            <a:ext cx="598048" cy="54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297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 3: parents.fr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86306" y="818555"/>
            <a:ext cx="5413323" cy="4049720"/>
            <a:chOff x="1813957" y="735175"/>
            <a:chExt cx="7215884" cy="539822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957" y="4635979"/>
              <a:ext cx="7215884" cy="137124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523" y="735175"/>
              <a:ext cx="7193318" cy="372225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4951709" y="735176"/>
              <a:ext cx="1295063" cy="5398220"/>
            </a:xfrm>
            <a:prstGeom prst="rect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35" fontAlgn="base">
                <a:spcBef>
                  <a:spcPct val="0"/>
                </a:spcBef>
                <a:spcAft>
                  <a:spcPct val="0"/>
                </a:spcAft>
              </a:pPr>
              <a:endParaRPr lang="en-US" sz="420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972" y="1024644"/>
            <a:ext cx="598048" cy="54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87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Example 3: parents.fr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1" y="767358"/>
            <a:ext cx="5650661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702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Example 3: parents.fr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6" y="848321"/>
            <a:ext cx="5238893" cy="36290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011034" y="3429223"/>
            <a:ext cx="441816" cy="52320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1900066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Example 3: parents.fr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145" y="747671"/>
            <a:ext cx="5038947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71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 4: etsy.com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943" y="781604"/>
            <a:ext cx="3943350" cy="382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75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 4: etsy.com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46" y="747671"/>
            <a:ext cx="3963590" cy="3824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722" y="966510"/>
            <a:ext cx="598048" cy="54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16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 4: etsy.com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6" y="747671"/>
            <a:ext cx="3963590" cy="3824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6" y="747671"/>
            <a:ext cx="3943350" cy="3824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613" y="885123"/>
            <a:ext cx="598048" cy="54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81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 4: etsy.com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55" y="2920488"/>
            <a:ext cx="5920740" cy="1200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5" y="740949"/>
            <a:ext cx="5829300" cy="20066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4657725" y="628651"/>
            <a:ext cx="942975" cy="3434357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42935" fontAlgn="base">
              <a:spcBef>
                <a:spcPct val="0"/>
              </a:spcBef>
              <a:spcAft>
                <a:spcPct val="0"/>
              </a:spcAft>
            </a:pPr>
            <a:endParaRPr lang="en-US" sz="4201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309" y="802820"/>
            <a:ext cx="598048" cy="54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461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2" y="206432"/>
            <a:ext cx="8677274" cy="4199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981" y="4842741"/>
            <a:ext cx="722697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Source: </a:t>
            </a:r>
            <a:r>
              <a:rPr lang="en-US" sz="750" dirty="0">
                <a:hlinkClick r:id="rId4"/>
              </a:rPr>
              <a:t>https://downloads.pagefair.com/wp-content/uploads/2016/05/2015_report-the_cost_of_ad_blocking.pdf</a:t>
            </a:r>
            <a:endParaRPr lang="en-US" sz="750" dirty="0"/>
          </a:p>
        </p:txBody>
      </p:sp>
      <p:sp>
        <p:nvSpPr>
          <p:cNvPr id="2" name="Rectangle 1"/>
          <p:cNvSpPr/>
          <p:nvPr/>
        </p:nvSpPr>
        <p:spPr>
          <a:xfrm>
            <a:off x="3964726" y="1720091"/>
            <a:ext cx="1267316" cy="1744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7148159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 4: etsy.com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62" y="747671"/>
            <a:ext cx="5776913" cy="396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161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 4: etsy.com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685801"/>
            <a:ext cx="6257925" cy="38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44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marL="0" lvl="1" indent="0" defTabSz="342935">
              <a:spcBef>
                <a:spcPts val="0"/>
              </a:spcBef>
              <a:buClrTx/>
              <a:buNone/>
            </a:pPr>
            <a:endParaRPr lang="en-US" dirty="0" smtClean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 4: etsy.com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839391"/>
            <a:ext cx="722947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770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Summary of examples</a:t>
            </a: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Moviemistakes.com</a:t>
            </a:r>
          </a:p>
          <a:p>
            <a:pPr lvl="1"/>
            <a:r>
              <a:rPr lang="en-US" dirty="0" smtClean="0"/>
              <a:t>Better Speed Index, </a:t>
            </a:r>
            <a:r>
              <a:rPr lang="en-US" dirty="0" smtClean="0"/>
              <a:t>Start Render</a:t>
            </a:r>
          </a:p>
          <a:p>
            <a:r>
              <a:rPr lang="en-US" dirty="0"/>
              <a:t>Parents.fr</a:t>
            </a:r>
          </a:p>
          <a:p>
            <a:pPr lvl="1"/>
            <a:r>
              <a:rPr lang="en-US" dirty="0"/>
              <a:t>Better Speed Index, Worse Start </a:t>
            </a:r>
            <a:r>
              <a:rPr lang="en-US" dirty="0" smtClean="0"/>
              <a:t>Render</a:t>
            </a:r>
            <a:endParaRPr lang="en-US" dirty="0" smtClean="0"/>
          </a:p>
          <a:p>
            <a:r>
              <a:rPr lang="en-US" dirty="0" smtClean="0"/>
              <a:t>Apple.com</a:t>
            </a:r>
          </a:p>
          <a:p>
            <a:pPr lvl="1"/>
            <a:r>
              <a:rPr lang="en-US" dirty="0" smtClean="0"/>
              <a:t>Worse </a:t>
            </a:r>
            <a:r>
              <a:rPr lang="en-US" dirty="0"/>
              <a:t>Speed </a:t>
            </a:r>
            <a:r>
              <a:rPr lang="en-US" dirty="0" smtClean="0"/>
              <a:t>Index, Start Render</a:t>
            </a:r>
          </a:p>
          <a:p>
            <a:r>
              <a:rPr lang="en-US" dirty="0"/>
              <a:t>Etsy.com</a:t>
            </a:r>
          </a:p>
          <a:p>
            <a:pPr lvl="1"/>
            <a:r>
              <a:rPr lang="en-US" dirty="0"/>
              <a:t>Worse Speed Index, Start </a:t>
            </a:r>
            <a:r>
              <a:rPr lang="en-US" dirty="0" smtClean="0"/>
              <a:t>Render</a:t>
            </a:r>
          </a:p>
          <a:p>
            <a:pPr lvl="1"/>
            <a:endParaRPr lang="en-US" dirty="0"/>
          </a:p>
          <a:p>
            <a:r>
              <a:rPr lang="en-US" dirty="0"/>
              <a:t>Higher </a:t>
            </a:r>
            <a:r>
              <a:rPr lang="en-US" dirty="0" smtClean="0"/>
              <a:t>Time </a:t>
            </a:r>
            <a:r>
              <a:rPr lang="en-US" dirty="0"/>
              <a:t>T</a:t>
            </a:r>
            <a:r>
              <a:rPr lang="en-US" dirty="0" smtClean="0"/>
              <a:t>o First Byte</a:t>
            </a:r>
            <a:endParaRPr lang="en-US" dirty="0"/>
          </a:p>
        </p:txBody>
      </p:sp>
      <p:sp>
        <p:nvSpPr>
          <p:cNvPr id="2" name="Down Arrow 1"/>
          <p:cNvSpPr/>
          <p:nvPr/>
        </p:nvSpPr>
        <p:spPr>
          <a:xfrm>
            <a:off x="6394717" y="1057364"/>
            <a:ext cx="1232436" cy="236023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16401749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More Experiments</a:t>
            </a: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2016 Internet Retailer 150 Homepages</a:t>
            </a:r>
          </a:p>
          <a:p>
            <a:r>
              <a:rPr lang="en-US" dirty="0" smtClean="0"/>
              <a:t>2016 Top 100 Media Sites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9100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Internet Retailer 150 Homepages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lvl="1"/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1" y="747671"/>
            <a:ext cx="7202776" cy="403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089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2016 Top 100 Media </a:t>
            </a:r>
            <a:r>
              <a:rPr lang="en-US" dirty="0" smtClean="0"/>
              <a:t>Sites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pPr lvl="1"/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85" y="798719"/>
            <a:ext cx="6657029" cy="384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70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Observations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1577" y="714376"/>
            <a:ext cx="8677275" cy="395406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CPU </a:t>
            </a:r>
            <a:r>
              <a:rPr lang="en-US" dirty="0"/>
              <a:t>cycles for </a:t>
            </a:r>
            <a:r>
              <a:rPr lang="en-US" dirty="0" smtClean="0"/>
              <a:t>blocking </a:t>
            </a:r>
            <a:r>
              <a:rPr lang="en-US" dirty="0"/>
              <a:t>content </a:t>
            </a:r>
            <a:endParaRPr lang="en-US" dirty="0" smtClean="0"/>
          </a:p>
          <a:p>
            <a:r>
              <a:rPr lang="en-US" dirty="0" smtClean="0"/>
              <a:t>Varies by </a:t>
            </a:r>
            <a:r>
              <a:rPr lang="en-US" dirty="0" smtClean="0"/>
              <a:t>industry</a:t>
            </a:r>
            <a:endParaRPr lang="en-US" dirty="0" smtClean="0"/>
          </a:p>
          <a:p>
            <a:r>
              <a:rPr lang="en-US" dirty="0"/>
              <a:t>Huge filter list</a:t>
            </a:r>
          </a:p>
          <a:p>
            <a:pPr lvl="1"/>
            <a:r>
              <a:rPr lang="en-US" dirty="0">
                <a:hlinkClick r:id="rId3"/>
              </a:rPr>
              <a:t>Blocked list </a:t>
            </a:r>
            <a:endParaRPr lang="en-US" dirty="0"/>
          </a:p>
          <a:p>
            <a:pPr lvl="2"/>
            <a:r>
              <a:rPr lang="en-US" dirty="0"/>
              <a:t>580 KB (~1.9 MB)</a:t>
            </a:r>
          </a:p>
          <a:p>
            <a:pPr lvl="1"/>
            <a:r>
              <a:rPr lang="en-US" dirty="0">
                <a:hlinkClick r:id="rId4"/>
              </a:rPr>
              <a:t>Allowed list</a:t>
            </a:r>
            <a:endParaRPr lang="en-US" dirty="0"/>
          </a:p>
          <a:p>
            <a:pPr lvl="2"/>
            <a:r>
              <a:rPr lang="en-US" dirty="0"/>
              <a:t>422 KB (~1.9 MB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User </a:t>
            </a:r>
            <a:r>
              <a:rPr lang="en-US" dirty="0" smtClean="0"/>
              <a:t>experience could be </a:t>
            </a:r>
            <a:r>
              <a:rPr lang="en-US" dirty="0" smtClean="0"/>
              <a:t>worse</a:t>
            </a:r>
            <a:endParaRPr lang="en-US" dirty="0"/>
          </a:p>
          <a:p>
            <a:pPr lvl="2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06547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Takeaways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-82941" y="747671"/>
            <a:ext cx="8677275" cy="3954066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  <a:p>
            <a:pPr lvl="1"/>
            <a:r>
              <a:rPr lang="en-US" dirty="0"/>
              <a:t>Overheads of Ad </a:t>
            </a:r>
            <a:r>
              <a:rPr lang="en-US" dirty="0" smtClean="0"/>
              <a:t>blocker's</a:t>
            </a:r>
          </a:p>
          <a:p>
            <a:pPr lvl="1"/>
            <a:r>
              <a:rPr lang="en-US" dirty="0"/>
              <a:t>Benefit from blocking content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performance </a:t>
            </a:r>
            <a:r>
              <a:rPr lang="en-US" dirty="0" smtClean="0"/>
              <a:t>!= </a:t>
            </a:r>
            <a:r>
              <a:rPr lang="en-US" dirty="0" smtClean="0"/>
              <a:t>universal</a:t>
            </a:r>
            <a:endParaRPr lang="en-US" dirty="0" smtClean="0"/>
          </a:p>
          <a:p>
            <a:pPr lvl="1"/>
            <a:r>
              <a:rPr lang="en-US" dirty="0"/>
              <a:t>Invest in tooling</a:t>
            </a:r>
            <a:endParaRPr lang="en-US" dirty="0" smtClean="0"/>
          </a:p>
          <a:p>
            <a:pPr lvl="1"/>
            <a:r>
              <a:rPr lang="en-US" dirty="0" smtClean="0"/>
              <a:t>Measure </a:t>
            </a:r>
            <a:r>
              <a:rPr lang="en-US" dirty="0" smtClean="0"/>
              <a:t>it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983306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00690" y="2366793"/>
            <a:ext cx="4064366" cy="2376254"/>
          </a:xfrm>
        </p:spPr>
        <p:txBody>
          <a:bodyPr>
            <a:noAutofit/>
          </a:bodyPr>
          <a:lstStyle/>
          <a:p>
            <a:endParaRPr lang="en-US" sz="1125" dirty="0"/>
          </a:p>
          <a:p>
            <a:r>
              <a:rPr lang="en-US" sz="1125" dirty="0"/>
              <a:t>Karan Kumar</a:t>
            </a:r>
          </a:p>
          <a:p>
            <a:endParaRPr lang="en-US" sz="1125" dirty="0"/>
          </a:p>
          <a:p>
            <a:r>
              <a:rPr lang="en-US" sz="1125" dirty="0">
                <a:solidFill>
                  <a:schemeClr val="tx1"/>
                </a:solidFill>
                <a:hlinkClick r:id="rId3"/>
              </a:rPr>
              <a:t>kkumar@instartlogic.com</a:t>
            </a:r>
            <a:endParaRPr lang="en-US" sz="1125" dirty="0">
              <a:solidFill>
                <a:schemeClr val="tx1"/>
              </a:solidFill>
            </a:endParaRPr>
          </a:p>
          <a:p>
            <a:r>
              <a:rPr lang="en-US" sz="1125" dirty="0">
                <a:hlinkClick r:id="rId4"/>
              </a:rPr>
              <a:t>@</a:t>
            </a:r>
            <a:r>
              <a:rPr lang="en-US" sz="1125" u="sng" dirty="0">
                <a:hlinkClick r:id="rId4"/>
              </a:rPr>
              <a:t>kkumar86</a:t>
            </a:r>
            <a:endParaRPr lang="en-US" sz="1125" u="sng" dirty="0"/>
          </a:p>
          <a:p>
            <a:r>
              <a:rPr lang="en-US" sz="1125" dirty="0">
                <a:hlinkClick r:id="rId5"/>
              </a:rPr>
              <a:t>https</a:t>
            </a:r>
            <a:r>
              <a:rPr lang="en-US" sz="1125" dirty="0">
                <a:hlinkClick r:id="rId5"/>
              </a:rPr>
              <a:t>://www.linkedin.com/in/kkumar86</a:t>
            </a:r>
            <a:endParaRPr lang="en-US" sz="1125" dirty="0"/>
          </a:p>
          <a:p>
            <a:endParaRPr lang="en-US" sz="1125" dirty="0"/>
          </a:p>
          <a:p>
            <a:endParaRPr lang="en-US" sz="1125" dirty="0"/>
          </a:p>
          <a:p>
            <a:r>
              <a:rPr lang="en-US" sz="1125" dirty="0"/>
              <a:t>          </a:t>
            </a:r>
          </a:p>
          <a:p>
            <a:r>
              <a:rPr lang="en-US" sz="1125" dirty="0"/>
              <a:t>           BOOTH </a:t>
            </a:r>
            <a:r>
              <a:rPr lang="en-US" sz="1125" dirty="0"/>
              <a:t>@ 215</a:t>
            </a:r>
          </a:p>
          <a:p>
            <a:endParaRPr lang="en-US" sz="1125" dirty="0">
              <a:solidFill>
                <a:schemeClr val="tx1"/>
              </a:solidFill>
            </a:endParaRPr>
          </a:p>
          <a:p>
            <a:endParaRPr lang="en-US" sz="1125" dirty="0">
              <a:solidFill>
                <a:schemeClr val="tx1"/>
              </a:solidFill>
            </a:endParaRPr>
          </a:p>
          <a:p>
            <a:endParaRPr lang="en-US" sz="1125" dirty="0">
              <a:solidFill>
                <a:schemeClr val="tx2"/>
              </a:solidFill>
            </a:endParaRPr>
          </a:p>
          <a:p>
            <a:endParaRPr lang="en-US" sz="1125" dirty="0"/>
          </a:p>
        </p:txBody>
      </p:sp>
    </p:spTree>
    <p:extLst>
      <p:ext uri="{BB962C8B-B14F-4D97-AF65-F5344CB8AC3E}">
        <p14:creationId xmlns:p14="http://schemas.microsoft.com/office/powerpoint/2010/main" val="144572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2" y="135500"/>
            <a:ext cx="7770019" cy="43587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981" y="4842741"/>
            <a:ext cx="722697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Source: </a:t>
            </a:r>
            <a:r>
              <a:rPr lang="en-US" sz="750" dirty="0">
                <a:hlinkClick r:id="rId4"/>
              </a:rPr>
              <a:t>https://downloads.pagefair.com/wp-content/uploads/2016/05/2015_report-the_cost_of_ad_blocking.pdf</a:t>
            </a:r>
            <a:endParaRPr lang="en-US" sz="750" dirty="0"/>
          </a:p>
        </p:txBody>
      </p:sp>
      <p:sp>
        <p:nvSpPr>
          <p:cNvPr id="2" name="Rectangle 1"/>
          <p:cNvSpPr/>
          <p:nvPr/>
        </p:nvSpPr>
        <p:spPr>
          <a:xfrm>
            <a:off x="453445" y="1138752"/>
            <a:ext cx="3592667" cy="5348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2373659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View Blocked Content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640" y="1680655"/>
            <a:ext cx="4384623" cy="2026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3" y="2123568"/>
            <a:ext cx="4149866" cy="11404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2487" y="1150442"/>
            <a:ext cx="3200392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25"/>
              <a:t>Without </a:t>
            </a:r>
            <a:r>
              <a:rPr lang="en-US" sz="2625" dirty="0" err="1"/>
              <a:t>Adblocker</a:t>
            </a:r>
            <a:endParaRPr lang="en-US" sz="2625" dirty="0"/>
          </a:p>
        </p:txBody>
      </p:sp>
      <p:sp>
        <p:nvSpPr>
          <p:cNvPr id="10" name="TextBox 9"/>
          <p:cNvSpPr txBox="1"/>
          <p:nvPr/>
        </p:nvSpPr>
        <p:spPr>
          <a:xfrm>
            <a:off x="5733205" y="1150442"/>
            <a:ext cx="3152058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25" dirty="0" err="1"/>
              <a:t>Adblocker</a:t>
            </a:r>
            <a:endParaRPr lang="en-US" sz="2625" dirty="0"/>
          </a:p>
        </p:txBody>
      </p:sp>
    </p:spTree>
    <p:extLst>
      <p:ext uri="{BB962C8B-B14F-4D97-AF65-F5344CB8AC3E}">
        <p14:creationId xmlns:p14="http://schemas.microsoft.com/office/powerpoint/2010/main" val="10021488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734" y="1173569"/>
            <a:ext cx="3311920" cy="30403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84" y="1452612"/>
            <a:ext cx="2482311" cy="24823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4583" y="948810"/>
            <a:ext cx="2581140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1" dirty="0"/>
              <a:t>BROWSER =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21784" y="926972"/>
            <a:ext cx="2069564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1" dirty="0"/>
              <a:t>EXTENSION =</a:t>
            </a:r>
          </a:p>
        </p:txBody>
      </p:sp>
    </p:spTree>
    <p:extLst>
      <p:ext uri="{BB962C8B-B14F-4D97-AF65-F5344CB8AC3E}">
        <p14:creationId xmlns:p14="http://schemas.microsoft.com/office/powerpoint/2010/main" val="5436437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Bird's-eye view</a:t>
            </a:r>
          </a:p>
        </p:txBody>
      </p:sp>
      <p:cxnSp>
        <p:nvCxnSpPr>
          <p:cNvPr id="15" name="Straight Arrow Connector 14"/>
          <p:cNvCxnSpPr>
            <a:stCxn id="9" idx="2"/>
          </p:cNvCxnSpPr>
          <p:nvPr/>
        </p:nvCxnSpPr>
        <p:spPr bwMode="auto">
          <a:xfrm>
            <a:off x="3405126" y="2667409"/>
            <a:ext cx="876300" cy="496325"/>
          </a:xfrm>
          <a:prstGeom prst="straightConnector1">
            <a:avLst/>
          </a:prstGeom>
          <a:solidFill>
            <a:srgbClr val="BBE0E3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>
            <a:stCxn id="12" idx="2"/>
          </p:cNvCxnSpPr>
          <p:nvPr/>
        </p:nvCxnSpPr>
        <p:spPr bwMode="auto">
          <a:xfrm>
            <a:off x="4792614" y="2674018"/>
            <a:ext cx="20807" cy="294215"/>
          </a:xfrm>
          <a:prstGeom prst="straightConnector1">
            <a:avLst/>
          </a:prstGeom>
          <a:solidFill>
            <a:srgbClr val="BBE0E3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5252975" y="2649933"/>
            <a:ext cx="714375" cy="513802"/>
          </a:xfrm>
          <a:prstGeom prst="straightConnector1">
            <a:avLst/>
          </a:prstGeom>
          <a:solidFill>
            <a:srgbClr val="BBE0E3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73" y="2872360"/>
            <a:ext cx="2981854" cy="1443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045" y="3050510"/>
            <a:ext cx="1184624" cy="1182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50" y="2906834"/>
            <a:ext cx="2882177" cy="125277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138427" y="3139996"/>
            <a:ext cx="2523828" cy="423786"/>
            <a:chOff x="8610600" y="6834058"/>
            <a:chExt cx="6730208" cy="1130097"/>
          </a:xfrm>
        </p:grpSpPr>
        <p:sp>
          <p:nvSpPr>
            <p:cNvPr id="10" name="Right Arrow 9"/>
            <p:cNvSpPr/>
            <p:nvPr/>
          </p:nvSpPr>
          <p:spPr bwMode="auto">
            <a:xfrm>
              <a:off x="8610600" y="7413068"/>
              <a:ext cx="2809650" cy="551087"/>
            </a:xfrm>
            <a:prstGeom prst="rightArrow">
              <a:avLst/>
            </a:prstGeom>
            <a:solidFill>
              <a:srgbClr val="00B05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35" fontAlgn="base">
                <a:spcBef>
                  <a:spcPct val="0"/>
                </a:spcBef>
                <a:spcAft>
                  <a:spcPct val="0"/>
                </a:spcAft>
              </a:pPr>
              <a:endParaRPr lang="en-US" sz="420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39893" y="6834058"/>
              <a:ext cx="6700915" cy="862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1" dirty="0"/>
                <a:t>Content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123396" y="3691131"/>
            <a:ext cx="2699127" cy="426127"/>
            <a:chOff x="8570521" y="8303748"/>
            <a:chExt cx="7197672" cy="1136339"/>
          </a:xfrm>
        </p:grpSpPr>
        <p:sp>
          <p:nvSpPr>
            <p:cNvPr id="24" name="TextBox 23"/>
            <p:cNvSpPr txBox="1"/>
            <p:nvPr/>
          </p:nvSpPr>
          <p:spPr>
            <a:xfrm>
              <a:off x="9067278" y="8303748"/>
              <a:ext cx="6700915" cy="862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1" dirty="0"/>
                <a:t>Ads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570521" y="8780341"/>
              <a:ext cx="3316679" cy="659746"/>
              <a:chOff x="8570521" y="8780341"/>
              <a:chExt cx="3316679" cy="659746"/>
            </a:xfrm>
          </p:grpSpPr>
          <p:sp>
            <p:nvSpPr>
              <p:cNvPr id="26" name="Right Arrow 25"/>
              <p:cNvSpPr/>
              <p:nvPr/>
            </p:nvSpPr>
            <p:spPr bwMode="auto">
              <a:xfrm>
                <a:off x="8570521" y="8863891"/>
                <a:ext cx="3153934" cy="545356"/>
              </a:xfrm>
              <a:prstGeom prst="rightArrow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3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201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22" name="5-Point Star 21"/>
              <p:cNvSpPr/>
              <p:nvPr/>
            </p:nvSpPr>
            <p:spPr bwMode="auto">
              <a:xfrm>
                <a:off x="11196713" y="8780341"/>
                <a:ext cx="690487" cy="659746"/>
              </a:xfrm>
              <a:prstGeom prst="star5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3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201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2795527" y="1232017"/>
            <a:ext cx="4023438" cy="1442003"/>
            <a:chOff x="7696200" y="1746108"/>
            <a:chExt cx="10729169" cy="3845339"/>
          </a:xfrm>
        </p:grpSpPr>
        <p:sp>
          <p:nvSpPr>
            <p:cNvPr id="28" name="TextBox 27"/>
            <p:cNvSpPr txBox="1"/>
            <p:nvPr/>
          </p:nvSpPr>
          <p:spPr>
            <a:xfrm>
              <a:off x="11724454" y="1746108"/>
              <a:ext cx="6700915" cy="862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1"/>
                <a:t>Filter lists</a:t>
              </a:r>
              <a:endParaRPr lang="en-US" sz="1501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4698165" y="2276016"/>
              <a:ext cx="3251200" cy="3251200"/>
              <a:chOff x="14698165" y="2276016"/>
              <a:chExt cx="3251200" cy="325120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8165" y="2276016"/>
                <a:ext cx="3251200" cy="3251200"/>
              </a:xfrm>
              <a:prstGeom prst="rect">
                <a:avLst/>
              </a:prstGeom>
            </p:spPr>
          </p:pic>
          <p:sp>
            <p:nvSpPr>
              <p:cNvPr id="27" name="Smiley Face 26"/>
              <p:cNvSpPr/>
              <p:nvPr/>
            </p:nvSpPr>
            <p:spPr bwMode="auto">
              <a:xfrm>
                <a:off x="15849600" y="3305971"/>
                <a:ext cx="1295399" cy="1058054"/>
              </a:xfrm>
              <a:prstGeom prst="smileyFace">
                <a:avLst/>
              </a:prstGeom>
              <a:solidFill>
                <a:srgbClr val="BBE0E3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3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201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1396165" y="2340247"/>
              <a:ext cx="3251200" cy="3251200"/>
              <a:chOff x="11396165" y="2340247"/>
              <a:chExt cx="3251200" cy="32512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96165" y="2340247"/>
                <a:ext cx="3251200" cy="3251200"/>
              </a:xfrm>
              <a:prstGeom prst="rect">
                <a:avLst/>
              </a:prstGeom>
              <a:noFill/>
            </p:spPr>
          </p:pic>
          <p:sp>
            <p:nvSpPr>
              <p:cNvPr id="2" name="Multiply 1"/>
              <p:cNvSpPr/>
              <p:nvPr/>
            </p:nvSpPr>
            <p:spPr bwMode="auto">
              <a:xfrm>
                <a:off x="11990347" y="2720403"/>
                <a:ext cx="2180135" cy="2542210"/>
              </a:xfrm>
              <a:prstGeom prst="mathMultiply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3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201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7696200" y="2322622"/>
              <a:ext cx="3251200" cy="3251200"/>
              <a:chOff x="7696200" y="2322622"/>
              <a:chExt cx="3251200" cy="32512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6200" y="2322622"/>
                <a:ext cx="3251200" cy="3251200"/>
              </a:xfrm>
              <a:prstGeom prst="rect">
                <a:avLst/>
              </a:prstGeom>
              <a:noFill/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3882" y="2930819"/>
                <a:ext cx="2195835" cy="2034807"/>
              </a:xfrm>
              <a:prstGeom prst="rect">
                <a:avLst/>
              </a:prstGeom>
            </p:spPr>
          </p:pic>
        </p:grpSp>
      </p:grpSp>
      <p:sp>
        <p:nvSpPr>
          <p:cNvPr id="25" name="Right Arrow 24"/>
          <p:cNvSpPr/>
          <p:nvPr/>
        </p:nvSpPr>
        <p:spPr bwMode="auto">
          <a:xfrm>
            <a:off x="5376669" y="3357127"/>
            <a:ext cx="786919" cy="206657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34290" tIns="17145" rIns="34290" bIns="1714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42935" fontAlgn="base">
              <a:spcBef>
                <a:spcPct val="0"/>
              </a:spcBef>
              <a:spcAft>
                <a:spcPct val="0"/>
              </a:spcAft>
            </a:pPr>
            <a:endParaRPr lang="en-US" sz="4201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9790" y="4711072"/>
            <a:ext cx="72269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Source: </a:t>
            </a:r>
            <a:r>
              <a:rPr lang="en-US" sz="750" dirty="0">
                <a:hlinkClick r:id="rId8"/>
              </a:rPr>
              <a:t>http://adforads.com/category_images/website.jpg</a:t>
            </a:r>
            <a:endParaRPr lang="en-US" sz="750" dirty="0"/>
          </a:p>
          <a:p>
            <a:r>
              <a:rPr lang="en-US" sz="750" dirty="0">
                <a:hlinkClick r:id="rId9"/>
              </a:rPr>
              <a:t>https://www.digitalmusicnews.com/wp-content/uploads/2015/11/adblocklogo.png</a:t>
            </a:r>
            <a:endParaRPr lang="en-US" sz="750" dirty="0"/>
          </a:p>
          <a:p>
            <a:r>
              <a:rPr lang="en-US" sz="750" dirty="0">
                <a:hlinkClick r:id="rId10"/>
              </a:rPr>
              <a:t>http://findicons.com/files/icons/1579/devine/256/list.png</a:t>
            </a:r>
            <a:endParaRPr lang="en-US" sz="750" dirty="0"/>
          </a:p>
          <a:p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5024359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4592" y="1824731"/>
            <a:ext cx="7824807" cy="1015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2" dirty="0"/>
              <a:t>Performance Impact ?</a:t>
            </a:r>
          </a:p>
        </p:txBody>
      </p:sp>
    </p:spTree>
    <p:extLst>
      <p:ext uri="{BB962C8B-B14F-4D97-AF65-F5344CB8AC3E}">
        <p14:creationId xmlns:p14="http://schemas.microsoft.com/office/powerpoint/2010/main" val="14801298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0981" y="685801"/>
            <a:ext cx="8677275" cy="3954066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6" y="1319807"/>
            <a:ext cx="6658217" cy="1343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Impact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9790" y="4711072"/>
            <a:ext cx="722697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Source: </a:t>
            </a:r>
            <a:r>
              <a:rPr lang="en-US" sz="750" dirty="0">
                <a:hlinkClick r:id="rId4"/>
              </a:rPr>
              <a:t>https://twitter.com/inspiredlabs/status/743037699561492480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9630653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nstartlogic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5444</TotalTime>
  <Words>1148</Words>
  <Application>Microsoft Macintosh PowerPoint</Application>
  <PresentationFormat>On-screen Show (16:9)</PresentationFormat>
  <Paragraphs>486</Paragraphs>
  <Slides>50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Calibri</vt:lpstr>
      <vt:lpstr>Gill Sans</vt:lpstr>
      <vt:lpstr>Lucida Grande</vt:lpstr>
      <vt:lpstr>Trebuchet MS</vt:lpstr>
      <vt:lpstr>Trebuchet MS Bold</vt:lpstr>
      <vt:lpstr>Trebuchet MS Regular</vt:lpstr>
      <vt:lpstr>Wingdings</vt:lpstr>
      <vt:lpstr>ヒラギノ角ゴ ProN W3</vt:lpstr>
      <vt:lpstr>Arial</vt:lpstr>
      <vt:lpstr>Office Theme</vt:lpstr>
      <vt:lpstr>PowerPoint Presentation</vt:lpstr>
      <vt:lpstr>Web Performance</vt:lpstr>
      <vt:lpstr>Popular browser extensions</vt:lpstr>
      <vt:lpstr>PowerPoint Presentation</vt:lpstr>
      <vt:lpstr>PowerPoint Presentation</vt:lpstr>
      <vt:lpstr>PowerPoint Presentation</vt:lpstr>
      <vt:lpstr>Bird's-eye view</vt:lpstr>
      <vt:lpstr>PowerPoint Presentation</vt:lpstr>
      <vt:lpstr>Performance Impact</vt:lpstr>
      <vt:lpstr>Performance Impact</vt:lpstr>
      <vt:lpstr>Performance Impact</vt:lpstr>
      <vt:lpstr>Performance Impact</vt:lpstr>
      <vt:lpstr>PowerPoint Presentation</vt:lpstr>
      <vt:lpstr>Extend WebPagetest</vt:lpstr>
      <vt:lpstr>Experimental Setup</vt:lpstr>
      <vt:lpstr>Example 1: moviemistakes.com</vt:lpstr>
      <vt:lpstr>Example 1: moviemistakes.com</vt:lpstr>
      <vt:lpstr>Example 1: moviemistakes.com</vt:lpstr>
      <vt:lpstr>Example 1: moviemistakes.com</vt:lpstr>
      <vt:lpstr>Example 1: moviemistakes.com</vt:lpstr>
      <vt:lpstr>Example 1: moviemistakes.com</vt:lpstr>
      <vt:lpstr>Example 1: moviemistakes.com</vt:lpstr>
      <vt:lpstr>Example 2: apple.com</vt:lpstr>
      <vt:lpstr>Example 2: apple.com</vt:lpstr>
      <vt:lpstr>Example 2: apple.com</vt:lpstr>
      <vt:lpstr>Example 2: apple.com</vt:lpstr>
      <vt:lpstr>Example 2: apple.com</vt:lpstr>
      <vt:lpstr>Example 2: apple.com</vt:lpstr>
      <vt:lpstr>Example 3: parents.fr</vt:lpstr>
      <vt:lpstr>Example 3: parents.fr</vt:lpstr>
      <vt:lpstr>Example 3: parents.fr</vt:lpstr>
      <vt:lpstr>Example 3: parents.fr</vt:lpstr>
      <vt:lpstr>Example 3: parents.fr</vt:lpstr>
      <vt:lpstr>Example 3: parents.fr</vt:lpstr>
      <vt:lpstr>Example 3: parents.fr</vt:lpstr>
      <vt:lpstr>Example 4: etsy.com</vt:lpstr>
      <vt:lpstr>Example 4: etsy.com</vt:lpstr>
      <vt:lpstr>Example 4: etsy.com</vt:lpstr>
      <vt:lpstr>Example 4: etsy.com</vt:lpstr>
      <vt:lpstr>Example 4: etsy.com</vt:lpstr>
      <vt:lpstr>Example 4: etsy.com</vt:lpstr>
      <vt:lpstr>Example 4: etsy.com</vt:lpstr>
      <vt:lpstr>Summary of examples</vt:lpstr>
      <vt:lpstr>More Experiments</vt:lpstr>
      <vt:lpstr>2016 Internet Retailer 150 Homepages</vt:lpstr>
      <vt:lpstr>2016 Top 100 Media Sites</vt:lpstr>
      <vt:lpstr>Observations</vt:lpstr>
      <vt:lpstr>Takeaways</vt:lpstr>
      <vt:lpstr>PowerPoint Presentation</vt:lpstr>
      <vt:lpstr>View Blocked Content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 Mac</dc:creator>
  <cp:lastModifiedBy>6503849705</cp:lastModifiedBy>
  <cp:revision>489</cp:revision>
  <dcterms:created xsi:type="dcterms:W3CDTF">2016-06-01T23:25:51Z</dcterms:created>
  <dcterms:modified xsi:type="dcterms:W3CDTF">2016-06-23T03:48:22Z</dcterms:modified>
</cp:coreProperties>
</file>