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5" r:id="rId3"/>
    <p:sldMasterId id="2147483700" r:id="rId4"/>
    <p:sldMasterId id="2147483715" r:id="rId5"/>
    <p:sldMasterId id="2147483722" r:id="rId6"/>
  </p:sldMasterIdLst>
  <p:notesMasterIdLst>
    <p:notesMasterId r:id="rId44"/>
  </p:notesMasterIdLst>
  <p:sldIdLst>
    <p:sldId id="256" r:id="rId7"/>
    <p:sldId id="277" r:id="rId8"/>
    <p:sldId id="287" r:id="rId9"/>
    <p:sldId id="288" r:id="rId10"/>
    <p:sldId id="306" r:id="rId11"/>
    <p:sldId id="285" r:id="rId12"/>
    <p:sldId id="286" r:id="rId13"/>
    <p:sldId id="289" r:id="rId14"/>
    <p:sldId id="312" r:id="rId15"/>
    <p:sldId id="290" r:id="rId16"/>
    <p:sldId id="314" r:id="rId17"/>
    <p:sldId id="310" r:id="rId18"/>
    <p:sldId id="307" r:id="rId19"/>
    <p:sldId id="308" r:id="rId20"/>
    <p:sldId id="313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293" r:id="rId36"/>
    <p:sldId id="330" r:id="rId37"/>
    <p:sldId id="331" r:id="rId38"/>
    <p:sldId id="332" r:id="rId39"/>
    <p:sldId id="333" r:id="rId40"/>
    <p:sldId id="335" r:id="rId41"/>
    <p:sldId id="334" r:id="rId42"/>
    <p:sldId id="284" r:id="rId4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B3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aj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aj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aj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965914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832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975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137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047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184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555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435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874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914400" y="4360737"/>
            <a:ext cx="5029199" cy="4131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0000"/>
              </a:solidFill>
            </a:endParaRPr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688975"/>
            <a:ext cx="6118225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6680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111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34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91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97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21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13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438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42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60864"/>
            <a:ext cx="5486399" cy="413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31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solidFill>
          <a:srgbClr val="F3C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48151" y="2906929"/>
            <a:ext cx="22087696" cy="4259332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584200">
              <a:defRPr sz="12800" cap="all">
                <a:solidFill>
                  <a:srgbClr val="151515"/>
                </a:solidFill>
                <a:latin typeface="+mn-lt"/>
                <a:ea typeface="+mn-ea"/>
                <a:cs typeface="+mn-cs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half" idx="1"/>
          </p:nvPr>
        </p:nvSpPr>
        <p:spPr>
          <a:xfrm>
            <a:off x="1227836" y="7411640"/>
            <a:ext cx="21928328" cy="4259332"/>
          </a:xfrm>
          <a:prstGeom prst="rect">
            <a:avLst/>
          </a:prstGeom>
        </p:spPr>
        <p:txBody>
          <a:bodyPr lIns="71437" tIns="71437" rIns="71437" bIns="71437" anchor="t">
            <a:noAutofit/>
          </a:bodyPr>
          <a:lstStyle>
            <a:lvl1pPr marL="0" indent="0" algn="ctr" defTabSz="584200">
              <a:spcBef>
                <a:spcPts val="0"/>
              </a:spcBef>
              <a:buSzTx/>
              <a:buNone/>
              <a:defRPr sz="7200">
                <a:solidFill>
                  <a:srgbClr val="151515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0" indent="228600" algn="ctr" defTabSz="584200">
              <a:spcBef>
                <a:spcPts val="0"/>
              </a:spcBef>
              <a:buSzTx/>
              <a:buNone/>
              <a:defRPr sz="7200">
                <a:solidFill>
                  <a:srgbClr val="151515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2pPr>
            <a:lvl3pPr marL="0" indent="457200" algn="ctr" defTabSz="584200">
              <a:spcBef>
                <a:spcPts val="0"/>
              </a:spcBef>
              <a:buSzTx/>
              <a:buNone/>
              <a:defRPr sz="7200">
                <a:solidFill>
                  <a:srgbClr val="151515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3pPr>
            <a:lvl4pPr marL="0" indent="685800" algn="ctr" defTabSz="584200">
              <a:spcBef>
                <a:spcPts val="0"/>
              </a:spcBef>
              <a:buSzTx/>
              <a:buNone/>
              <a:defRPr sz="7200">
                <a:solidFill>
                  <a:srgbClr val="151515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4pPr>
            <a:lvl5pPr marL="0" indent="914400" algn="ctr" defTabSz="584200">
              <a:spcBef>
                <a:spcPts val="0"/>
              </a:spcBef>
              <a:buSzTx/>
              <a:buNone/>
              <a:defRPr sz="7200">
                <a:solidFill>
                  <a:srgbClr val="151515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11944743" y="13037343"/>
            <a:ext cx="494514" cy="502335"/>
          </a:xfrm>
          <a:prstGeom prst="rect">
            <a:avLst/>
          </a:prstGeom>
        </p:spPr>
        <p:txBody>
          <a:bodyPr lIns="71437" tIns="71437" rIns="71437" bIns="71437"/>
          <a:lstStyle>
            <a:lvl1pPr algn="r" defTabSz="584200">
              <a:defRPr>
                <a:solidFill>
                  <a:srgbClr val="53535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sz="quarter" idx="13"/>
          </p:nvPr>
        </p:nvSpPr>
        <p:spPr>
          <a:xfrm>
            <a:off x="12709921" y="3911203"/>
            <a:ext cx="7429501" cy="86975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3548062" y="344487"/>
            <a:ext cx="17287876" cy="2567713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584200">
              <a:defRPr sz="12800" cap="all">
                <a:solidFill>
                  <a:srgbClr val="F3CB39"/>
                </a:solidFill>
                <a:latin typeface="+mn-lt"/>
                <a:ea typeface="+mn-ea"/>
                <a:cs typeface="+mn-cs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3318295" y="2934147"/>
            <a:ext cx="8516518" cy="8858251"/>
          </a:xfrm>
          <a:prstGeom prst="rect">
            <a:avLst/>
          </a:prstGeom>
        </p:spPr>
        <p:txBody>
          <a:bodyPr lIns="71437" tIns="71437" rIns="71437" bIns="71437"/>
          <a:lstStyle>
            <a:lvl1pPr marL="675860" indent="-675860" defTabSz="584200">
              <a:spcBef>
                <a:spcPts val="3800"/>
              </a:spcBef>
              <a:buSzPct val="82000"/>
              <a:defRPr sz="7200">
                <a:solidFill>
                  <a:srgbClr val="F3CB3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1122679" indent="-690879" defTabSz="584200">
              <a:spcBef>
                <a:spcPts val="3800"/>
              </a:spcBef>
              <a:buSzPct val="82000"/>
              <a:defRPr sz="6400">
                <a:solidFill>
                  <a:srgbClr val="F3CB3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2pPr>
            <a:lvl3pPr marL="1559277" indent="-695677" defTabSz="584200">
              <a:spcBef>
                <a:spcPts val="3800"/>
              </a:spcBef>
              <a:buSzPct val="82000"/>
              <a:defRPr sz="5800">
                <a:solidFill>
                  <a:srgbClr val="F3CB3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3pPr>
            <a:lvl4pPr marL="2015066" indent="-719666" defTabSz="584200">
              <a:spcBef>
                <a:spcPts val="3800"/>
              </a:spcBef>
              <a:buSzPct val="82000"/>
              <a:defRPr sz="5000">
                <a:solidFill>
                  <a:srgbClr val="F3CB3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4pPr>
            <a:lvl5pPr marL="2446866" indent="-719666" defTabSz="584200">
              <a:spcBef>
                <a:spcPts val="3800"/>
              </a:spcBef>
              <a:buSzPct val="82000"/>
              <a:defRPr sz="4000">
                <a:solidFill>
                  <a:srgbClr val="F3CB3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xfrm>
            <a:off x="20582526" y="13037343"/>
            <a:ext cx="494514" cy="502335"/>
          </a:xfrm>
          <a:prstGeom prst="rect">
            <a:avLst/>
          </a:prstGeom>
        </p:spPr>
        <p:txBody>
          <a:bodyPr lIns="71437" tIns="71437" rIns="71437" bIns="71437"/>
          <a:lstStyle>
            <a:lvl1pPr algn="r" defTabSz="584200">
              <a:defRPr>
                <a:solidFill>
                  <a:srgbClr val="53535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eenshot">
    <p:bg>
      <p:bgPr>
        <a:solidFill>
          <a:srgbClr val="F3C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pic" idx="13"/>
          </p:nvPr>
        </p:nvSpPr>
        <p:spPr>
          <a:xfrm>
            <a:off x="-233439" y="-72830"/>
            <a:ext cx="24850878" cy="19967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11952882" y="13037343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584200"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EAKE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1285945" y="3739283"/>
            <a:ext cx="21794252" cy="5958034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584200">
              <a:defRPr sz="12800" cap="all">
                <a:solidFill>
                  <a:srgbClr val="F3CB39"/>
                </a:solidFill>
                <a:latin typeface="+mn-lt"/>
                <a:ea typeface="+mn-ea"/>
                <a:cs typeface="+mn-cs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xfrm>
            <a:off x="11952882" y="13037343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584200"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EAKER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1285945" y="1812668"/>
            <a:ext cx="21794252" cy="6124832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584200">
              <a:defRPr sz="12800" cap="all">
                <a:solidFill>
                  <a:srgbClr val="F3CB39"/>
                </a:solidFill>
                <a:latin typeface="+mn-lt"/>
                <a:ea typeface="+mn-ea"/>
                <a:cs typeface="+mn-cs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3"/>
          </p:nvPr>
        </p:nvSpPr>
        <p:spPr>
          <a:xfrm>
            <a:off x="9394177" y="7591645"/>
            <a:ext cx="5595646" cy="1580710"/>
          </a:xfrm>
          <a:prstGeom prst="rect">
            <a:avLst/>
          </a:prstGeom>
        </p:spPr>
        <p:txBody>
          <a:bodyPr wrap="none" lIns="71437" tIns="71437" rIns="71437" bIns="71437" anchor="t">
            <a:spAutoFit/>
          </a:bodyPr>
          <a:lstStyle>
            <a:lvl1pPr marL="0" indent="0" algn="ctr" defTabSz="584200">
              <a:spcBef>
                <a:spcPts val="0"/>
              </a:spcBef>
              <a:buSzTx/>
              <a:buNone/>
              <a:defRPr sz="9600" cap="all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Sub-Title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11952882" y="13037343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584200"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0" algn="l"/>
            <a:endParaRPr lang="en-US" sz="360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2" indent="0" algn="l"/>
            <a:endParaRPr lang="en-US" sz="360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lvl="3" indent="0" algn="l"/>
            <a:endParaRPr lang="en-US" sz="360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lvl="4" indent="0" algn="l"/>
            <a:endParaRPr lang="en-US" sz="360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0" lvl="5" indent="0" algn="l"/>
            <a:endParaRPr lang="en-US" sz="360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0" lvl="6" indent="0" algn="l"/>
            <a:endParaRPr lang="en-US" sz="360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0" lvl="7" indent="0" algn="l"/>
            <a:endParaRPr lang="en-US" sz="360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0" lvl="8" indent="0" algn="l"/>
            <a:endParaRPr lang="en-US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418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" name="Shape 14"/>
          <p:cNvGrpSpPr/>
          <p:nvPr/>
        </p:nvGrpSpPr>
        <p:grpSpPr>
          <a:xfrm>
            <a:off x="7765920" y="5682363"/>
            <a:ext cx="8672388" cy="2138678"/>
            <a:chOff x="3881948" y="2841181"/>
            <a:chExt cx="4335065" cy="1069339"/>
          </a:xfrm>
        </p:grpSpPr>
        <p:pic>
          <p:nvPicPr>
            <p:cNvPr id="15" name="Shape 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881948" y="2841181"/>
              <a:ext cx="1336675" cy="106933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Shape 16"/>
            <p:cNvGrpSpPr/>
            <p:nvPr/>
          </p:nvGrpSpPr>
          <p:grpSpPr>
            <a:xfrm>
              <a:off x="5350891" y="2978947"/>
              <a:ext cx="2866121" cy="929996"/>
              <a:chOff x="3516312" y="1109662"/>
              <a:chExt cx="3884612" cy="1260475"/>
            </a:xfrm>
          </p:grpSpPr>
          <p:sp>
            <p:nvSpPr>
              <p:cNvPr id="17" name="Shape 17"/>
              <p:cNvSpPr/>
              <p:nvPr/>
            </p:nvSpPr>
            <p:spPr>
              <a:xfrm>
                <a:off x="3516312" y="1589087"/>
                <a:ext cx="476250" cy="585788"/>
              </a:xfrm>
              <a:custGeom>
                <a:avLst/>
                <a:gdLst/>
                <a:ahLst/>
                <a:cxnLst/>
                <a:rect l="0" t="0" r="0" b="0"/>
                <a:pathLst>
                  <a:path w="127" h="156" extrusionOk="0">
                    <a:moveTo>
                      <a:pt x="127" y="77"/>
                    </a:moveTo>
                    <a:cubicBezTo>
                      <a:pt x="127" y="102"/>
                      <a:pt x="119" y="122"/>
                      <a:pt x="105" y="136"/>
                    </a:cubicBezTo>
                    <a:cubicBezTo>
                      <a:pt x="91" y="149"/>
                      <a:pt x="70" y="156"/>
                      <a:pt x="44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3" y="0"/>
                      <a:pt x="92" y="7"/>
                      <a:pt x="106" y="20"/>
                    </a:cubicBezTo>
                    <a:cubicBezTo>
                      <a:pt x="120" y="34"/>
                      <a:pt x="127" y="53"/>
                      <a:pt x="127" y="77"/>
                    </a:cubicBezTo>
                    <a:close/>
                    <a:moveTo>
                      <a:pt x="100" y="78"/>
                    </a:moveTo>
                    <a:cubicBezTo>
                      <a:pt x="100" y="40"/>
                      <a:pt x="82" y="22"/>
                      <a:pt x="47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44" y="135"/>
                      <a:pt x="44" y="135"/>
                      <a:pt x="44" y="135"/>
                    </a:cubicBezTo>
                    <a:cubicBezTo>
                      <a:pt x="81" y="135"/>
                      <a:pt x="100" y="116"/>
                      <a:pt x="100" y="78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4030662" y="1724025"/>
                <a:ext cx="388937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4413250" y="1731963"/>
                <a:ext cx="434974" cy="442912"/>
              </a:xfrm>
              <a:custGeom>
                <a:avLst/>
                <a:gdLst/>
                <a:ahLst/>
                <a:cxnLst/>
                <a:rect l="0" t="0" r="0" b="0"/>
                <a:pathLst>
                  <a:path w="116" h="118" extrusionOk="0">
                    <a:moveTo>
                      <a:pt x="45" y="11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80"/>
                      <a:pt x="57" y="90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9" y="92"/>
                      <a:pt x="62" y="82"/>
                      <a:pt x="66" y="69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72" y="118"/>
                      <a:pt x="72" y="118"/>
                      <a:pt x="72" y="118"/>
                    </a:cubicBezTo>
                    <a:lnTo>
                      <a:pt x="45" y="118"/>
                    </a:ln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4840287" y="1724025"/>
                <a:ext cx="390524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289550" y="1552575"/>
                <a:ext cx="93662" cy="622299"/>
              </a:xfrm>
              <a:prstGeom prst="rect">
                <a:avLst/>
              </a:pr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5440362" y="1724025"/>
                <a:ext cx="419100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12" h="122" extrusionOk="0">
                    <a:moveTo>
                      <a:pt x="112" y="61"/>
                    </a:moveTo>
                    <a:cubicBezTo>
                      <a:pt x="112" y="80"/>
                      <a:pt x="107" y="95"/>
                      <a:pt x="97" y="106"/>
                    </a:cubicBezTo>
                    <a:cubicBezTo>
                      <a:pt x="87" y="117"/>
                      <a:pt x="73" y="122"/>
                      <a:pt x="56" y="122"/>
                    </a:cubicBezTo>
                    <a:cubicBezTo>
                      <a:pt x="45" y="122"/>
                      <a:pt x="35" y="120"/>
                      <a:pt x="27" y="115"/>
                    </a:cubicBezTo>
                    <a:cubicBezTo>
                      <a:pt x="18" y="110"/>
                      <a:pt x="12" y="103"/>
                      <a:pt x="7" y="93"/>
                    </a:cubicBezTo>
                    <a:cubicBezTo>
                      <a:pt x="3" y="84"/>
                      <a:pt x="0" y="73"/>
                      <a:pt x="0" y="61"/>
                    </a:cubicBezTo>
                    <a:cubicBezTo>
                      <a:pt x="0" y="42"/>
                      <a:pt x="5" y="27"/>
                      <a:pt x="15" y="16"/>
                    </a:cubicBezTo>
                    <a:cubicBezTo>
                      <a:pt x="25" y="6"/>
                      <a:pt x="39" y="0"/>
                      <a:pt x="56" y="0"/>
                    </a:cubicBezTo>
                    <a:cubicBezTo>
                      <a:pt x="74" y="0"/>
                      <a:pt x="87" y="6"/>
                      <a:pt x="97" y="17"/>
                    </a:cubicBezTo>
                    <a:cubicBezTo>
                      <a:pt x="107" y="28"/>
                      <a:pt x="112" y="42"/>
                      <a:pt x="112" y="61"/>
                    </a:cubicBezTo>
                    <a:close/>
                    <a:moveTo>
                      <a:pt x="26" y="61"/>
                    </a:moveTo>
                    <a:cubicBezTo>
                      <a:pt x="26" y="88"/>
                      <a:pt x="36" y="102"/>
                      <a:pt x="56" y="102"/>
                    </a:cubicBezTo>
                    <a:cubicBezTo>
                      <a:pt x="76" y="102"/>
                      <a:pt x="86" y="88"/>
                      <a:pt x="86" y="61"/>
                    </a:cubicBezTo>
                    <a:cubicBezTo>
                      <a:pt x="86" y="34"/>
                      <a:pt x="76" y="21"/>
                      <a:pt x="56" y="21"/>
                    </a:cubicBezTo>
                    <a:cubicBezTo>
                      <a:pt x="46" y="21"/>
                      <a:pt x="38" y="24"/>
                      <a:pt x="33" y="31"/>
                    </a:cubicBezTo>
                    <a:cubicBezTo>
                      <a:pt x="29" y="38"/>
                      <a:pt x="26" y="48"/>
                      <a:pt x="26" y="61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5916612" y="1724025"/>
                <a:ext cx="401636" cy="646112"/>
              </a:xfrm>
              <a:custGeom>
                <a:avLst/>
                <a:gdLst/>
                <a:ahLst/>
                <a:cxnLst/>
                <a:rect l="0" t="0" r="0" b="0"/>
                <a:pathLst>
                  <a:path w="107" h="172" extrusionOk="0">
                    <a:moveTo>
                      <a:pt x="60" y="122"/>
                    </a:moveTo>
                    <a:cubicBezTo>
                      <a:pt x="45" y="122"/>
                      <a:pt x="34" y="117"/>
                      <a:pt x="25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16"/>
                      <a:pt x="25" y="122"/>
                      <a:pt x="25" y="124"/>
                    </a:cubicBezTo>
                    <a:cubicBezTo>
                      <a:pt x="25" y="172"/>
                      <a:pt x="25" y="172"/>
                      <a:pt x="25" y="17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5"/>
                      <a:pt x="22" y="10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6"/>
                      <a:pt x="45" y="0"/>
                      <a:pt x="61" y="0"/>
                    </a:cubicBezTo>
                    <a:cubicBezTo>
                      <a:pt x="75" y="0"/>
                      <a:pt x="87" y="6"/>
                      <a:pt x="95" y="16"/>
                    </a:cubicBezTo>
                    <a:cubicBezTo>
                      <a:pt x="103" y="27"/>
                      <a:pt x="107" y="42"/>
                      <a:pt x="107" y="61"/>
                    </a:cubicBezTo>
                    <a:cubicBezTo>
                      <a:pt x="107" y="80"/>
                      <a:pt x="103" y="95"/>
                      <a:pt x="95" y="106"/>
                    </a:cubicBezTo>
                    <a:cubicBezTo>
                      <a:pt x="86" y="117"/>
                      <a:pt x="75" y="122"/>
                      <a:pt x="60" y="122"/>
                    </a:cubicBezTo>
                    <a:close/>
                    <a:moveTo>
                      <a:pt x="54" y="21"/>
                    </a:moveTo>
                    <a:cubicBezTo>
                      <a:pt x="44" y="21"/>
                      <a:pt x="37" y="24"/>
                      <a:pt x="32" y="29"/>
                    </a:cubicBezTo>
                    <a:cubicBezTo>
                      <a:pt x="28" y="35"/>
                      <a:pt x="25" y="44"/>
                      <a:pt x="25" y="57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75"/>
                      <a:pt x="28" y="86"/>
                      <a:pt x="32" y="92"/>
                    </a:cubicBezTo>
                    <a:cubicBezTo>
                      <a:pt x="37" y="99"/>
                      <a:pt x="44" y="102"/>
                      <a:pt x="55" y="102"/>
                    </a:cubicBezTo>
                    <a:cubicBezTo>
                      <a:pt x="63" y="102"/>
                      <a:pt x="70" y="98"/>
                      <a:pt x="75" y="91"/>
                    </a:cubicBezTo>
                    <a:cubicBezTo>
                      <a:pt x="79" y="84"/>
                      <a:pt x="82" y="74"/>
                      <a:pt x="82" y="61"/>
                    </a:cubicBezTo>
                    <a:cubicBezTo>
                      <a:pt x="82" y="48"/>
                      <a:pt x="79" y="38"/>
                      <a:pt x="75" y="31"/>
                    </a:cubicBezTo>
                    <a:cubicBezTo>
                      <a:pt x="70" y="24"/>
                      <a:pt x="63" y="21"/>
                      <a:pt x="54" y="21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6351587" y="1724025"/>
                <a:ext cx="390524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8" y="94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6800850" y="1724025"/>
                <a:ext cx="271462" cy="450850"/>
              </a:xfrm>
              <a:custGeom>
                <a:avLst/>
                <a:gdLst/>
                <a:ahLst/>
                <a:cxnLst/>
                <a:rect l="0" t="0" r="0" b="0"/>
                <a:pathLst>
                  <a:path w="72" h="120" extrusionOk="0">
                    <a:moveTo>
                      <a:pt x="59" y="0"/>
                    </a:moveTo>
                    <a:cubicBezTo>
                      <a:pt x="64" y="0"/>
                      <a:pt x="69" y="1"/>
                      <a:pt x="72" y="1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6" y="24"/>
                      <a:pt x="62" y="23"/>
                      <a:pt x="58" y="23"/>
                    </a:cubicBezTo>
                    <a:cubicBezTo>
                      <a:pt x="48" y="23"/>
                      <a:pt x="40" y="27"/>
                      <a:pt x="34" y="33"/>
                    </a:cubicBezTo>
                    <a:cubicBezTo>
                      <a:pt x="28" y="40"/>
                      <a:pt x="25" y="48"/>
                      <a:pt x="25" y="59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8" y="16"/>
                      <a:pt x="33" y="11"/>
                      <a:pt x="39" y="6"/>
                    </a:cubicBezTo>
                    <a:cubicBezTo>
                      <a:pt x="45" y="2"/>
                      <a:pt x="52" y="0"/>
                      <a:pt x="59" y="0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7075488" y="1724025"/>
                <a:ext cx="325436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87" h="122" extrusionOk="0">
                    <a:moveTo>
                      <a:pt x="87" y="87"/>
                    </a:moveTo>
                    <a:cubicBezTo>
                      <a:pt x="87" y="98"/>
                      <a:pt x="82" y="107"/>
                      <a:pt x="74" y="113"/>
                    </a:cubicBezTo>
                    <a:cubicBezTo>
                      <a:pt x="66" y="119"/>
                      <a:pt x="54" y="122"/>
                      <a:pt x="38" y="122"/>
                    </a:cubicBezTo>
                    <a:cubicBezTo>
                      <a:pt x="22" y="122"/>
                      <a:pt x="10" y="120"/>
                      <a:pt x="0" y="11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4" y="100"/>
                      <a:pt x="27" y="103"/>
                      <a:pt x="39" y="103"/>
                    </a:cubicBezTo>
                    <a:cubicBezTo>
                      <a:pt x="54" y="103"/>
                      <a:pt x="62" y="98"/>
                      <a:pt x="62" y="89"/>
                    </a:cubicBezTo>
                    <a:cubicBezTo>
                      <a:pt x="62" y="86"/>
                      <a:pt x="61" y="84"/>
                      <a:pt x="60" y="82"/>
                    </a:cubicBezTo>
                    <a:cubicBezTo>
                      <a:pt x="58" y="80"/>
                      <a:pt x="55" y="78"/>
                      <a:pt x="51" y="75"/>
                    </a:cubicBezTo>
                    <a:cubicBezTo>
                      <a:pt x="47" y="73"/>
                      <a:pt x="42" y="71"/>
                      <a:pt x="35" y="68"/>
                    </a:cubicBezTo>
                    <a:cubicBezTo>
                      <a:pt x="21" y="63"/>
                      <a:pt x="12" y="58"/>
                      <a:pt x="7" y="52"/>
                    </a:cubicBezTo>
                    <a:cubicBezTo>
                      <a:pt x="3" y="47"/>
                      <a:pt x="0" y="40"/>
                      <a:pt x="0" y="32"/>
                    </a:cubicBezTo>
                    <a:cubicBezTo>
                      <a:pt x="0" y="22"/>
                      <a:pt x="4" y="14"/>
                      <a:pt x="12" y="9"/>
                    </a:cubicBezTo>
                    <a:cubicBezTo>
                      <a:pt x="20" y="3"/>
                      <a:pt x="31" y="0"/>
                      <a:pt x="45" y="0"/>
                    </a:cubicBezTo>
                    <a:cubicBezTo>
                      <a:pt x="59" y="0"/>
                      <a:pt x="72" y="3"/>
                      <a:pt x="85" y="9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64" y="22"/>
                      <a:pt x="53" y="20"/>
                      <a:pt x="45" y="20"/>
                    </a:cubicBezTo>
                    <a:cubicBezTo>
                      <a:pt x="31" y="20"/>
                      <a:pt x="25" y="23"/>
                      <a:pt x="25" y="31"/>
                    </a:cubicBezTo>
                    <a:cubicBezTo>
                      <a:pt x="25" y="35"/>
                      <a:pt x="27" y="38"/>
                      <a:pt x="30" y="40"/>
                    </a:cubicBezTo>
                    <a:cubicBezTo>
                      <a:pt x="33" y="43"/>
                      <a:pt x="41" y="46"/>
                      <a:pt x="52" y="51"/>
                    </a:cubicBezTo>
                    <a:cubicBezTo>
                      <a:pt x="62" y="55"/>
                      <a:pt x="69" y="58"/>
                      <a:pt x="74" y="61"/>
                    </a:cubicBezTo>
                    <a:cubicBezTo>
                      <a:pt x="78" y="64"/>
                      <a:pt x="81" y="68"/>
                      <a:pt x="83" y="72"/>
                    </a:cubicBezTo>
                    <a:cubicBezTo>
                      <a:pt x="86" y="76"/>
                      <a:pt x="87" y="81"/>
                      <a:pt x="87" y="87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4548187" y="1198562"/>
                <a:ext cx="168274" cy="206375"/>
              </a:xfrm>
              <a:custGeom>
                <a:avLst/>
                <a:gdLst/>
                <a:ahLst/>
                <a:cxnLst/>
                <a:rect l="0" t="0" r="0" b="0"/>
                <a:pathLst>
                  <a:path w="45" h="55" extrusionOk="0">
                    <a:moveTo>
                      <a:pt x="42" y="18"/>
                    </a:moveTo>
                    <a:cubicBezTo>
                      <a:pt x="44" y="17"/>
                      <a:pt x="44" y="17"/>
                      <a:pt x="43" y="15"/>
                    </a:cubicBezTo>
                    <a:cubicBezTo>
                      <a:pt x="40" y="5"/>
                      <a:pt x="27" y="0"/>
                      <a:pt x="15" y="5"/>
                    </a:cubicBezTo>
                    <a:cubicBezTo>
                      <a:pt x="7" y="8"/>
                      <a:pt x="0" y="18"/>
                      <a:pt x="0" y="28"/>
                    </a:cubicBezTo>
                    <a:cubicBezTo>
                      <a:pt x="0" y="42"/>
                      <a:pt x="10" y="55"/>
                      <a:pt x="24" y="55"/>
                    </a:cubicBezTo>
                    <a:cubicBezTo>
                      <a:pt x="30" y="55"/>
                      <a:pt x="35" y="54"/>
                      <a:pt x="39" y="51"/>
                    </a:cubicBezTo>
                    <a:cubicBezTo>
                      <a:pt x="40" y="51"/>
                      <a:pt x="45" y="47"/>
                      <a:pt x="45" y="46"/>
                    </a:cubicBezTo>
                    <a:cubicBezTo>
                      <a:pt x="45" y="46"/>
                      <a:pt x="44" y="46"/>
                      <a:pt x="43" y="47"/>
                    </a:cubicBezTo>
                    <a:cubicBezTo>
                      <a:pt x="40" y="49"/>
                      <a:pt x="35" y="49"/>
                      <a:pt x="32" y="49"/>
                    </a:cubicBezTo>
                    <a:cubicBezTo>
                      <a:pt x="24" y="49"/>
                      <a:pt x="18" y="44"/>
                      <a:pt x="14" y="38"/>
                    </a:cubicBezTo>
                    <a:cubicBezTo>
                      <a:pt x="12" y="34"/>
                      <a:pt x="10" y="30"/>
                      <a:pt x="10" y="25"/>
                    </a:cubicBezTo>
                    <a:cubicBezTo>
                      <a:pt x="9" y="18"/>
                      <a:pt x="11" y="10"/>
                      <a:pt x="19" y="7"/>
                    </a:cubicBezTo>
                    <a:cubicBezTo>
                      <a:pt x="25" y="6"/>
                      <a:pt x="30" y="9"/>
                      <a:pt x="32" y="14"/>
                    </a:cubicBezTo>
                    <a:cubicBezTo>
                      <a:pt x="33" y="17"/>
                      <a:pt x="32" y="18"/>
                      <a:pt x="30" y="1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5" y="24"/>
                      <a:pt x="34" y="21"/>
                      <a:pt x="42" y="18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4446587" y="1112837"/>
                <a:ext cx="101600" cy="285749"/>
              </a:xfrm>
              <a:custGeom>
                <a:avLst/>
                <a:gdLst/>
                <a:ahLst/>
                <a:cxnLst/>
                <a:rect l="0" t="0" r="0" b="0"/>
                <a:pathLst>
                  <a:path w="27" h="76" extrusionOk="0">
                    <a:moveTo>
                      <a:pt x="8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1" y="2"/>
                      <a:pt x="20" y="2"/>
                      <a:pt x="19" y="4"/>
                    </a:cubicBezTo>
                    <a:cubicBezTo>
                      <a:pt x="19" y="5"/>
                      <a:pt x="18" y="6"/>
                      <a:pt x="18" y="8"/>
                    </a:cubicBezTo>
                    <a:cubicBezTo>
                      <a:pt x="17" y="28"/>
                      <a:pt x="18" y="48"/>
                      <a:pt x="18" y="68"/>
                    </a:cubicBezTo>
                    <a:cubicBezTo>
                      <a:pt x="18" y="73"/>
                      <a:pt x="20" y="72"/>
                      <a:pt x="27" y="72"/>
                    </a:cubicBezTo>
                    <a:cubicBezTo>
                      <a:pt x="26" y="73"/>
                      <a:pt x="24" y="75"/>
                      <a:pt x="23" y="76"/>
                    </a:cubicBezTo>
                    <a:cubicBezTo>
                      <a:pt x="17" y="76"/>
                      <a:pt x="11" y="76"/>
                      <a:pt x="4" y="76"/>
                    </a:cubicBezTo>
                    <a:cubicBezTo>
                      <a:pt x="7" y="73"/>
                      <a:pt x="8" y="71"/>
                      <a:pt x="8" y="65"/>
                    </a:cubicBezTo>
                    <a:cubicBezTo>
                      <a:pt x="8" y="45"/>
                      <a:pt x="7" y="25"/>
                      <a:pt x="8" y="5"/>
                    </a:cubicBezTo>
                    <a:cubicBezTo>
                      <a:pt x="5" y="5"/>
                      <a:pt x="3" y="5"/>
                      <a:pt x="0" y="5"/>
                    </a:cubicBezTo>
                    <a:cubicBezTo>
                      <a:pt x="2" y="4"/>
                      <a:pt x="5" y="2"/>
                      <a:pt x="8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4248150" y="1214437"/>
                <a:ext cx="209550" cy="311150"/>
              </a:xfrm>
              <a:custGeom>
                <a:avLst/>
                <a:gdLst/>
                <a:ahLst/>
                <a:cxnLst/>
                <a:rect l="0" t="0" r="0" b="0"/>
                <a:pathLst>
                  <a:path w="56" h="83" extrusionOk="0">
                    <a:moveTo>
                      <a:pt x="34" y="52"/>
                    </a:moveTo>
                    <a:cubicBezTo>
                      <a:pt x="35" y="53"/>
                      <a:pt x="36" y="54"/>
                      <a:pt x="38" y="54"/>
                    </a:cubicBezTo>
                    <a:cubicBezTo>
                      <a:pt x="44" y="58"/>
                      <a:pt x="46" y="63"/>
                      <a:pt x="45" y="68"/>
                    </a:cubicBezTo>
                    <a:cubicBezTo>
                      <a:pt x="45" y="73"/>
                      <a:pt x="39" y="77"/>
                      <a:pt x="31" y="78"/>
                    </a:cubicBezTo>
                    <a:cubicBezTo>
                      <a:pt x="21" y="78"/>
                      <a:pt x="9" y="75"/>
                      <a:pt x="11" y="62"/>
                    </a:cubicBezTo>
                    <a:cubicBezTo>
                      <a:pt x="12" y="56"/>
                      <a:pt x="21" y="52"/>
                      <a:pt x="28" y="52"/>
                    </a:cubicBezTo>
                    <a:cubicBezTo>
                      <a:pt x="30" y="52"/>
                      <a:pt x="32" y="52"/>
                      <a:pt x="34" y="52"/>
                    </a:cubicBezTo>
                    <a:moveTo>
                      <a:pt x="56" y="1"/>
                    </a:moveTo>
                    <a:cubicBezTo>
                      <a:pt x="49" y="5"/>
                      <a:pt x="49" y="5"/>
                      <a:pt x="49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5" y="7"/>
                      <a:pt x="47" y="10"/>
                      <a:pt x="49" y="13"/>
                    </a:cubicBezTo>
                    <a:cubicBezTo>
                      <a:pt x="50" y="17"/>
                      <a:pt x="50" y="21"/>
                      <a:pt x="49" y="25"/>
                    </a:cubicBezTo>
                    <a:cubicBezTo>
                      <a:pt x="47" y="28"/>
                      <a:pt x="45" y="31"/>
                      <a:pt x="41" y="33"/>
                    </a:cubicBezTo>
                    <a:cubicBezTo>
                      <a:pt x="39" y="35"/>
                      <a:pt x="38" y="36"/>
                      <a:pt x="37" y="38"/>
                    </a:cubicBezTo>
                    <a:cubicBezTo>
                      <a:pt x="37" y="43"/>
                      <a:pt x="43" y="46"/>
                      <a:pt x="46" y="48"/>
                    </a:cubicBezTo>
                    <a:cubicBezTo>
                      <a:pt x="53" y="54"/>
                      <a:pt x="56" y="63"/>
                      <a:pt x="51" y="71"/>
                    </a:cubicBezTo>
                    <a:cubicBezTo>
                      <a:pt x="47" y="79"/>
                      <a:pt x="36" y="83"/>
                      <a:pt x="24" y="83"/>
                    </a:cubicBezTo>
                    <a:cubicBezTo>
                      <a:pt x="10" y="83"/>
                      <a:pt x="1" y="76"/>
                      <a:pt x="1" y="67"/>
                    </a:cubicBezTo>
                    <a:cubicBezTo>
                      <a:pt x="0" y="56"/>
                      <a:pt x="12" y="50"/>
                      <a:pt x="23" y="49"/>
                    </a:cubicBezTo>
                    <a:cubicBezTo>
                      <a:pt x="26" y="49"/>
                      <a:pt x="28" y="49"/>
                      <a:pt x="31" y="49"/>
                    </a:cubicBezTo>
                    <a:cubicBezTo>
                      <a:pt x="27" y="47"/>
                      <a:pt x="26" y="42"/>
                      <a:pt x="27" y="38"/>
                    </a:cubicBezTo>
                    <a:cubicBezTo>
                      <a:pt x="28" y="37"/>
                      <a:pt x="28" y="38"/>
                      <a:pt x="27" y="38"/>
                    </a:cubicBezTo>
                    <a:cubicBezTo>
                      <a:pt x="18" y="39"/>
                      <a:pt x="9" y="33"/>
                      <a:pt x="7" y="25"/>
                    </a:cubicBezTo>
                    <a:cubicBezTo>
                      <a:pt x="6" y="21"/>
                      <a:pt x="7" y="16"/>
                      <a:pt x="8" y="12"/>
                    </a:cubicBezTo>
                    <a:cubicBezTo>
                      <a:pt x="12" y="5"/>
                      <a:pt x="20" y="0"/>
                      <a:pt x="29" y="0"/>
                    </a:cubicBezTo>
                    <a:cubicBezTo>
                      <a:pt x="38" y="0"/>
                      <a:pt x="46" y="0"/>
                      <a:pt x="56" y="1"/>
                    </a:cubicBezTo>
                    <a:moveTo>
                      <a:pt x="40" y="19"/>
                    </a:moveTo>
                    <a:cubicBezTo>
                      <a:pt x="41" y="26"/>
                      <a:pt x="39" y="33"/>
                      <a:pt x="33" y="34"/>
                    </a:cubicBezTo>
                    <a:cubicBezTo>
                      <a:pt x="26" y="36"/>
                      <a:pt x="19" y="31"/>
                      <a:pt x="17" y="22"/>
                    </a:cubicBezTo>
                    <a:cubicBezTo>
                      <a:pt x="15" y="13"/>
                      <a:pt x="17" y="7"/>
                      <a:pt x="23" y="5"/>
                    </a:cubicBezTo>
                    <a:cubicBezTo>
                      <a:pt x="30" y="2"/>
                      <a:pt x="38" y="9"/>
                      <a:pt x="40" y="19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4052887" y="1209675"/>
                <a:ext cx="201612" cy="200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53" extrusionOk="0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4" y="42"/>
                      <a:pt x="11" y="29"/>
                    </a:cubicBezTo>
                    <a:cubicBezTo>
                      <a:pt x="9" y="15"/>
                      <a:pt x="13" y="6"/>
                      <a:pt x="21" y="4"/>
                    </a:cubicBezTo>
                    <a:cubicBezTo>
                      <a:pt x="31" y="1"/>
                      <a:pt x="42" y="12"/>
                      <a:pt x="43" y="26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3835400" y="1209675"/>
                <a:ext cx="201612" cy="200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53" extrusionOk="0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3" y="42"/>
                      <a:pt x="11" y="29"/>
                    </a:cubicBezTo>
                    <a:cubicBezTo>
                      <a:pt x="8" y="15"/>
                      <a:pt x="13" y="6"/>
                      <a:pt x="21" y="4"/>
                    </a:cubicBezTo>
                    <a:cubicBezTo>
                      <a:pt x="31" y="1"/>
                      <a:pt x="41" y="12"/>
                      <a:pt x="43" y="26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3527425" y="1109662"/>
                <a:ext cx="292100" cy="319087"/>
              </a:xfrm>
              <a:custGeom>
                <a:avLst/>
                <a:gdLst/>
                <a:ahLst/>
                <a:cxnLst/>
                <a:rect l="0" t="0" r="0" b="0"/>
                <a:pathLst>
                  <a:path w="78" h="85" extrusionOk="0">
                    <a:moveTo>
                      <a:pt x="66" y="20"/>
                    </a:moveTo>
                    <a:cubicBezTo>
                      <a:pt x="74" y="12"/>
                      <a:pt x="74" y="12"/>
                      <a:pt x="74" y="12"/>
                    </a:cubicBezTo>
                    <a:cubicBezTo>
                      <a:pt x="60" y="1"/>
                      <a:pt x="38" y="0"/>
                      <a:pt x="23" y="7"/>
                    </a:cubicBezTo>
                    <a:cubicBezTo>
                      <a:pt x="10" y="14"/>
                      <a:pt x="1" y="27"/>
                      <a:pt x="0" y="42"/>
                    </a:cubicBezTo>
                    <a:cubicBezTo>
                      <a:pt x="0" y="57"/>
                      <a:pt x="9" y="69"/>
                      <a:pt x="18" y="75"/>
                    </a:cubicBezTo>
                    <a:cubicBezTo>
                      <a:pt x="33" y="85"/>
                      <a:pt x="58" y="83"/>
                      <a:pt x="74" y="75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74"/>
                      <a:pt x="63" y="74"/>
                      <a:pt x="60" y="75"/>
                    </a:cubicBezTo>
                    <a:cubicBezTo>
                      <a:pt x="55" y="76"/>
                      <a:pt x="50" y="77"/>
                      <a:pt x="45" y="76"/>
                    </a:cubicBezTo>
                    <a:cubicBezTo>
                      <a:pt x="29" y="75"/>
                      <a:pt x="16" y="62"/>
                      <a:pt x="13" y="46"/>
                    </a:cubicBezTo>
                    <a:cubicBezTo>
                      <a:pt x="10" y="31"/>
                      <a:pt x="18" y="16"/>
                      <a:pt x="30" y="10"/>
                    </a:cubicBezTo>
                    <a:cubicBezTo>
                      <a:pt x="36" y="7"/>
                      <a:pt x="43" y="6"/>
                      <a:pt x="50" y="8"/>
                    </a:cubicBezTo>
                    <a:cubicBezTo>
                      <a:pt x="55" y="10"/>
                      <a:pt x="60" y="13"/>
                      <a:pt x="64" y="17"/>
                    </a:cubicBezTo>
                    <a:cubicBezTo>
                      <a:pt x="61" y="21"/>
                      <a:pt x="61" y="21"/>
                      <a:pt x="61" y="21"/>
                    </a:cubicBezTo>
                    <a:lnTo>
                      <a:pt x="66" y="2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5716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_Dark">
    <p:bg>
      <p:bgPr>
        <a:solidFill>
          <a:schemeClr val="accent5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" name="Shape 35"/>
          <p:cNvGrpSpPr/>
          <p:nvPr/>
        </p:nvGrpSpPr>
        <p:grpSpPr>
          <a:xfrm>
            <a:off x="7765920" y="5682363"/>
            <a:ext cx="8672388" cy="2138678"/>
            <a:chOff x="3881948" y="2841181"/>
            <a:chExt cx="4335065" cy="1069339"/>
          </a:xfrm>
        </p:grpSpPr>
        <p:grpSp>
          <p:nvGrpSpPr>
            <p:cNvPr id="36" name="Shape 36"/>
            <p:cNvGrpSpPr/>
            <p:nvPr/>
          </p:nvGrpSpPr>
          <p:grpSpPr>
            <a:xfrm>
              <a:off x="5350891" y="2978947"/>
              <a:ext cx="2866121" cy="929996"/>
              <a:chOff x="3516312" y="1109662"/>
              <a:chExt cx="3884612" cy="1260475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3516312" y="1589087"/>
                <a:ext cx="476250" cy="585788"/>
              </a:xfrm>
              <a:custGeom>
                <a:avLst/>
                <a:gdLst/>
                <a:ahLst/>
                <a:cxnLst/>
                <a:rect l="0" t="0" r="0" b="0"/>
                <a:pathLst>
                  <a:path w="127" h="156" extrusionOk="0">
                    <a:moveTo>
                      <a:pt x="127" y="77"/>
                    </a:moveTo>
                    <a:cubicBezTo>
                      <a:pt x="127" y="102"/>
                      <a:pt x="119" y="122"/>
                      <a:pt x="105" y="136"/>
                    </a:cubicBezTo>
                    <a:cubicBezTo>
                      <a:pt x="91" y="149"/>
                      <a:pt x="70" y="156"/>
                      <a:pt x="44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3" y="0"/>
                      <a:pt x="92" y="7"/>
                      <a:pt x="106" y="20"/>
                    </a:cubicBezTo>
                    <a:cubicBezTo>
                      <a:pt x="120" y="34"/>
                      <a:pt x="127" y="53"/>
                      <a:pt x="127" y="77"/>
                    </a:cubicBezTo>
                    <a:close/>
                    <a:moveTo>
                      <a:pt x="100" y="78"/>
                    </a:moveTo>
                    <a:cubicBezTo>
                      <a:pt x="100" y="40"/>
                      <a:pt x="82" y="22"/>
                      <a:pt x="47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44" y="135"/>
                      <a:pt x="44" y="135"/>
                      <a:pt x="44" y="135"/>
                    </a:cubicBezTo>
                    <a:cubicBezTo>
                      <a:pt x="81" y="135"/>
                      <a:pt x="100" y="116"/>
                      <a:pt x="100" y="7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030662" y="1724025"/>
                <a:ext cx="388937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4413250" y="1731963"/>
                <a:ext cx="434974" cy="442912"/>
              </a:xfrm>
              <a:custGeom>
                <a:avLst/>
                <a:gdLst/>
                <a:ahLst/>
                <a:cxnLst/>
                <a:rect l="0" t="0" r="0" b="0"/>
                <a:pathLst>
                  <a:path w="116" h="118" extrusionOk="0">
                    <a:moveTo>
                      <a:pt x="45" y="11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80"/>
                      <a:pt x="57" y="90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9" y="92"/>
                      <a:pt x="62" y="82"/>
                      <a:pt x="66" y="69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72" y="118"/>
                      <a:pt x="72" y="118"/>
                      <a:pt x="72" y="118"/>
                    </a:cubicBezTo>
                    <a:lnTo>
                      <a:pt x="45" y="11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4840287" y="1724025"/>
                <a:ext cx="390524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5289550" y="1552575"/>
                <a:ext cx="93662" cy="62229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5440362" y="1724025"/>
                <a:ext cx="419100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12" h="122" extrusionOk="0">
                    <a:moveTo>
                      <a:pt x="112" y="61"/>
                    </a:moveTo>
                    <a:cubicBezTo>
                      <a:pt x="112" y="80"/>
                      <a:pt x="107" y="95"/>
                      <a:pt x="97" y="106"/>
                    </a:cubicBezTo>
                    <a:cubicBezTo>
                      <a:pt x="87" y="117"/>
                      <a:pt x="73" y="122"/>
                      <a:pt x="56" y="122"/>
                    </a:cubicBezTo>
                    <a:cubicBezTo>
                      <a:pt x="45" y="122"/>
                      <a:pt x="35" y="120"/>
                      <a:pt x="27" y="115"/>
                    </a:cubicBezTo>
                    <a:cubicBezTo>
                      <a:pt x="18" y="110"/>
                      <a:pt x="12" y="103"/>
                      <a:pt x="7" y="93"/>
                    </a:cubicBezTo>
                    <a:cubicBezTo>
                      <a:pt x="3" y="84"/>
                      <a:pt x="0" y="73"/>
                      <a:pt x="0" y="61"/>
                    </a:cubicBezTo>
                    <a:cubicBezTo>
                      <a:pt x="0" y="42"/>
                      <a:pt x="5" y="27"/>
                      <a:pt x="15" y="16"/>
                    </a:cubicBezTo>
                    <a:cubicBezTo>
                      <a:pt x="25" y="6"/>
                      <a:pt x="39" y="0"/>
                      <a:pt x="56" y="0"/>
                    </a:cubicBezTo>
                    <a:cubicBezTo>
                      <a:pt x="74" y="0"/>
                      <a:pt x="87" y="6"/>
                      <a:pt x="97" y="17"/>
                    </a:cubicBezTo>
                    <a:cubicBezTo>
                      <a:pt x="107" y="28"/>
                      <a:pt x="112" y="42"/>
                      <a:pt x="112" y="61"/>
                    </a:cubicBezTo>
                    <a:close/>
                    <a:moveTo>
                      <a:pt x="26" y="61"/>
                    </a:moveTo>
                    <a:cubicBezTo>
                      <a:pt x="26" y="88"/>
                      <a:pt x="36" y="102"/>
                      <a:pt x="56" y="102"/>
                    </a:cubicBezTo>
                    <a:cubicBezTo>
                      <a:pt x="76" y="102"/>
                      <a:pt x="86" y="88"/>
                      <a:pt x="86" y="61"/>
                    </a:cubicBezTo>
                    <a:cubicBezTo>
                      <a:pt x="86" y="34"/>
                      <a:pt x="76" y="21"/>
                      <a:pt x="56" y="21"/>
                    </a:cubicBezTo>
                    <a:cubicBezTo>
                      <a:pt x="46" y="21"/>
                      <a:pt x="38" y="24"/>
                      <a:pt x="33" y="31"/>
                    </a:cubicBezTo>
                    <a:cubicBezTo>
                      <a:pt x="29" y="38"/>
                      <a:pt x="26" y="48"/>
                      <a:pt x="26" y="6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5916612" y="1724025"/>
                <a:ext cx="401636" cy="646112"/>
              </a:xfrm>
              <a:custGeom>
                <a:avLst/>
                <a:gdLst/>
                <a:ahLst/>
                <a:cxnLst/>
                <a:rect l="0" t="0" r="0" b="0"/>
                <a:pathLst>
                  <a:path w="107" h="172" extrusionOk="0">
                    <a:moveTo>
                      <a:pt x="60" y="122"/>
                    </a:moveTo>
                    <a:cubicBezTo>
                      <a:pt x="45" y="122"/>
                      <a:pt x="34" y="117"/>
                      <a:pt x="25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16"/>
                      <a:pt x="25" y="122"/>
                      <a:pt x="25" y="124"/>
                    </a:cubicBezTo>
                    <a:cubicBezTo>
                      <a:pt x="25" y="172"/>
                      <a:pt x="25" y="172"/>
                      <a:pt x="25" y="17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5"/>
                      <a:pt x="22" y="10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6"/>
                      <a:pt x="45" y="0"/>
                      <a:pt x="61" y="0"/>
                    </a:cubicBezTo>
                    <a:cubicBezTo>
                      <a:pt x="75" y="0"/>
                      <a:pt x="87" y="6"/>
                      <a:pt x="95" y="16"/>
                    </a:cubicBezTo>
                    <a:cubicBezTo>
                      <a:pt x="103" y="27"/>
                      <a:pt x="107" y="42"/>
                      <a:pt x="107" y="61"/>
                    </a:cubicBezTo>
                    <a:cubicBezTo>
                      <a:pt x="107" y="80"/>
                      <a:pt x="103" y="95"/>
                      <a:pt x="95" y="106"/>
                    </a:cubicBezTo>
                    <a:cubicBezTo>
                      <a:pt x="86" y="117"/>
                      <a:pt x="75" y="122"/>
                      <a:pt x="60" y="122"/>
                    </a:cubicBezTo>
                    <a:close/>
                    <a:moveTo>
                      <a:pt x="54" y="21"/>
                    </a:moveTo>
                    <a:cubicBezTo>
                      <a:pt x="44" y="21"/>
                      <a:pt x="37" y="24"/>
                      <a:pt x="32" y="29"/>
                    </a:cubicBezTo>
                    <a:cubicBezTo>
                      <a:pt x="28" y="35"/>
                      <a:pt x="25" y="44"/>
                      <a:pt x="25" y="57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75"/>
                      <a:pt x="28" y="86"/>
                      <a:pt x="32" y="92"/>
                    </a:cubicBezTo>
                    <a:cubicBezTo>
                      <a:pt x="37" y="99"/>
                      <a:pt x="44" y="102"/>
                      <a:pt x="55" y="102"/>
                    </a:cubicBezTo>
                    <a:cubicBezTo>
                      <a:pt x="63" y="102"/>
                      <a:pt x="70" y="98"/>
                      <a:pt x="75" y="91"/>
                    </a:cubicBezTo>
                    <a:cubicBezTo>
                      <a:pt x="79" y="84"/>
                      <a:pt x="82" y="74"/>
                      <a:pt x="82" y="61"/>
                    </a:cubicBezTo>
                    <a:cubicBezTo>
                      <a:pt x="82" y="48"/>
                      <a:pt x="79" y="38"/>
                      <a:pt x="75" y="31"/>
                    </a:cubicBezTo>
                    <a:cubicBezTo>
                      <a:pt x="70" y="24"/>
                      <a:pt x="63" y="21"/>
                      <a:pt x="54" y="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6351587" y="1724025"/>
                <a:ext cx="390524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8" y="94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6800850" y="1724025"/>
                <a:ext cx="271462" cy="450850"/>
              </a:xfrm>
              <a:custGeom>
                <a:avLst/>
                <a:gdLst/>
                <a:ahLst/>
                <a:cxnLst/>
                <a:rect l="0" t="0" r="0" b="0"/>
                <a:pathLst>
                  <a:path w="72" h="120" extrusionOk="0">
                    <a:moveTo>
                      <a:pt x="59" y="0"/>
                    </a:moveTo>
                    <a:cubicBezTo>
                      <a:pt x="64" y="0"/>
                      <a:pt x="69" y="1"/>
                      <a:pt x="72" y="1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6" y="24"/>
                      <a:pt x="62" y="23"/>
                      <a:pt x="58" y="23"/>
                    </a:cubicBezTo>
                    <a:cubicBezTo>
                      <a:pt x="48" y="23"/>
                      <a:pt x="40" y="27"/>
                      <a:pt x="34" y="33"/>
                    </a:cubicBezTo>
                    <a:cubicBezTo>
                      <a:pt x="28" y="40"/>
                      <a:pt x="25" y="48"/>
                      <a:pt x="25" y="59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8" y="16"/>
                      <a:pt x="33" y="11"/>
                      <a:pt x="39" y="6"/>
                    </a:cubicBezTo>
                    <a:cubicBezTo>
                      <a:pt x="45" y="2"/>
                      <a:pt x="52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7075488" y="1724025"/>
                <a:ext cx="325436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87" h="122" extrusionOk="0">
                    <a:moveTo>
                      <a:pt x="87" y="87"/>
                    </a:moveTo>
                    <a:cubicBezTo>
                      <a:pt x="87" y="98"/>
                      <a:pt x="82" y="107"/>
                      <a:pt x="74" y="113"/>
                    </a:cubicBezTo>
                    <a:cubicBezTo>
                      <a:pt x="66" y="119"/>
                      <a:pt x="54" y="122"/>
                      <a:pt x="38" y="122"/>
                    </a:cubicBezTo>
                    <a:cubicBezTo>
                      <a:pt x="22" y="122"/>
                      <a:pt x="10" y="120"/>
                      <a:pt x="0" y="11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4" y="100"/>
                      <a:pt x="27" y="103"/>
                      <a:pt x="39" y="103"/>
                    </a:cubicBezTo>
                    <a:cubicBezTo>
                      <a:pt x="54" y="103"/>
                      <a:pt x="62" y="98"/>
                      <a:pt x="62" y="89"/>
                    </a:cubicBezTo>
                    <a:cubicBezTo>
                      <a:pt x="62" y="86"/>
                      <a:pt x="61" y="84"/>
                      <a:pt x="60" y="82"/>
                    </a:cubicBezTo>
                    <a:cubicBezTo>
                      <a:pt x="58" y="80"/>
                      <a:pt x="55" y="78"/>
                      <a:pt x="51" y="75"/>
                    </a:cubicBezTo>
                    <a:cubicBezTo>
                      <a:pt x="47" y="73"/>
                      <a:pt x="42" y="71"/>
                      <a:pt x="35" y="68"/>
                    </a:cubicBezTo>
                    <a:cubicBezTo>
                      <a:pt x="21" y="63"/>
                      <a:pt x="12" y="58"/>
                      <a:pt x="7" y="52"/>
                    </a:cubicBezTo>
                    <a:cubicBezTo>
                      <a:pt x="3" y="47"/>
                      <a:pt x="0" y="40"/>
                      <a:pt x="0" y="32"/>
                    </a:cubicBezTo>
                    <a:cubicBezTo>
                      <a:pt x="0" y="22"/>
                      <a:pt x="4" y="14"/>
                      <a:pt x="12" y="9"/>
                    </a:cubicBezTo>
                    <a:cubicBezTo>
                      <a:pt x="20" y="3"/>
                      <a:pt x="31" y="0"/>
                      <a:pt x="45" y="0"/>
                    </a:cubicBezTo>
                    <a:cubicBezTo>
                      <a:pt x="59" y="0"/>
                      <a:pt x="72" y="3"/>
                      <a:pt x="85" y="9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64" y="22"/>
                      <a:pt x="53" y="20"/>
                      <a:pt x="45" y="20"/>
                    </a:cubicBezTo>
                    <a:cubicBezTo>
                      <a:pt x="31" y="20"/>
                      <a:pt x="25" y="23"/>
                      <a:pt x="25" y="31"/>
                    </a:cubicBezTo>
                    <a:cubicBezTo>
                      <a:pt x="25" y="35"/>
                      <a:pt x="27" y="38"/>
                      <a:pt x="30" y="40"/>
                    </a:cubicBezTo>
                    <a:cubicBezTo>
                      <a:pt x="33" y="43"/>
                      <a:pt x="41" y="46"/>
                      <a:pt x="52" y="51"/>
                    </a:cubicBezTo>
                    <a:cubicBezTo>
                      <a:pt x="62" y="55"/>
                      <a:pt x="69" y="58"/>
                      <a:pt x="74" y="61"/>
                    </a:cubicBezTo>
                    <a:cubicBezTo>
                      <a:pt x="78" y="64"/>
                      <a:pt x="81" y="68"/>
                      <a:pt x="83" y="72"/>
                    </a:cubicBezTo>
                    <a:cubicBezTo>
                      <a:pt x="86" y="76"/>
                      <a:pt x="87" y="81"/>
                      <a:pt x="87" y="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Shape 47"/>
              <p:cNvSpPr/>
              <p:nvPr/>
            </p:nvSpPr>
            <p:spPr>
              <a:xfrm>
                <a:off x="4548187" y="1198562"/>
                <a:ext cx="168274" cy="206375"/>
              </a:xfrm>
              <a:custGeom>
                <a:avLst/>
                <a:gdLst/>
                <a:ahLst/>
                <a:cxnLst/>
                <a:rect l="0" t="0" r="0" b="0"/>
                <a:pathLst>
                  <a:path w="45" h="55" extrusionOk="0">
                    <a:moveTo>
                      <a:pt x="42" y="18"/>
                    </a:moveTo>
                    <a:cubicBezTo>
                      <a:pt x="44" y="17"/>
                      <a:pt x="44" y="17"/>
                      <a:pt x="43" y="15"/>
                    </a:cubicBezTo>
                    <a:cubicBezTo>
                      <a:pt x="40" y="5"/>
                      <a:pt x="27" y="0"/>
                      <a:pt x="15" y="5"/>
                    </a:cubicBezTo>
                    <a:cubicBezTo>
                      <a:pt x="7" y="8"/>
                      <a:pt x="0" y="18"/>
                      <a:pt x="0" y="28"/>
                    </a:cubicBezTo>
                    <a:cubicBezTo>
                      <a:pt x="0" y="42"/>
                      <a:pt x="10" y="55"/>
                      <a:pt x="24" y="55"/>
                    </a:cubicBezTo>
                    <a:cubicBezTo>
                      <a:pt x="30" y="55"/>
                      <a:pt x="35" y="54"/>
                      <a:pt x="39" y="51"/>
                    </a:cubicBezTo>
                    <a:cubicBezTo>
                      <a:pt x="40" y="51"/>
                      <a:pt x="45" y="47"/>
                      <a:pt x="45" y="46"/>
                    </a:cubicBezTo>
                    <a:cubicBezTo>
                      <a:pt x="45" y="46"/>
                      <a:pt x="44" y="46"/>
                      <a:pt x="43" y="47"/>
                    </a:cubicBezTo>
                    <a:cubicBezTo>
                      <a:pt x="40" y="49"/>
                      <a:pt x="35" y="49"/>
                      <a:pt x="32" y="49"/>
                    </a:cubicBezTo>
                    <a:cubicBezTo>
                      <a:pt x="24" y="49"/>
                      <a:pt x="18" y="44"/>
                      <a:pt x="14" y="38"/>
                    </a:cubicBezTo>
                    <a:cubicBezTo>
                      <a:pt x="12" y="34"/>
                      <a:pt x="10" y="30"/>
                      <a:pt x="10" y="25"/>
                    </a:cubicBezTo>
                    <a:cubicBezTo>
                      <a:pt x="9" y="18"/>
                      <a:pt x="11" y="10"/>
                      <a:pt x="19" y="7"/>
                    </a:cubicBezTo>
                    <a:cubicBezTo>
                      <a:pt x="25" y="6"/>
                      <a:pt x="30" y="9"/>
                      <a:pt x="32" y="14"/>
                    </a:cubicBezTo>
                    <a:cubicBezTo>
                      <a:pt x="33" y="17"/>
                      <a:pt x="32" y="18"/>
                      <a:pt x="30" y="1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5" y="24"/>
                      <a:pt x="34" y="21"/>
                      <a:pt x="42" y="1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4446587" y="1112837"/>
                <a:ext cx="101600" cy="285749"/>
              </a:xfrm>
              <a:custGeom>
                <a:avLst/>
                <a:gdLst/>
                <a:ahLst/>
                <a:cxnLst/>
                <a:rect l="0" t="0" r="0" b="0"/>
                <a:pathLst>
                  <a:path w="27" h="76" extrusionOk="0">
                    <a:moveTo>
                      <a:pt x="8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1" y="2"/>
                      <a:pt x="20" y="2"/>
                      <a:pt x="19" y="4"/>
                    </a:cubicBezTo>
                    <a:cubicBezTo>
                      <a:pt x="19" y="5"/>
                      <a:pt x="18" y="6"/>
                      <a:pt x="18" y="8"/>
                    </a:cubicBezTo>
                    <a:cubicBezTo>
                      <a:pt x="17" y="28"/>
                      <a:pt x="18" y="48"/>
                      <a:pt x="18" y="68"/>
                    </a:cubicBezTo>
                    <a:cubicBezTo>
                      <a:pt x="18" y="73"/>
                      <a:pt x="20" y="72"/>
                      <a:pt x="27" y="72"/>
                    </a:cubicBezTo>
                    <a:cubicBezTo>
                      <a:pt x="26" y="73"/>
                      <a:pt x="24" y="75"/>
                      <a:pt x="23" y="76"/>
                    </a:cubicBezTo>
                    <a:cubicBezTo>
                      <a:pt x="17" y="76"/>
                      <a:pt x="11" y="76"/>
                      <a:pt x="4" y="76"/>
                    </a:cubicBezTo>
                    <a:cubicBezTo>
                      <a:pt x="7" y="73"/>
                      <a:pt x="8" y="71"/>
                      <a:pt x="8" y="65"/>
                    </a:cubicBezTo>
                    <a:cubicBezTo>
                      <a:pt x="8" y="45"/>
                      <a:pt x="7" y="25"/>
                      <a:pt x="8" y="5"/>
                    </a:cubicBezTo>
                    <a:cubicBezTo>
                      <a:pt x="5" y="5"/>
                      <a:pt x="3" y="5"/>
                      <a:pt x="0" y="5"/>
                    </a:cubicBezTo>
                    <a:cubicBezTo>
                      <a:pt x="2" y="4"/>
                      <a:pt x="5" y="2"/>
                      <a:pt x="8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4248150" y="1214437"/>
                <a:ext cx="209550" cy="311150"/>
              </a:xfrm>
              <a:custGeom>
                <a:avLst/>
                <a:gdLst/>
                <a:ahLst/>
                <a:cxnLst/>
                <a:rect l="0" t="0" r="0" b="0"/>
                <a:pathLst>
                  <a:path w="56" h="83" extrusionOk="0">
                    <a:moveTo>
                      <a:pt x="34" y="52"/>
                    </a:moveTo>
                    <a:cubicBezTo>
                      <a:pt x="35" y="53"/>
                      <a:pt x="36" y="54"/>
                      <a:pt x="38" y="54"/>
                    </a:cubicBezTo>
                    <a:cubicBezTo>
                      <a:pt x="44" y="58"/>
                      <a:pt x="46" y="63"/>
                      <a:pt x="45" y="68"/>
                    </a:cubicBezTo>
                    <a:cubicBezTo>
                      <a:pt x="45" y="73"/>
                      <a:pt x="39" y="77"/>
                      <a:pt x="31" y="78"/>
                    </a:cubicBezTo>
                    <a:cubicBezTo>
                      <a:pt x="21" y="78"/>
                      <a:pt x="9" y="75"/>
                      <a:pt x="11" y="62"/>
                    </a:cubicBezTo>
                    <a:cubicBezTo>
                      <a:pt x="12" y="56"/>
                      <a:pt x="21" y="52"/>
                      <a:pt x="28" y="52"/>
                    </a:cubicBezTo>
                    <a:cubicBezTo>
                      <a:pt x="30" y="52"/>
                      <a:pt x="32" y="52"/>
                      <a:pt x="34" y="52"/>
                    </a:cubicBezTo>
                    <a:moveTo>
                      <a:pt x="56" y="1"/>
                    </a:moveTo>
                    <a:cubicBezTo>
                      <a:pt x="49" y="5"/>
                      <a:pt x="49" y="5"/>
                      <a:pt x="49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5" y="7"/>
                      <a:pt x="47" y="10"/>
                      <a:pt x="49" y="13"/>
                    </a:cubicBezTo>
                    <a:cubicBezTo>
                      <a:pt x="50" y="17"/>
                      <a:pt x="50" y="21"/>
                      <a:pt x="49" y="25"/>
                    </a:cubicBezTo>
                    <a:cubicBezTo>
                      <a:pt x="47" y="28"/>
                      <a:pt x="45" y="31"/>
                      <a:pt x="41" y="33"/>
                    </a:cubicBezTo>
                    <a:cubicBezTo>
                      <a:pt x="39" y="35"/>
                      <a:pt x="38" y="36"/>
                      <a:pt x="37" y="38"/>
                    </a:cubicBezTo>
                    <a:cubicBezTo>
                      <a:pt x="37" y="43"/>
                      <a:pt x="43" y="46"/>
                      <a:pt x="46" y="48"/>
                    </a:cubicBezTo>
                    <a:cubicBezTo>
                      <a:pt x="53" y="54"/>
                      <a:pt x="56" y="63"/>
                      <a:pt x="51" y="71"/>
                    </a:cubicBezTo>
                    <a:cubicBezTo>
                      <a:pt x="47" y="79"/>
                      <a:pt x="36" y="83"/>
                      <a:pt x="24" y="83"/>
                    </a:cubicBezTo>
                    <a:cubicBezTo>
                      <a:pt x="10" y="83"/>
                      <a:pt x="1" y="76"/>
                      <a:pt x="1" y="67"/>
                    </a:cubicBezTo>
                    <a:cubicBezTo>
                      <a:pt x="0" y="56"/>
                      <a:pt x="12" y="50"/>
                      <a:pt x="23" y="49"/>
                    </a:cubicBezTo>
                    <a:cubicBezTo>
                      <a:pt x="26" y="49"/>
                      <a:pt x="28" y="49"/>
                      <a:pt x="31" y="49"/>
                    </a:cubicBezTo>
                    <a:cubicBezTo>
                      <a:pt x="27" y="47"/>
                      <a:pt x="26" y="42"/>
                      <a:pt x="27" y="38"/>
                    </a:cubicBezTo>
                    <a:cubicBezTo>
                      <a:pt x="28" y="37"/>
                      <a:pt x="28" y="38"/>
                      <a:pt x="27" y="38"/>
                    </a:cubicBezTo>
                    <a:cubicBezTo>
                      <a:pt x="18" y="39"/>
                      <a:pt x="9" y="33"/>
                      <a:pt x="7" y="25"/>
                    </a:cubicBezTo>
                    <a:cubicBezTo>
                      <a:pt x="6" y="21"/>
                      <a:pt x="7" y="16"/>
                      <a:pt x="8" y="12"/>
                    </a:cubicBezTo>
                    <a:cubicBezTo>
                      <a:pt x="12" y="5"/>
                      <a:pt x="20" y="0"/>
                      <a:pt x="29" y="0"/>
                    </a:cubicBezTo>
                    <a:cubicBezTo>
                      <a:pt x="38" y="0"/>
                      <a:pt x="46" y="0"/>
                      <a:pt x="56" y="1"/>
                    </a:cubicBezTo>
                    <a:moveTo>
                      <a:pt x="40" y="19"/>
                    </a:moveTo>
                    <a:cubicBezTo>
                      <a:pt x="41" y="26"/>
                      <a:pt x="39" y="33"/>
                      <a:pt x="33" y="34"/>
                    </a:cubicBezTo>
                    <a:cubicBezTo>
                      <a:pt x="26" y="36"/>
                      <a:pt x="19" y="31"/>
                      <a:pt x="17" y="22"/>
                    </a:cubicBezTo>
                    <a:cubicBezTo>
                      <a:pt x="15" y="13"/>
                      <a:pt x="17" y="7"/>
                      <a:pt x="23" y="5"/>
                    </a:cubicBezTo>
                    <a:cubicBezTo>
                      <a:pt x="30" y="2"/>
                      <a:pt x="38" y="9"/>
                      <a:pt x="40" y="19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4052887" y="1209675"/>
                <a:ext cx="201612" cy="200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53" extrusionOk="0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4" y="42"/>
                      <a:pt x="11" y="29"/>
                    </a:cubicBezTo>
                    <a:cubicBezTo>
                      <a:pt x="9" y="15"/>
                      <a:pt x="13" y="6"/>
                      <a:pt x="21" y="4"/>
                    </a:cubicBezTo>
                    <a:cubicBezTo>
                      <a:pt x="31" y="1"/>
                      <a:pt x="42" y="12"/>
                      <a:pt x="43" y="2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3835400" y="1209675"/>
                <a:ext cx="201612" cy="200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53" extrusionOk="0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3" y="42"/>
                      <a:pt x="11" y="29"/>
                    </a:cubicBezTo>
                    <a:cubicBezTo>
                      <a:pt x="8" y="15"/>
                      <a:pt x="13" y="6"/>
                      <a:pt x="21" y="4"/>
                    </a:cubicBezTo>
                    <a:cubicBezTo>
                      <a:pt x="31" y="1"/>
                      <a:pt x="41" y="12"/>
                      <a:pt x="43" y="2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>
                <a:off x="3527425" y="1109662"/>
                <a:ext cx="292100" cy="319087"/>
              </a:xfrm>
              <a:custGeom>
                <a:avLst/>
                <a:gdLst/>
                <a:ahLst/>
                <a:cxnLst/>
                <a:rect l="0" t="0" r="0" b="0"/>
                <a:pathLst>
                  <a:path w="78" h="85" extrusionOk="0">
                    <a:moveTo>
                      <a:pt x="66" y="20"/>
                    </a:moveTo>
                    <a:cubicBezTo>
                      <a:pt x="74" y="12"/>
                      <a:pt x="74" y="12"/>
                      <a:pt x="74" y="12"/>
                    </a:cubicBezTo>
                    <a:cubicBezTo>
                      <a:pt x="60" y="1"/>
                      <a:pt x="38" y="0"/>
                      <a:pt x="23" y="7"/>
                    </a:cubicBezTo>
                    <a:cubicBezTo>
                      <a:pt x="10" y="14"/>
                      <a:pt x="1" y="27"/>
                      <a:pt x="0" y="42"/>
                    </a:cubicBezTo>
                    <a:cubicBezTo>
                      <a:pt x="0" y="57"/>
                      <a:pt x="9" y="69"/>
                      <a:pt x="18" y="75"/>
                    </a:cubicBezTo>
                    <a:cubicBezTo>
                      <a:pt x="33" y="85"/>
                      <a:pt x="58" y="83"/>
                      <a:pt x="74" y="75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74"/>
                      <a:pt x="63" y="74"/>
                      <a:pt x="60" y="75"/>
                    </a:cubicBezTo>
                    <a:cubicBezTo>
                      <a:pt x="55" y="76"/>
                      <a:pt x="50" y="77"/>
                      <a:pt x="45" y="76"/>
                    </a:cubicBezTo>
                    <a:cubicBezTo>
                      <a:pt x="29" y="75"/>
                      <a:pt x="16" y="62"/>
                      <a:pt x="13" y="46"/>
                    </a:cubicBezTo>
                    <a:cubicBezTo>
                      <a:pt x="10" y="31"/>
                      <a:pt x="18" y="16"/>
                      <a:pt x="30" y="10"/>
                    </a:cubicBezTo>
                    <a:cubicBezTo>
                      <a:pt x="36" y="7"/>
                      <a:pt x="43" y="6"/>
                      <a:pt x="50" y="8"/>
                    </a:cubicBezTo>
                    <a:cubicBezTo>
                      <a:pt x="55" y="10"/>
                      <a:pt x="60" y="13"/>
                      <a:pt x="64" y="17"/>
                    </a:cubicBezTo>
                    <a:cubicBezTo>
                      <a:pt x="61" y="21"/>
                      <a:pt x="61" y="21"/>
                      <a:pt x="61" y="21"/>
                    </a:cubicBezTo>
                    <a:lnTo>
                      <a:pt x="66" y="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53" name="Shape 5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881948" y="2841181"/>
              <a:ext cx="1336675" cy="106933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7629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-6351" y="2374901"/>
            <a:ext cx="4874896" cy="1838326"/>
          </a:xfrm>
          <a:custGeom>
            <a:avLst/>
            <a:gdLst/>
            <a:ahLst/>
            <a:cxnLst/>
            <a:rect l="0" t="0" r="0" b="0"/>
            <a:pathLst>
              <a:path w="764" h="288" extrusionOk="0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2785491" y="6477618"/>
            <a:ext cx="20394867" cy="2940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5"/>
              </a:buClr>
              <a:buFont typeface="Arial"/>
              <a:buNone/>
              <a:defRPr sz="9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2785490" y="9431960"/>
            <a:ext cx="2039487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4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00" marR="0" lvl="2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0" algn="ctr" rtl="0">
              <a:spcBef>
                <a:spcPts val="72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0" marR="0" lvl="5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486400" marR="0" lvl="6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00800" marR="0" lvl="7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15200" marR="0" lvl="8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2782726" y="11265252"/>
            <a:ext cx="1563707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/>
            </a:lvl1pPr>
            <a:lvl2pPr marL="914400" lvl="1" indent="0" rtl="0">
              <a:spcBef>
                <a:spcPts val="0"/>
              </a:spcBef>
              <a:buNone/>
              <a:defRPr/>
            </a:lvl2pPr>
            <a:lvl3pPr marL="1828800" lvl="2" indent="0" rtl="0">
              <a:spcBef>
                <a:spcPts val="0"/>
              </a:spcBef>
              <a:buNone/>
              <a:defRPr/>
            </a:lvl3pPr>
            <a:lvl4pPr marL="2743200" lvl="3" indent="0" rtl="0">
              <a:spcBef>
                <a:spcPts val="0"/>
              </a:spcBef>
              <a:buNone/>
              <a:defRPr/>
            </a:lvl4pPr>
            <a:lvl5pPr marL="3657600" lvl="4" indent="0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23935" y="2603180"/>
            <a:ext cx="1741151" cy="1392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gue Slide">
    <p:bg>
      <p:bgPr>
        <a:solidFill>
          <a:schemeClr val="accent5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2785750" y="5130088"/>
            <a:ext cx="20394611" cy="2940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6"/>
              </a:buClr>
              <a:buFont typeface="Arial"/>
              <a:buNone/>
              <a:defRPr sz="9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2785748" y="8084414"/>
            <a:ext cx="2039461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accent6"/>
              </a:buClr>
              <a:buFont typeface="Arial"/>
              <a:buNone/>
              <a:defRPr sz="4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00" marR="0" lvl="2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0" algn="ctr" rtl="0">
              <a:spcBef>
                <a:spcPts val="72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0" marR="0" lvl="5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486400" marR="0" lvl="6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00800" marR="0" lvl="7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15200" marR="0" lvl="8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67" name="Shape 67"/>
          <p:cNvSpPr/>
          <p:nvPr/>
        </p:nvSpPr>
        <p:spPr>
          <a:xfrm>
            <a:off x="-6351" y="2374901"/>
            <a:ext cx="4874896" cy="1838326"/>
          </a:xfrm>
          <a:custGeom>
            <a:avLst/>
            <a:gdLst/>
            <a:ahLst/>
            <a:cxnLst/>
            <a:rect l="0" t="0" r="0" b="0"/>
            <a:pathLst>
              <a:path w="764" h="288" extrusionOk="0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23935" y="2603180"/>
            <a:ext cx="1741151" cy="1392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6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Slide">
    <p:bg>
      <p:bgPr>
        <a:solidFill>
          <a:schemeClr val="accent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 flipH="1">
            <a:off x="19507199" y="10887721"/>
            <a:ext cx="4874896" cy="1838326"/>
          </a:xfrm>
          <a:custGeom>
            <a:avLst/>
            <a:gdLst/>
            <a:ahLst/>
            <a:cxnLst/>
            <a:rect l="0" t="0" r="0" b="0"/>
            <a:pathLst>
              <a:path w="764" h="288" extrusionOk="0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10656" y="11104560"/>
            <a:ext cx="1741151" cy="139255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1828801" y="2209800"/>
            <a:ext cx="17282735" cy="5860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463550" marR="0" lvl="0" indent="-463550" algn="l" rtl="0">
              <a:spcBef>
                <a:spcPts val="0"/>
              </a:spcBef>
              <a:buClr>
                <a:schemeClr val="accent6"/>
              </a:buClr>
              <a:buFont typeface="Arial"/>
              <a:buNone/>
              <a:defRPr sz="7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2462781" y="10703633"/>
            <a:ext cx="14883040" cy="2029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95326" marR="0" lvl="0" indent="-695326" algn="l" rtl="0">
              <a:spcBef>
                <a:spcPts val="1200"/>
              </a:spcBef>
              <a:buClr>
                <a:schemeClr val="accent6"/>
              </a:buClr>
              <a:buFont typeface="Arial"/>
              <a:buNone/>
              <a:defRPr sz="4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00" marR="0" lvl="2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0" algn="ctr" rtl="0">
              <a:spcBef>
                <a:spcPts val="72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0" marR="0" lvl="5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486400" marR="0" lvl="6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00800" marR="0" lvl="7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15200" marR="0" lvl="8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92630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sz="half" idx="13"/>
          </p:nvPr>
        </p:nvSpPr>
        <p:spPr>
          <a:xfrm>
            <a:off x="4941093" y="3471626"/>
            <a:ext cx="14608970" cy="82409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27588" y="364508"/>
            <a:ext cx="22115330" cy="2561829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584200">
              <a:defRPr sz="12800" cap="all">
                <a:solidFill>
                  <a:srgbClr val="151515"/>
                </a:solidFill>
                <a:latin typeface="+mn-lt"/>
                <a:ea typeface="+mn-ea"/>
                <a:cs typeface="+mn-cs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11944743" y="13037343"/>
            <a:ext cx="494514" cy="502335"/>
          </a:xfrm>
          <a:prstGeom prst="rect">
            <a:avLst/>
          </a:prstGeom>
        </p:spPr>
        <p:txBody>
          <a:bodyPr lIns="71437" tIns="71437" rIns="71437" bIns="71437"/>
          <a:lstStyle>
            <a:lvl1pPr algn="r" defTabSz="584200">
              <a:defRPr>
                <a:solidFill>
                  <a:srgbClr val="53535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 Information">
    <p:bg>
      <p:bgPr>
        <a:solidFill>
          <a:schemeClr val="accen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238"/>
            <a:ext cx="2438399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 flipH="1">
            <a:off x="19507199" y="5535143"/>
            <a:ext cx="4874896" cy="1838326"/>
          </a:xfrm>
          <a:custGeom>
            <a:avLst/>
            <a:gdLst/>
            <a:ahLst/>
            <a:cxnLst/>
            <a:rect l="0" t="0" r="0" b="0"/>
            <a:pathLst>
              <a:path w="764" h="288" extrusionOk="0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10656" y="5758022"/>
            <a:ext cx="1741151" cy="139255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2767008" y="4422762"/>
            <a:ext cx="16149406" cy="2940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9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2712581" y="8084421"/>
            <a:ext cx="16233475" cy="1454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00" marR="0" lvl="2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0" algn="ctr" rtl="0">
              <a:spcBef>
                <a:spcPts val="72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0" marR="0" lvl="5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486400" marR="0" lvl="6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00800" marR="0" lvl="7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15200" marR="0" lvl="8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2711224" y="9918701"/>
            <a:ext cx="9795931" cy="717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2711224" y="10635589"/>
            <a:ext cx="9795931" cy="717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2711224" y="11354593"/>
            <a:ext cx="9795931" cy="717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453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Slide with Sub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244595" y="3657601"/>
            <a:ext cx="21945601" cy="860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27272"/>
              </a:buClr>
              <a:buFont typeface="Arial"/>
              <a:buChar char="●"/>
              <a:defRPr>
                <a:solidFill>
                  <a:srgbClr val="727272"/>
                </a:solidFill>
              </a:defRPr>
            </a:lvl1pPr>
            <a:lvl2pPr marL="1371600" marR="0" lvl="1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27272"/>
              </a:buClr>
              <a:buFont typeface="Arial"/>
              <a:buChar char="●"/>
              <a:defRPr>
                <a:solidFill>
                  <a:srgbClr val="727272"/>
                </a:solidFill>
              </a:defRPr>
            </a:lvl2pPr>
            <a:lvl3pPr marL="22860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27272"/>
              </a:buClr>
              <a:buFont typeface="Arial"/>
              <a:buChar char="●"/>
              <a:defRPr>
                <a:solidFill>
                  <a:srgbClr val="727272"/>
                </a:solidFill>
              </a:defRPr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1214965" y="2014861"/>
            <a:ext cx="21945601" cy="1130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4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9041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225614" y="2806700"/>
            <a:ext cx="21945601" cy="9453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●"/>
              <a:defRPr/>
            </a:lvl1pPr>
            <a:lvl2pPr marL="1371600" marR="0" lvl="1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●"/>
              <a:defRPr/>
            </a:lvl2pPr>
            <a:lvl3pPr marL="22860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●"/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976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de Slide with Sub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214965" y="2014861"/>
            <a:ext cx="21945601" cy="1130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4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1244595" y="3657600"/>
            <a:ext cx="21945601" cy="2719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accent5"/>
              </a:buClr>
              <a:buNone/>
              <a:defRPr>
                <a:solidFill>
                  <a:schemeClr val="accent5"/>
                </a:solidFill>
              </a:defRPr>
            </a:lvl1pPr>
            <a:lvl2pPr marL="914400" lvl="1" indent="0" rtl="0">
              <a:spcBef>
                <a:spcPts val="0"/>
              </a:spcBef>
              <a:buNone/>
              <a:defRPr/>
            </a:lvl2pPr>
            <a:lvl3pPr marL="1828800" lvl="2" indent="0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770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Sub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214965" y="2014861"/>
            <a:ext cx="21945601" cy="1130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4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8206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93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526102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1"/>
            <a:ext cx="24384002" cy="3065998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10" name="Shape 110"/>
          <p:cNvCxnSpPr/>
          <p:nvPr/>
        </p:nvCxnSpPr>
        <p:spPr>
          <a:xfrm>
            <a:off x="0" y="3007666"/>
            <a:ext cx="24384002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 sz="7200"/>
            </a:lvl1pPr>
            <a:lvl2pPr lvl="1" rtl="0">
              <a:spcBef>
                <a:spcPts val="0"/>
              </a:spcBef>
              <a:defRPr sz="7200"/>
            </a:lvl2pPr>
            <a:lvl3pPr lvl="2" rtl="0">
              <a:spcBef>
                <a:spcPts val="0"/>
              </a:spcBef>
              <a:defRPr sz="7200"/>
            </a:lvl3pPr>
            <a:lvl4pPr lvl="3" rtl="0">
              <a:spcBef>
                <a:spcPts val="0"/>
              </a:spcBef>
              <a:defRPr sz="7200"/>
            </a:lvl4pPr>
            <a:lvl5pPr lvl="4" rtl="0">
              <a:spcBef>
                <a:spcPts val="0"/>
              </a:spcBef>
              <a:defRPr sz="7200"/>
            </a:lvl5pPr>
            <a:lvl6pPr lvl="5" rtl="0">
              <a:spcBef>
                <a:spcPts val="0"/>
              </a:spcBef>
              <a:defRPr sz="7200"/>
            </a:lvl6pPr>
            <a:lvl7pPr lvl="6" rtl="0">
              <a:spcBef>
                <a:spcPts val="0"/>
              </a:spcBef>
              <a:defRPr sz="7200"/>
            </a:lvl7pPr>
            <a:lvl8pPr lvl="7" rtl="0">
              <a:spcBef>
                <a:spcPts val="0"/>
              </a:spcBef>
              <a:defRPr sz="7200"/>
            </a:lvl8pPr>
            <a:lvl9pPr lvl="8" rtl="0">
              <a:spcBef>
                <a:spcPts val="0"/>
              </a:spcBef>
              <a:defRPr sz="72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219201" y="3200400"/>
            <a:ext cx="21945601" cy="99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3600"/>
            </a:lvl5pPr>
            <a:lvl6pPr lvl="5" rtl="0">
              <a:spcBef>
                <a:spcPts val="0"/>
              </a:spcBef>
              <a:defRPr sz="3600"/>
            </a:lvl6pPr>
            <a:lvl7pPr lvl="6" rtl="0">
              <a:spcBef>
                <a:spcPts val="0"/>
              </a:spcBef>
              <a:defRPr sz="3600"/>
            </a:lvl7pPr>
            <a:lvl8pPr lvl="7" rtl="0">
              <a:spcBef>
                <a:spcPts val="0"/>
              </a:spcBef>
              <a:defRPr sz="3600"/>
            </a:lvl8pPr>
            <a:lvl9pPr lvl="8" rtl="0">
              <a:spcBef>
                <a:spcPts val="0"/>
              </a:spcBef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939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19068" y="2380"/>
            <a:ext cx="2297445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14400" lvl="5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798" lvl="6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198" lvl="7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96" lvl="8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38115" y="2731292"/>
            <a:ext cx="22974453" cy="96583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27050" lvl="0" indent="-209550" algn="l" rtl="0">
              <a:spcBef>
                <a:spcPts val="2400"/>
              </a:spcBef>
              <a:spcAft>
                <a:spcPts val="0"/>
              </a:spcAft>
              <a:buClr>
                <a:srgbClr val="4D4D4D"/>
              </a:buClr>
              <a:buFont typeface="Arial"/>
              <a:buChar char="●"/>
              <a:defRPr sz="6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92226" lvl="1" indent="-44132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22476" lvl="2" indent="-28257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943226" lvl="3" indent="-39052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736976" lvl="4" indent="-269876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654544" lvl="5" indent="-27304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568944" lvl="6" indent="-27304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83342" lvl="7" indent="-273040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97742" lvl="8" indent="-273042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429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" name="Shape 14"/>
          <p:cNvGrpSpPr/>
          <p:nvPr/>
        </p:nvGrpSpPr>
        <p:grpSpPr>
          <a:xfrm>
            <a:off x="7765920" y="5682363"/>
            <a:ext cx="8672388" cy="2138678"/>
            <a:chOff x="3881948" y="2841181"/>
            <a:chExt cx="4335065" cy="1069339"/>
          </a:xfrm>
        </p:grpSpPr>
        <p:pic>
          <p:nvPicPr>
            <p:cNvPr id="15" name="Shape 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881948" y="2841181"/>
              <a:ext cx="1336675" cy="106933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Shape 16"/>
            <p:cNvGrpSpPr/>
            <p:nvPr/>
          </p:nvGrpSpPr>
          <p:grpSpPr>
            <a:xfrm>
              <a:off x="5350891" y="2978947"/>
              <a:ext cx="2866121" cy="929996"/>
              <a:chOff x="3516312" y="1109662"/>
              <a:chExt cx="3884612" cy="1260475"/>
            </a:xfrm>
          </p:grpSpPr>
          <p:sp>
            <p:nvSpPr>
              <p:cNvPr id="17" name="Shape 17"/>
              <p:cNvSpPr/>
              <p:nvPr/>
            </p:nvSpPr>
            <p:spPr>
              <a:xfrm>
                <a:off x="3516312" y="1589087"/>
                <a:ext cx="476250" cy="585788"/>
              </a:xfrm>
              <a:custGeom>
                <a:avLst/>
                <a:gdLst/>
                <a:ahLst/>
                <a:cxnLst/>
                <a:rect l="0" t="0" r="0" b="0"/>
                <a:pathLst>
                  <a:path w="127" h="156" extrusionOk="0">
                    <a:moveTo>
                      <a:pt x="127" y="77"/>
                    </a:moveTo>
                    <a:cubicBezTo>
                      <a:pt x="127" y="102"/>
                      <a:pt x="119" y="122"/>
                      <a:pt x="105" y="136"/>
                    </a:cubicBezTo>
                    <a:cubicBezTo>
                      <a:pt x="91" y="149"/>
                      <a:pt x="70" y="156"/>
                      <a:pt x="44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3" y="0"/>
                      <a:pt x="92" y="7"/>
                      <a:pt x="106" y="20"/>
                    </a:cubicBezTo>
                    <a:cubicBezTo>
                      <a:pt x="120" y="34"/>
                      <a:pt x="127" y="53"/>
                      <a:pt x="127" y="77"/>
                    </a:cubicBezTo>
                    <a:close/>
                    <a:moveTo>
                      <a:pt x="100" y="78"/>
                    </a:moveTo>
                    <a:cubicBezTo>
                      <a:pt x="100" y="40"/>
                      <a:pt x="82" y="22"/>
                      <a:pt x="47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44" y="135"/>
                      <a:pt x="44" y="135"/>
                      <a:pt x="44" y="135"/>
                    </a:cubicBezTo>
                    <a:cubicBezTo>
                      <a:pt x="81" y="135"/>
                      <a:pt x="100" y="116"/>
                      <a:pt x="100" y="78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4030662" y="1724025"/>
                <a:ext cx="388937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4413250" y="1731963"/>
                <a:ext cx="434974" cy="442912"/>
              </a:xfrm>
              <a:custGeom>
                <a:avLst/>
                <a:gdLst/>
                <a:ahLst/>
                <a:cxnLst/>
                <a:rect l="0" t="0" r="0" b="0"/>
                <a:pathLst>
                  <a:path w="116" h="118" extrusionOk="0">
                    <a:moveTo>
                      <a:pt x="45" y="11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80"/>
                      <a:pt x="57" y="90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9" y="92"/>
                      <a:pt x="62" y="82"/>
                      <a:pt x="66" y="69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72" y="118"/>
                      <a:pt x="72" y="118"/>
                      <a:pt x="72" y="118"/>
                    </a:cubicBezTo>
                    <a:lnTo>
                      <a:pt x="45" y="118"/>
                    </a:ln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4840287" y="1724025"/>
                <a:ext cx="390524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289550" y="1552575"/>
                <a:ext cx="93662" cy="622299"/>
              </a:xfrm>
              <a:prstGeom prst="rect">
                <a:avLst/>
              </a:pr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5440362" y="1724025"/>
                <a:ext cx="419100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12" h="122" extrusionOk="0">
                    <a:moveTo>
                      <a:pt x="112" y="61"/>
                    </a:moveTo>
                    <a:cubicBezTo>
                      <a:pt x="112" y="80"/>
                      <a:pt x="107" y="95"/>
                      <a:pt x="97" y="106"/>
                    </a:cubicBezTo>
                    <a:cubicBezTo>
                      <a:pt x="87" y="117"/>
                      <a:pt x="73" y="122"/>
                      <a:pt x="56" y="122"/>
                    </a:cubicBezTo>
                    <a:cubicBezTo>
                      <a:pt x="45" y="122"/>
                      <a:pt x="35" y="120"/>
                      <a:pt x="27" y="115"/>
                    </a:cubicBezTo>
                    <a:cubicBezTo>
                      <a:pt x="18" y="110"/>
                      <a:pt x="12" y="103"/>
                      <a:pt x="7" y="93"/>
                    </a:cubicBezTo>
                    <a:cubicBezTo>
                      <a:pt x="3" y="84"/>
                      <a:pt x="0" y="73"/>
                      <a:pt x="0" y="61"/>
                    </a:cubicBezTo>
                    <a:cubicBezTo>
                      <a:pt x="0" y="42"/>
                      <a:pt x="5" y="27"/>
                      <a:pt x="15" y="16"/>
                    </a:cubicBezTo>
                    <a:cubicBezTo>
                      <a:pt x="25" y="6"/>
                      <a:pt x="39" y="0"/>
                      <a:pt x="56" y="0"/>
                    </a:cubicBezTo>
                    <a:cubicBezTo>
                      <a:pt x="74" y="0"/>
                      <a:pt x="87" y="6"/>
                      <a:pt x="97" y="17"/>
                    </a:cubicBezTo>
                    <a:cubicBezTo>
                      <a:pt x="107" y="28"/>
                      <a:pt x="112" y="42"/>
                      <a:pt x="112" y="61"/>
                    </a:cubicBezTo>
                    <a:close/>
                    <a:moveTo>
                      <a:pt x="26" y="61"/>
                    </a:moveTo>
                    <a:cubicBezTo>
                      <a:pt x="26" y="88"/>
                      <a:pt x="36" y="102"/>
                      <a:pt x="56" y="102"/>
                    </a:cubicBezTo>
                    <a:cubicBezTo>
                      <a:pt x="76" y="102"/>
                      <a:pt x="86" y="88"/>
                      <a:pt x="86" y="61"/>
                    </a:cubicBezTo>
                    <a:cubicBezTo>
                      <a:pt x="86" y="34"/>
                      <a:pt x="76" y="21"/>
                      <a:pt x="56" y="21"/>
                    </a:cubicBezTo>
                    <a:cubicBezTo>
                      <a:pt x="46" y="21"/>
                      <a:pt x="38" y="24"/>
                      <a:pt x="33" y="31"/>
                    </a:cubicBezTo>
                    <a:cubicBezTo>
                      <a:pt x="29" y="38"/>
                      <a:pt x="26" y="48"/>
                      <a:pt x="26" y="61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5916612" y="1724025"/>
                <a:ext cx="401636" cy="646112"/>
              </a:xfrm>
              <a:custGeom>
                <a:avLst/>
                <a:gdLst/>
                <a:ahLst/>
                <a:cxnLst/>
                <a:rect l="0" t="0" r="0" b="0"/>
                <a:pathLst>
                  <a:path w="107" h="172" extrusionOk="0">
                    <a:moveTo>
                      <a:pt x="60" y="122"/>
                    </a:moveTo>
                    <a:cubicBezTo>
                      <a:pt x="45" y="122"/>
                      <a:pt x="34" y="117"/>
                      <a:pt x="25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16"/>
                      <a:pt x="25" y="122"/>
                      <a:pt x="25" y="124"/>
                    </a:cubicBezTo>
                    <a:cubicBezTo>
                      <a:pt x="25" y="172"/>
                      <a:pt x="25" y="172"/>
                      <a:pt x="25" y="17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5"/>
                      <a:pt x="22" y="10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6"/>
                      <a:pt x="45" y="0"/>
                      <a:pt x="61" y="0"/>
                    </a:cubicBezTo>
                    <a:cubicBezTo>
                      <a:pt x="75" y="0"/>
                      <a:pt x="87" y="6"/>
                      <a:pt x="95" y="16"/>
                    </a:cubicBezTo>
                    <a:cubicBezTo>
                      <a:pt x="103" y="27"/>
                      <a:pt x="107" y="42"/>
                      <a:pt x="107" y="61"/>
                    </a:cubicBezTo>
                    <a:cubicBezTo>
                      <a:pt x="107" y="80"/>
                      <a:pt x="103" y="95"/>
                      <a:pt x="95" y="106"/>
                    </a:cubicBezTo>
                    <a:cubicBezTo>
                      <a:pt x="86" y="117"/>
                      <a:pt x="75" y="122"/>
                      <a:pt x="60" y="122"/>
                    </a:cubicBezTo>
                    <a:close/>
                    <a:moveTo>
                      <a:pt x="54" y="21"/>
                    </a:moveTo>
                    <a:cubicBezTo>
                      <a:pt x="44" y="21"/>
                      <a:pt x="37" y="24"/>
                      <a:pt x="32" y="29"/>
                    </a:cubicBezTo>
                    <a:cubicBezTo>
                      <a:pt x="28" y="35"/>
                      <a:pt x="25" y="44"/>
                      <a:pt x="25" y="57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75"/>
                      <a:pt x="28" y="86"/>
                      <a:pt x="32" y="92"/>
                    </a:cubicBezTo>
                    <a:cubicBezTo>
                      <a:pt x="37" y="99"/>
                      <a:pt x="44" y="102"/>
                      <a:pt x="55" y="102"/>
                    </a:cubicBezTo>
                    <a:cubicBezTo>
                      <a:pt x="63" y="102"/>
                      <a:pt x="70" y="98"/>
                      <a:pt x="75" y="91"/>
                    </a:cubicBezTo>
                    <a:cubicBezTo>
                      <a:pt x="79" y="84"/>
                      <a:pt x="82" y="74"/>
                      <a:pt x="82" y="61"/>
                    </a:cubicBezTo>
                    <a:cubicBezTo>
                      <a:pt x="82" y="48"/>
                      <a:pt x="79" y="38"/>
                      <a:pt x="75" y="31"/>
                    </a:cubicBezTo>
                    <a:cubicBezTo>
                      <a:pt x="70" y="24"/>
                      <a:pt x="63" y="21"/>
                      <a:pt x="54" y="21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6351587" y="1724025"/>
                <a:ext cx="390524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8" y="94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6800850" y="1724025"/>
                <a:ext cx="271462" cy="450850"/>
              </a:xfrm>
              <a:custGeom>
                <a:avLst/>
                <a:gdLst/>
                <a:ahLst/>
                <a:cxnLst/>
                <a:rect l="0" t="0" r="0" b="0"/>
                <a:pathLst>
                  <a:path w="72" h="120" extrusionOk="0">
                    <a:moveTo>
                      <a:pt x="59" y="0"/>
                    </a:moveTo>
                    <a:cubicBezTo>
                      <a:pt x="64" y="0"/>
                      <a:pt x="69" y="1"/>
                      <a:pt x="72" y="1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6" y="24"/>
                      <a:pt x="62" y="23"/>
                      <a:pt x="58" y="23"/>
                    </a:cubicBezTo>
                    <a:cubicBezTo>
                      <a:pt x="48" y="23"/>
                      <a:pt x="40" y="27"/>
                      <a:pt x="34" y="33"/>
                    </a:cubicBezTo>
                    <a:cubicBezTo>
                      <a:pt x="28" y="40"/>
                      <a:pt x="25" y="48"/>
                      <a:pt x="25" y="59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8" y="16"/>
                      <a:pt x="33" y="11"/>
                      <a:pt x="39" y="6"/>
                    </a:cubicBezTo>
                    <a:cubicBezTo>
                      <a:pt x="45" y="2"/>
                      <a:pt x="52" y="0"/>
                      <a:pt x="59" y="0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7075488" y="1724025"/>
                <a:ext cx="325436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87" h="122" extrusionOk="0">
                    <a:moveTo>
                      <a:pt x="87" y="87"/>
                    </a:moveTo>
                    <a:cubicBezTo>
                      <a:pt x="87" y="98"/>
                      <a:pt x="82" y="107"/>
                      <a:pt x="74" y="113"/>
                    </a:cubicBezTo>
                    <a:cubicBezTo>
                      <a:pt x="66" y="119"/>
                      <a:pt x="54" y="122"/>
                      <a:pt x="38" y="122"/>
                    </a:cubicBezTo>
                    <a:cubicBezTo>
                      <a:pt x="22" y="122"/>
                      <a:pt x="10" y="120"/>
                      <a:pt x="0" y="11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4" y="100"/>
                      <a:pt x="27" y="103"/>
                      <a:pt x="39" y="103"/>
                    </a:cubicBezTo>
                    <a:cubicBezTo>
                      <a:pt x="54" y="103"/>
                      <a:pt x="62" y="98"/>
                      <a:pt x="62" y="89"/>
                    </a:cubicBezTo>
                    <a:cubicBezTo>
                      <a:pt x="62" y="86"/>
                      <a:pt x="61" y="84"/>
                      <a:pt x="60" y="82"/>
                    </a:cubicBezTo>
                    <a:cubicBezTo>
                      <a:pt x="58" y="80"/>
                      <a:pt x="55" y="78"/>
                      <a:pt x="51" y="75"/>
                    </a:cubicBezTo>
                    <a:cubicBezTo>
                      <a:pt x="47" y="73"/>
                      <a:pt x="42" y="71"/>
                      <a:pt x="35" y="68"/>
                    </a:cubicBezTo>
                    <a:cubicBezTo>
                      <a:pt x="21" y="63"/>
                      <a:pt x="12" y="58"/>
                      <a:pt x="7" y="52"/>
                    </a:cubicBezTo>
                    <a:cubicBezTo>
                      <a:pt x="3" y="47"/>
                      <a:pt x="0" y="40"/>
                      <a:pt x="0" y="32"/>
                    </a:cubicBezTo>
                    <a:cubicBezTo>
                      <a:pt x="0" y="22"/>
                      <a:pt x="4" y="14"/>
                      <a:pt x="12" y="9"/>
                    </a:cubicBezTo>
                    <a:cubicBezTo>
                      <a:pt x="20" y="3"/>
                      <a:pt x="31" y="0"/>
                      <a:pt x="45" y="0"/>
                    </a:cubicBezTo>
                    <a:cubicBezTo>
                      <a:pt x="59" y="0"/>
                      <a:pt x="72" y="3"/>
                      <a:pt x="85" y="9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64" y="22"/>
                      <a:pt x="53" y="20"/>
                      <a:pt x="45" y="20"/>
                    </a:cubicBezTo>
                    <a:cubicBezTo>
                      <a:pt x="31" y="20"/>
                      <a:pt x="25" y="23"/>
                      <a:pt x="25" y="31"/>
                    </a:cubicBezTo>
                    <a:cubicBezTo>
                      <a:pt x="25" y="35"/>
                      <a:pt x="27" y="38"/>
                      <a:pt x="30" y="40"/>
                    </a:cubicBezTo>
                    <a:cubicBezTo>
                      <a:pt x="33" y="43"/>
                      <a:pt x="41" y="46"/>
                      <a:pt x="52" y="51"/>
                    </a:cubicBezTo>
                    <a:cubicBezTo>
                      <a:pt x="62" y="55"/>
                      <a:pt x="69" y="58"/>
                      <a:pt x="74" y="61"/>
                    </a:cubicBezTo>
                    <a:cubicBezTo>
                      <a:pt x="78" y="64"/>
                      <a:pt x="81" y="68"/>
                      <a:pt x="83" y="72"/>
                    </a:cubicBezTo>
                    <a:cubicBezTo>
                      <a:pt x="86" y="76"/>
                      <a:pt x="87" y="81"/>
                      <a:pt x="87" y="87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4548187" y="1198562"/>
                <a:ext cx="168274" cy="206375"/>
              </a:xfrm>
              <a:custGeom>
                <a:avLst/>
                <a:gdLst/>
                <a:ahLst/>
                <a:cxnLst/>
                <a:rect l="0" t="0" r="0" b="0"/>
                <a:pathLst>
                  <a:path w="45" h="55" extrusionOk="0">
                    <a:moveTo>
                      <a:pt x="42" y="18"/>
                    </a:moveTo>
                    <a:cubicBezTo>
                      <a:pt x="44" y="17"/>
                      <a:pt x="44" y="17"/>
                      <a:pt x="43" y="15"/>
                    </a:cubicBezTo>
                    <a:cubicBezTo>
                      <a:pt x="40" y="5"/>
                      <a:pt x="27" y="0"/>
                      <a:pt x="15" y="5"/>
                    </a:cubicBezTo>
                    <a:cubicBezTo>
                      <a:pt x="7" y="8"/>
                      <a:pt x="0" y="18"/>
                      <a:pt x="0" y="28"/>
                    </a:cubicBezTo>
                    <a:cubicBezTo>
                      <a:pt x="0" y="42"/>
                      <a:pt x="10" y="55"/>
                      <a:pt x="24" y="55"/>
                    </a:cubicBezTo>
                    <a:cubicBezTo>
                      <a:pt x="30" y="55"/>
                      <a:pt x="35" y="54"/>
                      <a:pt x="39" y="51"/>
                    </a:cubicBezTo>
                    <a:cubicBezTo>
                      <a:pt x="40" y="51"/>
                      <a:pt x="45" y="47"/>
                      <a:pt x="45" y="46"/>
                    </a:cubicBezTo>
                    <a:cubicBezTo>
                      <a:pt x="45" y="46"/>
                      <a:pt x="44" y="46"/>
                      <a:pt x="43" y="47"/>
                    </a:cubicBezTo>
                    <a:cubicBezTo>
                      <a:pt x="40" y="49"/>
                      <a:pt x="35" y="49"/>
                      <a:pt x="32" y="49"/>
                    </a:cubicBezTo>
                    <a:cubicBezTo>
                      <a:pt x="24" y="49"/>
                      <a:pt x="18" y="44"/>
                      <a:pt x="14" y="38"/>
                    </a:cubicBezTo>
                    <a:cubicBezTo>
                      <a:pt x="12" y="34"/>
                      <a:pt x="10" y="30"/>
                      <a:pt x="10" y="25"/>
                    </a:cubicBezTo>
                    <a:cubicBezTo>
                      <a:pt x="9" y="18"/>
                      <a:pt x="11" y="10"/>
                      <a:pt x="19" y="7"/>
                    </a:cubicBezTo>
                    <a:cubicBezTo>
                      <a:pt x="25" y="6"/>
                      <a:pt x="30" y="9"/>
                      <a:pt x="32" y="14"/>
                    </a:cubicBezTo>
                    <a:cubicBezTo>
                      <a:pt x="33" y="17"/>
                      <a:pt x="32" y="18"/>
                      <a:pt x="30" y="1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5" y="24"/>
                      <a:pt x="34" y="21"/>
                      <a:pt x="42" y="18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4446587" y="1112837"/>
                <a:ext cx="101600" cy="285749"/>
              </a:xfrm>
              <a:custGeom>
                <a:avLst/>
                <a:gdLst/>
                <a:ahLst/>
                <a:cxnLst/>
                <a:rect l="0" t="0" r="0" b="0"/>
                <a:pathLst>
                  <a:path w="27" h="76" extrusionOk="0">
                    <a:moveTo>
                      <a:pt x="8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1" y="2"/>
                      <a:pt x="20" y="2"/>
                      <a:pt x="19" y="4"/>
                    </a:cubicBezTo>
                    <a:cubicBezTo>
                      <a:pt x="19" y="5"/>
                      <a:pt x="18" y="6"/>
                      <a:pt x="18" y="8"/>
                    </a:cubicBezTo>
                    <a:cubicBezTo>
                      <a:pt x="17" y="28"/>
                      <a:pt x="18" y="48"/>
                      <a:pt x="18" y="68"/>
                    </a:cubicBezTo>
                    <a:cubicBezTo>
                      <a:pt x="18" y="73"/>
                      <a:pt x="20" y="72"/>
                      <a:pt x="27" y="72"/>
                    </a:cubicBezTo>
                    <a:cubicBezTo>
                      <a:pt x="26" y="73"/>
                      <a:pt x="24" y="75"/>
                      <a:pt x="23" y="76"/>
                    </a:cubicBezTo>
                    <a:cubicBezTo>
                      <a:pt x="17" y="76"/>
                      <a:pt x="11" y="76"/>
                      <a:pt x="4" y="76"/>
                    </a:cubicBezTo>
                    <a:cubicBezTo>
                      <a:pt x="7" y="73"/>
                      <a:pt x="8" y="71"/>
                      <a:pt x="8" y="65"/>
                    </a:cubicBezTo>
                    <a:cubicBezTo>
                      <a:pt x="8" y="45"/>
                      <a:pt x="7" y="25"/>
                      <a:pt x="8" y="5"/>
                    </a:cubicBezTo>
                    <a:cubicBezTo>
                      <a:pt x="5" y="5"/>
                      <a:pt x="3" y="5"/>
                      <a:pt x="0" y="5"/>
                    </a:cubicBezTo>
                    <a:cubicBezTo>
                      <a:pt x="2" y="4"/>
                      <a:pt x="5" y="2"/>
                      <a:pt x="8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4248150" y="1214437"/>
                <a:ext cx="209550" cy="311150"/>
              </a:xfrm>
              <a:custGeom>
                <a:avLst/>
                <a:gdLst/>
                <a:ahLst/>
                <a:cxnLst/>
                <a:rect l="0" t="0" r="0" b="0"/>
                <a:pathLst>
                  <a:path w="56" h="83" extrusionOk="0">
                    <a:moveTo>
                      <a:pt x="34" y="52"/>
                    </a:moveTo>
                    <a:cubicBezTo>
                      <a:pt x="35" y="53"/>
                      <a:pt x="36" y="54"/>
                      <a:pt x="38" y="54"/>
                    </a:cubicBezTo>
                    <a:cubicBezTo>
                      <a:pt x="44" y="58"/>
                      <a:pt x="46" y="63"/>
                      <a:pt x="45" y="68"/>
                    </a:cubicBezTo>
                    <a:cubicBezTo>
                      <a:pt x="45" y="73"/>
                      <a:pt x="39" y="77"/>
                      <a:pt x="31" y="78"/>
                    </a:cubicBezTo>
                    <a:cubicBezTo>
                      <a:pt x="21" y="78"/>
                      <a:pt x="9" y="75"/>
                      <a:pt x="11" y="62"/>
                    </a:cubicBezTo>
                    <a:cubicBezTo>
                      <a:pt x="12" y="56"/>
                      <a:pt x="21" y="52"/>
                      <a:pt x="28" y="52"/>
                    </a:cubicBezTo>
                    <a:cubicBezTo>
                      <a:pt x="30" y="52"/>
                      <a:pt x="32" y="52"/>
                      <a:pt x="34" y="52"/>
                    </a:cubicBezTo>
                    <a:moveTo>
                      <a:pt x="56" y="1"/>
                    </a:moveTo>
                    <a:cubicBezTo>
                      <a:pt x="49" y="5"/>
                      <a:pt x="49" y="5"/>
                      <a:pt x="49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5" y="7"/>
                      <a:pt x="47" y="10"/>
                      <a:pt x="49" y="13"/>
                    </a:cubicBezTo>
                    <a:cubicBezTo>
                      <a:pt x="50" y="17"/>
                      <a:pt x="50" y="21"/>
                      <a:pt x="49" y="25"/>
                    </a:cubicBezTo>
                    <a:cubicBezTo>
                      <a:pt x="47" y="28"/>
                      <a:pt x="45" y="31"/>
                      <a:pt x="41" y="33"/>
                    </a:cubicBezTo>
                    <a:cubicBezTo>
                      <a:pt x="39" y="35"/>
                      <a:pt x="38" y="36"/>
                      <a:pt x="37" y="38"/>
                    </a:cubicBezTo>
                    <a:cubicBezTo>
                      <a:pt x="37" y="43"/>
                      <a:pt x="43" y="46"/>
                      <a:pt x="46" y="48"/>
                    </a:cubicBezTo>
                    <a:cubicBezTo>
                      <a:pt x="53" y="54"/>
                      <a:pt x="56" y="63"/>
                      <a:pt x="51" y="71"/>
                    </a:cubicBezTo>
                    <a:cubicBezTo>
                      <a:pt x="47" y="79"/>
                      <a:pt x="36" y="83"/>
                      <a:pt x="24" y="83"/>
                    </a:cubicBezTo>
                    <a:cubicBezTo>
                      <a:pt x="10" y="83"/>
                      <a:pt x="1" y="76"/>
                      <a:pt x="1" y="67"/>
                    </a:cubicBezTo>
                    <a:cubicBezTo>
                      <a:pt x="0" y="56"/>
                      <a:pt x="12" y="50"/>
                      <a:pt x="23" y="49"/>
                    </a:cubicBezTo>
                    <a:cubicBezTo>
                      <a:pt x="26" y="49"/>
                      <a:pt x="28" y="49"/>
                      <a:pt x="31" y="49"/>
                    </a:cubicBezTo>
                    <a:cubicBezTo>
                      <a:pt x="27" y="47"/>
                      <a:pt x="26" y="42"/>
                      <a:pt x="27" y="38"/>
                    </a:cubicBezTo>
                    <a:cubicBezTo>
                      <a:pt x="28" y="37"/>
                      <a:pt x="28" y="38"/>
                      <a:pt x="27" y="38"/>
                    </a:cubicBezTo>
                    <a:cubicBezTo>
                      <a:pt x="18" y="39"/>
                      <a:pt x="9" y="33"/>
                      <a:pt x="7" y="25"/>
                    </a:cubicBezTo>
                    <a:cubicBezTo>
                      <a:pt x="6" y="21"/>
                      <a:pt x="7" y="16"/>
                      <a:pt x="8" y="12"/>
                    </a:cubicBezTo>
                    <a:cubicBezTo>
                      <a:pt x="12" y="5"/>
                      <a:pt x="20" y="0"/>
                      <a:pt x="29" y="0"/>
                    </a:cubicBezTo>
                    <a:cubicBezTo>
                      <a:pt x="38" y="0"/>
                      <a:pt x="46" y="0"/>
                      <a:pt x="56" y="1"/>
                    </a:cubicBezTo>
                    <a:moveTo>
                      <a:pt x="40" y="19"/>
                    </a:moveTo>
                    <a:cubicBezTo>
                      <a:pt x="41" y="26"/>
                      <a:pt x="39" y="33"/>
                      <a:pt x="33" y="34"/>
                    </a:cubicBezTo>
                    <a:cubicBezTo>
                      <a:pt x="26" y="36"/>
                      <a:pt x="19" y="31"/>
                      <a:pt x="17" y="22"/>
                    </a:cubicBezTo>
                    <a:cubicBezTo>
                      <a:pt x="15" y="13"/>
                      <a:pt x="17" y="7"/>
                      <a:pt x="23" y="5"/>
                    </a:cubicBezTo>
                    <a:cubicBezTo>
                      <a:pt x="30" y="2"/>
                      <a:pt x="38" y="9"/>
                      <a:pt x="40" y="19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4052887" y="1209675"/>
                <a:ext cx="201612" cy="200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53" extrusionOk="0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4" y="42"/>
                      <a:pt x="11" y="29"/>
                    </a:cubicBezTo>
                    <a:cubicBezTo>
                      <a:pt x="9" y="15"/>
                      <a:pt x="13" y="6"/>
                      <a:pt x="21" y="4"/>
                    </a:cubicBezTo>
                    <a:cubicBezTo>
                      <a:pt x="31" y="1"/>
                      <a:pt x="42" y="12"/>
                      <a:pt x="43" y="26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3835400" y="1209675"/>
                <a:ext cx="201612" cy="200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53" extrusionOk="0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3" y="42"/>
                      <a:pt x="11" y="29"/>
                    </a:cubicBezTo>
                    <a:cubicBezTo>
                      <a:pt x="8" y="15"/>
                      <a:pt x="13" y="6"/>
                      <a:pt x="21" y="4"/>
                    </a:cubicBezTo>
                    <a:cubicBezTo>
                      <a:pt x="31" y="1"/>
                      <a:pt x="41" y="12"/>
                      <a:pt x="43" y="26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3527425" y="1109662"/>
                <a:ext cx="292100" cy="319087"/>
              </a:xfrm>
              <a:custGeom>
                <a:avLst/>
                <a:gdLst/>
                <a:ahLst/>
                <a:cxnLst/>
                <a:rect l="0" t="0" r="0" b="0"/>
                <a:pathLst>
                  <a:path w="78" h="85" extrusionOk="0">
                    <a:moveTo>
                      <a:pt x="66" y="20"/>
                    </a:moveTo>
                    <a:cubicBezTo>
                      <a:pt x="74" y="12"/>
                      <a:pt x="74" y="12"/>
                      <a:pt x="74" y="12"/>
                    </a:cubicBezTo>
                    <a:cubicBezTo>
                      <a:pt x="60" y="1"/>
                      <a:pt x="38" y="0"/>
                      <a:pt x="23" y="7"/>
                    </a:cubicBezTo>
                    <a:cubicBezTo>
                      <a:pt x="10" y="14"/>
                      <a:pt x="1" y="27"/>
                      <a:pt x="0" y="42"/>
                    </a:cubicBezTo>
                    <a:cubicBezTo>
                      <a:pt x="0" y="57"/>
                      <a:pt x="9" y="69"/>
                      <a:pt x="18" y="75"/>
                    </a:cubicBezTo>
                    <a:cubicBezTo>
                      <a:pt x="33" y="85"/>
                      <a:pt x="58" y="83"/>
                      <a:pt x="74" y="75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74"/>
                      <a:pt x="63" y="74"/>
                      <a:pt x="60" y="75"/>
                    </a:cubicBezTo>
                    <a:cubicBezTo>
                      <a:pt x="55" y="76"/>
                      <a:pt x="50" y="77"/>
                      <a:pt x="45" y="76"/>
                    </a:cubicBezTo>
                    <a:cubicBezTo>
                      <a:pt x="29" y="75"/>
                      <a:pt x="16" y="62"/>
                      <a:pt x="13" y="46"/>
                    </a:cubicBezTo>
                    <a:cubicBezTo>
                      <a:pt x="10" y="31"/>
                      <a:pt x="18" y="16"/>
                      <a:pt x="30" y="10"/>
                    </a:cubicBezTo>
                    <a:cubicBezTo>
                      <a:pt x="36" y="7"/>
                      <a:pt x="43" y="6"/>
                      <a:pt x="50" y="8"/>
                    </a:cubicBezTo>
                    <a:cubicBezTo>
                      <a:pt x="55" y="10"/>
                      <a:pt x="60" y="13"/>
                      <a:pt x="64" y="17"/>
                    </a:cubicBezTo>
                    <a:cubicBezTo>
                      <a:pt x="61" y="21"/>
                      <a:pt x="61" y="21"/>
                      <a:pt x="61" y="21"/>
                    </a:cubicBezTo>
                    <a:lnTo>
                      <a:pt x="66" y="2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54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941093" y="3471626"/>
            <a:ext cx="14608970" cy="82409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127588" y="364508"/>
            <a:ext cx="22115330" cy="2561829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584200">
              <a:defRPr sz="12800" cap="all">
                <a:solidFill>
                  <a:srgbClr val="F3CB39"/>
                </a:solidFill>
                <a:latin typeface="+mn-lt"/>
                <a:ea typeface="+mn-ea"/>
                <a:cs typeface="+mn-cs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11944743" y="13037343"/>
            <a:ext cx="494514" cy="502335"/>
          </a:xfrm>
          <a:prstGeom prst="rect">
            <a:avLst/>
          </a:prstGeom>
        </p:spPr>
        <p:txBody>
          <a:bodyPr lIns="71437" tIns="71437" rIns="71437" bIns="71437"/>
          <a:lstStyle>
            <a:lvl1pPr algn="r" defTabSz="584200">
              <a:defRPr>
                <a:solidFill>
                  <a:srgbClr val="53535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_Dark">
    <p:bg>
      <p:bgPr>
        <a:solidFill>
          <a:schemeClr val="accent5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" name="Shape 35"/>
          <p:cNvGrpSpPr/>
          <p:nvPr/>
        </p:nvGrpSpPr>
        <p:grpSpPr>
          <a:xfrm>
            <a:off x="7765920" y="5682363"/>
            <a:ext cx="8672388" cy="2138678"/>
            <a:chOff x="3881948" y="2841181"/>
            <a:chExt cx="4335065" cy="1069339"/>
          </a:xfrm>
        </p:grpSpPr>
        <p:grpSp>
          <p:nvGrpSpPr>
            <p:cNvPr id="36" name="Shape 36"/>
            <p:cNvGrpSpPr/>
            <p:nvPr/>
          </p:nvGrpSpPr>
          <p:grpSpPr>
            <a:xfrm>
              <a:off x="5350891" y="2978947"/>
              <a:ext cx="2866121" cy="929996"/>
              <a:chOff x="3516312" y="1109662"/>
              <a:chExt cx="3884612" cy="1260475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3516312" y="1589087"/>
                <a:ext cx="476250" cy="585788"/>
              </a:xfrm>
              <a:custGeom>
                <a:avLst/>
                <a:gdLst/>
                <a:ahLst/>
                <a:cxnLst/>
                <a:rect l="0" t="0" r="0" b="0"/>
                <a:pathLst>
                  <a:path w="127" h="156" extrusionOk="0">
                    <a:moveTo>
                      <a:pt x="127" y="77"/>
                    </a:moveTo>
                    <a:cubicBezTo>
                      <a:pt x="127" y="102"/>
                      <a:pt x="119" y="122"/>
                      <a:pt x="105" y="136"/>
                    </a:cubicBezTo>
                    <a:cubicBezTo>
                      <a:pt x="91" y="149"/>
                      <a:pt x="70" y="156"/>
                      <a:pt x="44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3" y="0"/>
                      <a:pt x="92" y="7"/>
                      <a:pt x="106" y="20"/>
                    </a:cubicBezTo>
                    <a:cubicBezTo>
                      <a:pt x="120" y="34"/>
                      <a:pt x="127" y="53"/>
                      <a:pt x="127" y="77"/>
                    </a:cubicBezTo>
                    <a:close/>
                    <a:moveTo>
                      <a:pt x="100" y="78"/>
                    </a:moveTo>
                    <a:cubicBezTo>
                      <a:pt x="100" y="40"/>
                      <a:pt x="82" y="22"/>
                      <a:pt x="47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44" y="135"/>
                      <a:pt x="44" y="135"/>
                      <a:pt x="44" y="135"/>
                    </a:cubicBezTo>
                    <a:cubicBezTo>
                      <a:pt x="81" y="135"/>
                      <a:pt x="100" y="116"/>
                      <a:pt x="100" y="7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030662" y="1724025"/>
                <a:ext cx="388937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4413250" y="1731963"/>
                <a:ext cx="434974" cy="442912"/>
              </a:xfrm>
              <a:custGeom>
                <a:avLst/>
                <a:gdLst/>
                <a:ahLst/>
                <a:cxnLst/>
                <a:rect l="0" t="0" r="0" b="0"/>
                <a:pathLst>
                  <a:path w="116" h="118" extrusionOk="0">
                    <a:moveTo>
                      <a:pt x="45" y="11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80"/>
                      <a:pt x="57" y="90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9" y="92"/>
                      <a:pt x="62" y="82"/>
                      <a:pt x="66" y="69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72" y="118"/>
                      <a:pt x="72" y="118"/>
                      <a:pt x="72" y="118"/>
                    </a:cubicBezTo>
                    <a:lnTo>
                      <a:pt x="45" y="11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4840287" y="1724025"/>
                <a:ext cx="390524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5289550" y="1552575"/>
                <a:ext cx="93662" cy="62229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5440362" y="1724025"/>
                <a:ext cx="419100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12" h="122" extrusionOk="0">
                    <a:moveTo>
                      <a:pt x="112" y="61"/>
                    </a:moveTo>
                    <a:cubicBezTo>
                      <a:pt x="112" y="80"/>
                      <a:pt x="107" y="95"/>
                      <a:pt x="97" y="106"/>
                    </a:cubicBezTo>
                    <a:cubicBezTo>
                      <a:pt x="87" y="117"/>
                      <a:pt x="73" y="122"/>
                      <a:pt x="56" y="122"/>
                    </a:cubicBezTo>
                    <a:cubicBezTo>
                      <a:pt x="45" y="122"/>
                      <a:pt x="35" y="120"/>
                      <a:pt x="27" y="115"/>
                    </a:cubicBezTo>
                    <a:cubicBezTo>
                      <a:pt x="18" y="110"/>
                      <a:pt x="12" y="103"/>
                      <a:pt x="7" y="93"/>
                    </a:cubicBezTo>
                    <a:cubicBezTo>
                      <a:pt x="3" y="84"/>
                      <a:pt x="0" y="73"/>
                      <a:pt x="0" y="61"/>
                    </a:cubicBezTo>
                    <a:cubicBezTo>
                      <a:pt x="0" y="42"/>
                      <a:pt x="5" y="27"/>
                      <a:pt x="15" y="16"/>
                    </a:cubicBezTo>
                    <a:cubicBezTo>
                      <a:pt x="25" y="6"/>
                      <a:pt x="39" y="0"/>
                      <a:pt x="56" y="0"/>
                    </a:cubicBezTo>
                    <a:cubicBezTo>
                      <a:pt x="74" y="0"/>
                      <a:pt x="87" y="6"/>
                      <a:pt x="97" y="17"/>
                    </a:cubicBezTo>
                    <a:cubicBezTo>
                      <a:pt x="107" y="28"/>
                      <a:pt x="112" y="42"/>
                      <a:pt x="112" y="61"/>
                    </a:cubicBezTo>
                    <a:close/>
                    <a:moveTo>
                      <a:pt x="26" y="61"/>
                    </a:moveTo>
                    <a:cubicBezTo>
                      <a:pt x="26" y="88"/>
                      <a:pt x="36" y="102"/>
                      <a:pt x="56" y="102"/>
                    </a:cubicBezTo>
                    <a:cubicBezTo>
                      <a:pt x="76" y="102"/>
                      <a:pt x="86" y="88"/>
                      <a:pt x="86" y="61"/>
                    </a:cubicBezTo>
                    <a:cubicBezTo>
                      <a:pt x="86" y="34"/>
                      <a:pt x="76" y="21"/>
                      <a:pt x="56" y="21"/>
                    </a:cubicBezTo>
                    <a:cubicBezTo>
                      <a:pt x="46" y="21"/>
                      <a:pt x="38" y="24"/>
                      <a:pt x="33" y="31"/>
                    </a:cubicBezTo>
                    <a:cubicBezTo>
                      <a:pt x="29" y="38"/>
                      <a:pt x="26" y="48"/>
                      <a:pt x="26" y="6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5916612" y="1724025"/>
                <a:ext cx="401636" cy="646112"/>
              </a:xfrm>
              <a:custGeom>
                <a:avLst/>
                <a:gdLst/>
                <a:ahLst/>
                <a:cxnLst/>
                <a:rect l="0" t="0" r="0" b="0"/>
                <a:pathLst>
                  <a:path w="107" h="172" extrusionOk="0">
                    <a:moveTo>
                      <a:pt x="60" y="122"/>
                    </a:moveTo>
                    <a:cubicBezTo>
                      <a:pt x="45" y="122"/>
                      <a:pt x="34" y="117"/>
                      <a:pt x="25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16"/>
                      <a:pt x="25" y="122"/>
                      <a:pt x="25" y="124"/>
                    </a:cubicBezTo>
                    <a:cubicBezTo>
                      <a:pt x="25" y="172"/>
                      <a:pt x="25" y="172"/>
                      <a:pt x="25" y="17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5"/>
                      <a:pt x="22" y="10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6"/>
                      <a:pt x="45" y="0"/>
                      <a:pt x="61" y="0"/>
                    </a:cubicBezTo>
                    <a:cubicBezTo>
                      <a:pt x="75" y="0"/>
                      <a:pt x="87" y="6"/>
                      <a:pt x="95" y="16"/>
                    </a:cubicBezTo>
                    <a:cubicBezTo>
                      <a:pt x="103" y="27"/>
                      <a:pt x="107" y="42"/>
                      <a:pt x="107" y="61"/>
                    </a:cubicBezTo>
                    <a:cubicBezTo>
                      <a:pt x="107" y="80"/>
                      <a:pt x="103" y="95"/>
                      <a:pt x="95" y="106"/>
                    </a:cubicBezTo>
                    <a:cubicBezTo>
                      <a:pt x="86" y="117"/>
                      <a:pt x="75" y="122"/>
                      <a:pt x="60" y="122"/>
                    </a:cubicBezTo>
                    <a:close/>
                    <a:moveTo>
                      <a:pt x="54" y="21"/>
                    </a:moveTo>
                    <a:cubicBezTo>
                      <a:pt x="44" y="21"/>
                      <a:pt x="37" y="24"/>
                      <a:pt x="32" y="29"/>
                    </a:cubicBezTo>
                    <a:cubicBezTo>
                      <a:pt x="28" y="35"/>
                      <a:pt x="25" y="44"/>
                      <a:pt x="25" y="57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75"/>
                      <a:pt x="28" y="86"/>
                      <a:pt x="32" y="92"/>
                    </a:cubicBezTo>
                    <a:cubicBezTo>
                      <a:pt x="37" y="99"/>
                      <a:pt x="44" y="102"/>
                      <a:pt x="55" y="102"/>
                    </a:cubicBezTo>
                    <a:cubicBezTo>
                      <a:pt x="63" y="102"/>
                      <a:pt x="70" y="98"/>
                      <a:pt x="75" y="91"/>
                    </a:cubicBezTo>
                    <a:cubicBezTo>
                      <a:pt x="79" y="84"/>
                      <a:pt x="82" y="74"/>
                      <a:pt x="82" y="61"/>
                    </a:cubicBezTo>
                    <a:cubicBezTo>
                      <a:pt x="82" y="48"/>
                      <a:pt x="79" y="38"/>
                      <a:pt x="75" y="31"/>
                    </a:cubicBezTo>
                    <a:cubicBezTo>
                      <a:pt x="70" y="24"/>
                      <a:pt x="63" y="21"/>
                      <a:pt x="54" y="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6351587" y="1724025"/>
                <a:ext cx="390524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8" y="94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6800850" y="1724025"/>
                <a:ext cx="271462" cy="450850"/>
              </a:xfrm>
              <a:custGeom>
                <a:avLst/>
                <a:gdLst/>
                <a:ahLst/>
                <a:cxnLst/>
                <a:rect l="0" t="0" r="0" b="0"/>
                <a:pathLst>
                  <a:path w="72" h="120" extrusionOk="0">
                    <a:moveTo>
                      <a:pt x="59" y="0"/>
                    </a:moveTo>
                    <a:cubicBezTo>
                      <a:pt x="64" y="0"/>
                      <a:pt x="69" y="1"/>
                      <a:pt x="72" y="1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6" y="24"/>
                      <a:pt x="62" y="23"/>
                      <a:pt x="58" y="23"/>
                    </a:cubicBezTo>
                    <a:cubicBezTo>
                      <a:pt x="48" y="23"/>
                      <a:pt x="40" y="27"/>
                      <a:pt x="34" y="33"/>
                    </a:cubicBezTo>
                    <a:cubicBezTo>
                      <a:pt x="28" y="40"/>
                      <a:pt x="25" y="48"/>
                      <a:pt x="25" y="59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8" y="16"/>
                      <a:pt x="33" y="11"/>
                      <a:pt x="39" y="6"/>
                    </a:cubicBezTo>
                    <a:cubicBezTo>
                      <a:pt x="45" y="2"/>
                      <a:pt x="52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7075488" y="1724025"/>
                <a:ext cx="325436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87" h="122" extrusionOk="0">
                    <a:moveTo>
                      <a:pt x="87" y="87"/>
                    </a:moveTo>
                    <a:cubicBezTo>
                      <a:pt x="87" y="98"/>
                      <a:pt x="82" y="107"/>
                      <a:pt x="74" y="113"/>
                    </a:cubicBezTo>
                    <a:cubicBezTo>
                      <a:pt x="66" y="119"/>
                      <a:pt x="54" y="122"/>
                      <a:pt x="38" y="122"/>
                    </a:cubicBezTo>
                    <a:cubicBezTo>
                      <a:pt x="22" y="122"/>
                      <a:pt x="10" y="120"/>
                      <a:pt x="0" y="11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4" y="100"/>
                      <a:pt x="27" y="103"/>
                      <a:pt x="39" y="103"/>
                    </a:cubicBezTo>
                    <a:cubicBezTo>
                      <a:pt x="54" y="103"/>
                      <a:pt x="62" y="98"/>
                      <a:pt x="62" y="89"/>
                    </a:cubicBezTo>
                    <a:cubicBezTo>
                      <a:pt x="62" y="86"/>
                      <a:pt x="61" y="84"/>
                      <a:pt x="60" y="82"/>
                    </a:cubicBezTo>
                    <a:cubicBezTo>
                      <a:pt x="58" y="80"/>
                      <a:pt x="55" y="78"/>
                      <a:pt x="51" y="75"/>
                    </a:cubicBezTo>
                    <a:cubicBezTo>
                      <a:pt x="47" y="73"/>
                      <a:pt x="42" y="71"/>
                      <a:pt x="35" y="68"/>
                    </a:cubicBezTo>
                    <a:cubicBezTo>
                      <a:pt x="21" y="63"/>
                      <a:pt x="12" y="58"/>
                      <a:pt x="7" y="52"/>
                    </a:cubicBezTo>
                    <a:cubicBezTo>
                      <a:pt x="3" y="47"/>
                      <a:pt x="0" y="40"/>
                      <a:pt x="0" y="32"/>
                    </a:cubicBezTo>
                    <a:cubicBezTo>
                      <a:pt x="0" y="22"/>
                      <a:pt x="4" y="14"/>
                      <a:pt x="12" y="9"/>
                    </a:cubicBezTo>
                    <a:cubicBezTo>
                      <a:pt x="20" y="3"/>
                      <a:pt x="31" y="0"/>
                      <a:pt x="45" y="0"/>
                    </a:cubicBezTo>
                    <a:cubicBezTo>
                      <a:pt x="59" y="0"/>
                      <a:pt x="72" y="3"/>
                      <a:pt x="85" y="9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64" y="22"/>
                      <a:pt x="53" y="20"/>
                      <a:pt x="45" y="20"/>
                    </a:cubicBezTo>
                    <a:cubicBezTo>
                      <a:pt x="31" y="20"/>
                      <a:pt x="25" y="23"/>
                      <a:pt x="25" y="31"/>
                    </a:cubicBezTo>
                    <a:cubicBezTo>
                      <a:pt x="25" y="35"/>
                      <a:pt x="27" y="38"/>
                      <a:pt x="30" y="40"/>
                    </a:cubicBezTo>
                    <a:cubicBezTo>
                      <a:pt x="33" y="43"/>
                      <a:pt x="41" y="46"/>
                      <a:pt x="52" y="51"/>
                    </a:cubicBezTo>
                    <a:cubicBezTo>
                      <a:pt x="62" y="55"/>
                      <a:pt x="69" y="58"/>
                      <a:pt x="74" y="61"/>
                    </a:cubicBezTo>
                    <a:cubicBezTo>
                      <a:pt x="78" y="64"/>
                      <a:pt x="81" y="68"/>
                      <a:pt x="83" y="72"/>
                    </a:cubicBezTo>
                    <a:cubicBezTo>
                      <a:pt x="86" y="76"/>
                      <a:pt x="87" y="81"/>
                      <a:pt x="87" y="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Shape 47"/>
              <p:cNvSpPr/>
              <p:nvPr/>
            </p:nvSpPr>
            <p:spPr>
              <a:xfrm>
                <a:off x="4548187" y="1198562"/>
                <a:ext cx="168274" cy="206375"/>
              </a:xfrm>
              <a:custGeom>
                <a:avLst/>
                <a:gdLst/>
                <a:ahLst/>
                <a:cxnLst/>
                <a:rect l="0" t="0" r="0" b="0"/>
                <a:pathLst>
                  <a:path w="45" h="55" extrusionOk="0">
                    <a:moveTo>
                      <a:pt x="42" y="18"/>
                    </a:moveTo>
                    <a:cubicBezTo>
                      <a:pt x="44" y="17"/>
                      <a:pt x="44" y="17"/>
                      <a:pt x="43" y="15"/>
                    </a:cubicBezTo>
                    <a:cubicBezTo>
                      <a:pt x="40" y="5"/>
                      <a:pt x="27" y="0"/>
                      <a:pt x="15" y="5"/>
                    </a:cubicBezTo>
                    <a:cubicBezTo>
                      <a:pt x="7" y="8"/>
                      <a:pt x="0" y="18"/>
                      <a:pt x="0" y="28"/>
                    </a:cubicBezTo>
                    <a:cubicBezTo>
                      <a:pt x="0" y="42"/>
                      <a:pt x="10" y="55"/>
                      <a:pt x="24" y="55"/>
                    </a:cubicBezTo>
                    <a:cubicBezTo>
                      <a:pt x="30" y="55"/>
                      <a:pt x="35" y="54"/>
                      <a:pt x="39" y="51"/>
                    </a:cubicBezTo>
                    <a:cubicBezTo>
                      <a:pt x="40" y="51"/>
                      <a:pt x="45" y="47"/>
                      <a:pt x="45" y="46"/>
                    </a:cubicBezTo>
                    <a:cubicBezTo>
                      <a:pt x="45" y="46"/>
                      <a:pt x="44" y="46"/>
                      <a:pt x="43" y="47"/>
                    </a:cubicBezTo>
                    <a:cubicBezTo>
                      <a:pt x="40" y="49"/>
                      <a:pt x="35" y="49"/>
                      <a:pt x="32" y="49"/>
                    </a:cubicBezTo>
                    <a:cubicBezTo>
                      <a:pt x="24" y="49"/>
                      <a:pt x="18" y="44"/>
                      <a:pt x="14" y="38"/>
                    </a:cubicBezTo>
                    <a:cubicBezTo>
                      <a:pt x="12" y="34"/>
                      <a:pt x="10" y="30"/>
                      <a:pt x="10" y="25"/>
                    </a:cubicBezTo>
                    <a:cubicBezTo>
                      <a:pt x="9" y="18"/>
                      <a:pt x="11" y="10"/>
                      <a:pt x="19" y="7"/>
                    </a:cubicBezTo>
                    <a:cubicBezTo>
                      <a:pt x="25" y="6"/>
                      <a:pt x="30" y="9"/>
                      <a:pt x="32" y="14"/>
                    </a:cubicBezTo>
                    <a:cubicBezTo>
                      <a:pt x="33" y="17"/>
                      <a:pt x="32" y="18"/>
                      <a:pt x="30" y="1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5" y="24"/>
                      <a:pt x="34" y="21"/>
                      <a:pt x="42" y="1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4446587" y="1112837"/>
                <a:ext cx="101600" cy="285749"/>
              </a:xfrm>
              <a:custGeom>
                <a:avLst/>
                <a:gdLst/>
                <a:ahLst/>
                <a:cxnLst/>
                <a:rect l="0" t="0" r="0" b="0"/>
                <a:pathLst>
                  <a:path w="27" h="76" extrusionOk="0">
                    <a:moveTo>
                      <a:pt x="8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1" y="2"/>
                      <a:pt x="20" y="2"/>
                      <a:pt x="19" y="4"/>
                    </a:cubicBezTo>
                    <a:cubicBezTo>
                      <a:pt x="19" y="5"/>
                      <a:pt x="18" y="6"/>
                      <a:pt x="18" y="8"/>
                    </a:cubicBezTo>
                    <a:cubicBezTo>
                      <a:pt x="17" y="28"/>
                      <a:pt x="18" y="48"/>
                      <a:pt x="18" y="68"/>
                    </a:cubicBezTo>
                    <a:cubicBezTo>
                      <a:pt x="18" y="73"/>
                      <a:pt x="20" y="72"/>
                      <a:pt x="27" y="72"/>
                    </a:cubicBezTo>
                    <a:cubicBezTo>
                      <a:pt x="26" y="73"/>
                      <a:pt x="24" y="75"/>
                      <a:pt x="23" y="76"/>
                    </a:cubicBezTo>
                    <a:cubicBezTo>
                      <a:pt x="17" y="76"/>
                      <a:pt x="11" y="76"/>
                      <a:pt x="4" y="76"/>
                    </a:cubicBezTo>
                    <a:cubicBezTo>
                      <a:pt x="7" y="73"/>
                      <a:pt x="8" y="71"/>
                      <a:pt x="8" y="65"/>
                    </a:cubicBezTo>
                    <a:cubicBezTo>
                      <a:pt x="8" y="45"/>
                      <a:pt x="7" y="25"/>
                      <a:pt x="8" y="5"/>
                    </a:cubicBezTo>
                    <a:cubicBezTo>
                      <a:pt x="5" y="5"/>
                      <a:pt x="3" y="5"/>
                      <a:pt x="0" y="5"/>
                    </a:cubicBezTo>
                    <a:cubicBezTo>
                      <a:pt x="2" y="4"/>
                      <a:pt x="5" y="2"/>
                      <a:pt x="8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4248150" y="1214437"/>
                <a:ext cx="209550" cy="311150"/>
              </a:xfrm>
              <a:custGeom>
                <a:avLst/>
                <a:gdLst/>
                <a:ahLst/>
                <a:cxnLst/>
                <a:rect l="0" t="0" r="0" b="0"/>
                <a:pathLst>
                  <a:path w="56" h="83" extrusionOk="0">
                    <a:moveTo>
                      <a:pt x="34" y="52"/>
                    </a:moveTo>
                    <a:cubicBezTo>
                      <a:pt x="35" y="53"/>
                      <a:pt x="36" y="54"/>
                      <a:pt x="38" y="54"/>
                    </a:cubicBezTo>
                    <a:cubicBezTo>
                      <a:pt x="44" y="58"/>
                      <a:pt x="46" y="63"/>
                      <a:pt x="45" y="68"/>
                    </a:cubicBezTo>
                    <a:cubicBezTo>
                      <a:pt x="45" y="73"/>
                      <a:pt x="39" y="77"/>
                      <a:pt x="31" y="78"/>
                    </a:cubicBezTo>
                    <a:cubicBezTo>
                      <a:pt x="21" y="78"/>
                      <a:pt x="9" y="75"/>
                      <a:pt x="11" y="62"/>
                    </a:cubicBezTo>
                    <a:cubicBezTo>
                      <a:pt x="12" y="56"/>
                      <a:pt x="21" y="52"/>
                      <a:pt x="28" y="52"/>
                    </a:cubicBezTo>
                    <a:cubicBezTo>
                      <a:pt x="30" y="52"/>
                      <a:pt x="32" y="52"/>
                      <a:pt x="34" y="52"/>
                    </a:cubicBezTo>
                    <a:moveTo>
                      <a:pt x="56" y="1"/>
                    </a:moveTo>
                    <a:cubicBezTo>
                      <a:pt x="49" y="5"/>
                      <a:pt x="49" y="5"/>
                      <a:pt x="49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5" y="7"/>
                      <a:pt x="47" y="10"/>
                      <a:pt x="49" y="13"/>
                    </a:cubicBezTo>
                    <a:cubicBezTo>
                      <a:pt x="50" y="17"/>
                      <a:pt x="50" y="21"/>
                      <a:pt x="49" y="25"/>
                    </a:cubicBezTo>
                    <a:cubicBezTo>
                      <a:pt x="47" y="28"/>
                      <a:pt x="45" y="31"/>
                      <a:pt x="41" y="33"/>
                    </a:cubicBezTo>
                    <a:cubicBezTo>
                      <a:pt x="39" y="35"/>
                      <a:pt x="38" y="36"/>
                      <a:pt x="37" y="38"/>
                    </a:cubicBezTo>
                    <a:cubicBezTo>
                      <a:pt x="37" y="43"/>
                      <a:pt x="43" y="46"/>
                      <a:pt x="46" y="48"/>
                    </a:cubicBezTo>
                    <a:cubicBezTo>
                      <a:pt x="53" y="54"/>
                      <a:pt x="56" y="63"/>
                      <a:pt x="51" y="71"/>
                    </a:cubicBezTo>
                    <a:cubicBezTo>
                      <a:pt x="47" y="79"/>
                      <a:pt x="36" y="83"/>
                      <a:pt x="24" y="83"/>
                    </a:cubicBezTo>
                    <a:cubicBezTo>
                      <a:pt x="10" y="83"/>
                      <a:pt x="1" y="76"/>
                      <a:pt x="1" y="67"/>
                    </a:cubicBezTo>
                    <a:cubicBezTo>
                      <a:pt x="0" y="56"/>
                      <a:pt x="12" y="50"/>
                      <a:pt x="23" y="49"/>
                    </a:cubicBezTo>
                    <a:cubicBezTo>
                      <a:pt x="26" y="49"/>
                      <a:pt x="28" y="49"/>
                      <a:pt x="31" y="49"/>
                    </a:cubicBezTo>
                    <a:cubicBezTo>
                      <a:pt x="27" y="47"/>
                      <a:pt x="26" y="42"/>
                      <a:pt x="27" y="38"/>
                    </a:cubicBezTo>
                    <a:cubicBezTo>
                      <a:pt x="28" y="37"/>
                      <a:pt x="28" y="38"/>
                      <a:pt x="27" y="38"/>
                    </a:cubicBezTo>
                    <a:cubicBezTo>
                      <a:pt x="18" y="39"/>
                      <a:pt x="9" y="33"/>
                      <a:pt x="7" y="25"/>
                    </a:cubicBezTo>
                    <a:cubicBezTo>
                      <a:pt x="6" y="21"/>
                      <a:pt x="7" y="16"/>
                      <a:pt x="8" y="12"/>
                    </a:cubicBezTo>
                    <a:cubicBezTo>
                      <a:pt x="12" y="5"/>
                      <a:pt x="20" y="0"/>
                      <a:pt x="29" y="0"/>
                    </a:cubicBezTo>
                    <a:cubicBezTo>
                      <a:pt x="38" y="0"/>
                      <a:pt x="46" y="0"/>
                      <a:pt x="56" y="1"/>
                    </a:cubicBezTo>
                    <a:moveTo>
                      <a:pt x="40" y="19"/>
                    </a:moveTo>
                    <a:cubicBezTo>
                      <a:pt x="41" y="26"/>
                      <a:pt x="39" y="33"/>
                      <a:pt x="33" y="34"/>
                    </a:cubicBezTo>
                    <a:cubicBezTo>
                      <a:pt x="26" y="36"/>
                      <a:pt x="19" y="31"/>
                      <a:pt x="17" y="22"/>
                    </a:cubicBezTo>
                    <a:cubicBezTo>
                      <a:pt x="15" y="13"/>
                      <a:pt x="17" y="7"/>
                      <a:pt x="23" y="5"/>
                    </a:cubicBezTo>
                    <a:cubicBezTo>
                      <a:pt x="30" y="2"/>
                      <a:pt x="38" y="9"/>
                      <a:pt x="40" y="19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4052887" y="1209675"/>
                <a:ext cx="201612" cy="200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53" extrusionOk="0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4" y="42"/>
                      <a:pt x="11" y="29"/>
                    </a:cubicBezTo>
                    <a:cubicBezTo>
                      <a:pt x="9" y="15"/>
                      <a:pt x="13" y="6"/>
                      <a:pt x="21" y="4"/>
                    </a:cubicBezTo>
                    <a:cubicBezTo>
                      <a:pt x="31" y="1"/>
                      <a:pt x="42" y="12"/>
                      <a:pt x="43" y="2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3835400" y="1209675"/>
                <a:ext cx="201612" cy="200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53" extrusionOk="0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3" y="42"/>
                      <a:pt x="11" y="29"/>
                    </a:cubicBezTo>
                    <a:cubicBezTo>
                      <a:pt x="8" y="15"/>
                      <a:pt x="13" y="6"/>
                      <a:pt x="21" y="4"/>
                    </a:cubicBezTo>
                    <a:cubicBezTo>
                      <a:pt x="31" y="1"/>
                      <a:pt x="41" y="12"/>
                      <a:pt x="43" y="2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>
                <a:off x="3527425" y="1109662"/>
                <a:ext cx="292100" cy="319087"/>
              </a:xfrm>
              <a:custGeom>
                <a:avLst/>
                <a:gdLst/>
                <a:ahLst/>
                <a:cxnLst/>
                <a:rect l="0" t="0" r="0" b="0"/>
                <a:pathLst>
                  <a:path w="78" h="85" extrusionOk="0">
                    <a:moveTo>
                      <a:pt x="66" y="20"/>
                    </a:moveTo>
                    <a:cubicBezTo>
                      <a:pt x="74" y="12"/>
                      <a:pt x="74" y="12"/>
                      <a:pt x="74" y="12"/>
                    </a:cubicBezTo>
                    <a:cubicBezTo>
                      <a:pt x="60" y="1"/>
                      <a:pt x="38" y="0"/>
                      <a:pt x="23" y="7"/>
                    </a:cubicBezTo>
                    <a:cubicBezTo>
                      <a:pt x="10" y="14"/>
                      <a:pt x="1" y="27"/>
                      <a:pt x="0" y="42"/>
                    </a:cubicBezTo>
                    <a:cubicBezTo>
                      <a:pt x="0" y="57"/>
                      <a:pt x="9" y="69"/>
                      <a:pt x="18" y="75"/>
                    </a:cubicBezTo>
                    <a:cubicBezTo>
                      <a:pt x="33" y="85"/>
                      <a:pt x="58" y="83"/>
                      <a:pt x="74" y="75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74"/>
                      <a:pt x="63" y="74"/>
                      <a:pt x="60" y="75"/>
                    </a:cubicBezTo>
                    <a:cubicBezTo>
                      <a:pt x="55" y="76"/>
                      <a:pt x="50" y="77"/>
                      <a:pt x="45" y="76"/>
                    </a:cubicBezTo>
                    <a:cubicBezTo>
                      <a:pt x="29" y="75"/>
                      <a:pt x="16" y="62"/>
                      <a:pt x="13" y="46"/>
                    </a:cubicBezTo>
                    <a:cubicBezTo>
                      <a:pt x="10" y="31"/>
                      <a:pt x="18" y="16"/>
                      <a:pt x="30" y="10"/>
                    </a:cubicBezTo>
                    <a:cubicBezTo>
                      <a:pt x="36" y="7"/>
                      <a:pt x="43" y="6"/>
                      <a:pt x="50" y="8"/>
                    </a:cubicBezTo>
                    <a:cubicBezTo>
                      <a:pt x="55" y="10"/>
                      <a:pt x="60" y="13"/>
                      <a:pt x="64" y="17"/>
                    </a:cubicBezTo>
                    <a:cubicBezTo>
                      <a:pt x="61" y="21"/>
                      <a:pt x="61" y="21"/>
                      <a:pt x="61" y="21"/>
                    </a:cubicBezTo>
                    <a:lnTo>
                      <a:pt x="66" y="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53" name="Shape 5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881948" y="2841181"/>
              <a:ext cx="1336675" cy="106933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93614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-6351" y="2374901"/>
            <a:ext cx="4874896" cy="1838326"/>
          </a:xfrm>
          <a:custGeom>
            <a:avLst/>
            <a:gdLst/>
            <a:ahLst/>
            <a:cxnLst/>
            <a:rect l="0" t="0" r="0" b="0"/>
            <a:pathLst>
              <a:path w="764" h="288" extrusionOk="0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2785491" y="6477618"/>
            <a:ext cx="20394867" cy="2940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5"/>
              </a:buClr>
              <a:buFont typeface="Arial"/>
              <a:buNone/>
              <a:defRPr sz="9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2785490" y="9431960"/>
            <a:ext cx="2039487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4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00" marR="0" lvl="2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0" algn="ctr" rtl="0">
              <a:spcBef>
                <a:spcPts val="72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0" marR="0" lvl="5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486400" marR="0" lvl="6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00800" marR="0" lvl="7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15200" marR="0" lvl="8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2782726" y="11265252"/>
            <a:ext cx="1563707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/>
            </a:lvl1pPr>
            <a:lvl2pPr marL="914400" lvl="1" indent="0" rtl="0">
              <a:spcBef>
                <a:spcPts val="0"/>
              </a:spcBef>
              <a:buNone/>
              <a:defRPr/>
            </a:lvl2pPr>
            <a:lvl3pPr marL="1828800" lvl="2" indent="0" rtl="0">
              <a:spcBef>
                <a:spcPts val="0"/>
              </a:spcBef>
              <a:buNone/>
              <a:defRPr/>
            </a:lvl3pPr>
            <a:lvl4pPr marL="2743200" lvl="3" indent="0" rtl="0">
              <a:spcBef>
                <a:spcPts val="0"/>
              </a:spcBef>
              <a:buNone/>
              <a:defRPr/>
            </a:lvl4pPr>
            <a:lvl5pPr marL="3657600" lvl="4" indent="0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23935" y="2603180"/>
            <a:ext cx="1741151" cy="1392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80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gue Slide">
    <p:bg>
      <p:bgPr>
        <a:solidFill>
          <a:schemeClr val="accent5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2785750" y="5130088"/>
            <a:ext cx="20394611" cy="2940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6"/>
              </a:buClr>
              <a:buFont typeface="Arial"/>
              <a:buNone/>
              <a:defRPr sz="9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2785748" y="8084414"/>
            <a:ext cx="2039461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accent6"/>
              </a:buClr>
              <a:buFont typeface="Arial"/>
              <a:buNone/>
              <a:defRPr sz="4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00" marR="0" lvl="2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0" algn="ctr" rtl="0">
              <a:spcBef>
                <a:spcPts val="72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0" marR="0" lvl="5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486400" marR="0" lvl="6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00800" marR="0" lvl="7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15200" marR="0" lvl="8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67" name="Shape 67"/>
          <p:cNvSpPr/>
          <p:nvPr/>
        </p:nvSpPr>
        <p:spPr>
          <a:xfrm>
            <a:off x="-6351" y="2374901"/>
            <a:ext cx="4874896" cy="1838326"/>
          </a:xfrm>
          <a:custGeom>
            <a:avLst/>
            <a:gdLst/>
            <a:ahLst/>
            <a:cxnLst/>
            <a:rect l="0" t="0" r="0" b="0"/>
            <a:pathLst>
              <a:path w="764" h="288" extrusionOk="0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23935" y="2603180"/>
            <a:ext cx="1741151" cy="1392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42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Slide">
    <p:bg>
      <p:bgPr>
        <a:solidFill>
          <a:schemeClr val="accent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 flipH="1">
            <a:off x="19507199" y="10887721"/>
            <a:ext cx="4874896" cy="1838326"/>
          </a:xfrm>
          <a:custGeom>
            <a:avLst/>
            <a:gdLst/>
            <a:ahLst/>
            <a:cxnLst/>
            <a:rect l="0" t="0" r="0" b="0"/>
            <a:pathLst>
              <a:path w="764" h="288" extrusionOk="0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10656" y="11104560"/>
            <a:ext cx="1741151" cy="139255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1828801" y="2209800"/>
            <a:ext cx="17282735" cy="5860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463550" marR="0" lvl="0" indent="-463550" algn="l" rtl="0">
              <a:spcBef>
                <a:spcPts val="0"/>
              </a:spcBef>
              <a:buClr>
                <a:schemeClr val="accent6"/>
              </a:buClr>
              <a:buFont typeface="Arial"/>
              <a:buNone/>
              <a:defRPr sz="7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2462781" y="10703633"/>
            <a:ext cx="14883040" cy="2029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95326" marR="0" lvl="0" indent="-695326" algn="l" rtl="0">
              <a:spcBef>
                <a:spcPts val="1200"/>
              </a:spcBef>
              <a:buClr>
                <a:schemeClr val="accent6"/>
              </a:buClr>
              <a:buFont typeface="Arial"/>
              <a:buNone/>
              <a:defRPr sz="4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00" marR="0" lvl="2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0" algn="ctr" rtl="0">
              <a:spcBef>
                <a:spcPts val="72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0" marR="0" lvl="5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486400" marR="0" lvl="6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00800" marR="0" lvl="7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15200" marR="0" lvl="8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2905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 Information">
    <p:bg>
      <p:bgPr>
        <a:solidFill>
          <a:schemeClr val="accen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238"/>
            <a:ext cx="2438399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 flipH="1">
            <a:off x="19507199" y="5535143"/>
            <a:ext cx="4874896" cy="1838326"/>
          </a:xfrm>
          <a:custGeom>
            <a:avLst/>
            <a:gdLst/>
            <a:ahLst/>
            <a:cxnLst/>
            <a:rect l="0" t="0" r="0" b="0"/>
            <a:pathLst>
              <a:path w="764" h="288" extrusionOk="0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10656" y="5758022"/>
            <a:ext cx="1741151" cy="139255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2767008" y="4422762"/>
            <a:ext cx="16149406" cy="2940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9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2712581" y="8084421"/>
            <a:ext cx="16233475" cy="1454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00" marR="0" lvl="2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0" algn="ctr" rtl="0">
              <a:spcBef>
                <a:spcPts val="72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0" marR="0" lvl="5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486400" marR="0" lvl="6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00800" marR="0" lvl="7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15200" marR="0" lvl="8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2711224" y="9918701"/>
            <a:ext cx="9795931" cy="717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2711224" y="10635589"/>
            <a:ext cx="9795931" cy="717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2711224" y="11354593"/>
            <a:ext cx="9795931" cy="717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8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Slide with Sub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244595" y="3657601"/>
            <a:ext cx="21945601" cy="860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27272"/>
              </a:buClr>
              <a:buFont typeface="Arial"/>
              <a:buChar char="●"/>
              <a:defRPr>
                <a:solidFill>
                  <a:srgbClr val="727272"/>
                </a:solidFill>
              </a:defRPr>
            </a:lvl1pPr>
            <a:lvl2pPr marL="1371600" marR="0" lvl="1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27272"/>
              </a:buClr>
              <a:buFont typeface="Arial"/>
              <a:buChar char="●"/>
              <a:defRPr>
                <a:solidFill>
                  <a:srgbClr val="727272"/>
                </a:solidFill>
              </a:defRPr>
            </a:lvl2pPr>
            <a:lvl3pPr marL="22860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27272"/>
              </a:buClr>
              <a:buFont typeface="Arial"/>
              <a:buChar char="●"/>
              <a:defRPr>
                <a:solidFill>
                  <a:srgbClr val="727272"/>
                </a:solidFill>
              </a:defRPr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1214965" y="2014861"/>
            <a:ext cx="21945601" cy="1130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4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0235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225614" y="2806700"/>
            <a:ext cx="21945601" cy="9453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●"/>
              <a:defRPr/>
            </a:lvl1pPr>
            <a:lvl2pPr marL="1371600" marR="0" lvl="1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●"/>
              <a:defRPr/>
            </a:lvl2pPr>
            <a:lvl3pPr marL="22860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●"/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465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de Slide with Sub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214965" y="2014861"/>
            <a:ext cx="21945601" cy="1130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4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1244595" y="3657600"/>
            <a:ext cx="21945601" cy="2719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accent5"/>
              </a:buClr>
              <a:buNone/>
              <a:defRPr>
                <a:solidFill>
                  <a:schemeClr val="accent5"/>
                </a:solidFill>
              </a:defRPr>
            </a:lvl1pPr>
            <a:lvl2pPr marL="914400" lvl="1" indent="0" rtl="0">
              <a:spcBef>
                <a:spcPts val="0"/>
              </a:spcBef>
              <a:buNone/>
              <a:defRPr/>
            </a:lvl2pPr>
            <a:lvl3pPr marL="1828800" lvl="2" indent="0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205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Sub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214965" y="2014861"/>
            <a:ext cx="21945601" cy="1130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4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8555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91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pic" sz="half" idx="13"/>
          </p:nvPr>
        </p:nvSpPr>
        <p:spPr>
          <a:xfrm>
            <a:off x="12477749" y="857250"/>
            <a:ext cx="7536657" cy="109120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406397" y="1578832"/>
            <a:ext cx="10388972" cy="3553072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584200">
              <a:defRPr sz="128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1413914" y="5828551"/>
            <a:ext cx="10388973" cy="6266591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defTabSz="584200">
              <a:spcBef>
                <a:spcPts val="0"/>
              </a:spcBef>
              <a:buSzTx/>
              <a:buNone/>
              <a:defRPr sz="7200">
                <a:solidFill>
                  <a:srgbClr val="53535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0" indent="228600" defTabSz="584200">
              <a:spcBef>
                <a:spcPts val="0"/>
              </a:spcBef>
              <a:buSzTx/>
              <a:buNone/>
              <a:defRPr sz="7200">
                <a:solidFill>
                  <a:srgbClr val="53535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2pPr>
            <a:lvl3pPr marL="0" indent="457200" defTabSz="584200">
              <a:spcBef>
                <a:spcPts val="0"/>
              </a:spcBef>
              <a:buSzTx/>
              <a:buNone/>
              <a:defRPr sz="7200">
                <a:solidFill>
                  <a:srgbClr val="53535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3pPr>
            <a:lvl4pPr marL="0" indent="685800" defTabSz="584200">
              <a:spcBef>
                <a:spcPts val="0"/>
              </a:spcBef>
              <a:buSzTx/>
              <a:buNone/>
              <a:defRPr sz="7200">
                <a:solidFill>
                  <a:srgbClr val="53535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4pPr>
            <a:lvl5pPr marL="0" indent="914400" defTabSz="584200">
              <a:spcBef>
                <a:spcPts val="0"/>
              </a:spcBef>
              <a:buSzTx/>
              <a:buNone/>
              <a:defRPr sz="7200">
                <a:solidFill>
                  <a:srgbClr val="53535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11944743" y="13037343"/>
            <a:ext cx="494514" cy="502335"/>
          </a:xfrm>
          <a:prstGeom prst="rect">
            <a:avLst/>
          </a:prstGeom>
        </p:spPr>
        <p:txBody>
          <a:bodyPr lIns="71437" tIns="71437" rIns="71437" bIns="71437"/>
          <a:lstStyle>
            <a:lvl1pPr algn="r" defTabSz="584200">
              <a:defRPr>
                <a:solidFill>
                  <a:srgbClr val="53535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594846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1"/>
            <a:ext cx="24384002" cy="3065998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10" name="Shape 110"/>
          <p:cNvCxnSpPr/>
          <p:nvPr/>
        </p:nvCxnSpPr>
        <p:spPr>
          <a:xfrm>
            <a:off x="0" y="3007666"/>
            <a:ext cx="24384002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 sz="7200"/>
            </a:lvl1pPr>
            <a:lvl2pPr lvl="1" rtl="0">
              <a:spcBef>
                <a:spcPts val="0"/>
              </a:spcBef>
              <a:defRPr sz="7200"/>
            </a:lvl2pPr>
            <a:lvl3pPr lvl="2" rtl="0">
              <a:spcBef>
                <a:spcPts val="0"/>
              </a:spcBef>
              <a:defRPr sz="7200"/>
            </a:lvl3pPr>
            <a:lvl4pPr lvl="3" rtl="0">
              <a:spcBef>
                <a:spcPts val="0"/>
              </a:spcBef>
              <a:defRPr sz="7200"/>
            </a:lvl4pPr>
            <a:lvl5pPr lvl="4" rtl="0">
              <a:spcBef>
                <a:spcPts val="0"/>
              </a:spcBef>
              <a:defRPr sz="7200"/>
            </a:lvl5pPr>
            <a:lvl6pPr lvl="5" rtl="0">
              <a:spcBef>
                <a:spcPts val="0"/>
              </a:spcBef>
              <a:defRPr sz="7200"/>
            </a:lvl6pPr>
            <a:lvl7pPr lvl="6" rtl="0">
              <a:spcBef>
                <a:spcPts val="0"/>
              </a:spcBef>
              <a:defRPr sz="7200"/>
            </a:lvl7pPr>
            <a:lvl8pPr lvl="7" rtl="0">
              <a:spcBef>
                <a:spcPts val="0"/>
              </a:spcBef>
              <a:defRPr sz="7200"/>
            </a:lvl8pPr>
            <a:lvl9pPr lvl="8" rtl="0">
              <a:spcBef>
                <a:spcPts val="0"/>
              </a:spcBef>
              <a:defRPr sz="72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219201" y="3200400"/>
            <a:ext cx="21945601" cy="99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3600"/>
            </a:lvl5pPr>
            <a:lvl6pPr lvl="5" rtl="0">
              <a:spcBef>
                <a:spcPts val="0"/>
              </a:spcBef>
              <a:defRPr sz="3600"/>
            </a:lvl6pPr>
            <a:lvl7pPr lvl="6" rtl="0">
              <a:spcBef>
                <a:spcPts val="0"/>
              </a:spcBef>
              <a:defRPr sz="3600"/>
            </a:lvl7pPr>
            <a:lvl8pPr lvl="7" rtl="0">
              <a:spcBef>
                <a:spcPts val="0"/>
              </a:spcBef>
              <a:defRPr sz="3600"/>
            </a:lvl8pPr>
            <a:lvl9pPr lvl="8" rtl="0">
              <a:spcBef>
                <a:spcPts val="0"/>
              </a:spcBef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349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19068" y="2380"/>
            <a:ext cx="2297445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14400" lvl="5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798" lvl="6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198" lvl="7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96" lvl="8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38115" y="2731292"/>
            <a:ext cx="22974453" cy="96583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27050" lvl="0" indent="-209550" algn="l" rtl="0">
              <a:spcBef>
                <a:spcPts val="2400"/>
              </a:spcBef>
              <a:spcAft>
                <a:spcPts val="0"/>
              </a:spcAft>
              <a:buClr>
                <a:srgbClr val="4D4D4D"/>
              </a:buClr>
              <a:buFont typeface="Arial"/>
              <a:buChar char="●"/>
              <a:defRPr sz="6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92226" lvl="1" indent="-44132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22476" lvl="2" indent="-28257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943226" lvl="3" indent="-39052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736976" lvl="4" indent="-269876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654544" lvl="5" indent="-27304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568944" lvl="6" indent="-27304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83342" lvl="7" indent="-273040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97742" lvl="8" indent="-273042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363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" name="Shape 14"/>
          <p:cNvGrpSpPr/>
          <p:nvPr/>
        </p:nvGrpSpPr>
        <p:grpSpPr>
          <a:xfrm>
            <a:off x="7765920" y="5682363"/>
            <a:ext cx="8672388" cy="2138678"/>
            <a:chOff x="3881948" y="2841181"/>
            <a:chExt cx="4335065" cy="1069339"/>
          </a:xfrm>
        </p:grpSpPr>
        <p:pic>
          <p:nvPicPr>
            <p:cNvPr id="15" name="Shape 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881948" y="2841181"/>
              <a:ext cx="1336675" cy="106933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Shape 16"/>
            <p:cNvGrpSpPr/>
            <p:nvPr/>
          </p:nvGrpSpPr>
          <p:grpSpPr>
            <a:xfrm>
              <a:off x="5350891" y="2978947"/>
              <a:ext cx="2866121" cy="929996"/>
              <a:chOff x="3516312" y="1109662"/>
              <a:chExt cx="3884612" cy="1260475"/>
            </a:xfrm>
          </p:grpSpPr>
          <p:sp>
            <p:nvSpPr>
              <p:cNvPr id="17" name="Shape 17"/>
              <p:cNvSpPr/>
              <p:nvPr/>
            </p:nvSpPr>
            <p:spPr>
              <a:xfrm>
                <a:off x="3516312" y="1589087"/>
                <a:ext cx="476250" cy="585788"/>
              </a:xfrm>
              <a:custGeom>
                <a:avLst/>
                <a:gdLst/>
                <a:ahLst/>
                <a:cxnLst/>
                <a:rect l="0" t="0" r="0" b="0"/>
                <a:pathLst>
                  <a:path w="127" h="156" extrusionOk="0">
                    <a:moveTo>
                      <a:pt x="127" y="77"/>
                    </a:moveTo>
                    <a:cubicBezTo>
                      <a:pt x="127" y="102"/>
                      <a:pt x="119" y="122"/>
                      <a:pt x="105" y="136"/>
                    </a:cubicBezTo>
                    <a:cubicBezTo>
                      <a:pt x="91" y="149"/>
                      <a:pt x="70" y="156"/>
                      <a:pt x="44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3" y="0"/>
                      <a:pt x="92" y="7"/>
                      <a:pt x="106" y="20"/>
                    </a:cubicBezTo>
                    <a:cubicBezTo>
                      <a:pt x="120" y="34"/>
                      <a:pt x="127" y="53"/>
                      <a:pt x="127" y="77"/>
                    </a:cubicBezTo>
                    <a:close/>
                    <a:moveTo>
                      <a:pt x="100" y="78"/>
                    </a:moveTo>
                    <a:cubicBezTo>
                      <a:pt x="100" y="40"/>
                      <a:pt x="82" y="22"/>
                      <a:pt x="47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44" y="135"/>
                      <a:pt x="44" y="135"/>
                      <a:pt x="44" y="135"/>
                    </a:cubicBezTo>
                    <a:cubicBezTo>
                      <a:pt x="81" y="135"/>
                      <a:pt x="100" y="116"/>
                      <a:pt x="100" y="78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4030662" y="1724025"/>
                <a:ext cx="388937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4413250" y="1731963"/>
                <a:ext cx="434974" cy="442912"/>
              </a:xfrm>
              <a:custGeom>
                <a:avLst/>
                <a:gdLst/>
                <a:ahLst/>
                <a:cxnLst/>
                <a:rect l="0" t="0" r="0" b="0"/>
                <a:pathLst>
                  <a:path w="116" h="118" extrusionOk="0">
                    <a:moveTo>
                      <a:pt x="45" y="11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80"/>
                      <a:pt x="57" y="90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9" y="92"/>
                      <a:pt x="62" y="82"/>
                      <a:pt x="66" y="69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72" y="118"/>
                      <a:pt x="72" y="118"/>
                      <a:pt x="72" y="118"/>
                    </a:cubicBezTo>
                    <a:lnTo>
                      <a:pt x="45" y="118"/>
                    </a:ln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4840287" y="1724025"/>
                <a:ext cx="390524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289550" y="1552575"/>
                <a:ext cx="93662" cy="622299"/>
              </a:xfrm>
              <a:prstGeom prst="rect">
                <a:avLst/>
              </a:pr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5440362" y="1724025"/>
                <a:ext cx="419100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12" h="122" extrusionOk="0">
                    <a:moveTo>
                      <a:pt x="112" y="61"/>
                    </a:moveTo>
                    <a:cubicBezTo>
                      <a:pt x="112" y="80"/>
                      <a:pt x="107" y="95"/>
                      <a:pt x="97" y="106"/>
                    </a:cubicBezTo>
                    <a:cubicBezTo>
                      <a:pt x="87" y="117"/>
                      <a:pt x="73" y="122"/>
                      <a:pt x="56" y="122"/>
                    </a:cubicBezTo>
                    <a:cubicBezTo>
                      <a:pt x="45" y="122"/>
                      <a:pt x="35" y="120"/>
                      <a:pt x="27" y="115"/>
                    </a:cubicBezTo>
                    <a:cubicBezTo>
                      <a:pt x="18" y="110"/>
                      <a:pt x="12" y="103"/>
                      <a:pt x="7" y="93"/>
                    </a:cubicBezTo>
                    <a:cubicBezTo>
                      <a:pt x="3" y="84"/>
                      <a:pt x="0" y="73"/>
                      <a:pt x="0" y="61"/>
                    </a:cubicBezTo>
                    <a:cubicBezTo>
                      <a:pt x="0" y="42"/>
                      <a:pt x="5" y="27"/>
                      <a:pt x="15" y="16"/>
                    </a:cubicBezTo>
                    <a:cubicBezTo>
                      <a:pt x="25" y="6"/>
                      <a:pt x="39" y="0"/>
                      <a:pt x="56" y="0"/>
                    </a:cubicBezTo>
                    <a:cubicBezTo>
                      <a:pt x="74" y="0"/>
                      <a:pt x="87" y="6"/>
                      <a:pt x="97" y="17"/>
                    </a:cubicBezTo>
                    <a:cubicBezTo>
                      <a:pt x="107" y="28"/>
                      <a:pt x="112" y="42"/>
                      <a:pt x="112" y="61"/>
                    </a:cubicBezTo>
                    <a:close/>
                    <a:moveTo>
                      <a:pt x="26" y="61"/>
                    </a:moveTo>
                    <a:cubicBezTo>
                      <a:pt x="26" y="88"/>
                      <a:pt x="36" y="102"/>
                      <a:pt x="56" y="102"/>
                    </a:cubicBezTo>
                    <a:cubicBezTo>
                      <a:pt x="76" y="102"/>
                      <a:pt x="86" y="88"/>
                      <a:pt x="86" y="61"/>
                    </a:cubicBezTo>
                    <a:cubicBezTo>
                      <a:pt x="86" y="34"/>
                      <a:pt x="76" y="21"/>
                      <a:pt x="56" y="21"/>
                    </a:cubicBezTo>
                    <a:cubicBezTo>
                      <a:pt x="46" y="21"/>
                      <a:pt x="38" y="24"/>
                      <a:pt x="33" y="31"/>
                    </a:cubicBezTo>
                    <a:cubicBezTo>
                      <a:pt x="29" y="38"/>
                      <a:pt x="26" y="48"/>
                      <a:pt x="26" y="61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5916612" y="1724025"/>
                <a:ext cx="401636" cy="646112"/>
              </a:xfrm>
              <a:custGeom>
                <a:avLst/>
                <a:gdLst/>
                <a:ahLst/>
                <a:cxnLst/>
                <a:rect l="0" t="0" r="0" b="0"/>
                <a:pathLst>
                  <a:path w="107" h="172" extrusionOk="0">
                    <a:moveTo>
                      <a:pt x="60" y="122"/>
                    </a:moveTo>
                    <a:cubicBezTo>
                      <a:pt x="45" y="122"/>
                      <a:pt x="34" y="117"/>
                      <a:pt x="25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16"/>
                      <a:pt x="25" y="122"/>
                      <a:pt x="25" y="124"/>
                    </a:cubicBezTo>
                    <a:cubicBezTo>
                      <a:pt x="25" y="172"/>
                      <a:pt x="25" y="172"/>
                      <a:pt x="25" y="17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5"/>
                      <a:pt x="22" y="10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6"/>
                      <a:pt x="45" y="0"/>
                      <a:pt x="61" y="0"/>
                    </a:cubicBezTo>
                    <a:cubicBezTo>
                      <a:pt x="75" y="0"/>
                      <a:pt x="87" y="6"/>
                      <a:pt x="95" y="16"/>
                    </a:cubicBezTo>
                    <a:cubicBezTo>
                      <a:pt x="103" y="27"/>
                      <a:pt x="107" y="42"/>
                      <a:pt x="107" y="61"/>
                    </a:cubicBezTo>
                    <a:cubicBezTo>
                      <a:pt x="107" y="80"/>
                      <a:pt x="103" y="95"/>
                      <a:pt x="95" y="106"/>
                    </a:cubicBezTo>
                    <a:cubicBezTo>
                      <a:pt x="86" y="117"/>
                      <a:pt x="75" y="122"/>
                      <a:pt x="60" y="122"/>
                    </a:cubicBezTo>
                    <a:close/>
                    <a:moveTo>
                      <a:pt x="54" y="21"/>
                    </a:moveTo>
                    <a:cubicBezTo>
                      <a:pt x="44" y="21"/>
                      <a:pt x="37" y="24"/>
                      <a:pt x="32" y="29"/>
                    </a:cubicBezTo>
                    <a:cubicBezTo>
                      <a:pt x="28" y="35"/>
                      <a:pt x="25" y="44"/>
                      <a:pt x="25" y="57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75"/>
                      <a:pt x="28" y="86"/>
                      <a:pt x="32" y="92"/>
                    </a:cubicBezTo>
                    <a:cubicBezTo>
                      <a:pt x="37" y="99"/>
                      <a:pt x="44" y="102"/>
                      <a:pt x="55" y="102"/>
                    </a:cubicBezTo>
                    <a:cubicBezTo>
                      <a:pt x="63" y="102"/>
                      <a:pt x="70" y="98"/>
                      <a:pt x="75" y="91"/>
                    </a:cubicBezTo>
                    <a:cubicBezTo>
                      <a:pt x="79" y="84"/>
                      <a:pt x="82" y="74"/>
                      <a:pt x="82" y="61"/>
                    </a:cubicBezTo>
                    <a:cubicBezTo>
                      <a:pt x="82" y="48"/>
                      <a:pt x="79" y="38"/>
                      <a:pt x="75" y="31"/>
                    </a:cubicBezTo>
                    <a:cubicBezTo>
                      <a:pt x="70" y="24"/>
                      <a:pt x="63" y="21"/>
                      <a:pt x="54" y="21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6351587" y="1724025"/>
                <a:ext cx="390524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8" y="94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6800850" y="1724025"/>
                <a:ext cx="271462" cy="450850"/>
              </a:xfrm>
              <a:custGeom>
                <a:avLst/>
                <a:gdLst/>
                <a:ahLst/>
                <a:cxnLst/>
                <a:rect l="0" t="0" r="0" b="0"/>
                <a:pathLst>
                  <a:path w="72" h="120" extrusionOk="0">
                    <a:moveTo>
                      <a:pt x="59" y="0"/>
                    </a:moveTo>
                    <a:cubicBezTo>
                      <a:pt x="64" y="0"/>
                      <a:pt x="69" y="1"/>
                      <a:pt x="72" y="1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6" y="24"/>
                      <a:pt x="62" y="23"/>
                      <a:pt x="58" y="23"/>
                    </a:cubicBezTo>
                    <a:cubicBezTo>
                      <a:pt x="48" y="23"/>
                      <a:pt x="40" y="27"/>
                      <a:pt x="34" y="33"/>
                    </a:cubicBezTo>
                    <a:cubicBezTo>
                      <a:pt x="28" y="40"/>
                      <a:pt x="25" y="48"/>
                      <a:pt x="25" y="59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8" y="16"/>
                      <a:pt x="33" y="11"/>
                      <a:pt x="39" y="6"/>
                    </a:cubicBezTo>
                    <a:cubicBezTo>
                      <a:pt x="45" y="2"/>
                      <a:pt x="52" y="0"/>
                      <a:pt x="59" y="0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7075488" y="1724025"/>
                <a:ext cx="325436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87" h="122" extrusionOk="0">
                    <a:moveTo>
                      <a:pt x="87" y="87"/>
                    </a:moveTo>
                    <a:cubicBezTo>
                      <a:pt x="87" y="98"/>
                      <a:pt x="82" y="107"/>
                      <a:pt x="74" y="113"/>
                    </a:cubicBezTo>
                    <a:cubicBezTo>
                      <a:pt x="66" y="119"/>
                      <a:pt x="54" y="122"/>
                      <a:pt x="38" y="122"/>
                    </a:cubicBezTo>
                    <a:cubicBezTo>
                      <a:pt x="22" y="122"/>
                      <a:pt x="10" y="120"/>
                      <a:pt x="0" y="11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4" y="100"/>
                      <a:pt x="27" y="103"/>
                      <a:pt x="39" y="103"/>
                    </a:cubicBezTo>
                    <a:cubicBezTo>
                      <a:pt x="54" y="103"/>
                      <a:pt x="62" y="98"/>
                      <a:pt x="62" y="89"/>
                    </a:cubicBezTo>
                    <a:cubicBezTo>
                      <a:pt x="62" y="86"/>
                      <a:pt x="61" y="84"/>
                      <a:pt x="60" y="82"/>
                    </a:cubicBezTo>
                    <a:cubicBezTo>
                      <a:pt x="58" y="80"/>
                      <a:pt x="55" y="78"/>
                      <a:pt x="51" y="75"/>
                    </a:cubicBezTo>
                    <a:cubicBezTo>
                      <a:pt x="47" y="73"/>
                      <a:pt x="42" y="71"/>
                      <a:pt x="35" y="68"/>
                    </a:cubicBezTo>
                    <a:cubicBezTo>
                      <a:pt x="21" y="63"/>
                      <a:pt x="12" y="58"/>
                      <a:pt x="7" y="52"/>
                    </a:cubicBezTo>
                    <a:cubicBezTo>
                      <a:pt x="3" y="47"/>
                      <a:pt x="0" y="40"/>
                      <a:pt x="0" y="32"/>
                    </a:cubicBezTo>
                    <a:cubicBezTo>
                      <a:pt x="0" y="22"/>
                      <a:pt x="4" y="14"/>
                      <a:pt x="12" y="9"/>
                    </a:cubicBezTo>
                    <a:cubicBezTo>
                      <a:pt x="20" y="3"/>
                      <a:pt x="31" y="0"/>
                      <a:pt x="45" y="0"/>
                    </a:cubicBezTo>
                    <a:cubicBezTo>
                      <a:pt x="59" y="0"/>
                      <a:pt x="72" y="3"/>
                      <a:pt x="85" y="9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64" y="22"/>
                      <a:pt x="53" y="20"/>
                      <a:pt x="45" y="20"/>
                    </a:cubicBezTo>
                    <a:cubicBezTo>
                      <a:pt x="31" y="20"/>
                      <a:pt x="25" y="23"/>
                      <a:pt x="25" y="31"/>
                    </a:cubicBezTo>
                    <a:cubicBezTo>
                      <a:pt x="25" y="35"/>
                      <a:pt x="27" y="38"/>
                      <a:pt x="30" y="40"/>
                    </a:cubicBezTo>
                    <a:cubicBezTo>
                      <a:pt x="33" y="43"/>
                      <a:pt x="41" y="46"/>
                      <a:pt x="52" y="51"/>
                    </a:cubicBezTo>
                    <a:cubicBezTo>
                      <a:pt x="62" y="55"/>
                      <a:pt x="69" y="58"/>
                      <a:pt x="74" y="61"/>
                    </a:cubicBezTo>
                    <a:cubicBezTo>
                      <a:pt x="78" y="64"/>
                      <a:pt x="81" y="68"/>
                      <a:pt x="83" y="72"/>
                    </a:cubicBezTo>
                    <a:cubicBezTo>
                      <a:pt x="86" y="76"/>
                      <a:pt x="87" y="81"/>
                      <a:pt x="87" y="87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4548187" y="1198562"/>
                <a:ext cx="168274" cy="206375"/>
              </a:xfrm>
              <a:custGeom>
                <a:avLst/>
                <a:gdLst/>
                <a:ahLst/>
                <a:cxnLst/>
                <a:rect l="0" t="0" r="0" b="0"/>
                <a:pathLst>
                  <a:path w="45" h="55" extrusionOk="0">
                    <a:moveTo>
                      <a:pt x="42" y="18"/>
                    </a:moveTo>
                    <a:cubicBezTo>
                      <a:pt x="44" y="17"/>
                      <a:pt x="44" y="17"/>
                      <a:pt x="43" y="15"/>
                    </a:cubicBezTo>
                    <a:cubicBezTo>
                      <a:pt x="40" y="5"/>
                      <a:pt x="27" y="0"/>
                      <a:pt x="15" y="5"/>
                    </a:cubicBezTo>
                    <a:cubicBezTo>
                      <a:pt x="7" y="8"/>
                      <a:pt x="0" y="18"/>
                      <a:pt x="0" y="28"/>
                    </a:cubicBezTo>
                    <a:cubicBezTo>
                      <a:pt x="0" y="42"/>
                      <a:pt x="10" y="55"/>
                      <a:pt x="24" y="55"/>
                    </a:cubicBezTo>
                    <a:cubicBezTo>
                      <a:pt x="30" y="55"/>
                      <a:pt x="35" y="54"/>
                      <a:pt x="39" y="51"/>
                    </a:cubicBezTo>
                    <a:cubicBezTo>
                      <a:pt x="40" y="51"/>
                      <a:pt x="45" y="47"/>
                      <a:pt x="45" y="46"/>
                    </a:cubicBezTo>
                    <a:cubicBezTo>
                      <a:pt x="45" y="46"/>
                      <a:pt x="44" y="46"/>
                      <a:pt x="43" y="47"/>
                    </a:cubicBezTo>
                    <a:cubicBezTo>
                      <a:pt x="40" y="49"/>
                      <a:pt x="35" y="49"/>
                      <a:pt x="32" y="49"/>
                    </a:cubicBezTo>
                    <a:cubicBezTo>
                      <a:pt x="24" y="49"/>
                      <a:pt x="18" y="44"/>
                      <a:pt x="14" y="38"/>
                    </a:cubicBezTo>
                    <a:cubicBezTo>
                      <a:pt x="12" y="34"/>
                      <a:pt x="10" y="30"/>
                      <a:pt x="10" y="25"/>
                    </a:cubicBezTo>
                    <a:cubicBezTo>
                      <a:pt x="9" y="18"/>
                      <a:pt x="11" y="10"/>
                      <a:pt x="19" y="7"/>
                    </a:cubicBezTo>
                    <a:cubicBezTo>
                      <a:pt x="25" y="6"/>
                      <a:pt x="30" y="9"/>
                      <a:pt x="32" y="14"/>
                    </a:cubicBezTo>
                    <a:cubicBezTo>
                      <a:pt x="33" y="17"/>
                      <a:pt x="32" y="18"/>
                      <a:pt x="30" y="1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5" y="24"/>
                      <a:pt x="34" y="21"/>
                      <a:pt x="42" y="18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4446587" y="1112837"/>
                <a:ext cx="101600" cy="285749"/>
              </a:xfrm>
              <a:custGeom>
                <a:avLst/>
                <a:gdLst/>
                <a:ahLst/>
                <a:cxnLst/>
                <a:rect l="0" t="0" r="0" b="0"/>
                <a:pathLst>
                  <a:path w="27" h="76" extrusionOk="0">
                    <a:moveTo>
                      <a:pt x="8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1" y="2"/>
                      <a:pt x="20" y="2"/>
                      <a:pt x="19" y="4"/>
                    </a:cubicBezTo>
                    <a:cubicBezTo>
                      <a:pt x="19" y="5"/>
                      <a:pt x="18" y="6"/>
                      <a:pt x="18" y="8"/>
                    </a:cubicBezTo>
                    <a:cubicBezTo>
                      <a:pt x="17" y="28"/>
                      <a:pt x="18" y="48"/>
                      <a:pt x="18" y="68"/>
                    </a:cubicBezTo>
                    <a:cubicBezTo>
                      <a:pt x="18" y="73"/>
                      <a:pt x="20" y="72"/>
                      <a:pt x="27" y="72"/>
                    </a:cubicBezTo>
                    <a:cubicBezTo>
                      <a:pt x="26" y="73"/>
                      <a:pt x="24" y="75"/>
                      <a:pt x="23" y="76"/>
                    </a:cubicBezTo>
                    <a:cubicBezTo>
                      <a:pt x="17" y="76"/>
                      <a:pt x="11" y="76"/>
                      <a:pt x="4" y="76"/>
                    </a:cubicBezTo>
                    <a:cubicBezTo>
                      <a:pt x="7" y="73"/>
                      <a:pt x="8" y="71"/>
                      <a:pt x="8" y="65"/>
                    </a:cubicBezTo>
                    <a:cubicBezTo>
                      <a:pt x="8" y="45"/>
                      <a:pt x="7" y="25"/>
                      <a:pt x="8" y="5"/>
                    </a:cubicBezTo>
                    <a:cubicBezTo>
                      <a:pt x="5" y="5"/>
                      <a:pt x="3" y="5"/>
                      <a:pt x="0" y="5"/>
                    </a:cubicBezTo>
                    <a:cubicBezTo>
                      <a:pt x="2" y="4"/>
                      <a:pt x="5" y="2"/>
                      <a:pt x="8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4248150" y="1214437"/>
                <a:ext cx="209550" cy="311150"/>
              </a:xfrm>
              <a:custGeom>
                <a:avLst/>
                <a:gdLst/>
                <a:ahLst/>
                <a:cxnLst/>
                <a:rect l="0" t="0" r="0" b="0"/>
                <a:pathLst>
                  <a:path w="56" h="83" extrusionOk="0">
                    <a:moveTo>
                      <a:pt x="34" y="52"/>
                    </a:moveTo>
                    <a:cubicBezTo>
                      <a:pt x="35" y="53"/>
                      <a:pt x="36" y="54"/>
                      <a:pt x="38" y="54"/>
                    </a:cubicBezTo>
                    <a:cubicBezTo>
                      <a:pt x="44" y="58"/>
                      <a:pt x="46" y="63"/>
                      <a:pt x="45" y="68"/>
                    </a:cubicBezTo>
                    <a:cubicBezTo>
                      <a:pt x="45" y="73"/>
                      <a:pt x="39" y="77"/>
                      <a:pt x="31" y="78"/>
                    </a:cubicBezTo>
                    <a:cubicBezTo>
                      <a:pt x="21" y="78"/>
                      <a:pt x="9" y="75"/>
                      <a:pt x="11" y="62"/>
                    </a:cubicBezTo>
                    <a:cubicBezTo>
                      <a:pt x="12" y="56"/>
                      <a:pt x="21" y="52"/>
                      <a:pt x="28" y="52"/>
                    </a:cubicBezTo>
                    <a:cubicBezTo>
                      <a:pt x="30" y="52"/>
                      <a:pt x="32" y="52"/>
                      <a:pt x="34" y="52"/>
                    </a:cubicBezTo>
                    <a:moveTo>
                      <a:pt x="56" y="1"/>
                    </a:moveTo>
                    <a:cubicBezTo>
                      <a:pt x="49" y="5"/>
                      <a:pt x="49" y="5"/>
                      <a:pt x="49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5" y="7"/>
                      <a:pt x="47" y="10"/>
                      <a:pt x="49" y="13"/>
                    </a:cubicBezTo>
                    <a:cubicBezTo>
                      <a:pt x="50" y="17"/>
                      <a:pt x="50" y="21"/>
                      <a:pt x="49" y="25"/>
                    </a:cubicBezTo>
                    <a:cubicBezTo>
                      <a:pt x="47" y="28"/>
                      <a:pt x="45" y="31"/>
                      <a:pt x="41" y="33"/>
                    </a:cubicBezTo>
                    <a:cubicBezTo>
                      <a:pt x="39" y="35"/>
                      <a:pt x="38" y="36"/>
                      <a:pt x="37" y="38"/>
                    </a:cubicBezTo>
                    <a:cubicBezTo>
                      <a:pt x="37" y="43"/>
                      <a:pt x="43" y="46"/>
                      <a:pt x="46" y="48"/>
                    </a:cubicBezTo>
                    <a:cubicBezTo>
                      <a:pt x="53" y="54"/>
                      <a:pt x="56" y="63"/>
                      <a:pt x="51" y="71"/>
                    </a:cubicBezTo>
                    <a:cubicBezTo>
                      <a:pt x="47" y="79"/>
                      <a:pt x="36" y="83"/>
                      <a:pt x="24" y="83"/>
                    </a:cubicBezTo>
                    <a:cubicBezTo>
                      <a:pt x="10" y="83"/>
                      <a:pt x="1" y="76"/>
                      <a:pt x="1" y="67"/>
                    </a:cubicBezTo>
                    <a:cubicBezTo>
                      <a:pt x="0" y="56"/>
                      <a:pt x="12" y="50"/>
                      <a:pt x="23" y="49"/>
                    </a:cubicBezTo>
                    <a:cubicBezTo>
                      <a:pt x="26" y="49"/>
                      <a:pt x="28" y="49"/>
                      <a:pt x="31" y="49"/>
                    </a:cubicBezTo>
                    <a:cubicBezTo>
                      <a:pt x="27" y="47"/>
                      <a:pt x="26" y="42"/>
                      <a:pt x="27" y="38"/>
                    </a:cubicBezTo>
                    <a:cubicBezTo>
                      <a:pt x="28" y="37"/>
                      <a:pt x="28" y="38"/>
                      <a:pt x="27" y="38"/>
                    </a:cubicBezTo>
                    <a:cubicBezTo>
                      <a:pt x="18" y="39"/>
                      <a:pt x="9" y="33"/>
                      <a:pt x="7" y="25"/>
                    </a:cubicBezTo>
                    <a:cubicBezTo>
                      <a:pt x="6" y="21"/>
                      <a:pt x="7" y="16"/>
                      <a:pt x="8" y="12"/>
                    </a:cubicBezTo>
                    <a:cubicBezTo>
                      <a:pt x="12" y="5"/>
                      <a:pt x="20" y="0"/>
                      <a:pt x="29" y="0"/>
                    </a:cubicBezTo>
                    <a:cubicBezTo>
                      <a:pt x="38" y="0"/>
                      <a:pt x="46" y="0"/>
                      <a:pt x="56" y="1"/>
                    </a:cubicBezTo>
                    <a:moveTo>
                      <a:pt x="40" y="19"/>
                    </a:moveTo>
                    <a:cubicBezTo>
                      <a:pt x="41" y="26"/>
                      <a:pt x="39" y="33"/>
                      <a:pt x="33" y="34"/>
                    </a:cubicBezTo>
                    <a:cubicBezTo>
                      <a:pt x="26" y="36"/>
                      <a:pt x="19" y="31"/>
                      <a:pt x="17" y="22"/>
                    </a:cubicBezTo>
                    <a:cubicBezTo>
                      <a:pt x="15" y="13"/>
                      <a:pt x="17" y="7"/>
                      <a:pt x="23" y="5"/>
                    </a:cubicBezTo>
                    <a:cubicBezTo>
                      <a:pt x="30" y="2"/>
                      <a:pt x="38" y="9"/>
                      <a:pt x="40" y="19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4052887" y="1209675"/>
                <a:ext cx="201612" cy="200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53" extrusionOk="0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4" y="42"/>
                      <a:pt x="11" y="29"/>
                    </a:cubicBezTo>
                    <a:cubicBezTo>
                      <a:pt x="9" y="15"/>
                      <a:pt x="13" y="6"/>
                      <a:pt x="21" y="4"/>
                    </a:cubicBezTo>
                    <a:cubicBezTo>
                      <a:pt x="31" y="1"/>
                      <a:pt x="42" y="12"/>
                      <a:pt x="43" y="26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3835400" y="1209675"/>
                <a:ext cx="201612" cy="200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53" extrusionOk="0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3" y="42"/>
                      <a:pt x="11" y="29"/>
                    </a:cubicBezTo>
                    <a:cubicBezTo>
                      <a:pt x="8" y="15"/>
                      <a:pt x="13" y="6"/>
                      <a:pt x="21" y="4"/>
                    </a:cubicBezTo>
                    <a:cubicBezTo>
                      <a:pt x="31" y="1"/>
                      <a:pt x="41" y="12"/>
                      <a:pt x="43" y="26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3527425" y="1109662"/>
                <a:ext cx="292100" cy="319087"/>
              </a:xfrm>
              <a:custGeom>
                <a:avLst/>
                <a:gdLst/>
                <a:ahLst/>
                <a:cxnLst/>
                <a:rect l="0" t="0" r="0" b="0"/>
                <a:pathLst>
                  <a:path w="78" h="85" extrusionOk="0">
                    <a:moveTo>
                      <a:pt x="66" y="20"/>
                    </a:moveTo>
                    <a:cubicBezTo>
                      <a:pt x="74" y="12"/>
                      <a:pt x="74" y="12"/>
                      <a:pt x="74" y="12"/>
                    </a:cubicBezTo>
                    <a:cubicBezTo>
                      <a:pt x="60" y="1"/>
                      <a:pt x="38" y="0"/>
                      <a:pt x="23" y="7"/>
                    </a:cubicBezTo>
                    <a:cubicBezTo>
                      <a:pt x="10" y="14"/>
                      <a:pt x="1" y="27"/>
                      <a:pt x="0" y="42"/>
                    </a:cubicBezTo>
                    <a:cubicBezTo>
                      <a:pt x="0" y="57"/>
                      <a:pt x="9" y="69"/>
                      <a:pt x="18" y="75"/>
                    </a:cubicBezTo>
                    <a:cubicBezTo>
                      <a:pt x="33" y="85"/>
                      <a:pt x="58" y="83"/>
                      <a:pt x="74" y="75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74"/>
                      <a:pt x="63" y="74"/>
                      <a:pt x="60" y="75"/>
                    </a:cubicBezTo>
                    <a:cubicBezTo>
                      <a:pt x="55" y="76"/>
                      <a:pt x="50" y="77"/>
                      <a:pt x="45" y="76"/>
                    </a:cubicBezTo>
                    <a:cubicBezTo>
                      <a:pt x="29" y="75"/>
                      <a:pt x="16" y="62"/>
                      <a:pt x="13" y="46"/>
                    </a:cubicBezTo>
                    <a:cubicBezTo>
                      <a:pt x="10" y="31"/>
                      <a:pt x="18" y="16"/>
                      <a:pt x="30" y="10"/>
                    </a:cubicBezTo>
                    <a:cubicBezTo>
                      <a:pt x="36" y="7"/>
                      <a:pt x="43" y="6"/>
                      <a:pt x="50" y="8"/>
                    </a:cubicBezTo>
                    <a:cubicBezTo>
                      <a:pt x="55" y="10"/>
                      <a:pt x="60" y="13"/>
                      <a:pt x="64" y="17"/>
                    </a:cubicBezTo>
                    <a:cubicBezTo>
                      <a:pt x="61" y="21"/>
                      <a:pt x="61" y="21"/>
                      <a:pt x="61" y="21"/>
                    </a:cubicBezTo>
                    <a:lnTo>
                      <a:pt x="66" y="2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1659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_Dark">
    <p:bg>
      <p:bgPr>
        <a:solidFill>
          <a:schemeClr val="accent5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" name="Shape 35"/>
          <p:cNvGrpSpPr/>
          <p:nvPr/>
        </p:nvGrpSpPr>
        <p:grpSpPr>
          <a:xfrm>
            <a:off x="7765920" y="5682363"/>
            <a:ext cx="8672388" cy="2138678"/>
            <a:chOff x="3881948" y="2841181"/>
            <a:chExt cx="4335065" cy="1069339"/>
          </a:xfrm>
        </p:grpSpPr>
        <p:grpSp>
          <p:nvGrpSpPr>
            <p:cNvPr id="36" name="Shape 36"/>
            <p:cNvGrpSpPr/>
            <p:nvPr/>
          </p:nvGrpSpPr>
          <p:grpSpPr>
            <a:xfrm>
              <a:off x="5350891" y="2978947"/>
              <a:ext cx="2866121" cy="929996"/>
              <a:chOff x="3516312" y="1109662"/>
              <a:chExt cx="3884612" cy="1260475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3516312" y="1589087"/>
                <a:ext cx="476250" cy="585788"/>
              </a:xfrm>
              <a:custGeom>
                <a:avLst/>
                <a:gdLst/>
                <a:ahLst/>
                <a:cxnLst/>
                <a:rect l="0" t="0" r="0" b="0"/>
                <a:pathLst>
                  <a:path w="127" h="156" extrusionOk="0">
                    <a:moveTo>
                      <a:pt x="127" y="77"/>
                    </a:moveTo>
                    <a:cubicBezTo>
                      <a:pt x="127" y="102"/>
                      <a:pt x="119" y="122"/>
                      <a:pt x="105" y="136"/>
                    </a:cubicBezTo>
                    <a:cubicBezTo>
                      <a:pt x="91" y="149"/>
                      <a:pt x="70" y="156"/>
                      <a:pt x="44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3" y="0"/>
                      <a:pt x="92" y="7"/>
                      <a:pt x="106" y="20"/>
                    </a:cubicBezTo>
                    <a:cubicBezTo>
                      <a:pt x="120" y="34"/>
                      <a:pt x="127" y="53"/>
                      <a:pt x="127" y="77"/>
                    </a:cubicBezTo>
                    <a:close/>
                    <a:moveTo>
                      <a:pt x="100" y="78"/>
                    </a:moveTo>
                    <a:cubicBezTo>
                      <a:pt x="100" y="40"/>
                      <a:pt x="82" y="22"/>
                      <a:pt x="47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44" y="135"/>
                      <a:pt x="44" y="135"/>
                      <a:pt x="44" y="135"/>
                    </a:cubicBezTo>
                    <a:cubicBezTo>
                      <a:pt x="81" y="135"/>
                      <a:pt x="100" y="116"/>
                      <a:pt x="100" y="7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030662" y="1724025"/>
                <a:ext cx="388937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4413250" y="1731963"/>
                <a:ext cx="434974" cy="442912"/>
              </a:xfrm>
              <a:custGeom>
                <a:avLst/>
                <a:gdLst/>
                <a:ahLst/>
                <a:cxnLst/>
                <a:rect l="0" t="0" r="0" b="0"/>
                <a:pathLst>
                  <a:path w="116" h="118" extrusionOk="0">
                    <a:moveTo>
                      <a:pt x="45" y="11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80"/>
                      <a:pt x="57" y="90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9" y="92"/>
                      <a:pt x="62" y="82"/>
                      <a:pt x="66" y="69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72" y="118"/>
                      <a:pt x="72" y="118"/>
                      <a:pt x="72" y="118"/>
                    </a:cubicBezTo>
                    <a:lnTo>
                      <a:pt x="45" y="11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4840287" y="1724025"/>
                <a:ext cx="390524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5289550" y="1552575"/>
                <a:ext cx="93662" cy="62229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5440362" y="1724025"/>
                <a:ext cx="419100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12" h="122" extrusionOk="0">
                    <a:moveTo>
                      <a:pt x="112" y="61"/>
                    </a:moveTo>
                    <a:cubicBezTo>
                      <a:pt x="112" y="80"/>
                      <a:pt x="107" y="95"/>
                      <a:pt x="97" y="106"/>
                    </a:cubicBezTo>
                    <a:cubicBezTo>
                      <a:pt x="87" y="117"/>
                      <a:pt x="73" y="122"/>
                      <a:pt x="56" y="122"/>
                    </a:cubicBezTo>
                    <a:cubicBezTo>
                      <a:pt x="45" y="122"/>
                      <a:pt x="35" y="120"/>
                      <a:pt x="27" y="115"/>
                    </a:cubicBezTo>
                    <a:cubicBezTo>
                      <a:pt x="18" y="110"/>
                      <a:pt x="12" y="103"/>
                      <a:pt x="7" y="93"/>
                    </a:cubicBezTo>
                    <a:cubicBezTo>
                      <a:pt x="3" y="84"/>
                      <a:pt x="0" y="73"/>
                      <a:pt x="0" y="61"/>
                    </a:cubicBezTo>
                    <a:cubicBezTo>
                      <a:pt x="0" y="42"/>
                      <a:pt x="5" y="27"/>
                      <a:pt x="15" y="16"/>
                    </a:cubicBezTo>
                    <a:cubicBezTo>
                      <a:pt x="25" y="6"/>
                      <a:pt x="39" y="0"/>
                      <a:pt x="56" y="0"/>
                    </a:cubicBezTo>
                    <a:cubicBezTo>
                      <a:pt x="74" y="0"/>
                      <a:pt x="87" y="6"/>
                      <a:pt x="97" y="17"/>
                    </a:cubicBezTo>
                    <a:cubicBezTo>
                      <a:pt x="107" y="28"/>
                      <a:pt x="112" y="42"/>
                      <a:pt x="112" y="61"/>
                    </a:cubicBezTo>
                    <a:close/>
                    <a:moveTo>
                      <a:pt x="26" y="61"/>
                    </a:moveTo>
                    <a:cubicBezTo>
                      <a:pt x="26" y="88"/>
                      <a:pt x="36" y="102"/>
                      <a:pt x="56" y="102"/>
                    </a:cubicBezTo>
                    <a:cubicBezTo>
                      <a:pt x="76" y="102"/>
                      <a:pt x="86" y="88"/>
                      <a:pt x="86" y="61"/>
                    </a:cubicBezTo>
                    <a:cubicBezTo>
                      <a:pt x="86" y="34"/>
                      <a:pt x="76" y="21"/>
                      <a:pt x="56" y="21"/>
                    </a:cubicBezTo>
                    <a:cubicBezTo>
                      <a:pt x="46" y="21"/>
                      <a:pt x="38" y="24"/>
                      <a:pt x="33" y="31"/>
                    </a:cubicBezTo>
                    <a:cubicBezTo>
                      <a:pt x="29" y="38"/>
                      <a:pt x="26" y="48"/>
                      <a:pt x="26" y="6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5916612" y="1724025"/>
                <a:ext cx="401636" cy="646112"/>
              </a:xfrm>
              <a:custGeom>
                <a:avLst/>
                <a:gdLst/>
                <a:ahLst/>
                <a:cxnLst/>
                <a:rect l="0" t="0" r="0" b="0"/>
                <a:pathLst>
                  <a:path w="107" h="172" extrusionOk="0">
                    <a:moveTo>
                      <a:pt x="60" y="122"/>
                    </a:moveTo>
                    <a:cubicBezTo>
                      <a:pt x="45" y="122"/>
                      <a:pt x="34" y="117"/>
                      <a:pt x="25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16"/>
                      <a:pt x="25" y="122"/>
                      <a:pt x="25" y="124"/>
                    </a:cubicBezTo>
                    <a:cubicBezTo>
                      <a:pt x="25" y="172"/>
                      <a:pt x="25" y="172"/>
                      <a:pt x="25" y="17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5"/>
                      <a:pt x="22" y="10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6"/>
                      <a:pt x="45" y="0"/>
                      <a:pt x="61" y="0"/>
                    </a:cubicBezTo>
                    <a:cubicBezTo>
                      <a:pt x="75" y="0"/>
                      <a:pt x="87" y="6"/>
                      <a:pt x="95" y="16"/>
                    </a:cubicBezTo>
                    <a:cubicBezTo>
                      <a:pt x="103" y="27"/>
                      <a:pt x="107" y="42"/>
                      <a:pt x="107" y="61"/>
                    </a:cubicBezTo>
                    <a:cubicBezTo>
                      <a:pt x="107" y="80"/>
                      <a:pt x="103" y="95"/>
                      <a:pt x="95" y="106"/>
                    </a:cubicBezTo>
                    <a:cubicBezTo>
                      <a:pt x="86" y="117"/>
                      <a:pt x="75" y="122"/>
                      <a:pt x="60" y="122"/>
                    </a:cubicBezTo>
                    <a:close/>
                    <a:moveTo>
                      <a:pt x="54" y="21"/>
                    </a:moveTo>
                    <a:cubicBezTo>
                      <a:pt x="44" y="21"/>
                      <a:pt x="37" y="24"/>
                      <a:pt x="32" y="29"/>
                    </a:cubicBezTo>
                    <a:cubicBezTo>
                      <a:pt x="28" y="35"/>
                      <a:pt x="25" y="44"/>
                      <a:pt x="25" y="57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75"/>
                      <a:pt x="28" y="86"/>
                      <a:pt x="32" y="92"/>
                    </a:cubicBezTo>
                    <a:cubicBezTo>
                      <a:pt x="37" y="99"/>
                      <a:pt x="44" y="102"/>
                      <a:pt x="55" y="102"/>
                    </a:cubicBezTo>
                    <a:cubicBezTo>
                      <a:pt x="63" y="102"/>
                      <a:pt x="70" y="98"/>
                      <a:pt x="75" y="91"/>
                    </a:cubicBezTo>
                    <a:cubicBezTo>
                      <a:pt x="79" y="84"/>
                      <a:pt x="82" y="74"/>
                      <a:pt x="82" y="61"/>
                    </a:cubicBezTo>
                    <a:cubicBezTo>
                      <a:pt x="82" y="48"/>
                      <a:pt x="79" y="38"/>
                      <a:pt x="75" y="31"/>
                    </a:cubicBezTo>
                    <a:cubicBezTo>
                      <a:pt x="70" y="24"/>
                      <a:pt x="63" y="21"/>
                      <a:pt x="54" y="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6351587" y="1724025"/>
                <a:ext cx="390524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8" y="94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6800850" y="1724025"/>
                <a:ext cx="271462" cy="450850"/>
              </a:xfrm>
              <a:custGeom>
                <a:avLst/>
                <a:gdLst/>
                <a:ahLst/>
                <a:cxnLst/>
                <a:rect l="0" t="0" r="0" b="0"/>
                <a:pathLst>
                  <a:path w="72" h="120" extrusionOk="0">
                    <a:moveTo>
                      <a:pt x="59" y="0"/>
                    </a:moveTo>
                    <a:cubicBezTo>
                      <a:pt x="64" y="0"/>
                      <a:pt x="69" y="1"/>
                      <a:pt x="72" y="1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6" y="24"/>
                      <a:pt x="62" y="23"/>
                      <a:pt x="58" y="23"/>
                    </a:cubicBezTo>
                    <a:cubicBezTo>
                      <a:pt x="48" y="23"/>
                      <a:pt x="40" y="27"/>
                      <a:pt x="34" y="33"/>
                    </a:cubicBezTo>
                    <a:cubicBezTo>
                      <a:pt x="28" y="40"/>
                      <a:pt x="25" y="48"/>
                      <a:pt x="25" y="59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8" y="16"/>
                      <a:pt x="33" y="11"/>
                      <a:pt x="39" y="6"/>
                    </a:cubicBezTo>
                    <a:cubicBezTo>
                      <a:pt x="45" y="2"/>
                      <a:pt x="52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7075488" y="1724025"/>
                <a:ext cx="325436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87" h="122" extrusionOk="0">
                    <a:moveTo>
                      <a:pt x="87" y="87"/>
                    </a:moveTo>
                    <a:cubicBezTo>
                      <a:pt x="87" y="98"/>
                      <a:pt x="82" y="107"/>
                      <a:pt x="74" y="113"/>
                    </a:cubicBezTo>
                    <a:cubicBezTo>
                      <a:pt x="66" y="119"/>
                      <a:pt x="54" y="122"/>
                      <a:pt x="38" y="122"/>
                    </a:cubicBezTo>
                    <a:cubicBezTo>
                      <a:pt x="22" y="122"/>
                      <a:pt x="10" y="120"/>
                      <a:pt x="0" y="11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4" y="100"/>
                      <a:pt x="27" y="103"/>
                      <a:pt x="39" y="103"/>
                    </a:cubicBezTo>
                    <a:cubicBezTo>
                      <a:pt x="54" y="103"/>
                      <a:pt x="62" y="98"/>
                      <a:pt x="62" y="89"/>
                    </a:cubicBezTo>
                    <a:cubicBezTo>
                      <a:pt x="62" y="86"/>
                      <a:pt x="61" y="84"/>
                      <a:pt x="60" y="82"/>
                    </a:cubicBezTo>
                    <a:cubicBezTo>
                      <a:pt x="58" y="80"/>
                      <a:pt x="55" y="78"/>
                      <a:pt x="51" y="75"/>
                    </a:cubicBezTo>
                    <a:cubicBezTo>
                      <a:pt x="47" y="73"/>
                      <a:pt x="42" y="71"/>
                      <a:pt x="35" y="68"/>
                    </a:cubicBezTo>
                    <a:cubicBezTo>
                      <a:pt x="21" y="63"/>
                      <a:pt x="12" y="58"/>
                      <a:pt x="7" y="52"/>
                    </a:cubicBezTo>
                    <a:cubicBezTo>
                      <a:pt x="3" y="47"/>
                      <a:pt x="0" y="40"/>
                      <a:pt x="0" y="32"/>
                    </a:cubicBezTo>
                    <a:cubicBezTo>
                      <a:pt x="0" y="22"/>
                      <a:pt x="4" y="14"/>
                      <a:pt x="12" y="9"/>
                    </a:cubicBezTo>
                    <a:cubicBezTo>
                      <a:pt x="20" y="3"/>
                      <a:pt x="31" y="0"/>
                      <a:pt x="45" y="0"/>
                    </a:cubicBezTo>
                    <a:cubicBezTo>
                      <a:pt x="59" y="0"/>
                      <a:pt x="72" y="3"/>
                      <a:pt x="85" y="9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64" y="22"/>
                      <a:pt x="53" y="20"/>
                      <a:pt x="45" y="20"/>
                    </a:cubicBezTo>
                    <a:cubicBezTo>
                      <a:pt x="31" y="20"/>
                      <a:pt x="25" y="23"/>
                      <a:pt x="25" y="31"/>
                    </a:cubicBezTo>
                    <a:cubicBezTo>
                      <a:pt x="25" y="35"/>
                      <a:pt x="27" y="38"/>
                      <a:pt x="30" y="40"/>
                    </a:cubicBezTo>
                    <a:cubicBezTo>
                      <a:pt x="33" y="43"/>
                      <a:pt x="41" y="46"/>
                      <a:pt x="52" y="51"/>
                    </a:cubicBezTo>
                    <a:cubicBezTo>
                      <a:pt x="62" y="55"/>
                      <a:pt x="69" y="58"/>
                      <a:pt x="74" y="61"/>
                    </a:cubicBezTo>
                    <a:cubicBezTo>
                      <a:pt x="78" y="64"/>
                      <a:pt x="81" y="68"/>
                      <a:pt x="83" y="72"/>
                    </a:cubicBezTo>
                    <a:cubicBezTo>
                      <a:pt x="86" y="76"/>
                      <a:pt x="87" y="81"/>
                      <a:pt x="87" y="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Shape 47"/>
              <p:cNvSpPr/>
              <p:nvPr/>
            </p:nvSpPr>
            <p:spPr>
              <a:xfrm>
                <a:off x="4548187" y="1198562"/>
                <a:ext cx="168274" cy="206375"/>
              </a:xfrm>
              <a:custGeom>
                <a:avLst/>
                <a:gdLst/>
                <a:ahLst/>
                <a:cxnLst/>
                <a:rect l="0" t="0" r="0" b="0"/>
                <a:pathLst>
                  <a:path w="45" h="55" extrusionOk="0">
                    <a:moveTo>
                      <a:pt x="42" y="18"/>
                    </a:moveTo>
                    <a:cubicBezTo>
                      <a:pt x="44" y="17"/>
                      <a:pt x="44" y="17"/>
                      <a:pt x="43" y="15"/>
                    </a:cubicBezTo>
                    <a:cubicBezTo>
                      <a:pt x="40" y="5"/>
                      <a:pt x="27" y="0"/>
                      <a:pt x="15" y="5"/>
                    </a:cubicBezTo>
                    <a:cubicBezTo>
                      <a:pt x="7" y="8"/>
                      <a:pt x="0" y="18"/>
                      <a:pt x="0" y="28"/>
                    </a:cubicBezTo>
                    <a:cubicBezTo>
                      <a:pt x="0" y="42"/>
                      <a:pt x="10" y="55"/>
                      <a:pt x="24" y="55"/>
                    </a:cubicBezTo>
                    <a:cubicBezTo>
                      <a:pt x="30" y="55"/>
                      <a:pt x="35" y="54"/>
                      <a:pt x="39" y="51"/>
                    </a:cubicBezTo>
                    <a:cubicBezTo>
                      <a:pt x="40" y="51"/>
                      <a:pt x="45" y="47"/>
                      <a:pt x="45" y="46"/>
                    </a:cubicBezTo>
                    <a:cubicBezTo>
                      <a:pt x="45" y="46"/>
                      <a:pt x="44" y="46"/>
                      <a:pt x="43" y="47"/>
                    </a:cubicBezTo>
                    <a:cubicBezTo>
                      <a:pt x="40" y="49"/>
                      <a:pt x="35" y="49"/>
                      <a:pt x="32" y="49"/>
                    </a:cubicBezTo>
                    <a:cubicBezTo>
                      <a:pt x="24" y="49"/>
                      <a:pt x="18" y="44"/>
                      <a:pt x="14" y="38"/>
                    </a:cubicBezTo>
                    <a:cubicBezTo>
                      <a:pt x="12" y="34"/>
                      <a:pt x="10" y="30"/>
                      <a:pt x="10" y="25"/>
                    </a:cubicBezTo>
                    <a:cubicBezTo>
                      <a:pt x="9" y="18"/>
                      <a:pt x="11" y="10"/>
                      <a:pt x="19" y="7"/>
                    </a:cubicBezTo>
                    <a:cubicBezTo>
                      <a:pt x="25" y="6"/>
                      <a:pt x="30" y="9"/>
                      <a:pt x="32" y="14"/>
                    </a:cubicBezTo>
                    <a:cubicBezTo>
                      <a:pt x="33" y="17"/>
                      <a:pt x="32" y="18"/>
                      <a:pt x="30" y="1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5" y="24"/>
                      <a:pt x="34" y="21"/>
                      <a:pt x="42" y="1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4446587" y="1112837"/>
                <a:ext cx="101600" cy="285749"/>
              </a:xfrm>
              <a:custGeom>
                <a:avLst/>
                <a:gdLst/>
                <a:ahLst/>
                <a:cxnLst/>
                <a:rect l="0" t="0" r="0" b="0"/>
                <a:pathLst>
                  <a:path w="27" h="76" extrusionOk="0">
                    <a:moveTo>
                      <a:pt x="8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1" y="2"/>
                      <a:pt x="20" y="2"/>
                      <a:pt x="19" y="4"/>
                    </a:cubicBezTo>
                    <a:cubicBezTo>
                      <a:pt x="19" y="5"/>
                      <a:pt x="18" y="6"/>
                      <a:pt x="18" y="8"/>
                    </a:cubicBezTo>
                    <a:cubicBezTo>
                      <a:pt x="17" y="28"/>
                      <a:pt x="18" y="48"/>
                      <a:pt x="18" y="68"/>
                    </a:cubicBezTo>
                    <a:cubicBezTo>
                      <a:pt x="18" y="73"/>
                      <a:pt x="20" y="72"/>
                      <a:pt x="27" y="72"/>
                    </a:cubicBezTo>
                    <a:cubicBezTo>
                      <a:pt x="26" y="73"/>
                      <a:pt x="24" y="75"/>
                      <a:pt x="23" y="76"/>
                    </a:cubicBezTo>
                    <a:cubicBezTo>
                      <a:pt x="17" y="76"/>
                      <a:pt x="11" y="76"/>
                      <a:pt x="4" y="76"/>
                    </a:cubicBezTo>
                    <a:cubicBezTo>
                      <a:pt x="7" y="73"/>
                      <a:pt x="8" y="71"/>
                      <a:pt x="8" y="65"/>
                    </a:cubicBezTo>
                    <a:cubicBezTo>
                      <a:pt x="8" y="45"/>
                      <a:pt x="7" y="25"/>
                      <a:pt x="8" y="5"/>
                    </a:cubicBezTo>
                    <a:cubicBezTo>
                      <a:pt x="5" y="5"/>
                      <a:pt x="3" y="5"/>
                      <a:pt x="0" y="5"/>
                    </a:cubicBezTo>
                    <a:cubicBezTo>
                      <a:pt x="2" y="4"/>
                      <a:pt x="5" y="2"/>
                      <a:pt x="8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4248150" y="1214437"/>
                <a:ext cx="209550" cy="311150"/>
              </a:xfrm>
              <a:custGeom>
                <a:avLst/>
                <a:gdLst/>
                <a:ahLst/>
                <a:cxnLst/>
                <a:rect l="0" t="0" r="0" b="0"/>
                <a:pathLst>
                  <a:path w="56" h="83" extrusionOk="0">
                    <a:moveTo>
                      <a:pt x="34" y="52"/>
                    </a:moveTo>
                    <a:cubicBezTo>
                      <a:pt x="35" y="53"/>
                      <a:pt x="36" y="54"/>
                      <a:pt x="38" y="54"/>
                    </a:cubicBezTo>
                    <a:cubicBezTo>
                      <a:pt x="44" y="58"/>
                      <a:pt x="46" y="63"/>
                      <a:pt x="45" y="68"/>
                    </a:cubicBezTo>
                    <a:cubicBezTo>
                      <a:pt x="45" y="73"/>
                      <a:pt x="39" y="77"/>
                      <a:pt x="31" y="78"/>
                    </a:cubicBezTo>
                    <a:cubicBezTo>
                      <a:pt x="21" y="78"/>
                      <a:pt x="9" y="75"/>
                      <a:pt x="11" y="62"/>
                    </a:cubicBezTo>
                    <a:cubicBezTo>
                      <a:pt x="12" y="56"/>
                      <a:pt x="21" y="52"/>
                      <a:pt x="28" y="52"/>
                    </a:cubicBezTo>
                    <a:cubicBezTo>
                      <a:pt x="30" y="52"/>
                      <a:pt x="32" y="52"/>
                      <a:pt x="34" y="52"/>
                    </a:cubicBezTo>
                    <a:moveTo>
                      <a:pt x="56" y="1"/>
                    </a:moveTo>
                    <a:cubicBezTo>
                      <a:pt x="49" y="5"/>
                      <a:pt x="49" y="5"/>
                      <a:pt x="49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5" y="7"/>
                      <a:pt x="47" y="10"/>
                      <a:pt x="49" y="13"/>
                    </a:cubicBezTo>
                    <a:cubicBezTo>
                      <a:pt x="50" y="17"/>
                      <a:pt x="50" y="21"/>
                      <a:pt x="49" y="25"/>
                    </a:cubicBezTo>
                    <a:cubicBezTo>
                      <a:pt x="47" y="28"/>
                      <a:pt x="45" y="31"/>
                      <a:pt x="41" y="33"/>
                    </a:cubicBezTo>
                    <a:cubicBezTo>
                      <a:pt x="39" y="35"/>
                      <a:pt x="38" y="36"/>
                      <a:pt x="37" y="38"/>
                    </a:cubicBezTo>
                    <a:cubicBezTo>
                      <a:pt x="37" y="43"/>
                      <a:pt x="43" y="46"/>
                      <a:pt x="46" y="48"/>
                    </a:cubicBezTo>
                    <a:cubicBezTo>
                      <a:pt x="53" y="54"/>
                      <a:pt x="56" y="63"/>
                      <a:pt x="51" y="71"/>
                    </a:cubicBezTo>
                    <a:cubicBezTo>
                      <a:pt x="47" y="79"/>
                      <a:pt x="36" y="83"/>
                      <a:pt x="24" y="83"/>
                    </a:cubicBezTo>
                    <a:cubicBezTo>
                      <a:pt x="10" y="83"/>
                      <a:pt x="1" y="76"/>
                      <a:pt x="1" y="67"/>
                    </a:cubicBezTo>
                    <a:cubicBezTo>
                      <a:pt x="0" y="56"/>
                      <a:pt x="12" y="50"/>
                      <a:pt x="23" y="49"/>
                    </a:cubicBezTo>
                    <a:cubicBezTo>
                      <a:pt x="26" y="49"/>
                      <a:pt x="28" y="49"/>
                      <a:pt x="31" y="49"/>
                    </a:cubicBezTo>
                    <a:cubicBezTo>
                      <a:pt x="27" y="47"/>
                      <a:pt x="26" y="42"/>
                      <a:pt x="27" y="38"/>
                    </a:cubicBezTo>
                    <a:cubicBezTo>
                      <a:pt x="28" y="37"/>
                      <a:pt x="28" y="38"/>
                      <a:pt x="27" y="38"/>
                    </a:cubicBezTo>
                    <a:cubicBezTo>
                      <a:pt x="18" y="39"/>
                      <a:pt x="9" y="33"/>
                      <a:pt x="7" y="25"/>
                    </a:cubicBezTo>
                    <a:cubicBezTo>
                      <a:pt x="6" y="21"/>
                      <a:pt x="7" y="16"/>
                      <a:pt x="8" y="12"/>
                    </a:cubicBezTo>
                    <a:cubicBezTo>
                      <a:pt x="12" y="5"/>
                      <a:pt x="20" y="0"/>
                      <a:pt x="29" y="0"/>
                    </a:cubicBezTo>
                    <a:cubicBezTo>
                      <a:pt x="38" y="0"/>
                      <a:pt x="46" y="0"/>
                      <a:pt x="56" y="1"/>
                    </a:cubicBezTo>
                    <a:moveTo>
                      <a:pt x="40" y="19"/>
                    </a:moveTo>
                    <a:cubicBezTo>
                      <a:pt x="41" y="26"/>
                      <a:pt x="39" y="33"/>
                      <a:pt x="33" y="34"/>
                    </a:cubicBezTo>
                    <a:cubicBezTo>
                      <a:pt x="26" y="36"/>
                      <a:pt x="19" y="31"/>
                      <a:pt x="17" y="22"/>
                    </a:cubicBezTo>
                    <a:cubicBezTo>
                      <a:pt x="15" y="13"/>
                      <a:pt x="17" y="7"/>
                      <a:pt x="23" y="5"/>
                    </a:cubicBezTo>
                    <a:cubicBezTo>
                      <a:pt x="30" y="2"/>
                      <a:pt x="38" y="9"/>
                      <a:pt x="40" y="19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4052887" y="1209675"/>
                <a:ext cx="201612" cy="200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53" extrusionOk="0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4" y="42"/>
                      <a:pt x="11" y="29"/>
                    </a:cubicBezTo>
                    <a:cubicBezTo>
                      <a:pt x="9" y="15"/>
                      <a:pt x="13" y="6"/>
                      <a:pt x="21" y="4"/>
                    </a:cubicBezTo>
                    <a:cubicBezTo>
                      <a:pt x="31" y="1"/>
                      <a:pt x="42" y="12"/>
                      <a:pt x="43" y="2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3835400" y="1209675"/>
                <a:ext cx="201612" cy="200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53" extrusionOk="0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3" y="42"/>
                      <a:pt x="11" y="29"/>
                    </a:cubicBezTo>
                    <a:cubicBezTo>
                      <a:pt x="8" y="15"/>
                      <a:pt x="13" y="6"/>
                      <a:pt x="21" y="4"/>
                    </a:cubicBezTo>
                    <a:cubicBezTo>
                      <a:pt x="31" y="1"/>
                      <a:pt x="41" y="12"/>
                      <a:pt x="43" y="2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>
                <a:off x="3527425" y="1109662"/>
                <a:ext cx="292100" cy="319087"/>
              </a:xfrm>
              <a:custGeom>
                <a:avLst/>
                <a:gdLst/>
                <a:ahLst/>
                <a:cxnLst/>
                <a:rect l="0" t="0" r="0" b="0"/>
                <a:pathLst>
                  <a:path w="78" h="85" extrusionOk="0">
                    <a:moveTo>
                      <a:pt x="66" y="20"/>
                    </a:moveTo>
                    <a:cubicBezTo>
                      <a:pt x="74" y="12"/>
                      <a:pt x="74" y="12"/>
                      <a:pt x="74" y="12"/>
                    </a:cubicBezTo>
                    <a:cubicBezTo>
                      <a:pt x="60" y="1"/>
                      <a:pt x="38" y="0"/>
                      <a:pt x="23" y="7"/>
                    </a:cubicBezTo>
                    <a:cubicBezTo>
                      <a:pt x="10" y="14"/>
                      <a:pt x="1" y="27"/>
                      <a:pt x="0" y="42"/>
                    </a:cubicBezTo>
                    <a:cubicBezTo>
                      <a:pt x="0" y="57"/>
                      <a:pt x="9" y="69"/>
                      <a:pt x="18" y="75"/>
                    </a:cubicBezTo>
                    <a:cubicBezTo>
                      <a:pt x="33" y="85"/>
                      <a:pt x="58" y="83"/>
                      <a:pt x="74" y="75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74"/>
                      <a:pt x="63" y="74"/>
                      <a:pt x="60" y="75"/>
                    </a:cubicBezTo>
                    <a:cubicBezTo>
                      <a:pt x="55" y="76"/>
                      <a:pt x="50" y="77"/>
                      <a:pt x="45" y="76"/>
                    </a:cubicBezTo>
                    <a:cubicBezTo>
                      <a:pt x="29" y="75"/>
                      <a:pt x="16" y="62"/>
                      <a:pt x="13" y="46"/>
                    </a:cubicBezTo>
                    <a:cubicBezTo>
                      <a:pt x="10" y="31"/>
                      <a:pt x="18" y="16"/>
                      <a:pt x="30" y="10"/>
                    </a:cubicBezTo>
                    <a:cubicBezTo>
                      <a:pt x="36" y="7"/>
                      <a:pt x="43" y="6"/>
                      <a:pt x="50" y="8"/>
                    </a:cubicBezTo>
                    <a:cubicBezTo>
                      <a:pt x="55" y="10"/>
                      <a:pt x="60" y="13"/>
                      <a:pt x="64" y="17"/>
                    </a:cubicBezTo>
                    <a:cubicBezTo>
                      <a:pt x="61" y="21"/>
                      <a:pt x="61" y="21"/>
                      <a:pt x="61" y="21"/>
                    </a:cubicBezTo>
                    <a:lnTo>
                      <a:pt x="66" y="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53" name="Shape 5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881948" y="2841181"/>
              <a:ext cx="1336675" cy="106933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10642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-6351" y="2374901"/>
            <a:ext cx="4874896" cy="1838326"/>
          </a:xfrm>
          <a:custGeom>
            <a:avLst/>
            <a:gdLst/>
            <a:ahLst/>
            <a:cxnLst/>
            <a:rect l="0" t="0" r="0" b="0"/>
            <a:pathLst>
              <a:path w="764" h="288" extrusionOk="0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2785491" y="6477618"/>
            <a:ext cx="20394867" cy="2940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5"/>
              </a:buClr>
              <a:buFont typeface="Arial"/>
              <a:buNone/>
              <a:defRPr sz="9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2785490" y="9431960"/>
            <a:ext cx="2039487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4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00" marR="0" lvl="2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0" algn="ctr" rtl="0">
              <a:spcBef>
                <a:spcPts val="72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0" marR="0" lvl="5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486400" marR="0" lvl="6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00800" marR="0" lvl="7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15200" marR="0" lvl="8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2782726" y="11265252"/>
            <a:ext cx="1563707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/>
            </a:lvl1pPr>
            <a:lvl2pPr marL="914400" lvl="1" indent="0" rtl="0">
              <a:spcBef>
                <a:spcPts val="0"/>
              </a:spcBef>
              <a:buNone/>
              <a:defRPr/>
            </a:lvl2pPr>
            <a:lvl3pPr marL="1828800" lvl="2" indent="0" rtl="0">
              <a:spcBef>
                <a:spcPts val="0"/>
              </a:spcBef>
              <a:buNone/>
              <a:defRPr/>
            </a:lvl3pPr>
            <a:lvl4pPr marL="2743200" lvl="3" indent="0" rtl="0">
              <a:spcBef>
                <a:spcPts val="0"/>
              </a:spcBef>
              <a:buNone/>
              <a:defRPr/>
            </a:lvl4pPr>
            <a:lvl5pPr marL="3657600" lvl="4" indent="0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23935" y="2603180"/>
            <a:ext cx="1741151" cy="1392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0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gue Slide">
    <p:bg>
      <p:bgPr>
        <a:solidFill>
          <a:schemeClr val="accent5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2785750" y="5130088"/>
            <a:ext cx="20394611" cy="2940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6"/>
              </a:buClr>
              <a:buFont typeface="Arial"/>
              <a:buNone/>
              <a:defRPr sz="9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2785748" y="8084414"/>
            <a:ext cx="2039461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accent6"/>
              </a:buClr>
              <a:buFont typeface="Arial"/>
              <a:buNone/>
              <a:defRPr sz="4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00" marR="0" lvl="2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0" algn="ctr" rtl="0">
              <a:spcBef>
                <a:spcPts val="72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0" marR="0" lvl="5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486400" marR="0" lvl="6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00800" marR="0" lvl="7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15200" marR="0" lvl="8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67" name="Shape 67"/>
          <p:cNvSpPr/>
          <p:nvPr/>
        </p:nvSpPr>
        <p:spPr>
          <a:xfrm>
            <a:off x="-6351" y="2374901"/>
            <a:ext cx="4874896" cy="1838326"/>
          </a:xfrm>
          <a:custGeom>
            <a:avLst/>
            <a:gdLst/>
            <a:ahLst/>
            <a:cxnLst/>
            <a:rect l="0" t="0" r="0" b="0"/>
            <a:pathLst>
              <a:path w="764" h="288" extrusionOk="0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23935" y="2603180"/>
            <a:ext cx="1741151" cy="1392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Slide">
    <p:bg>
      <p:bgPr>
        <a:solidFill>
          <a:schemeClr val="accent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 flipH="1">
            <a:off x="19507199" y="10887721"/>
            <a:ext cx="4874896" cy="1838326"/>
          </a:xfrm>
          <a:custGeom>
            <a:avLst/>
            <a:gdLst/>
            <a:ahLst/>
            <a:cxnLst/>
            <a:rect l="0" t="0" r="0" b="0"/>
            <a:pathLst>
              <a:path w="764" h="288" extrusionOk="0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10656" y="11104560"/>
            <a:ext cx="1741151" cy="139255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1828801" y="2209800"/>
            <a:ext cx="17282735" cy="5860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463550" marR="0" lvl="0" indent="-463550" algn="l" rtl="0">
              <a:spcBef>
                <a:spcPts val="0"/>
              </a:spcBef>
              <a:buClr>
                <a:schemeClr val="accent6"/>
              </a:buClr>
              <a:buFont typeface="Arial"/>
              <a:buNone/>
              <a:defRPr sz="7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2462781" y="10703633"/>
            <a:ext cx="14883040" cy="2029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95326" marR="0" lvl="0" indent="-695326" algn="l" rtl="0">
              <a:spcBef>
                <a:spcPts val="1200"/>
              </a:spcBef>
              <a:buClr>
                <a:schemeClr val="accent6"/>
              </a:buClr>
              <a:buFont typeface="Arial"/>
              <a:buNone/>
              <a:defRPr sz="4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00" marR="0" lvl="2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0" algn="ctr" rtl="0">
              <a:spcBef>
                <a:spcPts val="72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0" marR="0" lvl="5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486400" marR="0" lvl="6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00800" marR="0" lvl="7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15200" marR="0" lvl="8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0174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 Information">
    <p:bg>
      <p:bgPr>
        <a:solidFill>
          <a:schemeClr val="accen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238"/>
            <a:ext cx="2438399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 flipH="1">
            <a:off x="19507199" y="5535143"/>
            <a:ext cx="4874896" cy="1838326"/>
          </a:xfrm>
          <a:custGeom>
            <a:avLst/>
            <a:gdLst/>
            <a:ahLst/>
            <a:cxnLst/>
            <a:rect l="0" t="0" r="0" b="0"/>
            <a:pathLst>
              <a:path w="764" h="288" extrusionOk="0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10656" y="5758022"/>
            <a:ext cx="1741151" cy="139255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2767008" y="4422762"/>
            <a:ext cx="16149406" cy="2940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9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2712581" y="8084421"/>
            <a:ext cx="16233475" cy="1454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00" marR="0" lvl="2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0" algn="ctr" rtl="0">
              <a:spcBef>
                <a:spcPts val="72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0" marR="0" lvl="5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486400" marR="0" lvl="6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00800" marR="0" lvl="7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15200" marR="0" lvl="8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2711224" y="9918701"/>
            <a:ext cx="9795931" cy="717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2711224" y="10635589"/>
            <a:ext cx="9795931" cy="717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2711224" y="11354593"/>
            <a:ext cx="9795931" cy="717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Slide with Sub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244595" y="3657601"/>
            <a:ext cx="21945601" cy="860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27272"/>
              </a:buClr>
              <a:buFont typeface="Arial"/>
              <a:buChar char="●"/>
              <a:defRPr>
                <a:solidFill>
                  <a:srgbClr val="727272"/>
                </a:solidFill>
              </a:defRPr>
            </a:lvl1pPr>
            <a:lvl2pPr marL="1371600" marR="0" lvl="1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27272"/>
              </a:buClr>
              <a:buFont typeface="Arial"/>
              <a:buChar char="●"/>
              <a:defRPr>
                <a:solidFill>
                  <a:srgbClr val="727272"/>
                </a:solidFill>
              </a:defRPr>
            </a:lvl2pPr>
            <a:lvl3pPr marL="22860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27272"/>
              </a:buClr>
              <a:buFont typeface="Arial"/>
              <a:buChar char="●"/>
              <a:defRPr>
                <a:solidFill>
                  <a:srgbClr val="727272"/>
                </a:solidFill>
              </a:defRPr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1214965" y="2014861"/>
            <a:ext cx="21945601" cy="1130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4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767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pic" sz="half" idx="13"/>
          </p:nvPr>
        </p:nvSpPr>
        <p:spPr>
          <a:xfrm>
            <a:off x="14124774" y="857250"/>
            <a:ext cx="7536657" cy="109120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1406397" y="1578832"/>
            <a:ext cx="10388972" cy="3553072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584200">
              <a:defRPr sz="12800" cap="all">
                <a:solidFill>
                  <a:srgbClr val="F3CB39"/>
                </a:solidFill>
                <a:latin typeface="+mn-lt"/>
                <a:ea typeface="+mn-ea"/>
                <a:cs typeface="+mn-cs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1413914" y="5828551"/>
            <a:ext cx="10388973" cy="6266591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defTabSz="584200">
              <a:spcBef>
                <a:spcPts val="0"/>
              </a:spcBef>
              <a:buSzTx/>
              <a:buNone/>
              <a:defRPr sz="7200">
                <a:solidFill>
                  <a:srgbClr val="F3CB3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0" indent="228600" defTabSz="584200">
              <a:spcBef>
                <a:spcPts val="0"/>
              </a:spcBef>
              <a:buSzTx/>
              <a:buNone/>
              <a:defRPr sz="7200">
                <a:solidFill>
                  <a:srgbClr val="F3CB3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2pPr>
            <a:lvl3pPr marL="0" indent="457200" defTabSz="584200">
              <a:spcBef>
                <a:spcPts val="0"/>
              </a:spcBef>
              <a:buSzTx/>
              <a:buNone/>
              <a:defRPr sz="7200">
                <a:solidFill>
                  <a:srgbClr val="F3CB3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3pPr>
            <a:lvl4pPr marL="0" indent="685800" defTabSz="584200">
              <a:spcBef>
                <a:spcPts val="0"/>
              </a:spcBef>
              <a:buSzTx/>
              <a:buNone/>
              <a:defRPr sz="7200">
                <a:solidFill>
                  <a:srgbClr val="F3CB3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4pPr>
            <a:lvl5pPr marL="0" indent="914400" defTabSz="584200">
              <a:spcBef>
                <a:spcPts val="0"/>
              </a:spcBef>
              <a:buSzTx/>
              <a:buNone/>
              <a:defRPr sz="7200">
                <a:solidFill>
                  <a:srgbClr val="F3CB3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11944743" y="13037343"/>
            <a:ext cx="494514" cy="502335"/>
          </a:xfrm>
          <a:prstGeom prst="rect">
            <a:avLst/>
          </a:prstGeom>
        </p:spPr>
        <p:txBody>
          <a:bodyPr lIns="71437" tIns="71437" rIns="71437" bIns="71437"/>
          <a:lstStyle>
            <a:lvl1pPr algn="r" defTabSz="584200">
              <a:defRPr>
                <a:solidFill>
                  <a:srgbClr val="53535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225614" y="2806700"/>
            <a:ext cx="21945601" cy="9453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●"/>
              <a:defRPr/>
            </a:lvl1pPr>
            <a:lvl2pPr marL="1371600" marR="0" lvl="1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●"/>
              <a:defRPr/>
            </a:lvl2pPr>
            <a:lvl3pPr marL="22860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●"/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667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de Slide with Sub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214965" y="2014861"/>
            <a:ext cx="21945601" cy="1130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4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1244595" y="3657600"/>
            <a:ext cx="21945601" cy="2719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accent5"/>
              </a:buClr>
              <a:buNone/>
              <a:defRPr>
                <a:solidFill>
                  <a:schemeClr val="accent5"/>
                </a:solidFill>
              </a:defRPr>
            </a:lvl1pPr>
            <a:lvl2pPr marL="914400" lvl="1" indent="0" rtl="0">
              <a:spcBef>
                <a:spcPts val="0"/>
              </a:spcBef>
              <a:buNone/>
              <a:defRPr/>
            </a:lvl2pPr>
            <a:lvl3pPr marL="1828800" lvl="2" indent="0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6430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Sub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214965" y="2014861"/>
            <a:ext cx="21945601" cy="1130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4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335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7051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755040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1"/>
            <a:ext cx="24384002" cy="3065998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10" name="Shape 110"/>
          <p:cNvCxnSpPr/>
          <p:nvPr/>
        </p:nvCxnSpPr>
        <p:spPr>
          <a:xfrm>
            <a:off x="0" y="3007666"/>
            <a:ext cx="24384002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 sz="7200"/>
            </a:lvl1pPr>
            <a:lvl2pPr lvl="1" rtl="0">
              <a:spcBef>
                <a:spcPts val="0"/>
              </a:spcBef>
              <a:defRPr sz="7200"/>
            </a:lvl2pPr>
            <a:lvl3pPr lvl="2" rtl="0">
              <a:spcBef>
                <a:spcPts val="0"/>
              </a:spcBef>
              <a:defRPr sz="7200"/>
            </a:lvl3pPr>
            <a:lvl4pPr lvl="3" rtl="0">
              <a:spcBef>
                <a:spcPts val="0"/>
              </a:spcBef>
              <a:defRPr sz="7200"/>
            </a:lvl4pPr>
            <a:lvl5pPr lvl="4" rtl="0">
              <a:spcBef>
                <a:spcPts val="0"/>
              </a:spcBef>
              <a:defRPr sz="7200"/>
            </a:lvl5pPr>
            <a:lvl6pPr lvl="5" rtl="0">
              <a:spcBef>
                <a:spcPts val="0"/>
              </a:spcBef>
              <a:defRPr sz="7200"/>
            </a:lvl6pPr>
            <a:lvl7pPr lvl="6" rtl="0">
              <a:spcBef>
                <a:spcPts val="0"/>
              </a:spcBef>
              <a:defRPr sz="7200"/>
            </a:lvl7pPr>
            <a:lvl8pPr lvl="7" rtl="0">
              <a:spcBef>
                <a:spcPts val="0"/>
              </a:spcBef>
              <a:defRPr sz="7200"/>
            </a:lvl8pPr>
            <a:lvl9pPr lvl="8" rtl="0">
              <a:spcBef>
                <a:spcPts val="0"/>
              </a:spcBef>
              <a:defRPr sz="72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219201" y="3200400"/>
            <a:ext cx="21945601" cy="99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3600"/>
            </a:lvl5pPr>
            <a:lvl6pPr lvl="5" rtl="0">
              <a:spcBef>
                <a:spcPts val="0"/>
              </a:spcBef>
              <a:defRPr sz="3600"/>
            </a:lvl6pPr>
            <a:lvl7pPr lvl="6" rtl="0">
              <a:spcBef>
                <a:spcPts val="0"/>
              </a:spcBef>
              <a:defRPr sz="3600"/>
            </a:lvl7pPr>
            <a:lvl8pPr lvl="7" rtl="0">
              <a:spcBef>
                <a:spcPts val="0"/>
              </a:spcBef>
              <a:defRPr sz="3600"/>
            </a:lvl8pPr>
            <a:lvl9pPr lvl="8" rtl="0">
              <a:spcBef>
                <a:spcPts val="0"/>
              </a:spcBef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0886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19068" y="2380"/>
            <a:ext cx="2297445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14400" lvl="5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798" lvl="6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198" lvl="7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96" lvl="8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38115" y="2731292"/>
            <a:ext cx="22974453" cy="96583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27050" lvl="0" indent="-209550" algn="l" rtl="0">
              <a:spcBef>
                <a:spcPts val="2400"/>
              </a:spcBef>
              <a:spcAft>
                <a:spcPts val="0"/>
              </a:spcAft>
              <a:buClr>
                <a:srgbClr val="4D4D4D"/>
              </a:buClr>
              <a:buFont typeface="Arial"/>
              <a:buChar char="●"/>
              <a:defRPr sz="6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92226" lvl="1" indent="-44132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22476" lvl="2" indent="-28257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943226" lvl="3" indent="-39052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736976" lvl="4" indent="-269876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654544" lvl="5" indent="-27304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568944" lvl="6" indent="-27304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83342" lvl="7" indent="-273040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97742" lvl="8" indent="-273042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1524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Dark">
    <p:bg>
      <p:bgPr>
        <a:solidFill>
          <a:srgbClr val="22222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20864512" y="11764960"/>
            <a:ext cx="1497000" cy="109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4988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hite"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20864512" y="11764960"/>
            <a:ext cx="1497000" cy="109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1166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gue">
    <p:bg>
      <p:bgPr>
        <a:solidFill>
          <a:srgbClr val="4285F4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107448" y="988550"/>
            <a:ext cx="15275998" cy="117447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defRPr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defRPr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defRPr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defRPr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defRPr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defRPr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defRPr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defRPr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defRPr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882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F3C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3548062" y="357187"/>
            <a:ext cx="17287876" cy="3429001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584200">
              <a:defRPr sz="12800" cap="all">
                <a:solidFill>
                  <a:srgbClr val="151515"/>
                </a:solidFill>
                <a:latin typeface="+mn-lt"/>
                <a:ea typeface="+mn-ea"/>
                <a:cs typeface="+mn-cs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44743" y="13037343"/>
            <a:ext cx="494514" cy="502335"/>
          </a:xfrm>
          <a:prstGeom prst="rect">
            <a:avLst/>
          </a:prstGeom>
        </p:spPr>
        <p:txBody>
          <a:bodyPr lIns="71437" tIns="71437" rIns="71437" bIns="71437"/>
          <a:lstStyle>
            <a:lvl1pPr algn="r" defTabSz="584200">
              <a:defRPr>
                <a:solidFill>
                  <a:srgbClr val="53535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"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5078410" y="1016001"/>
            <a:ext cx="17267101" cy="711209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defRPr sz="1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defRPr sz="1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defRPr sz="1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defRPr sz="1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defRPr sz="1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defRPr sz="1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defRPr sz="1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defRPr sz="1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defRPr sz="1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5078411" y="8886824"/>
            <a:ext cx="14225699" cy="1097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ct val="100000"/>
              <a:buFont typeface="Roboto Condensed"/>
              <a:defRPr sz="6400">
                <a:solidFill>
                  <a:srgbClr val="A7A7A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2286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ct val="100000"/>
              <a:buFont typeface="Roboto Condensed"/>
              <a:defRPr sz="6400">
                <a:solidFill>
                  <a:srgbClr val="A7A7A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4572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ct val="100000"/>
              <a:buFont typeface="Roboto Condensed"/>
              <a:defRPr sz="6400">
                <a:solidFill>
                  <a:srgbClr val="A7A7A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6858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ct val="100000"/>
              <a:buFont typeface="Roboto Condensed"/>
              <a:defRPr sz="6400">
                <a:solidFill>
                  <a:srgbClr val="A7A7A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9144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ct val="100000"/>
              <a:buFont typeface="Roboto Condensed"/>
              <a:defRPr sz="6400">
                <a:solidFill>
                  <a:srgbClr val="A7A7A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1143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ct val="100000"/>
              <a:buFont typeface="Roboto Condensed"/>
              <a:defRPr sz="6400">
                <a:solidFill>
                  <a:srgbClr val="A7A7A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16002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ct val="100000"/>
              <a:buFont typeface="Roboto Condensed"/>
              <a:defRPr sz="6400">
                <a:solidFill>
                  <a:srgbClr val="A7A7A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2286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ct val="100000"/>
              <a:buFont typeface="Roboto Condensed"/>
              <a:defRPr sz="6400">
                <a:solidFill>
                  <a:srgbClr val="A7A7A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32004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ct val="100000"/>
              <a:buFont typeface="Roboto Condensed"/>
              <a:defRPr sz="6400">
                <a:solidFill>
                  <a:srgbClr val="A7A7A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18940462" y="11758610"/>
            <a:ext cx="3430499" cy="109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688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perblank"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52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(Avoid) Title, Subtitle, Bullets">
    <p:bg>
      <p:bgPr>
        <a:solidFill>
          <a:srgbClr val="FFFFF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989225" y="3342200"/>
            <a:ext cx="20372399" cy="8340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/>
          <a:lstStyle>
            <a:lvl1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Roboto"/>
              <a:defRPr sz="50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2286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SzPct val="100000"/>
              <a:buFont typeface="Roboto"/>
              <a:buChar char="­"/>
              <a:defRPr sz="5000">
                <a:solidFill>
                  <a:srgbClr val="A3A3A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5720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defRPr sz="5000">
                <a:solidFill>
                  <a:srgbClr val="FF0000"/>
                </a:solidFill>
              </a:defRPr>
            </a:lvl3pPr>
            <a:lvl4pPr marL="685800" lvl="3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defRPr sz="5000">
                <a:solidFill>
                  <a:srgbClr val="FF0000"/>
                </a:solidFill>
              </a:defRPr>
            </a:lvl4pPr>
            <a:lvl5pPr marL="914400" lvl="4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defRPr sz="5000">
                <a:solidFill>
                  <a:srgbClr val="FF0000"/>
                </a:solidFill>
              </a:defRPr>
            </a:lvl5pPr>
            <a:lvl6pPr marL="1143000" lvl="5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defRPr sz="5000">
                <a:solidFill>
                  <a:srgbClr val="FF0000"/>
                </a:solidFill>
              </a:defRPr>
            </a:lvl6pPr>
            <a:lvl7pPr marL="1600200" lvl="6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defRPr sz="5000">
                <a:solidFill>
                  <a:srgbClr val="FF0000"/>
                </a:solidFill>
              </a:defRPr>
            </a:lvl7pPr>
            <a:lvl8pPr marL="2286000" lvl="7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defRPr sz="5000">
                <a:solidFill>
                  <a:srgbClr val="FF0000"/>
                </a:solidFill>
              </a:defRPr>
            </a:lvl8pPr>
            <a:lvl9pPr marL="3200400" lvl="8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defRPr sz="5000">
                <a:solidFill>
                  <a:srgbClr val="FF0000"/>
                </a:solidFill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989175" y="1"/>
            <a:ext cx="20372399" cy="209999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Roboto"/>
              <a:defRPr sz="80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Roboto"/>
              <a:defRPr sz="80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Roboto"/>
              <a:defRPr sz="80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Roboto"/>
              <a:defRPr sz="80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Roboto"/>
              <a:defRPr sz="80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Roboto"/>
              <a:defRPr sz="80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Roboto"/>
              <a:defRPr sz="80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Roboto"/>
              <a:defRPr sz="80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Roboto"/>
              <a:defRPr sz="80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20864512" y="11764960"/>
            <a:ext cx="1497000" cy="10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subTitle" idx="2"/>
          </p:nvPr>
        </p:nvSpPr>
        <p:spPr>
          <a:xfrm>
            <a:off x="1989225" y="1806824"/>
            <a:ext cx="20372399" cy="1092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/>
          <a:lstStyle>
            <a:lvl1pPr lvl="0" rtl="0">
              <a:spcBef>
                <a:spcPts val="0"/>
              </a:spcBef>
              <a:buNone/>
              <a:defRPr sz="5400" i="1">
                <a:solidFill>
                  <a:srgbClr val="A7A7A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buNone/>
              <a:defRPr sz="1400"/>
            </a:lvl2pPr>
            <a:lvl3pPr lvl="2" rtl="0">
              <a:spcBef>
                <a:spcPts val="0"/>
              </a:spcBef>
              <a:buNone/>
              <a:defRPr sz="1400"/>
            </a:lvl3pPr>
            <a:lvl4pPr lvl="3" rtl="0">
              <a:spcBef>
                <a:spcPts val="0"/>
              </a:spcBef>
              <a:buNone/>
              <a:defRPr sz="1400"/>
            </a:lvl4pPr>
            <a:lvl5pPr lvl="4" rtl="0">
              <a:spcBef>
                <a:spcPts val="0"/>
              </a:spcBef>
              <a:buNone/>
              <a:defRPr sz="1400"/>
            </a:lvl5pPr>
            <a:lvl6pPr lvl="5" rtl="0">
              <a:spcBef>
                <a:spcPts val="0"/>
              </a:spcBef>
              <a:buNone/>
              <a:defRPr sz="1400"/>
            </a:lvl6pPr>
            <a:lvl7pPr lvl="6" rtl="0">
              <a:spcBef>
                <a:spcPts val="0"/>
              </a:spcBef>
              <a:buNone/>
              <a:defRPr sz="1400"/>
            </a:lvl7pPr>
            <a:lvl8pPr lvl="7" rtl="0">
              <a:spcBef>
                <a:spcPts val="0"/>
              </a:spcBef>
              <a:buNone/>
              <a:defRPr sz="1400"/>
            </a:lvl8pPr>
            <a:lvl9pPr lvl="8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93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" name="Shape 14"/>
          <p:cNvGrpSpPr/>
          <p:nvPr/>
        </p:nvGrpSpPr>
        <p:grpSpPr>
          <a:xfrm>
            <a:off x="7765920" y="5682363"/>
            <a:ext cx="8672388" cy="2138678"/>
            <a:chOff x="3881948" y="2841181"/>
            <a:chExt cx="4335065" cy="1069339"/>
          </a:xfrm>
        </p:grpSpPr>
        <p:pic>
          <p:nvPicPr>
            <p:cNvPr id="15" name="Shape 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881948" y="2841181"/>
              <a:ext cx="1336675" cy="106933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Shape 16"/>
            <p:cNvGrpSpPr/>
            <p:nvPr/>
          </p:nvGrpSpPr>
          <p:grpSpPr>
            <a:xfrm>
              <a:off x="5350891" y="2978947"/>
              <a:ext cx="2866121" cy="929996"/>
              <a:chOff x="3516312" y="1109662"/>
              <a:chExt cx="3884612" cy="1260475"/>
            </a:xfrm>
          </p:grpSpPr>
          <p:sp>
            <p:nvSpPr>
              <p:cNvPr id="17" name="Shape 17"/>
              <p:cNvSpPr/>
              <p:nvPr/>
            </p:nvSpPr>
            <p:spPr>
              <a:xfrm>
                <a:off x="3516312" y="1589087"/>
                <a:ext cx="476250" cy="585788"/>
              </a:xfrm>
              <a:custGeom>
                <a:avLst/>
                <a:gdLst/>
                <a:ahLst/>
                <a:cxnLst/>
                <a:rect l="0" t="0" r="0" b="0"/>
                <a:pathLst>
                  <a:path w="127" h="156" extrusionOk="0">
                    <a:moveTo>
                      <a:pt x="127" y="77"/>
                    </a:moveTo>
                    <a:cubicBezTo>
                      <a:pt x="127" y="102"/>
                      <a:pt x="119" y="122"/>
                      <a:pt x="105" y="136"/>
                    </a:cubicBezTo>
                    <a:cubicBezTo>
                      <a:pt x="91" y="149"/>
                      <a:pt x="70" y="156"/>
                      <a:pt x="44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3" y="0"/>
                      <a:pt x="92" y="7"/>
                      <a:pt x="106" y="20"/>
                    </a:cubicBezTo>
                    <a:cubicBezTo>
                      <a:pt x="120" y="34"/>
                      <a:pt x="127" y="53"/>
                      <a:pt x="127" y="77"/>
                    </a:cubicBezTo>
                    <a:close/>
                    <a:moveTo>
                      <a:pt x="100" y="78"/>
                    </a:moveTo>
                    <a:cubicBezTo>
                      <a:pt x="100" y="40"/>
                      <a:pt x="82" y="22"/>
                      <a:pt x="47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44" y="135"/>
                      <a:pt x="44" y="135"/>
                      <a:pt x="44" y="135"/>
                    </a:cubicBezTo>
                    <a:cubicBezTo>
                      <a:pt x="81" y="135"/>
                      <a:pt x="100" y="116"/>
                      <a:pt x="100" y="78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4030662" y="1724025"/>
                <a:ext cx="388937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4413250" y="1731963"/>
                <a:ext cx="434974" cy="442912"/>
              </a:xfrm>
              <a:custGeom>
                <a:avLst/>
                <a:gdLst/>
                <a:ahLst/>
                <a:cxnLst/>
                <a:rect l="0" t="0" r="0" b="0"/>
                <a:pathLst>
                  <a:path w="116" h="118" extrusionOk="0">
                    <a:moveTo>
                      <a:pt x="45" y="11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80"/>
                      <a:pt x="57" y="90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9" y="92"/>
                      <a:pt x="62" y="82"/>
                      <a:pt x="66" y="69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72" y="118"/>
                      <a:pt x="72" y="118"/>
                      <a:pt x="72" y="118"/>
                    </a:cubicBezTo>
                    <a:lnTo>
                      <a:pt x="45" y="118"/>
                    </a:ln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4840287" y="1724025"/>
                <a:ext cx="390524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289550" y="1552575"/>
                <a:ext cx="93662" cy="622299"/>
              </a:xfrm>
              <a:prstGeom prst="rect">
                <a:avLst/>
              </a:pr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5440362" y="1724025"/>
                <a:ext cx="419100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12" h="122" extrusionOk="0">
                    <a:moveTo>
                      <a:pt x="112" y="61"/>
                    </a:moveTo>
                    <a:cubicBezTo>
                      <a:pt x="112" y="80"/>
                      <a:pt x="107" y="95"/>
                      <a:pt x="97" y="106"/>
                    </a:cubicBezTo>
                    <a:cubicBezTo>
                      <a:pt x="87" y="117"/>
                      <a:pt x="73" y="122"/>
                      <a:pt x="56" y="122"/>
                    </a:cubicBezTo>
                    <a:cubicBezTo>
                      <a:pt x="45" y="122"/>
                      <a:pt x="35" y="120"/>
                      <a:pt x="27" y="115"/>
                    </a:cubicBezTo>
                    <a:cubicBezTo>
                      <a:pt x="18" y="110"/>
                      <a:pt x="12" y="103"/>
                      <a:pt x="7" y="93"/>
                    </a:cubicBezTo>
                    <a:cubicBezTo>
                      <a:pt x="3" y="84"/>
                      <a:pt x="0" y="73"/>
                      <a:pt x="0" y="61"/>
                    </a:cubicBezTo>
                    <a:cubicBezTo>
                      <a:pt x="0" y="42"/>
                      <a:pt x="5" y="27"/>
                      <a:pt x="15" y="16"/>
                    </a:cubicBezTo>
                    <a:cubicBezTo>
                      <a:pt x="25" y="6"/>
                      <a:pt x="39" y="0"/>
                      <a:pt x="56" y="0"/>
                    </a:cubicBezTo>
                    <a:cubicBezTo>
                      <a:pt x="74" y="0"/>
                      <a:pt x="87" y="6"/>
                      <a:pt x="97" y="17"/>
                    </a:cubicBezTo>
                    <a:cubicBezTo>
                      <a:pt x="107" y="28"/>
                      <a:pt x="112" y="42"/>
                      <a:pt x="112" y="61"/>
                    </a:cubicBezTo>
                    <a:close/>
                    <a:moveTo>
                      <a:pt x="26" y="61"/>
                    </a:moveTo>
                    <a:cubicBezTo>
                      <a:pt x="26" y="88"/>
                      <a:pt x="36" y="102"/>
                      <a:pt x="56" y="102"/>
                    </a:cubicBezTo>
                    <a:cubicBezTo>
                      <a:pt x="76" y="102"/>
                      <a:pt x="86" y="88"/>
                      <a:pt x="86" y="61"/>
                    </a:cubicBezTo>
                    <a:cubicBezTo>
                      <a:pt x="86" y="34"/>
                      <a:pt x="76" y="21"/>
                      <a:pt x="56" y="21"/>
                    </a:cubicBezTo>
                    <a:cubicBezTo>
                      <a:pt x="46" y="21"/>
                      <a:pt x="38" y="24"/>
                      <a:pt x="33" y="31"/>
                    </a:cubicBezTo>
                    <a:cubicBezTo>
                      <a:pt x="29" y="38"/>
                      <a:pt x="26" y="48"/>
                      <a:pt x="26" y="61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5916612" y="1724025"/>
                <a:ext cx="401636" cy="646112"/>
              </a:xfrm>
              <a:custGeom>
                <a:avLst/>
                <a:gdLst/>
                <a:ahLst/>
                <a:cxnLst/>
                <a:rect l="0" t="0" r="0" b="0"/>
                <a:pathLst>
                  <a:path w="107" h="172" extrusionOk="0">
                    <a:moveTo>
                      <a:pt x="60" y="122"/>
                    </a:moveTo>
                    <a:cubicBezTo>
                      <a:pt x="45" y="122"/>
                      <a:pt x="34" y="117"/>
                      <a:pt x="25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16"/>
                      <a:pt x="25" y="122"/>
                      <a:pt x="25" y="124"/>
                    </a:cubicBezTo>
                    <a:cubicBezTo>
                      <a:pt x="25" y="172"/>
                      <a:pt x="25" y="172"/>
                      <a:pt x="25" y="17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5"/>
                      <a:pt x="22" y="10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6"/>
                      <a:pt x="45" y="0"/>
                      <a:pt x="61" y="0"/>
                    </a:cubicBezTo>
                    <a:cubicBezTo>
                      <a:pt x="75" y="0"/>
                      <a:pt x="87" y="6"/>
                      <a:pt x="95" y="16"/>
                    </a:cubicBezTo>
                    <a:cubicBezTo>
                      <a:pt x="103" y="27"/>
                      <a:pt x="107" y="42"/>
                      <a:pt x="107" y="61"/>
                    </a:cubicBezTo>
                    <a:cubicBezTo>
                      <a:pt x="107" y="80"/>
                      <a:pt x="103" y="95"/>
                      <a:pt x="95" y="106"/>
                    </a:cubicBezTo>
                    <a:cubicBezTo>
                      <a:pt x="86" y="117"/>
                      <a:pt x="75" y="122"/>
                      <a:pt x="60" y="122"/>
                    </a:cubicBezTo>
                    <a:close/>
                    <a:moveTo>
                      <a:pt x="54" y="21"/>
                    </a:moveTo>
                    <a:cubicBezTo>
                      <a:pt x="44" y="21"/>
                      <a:pt x="37" y="24"/>
                      <a:pt x="32" y="29"/>
                    </a:cubicBezTo>
                    <a:cubicBezTo>
                      <a:pt x="28" y="35"/>
                      <a:pt x="25" y="44"/>
                      <a:pt x="25" y="57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75"/>
                      <a:pt x="28" y="86"/>
                      <a:pt x="32" y="92"/>
                    </a:cubicBezTo>
                    <a:cubicBezTo>
                      <a:pt x="37" y="99"/>
                      <a:pt x="44" y="102"/>
                      <a:pt x="55" y="102"/>
                    </a:cubicBezTo>
                    <a:cubicBezTo>
                      <a:pt x="63" y="102"/>
                      <a:pt x="70" y="98"/>
                      <a:pt x="75" y="91"/>
                    </a:cubicBezTo>
                    <a:cubicBezTo>
                      <a:pt x="79" y="84"/>
                      <a:pt x="82" y="74"/>
                      <a:pt x="82" y="61"/>
                    </a:cubicBezTo>
                    <a:cubicBezTo>
                      <a:pt x="82" y="48"/>
                      <a:pt x="79" y="38"/>
                      <a:pt x="75" y="31"/>
                    </a:cubicBezTo>
                    <a:cubicBezTo>
                      <a:pt x="70" y="24"/>
                      <a:pt x="63" y="21"/>
                      <a:pt x="54" y="21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6351587" y="1724025"/>
                <a:ext cx="390524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8" y="94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6800850" y="1724025"/>
                <a:ext cx="271462" cy="450850"/>
              </a:xfrm>
              <a:custGeom>
                <a:avLst/>
                <a:gdLst/>
                <a:ahLst/>
                <a:cxnLst/>
                <a:rect l="0" t="0" r="0" b="0"/>
                <a:pathLst>
                  <a:path w="72" h="120" extrusionOk="0">
                    <a:moveTo>
                      <a:pt x="59" y="0"/>
                    </a:moveTo>
                    <a:cubicBezTo>
                      <a:pt x="64" y="0"/>
                      <a:pt x="69" y="1"/>
                      <a:pt x="72" y="1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6" y="24"/>
                      <a:pt x="62" y="23"/>
                      <a:pt x="58" y="23"/>
                    </a:cubicBezTo>
                    <a:cubicBezTo>
                      <a:pt x="48" y="23"/>
                      <a:pt x="40" y="27"/>
                      <a:pt x="34" y="33"/>
                    </a:cubicBezTo>
                    <a:cubicBezTo>
                      <a:pt x="28" y="40"/>
                      <a:pt x="25" y="48"/>
                      <a:pt x="25" y="59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8" y="16"/>
                      <a:pt x="33" y="11"/>
                      <a:pt x="39" y="6"/>
                    </a:cubicBezTo>
                    <a:cubicBezTo>
                      <a:pt x="45" y="2"/>
                      <a:pt x="52" y="0"/>
                      <a:pt x="59" y="0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7075488" y="1724025"/>
                <a:ext cx="325436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87" h="122" extrusionOk="0">
                    <a:moveTo>
                      <a:pt x="87" y="87"/>
                    </a:moveTo>
                    <a:cubicBezTo>
                      <a:pt x="87" y="98"/>
                      <a:pt x="82" y="107"/>
                      <a:pt x="74" y="113"/>
                    </a:cubicBezTo>
                    <a:cubicBezTo>
                      <a:pt x="66" y="119"/>
                      <a:pt x="54" y="122"/>
                      <a:pt x="38" y="122"/>
                    </a:cubicBezTo>
                    <a:cubicBezTo>
                      <a:pt x="22" y="122"/>
                      <a:pt x="10" y="120"/>
                      <a:pt x="0" y="11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4" y="100"/>
                      <a:pt x="27" y="103"/>
                      <a:pt x="39" y="103"/>
                    </a:cubicBezTo>
                    <a:cubicBezTo>
                      <a:pt x="54" y="103"/>
                      <a:pt x="62" y="98"/>
                      <a:pt x="62" y="89"/>
                    </a:cubicBezTo>
                    <a:cubicBezTo>
                      <a:pt x="62" y="86"/>
                      <a:pt x="61" y="84"/>
                      <a:pt x="60" y="82"/>
                    </a:cubicBezTo>
                    <a:cubicBezTo>
                      <a:pt x="58" y="80"/>
                      <a:pt x="55" y="78"/>
                      <a:pt x="51" y="75"/>
                    </a:cubicBezTo>
                    <a:cubicBezTo>
                      <a:pt x="47" y="73"/>
                      <a:pt x="42" y="71"/>
                      <a:pt x="35" y="68"/>
                    </a:cubicBezTo>
                    <a:cubicBezTo>
                      <a:pt x="21" y="63"/>
                      <a:pt x="12" y="58"/>
                      <a:pt x="7" y="52"/>
                    </a:cubicBezTo>
                    <a:cubicBezTo>
                      <a:pt x="3" y="47"/>
                      <a:pt x="0" y="40"/>
                      <a:pt x="0" y="32"/>
                    </a:cubicBezTo>
                    <a:cubicBezTo>
                      <a:pt x="0" y="22"/>
                      <a:pt x="4" y="14"/>
                      <a:pt x="12" y="9"/>
                    </a:cubicBezTo>
                    <a:cubicBezTo>
                      <a:pt x="20" y="3"/>
                      <a:pt x="31" y="0"/>
                      <a:pt x="45" y="0"/>
                    </a:cubicBezTo>
                    <a:cubicBezTo>
                      <a:pt x="59" y="0"/>
                      <a:pt x="72" y="3"/>
                      <a:pt x="85" y="9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64" y="22"/>
                      <a:pt x="53" y="20"/>
                      <a:pt x="45" y="20"/>
                    </a:cubicBezTo>
                    <a:cubicBezTo>
                      <a:pt x="31" y="20"/>
                      <a:pt x="25" y="23"/>
                      <a:pt x="25" y="31"/>
                    </a:cubicBezTo>
                    <a:cubicBezTo>
                      <a:pt x="25" y="35"/>
                      <a:pt x="27" y="38"/>
                      <a:pt x="30" y="40"/>
                    </a:cubicBezTo>
                    <a:cubicBezTo>
                      <a:pt x="33" y="43"/>
                      <a:pt x="41" y="46"/>
                      <a:pt x="52" y="51"/>
                    </a:cubicBezTo>
                    <a:cubicBezTo>
                      <a:pt x="62" y="55"/>
                      <a:pt x="69" y="58"/>
                      <a:pt x="74" y="61"/>
                    </a:cubicBezTo>
                    <a:cubicBezTo>
                      <a:pt x="78" y="64"/>
                      <a:pt x="81" y="68"/>
                      <a:pt x="83" y="72"/>
                    </a:cubicBezTo>
                    <a:cubicBezTo>
                      <a:pt x="86" y="76"/>
                      <a:pt x="87" y="81"/>
                      <a:pt x="87" y="87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4548187" y="1198562"/>
                <a:ext cx="168274" cy="206375"/>
              </a:xfrm>
              <a:custGeom>
                <a:avLst/>
                <a:gdLst/>
                <a:ahLst/>
                <a:cxnLst/>
                <a:rect l="0" t="0" r="0" b="0"/>
                <a:pathLst>
                  <a:path w="45" h="55" extrusionOk="0">
                    <a:moveTo>
                      <a:pt x="42" y="18"/>
                    </a:moveTo>
                    <a:cubicBezTo>
                      <a:pt x="44" y="17"/>
                      <a:pt x="44" y="17"/>
                      <a:pt x="43" y="15"/>
                    </a:cubicBezTo>
                    <a:cubicBezTo>
                      <a:pt x="40" y="5"/>
                      <a:pt x="27" y="0"/>
                      <a:pt x="15" y="5"/>
                    </a:cubicBezTo>
                    <a:cubicBezTo>
                      <a:pt x="7" y="8"/>
                      <a:pt x="0" y="18"/>
                      <a:pt x="0" y="28"/>
                    </a:cubicBezTo>
                    <a:cubicBezTo>
                      <a:pt x="0" y="42"/>
                      <a:pt x="10" y="55"/>
                      <a:pt x="24" y="55"/>
                    </a:cubicBezTo>
                    <a:cubicBezTo>
                      <a:pt x="30" y="55"/>
                      <a:pt x="35" y="54"/>
                      <a:pt x="39" y="51"/>
                    </a:cubicBezTo>
                    <a:cubicBezTo>
                      <a:pt x="40" y="51"/>
                      <a:pt x="45" y="47"/>
                      <a:pt x="45" y="46"/>
                    </a:cubicBezTo>
                    <a:cubicBezTo>
                      <a:pt x="45" y="46"/>
                      <a:pt x="44" y="46"/>
                      <a:pt x="43" y="47"/>
                    </a:cubicBezTo>
                    <a:cubicBezTo>
                      <a:pt x="40" y="49"/>
                      <a:pt x="35" y="49"/>
                      <a:pt x="32" y="49"/>
                    </a:cubicBezTo>
                    <a:cubicBezTo>
                      <a:pt x="24" y="49"/>
                      <a:pt x="18" y="44"/>
                      <a:pt x="14" y="38"/>
                    </a:cubicBezTo>
                    <a:cubicBezTo>
                      <a:pt x="12" y="34"/>
                      <a:pt x="10" y="30"/>
                      <a:pt x="10" y="25"/>
                    </a:cubicBezTo>
                    <a:cubicBezTo>
                      <a:pt x="9" y="18"/>
                      <a:pt x="11" y="10"/>
                      <a:pt x="19" y="7"/>
                    </a:cubicBezTo>
                    <a:cubicBezTo>
                      <a:pt x="25" y="6"/>
                      <a:pt x="30" y="9"/>
                      <a:pt x="32" y="14"/>
                    </a:cubicBezTo>
                    <a:cubicBezTo>
                      <a:pt x="33" y="17"/>
                      <a:pt x="32" y="18"/>
                      <a:pt x="30" y="1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5" y="24"/>
                      <a:pt x="34" y="21"/>
                      <a:pt x="42" y="18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4446587" y="1112837"/>
                <a:ext cx="101600" cy="285749"/>
              </a:xfrm>
              <a:custGeom>
                <a:avLst/>
                <a:gdLst/>
                <a:ahLst/>
                <a:cxnLst/>
                <a:rect l="0" t="0" r="0" b="0"/>
                <a:pathLst>
                  <a:path w="27" h="76" extrusionOk="0">
                    <a:moveTo>
                      <a:pt x="8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1" y="2"/>
                      <a:pt x="20" y="2"/>
                      <a:pt x="19" y="4"/>
                    </a:cubicBezTo>
                    <a:cubicBezTo>
                      <a:pt x="19" y="5"/>
                      <a:pt x="18" y="6"/>
                      <a:pt x="18" y="8"/>
                    </a:cubicBezTo>
                    <a:cubicBezTo>
                      <a:pt x="17" y="28"/>
                      <a:pt x="18" y="48"/>
                      <a:pt x="18" y="68"/>
                    </a:cubicBezTo>
                    <a:cubicBezTo>
                      <a:pt x="18" y="73"/>
                      <a:pt x="20" y="72"/>
                      <a:pt x="27" y="72"/>
                    </a:cubicBezTo>
                    <a:cubicBezTo>
                      <a:pt x="26" y="73"/>
                      <a:pt x="24" y="75"/>
                      <a:pt x="23" y="76"/>
                    </a:cubicBezTo>
                    <a:cubicBezTo>
                      <a:pt x="17" y="76"/>
                      <a:pt x="11" y="76"/>
                      <a:pt x="4" y="76"/>
                    </a:cubicBezTo>
                    <a:cubicBezTo>
                      <a:pt x="7" y="73"/>
                      <a:pt x="8" y="71"/>
                      <a:pt x="8" y="65"/>
                    </a:cubicBezTo>
                    <a:cubicBezTo>
                      <a:pt x="8" y="45"/>
                      <a:pt x="7" y="25"/>
                      <a:pt x="8" y="5"/>
                    </a:cubicBezTo>
                    <a:cubicBezTo>
                      <a:pt x="5" y="5"/>
                      <a:pt x="3" y="5"/>
                      <a:pt x="0" y="5"/>
                    </a:cubicBezTo>
                    <a:cubicBezTo>
                      <a:pt x="2" y="4"/>
                      <a:pt x="5" y="2"/>
                      <a:pt x="8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4248150" y="1214437"/>
                <a:ext cx="209550" cy="311150"/>
              </a:xfrm>
              <a:custGeom>
                <a:avLst/>
                <a:gdLst/>
                <a:ahLst/>
                <a:cxnLst/>
                <a:rect l="0" t="0" r="0" b="0"/>
                <a:pathLst>
                  <a:path w="56" h="83" extrusionOk="0">
                    <a:moveTo>
                      <a:pt x="34" y="52"/>
                    </a:moveTo>
                    <a:cubicBezTo>
                      <a:pt x="35" y="53"/>
                      <a:pt x="36" y="54"/>
                      <a:pt x="38" y="54"/>
                    </a:cubicBezTo>
                    <a:cubicBezTo>
                      <a:pt x="44" y="58"/>
                      <a:pt x="46" y="63"/>
                      <a:pt x="45" y="68"/>
                    </a:cubicBezTo>
                    <a:cubicBezTo>
                      <a:pt x="45" y="73"/>
                      <a:pt x="39" y="77"/>
                      <a:pt x="31" y="78"/>
                    </a:cubicBezTo>
                    <a:cubicBezTo>
                      <a:pt x="21" y="78"/>
                      <a:pt x="9" y="75"/>
                      <a:pt x="11" y="62"/>
                    </a:cubicBezTo>
                    <a:cubicBezTo>
                      <a:pt x="12" y="56"/>
                      <a:pt x="21" y="52"/>
                      <a:pt x="28" y="52"/>
                    </a:cubicBezTo>
                    <a:cubicBezTo>
                      <a:pt x="30" y="52"/>
                      <a:pt x="32" y="52"/>
                      <a:pt x="34" y="52"/>
                    </a:cubicBezTo>
                    <a:moveTo>
                      <a:pt x="56" y="1"/>
                    </a:moveTo>
                    <a:cubicBezTo>
                      <a:pt x="49" y="5"/>
                      <a:pt x="49" y="5"/>
                      <a:pt x="49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5" y="7"/>
                      <a:pt x="47" y="10"/>
                      <a:pt x="49" y="13"/>
                    </a:cubicBezTo>
                    <a:cubicBezTo>
                      <a:pt x="50" y="17"/>
                      <a:pt x="50" y="21"/>
                      <a:pt x="49" y="25"/>
                    </a:cubicBezTo>
                    <a:cubicBezTo>
                      <a:pt x="47" y="28"/>
                      <a:pt x="45" y="31"/>
                      <a:pt x="41" y="33"/>
                    </a:cubicBezTo>
                    <a:cubicBezTo>
                      <a:pt x="39" y="35"/>
                      <a:pt x="38" y="36"/>
                      <a:pt x="37" y="38"/>
                    </a:cubicBezTo>
                    <a:cubicBezTo>
                      <a:pt x="37" y="43"/>
                      <a:pt x="43" y="46"/>
                      <a:pt x="46" y="48"/>
                    </a:cubicBezTo>
                    <a:cubicBezTo>
                      <a:pt x="53" y="54"/>
                      <a:pt x="56" y="63"/>
                      <a:pt x="51" y="71"/>
                    </a:cubicBezTo>
                    <a:cubicBezTo>
                      <a:pt x="47" y="79"/>
                      <a:pt x="36" y="83"/>
                      <a:pt x="24" y="83"/>
                    </a:cubicBezTo>
                    <a:cubicBezTo>
                      <a:pt x="10" y="83"/>
                      <a:pt x="1" y="76"/>
                      <a:pt x="1" y="67"/>
                    </a:cubicBezTo>
                    <a:cubicBezTo>
                      <a:pt x="0" y="56"/>
                      <a:pt x="12" y="50"/>
                      <a:pt x="23" y="49"/>
                    </a:cubicBezTo>
                    <a:cubicBezTo>
                      <a:pt x="26" y="49"/>
                      <a:pt x="28" y="49"/>
                      <a:pt x="31" y="49"/>
                    </a:cubicBezTo>
                    <a:cubicBezTo>
                      <a:pt x="27" y="47"/>
                      <a:pt x="26" y="42"/>
                      <a:pt x="27" y="38"/>
                    </a:cubicBezTo>
                    <a:cubicBezTo>
                      <a:pt x="28" y="37"/>
                      <a:pt x="28" y="38"/>
                      <a:pt x="27" y="38"/>
                    </a:cubicBezTo>
                    <a:cubicBezTo>
                      <a:pt x="18" y="39"/>
                      <a:pt x="9" y="33"/>
                      <a:pt x="7" y="25"/>
                    </a:cubicBezTo>
                    <a:cubicBezTo>
                      <a:pt x="6" y="21"/>
                      <a:pt x="7" y="16"/>
                      <a:pt x="8" y="12"/>
                    </a:cubicBezTo>
                    <a:cubicBezTo>
                      <a:pt x="12" y="5"/>
                      <a:pt x="20" y="0"/>
                      <a:pt x="29" y="0"/>
                    </a:cubicBezTo>
                    <a:cubicBezTo>
                      <a:pt x="38" y="0"/>
                      <a:pt x="46" y="0"/>
                      <a:pt x="56" y="1"/>
                    </a:cubicBezTo>
                    <a:moveTo>
                      <a:pt x="40" y="19"/>
                    </a:moveTo>
                    <a:cubicBezTo>
                      <a:pt x="41" y="26"/>
                      <a:pt x="39" y="33"/>
                      <a:pt x="33" y="34"/>
                    </a:cubicBezTo>
                    <a:cubicBezTo>
                      <a:pt x="26" y="36"/>
                      <a:pt x="19" y="31"/>
                      <a:pt x="17" y="22"/>
                    </a:cubicBezTo>
                    <a:cubicBezTo>
                      <a:pt x="15" y="13"/>
                      <a:pt x="17" y="7"/>
                      <a:pt x="23" y="5"/>
                    </a:cubicBezTo>
                    <a:cubicBezTo>
                      <a:pt x="30" y="2"/>
                      <a:pt x="38" y="9"/>
                      <a:pt x="40" y="19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4052887" y="1209675"/>
                <a:ext cx="201612" cy="200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53" extrusionOk="0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4" y="42"/>
                      <a:pt x="11" y="29"/>
                    </a:cubicBezTo>
                    <a:cubicBezTo>
                      <a:pt x="9" y="15"/>
                      <a:pt x="13" y="6"/>
                      <a:pt x="21" y="4"/>
                    </a:cubicBezTo>
                    <a:cubicBezTo>
                      <a:pt x="31" y="1"/>
                      <a:pt x="42" y="12"/>
                      <a:pt x="43" y="26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3835400" y="1209675"/>
                <a:ext cx="201612" cy="200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53" extrusionOk="0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3" y="42"/>
                      <a:pt x="11" y="29"/>
                    </a:cubicBezTo>
                    <a:cubicBezTo>
                      <a:pt x="8" y="15"/>
                      <a:pt x="13" y="6"/>
                      <a:pt x="21" y="4"/>
                    </a:cubicBezTo>
                    <a:cubicBezTo>
                      <a:pt x="31" y="1"/>
                      <a:pt x="41" y="12"/>
                      <a:pt x="43" y="26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3527425" y="1109662"/>
                <a:ext cx="292100" cy="319087"/>
              </a:xfrm>
              <a:custGeom>
                <a:avLst/>
                <a:gdLst/>
                <a:ahLst/>
                <a:cxnLst/>
                <a:rect l="0" t="0" r="0" b="0"/>
                <a:pathLst>
                  <a:path w="78" h="85" extrusionOk="0">
                    <a:moveTo>
                      <a:pt x="66" y="20"/>
                    </a:moveTo>
                    <a:cubicBezTo>
                      <a:pt x="74" y="12"/>
                      <a:pt x="74" y="12"/>
                      <a:pt x="74" y="12"/>
                    </a:cubicBezTo>
                    <a:cubicBezTo>
                      <a:pt x="60" y="1"/>
                      <a:pt x="38" y="0"/>
                      <a:pt x="23" y="7"/>
                    </a:cubicBezTo>
                    <a:cubicBezTo>
                      <a:pt x="10" y="14"/>
                      <a:pt x="1" y="27"/>
                      <a:pt x="0" y="42"/>
                    </a:cubicBezTo>
                    <a:cubicBezTo>
                      <a:pt x="0" y="57"/>
                      <a:pt x="9" y="69"/>
                      <a:pt x="18" y="75"/>
                    </a:cubicBezTo>
                    <a:cubicBezTo>
                      <a:pt x="33" y="85"/>
                      <a:pt x="58" y="83"/>
                      <a:pt x="74" y="75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74"/>
                      <a:pt x="63" y="74"/>
                      <a:pt x="60" y="75"/>
                    </a:cubicBezTo>
                    <a:cubicBezTo>
                      <a:pt x="55" y="76"/>
                      <a:pt x="50" y="77"/>
                      <a:pt x="45" y="76"/>
                    </a:cubicBezTo>
                    <a:cubicBezTo>
                      <a:pt x="29" y="75"/>
                      <a:pt x="16" y="62"/>
                      <a:pt x="13" y="46"/>
                    </a:cubicBezTo>
                    <a:cubicBezTo>
                      <a:pt x="10" y="31"/>
                      <a:pt x="18" y="16"/>
                      <a:pt x="30" y="10"/>
                    </a:cubicBezTo>
                    <a:cubicBezTo>
                      <a:pt x="36" y="7"/>
                      <a:pt x="43" y="6"/>
                      <a:pt x="50" y="8"/>
                    </a:cubicBezTo>
                    <a:cubicBezTo>
                      <a:pt x="55" y="10"/>
                      <a:pt x="60" y="13"/>
                      <a:pt x="64" y="17"/>
                    </a:cubicBezTo>
                    <a:cubicBezTo>
                      <a:pt x="61" y="21"/>
                      <a:pt x="61" y="21"/>
                      <a:pt x="61" y="21"/>
                    </a:cubicBezTo>
                    <a:lnTo>
                      <a:pt x="66" y="2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89963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_Dark">
    <p:bg>
      <p:bgPr>
        <a:solidFill>
          <a:schemeClr val="accent5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" name="Shape 35"/>
          <p:cNvGrpSpPr/>
          <p:nvPr/>
        </p:nvGrpSpPr>
        <p:grpSpPr>
          <a:xfrm>
            <a:off x="7765920" y="5682363"/>
            <a:ext cx="8672388" cy="2138678"/>
            <a:chOff x="3881948" y="2841181"/>
            <a:chExt cx="4335065" cy="1069339"/>
          </a:xfrm>
        </p:grpSpPr>
        <p:grpSp>
          <p:nvGrpSpPr>
            <p:cNvPr id="36" name="Shape 36"/>
            <p:cNvGrpSpPr/>
            <p:nvPr/>
          </p:nvGrpSpPr>
          <p:grpSpPr>
            <a:xfrm>
              <a:off x="5350891" y="2978947"/>
              <a:ext cx="2866121" cy="929996"/>
              <a:chOff x="3516312" y="1109662"/>
              <a:chExt cx="3884612" cy="1260475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3516312" y="1589087"/>
                <a:ext cx="476250" cy="585788"/>
              </a:xfrm>
              <a:custGeom>
                <a:avLst/>
                <a:gdLst/>
                <a:ahLst/>
                <a:cxnLst/>
                <a:rect l="0" t="0" r="0" b="0"/>
                <a:pathLst>
                  <a:path w="127" h="156" extrusionOk="0">
                    <a:moveTo>
                      <a:pt x="127" y="77"/>
                    </a:moveTo>
                    <a:cubicBezTo>
                      <a:pt x="127" y="102"/>
                      <a:pt x="119" y="122"/>
                      <a:pt x="105" y="136"/>
                    </a:cubicBezTo>
                    <a:cubicBezTo>
                      <a:pt x="91" y="149"/>
                      <a:pt x="70" y="156"/>
                      <a:pt x="44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3" y="0"/>
                      <a:pt x="92" y="7"/>
                      <a:pt x="106" y="20"/>
                    </a:cubicBezTo>
                    <a:cubicBezTo>
                      <a:pt x="120" y="34"/>
                      <a:pt x="127" y="53"/>
                      <a:pt x="127" y="77"/>
                    </a:cubicBezTo>
                    <a:close/>
                    <a:moveTo>
                      <a:pt x="100" y="78"/>
                    </a:moveTo>
                    <a:cubicBezTo>
                      <a:pt x="100" y="40"/>
                      <a:pt x="82" y="22"/>
                      <a:pt x="47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44" y="135"/>
                      <a:pt x="44" y="135"/>
                      <a:pt x="44" y="135"/>
                    </a:cubicBezTo>
                    <a:cubicBezTo>
                      <a:pt x="81" y="135"/>
                      <a:pt x="100" y="116"/>
                      <a:pt x="100" y="7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030662" y="1724025"/>
                <a:ext cx="388937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4413250" y="1731963"/>
                <a:ext cx="434974" cy="442912"/>
              </a:xfrm>
              <a:custGeom>
                <a:avLst/>
                <a:gdLst/>
                <a:ahLst/>
                <a:cxnLst/>
                <a:rect l="0" t="0" r="0" b="0"/>
                <a:pathLst>
                  <a:path w="116" h="118" extrusionOk="0">
                    <a:moveTo>
                      <a:pt x="45" y="11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80"/>
                      <a:pt x="57" y="90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9" y="92"/>
                      <a:pt x="62" y="82"/>
                      <a:pt x="66" y="69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72" y="118"/>
                      <a:pt x="72" y="118"/>
                      <a:pt x="72" y="118"/>
                    </a:cubicBezTo>
                    <a:lnTo>
                      <a:pt x="45" y="11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4840287" y="1724025"/>
                <a:ext cx="390524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5289550" y="1552575"/>
                <a:ext cx="93662" cy="62229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5440362" y="1724025"/>
                <a:ext cx="419100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12" h="122" extrusionOk="0">
                    <a:moveTo>
                      <a:pt x="112" y="61"/>
                    </a:moveTo>
                    <a:cubicBezTo>
                      <a:pt x="112" y="80"/>
                      <a:pt x="107" y="95"/>
                      <a:pt x="97" y="106"/>
                    </a:cubicBezTo>
                    <a:cubicBezTo>
                      <a:pt x="87" y="117"/>
                      <a:pt x="73" y="122"/>
                      <a:pt x="56" y="122"/>
                    </a:cubicBezTo>
                    <a:cubicBezTo>
                      <a:pt x="45" y="122"/>
                      <a:pt x="35" y="120"/>
                      <a:pt x="27" y="115"/>
                    </a:cubicBezTo>
                    <a:cubicBezTo>
                      <a:pt x="18" y="110"/>
                      <a:pt x="12" y="103"/>
                      <a:pt x="7" y="93"/>
                    </a:cubicBezTo>
                    <a:cubicBezTo>
                      <a:pt x="3" y="84"/>
                      <a:pt x="0" y="73"/>
                      <a:pt x="0" y="61"/>
                    </a:cubicBezTo>
                    <a:cubicBezTo>
                      <a:pt x="0" y="42"/>
                      <a:pt x="5" y="27"/>
                      <a:pt x="15" y="16"/>
                    </a:cubicBezTo>
                    <a:cubicBezTo>
                      <a:pt x="25" y="6"/>
                      <a:pt x="39" y="0"/>
                      <a:pt x="56" y="0"/>
                    </a:cubicBezTo>
                    <a:cubicBezTo>
                      <a:pt x="74" y="0"/>
                      <a:pt x="87" y="6"/>
                      <a:pt x="97" y="17"/>
                    </a:cubicBezTo>
                    <a:cubicBezTo>
                      <a:pt x="107" y="28"/>
                      <a:pt x="112" y="42"/>
                      <a:pt x="112" y="61"/>
                    </a:cubicBezTo>
                    <a:close/>
                    <a:moveTo>
                      <a:pt x="26" y="61"/>
                    </a:moveTo>
                    <a:cubicBezTo>
                      <a:pt x="26" y="88"/>
                      <a:pt x="36" y="102"/>
                      <a:pt x="56" y="102"/>
                    </a:cubicBezTo>
                    <a:cubicBezTo>
                      <a:pt x="76" y="102"/>
                      <a:pt x="86" y="88"/>
                      <a:pt x="86" y="61"/>
                    </a:cubicBezTo>
                    <a:cubicBezTo>
                      <a:pt x="86" y="34"/>
                      <a:pt x="76" y="21"/>
                      <a:pt x="56" y="21"/>
                    </a:cubicBezTo>
                    <a:cubicBezTo>
                      <a:pt x="46" y="21"/>
                      <a:pt x="38" y="24"/>
                      <a:pt x="33" y="31"/>
                    </a:cubicBezTo>
                    <a:cubicBezTo>
                      <a:pt x="29" y="38"/>
                      <a:pt x="26" y="48"/>
                      <a:pt x="26" y="6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5916612" y="1724025"/>
                <a:ext cx="401636" cy="646112"/>
              </a:xfrm>
              <a:custGeom>
                <a:avLst/>
                <a:gdLst/>
                <a:ahLst/>
                <a:cxnLst/>
                <a:rect l="0" t="0" r="0" b="0"/>
                <a:pathLst>
                  <a:path w="107" h="172" extrusionOk="0">
                    <a:moveTo>
                      <a:pt x="60" y="122"/>
                    </a:moveTo>
                    <a:cubicBezTo>
                      <a:pt x="45" y="122"/>
                      <a:pt x="34" y="117"/>
                      <a:pt x="25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16"/>
                      <a:pt x="25" y="122"/>
                      <a:pt x="25" y="124"/>
                    </a:cubicBezTo>
                    <a:cubicBezTo>
                      <a:pt x="25" y="172"/>
                      <a:pt x="25" y="172"/>
                      <a:pt x="25" y="17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5"/>
                      <a:pt x="22" y="10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6"/>
                      <a:pt x="45" y="0"/>
                      <a:pt x="61" y="0"/>
                    </a:cubicBezTo>
                    <a:cubicBezTo>
                      <a:pt x="75" y="0"/>
                      <a:pt x="87" y="6"/>
                      <a:pt x="95" y="16"/>
                    </a:cubicBezTo>
                    <a:cubicBezTo>
                      <a:pt x="103" y="27"/>
                      <a:pt x="107" y="42"/>
                      <a:pt x="107" y="61"/>
                    </a:cubicBezTo>
                    <a:cubicBezTo>
                      <a:pt x="107" y="80"/>
                      <a:pt x="103" y="95"/>
                      <a:pt x="95" y="106"/>
                    </a:cubicBezTo>
                    <a:cubicBezTo>
                      <a:pt x="86" y="117"/>
                      <a:pt x="75" y="122"/>
                      <a:pt x="60" y="122"/>
                    </a:cubicBezTo>
                    <a:close/>
                    <a:moveTo>
                      <a:pt x="54" y="21"/>
                    </a:moveTo>
                    <a:cubicBezTo>
                      <a:pt x="44" y="21"/>
                      <a:pt x="37" y="24"/>
                      <a:pt x="32" y="29"/>
                    </a:cubicBezTo>
                    <a:cubicBezTo>
                      <a:pt x="28" y="35"/>
                      <a:pt x="25" y="44"/>
                      <a:pt x="25" y="57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75"/>
                      <a:pt x="28" y="86"/>
                      <a:pt x="32" y="92"/>
                    </a:cubicBezTo>
                    <a:cubicBezTo>
                      <a:pt x="37" y="99"/>
                      <a:pt x="44" y="102"/>
                      <a:pt x="55" y="102"/>
                    </a:cubicBezTo>
                    <a:cubicBezTo>
                      <a:pt x="63" y="102"/>
                      <a:pt x="70" y="98"/>
                      <a:pt x="75" y="91"/>
                    </a:cubicBezTo>
                    <a:cubicBezTo>
                      <a:pt x="79" y="84"/>
                      <a:pt x="82" y="74"/>
                      <a:pt x="82" y="61"/>
                    </a:cubicBezTo>
                    <a:cubicBezTo>
                      <a:pt x="82" y="48"/>
                      <a:pt x="79" y="38"/>
                      <a:pt x="75" y="31"/>
                    </a:cubicBezTo>
                    <a:cubicBezTo>
                      <a:pt x="70" y="24"/>
                      <a:pt x="63" y="21"/>
                      <a:pt x="54" y="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6351587" y="1724025"/>
                <a:ext cx="390524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22" extrusionOk="0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8" y="94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6800850" y="1724025"/>
                <a:ext cx="271462" cy="450850"/>
              </a:xfrm>
              <a:custGeom>
                <a:avLst/>
                <a:gdLst/>
                <a:ahLst/>
                <a:cxnLst/>
                <a:rect l="0" t="0" r="0" b="0"/>
                <a:pathLst>
                  <a:path w="72" h="120" extrusionOk="0">
                    <a:moveTo>
                      <a:pt x="59" y="0"/>
                    </a:moveTo>
                    <a:cubicBezTo>
                      <a:pt x="64" y="0"/>
                      <a:pt x="69" y="1"/>
                      <a:pt x="72" y="1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6" y="24"/>
                      <a:pt x="62" y="23"/>
                      <a:pt x="58" y="23"/>
                    </a:cubicBezTo>
                    <a:cubicBezTo>
                      <a:pt x="48" y="23"/>
                      <a:pt x="40" y="27"/>
                      <a:pt x="34" y="33"/>
                    </a:cubicBezTo>
                    <a:cubicBezTo>
                      <a:pt x="28" y="40"/>
                      <a:pt x="25" y="48"/>
                      <a:pt x="25" y="59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8" y="16"/>
                      <a:pt x="33" y="11"/>
                      <a:pt x="39" y="6"/>
                    </a:cubicBezTo>
                    <a:cubicBezTo>
                      <a:pt x="45" y="2"/>
                      <a:pt x="52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7075488" y="1724025"/>
                <a:ext cx="325436" cy="458788"/>
              </a:xfrm>
              <a:custGeom>
                <a:avLst/>
                <a:gdLst/>
                <a:ahLst/>
                <a:cxnLst/>
                <a:rect l="0" t="0" r="0" b="0"/>
                <a:pathLst>
                  <a:path w="87" h="122" extrusionOk="0">
                    <a:moveTo>
                      <a:pt x="87" y="87"/>
                    </a:moveTo>
                    <a:cubicBezTo>
                      <a:pt x="87" y="98"/>
                      <a:pt x="82" y="107"/>
                      <a:pt x="74" y="113"/>
                    </a:cubicBezTo>
                    <a:cubicBezTo>
                      <a:pt x="66" y="119"/>
                      <a:pt x="54" y="122"/>
                      <a:pt x="38" y="122"/>
                    </a:cubicBezTo>
                    <a:cubicBezTo>
                      <a:pt x="22" y="122"/>
                      <a:pt x="10" y="120"/>
                      <a:pt x="0" y="11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4" y="100"/>
                      <a:pt x="27" y="103"/>
                      <a:pt x="39" y="103"/>
                    </a:cubicBezTo>
                    <a:cubicBezTo>
                      <a:pt x="54" y="103"/>
                      <a:pt x="62" y="98"/>
                      <a:pt x="62" y="89"/>
                    </a:cubicBezTo>
                    <a:cubicBezTo>
                      <a:pt x="62" y="86"/>
                      <a:pt x="61" y="84"/>
                      <a:pt x="60" y="82"/>
                    </a:cubicBezTo>
                    <a:cubicBezTo>
                      <a:pt x="58" y="80"/>
                      <a:pt x="55" y="78"/>
                      <a:pt x="51" y="75"/>
                    </a:cubicBezTo>
                    <a:cubicBezTo>
                      <a:pt x="47" y="73"/>
                      <a:pt x="42" y="71"/>
                      <a:pt x="35" y="68"/>
                    </a:cubicBezTo>
                    <a:cubicBezTo>
                      <a:pt x="21" y="63"/>
                      <a:pt x="12" y="58"/>
                      <a:pt x="7" y="52"/>
                    </a:cubicBezTo>
                    <a:cubicBezTo>
                      <a:pt x="3" y="47"/>
                      <a:pt x="0" y="40"/>
                      <a:pt x="0" y="32"/>
                    </a:cubicBezTo>
                    <a:cubicBezTo>
                      <a:pt x="0" y="22"/>
                      <a:pt x="4" y="14"/>
                      <a:pt x="12" y="9"/>
                    </a:cubicBezTo>
                    <a:cubicBezTo>
                      <a:pt x="20" y="3"/>
                      <a:pt x="31" y="0"/>
                      <a:pt x="45" y="0"/>
                    </a:cubicBezTo>
                    <a:cubicBezTo>
                      <a:pt x="59" y="0"/>
                      <a:pt x="72" y="3"/>
                      <a:pt x="85" y="9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64" y="22"/>
                      <a:pt x="53" y="20"/>
                      <a:pt x="45" y="20"/>
                    </a:cubicBezTo>
                    <a:cubicBezTo>
                      <a:pt x="31" y="20"/>
                      <a:pt x="25" y="23"/>
                      <a:pt x="25" y="31"/>
                    </a:cubicBezTo>
                    <a:cubicBezTo>
                      <a:pt x="25" y="35"/>
                      <a:pt x="27" y="38"/>
                      <a:pt x="30" y="40"/>
                    </a:cubicBezTo>
                    <a:cubicBezTo>
                      <a:pt x="33" y="43"/>
                      <a:pt x="41" y="46"/>
                      <a:pt x="52" y="51"/>
                    </a:cubicBezTo>
                    <a:cubicBezTo>
                      <a:pt x="62" y="55"/>
                      <a:pt x="69" y="58"/>
                      <a:pt x="74" y="61"/>
                    </a:cubicBezTo>
                    <a:cubicBezTo>
                      <a:pt x="78" y="64"/>
                      <a:pt x="81" y="68"/>
                      <a:pt x="83" y="72"/>
                    </a:cubicBezTo>
                    <a:cubicBezTo>
                      <a:pt x="86" y="76"/>
                      <a:pt x="87" y="81"/>
                      <a:pt x="87" y="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Shape 47"/>
              <p:cNvSpPr/>
              <p:nvPr/>
            </p:nvSpPr>
            <p:spPr>
              <a:xfrm>
                <a:off x="4548187" y="1198562"/>
                <a:ext cx="168274" cy="206375"/>
              </a:xfrm>
              <a:custGeom>
                <a:avLst/>
                <a:gdLst/>
                <a:ahLst/>
                <a:cxnLst/>
                <a:rect l="0" t="0" r="0" b="0"/>
                <a:pathLst>
                  <a:path w="45" h="55" extrusionOk="0">
                    <a:moveTo>
                      <a:pt x="42" y="18"/>
                    </a:moveTo>
                    <a:cubicBezTo>
                      <a:pt x="44" y="17"/>
                      <a:pt x="44" y="17"/>
                      <a:pt x="43" y="15"/>
                    </a:cubicBezTo>
                    <a:cubicBezTo>
                      <a:pt x="40" y="5"/>
                      <a:pt x="27" y="0"/>
                      <a:pt x="15" y="5"/>
                    </a:cubicBezTo>
                    <a:cubicBezTo>
                      <a:pt x="7" y="8"/>
                      <a:pt x="0" y="18"/>
                      <a:pt x="0" y="28"/>
                    </a:cubicBezTo>
                    <a:cubicBezTo>
                      <a:pt x="0" y="42"/>
                      <a:pt x="10" y="55"/>
                      <a:pt x="24" y="55"/>
                    </a:cubicBezTo>
                    <a:cubicBezTo>
                      <a:pt x="30" y="55"/>
                      <a:pt x="35" y="54"/>
                      <a:pt x="39" y="51"/>
                    </a:cubicBezTo>
                    <a:cubicBezTo>
                      <a:pt x="40" y="51"/>
                      <a:pt x="45" y="47"/>
                      <a:pt x="45" y="46"/>
                    </a:cubicBezTo>
                    <a:cubicBezTo>
                      <a:pt x="45" y="46"/>
                      <a:pt x="44" y="46"/>
                      <a:pt x="43" y="47"/>
                    </a:cubicBezTo>
                    <a:cubicBezTo>
                      <a:pt x="40" y="49"/>
                      <a:pt x="35" y="49"/>
                      <a:pt x="32" y="49"/>
                    </a:cubicBezTo>
                    <a:cubicBezTo>
                      <a:pt x="24" y="49"/>
                      <a:pt x="18" y="44"/>
                      <a:pt x="14" y="38"/>
                    </a:cubicBezTo>
                    <a:cubicBezTo>
                      <a:pt x="12" y="34"/>
                      <a:pt x="10" y="30"/>
                      <a:pt x="10" y="25"/>
                    </a:cubicBezTo>
                    <a:cubicBezTo>
                      <a:pt x="9" y="18"/>
                      <a:pt x="11" y="10"/>
                      <a:pt x="19" y="7"/>
                    </a:cubicBezTo>
                    <a:cubicBezTo>
                      <a:pt x="25" y="6"/>
                      <a:pt x="30" y="9"/>
                      <a:pt x="32" y="14"/>
                    </a:cubicBezTo>
                    <a:cubicBezTo>
                      <a:pt x="33" y="17"/>
                      <a:pt x="32" y="18"/>
                      <a:pt x="30" y="1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5" y="24"/>
                      <a:pt x="34" y="21"/>
                      <a:pt x="42" y="1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4446587" y="1112837"/>
                <a:ext cx="101600" cy="285749"/>
              </a:xfrm>
              <a:custGeom>
                <a:avLst/>
                <a:gdLst/>
                <a:ahLst/>
                <a:cxnLst/>
                <a:rect l="0" t="0" r="0" b="0"/>
                <a:pathLst>
                  <a:path w="27" h="76" extrusionOk="0">
                    <a:moveTo>
                      <a:pt x="8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1" y="2"/>
                      <a:pt x="20" y="2"/>
                      <a:pt x="19" y="4"/>
                    </a:cubicBezTo>
                    <a:cubicBezTo>
                      <a:pt x="19" y="5"/>
                      <a:pt x="18" y="6"/>
                      <a:pt x="18" y="8"/>
                    </a:cubicBezTo>
                    <a:cubicBezTo>
                      <a:pt x="17" y="28"/>
                      <a:pt x="18" y="48"/>
                      <a:pt x="18" y="68"/>
                    </a:cubicBezTo>
                    <a:cubicBezTo>
                      <a:pt x="18" y="73"/>
                      <a:pt x="20" y="72"/>
                      <a:pt x="27" y="72"/>
                    </a:cubicBezTo>
                    <a:cubicBezTo>
                      <a:pt x="26" y="73"/>
                      <a:pt x="24" y="75"/>
                      <a:pt x="23" y="76"/>
                    </a:cubicBezTo>
                    <a:cubicBezTo>
                      <a:pt x="17" y="76"/>
                      <a:pt x="11" y="76"/>
                      <a:pt x="4" y="76"/>
                    </a:cubicBezTo>
                    <a:cubicBezTo>
                      <a:pt x="7" y="73"/>
                      <a:pt x="8" y="71"/>
                      <a:pt x="8" y="65"/>
                    </a:cubicBezTo>
                    <a:cubicBezTo>
                      <a:pt x="8" y="45"/>
                      <a:pt x="7" y="25"/>
                      <a:pt x="8" y="5"/>
                    </a:cubicBezTo>
                    <a:cubicBezTo>
                      <a:pt x="5" y="5"/>
                      <a:pt x="3" y="5"/>
                      <a:pt x="0" y="5"/>
                    </a:cubicBezTo>
                    <a:cubicBezTo>
                      <a:pt x="2" y="4"/>
                      <a:pt x="5" y="2"/>
                      <a:pt x="8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4248150" y="1214437"/>
                <a:ext cx="209550" cy="311150"/>
              </a:xfrm>
              <a:custGeom>
                <a:avLst/>
                <a:gdLst/>
                <a:ahLst/>
                <a:cxnLst/>
                <a:rect l="0" t="0" r="0" b="0"/>
                <a:pathLst>
                  <a:path w="56" h="83" extrusionOk="0">
                    <a:moveTo>
                      <a:pt x="34" y="52"/>
                    </a:moveTo>
                    <a:cubicBezTo>
                      <a:pt x="35" y="53"/>
                      <a:pt x="36" y="54"/>
                      <a:pt x="38" y="54"/>
                    </a:cubicBezTo>
                    <a:cubicBezTo>
                      <a:pt x="44" y="58"/>
                      <a:pt x="46" y="63"/>
                      <a:pt x="45" y="68"/>
                    </a:cubicBezTo>
                    <a:cubicBezTo>
                      <a:pt x="45" y="73"/>
                      <a:pt x="39" y="77"/>
                      <a:pt x="31" y="78"/>
                    </a:cubicBezTo>
                    <a:cubicBezTo>
                      <a:pt x="21" y="78"/>
                      <a:pt x="9" y="75"/>
                      <a:pt x="11" y="62"/>
                    </a:cubicBezTo>
                    <a:cubicBezTo>
                      <a:pt x="12" y="56"/>
                      <a:pt x="21" y="52"/>
                      <a:pt x="28" y="52"/>
                    </a:cubicBezTo>
                    <a:cubicBezTo>
                      <a:pt x="30" y="52"/>
                      <a:pt x="32" y="52"/>
                      <a:pt x="34" y="52"/>
                    </a:cubicBezTo>
                    <a:moveTo>
                      <a:pt x="56" y="1"/>
                    </a:moveTo>
                    <a:cubicBezTo>
                      <a:pt x="49" y="5"/>
                      <a:pt x="49" y="5"/>
                      <a:pt x="49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5" y="7"/>
                      <a:pt x="47" y="10"/>
                      <a:pt x="49" y="13"/>
                    </a:cubicBezTo>
                    <a:cubicBezTo>
                      <a:pt x="50" y="17"/>
                      <a:pt x="50" y="21"/>
                      <a:pt x="49" y="25"/>
                    </a:cubicBezTo>
                    <a:cubicBezTo>
                      <a:pt x="47" y="28"/>
                      <a:pt x="45" y="31"/>
                      <a:pt x="41" y="33"/>
                    </a:cubicBezTo>
                    <a:cubicBezTo>
                      <a:pt x="39" y="35"/>
                      <a:pt x="38" y="36"/>
                      <a:pt x="37" y="38"/>
                    </a:cubicBezTo>
                    <a:cubicBezTo>
                      <a:pt x="37" y="43"/>
                      <a:pt x="43" y="46"/>
                      <a:pt x="46" y="48"/>
                    </a:cubicBezTo>
                    <a:cubicBezTo>
                      <a:pt x="53" y="54"/>
                      <a:pt x="56" y="63"/>
                      <a:pt x="51" y="71"/>
                    </a:cubicBezTo>
                    <a:cubicBezTo>
                      <a:pt x="47" y="79"/>
                      <a:pt x="36" y="83"/>
                      <a:pt x="24" y="83"/>
                    </a:cubicBezTo>
                    <a:cubicBezTo>
                      <a:pt x="10" y="83"/>
                      <a:pt x="1" y="76"/>
                      <a:pt x="1" y="67"/>
                    </a:cubicBezTo>
                    <a:cubicBezTo>
                      <a:pt x="0" y="56"/>
                      <a:pt x="12" y="50"/>
                      <a:pt x="23" y="49"/>
                    </a:cubicBezTo>
                    <a:cubicBezTo>
                      <a:pt x="26" y="49"/>
                      <a:pt x="28" y="49"/>
                      <a:pt x="31" y="49"/>
                    </a:cubicBezTo>
                    <a:cubicBezTo>
                      <a:pt x="27" y="47"/>
                      <a:pt x="26" y="42"/>
                      <a:pt x="27" y="38"/>
                    </a:cubicBezTo>
                    <a:cubicBezTo>
                      <a:pt x="28" y="37"/>
                      <a:pt x="28" y="38"/>
                      <a:pt x="27" y="38"/>
                    </a:cubicBezTo>
                    <a:cubicBezTo>
                      <a:pt x="18" y="39"/>
                      <a:pt x="9" y="33"/>
                      <a:pt x="7" y="25"/>
                    </a:cubicBezTo>
                    <a:cubicBezTo>
                      <a:pt x="6" y="21"/>
                      <a:pt x="7" y="16"/>
                      <a:pt x="8" y="12"/>
                    </a:cubicBezTo>
                    <a:cubicBezTo>
                      <a:pt x="12" y="5"/>
                      <a:pt x="20" y="0"/>
                      <a:pt x="29" y="0"/>
                    </a:cubicBezTo>
                    <a:cubicBezTo>
                      <a:pt x="38" y="0"/>
                      <a:pt x="46" y="0"/>
                      <a:pt x="56" y="1"/>
                    </a:cubicBezTo>
                    <a:moveTo>
                      <a:pt x="40" y="19"/>
                    </a:moveTo>
                    <a:cubicBezTo>
                      <a:pt x="41" y="26"/>
                      <a:pt x="39" y="33"/>
                      <a:pt x="33" y="34"/>
                    </a:cubicBezTo>
                    <a:cubicBezTo>
                      <a:pt x="26" y="36"/>
                      <a:pt x="19" y="31"/>
                      <a:pt x="17" y="22"/>
                    </a:cubicBezTo>
                    <a:cubicBezTo>
                      <a:pt x="15" y="13"/>
                      <a:pt x="17" y="7"/>
                      <a:pt x="23" y="5"/>
                    </a:cubicBezTo>
                    <a:cubicBezTo>
                      <a:pt x="30" y="2"/>
                      <a:pt x="38" y="9"/>
                      <a:pt x="40" y="19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4052887" y="1209675"/>
                <a:ext cx="201612" cy="200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53" extrusionOk="0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4" y="42"/>
                      <a:pt x="11" y="29"/>
                    </a:cubicBezTo>
                    <a:cubicBezTo>
                      <a:pt x="9" y="15"/>
                      <a:pt x="13" y="6"/>
                      <a:pt x="21" y="4"/>
                    </a:cubicBezTo>
                    <a:cubicBezTo>
                      <a:pt x="31" y="1"/>
                      <a:pt x="42" y="12"/>
                      <a:pt x="43" y="2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3835400" y="1209675"/>
                <a:ext cx="201612" cy="200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53" extrusionOk="0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3" y="42"/>
                      <a:pt x="11" y="29"/>
                    </a:cubicBezTo>
                    <a:cubicBezTo>
                      <a:pt x="8" y="15"/>
                      <a:pt x="13" y="6"/>
                      <a:pt x="21" y="4"/>
                    </a:cubicBezTo>
                    <a:cubicBezTo>
                      <a:pt x="31" y="1"/>
                      <a:pt x="41" y="12"/>
                      <a:pt x="43" y="2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>
                <a:off x="3527425" y="1109662"/>
                <a:ext cx="292100" cy="319087"/>
              </a:xfrm>
              <a:custGeom>
                <a:avLst/>
                <a:gdLst/>
                <a:ahLst/>
                <a:cxnLst/>
                <a:rect l="0" t="0" r="0" b="0"/>
                <a:pathLst>
                  <a:path w="78" h="85" extrusionOk="0">
                    <a:moveTo>
                      <a:pt x="66" y="20"/>
                    </a:moveTo>
                    <a:cubicBezTo>
                      <a:pt x="74" y="12"/>
                      <a:pt x="74" y="12"/>
                      <a:pt x="74" y="12"/>
                    </a:cubicBezTo>
                    <a:cubicBezTo>
                      <a:pt x="60" y="1"/>
                      <a:pt x="38" y="0"/>
                      <a:pt x="23" y="7"/>
                    </a:cubicBezTo>
                    <a:cubicBezTo>
                      <a:pt x="10" y="14"/>
                      <a:pt x="1" y="27"/>
                      <a:pt x="0" y="42"/>
                    </a:cubicBezTo>
                    <a:cubicBezTo>
                      <a:pt x="0" y="57"/>
                      <a:pt x="9" y="69"/>
                      <a:pt x="18" y="75"/>
                    </a:cubicBezTo>
                    <a:cubicBezTo>
                      <a:pt x="33" y="85"/>
                      <a:pt x="58" y="83"/>
                      <a:pt x="74" y="75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74"/>
                      <a:pt x="63" y="74"/>
                      <a:pt x="60" y="75"/>
                    </a:cubicBezTo>
                    <a:cubicBezTo>
                      <a:pt x="55" y="76"/>
                      <a:pt x="50" y="77"/>
                      <a:pt x="45" y="76"/>
                    </a:cubicBezTo>
                    <a:cubicBezTo>
                      <a:pt x="29" y="75"/>
                      <a:pt x="16" y="62"/>
                      <a:pt x="13" y="46"/>
                    </a:cubicBezTo>
                    <a:cubicBezTo>
                      <a:pt x="10" y="31"/>
                      <a:pt x="18" y="16"/>
                      <a:pt x="30" y="10"/>
                    </a:cubicBezTo>
                    <a:cubicBezTo>
                      <a:pt x="36" y="7"/>
                      <a:pt x="43" y="6"/>
                      <a:pt x="50" y="8"/>
                    </a:cubicBezTo>
                    <a:cubicBezTo>
                      <a:pt x="55" y="10"/>
                      <a:pt x="60" y="13"/>
                      <a:pt x="64" y="17"/>
                    </a:cubicBezTo>
                    <a:cubicBezTo>
                      <a:pt x="61" y="21"/>
                      <a:pt x="61" y="21"/>
                      <a:pt x="61" y="21"/>
                    </a:cubicBezTo>
                    <a:lnTo>
                      <a:pt x="66" y="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l" defTabSz="1828800" hangingPunct="1"/>
                <a:endParaRPr sz="280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53" name="Shape 5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881948" y="2841181"/>
              <a:ext cx="1336675" cy="106933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34875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-6351" y="2374901"/>
            <a:ext cx="4874896" cy="1838326"/>
          </a:xfrm>
          <a:custGeom>
            <a:avLst/>
            <a:gdLst/>
            <a:ahLst/>
            <a:cxnLst/>
            <a:rect l="0" t="0" r="0" b="0"/>
            <a:pathLst>
              <a:path w="764" h="288" extrusionOk="0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2785491" y="6477618"/>
            <a:ext cx="20394867" cy="2940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5"/>
              </a:buClr>
              <a:buFont typeface="Arial"/>
              <a:buNone/>
              <a:defRPr sz="9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2785490" y="9431960"/>
            <a:ext cx="2039487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4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00" marR="0" lvl="2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0" algn="ctr" rtl="0">
              <a:spcBef>
                <a:spcPts val="72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0" marR="0" lvl="5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486400" marR="0" lvl="6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00800" marR="0" lvl="7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15200" marR="0" lvl="8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2782726" y="11265252"/>
            <a:ext cx="1563707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/>
            </a:lvl1pPr>
            <a:lvl2pPr marL="914400" lvl="1" indent="0" rtl="0">
              <a:spcBef>
                <a:spcPts val="0"/>
              </a:spcBef>
              <a:buNone/>
              <a:defRPr/>
            </a:lvl2pPr>
            <a:lvl3pPr marL="1828800" lvl="2" indent="0" rtl="0">
              <a:spcBef>
                <a:spcPts val="0"/>
              </a:spcBef>
              <a:buNone/>
              <a:defRPr/>
            </a:lvl3pPr>
            <a:lvl4pPr marL="2743200" lvl="3" indent="0" rtl="0">
              <a:spcBef>
                <a:spcPts val="0"/>
              </a:spcBef>
              <a:buNone/>
              <a:defRPr/>
            </a:lvl4pPr>
            <a:lvl5pPr marL="3657600" lvl="4" indent="0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23935" y="2603180"/>
            <a:ext cx="1741151" cy="1392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78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gue Slide">
    <p:bg>
      <p:bgPr>
        <a:solidFill>
          <a:schemeClr val="accent5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2785750" y="5130088"/>
            <a:ext cx="20394611" cy="2940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6"/>
              </a:buClr>
              <a:buFont typeface="Arial"/>
              <a:buNone/>
              <a:defRPr sz="9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2785748" y="8084414"/>
            <a:ext cx="2039461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accent6"/>
              </a:buClr>
              <a:buFont typeface="Arial"/>
              <a:buNone/>
              <a:defRPr sz="4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00" marR="0" lvl="2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0" algn="ctr" rtl="0">
              <a:spcBef>
                <a:spcPts val="72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0" marR="0" lvl="5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486400" marR="0" lvl="6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00800" marR="0" lvl="7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15200" marR="0" lvl="8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67" name="Shape 67"/>
          <p:cNvSpPr/>
          <p:nvPr/>
        </p:nvSpPr>
        <p:spPr>
          <a:xfrm>
            <a:off x="-6351" y="2374901"/>
            <a:ext cx="4874896" cy="1838326"/>
          </a:xfrm>
          <a:custGeom>
            <a:avLst/>
            <a:gdLst/>
            <a:ahLst/>
            <a:cxnLst/>
            <a:rect l="0" t="0" r="0" b="0"/>
            <a:pathLst>
              <a:path w="764" h="288" extrusionOk="0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23935" y="2603180"/>
            <a:ext cx="1741151" cy="1392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4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Slide">
    <p:bg>
      <p:bgPr>
        <a:solidFill>
          <a:schemeClr val="accent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 flipH="1">
            <a:off x="19507199" y="10887721"/>
            <a:ext cx="4874896" cy="1838326"/>
          </a:xfrm>
          <a:custGeom>
            <a:avLst/>
            <a:gdLst/>
            <a:ahLst/>
            <a:cxnLst/>
            <a:rect l="0" t="0" r="0" b="0"/>
            <a:pathLst>
              <a:path w="764" h="288" extrusionOk="0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10656" y="11104560"/>
            <a:ext cx="1741151" cy="139255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1828801" y="2209800"/>
            <a:ext cx="17282735" cy="5860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463550" marR="0" lvl="0" indent="-463550" algn="l" rtl="0">
              <a:spcBef>
                <a:spcPts val="0"/>
              </a:spcBef>
              <a:buClr>
                <a:schemeClr val="accent6"/>
              </a:buClr>
              <a:buFont typeface="Arial"/>
              <a:buNone/>
              <a:defRPr sz="7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2462781" y="10703633"/>
            <a:ext cx="14883040" cy="2029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95326" marR="0" lvl="0" indent="-695326" algn="l" rtl="0">
              <a:spcBef>
                <a:spcPts val="1200"/>
              </a:spcBef>
              <a:buClr>
                <a:schemeClr val="accent6"/>
              </a:buClr>
              <a:buFont typeface="Arial"/>
              <a:buNone/>
              <a:defRPr sz="4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00" marR="0" lvl="2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0" algn="ctr" rtl="0">
              <a:spcBef>
                <a:spcPts val="72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0" marR="0" lvl="5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486400" marR="0" lvl="6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00800" marR="0" lvl="7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15200" marR="0" lvl="8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646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 Information">
    <p:bg>
      <p:bgPr>
        <a:solidFill>
          <a:schemeClr val="accen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238"/>
            <a:ext cx="2438399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 flipH="1">
            <a:off x="19507199" y="5535143"/>
            <a:ext cx="4874896" cy="1838326"/>
          </a:xfrm>
          <a:custGeom>
            <a:avLst/>
            <a:gdLst/>
            <a:ahLst/>
            <a:cxnLst/>
            <a:rect l="0" t="0" r="0" b="0"/>
            <a:pathLst>
              <a:path w="764" h="288" extrusionOk="0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10656" y="5758022"/>
            <a:ext cx="1741151" cy="139255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2767008" y="4422762"/>
            <a:ext cx="16149406" cy="2940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9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2712581" y="8084421"/>
            <a:ext cx="16233475" cy="1454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00" marR="0" lvl="2" indent="0" algn="ctr" rtl="0">
              <a:spcBef>
                <a:spcPts val="120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0" algn="ctr" rtl="0">
              <a:spcBef>
                <a:spcPts val="720"/>
              </a:spcBef>
              <a:buClr>
                <a:srgbClr val="3F3F3F"/>
              </a:buClr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0" marR="0" lvl="5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486400" marR="0" lvl="6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00800" marR="0" lvl="7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15200" marR="0" lvl="8" indent="0" algn="ctr" rtl="0">
              <a:spcBef>
                <a:spcPts val="800"/>
              </a:spcBef>
              <a:buClr>
                <a:srgbClr val="3F3F3F"/>
              </a:buClr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2711224" y="9918701"/>
            <a:ext cx="9795931" cy="717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2711224" y="10635589"/>
            <a:ext cx="9795931" cy="717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2711224" y="11354593"/>
            <a:ext cx="9795931" cy="717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29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Slide with Sub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244595" y="3657601"/>
            <a:ext cx="21945601" cy="860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27272"/>
              </a:buClr>
              <a:buFont typeface="Arial"/>
              <a:buChar char="●"/>
              <a:defRPr>
                <a:solidFill>
                  <a:srgbClr val="727272"/>
                </a:solidFill>
              </a:defRPr>
            </a:lvl1pPr>
            <a:lvl2pPr marL="1371600" marR="0" lvl="1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27272"/>
              </a:buClr>
              <a:buFont typeface="Arial"/>
              <a:buChar char="●"/>
              <a:defRPr>
                <a:solidFill>
                  <a:srgbClr val="727272"/>
                </a:solidFill>
              </a:defRPr>
            </a:lvl2pPr>
            <a:lvl3pPr marL="22860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27272"/>
              </a:buClr>
              <a:buFont typeface="Arial"/>
              <a:buChar char="●"/>
              <a:defRPr>
                <a:solidFill>
                  <a:srgbClr val="727272"/>
                </a:solidFill>
              </a:defRPr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1214965" y="2014861"/>
            <a:ext cx="21945601" cy="1130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4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93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3C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3548062" y="2767988"/>
            <a:ext cx="17287876" cy="9160056"/>
          </a:xfrm>
          <a:prstGeom prst="rect">
            <a:avLst/>
          </a:prstGeom>
        </p:spPr>
        <p:txBody>
          <a:bodyPr lIns="71437" tIns="71437" rIns="71437" bIns="71437"/>
          <a:lstStyle>
            <a:lvl1pPr marL="815008" indent="-815008" defTabSz="584200">
              <a:lnSpc>
                <a:spcPct val="120000"/>
              </a:lnSpc>
              <a:spcBef>
                <a:spcPts val="4600"/>
              </a:spcBef>
              <a:buSzPct val="82000"/>
              <a:defRPr sz="7200">
                <a:solidFill>
                  <a:srgbClr val="151515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1353819" indent="-833119" defTabSz="584200">
              <a:lnSpc>
                <a:spcPct val="120000"/>
              </a:lnSpc>
              <a:spcBef>
                <a:spcPts val="4600"/>
              </a:spcBef>
              <a:buSzPct val="82000"/>
              <a:defRPr sz="6400">
                <a:solidFill>
                  <a:srgbClr val="151515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2pPr>
            <a:lvl3pPr marL="1880305" indent="-838905" defTabSz="584200">
              <a:lnSpc>
                <a:spcPct val="120000"/>
              </a:lnSpc>
              <a:spcBef>
                <a:spcPts val="4600"/>
              </a:spcBef>
              <a:buSzPct val="82000"/>
              <a:defRPr sz="5800">
                <a:solidFill>
                  <a:srgbClr val="151515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3pPr>
            <a:lvl4pPr marL="2429933" indent="-867833" defTabSz="584200">
              <a:lnSpc>
                <a:spcPct val="120000"/>
              </a:lnSpc>
              <a:spcBef>
                <a:spcPts val="4600"/>
              </a:spcBef>
              <a:buSzPct val="82000"/>
              <a:defRPr sz="5000">
                <a:solidFill>
                  <a:srgbClr val="151515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4pPr>
            <a:lvl5pPr marL="2950633" indent="-867833" defTabSz="584200">
              <a:lnSpc>
                <a:spcPct val="120000"/>
              </a:lnSpc>
              <a:spcBef>
                <a:spcPts val="4600"/>
              </a:spcBef>
              <a:buSzPct val="82000"/>
              <a:defRPr sz="4000">
                <a:solidFill>
                  <a:srgbClr val="151515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3548062" y="344487"/>
            <a:ext cx="17287876" cy="2567713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584200">
              <a:defRPr sz="12800" cap="all">
                <a:solidFill>
                  <a:srgbClr val="151515"/>
                </a:solidFill>
                <a:latin typeface="+mn-lt"/>
                <a:ea typeface="+mn-ea"/>
                <a:cs typeface="+mn-cs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20582526" y="13037343"/>
            <a:ext cx="494514" cy="502335"/>
          </a:xfrm>
          <a:prstGeom prst="rect">
            <a:avLst/>
          </a:prstGeom>
        </p:spPr>
        <p:txBody>
          <a:bodyPr lIns="71437" tIns="71437" rIns="71437" bIns="71437"/>
          <a:lstStyle>
            <a:lvl1pPr algn="r" defTabSz="584200">
              <a:defRPr>
                <a:solidFill>
                  <a:srgbClr val="53535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225614" y="2806700"/>
            <a:ext cx="21945601" cy="9453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●"/>
              <a:defRPr/>
            </a:lvl1pPr>
            <a:lvl2pPr marL="1371600" marR="0" lvl="1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●"/>
              <a:defRPr/>
            </a:lvl2pPr>
            <a:lvl3pPr marL="22860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●"/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73653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de Slide with Sub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214965" y="2014861"/>
            <a:ext cx="21945601" cy="1130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4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1244595" y="3657600"/>
            <a:ext cx="21945601" cy="2719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accent5"/>
              </a:buClr>
              <a:buNone/>
              <a:defRPr>
                <a:solidFill>
                  <a:schemeClr val="accent5"/>
                </a:solidFill>
              </a:defRPr>
            </a:lvl1pPr>
            <a:lvl2pPr marL="914400" lvl="1" indent="0" rtl="0">
              <a:spcBef>
                <a:spcPts val="0"/>
              </a:spcBef>
              <a:buNone/>
              <a:defRPr/>
            </a:lvl2pPr>
            <a:lvl3pPr marL="1828800" lvl="2" indent="0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4620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Sub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214965" y="2014861"/>
            <a:ext cx="21945601" cy="1130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4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2184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5"/>
              </a:buClr>
              <a:buNone/>
              <a:defRPr sz="6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0436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n-US" sz="1800" smtClean="0">
              <a:solidFill>
                <a:srgbClr val="3F3F3F"/>
              </a:solidFill>
            </a:endParaRPr>
          </a:p>
          <a:p>
            <a:pPr marL="914400" lvl="1"/>
            <a:endParaRPr lang="en-US" sz="3600" smtClean="0"/>
          </a:p>
          <a:p>
            <a:pPr marL="1828800" lvl="2"/>
            <a:endParaRPr lang="en-US" sz="3600" smtClean="0"/>
          </a:p>
          <a:p>
            <a:pPr marL="2743200" lvl="3"/>
            <a:endParaRPr lang="en-US" sz="3600" smtClean="0"/>
          </a:p>
          <a:p>
            <a:pPr marL="3657600" lvl="4"/>
            <a:endParaRPr lang="en-US" sz="3600" smtClean="0"/>
          </a:p>
          <a:p>
            <a:pPr marL="4572000" lvl="5"/>
            <a:endParaRPr lang="en-US" sz="3600" smtClean="0"/>
          </a:p>
          <a:p>
            <a:pPr marL="5486400" lvl="6"/>
            <a:endParaRPr lang="en-US" sz="3600" smtClean="0"/>
          </a:p>
          <a:p>
            <a:pPr marL="6400800" lvl="7"/>
            <a:endParaRPr lang="en-US" sz="3600" smtClean="0"/>
          </a:p>
          <a:p>
            <a:pPr marL="7315200" lvl="8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1934769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1"/>
            <a:ext cx="24384002" cy="3065998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182850" tIns="91400" rIns="182850" bIns="91400" anchor="ctr" anchorCtr="0">
            <a:noAutofit/>
          </a:bodyPr>
          <a:lstStyle/>
          <a:p>
            <a:pPr algn="l" defTabSz="1828800" hangingPunct="1"/>
            <a:endParaRPr sz="280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10" name="Shape 110"/>
          <p:cNvCxnSpPr/>
          <p:nvPr/>
        </p:nvCxnSpPr>
        <p:spPr>
          <a:xfrm>
            <a:off x="0" y="3007666"/>
            <a:ext cx="24384002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 sz="7200"/>
            </a:lvl1pPr>
            <a:lvl2pPr lvl="1" rtl="0">
              <a:spcBef>
                <a:spcPts val="0"/>
              </a:spcBef>
              <a:defRPr sz="7200"/>
            </a:lvl2pPr>
            <a:lvl3pPr lvl="2" rtl="0">
              <a:spcBef>
                <a:spcPts val="0"/>
              </a:spcBef>
              <a:defRPr sz="7200"/>
            </a:lvl3pPr>
            <a:lvl4pPr lvl="3" rtl="0">
              <a:spcBef>
                <a:spcPts val="0"/>
              </a:spcBef>
              <a:defRPr sz="7200"/>
            </a:lvl4pPr>
            <a:lvl5pPr lvl="4" rtl="0">
              <a:spcBef>
                <a:spcPts val="0"/>
              </a:spcBef>
              <a:defRPr sz="7200"/>
            </a:lvl5pPr>
            <a:lvl6pPr lvl="5" rtl="0">
              <a:spcBef>
                <a:spcPts val="0"/>
              </a:spcBef>
              <a:defRPr sz="7200"/>
            </a:lvl6pPr>
            <a:lvl7pPr lvl="6" rtl="0">
              <a:spcBef>
                <a:spcPts val="0"/>
              </a:spcBef>
              <a:defRPr sz="7200"/>
            </a:lvl7pPr>
            <a:lvl8pPr lvl="7" rtl="0">
              <a:spcBef>
                <a:spcPts val="0"/>
              </a:spcBef>
              <a:defRPr sz="7200"/>
            </a:lvl8pPr>
            <a:lvl9pPr lvl="8" rtl="0">
              <a:spcBef>
                <a:spcPts val="0"/>
              </a:spcBef>
              <a:defRPr sz="72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219201" y="3200400"/>
            <a:ext cx="21945601" cy="99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3600"/>
            </a:lvl5pPr>
            <a:lvl6pPr lvl="5" rtl="0">
              <a:spcBef>
                <a:spcPts val="0"/>
              </a:spcBef>
              <a:defRPr sz="3600"/>
            </a:lvl6pPr>
            <a:lvl7pPr lvl="6" rtl="0">
              <a:spcBef>
                <a:spcPts val="0"/>
              </a:spcBef>
              <a:defRPr sz="3600"/>
            </a:lvl7pPr>
            <a:lvl8pPr lvl="7" rtl="0">
              <a:spcBef>
                <a:spcPts val="0"/>
              </a:spcBef>
              <a:defRPr sz="3600"/>
            </a:lvl8pPr>
            <a:lvl9pPr lvl="8" rtl="0">
              <a:spcBef>
                <a:spcPts val="0"/>
              </a:spcBef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6884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19068" y="2380"/>
            <a:ext cx="2297445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14400" lvl="5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798" lvl="6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198" lvl="7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96" lvl="8" algn="l" rtl="0">
              <a:spcBef>
                <a:spcPts val="0"/>
              </a:spcBef>
              <a:spcAft>
                <a:spcPts val="0"/>
              </a:spcAft>
              <a:defRPr sz="8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38115" y="2731292"/>
            <a:ext cx="22974453" cy="96583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27050" lvl="0" indent="-209550" algn="l" rtl="0">
              <a:spcBef>
                <a:spcPts val="2400"/>
              </a:spcBef>
              <a:spcAft>
                <a:spcPts val="0"/>
              </a:spcAft>
              <a:buClr>
                <a:srgbClr val="4D4D4D"/>
              </a:buClr>
              <a:buFont typeface="Arial"/>
              <a:buChar char="●"/>
              <a:defRPr sz="6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92226" lvl="1" indent="-44132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22476" lvl="2" indent="-28257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943226" lvl="3" indent="-39052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736976" lvl="4" indent="-269876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654544" lvl="5" indent="-27304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568944" lvl="6" indent="-273044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483342" lvl="7" indent="-273040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97742" lvl="8" indent="-273042" algn="l" rtl="0"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Font typeface="Arial"/>
              <a:buChar char="●"/>
              <a:defRPr sz="50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12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dark"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3548062" y="2767988"/>
            <a:ext cx="17287876" cy="9160056"/>
          </a:xfrm>
          <a:prstGeom prst="rect">
            <a:avLst/>
          </a:prstGeom>
        </p:spPr>
        <p:txBody>
          <a:bodyPr lIns="71437" tIns="71437" rIns="71437" bIns="71437"/>
          <a:lstStyle>
            <a:lvl1pPr marL="815008" indent="-815008" defTabSz="584200">
              <a:lnSpc>
                <a:spcPct val="120000"/>
              </a:lnSpc>
              <a:spcBef>
                <a:spcPts val="4600"/>
              </a:spcBef>
              <a:buSzPct val="82000"/>
              <a:defRPr sz="7200">
                <a:solidFill>
                  <a:srgbClr val="F3CB3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1353819" indent="-833119" defTabSz="584200">
              <a:lnSpc>
                <a:spcPct val="120000"/>
              </a:lnSpc>
              <a:spcBef>
                <a:spcPts val="4600"/>
              </a:spcBef>
              <a:buSzPct val="82000"/>
              <a:defRPr sz="6400">
                <a:solidFill>
                  <a:srgbClr val="F3CB3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2pPr>
            <a:lvl3pPr marL="1880305" indent="-838905" defTabSz="584200">
              <a:lnSpc>
                <a:spcPct val="120000"/>
              </a:lnSpc>
              <a:spcBef>
                <a:spcPts val="4600"/>
              </a:spcBef>
              <a:buSzPct val="82000"/>
              <a:defRPr sz="5800">
                <a:solidFill>
                  <a:srgbClr val="F3CB3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3pPr>
            <a:lvl4pPr marL="2429933" indent="-867833" defTabSz="584200">
              <a:lnSpc>
                <a:spcPct val="120000"/>
              </a:lnSpc>
              <a:spcBef>
                <a:spcPts val="4600"/>
              </a:spcBef>
              <a:buSzPct val="82000"/>
              <a:defRPr sz="5000">
                <a:solidFill>
                  <a:srgbClr val="F3CB3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4pPr>
            <a:lvl5pPr marL="2950633" indent="-867833" defTabSz="584200">
              <a:lnSpc>
                <a:spcPct val="120000"/>
              </a:lnSpc>
              <a:spcBef>
                <a:spcPts val="4600"/>
              </a:spcBef>
              <a:buSzPct val="82000"/>
              <a:defRPr sz="4000">
                <a:solidFill>
                  <a:srgbClr val="F3CB3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3548062" y="344487"/>
            <a:ext cx="17287876" cy="2567713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584200">
              <a:defRPr sz="12800" cap="all">
                <a:solidFill>
                  <a:srgbClr val="F3CB39"/>
                </a:solidFill>
                <a:latin typeface="+mn-lt"/>
                <a:ea typeface="+mn-ea"/>
                <a:cs typeface="+mn-cs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20582526" y="13037343"/>
            <a:ext cx="494514" cy="502335"/>
          </a:xfrm>
          <a:prstGeom prst="rect">
            <a:avLst/>
          </a:prstGeom>
        </p:spPr>
        <p:txBody>
          <a:bodyPr lIns="71437" tIns="71437" rIns="71437" bIns="71437"/>
          <a:lstStyle>
            <a:lvl1pPr algn="r" defTabSz="584200">
              <a:defRPr>
                <a:solidFill>
                  <a:srgbClr val="53535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F3C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sz="quarter" idx="13"/>
          </p:nvPr>
        </p:nvSpPr>
        <p:spPr>
          <a:xfrm>
            <a:off x="12709921" y="3911203"/>
            <a:ext cx="7429501" cy="86975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3548062" y="344487"/>
            <a:ext cx="17287876" cy="2567713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584200">
              <a:defRPr sz="12800" cap="all">
                <a:solidFill>
                  <a:srgbClr val="151515"/>
                </a:solidFill>
                <a:latin typeface="+mn-lt"/>
                <a:ea typeface="+mn-ea"/>
                <a:cs typeface="+mn-cs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half" idx="1"/>
          </p:nvPr>
        </p:nvSpPr>
        <p:spPr>
          <a:xfrm>
            <a:off x="3318295" y="2934147"/>
            <a:ext cx="8516518" cy="8858251"/>
          </a:xfrm>
          <a:prstGeom prst="rect">
            <a:avLst/>
          </a:prstGeom>
        </p:spPr>
        <p:txBody>
          <a:bodyPr lIns="71437" tIns="71437" rIns="71437" bIns="71437"/>
          <a:lstStyle>
            <a:lvl1pPr marL="675860" indent="-675860" defTabSz="584200">
              <a:spcBef>
                <a:spcPts val="3800"/>
              </a:spcBef>
              <a:buSzPct val="82000"/>
              <a:defRPr sz="7200">
                <a:solidFill>
                  <a:srgbClr val="151515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1122679" indent="-690879" defTabSz="584200">
              <a:spcBef>
                <a:spcPts val="3800"/>
              </a:spcBef>
              <a:buSzPct val="82000"/>
              <a:defRPr sz="6400">
                <a:solidFill>
                  <a:srgbClr val="151515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2pPr>
            <a:lvl3pPr marL="1559277" indent="-695677" defTabSz="584200">
              <a:spcBef>
                <a:spcPts val="3800"/>
              </a:spcBef>
              <a:buSzPct val="82000"/>
              <a:defRPr sz="5800">
                <a:solidFill>
                  <a:srgbClr val="151515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3pPr>
            <a:lvl4pPr marL="2015066" indent="-719666" defTabSz="584200">
              <a:spcBef>
                <a:spcPts val="3800"/>
              </a:spcBef>
              <a:buSzPct val="82000"/>
              <a:defRPr sz="5000">
                <a:solidFill>
                  <a:srgbClr val="151515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4pPr>
            <a:lvl5pPr marL="2446866" indent="-719666" defTabSz="584200">
              <a:spcBef>
                <a:spcPts val="3800"/>
              </a:spcBef>
              <a:buSzPct val="82000"/>
              <a:defRPr sz="4000">
                <a:solidFill>
                  <a:srgbClr val="151515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20582526" y="13037343"/>
            <a:ext cx="494514" cy="502335"/>
          </a:xfrm>
          <a:prstGeom prst="rect">
            <a:avLst/>
          </a:prstGeom>
        </p:spPr>
        <p:txBody>
          <a:bodyPr lIns="71437" tIns="71437" rIns="71437" bIns="71437"/>
          <a:lstStyle>
            <a:lvl1pPr algn="r" defTabSz="584200">
              <a:defRPr>
                <a:solidFill>
                  <a:srgbClr val="53535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8255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4" r:id="rId11"/>
    <p:sldLayoutId id="2147483667" r:id="rId12"/>
    <p:sldLayoutId id="2147483668" r:id="rId13"/>
    <p:sldLayoutId id="2147483669" r:id="rId14"/>
  </p:sldLayoutIdLst>
  <p:transition spd="med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 SemiBold"/>
          <a:ea typeface="Raleway SemiBold"/>
          <a:cs typeface="Raleway SemiBold"/>
          <a:sym typeface="Raleway SemiBold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 SemiBold"/>
          <a:ea typeface="Raleway SemiBold"/>
          <a:cs typeface="Raleway SemiBold"/>
          <a:sym typeface="Raleway SemiBold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 SemiBold"/>
          <a:ea typeface="Raleway SemiBold"/>
          <a:cs typeface="Raleway SemiBold"/>
          <a:sym typeface="Raleway SemiBold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 SemiBold"/>
          <a:ea typeface="Raleway SemiBold"/>
          <a:cs typeface="Raleway SemiBold"/>
          <a:sym typeface="Raleway SemiBold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 SemiBold"/>
          <a:ea typeface="Raleway SemiBold"/>
          <a:cs typeface="Raleway SemiBold"/>
          <a:sym typeface="Raleway SemiBold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 SemiBold"/>
          <a:ea typeface="Raleway SemiBold"/>
          <a:cs typeface="Raleway SemiBold"/>
          <a:sym typeface="Raleway SemiBold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 SemiBold"/>
          <a:ea typeface="Raleway SemiBold"/>
          <a:cs typeface="Raleway SemiBold"/>
          <a:sym typeface="Raleway SemiBold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 SemiBold"/>
          <a:ea typeface="Raleway SemiBold"/>
          <a:cs typeface="Raleway SemiBold"/>
          <a:sym typeface="Raleway SemiBold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 SemiBold"/>
          <a:ea typeface="Raleway SemiBold"/>
          <a:cs typeface="Raleway SemiBold"/>
          <a:sym typeface="Raleway SemiBold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5"/>
              </a:buClr>
              <a:buFont typeface="Arial"/>
              <a:buNone/>
              <a:defRPr sz="3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1219201" y="2806700"/>
            <a:ext cx="21945601" cy="9445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58750" algn="l" rtl="0">
              <a:spcBef>
                <a:spcPts val="600"/>
              </a:spcBef>
              <a:buClr>
                <a:srgbClr val="727272"/>
              </a:buClr>
              <a:buFont typeface="Arial"/>
              <a:buChar char="●"/>
              <a:defRPr sz="1800" b="0" i="0" u="none" strike="noStrike" cap="none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58750" algn="l" rtl="0">
              <a:spcBef>
                <a:spcPts val="600"/>
              </a:spcBef>
              <a:buClr>
                <a:srgbClr val="727272"/>
              </a:buClr>
              <a:buFont typeface="Arial"/>
              <a:buChar char="●"/>
              <a:defRPr sz="1800" b="0" i="0" u="none" strike="noStrike" cap="none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58750" algn="l" rtl="0">
              <a:spcBef>
                <a:spcPts val="600"/>
              </a:spcBef>
              <a:buClr>
                <a:srgbClr val="727272"/>
              </a:buClr>
              <a:buFont typeface="Arial"/>
              <a:buChar char="●"/>
              <a:defRPr sz="1800" b="0" i="0" u="none" strike="noStrike" cap="none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58750" algn="l" rtl="0">
              <a:spcBef>
                <a:spcPts val="360"/>
              </a:spcBef>
              <a:buClr>
                <a:schemeClr val="dk1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defTabSz="1828800" hangingPunct="1"/>
            <a:endParaRPr lang="en-US" sz="1800" smtClean="0">
              <a:solidFill>
                <a:srgbClr val="3F3F3F"/>
              </a:solidFill>
              <a:ea typeface="Arial"/>
              <a:cs typeface="Arial"/>
              <a:sym typeface="Arial"/>
            </a:endParaRPr>
          </a:p>
          <a:p>
            <a:pPr marL="914400" lvl="1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1828800" lvl="2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743200" lvl="3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657600" lvl="4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0" lvl="5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5486400" lvl="6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6400800" lvl="7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315200" lvl="8" indent="0" algn="l" defTabSz="1828800" hangingPunct="1"/>
            <a:endParaRPr lang="en-US" sz="360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1" name="Shape 1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194978" y="12770703"/>
            <a:ext cx="767190" cy="766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02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5"/>
              </a:buClr>
              <a:buFont typeface="Arial"/>
              <a:buNone/>
              <a:defRPr sz="3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1219201" y="2806700"/>
            <a:ext cx="21945601" cy="9445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58750" algn="l" rtl="0">
              <a:spcBef>
                <a:spcPts val="600"/>
              </a:spcBef>
              <a:buClr>
                <a:srgbClr val="727272"/>
              </a:buClr>
              <a:buFont typeface="Arial"/>
              <a:buChar char="●"/>
              <a:defRPr sz="1800" b="0" i="0" u="none" strike="noStrike" cap="none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58750" algn="l" rtl="0">
              <a:spcBef>
                <a:spcPts val="600"/>
              </a:spcBef>
              <a:buClr>
                <a:srgbClr val="727272"/>
              </a:buClr>
              <a:buFont typeface="Arial"/>
              <a:buChar char="●"/>
              <a:defRPr sz="1800" b="0" i="0" u="none" strike="noStrike" cap="none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58750" algn="l" rtl="0">
              <a:spcBef>
                <a:spcPts val="600"/>
              </a:spcBef>
              <a:buClr>
                <a:srgbClr val="727272"/>
              </a:buClr>
              <a:buFont typeface="Arial"/>
              <a:buChar char="●"/>
              <a:defRPr sz="1800" b="0" i="0" u="none" strike="noStrike" cap="none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58750" algn="l" rtl="0">
              <a:spcBef>
                <a:spcPts val="360"/>
              </a:spcBef>
              <a:buClr>
                <a:schemeClr val="dk1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defTabSz="1828800" hangingPunct="1"/>
            <a:endParaRPr lang="en-US" sz="1800" smtClean="0">
              <a:solidFill>
                <a:srgbClr val="3F3F3F"/>
              </a:solidFill>
              <a:ea typeface="Arial"/>
              <a:cs typeface="Arial"/>
              <a:sym typeface="Arial"/>
            </a:endParaRPr>
          </a:p>
          <a:p>
            <a:pPr marL="914400" lvl="1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1828800" lvl="2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743200" lvl="3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657600" lvl="4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0" lvl="5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5486400" lvl="6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6400800" lvl="7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315200" lvl="8" indent="0" algn="l" defTabSz="1828800" hangingPunct="1"/>
            <a:endParaRPr lang="en-US" sz="360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1" name="Shape 1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194978" y="12770703"/>
            <a:ext cx="767190" cy="766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0593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5"/>
              </a:buClr>
              <a:buFont typeface="Arial"/>
              <a:buNone/>
              <a:defRPr sz="3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1219201" y="2806700"/>
            <a:ext cx="21945601" cy="9445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58750" algn="l" rtl="0">
              <a:spcBef>
                <a:spcPts val="600"/>
              </a:spcBef>
              <a:buClr>
                <a:srgbClr val="727272"/>
              </a:buClr>
              <a:buFont typeface="Arial"/>
              <a:buChar char="●"/>
              <a:defRPr sz="1800" b="0" i="0" u="none" strike="noStrike" cap="none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58750" algn="l" rtl="0">
              <a:spcBef>
                <a:spcPts val="600"/>
              </a:spcBef>
              <a:buClr>
                <a:srgbClr val="727272"/>
              </a:buClr>
              <a:buFont typeface="Arial"/>
              <a:buChar char="●"/>
              <a:defRPr sz="1800" b="0" i="0" u="none" strike="noStrike" cap="none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58750" algn="l" rtl="0">
              <a:spcBef>
                <a:spcPts val="600"/>
              </a:spcBef>
              <a:buClr>
                <a:srgbClr val="727272"/>
              </a:buClr>
              <a:buFont typeface="Arial"/>
              <a:buChar char="●"/>
              <a:defRPr sz="1800" b="0" i="0" u="none" strike="noStrike" cap="none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58750" algn="l" rtl="0">
              <a:spcBef>
                <a:spcPts val="360"/>
              </a:spcBef>
              <a:buClr>
                <a:schemeClr val="dk1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defTabSz="1828800" hangingPunct="1"/>
            <a:endParaRPr lang="en-US" sz="1800" smtClean="0">
              <a:solidFill>
                <a:srgbClr val="3F3F3F"/>
              </a:solidFill>
              <a:ea typeface="Arial"/>
              <a:cs typeface="Arial"/>
              <a:sym typeface="Arial"/>
            </a:endParaRPr>
          </a:p>
          <a:p>
            <a:pPr marL="914400" lvl="1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1828800" lvl="2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743200" lvl="3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657600" lvl="4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0" lvl="5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5486400" lvl="6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6400800" lvl="7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315200" lvl="8" indent="0" algn="l" defTabSz="1828800" hangingPunct="1"/>
            <a:endParaRPr lang="en-US" sz="360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1" name="Shape 1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194978" y="12770703"/>
            <a:ext cx="767190" cy="766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9681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9954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219201" y="549274"/>
            <a:ext cx="21945601" cy="145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5"/>
              </a:buClr>
              <a:buFont typeface="Arial"/>
              <a:buNone/>
              <a:defRPr sz="3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1219201" y="2806700"/>
            <a:ext cx="21945601" cy="9445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58750" algn="l" rtl="0">
              <a:spcBef>
                <a:spcPts val="600"/>
              </a:spcBef>
              <a:buClr>
                <a:srgbClr val="727272"/>
              </a:buClr>
              <a:buFont typeface="Arial"/>
              <a:buChar char="●"/>
              <a:defRPr sz="1800" b="0" i="0" u="none" strike="noStrike" cap="none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58750" algn="l" rtl="0">
              <a:spcBef>
                <a:spcPts val="600"/>
              </a:spcBef>
              <a:buClr>
                <a:srgbClr val="727272"/>
              </a:buClr>
              <a:buFont typeface="Arial"/>
              <a:buChar char="●"/>
              <a:defRPr sz="1800" b="0" i="0" u="none" strike="noStrike" cap="none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58750" algn="l" rtl="0">
              <a:spcBef>
                <a:spcPts val="600"/>
              </a:spcBef>
              <a:buClr>
                <a:srgbClr val="727272"/>
              </a:buClr>
              <a:buFont typeface="Arial"/>
              <a:buChar char="●"/>
              <a:defRPr sz="1800" b="0" i="0" u="none" strike="noStrike" cap="none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58750" algn="l" rtl="0">
              <a:spcBef>
                <a:spcPts val="360"/>
              </a:spcBef>
              <a:buClr>
                <a:schemeClr val="dk1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20853199" y="12907738"/>
            <a:ext cx="2311602" cy="603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defTabSz="1828800" hangingPunct="1"/>
            <a:endParaRPr lang="en-US" sz="1800" smtClean="0">
              <a:solidFill>
                <a:srgbClr val="3F3F3F"/>
              </a:solidFill>
              <a:ea typeface="Arial"/>
              <a:cs typeface="Arial"/>
              <a:sym typeface="Arial"/>
            </a:endParaRPr>
          </a:p>
          <a:p>
            <a:pPr marL="914400" lvl="1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1828800" lvl="2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743200" lvl="3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657600" lvl="4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0" lvl="5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5486400" lvl="6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6400800" lvl="7" indent="0" algn="l" defTabSz="1828800" hangingPunct="1"/>
            <a:endParaRPr lang="en-US" sz="360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315200" lvl="8" indent="0" algn="l" defTabSz="1828800" hangingPunct="1"/>
            <a:endParaRPr lang="en-US" sz="360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1" name="Shape 1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194978" y="12770703"/>
            <a:ext cx="767190" cy="766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8323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erialviolet.org/2014/04/29/revocationagain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Relationship Id="rId4" Type="http://schemas.openxmlformats.org/officeDocument/2006/relationships/hyperlink" Target="https://www.igvita.com/2013/12/16/optimizing-nginx-tls-time-to-first-byt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example.net/pkp-report" TargetMode="Externa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igvit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ctrTitle"/>
          </p:nvPr>
        </p:nvSpPr>
        <p:spPr>
          <a:xfrm>
            <a:off x="1148152" y="5383429"/>
            <a:ext cx="22087696" cy="42593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14095">
              <a:defRPr sz="11264"/>
            </a:pPr>
            <a:r>
              <a:t>Debugging</a:t>
            </a:r>
          </a:p>
          <a:p>
            <a:pPr defTabSz="514095">
              <a:defRPr sz="11264"/>
            </a:pPr>
            <a:r>
              <a:t>Front-end Performance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ubTitle" sz="quarter" idx="1"/>
          </p:nvPr>
        </p:nvSpPr>
        <p:spPr>
          <a:xfrm>
            <a:off x="1227836" y="11615340"/>
            <a:ext cx="21928328" cy="150779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defRPr sz="4000"/>
            </a:pPr>
            <a:r>
              <a:t>Tim Kadlec (@tkadlec) &amp; Pat Meenan (@patmeenan)</a:t>
            </a:r>
          </a:p>
          <a:p>
            <a:pPr>
              <a:defRPr sz="3000"/>
            </a:pPr>
            <a:r>
              <a:t>June 20-21, 2016 at Velocity Conference (#velocityconf)</a:t>
            </a:r>
          </a:p>
        </p:txBody>
      </p:sp>
      <p:pic>
        <p:nvPicPr>
          <p:cNvPr id="206" name="noun_10203_cc.png"/>
          <p:cNvPicPr>
            <a:picLocks noChangeAspect="1"/>
          </p:cNvPicPr>
          <p:nvPr/>
        </p:nvPicPr>
        <p:blipFill>
          <a:blip r:embed="rId2">
            <a:extLst/>
          </a:blip>
          <a:srcRect l="8288" t="17029" r="8288" b="32034"/>
          <a:stretch>
            <a:fillRect/>
          </a:stretch>
        </p:blipFill>
        <p:spPr>
          <a:xfrm>
            <a:off x="8483798" y="557686"/>
            <a:ext cx="7416305" cy="4528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547" y="4682358"/>
            <a:ext cx="18196504" cy="219140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9680028" y="6211614"/>
            <a:ext cx="220717" cy="4004441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125258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4777" y="2076051"/>
            <a:ext cx="13995398" cy="102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764474" y="391450"/>
            <a:ext cx="21787200" cy="1455000"/>
          </a:xfrm>
          <a:prstGeom prst="rect">
            <a:avLst/>
          </a:prstGeom>
        </p:spPr>
        <p:txBody>
          <a:bodyPr lIns="182850" tIns="182850" rIns="182850" bIns="182850" anchor="b" anchorCtr="0">
            <a:noAutofit/>
          </a:bodyPr>
          <a:lstStyle/>
          <a:p>
            <a:r>
              <a:rPr lang="en-US" sz="80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TLS handshake 101</a:t>
            </a:r>
          </a:p>
        </p:txBody>
      </p:sp>
      <p:cxnSp>
        <p:nvCxnSpPr>
          <p:cNvPr id="300" name="Shape 300"/>
          <p:cNvCxnSpPr/>
          <p:nvPr/>
        </p:nvCxnSpPr>
        <p:spPr>
          <a:xfrm rot="10800000">
            <a:off x="15370274" y="5395274"/>
            <a:ext cx="2057400" cy="0"/>
          </a:xfrm>
          <a:prstGeom prst="straightConnector1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301" name="Shape 301"/>
          <p:cNvSpPr/>
          <p:nvPr/>
        </p:nvSpPr>
        <p:spPr>
          <a:xfrm>
            <a:off x="17021177" y="4484174"/>
            <a:ext cx="6680398" cy="1822200"/>
          </a:xfrm>
          <a:prstGeom prst="roundRect">
            <a:avLst>
              <a:gd name="adj" fmla="val 16667"/>
            </a:avLst>
          </a:prstGeom>
          <a:solidFill>
            <a:srgbClr val="4285F4"/>
          </a:solidFill>
          <a:ln>
            <a:noFill/>
          </a:ln>
        </p:spPr>
        <p:txBody>
          <a:bodyPr lIns="182850" tIns="182850" rIns="182850" bIns="182850" anchor="ctr" anchorCtr="0">
            <a:noAutofit/>
          </a:bodyPr>
          <a:lstStyle/>
          <a:p>
            <a:pPr defTabSz="1828800" hangingPunct="1"/>
            <a:r>
              <a:rPr lang="en-US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Certificate verification</a:t>
            </a:r>
          </a:p>
          <a:p>
            <a:pPr defTabSz="1828800" hangingPunct="1"/>
            <a:r>
              <a:rPr lang="en-US" i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(asymmetric crypto)</a:t>
            </a:r>
          </a:p>
        </p:txBody>
      </p:sp>
      <p:cxnSp>
        <p:nvCxnSpPr>
          <p:cNvPr id="302" name="Shape 302"/>
          <p:cNvCxnSpPr/>
          <p:nvPr/>
        </p:nvCxnSpPr>
        <p:spPr>
          <a:xfrm rot="10800000">
            <a:off x="15243277" y="8178800"/>
            <a:ext cx="2209798" cy="0"/>
          </a:xfrm>
          <a:prstGeom prst="straightConnector1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303" name="Shape 303"/>
          <p:cNvSpPr/>
          <p:nvPr/>
        </p:nvSpPr>
        <p:spPr>
          <a:xfrm>
            <a:off x="17046577" y="7267700"/>
            <a:ext cx="6680398" cy="1822200"/>
          </a:xfrm>
          <a:prstGeom prst="roundRect">
            <a:avLst>
              <a:gd name="adj" fmla="val 16667"/>
            </a:avLst>
          </a:prstGeom>
          <a:solidFill>
            <a:srgbClr val="4285F4"/>
          </a:solidFill>
          <a:ln>
            <a:noFill/>
          </a:ln>
        </p:spPr>
        <p:txBody>
          <a:bodyPr lIns="182850" tIns="182850" rIns="182850" bIns="182850" anchor="ctr" anchorCtr="0">
            <a:noAutofit/>
          </a:bodyPr>
          <a:lstStyle/>
          <a:p>
            <a:pPr defTabSz="1828800" hangingPunct="1"/>
            <a:r>
              <a:rPr lang="en-US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Symmetric key negotiation</a:t>
            </a:r>
          </a:p>
        </p:txBody>
      </p:sp>
      <p:grpSp>
        <p:nvGrpSpPr>
          <p:cNvPr id="304" name="Shape 304"/>
          <p:cNvGrpSpPr/>
          <p:nvPr/>
        </p:nvGrpSpPr>
        <p:grpSpPr>
          <a:xfrm>
            <a:off x="434977" y="5003800"/>
            <a:ext cx="11836598" cy="7869518"/>
            <a:chOff x="215900" y="2501900"/>
            <a:chExt cx="5918299" cy="3934759"/>
          </a:xfrm>
        </p:grpSpPr>
        <p:sp>
          <p:nvSpPr>
            <p:cNvPr id="305" name="Shape 305"/>
            <p:cNvSpPr/>
            <p:nvPr/>
          </p:nvSpPr>
          <p:spPr>
            <a:xfrm>
              <a:off x="3327400" y="5709850"/>
              <a:ext cx="2806799" cy="726809"/>
            </a:xfrm>
            <a:prstGeom prst="roundRect">
              <a:avLst>
                <a:gd name="adj" fmla="val 16667"/>
              </a:avLst>
            </a:prstGeom>
            <a:solidFill>
              <a:srgbClr val="008A35"/>
            </a:solidFill>
            <a:ln>
              <a:noFill/>
            </a:ln>
          </p:spPr>
          <p:txBody>
            <a:bodyPr lIns="182850" tIns="182850" rIns="182850" bIns="182850" anchor="ctr" anchorCtr="0">
              <a:noAutofit/>
            </a:bodyPr>
            <a:lstStyle/>
            <a:p>
              <a:pPr defTabSz="1828800" hangingPunct="1"/>
              <a:r>
                <a:rPr lang="en-US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encrypted app data</a:t>
              </a:r>
            </a:p>
          </p:txBody>
        </p:sp>
        <p:cxnSp>
          <p:nvCxnSpPr>
            <p:cNvPr id="306" name="Shape 306"/>
            <p:cNvCxnSpPr/>
            <p:nvPr/>
          </p:nvCxnSpPr>
          <p:spPr>
            <a:xfrm rot="10800000">
              <a:off x="4667250" y="5211537"/>
              <a:ext cx="0" cy="498299"/>
            </a:xfrm>
            <a:prstGeom prst="straightConnector1">
              <a:avLst/>
            </a:prstGeom>
            <a:noFill/>
            <a:ln w="38100" cap="flat" cmpd="sng">
              <a:solidFill>
                <a:srgbClr val="008A35"/>
              </a:solidFill>
              <a:prstDash val="solid"/>
              <a:round/>
              <a:headEnd type="none" w="lg" len="lg"/>
              <a:tailEnd type="oval" w="lg" len="lg"/>
            </a:ln>
          </p:spPr>
        </p:cxnSp>
        <p:sp>
          <p:nvSpPr>
            <p:cNvPr id="307" name="Shape 307"/>
            <p:cNvSpPr/>
            <p:nvPr/>
          </p:nvSpPr>
          <p:spPr>
            <a:xfrm>
              <a:off x="215900" y="3118650"/>
              <a:ext cx="1104899" cy="620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182850" tIns="182850" rIns="182850" bIns="182850" anchor="ctr" anchorCtr="0">
              <a:noAutofit/>
            </a:bodyPr>
            <a:lstStyle/>
            <a:p>
              <a:pPr defTabSz="1828800" hangingPunct="1"/>
              <a:r>
                <a:rPr lang="en-US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 RTTs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1432975" y="2501900"/>
              <a:ext cx="421200" cy="2527200"/>
            </a:xfrm>
            <a:prstGeom prst="leftBrace">
              <a:avLst>
                <a:gd name="adj1" fmla="val 8333"/>
                <a:gd name="adj2" fmla="val 35679"/>
              </a:avLst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2850" tIns="182850" rIns="182850" bIns="182850" anchor="ctr" anchorCtr="0">
              <a:noAutofit/>
            </a:bodyPr>
            <a:lstStyle/>
            <a:p>
              <a:pPr algn="l" defTabSz="1828800" hangingPunct="1"/>
              <a:endParaRPr sz="28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08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9593" y="5452515"/>
            <a:ext cx="17287876" cy="25677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RTT </a:t>
            </a:r>
            <a:r>
              <a:rPr lang="en-US" dirty="0" err="1" smtClean="0"/>
              <a:t>HandSHAKE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04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 idx="4294967295"/>
          </p:nvPr>
        </p:nvSpPr>
        <p:spPr>
          <a:xfrm>
            <a:off x="764474" y="543850"/>
            <a:ext cx="21787200" cy="1455000"/>
          </a:xfrm>
          <a:prstGeom prst="rect">
            <a:avLst/>
          </a:prstGeom>
        </p:spPr>
        <p:txBody>
          <a:bodyPr lIns="182850" tIns="182850" rIns="182850" bIns="182850" anchor="b" anchorCtr="0">
            <a:noAutofit/>
          </a:bodyPr>
          <a:lstStyle/>
          <a:p>
            <a:pPr rtl="0"/>
            <a:r>
              <a:rPr lang="en-US" sz="80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TLS resumption 101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677" y="2545651"/>
            <a:ext cx="13208698" cy="72473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Shape 258"/>
          <p:cNvGrpSpPr/>
          <p:nvPr/>
        </p:nvGrpSpPr>
        <p:grpSpPr>
          <a:xfrm>
            <a:off x="13084074" y="4114800"/>
            <a:ext cx="10083600" cy="2636200"/>
            <a:chOff x="6540449" y="2321300"/>
            <a:chExt cx="5041800" cy="978000"/>
          </a:xfrm>
        </p:grpSpPr>
        <p:sp>
          <p:nvSpPr>
            <p:cNvPr id="259" name="Shape 259"/>
            <p:cNvSpPr/>
            <p:nvPr/>
          </p:nvSpPr>
          <p:spPr>
            <a:xfrm>
              <a:off x="7366050" y="2321300"/>
              <a:ext cx="4216200" cy="978000"/>
            </a:xfrm>
            <a:prstGeom prst="roundRect">
              <a:avLst>
                <a:gd name="adj" fmla="val 16667"/>
              </a:avLst>
            </a:prstGeom>
            <a:solidFill>
              <a:srgbClr val="008A35"/>
            </a:solidFill>
            <a:ln>
              <a:noFill/>
            </a:ln>
          </p:spPr>
          <p:txBody>
            <a:bodyPr lIns="182850" tIns="182850" rIns="182850" bIns="182850" anchor="ctr" anchorCtr="0">
              <a:no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Re-use negotiated parameters for the symmetric cipher</a:t>
              </a:r>
            </a:p>
          </p:txBody>
        </p:sp>
        <p:cxnSp>
          <p:nvCxnSpPr>
            <p:cNvPr id="260" name="Shape 260"/>
            <p:cNvCxnSpPr/>
            <p:nvPr/>
          </p:nvCxnSpPr>
          <p:spPr>
            <a:xfrm rot="10800000">
              <a:off x="6540449" y="2810300"/>
              <a:ext cx="825600" cy="0"/>
            </a:xfrm>
            <a:prstGeom prst="straightConnector1">
              <a:avLst/>
            </a:prstGeom>
            <a:noFill/>
            <a:ln w="38100" cap="flat" cmpd="sng">
              <a:solidFill>
                <a:srgbClr val="008A35"/>
              </a:solidFill>
              <a:prstDash val="solid"/>
              <a:round/>
              <a:headEnd type="none" w="lg" len="lg"/>
              <a:tailEnd type="oval" w="lg" len="lg"/>
            </a:ln>
          </p:spPr>
        </p:cxnSp>
      </p:grpSp>
      <p:sp>
        <p:nvSpPr>
          <p:cNvPr id="261" name="Shape 261"/>
          <p:cNvSpPr txBox="1"/>
          <p:nvPr/>
        </p:nvSpPr>
        <p:spPr>
          <a:xfrm>
            <a:off x="1425576" y="10312401"/>
            <a:ext cx="21082200" cy="2082598"/>
          </a:xfrm>
          <a:prstGeom prst="rect">
            <a:avLst/>
          </a:prstGeom>
          <a:noFill/>
          <a:ln>
            <a:noFill/>
          </a:ln>
        </p:spPr>
        <p:txBody>
          <a:bodyPr lIns="182850" tIns="182850" rIns="182850" bIns="182850" anchor="t" anchorCtr="0">
            <a:noAutofit/>
          </a:bodyPr>
          <a:lstStyle/>
          <a:p>
            <a:pPr marL="914400" indent="-711200" algn="l">
              <a:buSzPct val="100000"/>
              <a:buFont typeface="Roboto"/>
              <a:buChar char="●"/>
            </a:pPr>
            <a:r>
              <a:rPr lang="en-US" sz="40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Eliminates asymmetric crypto on the server via reuse of previously used parameters</a:t>
            </a:r>
          </a:p>
          <a:p>
            <a:pPr marL="914400" indent="-711200" algn="l">
              <a:buSzPct val="100000"/>
              <a:buFont typeface="Roboto"/>
              <a:buChar char="●"/>
            </a:pPr>
            <a:r>
              <a:rPr lang="en-US" sz="40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Eliminates full roundtrip, allowing 1-RTT connection establishment</a:t>
            </a:r>
          </a:p>
        </p:txBody>
      </p:sp>
    </p:spTree>
    <p:extLst>
      <p:ext uri="{BB962C8B-B14F-4D97-AF65-F5344CB8AC3E}">
        <p14:creationId xmlns:p14="http://schemas.microsoft.com/office/powerpoint/2010/main" val="26491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 idx="4294967295"/>
          </p:nvPr>
        </p:nvSpPr>
        <p:spPr>
          <a:xfrm>
            <a:off x="764474" y="543850"/>
            <a:ext cx="21787200" cy="1455000"/>
          </a:xfrm>
          <a:prstGeom prst="rect">
            <a:avLst/>
          </a:prstGeom>
        </p:spPr>
        <p:txBody>
          <a:bodyPr lIns="182850" tIns="182850" rIns="182850" bIns="182850" anchor="b" anchorCtr="0">
            <a:noAutofit/>
          </a:bodyPr>
          <a:lstStyle/>
          <a:p>
            <a:pPr rtl="0"/>
            <a:r>
              <a:rPr lang="en-US" sz="80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TLS resumption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4294967295"/>
          </p:nvPr>
        </p:nvSpPr>
        <p:spPr>
          <a:xfrm>
            <a:off x="1603377" y="2291650"/>
            <a:ext cx="14917798" cy="9583800"/>
          </a:xfrm>
          <a:prstGeom prst="rect">
            <a:avLst/>
          </a:prstGeom>
        </p:spPr>
        <p:txBody>
          <a:bodyPr lIns="182850" tIns="182850" rIns="182850" bIns="182850" anchor="t" anchorCtr="0"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Session identifiers</a:t>
            </a:r>
          </a:p>
          <a:p>
            <a:pPr marL="914400" indent="-762000" rtl="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-US" sz="4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Server assigns session ID</a:t>
            </a:r>
          </a:p>
          <a:p>
            <a:pPr marL="914400" indent="-762000" rtl="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-US" sz="4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Server caches parameters</a:t>
            </a:r>
          </a:p>
          <a:p>
            <a:pPr marL="914400" indent="-762000" rtl="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-US" sz="4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Client sends session ID</a:t>
            </a:r>
          </a:p>
          <a:p>
            <a:pPr marL="914400" indent="-762000" rtl="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-US" sz="4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Session is “resumed”</a:t>
            </a:r>
          </a:p>
          <a:p>
            <a:pPr marL="0" indent="0" rtl="0">
              <a:spcBef>
                <a:spcPts val="0"/>
              </a:spcBef>
              <a:buNone/>
            </a:pPr>
            <a:endParaRPr sz="4800" b="1" dirty="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 rtl="0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Session tickets</a:t>
            </a:r>
          </a:p>
          <a:p>
            <a:pPr marL="914400" indent="-762000" rtl="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-US" sz="4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Server encrypts parameters</a:t>
            </a:r>
          </a:p>
          <a:p>
            <a:pPr marL="914400" indent="-762000" rtl="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-US" sz="4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Server sets opaque ticket</a:t>
            </a:r>
          </a:p>
          <a:p>
            <a:pPr marL="914400" indent="-762000" rtl="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-US" sz="4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Client sends opaque ticket</a:t>
            </a:r>
          </a:p>
          <a:p>
            <a:pPr marL="914400" indent="-762000" rtl="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-US" sz="4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Server decrypts ticket and resumes session</a:t>
            </a:r>
          </a:p>
        </p:txBody>
      </p:sp>
      <p:cxnSp>
        <p:nvCxnSpPr>
          <p:cNvPr id="268" name="Shape 268"/>
          <p:cNvCxnSpPr/>
          <p:nvPr/>
        </p:nvCxnSpPr>
        <p:spPr>
          <a:xfrm rot="10800000">
            <a:off x="10442677" y="3019150"/>
            <a:ext cx="419099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269" name="Shape 269"/>
          <p:cNvCxnSpPr/>
          <p:nvPr/>
        </p:nvCxnSpPr>
        <p:spPr>
          <a:xfrm rot="10800000">
            <a:off x="10442677" y="8159374"/>
            <a:ext cx="4190998" cy="0"/>
          </a:xfrm>
          <a:prstGeom prst="straightConnector1">
            <a:avLst/>
          </a:prstGeom>
          <a:noFill/>
          <a:ln w="38100" cap="flat" cmpd="sng">
            <a:solidFill>
              <a:srgbClr val="008A35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270" name="Shape 270"/>
          <p:cNvSpPr/>
          <p:nvPr/>
        </p:nvSpPr>
        <p:spPr>
          <a:xfrm>
            <a:off x="13744577" y="2291650"/>
            <a:ext cx="7594798" cy="1455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182850" tIns="182850" rIns="182850" bIns="182850" anchor="ctr" anchorCtr="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Shared state is on the server</a:t>
            </a:r>
          </a:p>
        </p:txBody>
      </p:sp>
      <p:sp>
        <p:nvSpPr>
          <p:cNvPr id="271" name="Shape 271"/>
          <p:cNvSpPr/>
          <p:nvPr/>
        </p:nvSpPr>
        <p:spPr>
          <a:xfrm>
            <a:off x="13744577" y="7431874"/>
            <a:ext cx="7594798" cy="1455000"/>
          </a:xfrm>
          <a:prstGeom prst="roundRect">
            <a:avLst>
              <a:gd name="adj" fmla="val 16667"/>
            </a:avLst>
          </a:prstGeom>
          <a:solidFill>
            <a:srgbClr val="008A35"/>
          </a:solidFill>
          <a:ln>
            <a:noFill/>
          </a:ln>
        </p:spPr>
        <p:txBody>
          <a:bodyPr lIns="182850" tIns="182850" rIns="182850" bIns="182850" anchor="ctr" anchorCtr="0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Shared state is on the client</a:t>
            </a:r>
          </a:p>
        </p:txBody>
      </p:sp>
    </p:spTree>
    <p:extLst>
      <p:ext uri="{BB962C8B-B14F-4D97-AF65-F5344CB8AC3E}">
        <p14:creationId xmlns:p14="http://schemas.microsoft.com/office/powerpoint/2010/main" val="4236265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subTitle" idx="4294967295"/>
          </p:nvPr>
        </p:nvSpPr>
        <p:spPr>
          <a:xfrm>
            <a:off x="1329427" y="558800"/>
            <a:ext cx="22168798" cy="11254800"/>
          </a:xfrm>
          <a:prstGeom prst="rect">
            <a:avLst/>
          </a:prstGeom>
        </p:spPr>
        <p:txBody>
          <a:bodyPr lIns="182850" tIns="182850" rIns="182850" bIns="18285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0" b="1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few things to think about…</a:t>
            </a:r>
            <a:br>
              <a:rPr lang="en-US" sz="8000" b="1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lang="en-US" sz="8000" b="1">
              <a:solidFill>
                <a:srgbClr val="F3F3F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indent="-8128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rabicPeriod"/>
            </a:pPr>
            <a:r>
              <a:rPr lang="en-US" sz="56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Session identifiers</a:t>
            </a:r>
          </a:p>
          <a:p>
            <a:pPr marL="1828800" lvl="1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lphaLcPeriod"/>
            </a:pPr>
            <a:r>
              <a:rPr lang="en-US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Require a shared cache between servers for best results</a:t>
            </a:r>
          </a:p>
          <a:p>
            <a:pPr marL="1828800" lvl="1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lphaLcPeriod"/>
            </a:pPr>
            <a:r>
              <a:rPr lang="en-US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Sessions must be expired and rotated in a secure manner</a:t>
            </a:r>
          </a:p>
          <a:p>
            <a:pPr marL="0" indent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indent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indent="-8128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rabicPeriod"/>
            </a:pPr>
            <a:r>
              <a:rPr lang="en-US" sz="56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Session tickets</a:t>
            </a:r>
          </a:p>
          <a:p>
            <a:pPr marL="1828800" lvl="1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lphaLcPeriod"/>
            </a:pPr>
            <a:r>
              <a:rPr lang="en-US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Require a shared ticket encryption key</a:t>
            </a:r>
          </a:p>
          <a:p>
            <a:pPr marL="1828800" lvl="1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lphaLcPeriod"/>
            </a:pPr>
            <a:r>
              <a:rPr lang="en-US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Shared encryption key must be rotated in a secure manner</a:t>
            </a:r>
          </a:p>
          <a:p>
            <a:pPr marL="0" indent="0">
              <a:spcBef>
                <a:spcPts val="0"/>
              </a:spcBef>
              <a:buNone/>
            </a:pP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indent="-81280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AutoNum type="arabicPeriod"/>
            </a:pPr>
            <a:r>
              <a:rPr lang="en-US" sz="56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Perfect Forward Secrecy (PFS)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sz="4800" i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“Session ticket keys have to be distributed to all the frontend machines, without being written to any kind of persistent storage, and frequently rotated.”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2263776" y="12725401"/>
            <a:ext cx="17373600" cy="812998"/>
          </a:xfrm>
          <a:prstGeom prst="rect">
            <a:avLst/>
          </a:prstGeom>
          <a:noFill/>
          <a:ln>
            <a:noFill/>
          </a:ln>
        </p:spPr>
        <p:txBody>
          <a:bodyPr lIns="182850" tIns="182850" rIns="182850" bIns="182850" anchor="ctr" anchorCtr="0">
            <a:noAutofit/>
          </a:bodyPr>
          <a:lstStyle/>
          <a:p>
            <a:pPr algn="l" defTabSz="1828800" hangingPunct="1"/>
            <a:r>
              <a:rPr lang="en-US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https://www.imperialviolet.org/2011/11/22/forwardsecret.html</a:t>
            </a:r>
          </a:p>
        </p:txBody>
      </p:sp>
    </p:spTree>
    <p:extLst>
      <p:ext uri="{BB962C8B-B14F-4D97-AF65-F5344CB8AC3E}">
        <p14:creationId xmlns:p14="http://schemas.microsoft.com/office/powerpoint/2010/main" val="3526597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4294967295"/>
          </p:nvPr>
        </p:nvSpPr>
        <p:spPr>
          <a:xfrm>
            <a:off x="13366627" y="3561801"/>
            <a:ext cx="10709398" cy="5421598"/>
          </a:xfrm>
          <a:prstGeom prst="rect">
            <a:avLst/>
          </a:prstGeom>
        </p:spPr>
        <p:txBody>
          <a:bodyPr lIns="182850" tIns="182850" rIns="182850" bIns="18285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i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CDNs are not just for static content. </a:t>
            </a:r>
            <a:br>
              <a:rPr lang="en-US" sz="4800" b="1" i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4800" i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4800" i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4800" i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Edge termination can significantly reduce TCP </a:t>
            </a:r>
            <a:r>
              <a:rPr lang="en-US" sz="4800" b="1" i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en-US" sz="4800" i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TLS handshake costs!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title" idx="4294967295"/>
          </p:nvPr>
        </p:nvSpPr>
        <p:spPr>
          <a:xfrm>
            <a:off x="921475" y="391450"/>
            <a:ext cx="21325198" cy="1455000"/>
          </a:xfrm>
          <a:prstGeom prst="rect">
            <a:avLst/>
          </a:prstGeom>
        </p:spPr>
        <p:txBody>
          <a:bodyPr lIns="182850" tIns="182850" rIns="182850" bIns="182850" anchor="b" anchorCtr="0">
            <a:noAutofit/>
          </a:bodyPr>
          <a:lstStyle/>
          <a:p>
            <a:r>
              <a:rPr lang="en-US" sz="80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Terminate TLS at the CDN edge...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077" y="2083201"/>
            <a:ext cx="12041498" cy="7560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Shape 316"/>
          <p:cNvCxnSpPr/>
          <p:nvPr/>
        </p:nvCxnSpPr>
        <p:spPr>
          <a:xfrm>
            <a:off x="2416177" y="11353800"/>
            <a:ext cx="3022798" cy="0"/>
          </a:xfrm>
          <a:prstGeom prst="straightConnector1">
            <a:avLst/>
          </a:prstGeom>
          <a:noFill/>
          <a:ln w="38100" cap="flat" cmpd="sng">
            <a:solidFill>
              <a:srgbClr val="0F9D58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317" name="Shape 317"/>
          <p:cNvSpPr txBox="1"/>
          <p:nvPr/>
        </p:nvSpPr>
        <p:spPr>
          <a:xfrm>
            <a:off x="6105776" y="9805500"/>
            <a:ext cx="3987600" cy="937200"/>
          </a:xfrm>
          <a:prstGeom prst="rect">
            <a:avLst/>
          </a:prstGeom>
          <a:noFill/>
          <a:ln>
            <a:noFill/>
          </a:ln>
        </p:spPr>
        <p:txBody>
          <a:bodyPr lIns="182850" tIns="182850" rIns="182850" bIns="182850" anchor="t" anchorCtr="0">
            <a:noAutofit/>
          </a:bodyPr>
          <a:lstStyle/>
          <a:p>
            <a:pPr algn="l" defTabSz="1828800" hangingPunct="1"/>
            <a:r>
              <a:rPr lang="en-US" sz="4000" b="1">
                <a:solidFill>
                  <a:srgbClr val="F44A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RTT with origin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1958977" y="11641550"/>
            <a:ext cx="5245198" cy="937200"/>
          </a:xfrm>
          <a:prstGeom prst="rect">
            <a:avLst/>
          </a:prstGeom>
          <a:noFill/>
          <a:ln>
            <a:noFill/>
          </a:ln>
        </p:spPr>
        <p:txBody>
          <a:bodyPr lIns="182850" tIns="182850" rIns="182850" bIns="182850" anchor="t" anchorCtr="0">
            <a:noAutofit/>
          </a:bodyPr>
          <a:lstStyle/>
          <a:p>
            <a:pPr algn="l" defTabSz="1828800" hangingPunct="1"/>
            <a:r>
              <a:rPr lang="en-US" sz="4000" b="1">
                <a:solidFill>
                  <a:srgbClr val="0E9D5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RTT with CDN edge</a:t>
            </a:r>
          </a:p>
        </p:txBody>
      </p:sp>
      <p:cxnSp>
        <p:nvCxnSpPr>
          <p:cNvPr id="319" name="Shape 319"/>
          <p:cNvCxnSpPr/>
          <p:nvPr/>
        </p:nvCxnSpPr>
        <p:spPr>
          <a:xfrm>
            <a:off x="2263776" y="9398001"/>
            <a:ext cx="0" cy="2133598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320" name="Shape 320"/>
          <p:cNvCxnSpPr/>
          <p:nvPr/>
        </p:nvCxnSpPr>
        <p:spPr>
          <a:xfrm>
            <a:off x="5426176" y="9398001"/>
            <a:ext cx="0" cy="2133598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321" name="Shape 321"/>
          <p:cNvCxnSpPr/>
          <p:nvPr/>
        </p:nvCxnSpPr>
        <p:spPr>
          <a:xfrm>
            <a:off x="11077776" y="8229600"/>
            <a:ext cx="0" cy="32766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322" name="Shape 322"/>
          <p:cNvCxnSpPr/>
          <p:nvPr/>
        </p:nvCxnSpPr>
        <p:spPr>
          <a:xfrm>
            <a:off x="2416176" y="10642600"/>
            <a:ext cx="86616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323" name="Shape 323"/>
          <p:cNvSpPr txBox="1"/>
          <p:nvPr/>
        </p:nvSpPr>
        <p:spPr>
          <a:xfrm>
            <a:off x="13366627" y="9714401"/>
            <a:ext cx="10385998" cy="2618398"/>
          </a:xfrm>
          <a:prstGeom prst="rect">
            <a:avLst/>
          </a:prstGeom>
          <a:noFill/>
          <a:ln>
            <a:noFill/>
          </a:ln>
        </p:spPr>
        <p:txBody>
          <a:bodyPr lIns="182850" tIns="182850" rIns="182850" bIns="182850" anchor="t" anchorCtr="0">
            <a:noAutofit/>
          </a:bodyPr>
          <a:lstStyle/>
          <a:p>
            <a:pPr algn="l" defTabSz="1828800" hangingPunct="1"/>
            <a:r>
              <a:rPr lang="en-US" sz="40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*Before you hand over the keys to your kingdom, make your your CDN has their TLS stack optimized! You may be surprised...</a:t>
            </a:r>
          </a:p>
        </p:txBody>
      </p:sp>
    </p:spTree>
    <p:extLst>
      <p:ext uri="{BB962C8B-B14F-4D97-AF65-F5344CB8AC3E}">
        <p14:creationId xmlns:p14="http://schemas.microsoft.com/office/powerpoint/2010/main" val="12426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917259" y="549274"/>
            <a:ext cx="21939598" cy="1455000"/>
          </a:xfrm>
          <a:prstGeom prst="rect">
            <a:avLst/>
          </a:prstGeom>
        </p:spPr>
        <p:txBody>
          <a:bodyPr lIns="182850" tIns="182850" rIns="182850" bIns="182850" anchor="b" anchorCtr="0">
            <a:noAutofit/>
          </a:bodyPr>
          <a:lstStyle/>
          <a:p>
            <a:r>
              <a:rPr lang="en-US" sz="80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Online Certificate Status Protocol (OCSP)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1146777" y="7800000"/>
            <a:ext cx="21939598" cy="4341000"/>
          </a:xfrm>
          <a:prstGeom prst="rect">
            <a:avLst/>
          </a:prstGeom>
          <a:noFill/>
          <a:ln>
            <a:noFill/>
          </a:ln>
        </p:spPr>
        <p:txBody>
          <a:bodyPr lIns="182850" tIns="182850" rIns="182850" bIns="182850" anchor="t" anchorCtr="0">
            <a:noAutofit/>
          </a:bodyPr>
          <a:lstStyle/>
          <a:p>
            <a:pPr algn="l" defTabSz="1828800" hangingPunct="1">
              <a:lnSpc>
                <a:spcPct val="115000"/>
              </a:lnSpc>
            </a:pPr>
            <a:r>
              <a:rPr lang="en-US" sz="48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Stop the world and query the OCSP server</a:t>
            </a:r>
          </a:p>
          <a:p>
            <a:pPr marL="914400" indent="-711200" algn="l" defTabSz="1828800" hangingPunct="1">
              <a:buSzPct val="100000"/>
              <a:buFont typeface="Roboto"/>
              <a:buChar char="●"/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DNS lookup</a:t>
            </a:r>
          </a:p>
          <a:p>
            <a:pPr marL="914400" indent="-711200" algn="l" defTabSz="1828800" hangingPunct="1">
              <a:buSzPct val="100000"/>
              <a:buFont typeface="Roboto"/>
              <a:buChar char="●"/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TCP connect</a:t>
            </a:r>
          </a:p>
          <a:p>
            <a:pPr marL="914400" indent="-711200" algn="l" defTabSz="1828800" hangingPunct="1">
              <a:buSzPct val="100000"/>
              <a:buFont typeface="Roboto"/>
              <a:buChar char="●"/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Wait for server response</a:t>
            </a:r>
          </a:p>
          <a:p>
            <a:pPr algn="l" defTabSz="1828800" hangingPunct="1"/>
            <a:endParaRPr sz="4000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 defTabSz="1828800" hangingPunct="1"/>
            <a:r>
              <a:rPr lang="en-US" sz="400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 if the OCSP check times out, gets blocked, etc? See “</a:t>
            </a:r>
            <a:r>
              <a:rPr lang="en-US" sz="4000" i="1" u="sng">
                <a:solidFill>
                  <a:srgbClr val="2364D7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Revocation still doesn’t work</a:t>
            </a:r>
            <a:r>
              <a:rPr lang="en-US" sz="400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.” </a:t>
            </a: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 r="20967" b="42899"/>
          <a:stretch/>
        </p:blipFill>
        <p:spPr>
          <a:xfrm>
            <a:off x="3177" y="2309100"/>
            <a:ext cx="24377650" cy="363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Shape 331"/>
          <p:cNvCxnSpPr/>
          <p:nvPr/>
        </p:nvCxnSpPr>
        <p:spPr>
          <a:xfrm rot="10800000">
            <a:off x="13820876" y="3682601"/>
            <a:ext cx="0" cy="299759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332" name="Shape 332"/>
          <p:cNvSpPr/>
          <p:nvPr/>
        </p:nvSpPr>
        <p:spPr>
          <a:xfrm>
            <a:off x="13338176" y="6400801"/>
            <a:ext cx="9372600" cy="115559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182850" tIns="182850" rIns="182850" bIns="182850" anchor="ctr" anchorCtr="0">
            <a:noAutofit/>
          </a:bodyPr>
          <a:lstStyle/>
          <a:p>
            <a:pPr defTabSz="1828800" hangingPunct="1"/>
            <a:r>
              <a:rPr lang="en-US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Has this certificate been revoked?</a:t>
            </a:r>
          </a:p>
        </p:txBody>
      </p:sp>
    </p:spTree>
    <p:extLst>
      <p:ext uri="{BB962C8B-B14F-4D97-AF65-F5344CB8AC3E}">
        <p14:creationId xmlns:p14="http://schemas.microsoft.com/office/powerpoint/2010/main" val="3646021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4294967295"/>
          </p:nvPr>
        </p:nvSpPr>
        <p:spPr>
          <a:xfrm>
            <a:off x="13455927" y="2444051"/>
            <a:ext cx="10710598" cy="1958998"/>
          </a:xfrm>
          <a:prstGeom prst="rect">
            <a:avLst/>
          </a:prstGeom>
        </p:spPr>
        <p:txBody>
          <a:bodyPr lIns="182850" tIns="182850" rIns="182850" bIns="182850" anchor="t" anchorCtr="0">
            <a:noAutofit/>
          </a:bodyPr>
          <a:lstStyle/>
          <a:p>
            <a:pPr marL="914400" indent="-711200"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Chrome blocks on EV certs only</a:t>
            </a:r>
          </a:p>
          <a:p>
            <a:pPr marL="914400" indent="-711200"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Other browsers may block on all (FF)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title" idx="4294967295"/>
          </p:nvPr>
        </p:nvSpPr>
        <p:spPr>
          <a:xfrm>
            <a:off x="1024375" y="391450"/>
            <a:ext cx="21527398" cy="1455000"/>
          </a:xfrm>
          <a:prstGeom prst="rect">
            <a:avLst/>
          </a:prstGeom>
        </p:spPr>
        <p:txBody>
          <a:bodyPr lIns="182850" tIns="182850" rIns="182850" bIns="182850" anchor="b" anchorCtr="0">
            <a:noAutofit/>
          </a:bodyPr>
          <a:lstStyle/>
          <a:p>
            <a:r>
              <a:rPr lang="en-US" sz="80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Eliminating OCSP latency</a:t>
            </a:r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876" y="2121900"/>
            <a:ext cx="12150248" cy="1005137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/>
          <p:nvPr/>
        </p:nvSpPr>
        <p:spPr>
          <a:xfrm>
            <a:off x="14633475" y="9527424"/>
            <a:ext cx="5613598" cy="937200"/>
          </a:xfrm>
          <a:prstGeom prst="roundRect">
            <a:avLst>
              <a:gd name="adj" fmla="val 16667"/>
            </a:avLst>
          </a:prstGeom>
          <a:solidFill>
            <a:srgbClr val="008A35"/>
          </a:solidFill>
          <a:ln>
            <a:noFill/>
          </a:ln>
        </p:spPr>
        <p:txBody>
          <a:bodyPr lIns="182850" tIns="182850" rIns="182850" bIns="182850" anchor="ctr" anchorCtr="0">
            <a:noAutofit/>
          </a:bodyPr>
          <a:lstStyle/>
          <a:p>
            <a:pPr defTabSz="1828800" hangingPunct="1"/>
            <a:r>
              <a:rPr lang="en-US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OCSP endpoint</a:t>
            </a:r>
          </a:p>
        </p:txBody>
      </p:sp>
      <p:cxnSp>
        <p:nvCxnSpPr>
          <p:cNvPr id="341" name="Shape 341"/>
          <p:cNvCxnSpPr/>
          <p:nvPr/>
        </p:nvCxnSpPr>
        <p:spPr>
          <a:xfrm rot="10800000">
            <a:off x="11760077" y="9996024"/>
            <a:ext cx="2873398" cy="0"/>
          </a:xfrm>
          <a:prstGeom prst="straightConnector1">
            <a:avLst/>
          </a:prstGeom>
          <a:noFill/>
          <a:ln w="38100" cap="flat" cmpd="sng">
            <a:solidFill>
              <a:srgbClr val="008A35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342" name="Shape 342"/>
          <p:cNvSpPr txBox="1"/>
          <p:nvPr/>
        </p:nvSpPr>
        <p:spPr>
          <a:xfrm>
            <a:off x="13738127" y="4638150"/>
            <a:ext cx="10710598" cy="3508800"/>
          </a:xfrm>
          <a:prstGeom prst="rect">
            <a:avLst/>
          </a:prstGeom>
          <a:noFill/>
          <a:ln>
            <a:noFill/>
          </a:ln>
        </p:spPr>
        <p:txBody>
          <a:bodyPr lIns="182850" tIns="182850" rIns="182850" bIns="182850" anchor="ctr" anchorCtr="0">
            <a:noAutofit/>
          </a:bodyPr>
          <a:lstStyle/>
          <a:p>
            <a:pPr algn="l" defTabSz="1828800" hangingPunct="1">
              <a:spcBef>
                <a:spcPts val="1200"/>
              </a:spcBef>
            </a:pPr>
            <a:r>
              <a:rPr lang="en-US" sz="6000" b="1">
                <a:solidFill>
                  <a:srgbClr val="0DA861"/>
                </a:solidFill>
                <a:latin typeface="Roboto"/>
                <a:ea typeface="Roboto"/>
                <a:cs typeface="Roboto"/>
                <a:sym typeface="Roboto"/>
              </a:rPr>
              <a:t>Use OCSP stapling!</a:t>
            </a:r>
          </a:p>
          <a:p>
            <a:pPr marL="914400" indent="-711200" algn="l" defTabSz="1828800" hangingPunct="1">
              <a:spcBef>
                <a:spcPts val="1200"/>
              </a:spcBef>
              <a:buClr>
                <a:srgbClr val="000000"/>
              </a:buClr>
              <a:buSzPct val="100000"/>
              <a:buFont typeface="Roboto"/>
              <a:buAutoNum type="arabicPeriod"/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Server retrieves the OCSP response</a:t>
            </a:r>
          </a:p>
          <a:p>
            <a:pPr marL="914400" indent="-711200" algn="l" defTabSz="1828800" hangingPunct="1">
              <a:spcBef>
                <a:spcPts val="1200"/>
              </a:spcBef>
              <a:buClr>
                <a:srgbClr val="000000"/>
              </a:buClr>
              <a:buSzPct val="100000"/>
              <a:buFont typeface="Roboto"/>
              <a:buAutoNum type="arabicPeriod"/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Server “staples” response to certificate</a:t>
            </a:r>
          </a:p>
          <a:p>
            <a:pPr marL="914400" indent="-711200" algn="l" defTabSz="1828800" hangingPunct="1">
              <a:spcBef>
                <a:spcPts val="1200"/>
              </a:spcBef>
              <a:buClr>
                <a:srgbClr val="000000"/>
              </a:buClr>
              <a:buSzPct val="100000"/>
              <a:buFont typeface="Roboto"/>
              <a:buAutoNum type="arabicPeriod"/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Client verifies stapled response</a:t>
            </a:r>
          </a:p>
        </p:txBody>
      </p:sp>
    </p:spTree>
    <p:extLst>
      <p:ext uri="{BB962C8B-B14F-4D97-AF65-F5344CB8AC3E}">
        <p14:creationId xmlns:p14="http://schemas.microsoft.com/office/powerpoint/2010/main" val="17070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 idx="4294967295"/>
          </p:nvPr>
        </p:nvSpPr>
        <p:spPr>
          <a:xfrm>
            <a:off x="612059" y="391424"/>
            <a:ext cx="21939598" cy="1455000"/>
          </a:xfrm>
          <a:prstGeom prst="rect">
            <a:avLst/>
          </a:prstGeom>
        </p:spPr>
        <p:txBody>
          <a:bodyPr lIns="182850" tIns="182850" rIns="182850" bIns="182850" anchor="b" anchorCtr="0">
            <a:no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TLS handshake with stapled OCSP response...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3276" y="1993951"/>
            <a:ext cx="24377400" cy="895559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82850" tIns="182850" rIns="182850" bIns="182850" anchor="ctr" anchorCtr="0">
            <a:noAutofit/>
          </a:bodyPr>
          <a:lstStyle/>
          <a:p>
            <a:pPr algn="l" defTabSz="1828800" hangingPunct="1"/>
            <a:r>
              <a:rPr lang="en-US" sz="40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$&gt; openssl s_client -connect example.com:443 -tls1 -tlsextdebug -status</a:t>
            </a:r>
          </a:p>
          <a:p>
            <a:pPr algn="l" defTabSz="1828800" hangingPunct="1"/>
            <a:endParaRPr sz="2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algn="l" defTabSz="1828800" hangingPunct="1"/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3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36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OCSP Response Data:</a:t>
            </a:r>
          </a:p>
          <a:p>
            <a:pPr algn="l" defTabSz="1828800" hangingPunct="1">
              <a:buClr>
                <a:srgbClr val="000000"/>
              </a:buClr>
              <a:buSzPct val="61111"/>
            </a:pPr>
            <a:r>
              <a:rPr lang="en-US" sz="3600" b="1">
                <a:solidFill>
                  <a:srgbClr val="008A35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-US" sz="3600" b="1">
                <a:solidFill>
                  <a:srgbClr val="0DA861"/>
                </a:solidFill>
                <a:latin typeface="Consolas"/>
                <a:ea typeface="Consolas"/>
                <a:cs typeface="Consolas"/>
                <a:sym typeface="Consolas"/>
              </a:rPr>
              <a:t>OCSP Response Status: successful (0x0)</a:t>
            </a:r>
          </a:p>
          <a:p>
            <a:pPr algn="l" defTabSz="1828800" hangingPunct="1">
              <a:buClr>
                <a:srgbClr val="000000"/>
              </a:buClr>
              <a:buSzPct val="61111"/>
            </a:pPr>
            <a:r>
              <a:rPr lang="en-US" sz="3600" b="1">
                <a:solidFill>
                  <a:srgbClr val="0DA861"/>
                </a:solidFill>
                <a:latin typeface="Consolas"/>
                <a:ea typeface="Consolas"/>
                <a:cs typeface="Consolas"/>
                <a:sym typeface="Consolas"/>
              </a:rPr>
              <a:t>      Response Type: Basic OCSP Response</a:t>
            </a:r>
          </a:p>
          <a:p>
            <a:pPr algn="l" defTabSz="1828800" hangingPunct="1">
              <a:buClr>
                <a:srgbClr val="000000"/>
              </a:buClr>
              <a:buSzPct val="61111"/>
            </a:pP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-US" sz="36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Version: 1 (0x0)</a:t>
            </a:r>
          </a:p>
          <a:p>
            <a:pPr algn="l" defTabSz="1828800" hangingPunct="1">
              <a:buClr>
                <a:srgbClr val="000000"/>
              </a:buClr>
              <a:buSzPct val="61111"/>
            </a:pPr>
            <a:r>
              <a:rPr lang="en-US" sz="36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  Responder Id: C = IL, O = StartCom Ltd., CN = StartCom Class 1 Server OCSP Signer</a:t>
            </a:r>
          </a:p>
          <a:p>
            <a:pPr algn="l" defTabSz="1828800" hangingPunct="1">
              <a:buClr>
                <a:srgbClr val="000000"/>
              </a:buClr>
              <a:buSzPct val="61111"/>
            </a:pPr>
            <a:r>
              <a:rPr lang="en-US" sz="36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  Produced At: Feb 18 17:53:53 2014 GMT</a:t>
            </a:r>
          </a:p>
          <a:p>
            <a:pPr algn="l" defTabSz="1828800" hangingPunct="1">
              <a:buClr>
                <a:srgbClr val="000000"/>
              </a:buClr>
              <a:buSzPct val="61111"/>
            </a:pPr>
            <a:r>
              <a:rPr lang="en-US" sz="36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  Responses:</a:t>
            </a:r>
          </a:p>
          <a:p>
            <a:pPr algn="l" defTabSz="1828800" hangingPunct="1">
              <a:buClr>
                <a:srgbClr val="000000"/>
              </a:buClr>
              <a:buSzPct val="61111"/>
            </a:pPr>
            <a:r>
              <a:rPr lang="en-US" sz="36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  Certificate ID:</a:t>
            </a:r>
          </a:p>
          <a:p>
            <a:pPr algn="l" defTabSz="1828800" hangingPunct="1">
              <a:buClr>
                <a:srgbClr val="000000"/>
              </a:buClr>
              <a:buSzPct val="61111"/>
            </a:pPr>
            <a:r>
              <a:rPr lang="en-US" sz="36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    Hash Algorithm: sha1</a:t>
            </a:r>
          </a:p>
          <a:p>
            <a:pPr algn="l" defTabSz="1828800" hangingPunct="1">
              <a:buClr>
                <a:srgbClr val="000000"/>
              </a:buClr>
              <a:buSzPct val="61111"/>
            </a:pPr>
            <a:r>
              <a:rPr lang="en-US" sz="36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    Issuer Name Hash: 6568874F40750F016A3475625E1F5C93E5A26D58</a:t>
            </a:r>
          </a:p>
          <a:p>
            <a:pPr algn="l" defTabSz="1828800" hangingPunct="1">
              <a:buClr>
                <a:srgbClr val="000000"/>
              </a:buClr>
              <a:buSzPct val="61111"/>
            </a:pPr>
            <a:r>
              <a:rPr lang="en-US" sz="36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    Issuer Key Hash: EB4234D098B0AB9FF41B6B08F7CC642EEF0E2C45</a:t>
            </a:r>
          </a:p>
          <a:p>
            <a:pPr algn="l" defTabSz="1828800" hangingPunct="1">
              <a:buClr>
                <a:srgbClr val="000000"/>
              </a:buClr>
              <a:buSzPct val="61111"/>
            </a:pPr>
            <a:r>
              <a:rPr lang="en-US" sz="36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    Serial Number: 0B60D5</a:t>
            </a:r>
          </a:p>
          <a:p>
            <a:pPr algn="l" defTabSz="1828800" hangingPunct="1">
              <a:buClr>
                <a:srgbClr val="000000"/>
              </a:buClr>
              <a:buSzPct val="61111"/>
            </a:pPr>
            <a:r>
              <a:rPr lang="en-US" sz="36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  Cert Status: good</a:t>
            </a:r>
          </a:p>
        </p:txBody>
      </p:sp>
      <p:cxnSp>
        <p:nvCxnSpPr>
          <p:cNvPr id="349" name="Shape 349"/>
          <p:cNvCxnSpPr/>
          <p:nvPr/>
        </p:nvCxnSpPr>
        <p:spPr>
          <a:xfrm rot="10800000">
            <a:off x="11382674" y="4521200"/>
            <a:ext cx="2692200" cy="0"/>
          </a:xfrm>
          <a:prstGeom prst="straightConnector1">
            <a:avLst/>
          </a:prstGeom>
          <a:noFill/>
          <a:ln w="38100" cap="flat" cmpd="sng">
            <a:solidFill>
              <a:srgbClr val="008A35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350" name="Shape 350"/>
          <p:cNvSpPr/>
          <p:nvPr/>
        </p:nvSpPr>
        <p:spPr>
          <a:xfrm>
            <a:off x="12982576" y="3793700"/>
            <a:ext cx="9372600" cy="1455000"/>
          </a:xfrm>
          <a:prstGeom prst="roundRect">
            <a:avLst>
              <a:gd name="adj" fmla="val 16667"/>
            </a:avLst>
          </a:prstGeom>
          <a:solidFill>
            <a:srgbClr val="008A35"/>
          </a:solidFill>
          <a:ln>
            <a:noFill/>
          </a:ln>
        </p:spPr>
        <p:txBody>
          <a:bodyPr lIns="182850" tIns="182850" rIns="182850" bIns="182850" anchor="ctr" anchorCtr="0">
            <a:noAutofit/>
          </a:bodyPr>
          <a:lstStyle/>
          <a:p>
            <a:pPr defTabSz="1828800" hangingPunct="1"/>
            <a:r>
              <a:rPr lang="en-US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Stapled OCSP means no blocking! 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1425577" y="11404601"/>
            <a:ext cx="20548798" cy="1091998"/>
          </a:xfrm>
          <a:prstGeom prst="rect">
            <a:avLst/>
          </a:prstGeom>
          <a:noFill/>
          <a:ln>
            <a:noFill/>
          </a:ln>
        </p:spPr>
        <p:txBody>
          <a:bodyPr lIns="182850" tIns="182850" rIns="182850" bIns="182850" anchor="t" anchorCtr="0">
            <a:noAutofit/>
          </a:bodyPr>
          <a:lstStyle/>
          <a:p>
            <a:pPr algn="l" defTabSz="1828800" hangingPunct="1"/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OCSP stapling increases certificate size! Is this a problem for your site? Better check.</a:t>
            </a:r>
          </a:p>
        </p:txBody>
      </p:sp>
    </p:spTree>
    <p:extLst>
      <p:ext uri="{BB962C8B-B14F-4D97-AF65-F5344CB8AC3E}">
        <p14:creationId xmlns:p14="http://schemas.microsoft.com/office/powerpoint/2010/main" val="58247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TLS</a:t>
            </a:r>
            <a:endParaRPr dirty="0"/>
          </a:p>
        </p:txBody>
      </p:sp>
      <p:pic>
        <p:nvPicPr>
          <p:cNvPr id="449" name="meter-yell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6388" y="955500"/>
            <a:ext cx="4371224" cy="26465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 idx="4294967295"/>
          </p:nvPr>
        </p:nvSpPr>
        <p:spPr>
          <a:xfrm>
            <a:off x="1226275" y="391450"/>
            <a:ext cx="21325198" cy="1455000"/>
          </a:xfrm>
          <a:prstGeom prst="rect">
            <a:avLst/>
          </a:prstGeom>
        </p:spPr>
        <p:txBody>
          <a:bodyPr lIns="182850" tIns="182850" rIns="182850" bIns="182850" anchor="b" anchorCtr="0">
            <a:no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many RTTs does your certificate incur?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4294967295"/>
          </p:nvPr>
        </p:nvSpPr>
        <p:spPr>
          <a:xfrm>
            <a:off x="1487976" y="7934401"/>
            <a:ext cx="21714600" cy="4603198"/>
          </a:xfrm>
          <a:prstGeom prst="rect">
            <a:avLst/>
          </a:prstGeom>
        </p:spPr>
        <p:txBody>
          <a:bodyPr lIns="182850" tIns="182850" rIns="182850" bIns="182850" anchor="t" anchorCtr="0">
            <a:noAutofit/>
          </a:bodyPr>
          <a:lstStyle/>
          <a:p>
            <a:pPr marL="914400" indent="-762000">
              <a:spcBef>
                <a:spcPts val="0"/>
              </a:spcBef>
              <a:buSzPct val="100000"/>
              <a:buFont typeface="Roboto"/>
            </a:pPr>
            <a:r>
              <a:rPr lang="en-US" sz="4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Average certificate chain depth: 2-3 certificates</a:t>
            </a:r>
          </a:p>
          <a:p>
            <a:pPr marL="914400" indent="-762000">
              <a:spcBef>
                <a:spcPts val="0"/>
              </a:spcBef>
              <a:buSzPct val="100000"/>
              <a:buFont typeface="Roboto"/>
            </a:pPr>
            <a:r>
              <a:rPr lang="en-US" sz="4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Average certificate size: ~1~1.5KB</a:t>
            </a:r>
          </a:p>
          <a:p>
            <a:pPr marL="914400" indent="-762000">
              <a:spcBef>
                <a:spcPts val="0"/>
              </a:spcBef>
              <a:buSzPct val="100000"/>
              <a:buFont typeface="Roboto"/>
            </a:pPr>
            <a:r>
              <a:rPr lang="en-US" sz="4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Plus OCSP response…</a:t>
            </a:r>
          </a:p>
          <a:p>
            <a:pPr marL="0" indent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indent="-762000">
              <a:spcBef>
                <a:spcPts val="0"/>
              </a:spcBef>
              <a:buClr>
                <a:schemeClr val="accent2"/>
              </a:buClr>
              <a:buSzPct val="100000"/>
              <a:buFont typeface="Roboto"/>
            </a:pPr>
            <a:r>
              <a:rPr lang="en-US"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Many cert chains overflow the old TCP (4 packet) CWND</a:t>
            </a:r>
          </a:p>
          <a:p>
            <a:pPr marL="1828800" lvl="1" indent="-685800"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-US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Upgrade your servers to use IW10!</a:t>
            </a:r>
          </a:p>
        </p:txBody>
      </p:sp>
      <p:pic>
        <p:nvPicPr>
          <p:cNvPr id="358" name="Shape 3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976" y="2184401"/>
            <a:ext cx="21851048" cy="41401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Shape 359"/>
          <p:cNvCxnSpPr/>
          <p:nvPr/>
        </p:nvCxnSpPr>
        <p:spPr>
          <a:xfrm rot="10800000">
            <a:off x="14100276" y="5422598"/>
            <a:ext cx="0" cy="1791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360" name="Shape 360"/>
          <p:cNvSpPr/>
          <p:nvPr/>
        </p:nvSpPr>
        <p:spPr>
          <a:xfrm>
            <a:off x="12220577" y="6690450"/>
            <a:ext cx="11118598" cy="146032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182850" tIns="182850" rIns="182850" bIns="182850" anchor="ctr" anchorCtr="0">
            <a:noAutofit/>
          </a:bodyPr>
          <a:lstStyle/>
          <a:p>
            <a:pPr defTabSz="1828800" hangingPunct="1"/>
            <a:r>
              <a:rPr lang="en-US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3+ RTT TLS handshake due to 2 RTT cert?</a:t>
            </a:r>
          </a:p>
        </p:txBody>
      </p:sp>
    </p:spTree>
    <p:extLst>
      <p:ext uri="{BB962C8B-B14F-4D97-AF65-F5344CB8AC3E}">
        <p14:creationId xmlns:p14="http://schemas.microsoft.com/office/powerpoint/2010/main" val="54192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 idx="4294967295"/>
          </p:nvPr>
        </p:nvSpPr>
        <p:spPr>
          <a:xfrm>
            <a:off x="1226275" y="391450"/>
            <a:ext cx="21325198" cy="1455000"/>
          </a:xfrm>
          <a:prstGeom prst="rect">
            <a:avLst/>
          </a:prstGeom>
        </p:spPr>
        <p:txBody>
          <a:bodyPr lIns="182850" tIns="182850" rIns="182850" bIns="182850" anchor="b" anchorCtr="0">
            <a:noAutofit/>
          </a:bodyPr>
          <a:lstStyle/>
          <a:p>
            <a:r>
              <a:rPr lang="en-US" sz="80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Check your server, you may be surprised...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body" idx="4294967295"/>
          </p:nvPr>
        </p:nvSpPr>
        <p:spPr>
          <a:xfrm>
            <a:off x="1487976" y="8495051"/>
            <a:ext cx="21714600" cy="4042198"/>
          </a:xfrm>
          <a:prstGeom prst="rect">
            <a:avLst/>
          </a:prstGeom>
        </p:spPr>
        <p:txBody>
          <a:bodyPr lIns="182850" tIns="182850" rIns="182850" bIns="182850" anchor="t" anchorCtr="0">
            <a:noAutofit/>
          </a:bodyPr>
          <a:lstStyle/>
          <a:p>
            <a:pPr marL="914400" indent="-762000">
              <a:lnSpc>
                <a:spcPct val="150000"/>
              </a:lnSpc>
              <a:spcBef>
                <a:spcPts val="0"/>
              </a:spcBef>
              <a:buSzPct val="100000"/>
              <a:buFont typeface="Roboto"/>
            </a:pPr>
            <a:r>
              <a:rPr lang="en-US" sz="4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Capture a tcpdump of your handshake and check the exchange</a:t>
            </a:r>
          </a:p>
          <a:p>
            <a:pPr marL="914400" indent="-762000">
              <a:spcBef>
                <a:spcPts val="0"/>
              </a:spcBef>
              <a:buSzPct val="100000"/>
              <a:buFont typeface="Roboto"/>
            </a:pPr>
            <a:r>
              <a:rPr lang="en-US" sz="4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Some servers will pause on “large certificates” until they get an ACK for the first 4KB of the certificate (doh!)</a:t>
            </a:r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976" y="2184401"/>
            <a:ext cx="21851048" cy="41401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Shape 368"/>
          <p:cNvCxnSpPr/>
          <p:nvPr/>
        </p:nvCxnSpPr>
        <p:spPr>
          <a:xfrm rot="10800000">
            <a:off x="14100276" y="5422598"/>
            <a:ext cx="0" cy="1791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369" name="Shape 369"/>
          <p:cNvSpPr/>
          <p:nvPr/>
        </p:nvSpPr>
        <p:spPr>
          <a:xfrm>
            <a:off x="5976276" y="6690451"/>
            <a:ext cx="17362800" cy="1804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182850" tIns="182850" rIns="182850" bIns="182850" anchor="ctr" anchorCtr="0">
            <a:noAutofit/>
          </a:bodyPr>
          <a:lstStyle/>
          <a:p>
            <a:pPr defTabSz="1828800" hangingPunct="1"/>
            <a:r>
              <a:rPr lang="en-US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nginx</a:t>
            </a:r>
            <a:r>
              <a:rPr lang="en-US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&lt;1.5.6, </a:t>
            </a:r>
            <a:r>
              <a:rPr lang="en-US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HAProxy</a:t>
            </a:r>
            <a:r>
              <a:rPr lang="en-US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&lt;1.5-dev22 incur extra RTT, even w/ IW10!</a:t>
            </a:r>
          </a:p>
        </p:txBody>
      </p:sp>
    </p:spTree>
    <p:extLst>
      <p:ext uri="{BB962C8B-B14F-4D97-AF65-F5344CB8AC3E}">
        <p14:creationId xmlns:p14="http://schemas.microsoft.com/office/powerpoint/2010/main" val="1793075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 idx="4294967295"/>
          </p:nvPr>
        </p:nvSpPr>
        <p:spPr>
          <a:xfrm>
            <a:off x="612059" y="391424"/>
            <a:ext cx="21939598" cy="1455000"/>
          </a:xfrm>
          <a:prstGeom prst="rect">
            <a:avLst/>
          </a:prstGeom>
        </p:spPr>
        <p:txBody>
          <a:bodyPr lIns="182850" tIns="182850" rIns="182850" bIns="182850" anchor="b" anchorCtr="0">
            <a:noAutofit/>
          </a:bodyPr>
          <a:lstStyle/>
          <a:p>
            <a:r>
              <a:rPr lang="en-US" sz="6600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1-RTT non-resumed handshake with </a:t>
            </a:r>
            <a:r>
              <a:rPr lang="en-US" sz="6600" dirty="0">
                <a:solidFill>
                  <a:srgbClr val="008A3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TLS False Start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4294967295"/>
          </p:nvPr>
        </p:nvSpPr>
        <p:spPr>
          <a:xfrm>
            <a:off x="15726377" y="3357451"/>
            <a:ext cx="7999798" cy="7752598"/>
          </a:xfrm>
          <a:prstGeom prst="rect">
            <a:avLst/>
          </a:prstGeom>
        </p:spPr>
        <p:txBody>
          <a:bodyPr lIns="182850" tIns="182850" rIns="182850" bIns="18285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i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Client sends application data immediately after “Finished”. </a:t>
            </a:r>
          </a:p>
          <a:p>
            <a:pPr marL="0" indent="0">
              <a:spcBef>
                <a:spcPts val="0"/>
              </a:spcBef>
              <a:buNone/>
            </a:pPr>
            <a:endParaRPr sz="4000" i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indent="-71120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-US" sz="4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Eliminates 1RTT</a:t>
            </a:r>
          </a:p>
          <a:p>
            <a:pPr marL="914400" indent="-71120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-US" sz="4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No protocol changes...</a:t>
            </a:r>
          </a:p>
          <a:p>
            <a:pPr marL="914400" indent="-71120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-US" sz="4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Only timing is affected</a:t>
            </a:r>
          </a:p>
          <a:p>
            <a:pPr marL="0" indent="0">
              <a:spcBef>
                <a:spcPts val="0"/>
              </a:spcBef>
              <a:buNone/>
            </a:pPr>
            <a:endParaRPr sz="4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 practice…</a:t>
            </a:r>
          </a:p>
          <a:p>
            <a:pPr marL="914400" indent="-711200">
              <a:spcBef>
                <a:spcPts val="0"/>
              </a:spcBef>
              <a:buClr>
                <a:srgbClr val="434343"/>
              </a:buClr>
              <a:buSzPct val="100000"/>
              <a:buFont typeface="Roboto"/>
            </a:pPr>
            <a:r>
              <a:rPr lang="en-US" sz="4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Some servers break (ugh)</a:t>
            </a:r>
          </a:p>
          <a:p>
            <a:pPr marL="914400" indent="-711200">
              <a:spcBef>
                <a:spcPts val="0"/>
              </a:spcBef>
              <a:buClr>
                <a:srgbClr val="434343"/>
              </a:buClr>
              <a:buSzPct val="100000"/>
              <a:buFont typeface="Roboto"/>
            </a:pPr>
            <a:r>
              <a:rPr lang="en-US" sz="4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Hence, opt-in behavior...</a:t>
            </a:r>
          </a:p>
        </p:txBody>
      </p:sp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477" y="2684798"/>
            <a:ext cx="13878350" cy="909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43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subTitle" idx="4294967295"/>
          </p:nvPr>
        </p:nvSpPr>
        <p:spPr>
          <a:xfrm>
            <a:off x="1329427" y="406400"/>
            <a:ext cx="22168798" cy="11962800"/>
          </a:xfrm>
          <a:prstGeom prst="rect">
            <a:avLst/>
          </a:prstGeom>
        </p:spPr>
        <p:txBody>
          <a:bodyPr lIns="182850" tIns="182850" rIns="182850" bIns="18285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0" b="1" dirty="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Deploying False Start...</a:t>
            </a:r>
          </a:p>
          <a:p>
            <a:pPr marL="914400" indent="-736600">
              <a:spcBef>
                <a:spcPts val="0"/>
              </a:spcBef>
              <a:buClr>
                <a:schemeClr val="accent4"/>
              </a:buClr>
              <a:buSzPct val="100000"/>
              <a:buFont typeface="Open Sans"/>
            </a:pPr>
            <a:r>
              <a:rPr lang="en-US" sz="4400" b="1" dirty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Chrome and Firefox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600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Chrome and Firefox</a:t>
            </a:r>
          </a:p>
          <a:p>
            <a:pPr marL="914400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</a:pPr>
            <a:r>
              <a:rPr lang="en-US" sz="48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ALPN </a:t>
            </a:r>
            <a:r>
              <a:rPr lang="en-US" sz="4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advertisement - e.g. “http/1.1”</a:t>
            </a:r>
          </a:p>
          <a:p>
            <a:pPr marL="914400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</a:pPr>
            <a:r>
              <a:rPr lang="en-US" sz="4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Forward secrecy </a:t>
            </a:r>
            <a:r>
              <a:rPr lang="en-US" sz="4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ciphersuite</a:t>
            </a:r>
            <a:r>
              <a:rPr lang="en-US" sz="4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- e.g. ECDHE</a:t>
            </a:r>
          </a:p>
          <a:p>
            <a:pPr marL="0" indent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600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Safari</a:t>
            </a:r>
          </a:p>
          <a:p>
            <a:pPr marL="914400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</a:pPr>
            <a:r>
              <a:rPr lang="en-US" sz="4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Forward secrecy </a:t>
            </a:r>
            <a:r>
              <a:rPr lang="en-US" sz="4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ciphersuite</a:t>
            </a:r>
            <a:endParaRPr lang="en-US" sz="4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600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Internet Explorer</a:t>
            </a:r>
          </a:p>
          <a:p>
            <a:pPr marL="914400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</a:pPr>
            <a:r>
              <a:rPr lang="en-US" sz="4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Blacklist + timeout</a:t>
            </a:r>
          </a:p>
          <a:p>
            <a:pPr marL="914400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</a:pPr>
            <a:r>
              <a:rPr lang="en-US" sz="4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handshake fails, retry without False Start</a:t>
            </a:r>
          </a:p>
          <a:p>
            <a:pPr marL="0" indent="0">
              <a:spcBef>
                <a:spcPts val="0"/>
              </a:spcBef>
              <a:buNone/>
            </a:pPr>
            <a:endParaRPr sz="6000" b="1" i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TL;DR:</a:t>
            </a:r>
            <a:r>
              <a:rPr lang="en-US" sz="4800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enable </a:t>
            </a:r>
            <a:r>
              <a:rPr lang="en-US" sz="4800" i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ALPN advertisement </a:t>
            </a:r>
            <a:r>
              <a:rPr lang="en-US" sz="4800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 forward secrecy to get 1RTT handshakes.</a:t>
            </a:r>
          </a:p>
        </p:txBody>
      </p:sp>
    </p:spTree>
    <p:extLst>
      <p:ext uri="{BB962C8B-B14F-4D97-AF65-F5344CB8AC3E}">
        <p14:creationId xmlns:p14="http://schemas.microsoft.com/office/powerpoint/2010/main" val="3115562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subTitle" idx="4294967295"/>
          </p:nvPr>
        </p:nvSpPr>
        <p:spPr>
          <a:xfrm>
            <a:off x="1024626" y="613201"/>
            <a:ext cx="22577400" cy="11795398"/>
          </a:xfrm>
          <a:prstGeom prst="rect">
            <a:avLst/>
          </a:prstGeom>
        </p:spPr>
        <p:txBody>
          <a:bodyPr lIns="182850" tIns="182850" rIns="182850" bIns="18285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0" b="1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Ingredients for a 1-RTT TLS experience…</a:t>
            </a:r>
            <a:br>
              <a:rPr lang="en-US" sz="8000" b="1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lang="en-US" sz="8000" b="1">
              <a:solidFill>
                <a:srgbClr val="F3F3F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indent="-8128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rabicPeriod"/>
            </a:pPr>
            <a:r>
              <a:rPr lang="en-US" sz="56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False Start = 1-RTT handshake for new visitors</a:t>
            </a:r>
          </a:p>
          <a:p>
            <a:pPr marL="1828800" lvl="1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lphaLcPeriod"/>
            </a:pPr>
            <a:r>
              <a:rPr lang="en-US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New users have to perform public-key crypto handshake</a:t>
            </a:r>
          </a:p>
          <a:p>
            <a:pPr marL="914400" indent="0">
              <a:spcBef>
                <a:spcPts val="0"/>
              </a:spcBef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indent="-8128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rabicPeriod"/>
            </a:pPr>
            <a:r>
              <a:rPr lang="en-US" sz="56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Session resumption = 1-RTT handshake for returning visitors</a:t>
            </a:r>
          </a:p>
          <a:p>
            <a:pPr marL="1828800" lvl="1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lphaLcPeriod"/>
            </a:pPr>
            <a:r>
              <a:rPr lang="en-US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Plus, we can skip public-key crypto by reusing previous parameters</a:t>
            </a:r>
          </a:p>
          <a:p>
            <a:pPr marL="914400" indent="0">
              <a:spcBef>
                <a:spcPts val="0"/>
              </a:spcBef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indent="-762000">
              <a:spcBef>
                <a:spcPts val="0"/>
              </a:spcBef>
              <a:buClr>
                <a:srgbClr val="FFFFFF"/>
              </a:buClr>
              <a:buSzPct val="85714"/>
              <a:buFont typeface="Roboto"/>
              <a:buAutoNum type="arabicPeriod"/>
            </a:pPr>
            <a:r>
              <a:rPr lang="en-US" sz="56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OCSP Stapling</a:t>
            </a:r>
          </a:p>
          <a:p>
            <a:pPr marL="1828800" lvl="1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lphaLcPeriod"/>
            </a:pPr>
            <a:r>
              <a:rPr lang="en-US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OCSP blocking to verify certificate status</a:t>
            </a:r>
          </a:p>
          <a:p>
            <a:pPr marL="0" indent="0">
              <a:spcBef>
                <a:spcPts val="0"/>
              </a:spcBef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indent="-81280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AutoNum type="arabicPeriod"/>
            </a:pPr>
            <a:r>
              <a:rPr lang="en-US" sz="56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False Start + Session Resumption + OCSP stapling</a:t>
            </a:r>
          </a:p>
          <a:p>
            <a:pPr marL="1828800" lvl="1" indent="-76200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AutoNum type="alphaLcPeriod"/>
            </a:pPr>
            <a:r>
              <a:rPr lang="en-US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1-RTT handshake for new and returning visitors</a:t>
            </a:r>
          </a:p>
          <a:p>
            <a:pPr marL="1828800" lvl="1" indent="-76200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AutoNum type="alphaLcPeriod"/>
            </a:pPr>
            <a:r>
              <a:rPr lang="en-US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Returning visitors can skip the public-key crypto</a:t>
            </a:r>
          </a:p>
        </p:txBody>
      </p:sp>
    </p:spTree>
    <p:extLst>
      <p:ext uri="{BB962C8B-B14F-4D97-AF65-F5344CB8AC3E}">
        <p14:creationId xmlns:p14="http://schemas.microsoft.com/office/powerpoint/2010/main" val="1215139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1222059" y="549274"/>
            <a:ext cx="21939598" cy="1455000"/>
          </a:xfrm>
          <a:prstGeom prst="rect">
            <a:avLst/>
          </a:prstGeom>
        </p:spPr>
        <p:txBody>
          <a:bodyPr lIns="182850" tIns="182850" rIns="182850" bIns="182850" anchor="b" anchorCtr="0">
            <a:noAutofit/>
          </a:bodyPr>
          <a:lstStyle/>
          <a:p>
            <a:r>
              <a:rPr lang="en-US" sz="8000">
                <a:latin typeface="Roboto Condensed"/>
                <a:ea typeface="Roboto Condensed"/>
                <a:cs typeface="Roboto Condensed"/>
                <a:sym typeface="Roboto Condensed"/>
              </a:rPr>
              <a:t>What’s wrong with this picture?</a:t>
            </a:r>
          </a:p>
        </p:txBody>
      </p:sp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" y="2644650"/>
            <a:ext cx="24377648" cy="3335884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x="1492927" y="6167901"/>
            <a:ext cx="20973598" cy="1038598"/>
          </a:xfrm>
          <a:prstGeom prst="rect">
            <a:avLst/>
          </a:prstGeom>
          <a:noFill/>
          <a:ln>
            <a:noFill/>
          </a:ln>
        </p:spPr>
        <p:txBody>
          <a:bodyPr lIns="182850" tIns="182850" rIns="182850" bIns="182850" anchor="t" anchorCtr="0">
            <a:noAutofit/>
          </a:bodyPr>
          <a:lstStyle/>
          <a:p>
            <a:pPr algn="l" defTabSz="1828800" hangingPunct="1"/>
            <a:r>
              <a:rPr lang="en-US" sz="4000" b="1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300ms RTT, 1.5Mbps...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1374476" y="9553375"/>
            <a:ext cx="21232800" cy="2588998"/>
          </a:xfrm>
          <a:prstGeom prst="rect">
            <a:avLst/>
          </a:prstGeom>
          <a:noFill/>
          <a:ln>
            <a:noFill/>
          </a:ln>
        </p:spPr>
        <p:txBody>
          <a:bodyPr lIns="182850" tIns="182850" rIns="182850" bIns="182850" anchor="ctr" anchorCtr="0">
            <a:noAutofit/>
          </a:bodyPr>
          <a:lstStyle/>
          <a:p>
            <a:pPr algn="l" defTabSz="1828800" hangingPunct="1"/>
            <a:endParaRPr sz="4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indent="-762000" algn="l" defTabSz="1828800" hangingPunct="1">
              <a:buClr>
                <a:srgbClr val="F44A3F"/>
              </a:buClr>
              <a:buSzPct val="100000"/>
              <a:buFont typeface="Roboto"/>
              <a:buChar char="●"/>
            </a:pPr>
            <a:r>
              <a:rPr lang="en-US" sz="4800" b="1">
                <a:solidFill>
                  <a:srgbClr val="F44A3F"/>
                </a:solidFill>
                <a:latin typeface="Roboto"/>
                <a:ea typeface="Roboto"/>
                <a:cs typeface="Roboto"/>
                <a:sym typeface="Roboto"/>
              </a:rPr>
              <a:t>It’s a 2-RTT time to first byte!</a:t>
            </a:r>
          </a:p>
          <a:p>
            <a:pPr marL="1828800" lvl="1" indent="-711200" algn="l" defTabSz="1828800" hangingPunct="1">
              <a:buClr>
                <a:srgbClr val="434343"/>
              </a:buClr>
              <a:buSzPct val="100000"/>
            </a:pPr>
            <a:r>
              <a:rPr lang="en-US" sz="4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Large records are buffered, which delays processing!</a:t>
            </a:r>
          </a:p>
        </p:txBody>
      </p:sp>
      <p:grpSp>
        <p:nvGrpSpPr>
          <p:cNvPr id="395" name="Shape 395"/>
          <p:cNvGrpSpPr/>
          <p:nvPr/>
        </p:nvGrpSpPr>
        <p:grpSpPr>
          <a:xfrm>
            <a:off x="1374476" y="4955450"/>
            <a:ext cx="14269200" cy="4812300"/>
            <a:chOff x="685650" y="2477725"/>
            <a:chExt cx="7134600" cy="2406150"/>
          </a:xfrm>
        </p:grpSpPr>
        <p:sp>
          <p:nvSpPr>
            <p:cNvPr id="396" name="Shape 396"/>
            <p:cNvSpPr txBox="1"/>
            <p:nvPr/>
          </p:nvSpPr>
          <p:spPr>
            <a:xfrm>
              <a:off x="685650" y="4002175"/>
              <a:ext cx="7134600" cy="881700"/>
            </a:xfrm>
            <a:prstGeom prst="rect">
              <a:avLst/>
            </a:prstGeom>
            <a:noFill/>
            <a:ln>
              <a:noFill/>
            </a:ln>
          </p:spPr>
          <p:txBody>
            <a:bodyPr lIns="182850" tIns="182850" rIns="182850" bIns="182850" anchor="t" anchorCtr="0">
              <a:noAutofit/>
            </a:bodyPr>
            <a:lstStyle/>
            <a:p>
              <a:pPr marL="914400" indent="-762000" algn="l" defTabSz="1828800" hangingPunct="1">
                <a:buClr>
                  <a:srgbClr val="F44A3F"/>
                </a:buClr>
                <a:buSzPct val="100000"/>
                <a:buFont typeface="Roboto"/>
                <a:buChar char="●"/>
              </a:pPr>
              <a:r>
                <a:rPr lang="en-US" sz="4800" b="1">
                  <a:solidFill>
                    <a:srgbClr val="F44A3F"/>
                  </a:solidFill>
                  <a:latin typeface="Roboto"/>
                  <a:ea typeface="Roboto"/>
                  <a:cs typeface="Roboto"/>
                  <a:sym typeface="Roboto"/>
                </a:rPr>
                <a:t>It’s a 2-RTT handshake… we know better!</a:t>
              </a:r>
            </a:p>
            <a:p>
              <a:pPr marL="1828800" lvl="1" indent="-711200" algn="l" defTabSz="1828800" hangingPunct="1">
                <a:buClr>
                  <a:srgbClr val="434343"/>
                </a:buClr>
                <a:buSzPct val="100000"/>
                <a:buFont typeface="Courier New"/>
                <a:buChar char="o"/>
              </a:pPr>
              <a:r>
                <a:rPr lang="en-US" sz="4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At least there is no OSCP overhead!</a:t>
              </a:r>
            </a:p>
          </p:txBody>
        </p:sp>
        <p:cxnSp>
          <p:nvCxnSpPr>
            <p:cNvPr id="397" name="Shape 397"/>
            <p:cNvCxnSpPr/>
            <p:nvPr/>
          </p:nvCxnSpPr>
          <p:spPr>
            <a:xfrm>
              <a:off x="6475775" y="2477725"/>
              <a:ext cx="0" cy="1537499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oval" w="lg" len="lg"/>
              <a:tailEnd type="none" w="lg" len="lg"/>
            </a:ln>
          </p:spPr>
        </p:cxnSp>
      </p:grpSp>
      <p:grpSp>
        <p:nvGrpSpPr>
          <p:cNvPr id="398" name="Shape 398"/>
          <p:cNvGrpSpPr/>
          <p:nvPr/>
        </p:nvGrpSpPr>
        <p:grpSpPr>
          <a:xfrm>
            <a:off x="11750327" y="4933351"/>
            <a:ext cx="6631798" cy="5948750"/>
            <a:chOff x="5873575" y="2466675"/>
            <a:chExt cx="3315899" cy="2974375"/>
          </a:xfrm>
        </p:grpSpPr>
        <p:cxnSp>
          <p:nvCxnSpPr>
            <p:cNvPr id="399" name="Shape 399"/>
            <p:cNvCxnSpPr/>
            <p:nvPr/>
          </p:nvCxnSpPr>
          <p:spPr>
            <a:xfrm>
              <a:off x="9189475" y="2466675"/>
              <a:ext cx="0" cy="2964299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oval" w="lg" len="lg"/>
              <a:tailEnd type="none" w="lg" len="lg"/>
            </a:ln>
          </p:spPr>
        </p:cxnSp>
        <p:cxnSp>
          <p:nvCxnSpPr>
            <p:cNvPr id="400" name="Shape 400"/>
            <p:cNvCxnSpPr/>
            <p:nvPr/>
          </p:nvCxnSpPr>
          <p:spPr>
            <a:xfrm rot="10800000">
              <a:off x="5873575" y="5441050"/>
              <a:ext cx="3315899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39663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803259" y="470374"/>
            <a:ext cx="21939598" cy="1455000"/>
          </a:xfrm>
          <a:prstGeom prst="rect">
            <a:avLst/>
          </a:prstGeom>
        </p:spPr>
        <p:txBody>
          <a:bodyPr lIns="182850" tIns="182850" rIns="182850" bIns="182850" anchor="b" anchorCtr="0">
            <a:noAutofit/>
          </a:bodyPr>
          <a:lstStyle/>
          <a:p>
            <a:r>
              <a:rPr lang="en-US" sz="8000">
                <a:latin typeface="Roboto Condensed"/>
                <a:ea typeface="Roboto Condensed"/>
                <a:cs typeface="Roboto Condensed"/>
                <a:sym typeface="Roboto Condensed"/>
              </a:rPr>
              <a:t>TLS record size + latency gotchas...</a:t>
            </a:r>
          </a:p>
        </p:txBody>
      </p:sp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 b="8003"/>
          <a:stretch/>
        </p:blipFill>
        <p:spPr>
          <a:xfrm>
            <a:off x="917577" y="2059600"/>
            <a:ext cx="17310046" cy="7031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Shape 407"/>
          <p:cNvCxnSpPr/>
          <p:nvPr/>
        </p:nvCxnSpPr>
        <p:spPr>
          <a:xfrm rot="10800000">
            <a:off x="11029074" y="4241800"/>
            <a:ext cx="18774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408" name="Shape 408"/>
          <p:cNvSpPr/>
          <p:nvPr/>
        </p:nvSpPr>
        <p:spPr>
          <a:xfrm>
            <a:off x="12423776" y="3664001"/>
            <a:ext cx="11035800" cy="164897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182850" tIns="182850" rIns="182850" bIns="182850" anchor="ctr" anchorCtr="0">
            <a:noAutofit/>
          </a:bodyPr>
          <a:lstStyle/>
          <a:p>
            <a:pPr defTabSz="1828800" hangingPunct="1"/>
            <a:r>
              <a:rPr lang="en-US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record is split across 8 TCP packets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1129127" y="9733250"/>
            <a:ext cx="21939598" cy="2607000"/>
          </a:xfrm>
          <a:prstGeom prst="rect">
            <a:avLst/>
          </a:prstGeom>
          <a:noFill/>
          <a:ln>
            <a:noFill/>
          </a:ln>
        </p:spPr>
        <p:txBody>
          <a:bodyPr lIns="182850" tIns="182850" rIns="182850" bIns="182850" anchor="t" anchorCtr="0">
            <a:noAutofit/>
          </a:bodyPr>
          <a:lstStyle/>
          <a:p>
            <a:pPr algn="l" defTabSz="1828800" hangingPunct="1"/>
            <a:r>
              <a:rPr lang="en-US" sz="4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TLS allows up to 16KB of application per record</a:t>
            </a:r>
          </a:p>
          <a:p>
            <a:pPr marL="914400" indent="-736600" algn="l" defTabSz="1828800" hangingPunct="1">
              <a:buClr>
                <a:srgbClr val="000000"/>
              </a:buClr>
              <a:buSzPct val="100000"/>
              <a:buFont typeface="Roboto"/>
              <a:buChar char="●"/>
            </a:pPr>
            <a:r>
              <a:rPr lang="en-US" sz="4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New connection + 16KB record = CWND overflow and an extra RTT</a:t>
            </a:r>
          </a:p>
          <a:p>
            <a:pPr marL="914400" indent="-736600" algn="l" defTabSz="1828800" hangingPunct="1">
              <a:buSzPct val="100000"/>
              <a:buFont typeface="Roboto"/>
              <a:buChar char="●"/>
            </a:pPr>
            <a:r>
              <a:rPr lang="en-US" sz="4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Lost or delayed packet delays processing of entire record </a:t>
            </a:r>
          </a:p>
        </p:txBody>
      </p:sp>
    </p:spTree>
    <p:extLst>
      <p:ext uri="{BB962C8B-B14F-4D97-AF65-F5344CB8AC3E}">
        <p14:creationId xmlns:p14="http://schemas.microsoft.com/office/powerpoint/2010/main" val="1131913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subTitle" idx="4294967295"/>
          </p:nvPr>
        </p:nvSpPr>
        <p:spPr>
          <a:xfrm>
            <a:off x="1024626" y="918000"/>
            <a:ext cx="22577400" cy="11388600"/>
          </a:xfrm>
          <a:prstGeom prst="rect">
            <a:avLst/>
          </a:prstGeom>
        </p:spPr>
        <p:txBody>
          <a:bodyPr lIns="182850" tIns="182850" rIns="182850" bIns="18285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0" b="1" dirty="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Optimizing record size…</a:t>
            </a:r>
            <a:br>
              <a:rPr lang="en-US" sz="8000" b="1" dirty="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lang="en-US" sz="8000" b="1" dirty="0">
              <a:solidFill>
                <a:srgbClr val="F3F3F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indent="-8128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rabicPeriod"/>
            </a:pPr>
            <a:r>
              <a:rPr lang="en-US" sz="5600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Google servers implement dynamic record sizing</a:t>
            </a:r>
          </a:p>
          <a:p>
            <a:pPr marL="1828800" lvl="1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lphaLcPeriod"/>
            </a:pPr>
            <a:r>
              <a:rPr lang="en-US" sz="4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New connections start with 1400 byte records (aka, single MTU)</a:t>
            </a:r>
          </a:p>
          <a:p>
            <a:pPr marL="1828800" lvl="1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lphaLcPeriod"/>
            </a:pPr>
            <a:r>
              <a:rPr lang="en-US" sz="4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After ~1MB is sent, switch to 16K records</a:t>
            </a:r>
          </a:p>
          <a:p>
            <a:pPr marL="1828800" lvl="1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lphaLcPeriod"/>
            </a:pPr>
            <a:r>
              <a:rPr lang="en-US" sz="4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After ~1s of inactivity, reset to 1400 byte records</a:t>
            </a:r>
          </a:p>
          <a:p>
            <a:pPr marL="914400" indent="0">
              <a:spcBef>
                <a:spcPts val="0"/>
              </a:spcBef>
              <a:buNone/>
            </a:pP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indent="0">
              <a:spcBef>
                <a:spcPts val="0"/>
              </a:spcBef>
              <a:buNone/>
            </a:pP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indent="-8128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rabicPeriod"/>
            </a:pPr>
            <a:r>
              <a:rPr lang="en-US" sz="5600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Most servers don’t optimize this case at all...</a:t>
            </a:r>
          </a:p>
          <a:p>
            <a:pPr marL="1828800" lvl="1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lphaLcPeriod"/>
            </a:pPr>
            <a:r>
              <a:rPr lang="en-US" sz="48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HAProxy</a:t>
            </a:r>
            <a:r>
              <a:rPr lang="en-US" sz="4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recently landed dynamic sizing patch - yay!</a:t>
            </a:r>
          </a:p>
          <a:p>
            <a:pPr marL="1828800" lvl="1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lphaLcPeriod"/>
            </a:pPr>
            <a:r>
              <a:rPr lang="en-US" sz="4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Nginx </a:t>
            </a:r>
            <a:r>
              <a:rPr lang="en-US" sz="4800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landed </a:t>
            </a:r>
            <a:r>
              <a:rPr lang="en-US" sz="48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ssl_buffer_size</a:t>
            </a:r>
            <a:r>
              <a:rPr lang="en-US" sz="4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static override - better, but meh</a:t>
            </a:r>
            <a:r>
              <a:rPr lang="en-US" sz="4800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</a:p>
          <a:p>
            <a:pPr marL="1828800" lvl="1" indent="-762000">
              <a:spcBef>
                <a:spcPts val="0"/>
              </a:spcBef>
              <a:buClr>
                <a:srgbClr val="FFFFFF"/>
              </a:buClr>
              <a:buSzPct val="100000"/>
              <a:buFont typeface="Roboto"/>
              <a:buAutoNum type="alphaLcPeriod"/>
            </a:pPr>
            <a:r>
              <a:rPr lang="en-US" sz="4800" dirty="0" err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Cloudflare</a:t>
            </a:r>
            <a:r>
              <a:rPr lang="en-US" sz="4800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released patch for Nginx dynamic record sizing</a:t>
            </a:r>
            <a:endParaRPr lang="en-US" sz="4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4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lang="en-US" sz="4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TL;DR: </a:t>
            </a:r>
            <a:r>
              <a:rPr lang="en-US" sz="4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there is no “perfect record size”. Adjust dynamically.</a:t>
            </a:r>
          </a:p>
        </p:txBody>
      </p:sp>
    </p:spTree>
    <p:extLst>
      <p:ext uri="{BB962C8B-B14F-4D97-AF65-F5344CB8AC3E}">
        <p14:creationId xmlns:p14="http://schemas.microsoft.com/office/powerpoint/2010/main" val="787183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5F4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2090582" y="3109950"/>
            <a:ext cx="20506200" cy="680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lnSpc>
                <a:spcPct val="115000"/>
              </a:lnSpc>
              <a:buSzPct val="25000"/>
            </a:pPr>
            <a:r>
              <a:rPr lang="en-US" sz="16000" b="1">
                <a:latin typeface="Roboto Condensed"/>
                <a:ea typeface="Roboto Condensed"/>
                <a:cs typeface="Roboto Condensed"/>
                <a:sym typeface="Roboto Condensed"/>
              </a:rPr>
              <a:t>Quick sanity check...  </a:t>
            </a:r>
            <a:br>
              <a:rPr lang="en-US" sz="16000" b="1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US" sz="8000" i="1">
                <a:solidFill>
                  <a:srgbClr val="FFD9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theory is great, but does this all work in practice? </a:t>
            </a:r>
          </a:p>
        </p:txBody>
      </p:sp>
    </p:spTree>
    <p:extLst>
      <p:ext uri="{BB962C8B-B14F-4D97-AF65-F5344CB8AC3E}">
        <p14:creationId xmlns:p14="http://schemas.microsoft.com/office/powerpoint/2010/main" val="3921773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1222209" y="470374"/>
            <a:ext cx="21939598" cy="1455000"/>
          </a:xfrm>
          <a:prstGeom prst="rect">
            <a:avLst/>
          </a:prstGeom>
        </p:spPr>
        <p:txBody>
          <a:bodyPr lIns="182850" tIns="182850" rIns="182850" bIns="182850" anchor="b" anchorCtr="0">
            <a:noAutofit/>
          </a:bodyPr>
          <a:lstStyle/>
          <a:p>
            <a:r>
              <a:rPr lang="en-US" sz="5400" dirty="0">
                <a:latin typeface="Roboto Condensed"/>
                <a:ea typeface="Roboto Condensed"/>
                <a:cs typeface="Roboto Condensed"/>
                <a:sym typeface="Roboto Condensed"/>
              </a:rPr>
              <a:t>Tuning Nginx TLS Time To First Byte (TTTFB)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1515477" y="8975050"/>
            <a:ext cx="20817598" cy="3061200"/>
          </a:xfrm>
          <a:prstGeom prst="rect">
            <a:avLst/>
          </a:prstGeom>
        </p:spPr>
        <p:txBody>
          <a:bodyPr lIns="182850" tIns="182850" rIns="182850" bIns="182850" anchor="t" anchorCtr="0">
            <a:noAutofit/>
          </a:bodyPr>
          <a:lstStyle/>
          <a:p>
            <a:pPr marL="914400" indent="-74930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-US" sz="4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 1.5.7: bug for 4KB+ certs, resulting in 3RTT+ handshakes</a:t>
            </a:r>
          </a:p>
          <a:p>
            <a:pPr marL="914400" indent="-74930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-US" sz="4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1.7.1 added ssl_buffer_size: 4KB record size remove an RTT</a:t>
            </a:r>
          </a:p>
          <a:p>
            <a:pPr marL="914400" indent="-74930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-US" sz="4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1.7.1 with NPN and forward secrecy → </a:t>
            </a:r>
            <a:r>
              <a:rPr lang="en-US" sz="46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1RTT handshake</a:t>
            </a:r>
          </a:p>
        </p:txBody>
      </p:sp>
      <p:pic>
        <p:nvPicPr>
          <p:cNvPr id="426" name="Shape 4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027" y="2396384"/>
            <a:ext cx="20817522" cy="6300048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 txBox="1"/>
          <p:nvPr/>
        </p:nvSpPr>
        <p:spPr>
          <a:xfrm>
            <a:off x="2150326" y="12765901"/>
            <a:ext cx="15239400" cy="785398"/>
          </a:xfrm>
          <a:prstGeom prst="rect">
            <a:avLst/>
          </a:prstGeom>
          <a:noFill/>
          <a:ln>
            <a:noFill/>
          </a:ln>
        </p:spPr>
        <p:txBody>
          <a:bodyPr lIns="182850" tIns="182850" rIns="182850" bIns="182850" anchor="ctr" anchorCtr="0">
            <a:noAutofit/>
          </a:bodyPr>
          <a:lstStyle/>
          <a:p>
            <a:pPr algn="l" defTabSz="1828800" hangingPunct="1"/>
            <a:r>
              <a:rPr lang="en-US" sz="3200" u="sng">
                <a:solidFill>
                  <a:srgbClr val="2364D7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https://www.igvita.com/2013/12/16/optimizing-nginx-tls-time-to-first-byte/</a:t>
            </a:r>
            <a: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501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3" y="1984271"/>
            <a:ext cx="16061293" cy="8244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42" y="10384416"/>
            <a:ext cx="7378537" cy="1752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78" y="281934"/>
            <a:ext cx="14120668" cy="15468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6123" y="12517821"/>
            <a:ext cx="237428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https://en.wikipedia.org/wiki/Internet_censorship_and_surveillance_by_country</a:t>
            </a:r>
          </a:p>
        </p:txBody>
      </p:sp>
    </p:spTree>
    <p:extLst>
      <p:ext uri="{BB962C8B-B14F-4D97-AF65-F5344CB8AC3E}">
        <p14:creationId xmlns:p14="http://schemas.microsoft.com/office/powerpoint/2010/main" val="386308101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94" y="479103"/>
            <a:ext cx="13842123" cy="111715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94082" y="12438994"/>
            <a:ext cx="153871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https://istlsfastyet.com/#server-performance</a:t>
            </a:r>
          </a:p>
        </p:txBody>
      </p:sp>
    </p:spTree>
    <p:extLst>
      <p:ext uri="{BB962C8B-B14F-4D97-AF65-F5344CB8AC3E}">
        <p14:creationId xmlns:p14="http://schemas.microsoft.com/office/powerpoint/2010/main" val="75899888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06" y="187567"/>
            <a:ext cx="11335407" cy="119205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89906" y="12575664"/>
            <a:ext cx="965360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https://istlsfastyet.com/#cdn-paas</a:t>
            </a:r>
          </a:p>
        </p:txBody>
      </p:sp>
    </p:spTree>
    <p:extLst>
      <p:ext uri="{BB962C8B-B14F-4D97-AF65-F5344CB8AC3E}">
        <p14:creationId xmlns:p14="http://schemas.microsoft.com/office/powerpoint/2010/main" val="3059360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 b="49510"/>
          <a:stretch/>
        </p:blipFill>
        <p:spPr>
          <a:xfrm>
            <a:off x="2780876" y="2561450"/>
            <a:ext cx="19153248" cy="11154548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 txBox="1"/>
          <p:nvPr/>
        </p:nvSpPr>
        <p:spPr>
          <a:xfrm>
            <a:off x="2979683" y="323599"/>
            <a:ext cx="18361792" cy="2924097"/>
          </a:xfrm>
          <a:prstGeom prst="rect">
            <a:avLst/>
          </a:prstGeom>
          <a:noFill/>
          <a:ln>
            <a:noFill/>
          </a:ln>
        </p:spPr>
        <p:txBody>
          <a:bodyPr lIns="182850" tIns="182850" rIns="182850" bIns="182850" anchor="t" anchorCtr="0">
            <a:noAutofit/>
          </a:bodyPr>
          <a:lstStyle/>
          <a:p>
            <a:pPr algn="l" defTabSz="1828800" hangingPunct="1"/>
            <a:r>
              <a:rPr lang="en-US" sz="16000" b="1" dirty="0">
                <a:solidFill>
                  <a:srgbClr val="2388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isTLSfastyet.com</a:t>
            </a:r>
          </a:p>
        </p:txBody>
      </p:sp>
    </p:spTree>
    <p:extLst>
      <p:ext uri="{BB962C8B-B14F-4D97-AF65-F5344CB8AC3E}">
        <p14:creationId xmlns:p14="http://schemas.microsoft.com/office/powerpoint/2010/main" val="3605999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620" y="4783026"/>
            <a:ext cx="22087696" cy="4259332"/>
          </a:xfrm>
        </p:spPr>
        <p:txBody>
          <a:bodyPr/>
          <a:lstStyle/>
          <a:p>
            <a:r>
              <a:rPr lang="en-US" dirty="0" smtClean="0"/>
              <a:t>More HTTPS Debugging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6698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19807" y="2412123"/>
            <a:ext cx="22686579" cy="10263353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HTTP Response header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</a:rPr>
              <a:t>Content-Security-Policy-Report-Only:</a:t>
            </a:r>
          </a:p>
          <a:p>
            <a:pPr marL="1065297" lvl="2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</a:rPr>
              <a:t>default-</a:t>
            </a:r>
            <a:r>
              <a:rPr lang="en-US" dirty="0" err="1" smtClean="0">
                <a:solidFill>
                  <a:srgbClr val="FFFFFF"/>
                </a:solidFill>
              </a:rPr>
              <a:t>src</a:t>
            </a:r>
            <a:r>
              <a:rPr lang="en-US" dirty="0" smtClean="0">
                <a:solidFill>
                  <a:srgbClr val="FFFFFF"/>
                </a:solidFill>
              </a:rPr>
              <a:t> https:;</a:t>
            </a:r>
          </a:p>
          <a:p>
            <a:pPr marL="1047186" lvl="2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</a:rPr>
              <a:t>report-</a:t>
            </a:r>
            <a:r>
              <a:rPr lang="en-US" dirty="0" err="1" smtClean="0">
                <a:solidFill>
                  <a:srgbClr val="FFFFFF"/>
                </a:solidFill>
              </a:rPr>
              <a:t>uri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http://reportcollector.example.com/collector.cgi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607" y="344487"/>
            <a:ext cx="23742869" cy="140548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CSP Violation Reports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7483038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19807" y="2412123"/>
            <a:ext cx="22686579" cy="10263353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Server response header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Strict-Transport-Security</a:t>
            </a:r>
            <a:r>
              <a:rPr lang="en-US" dirty="0" smtClean="0">
                <a:solidFill>
                  <a:srgbClr val="FFFFFF"/>
                </a:solidFill>
              </a:rPr>
              <a:t>:  </a:t>
            </a:r>
            <a:r>
              <a:rPr lang="en-US" dirty="0">
                <a:solidFill>
                  <a:srgbClr val="FFFFFF"/>
                </a:solidFill>
              </a:rPr>
              <a:t>max-age=15768000; </a:t>
            </a:r>
            <a:r>
              <a:rPr lang="en-US" dirty="0" err="1">
                <a:solidFill>
                  <a:srgbClr val="FFFFFF"/>
                </a:solidFill>
              </a:rPr>
              <a:t>includeSubDomains</a:t>
            </a:r>
            <a:r>
              <a:rPr lang="en-US" dirty="0">
                <a:solidFill>
                  <a:srgbClr val="FFFFFF"/>
                </a:solidFill>
              </a:rPr>
              <a:t>; preload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Chrome/Firefox preload list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607" y="344487"/>
            <a:ext cx="23742869" cy="140548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Strict Transport Security - HSTS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1895579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19807" y="2412123"/>
            <a:ext cx="22686579" cy="10263353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Reducing/Reporting MITM attacks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Server response header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FFFF"/>
                </a:solidFill>
              </a:rPr>
              <a:t>Public-Key-Pins</a:t>
            </a:r>
            <a:r>
              <a:rPr lang="en-US" dirty="0">
                <a:solidFill>
                  <a:srgbClr val="FFFFFF"/>
                </a:solidFill>
              </a:rPr>
              <a:t>: </a:t>
            </a:r>
            <a:endParaRPr lang="en-US" dirty="0" smtClean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FFFF"/>
                </a:solidFill>
              </a:rPr>
              <a:t>report-</a:t>
            </a:r>
            <a:r>
              <a:rPr lang="en-US" dirty="0" err="1" smtClean="0">
                <a:solidFill>
                  <a:srgbClr val="FFFFFF"/>
                </a:solidFill>
              </a:rPr>
              <a:t>uri</a:t>
            </a:r>
            <a:r>
              <a:rPr lang="en-US" dirty="0" smtClean="0">
                <a:solidFill>
                  <a:srgbClr val="FFFFFF"/>
                </a:solidFill>
              </a:rPr>
              <a:t>=</a:t>
            </a:r>
            <a:r>
              <a:rPr lang="en-US" dirty="0" smtClean="0">
                <a:solidFill>
                  <a:srgbClr val="FFFFFF"/>
                </a:solidFill>
                <a:hlinkClick r:id="rId2"/>
              </a:rPr>
              <a:t>https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FFFFFF"/>
                </a:solidFill>
                <a:hlinkClick r:id="rId2"/>
              </a:rPr>
              <a:t>example.net/pkp-report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Doesn’t apply to “local trust anchors” </a:t>
            </a:r>
            <a:r>
              <a:rPr lang="en-US" dirty="0" smtClean="0">
                <a:solidFill>
                  <a:srgbClr val="FFFFFF"/>
                </a:solidFill>
                <a:sym typeface="Wingdings" panose="05000000000000000000" pitchFamily="2" charset="2"/>
              </a:rPr>
              <a:t>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Chrome, Firefox, Opera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607" y="344487"/>
            <a:ext cx="23742869" cy="140548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Key Pinning - HPKP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88875925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/>
          </p:cNvSpPr>
          <p:nvPr>
            <p:ph type="ctrTitle"/>
          </p:nvPr>
        </p:nvSpPr>
        <p:spPr>
          <a:xfrm>
            <a:off x="1148152" y="5383429"/>
            <a:ext cx="22087696" cy="4259332"/>
          </a:xfrm>
          <a:prstGeom prst="rect">
            <a:avLst/>
          </a:prstGeom>
        </p:spPr>
        <p:txBody>
          <a:bodyPr anchor="ctr"/>
          <a:lstStyle/>
          <a:p>
            <a:r>
              <a:t>Thank You!</a:t>
            </a:r>
          </a:p>
        </p:txBody>
      </p:sp>
      <p:sp>
        <p:nvSpPr>
          <p:cNvPr id="470" name="Shape 470"/>
          <p:cNvSpPr>
            <a:spLocks noGrp="1"/>
          </p:cNvSpPr>
          <p:nvPr>
            <p:ph type="subTitle" sz="quarter" idx="1"/>
          </p:nvPr>
        </p:nvSpPr>
        <p:spPr>
          <a:xfrm>
            <a:off x="1227836" y="11601664"/>
            <a:ext cx="21928328" cy="260961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defRPr sz="4000"/>
            </a:pPr>
            <a:r>
              <a:t>Tim Kadlec (@tkadlec) &amp; Pat Meenan (@patmeenan)</a:t>
            </a:r>
          </a:p>
          <a:p>
            <a:pPr>
              <a:defRPr sz="3000"/>
            </a:pPr>
            <a:r>
              <a:t>June 20-21, 2016 at Velocity Conference (#velocityconf)</a:t>
            </a:r>
          </a:p>
          <a:p>
            <a:pPr>
              <a:defRPr sz="3000"/>
            </a:pPr>
            <a:endParaRPr/>
          </a:p>
          <a:p>
            <a:pPr>
              <a:defRPr sz="1900"/>
            </a:pPr>
            <a:r>
              <a:t>Icons courtesy of The Noun Project</a:t>
            </a:r>
          </a:p>
        </p:txBody>
      </p:sp>
      <p:pic>
        <p:nvPicPr>
          <p:cNvPr id="471" name="noun_10203_cc.png"/>
          <p:cNvPicPr>
            <a:picLocks noChangeAspect="1"/>
          </p:cNvPicPr>
          <p:nvPr/>
        </p:nvPicPr>
        <p:blipFill>
          <a:blip r:embed="rId2">
            <a:extLst/>
          </a:blip>
          <a:srcRect l="8288" t="17029" r="8288" b="32034"/>
          <a:stretch>
            <a:fillRect/>
          </a:stretch>
        </p:blipFill>
        <p:spPr>
          <a:xfrm>
            <a:off x="8483798" y="557686"/>
            <a:ext cx="7416305" cy="4528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255" y="1710558"/>
            <a:ext cx="17489214" cy="98376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8730" y="12801600"/>
            <a:ext cx="23411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http://www.bidnessetc.com/39369-verizon-communications-inc-tracking-supercookie-under-review-by-fcc/</a:t>
            </a:r>
          </a:p>
        </p:txBody>
      </p:sp>
    </p:spTree>
    <p:extLst>
      <p:ext uri="{BB962C8B-B14F-4D97-AF65-F5344CB8AC3E}">
        <p14:creationId xmlns:p14="http://schemas.microsoft.com/office/powerpoint/2010/main" val="5936655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317" y="2955371"/>
            <a:ext cx="12785834" cy="8930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7102" y="12360165"/>
            <a:ext cx="22576221" cy="882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http://arstechnica.com/tech-policy/2013/04/how-a-banner-ad-for-hs-ok/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5" y="658447"/>
            <a:ext cx="10936411" cy="16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295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61" y="2081049"/>
            <a:ext cx="14042116" cy="77498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2413" y="12458957"/>
            <a:ext cx="220559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https://security.googleblog.com/2014/08/https-as-ranking-signal_6.html</a:t>
            </a:r>
          </a:p>
        </p:txBody>
      </p:sp>
    </p:spTree>
    <p:extLst>
      <p:ext uri="{BB962C8B-B14F-4D97-AF65-F5344CB8AC3E}">
        <p14:creationId xmlns:p14="http://schemas.microsoft.com/office/powerpoint/2010/main" val="37634205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61" y="3925615"/>
            <a:ext cx="14533515" cy="36260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0262" y="12375932"/>
            <a:ext cx="231910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https://www.chromium.org/Home/chromium-security/marking-http-as-non-secure</a:t>
            </a:r>
          </a:p>
        </p:txBody>
      </p:sp>
    </p:spTree>
    <p:extLst>
      <p:ext uri="{BB962C8B-B14F-4D97-AF65-F5344CB8AC3E}">
        <p14:creationId xmlns:p14="http://schemas.microsoft.com/office/powerpoint/2010/main" val="38498545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19807" y="2412123"/>
            <a:ext cx="22686579" cy="10263353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 smtClean="0">
                <a:solidFill>
                  <a:srgbClr val="FFFFFF"/>
                </a:solidFill>
              </a:rPr>
              <a:t>Service Workers</a:t>
            </a:r>
          </a:p>
          <a:p>
            <a:pPr>
              <a:spcBef>
                <a:spcPts val="0"/>
              </a:spcBef>
            </a:pPr>
            <a:r>
              <a:rPr lang="en-US" sz="6600" dirty="0" smtClean="0">
                <a:solidFill>
                  <a:srgbClr val="FFFFFF"/>
                </a:solidFill>
              </a:rPr>
              <a:t>HTTP/2</a:t>
            </a:r>
          </a:p>
          <a:p>
            <a:pPr>
              <a:spcBef>
                <a:spcPts val="0"/>
              </a:spcBef>
            </a:pPr>
            <a:r>
              <a:rPr lang="en-US" sz="6600" dirty="0" smtClean="0">
                <a:solidFill>
                  <a:srgbClr val="FFFFFF"/>
                </a:solidFill>
              </a:rPr>
              <a:t>Geo Location</a:t>
            </a:r>
          </a:p>
          <a:p>
            <a:pPr>
              <a:spcBef>
                <a:spcPts val="0"/>
              </a:spcBef>
            </a:pPr>
            <a:r>
              <a:rPr lang="en-US" sz="6600" dirty="0" smtClean="0">
                <a:solidFill>
                  <a:srgbClr val="FFFFFF"/>
                </a:solidFill>
              </a:rPr>
              <a:t>All new “powerful” web features</a:t>
            </a:r>
          </a:p>
          <a:p>
            <a:pPr>
              <a:spcBef>
                <a:spcPts val="0"/>
              </a:spcBef>
            </a:pPr>
            <a:endParaRPr lang="en-US" sz="66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6600" dirty="0" smtClean="0">
                <a:solidFill>
                  <a:srgbClr val="FFFFFF"/>
                </a:solidFill>
              </a:rPr>
              <a:t>Chrome and Firefox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607" y="344487"/>
            <a:ext cx="23742869" cy="140548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Requiring HTTPS For…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7096388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93214" y="9659037"/>
            <a:ext cx="1219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https://hpbn.co/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1714" y="1722547"/>
            <a:ext cx="5715000" cy="7496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407" y="1282231"/>
            <a:ext cx="5576887" cy="83768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1780" y="9898848"/>
            <a:ext cx="673613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/>
              </a:rPr>
              <a:t>https://www.igvita.com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/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igrigorik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Custom 1">
      <a:dk1>
        <a:srgbClr val="535353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DCDCDC"/>
      </a:hlink>
      <a:folHlink>
        <a:srgbClr val="DCDCDC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Arial Black"/>
        <a:ea typeface="Arial Black"/>
        <a:cs typeface="Arial Black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j-lt"/>
            <a:ea typeface="+mj-ea"/>
            <a:cs typeface="+mj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Custom 1">
      <a:dk1>
        <a:srgbClr val="000000"/>
      </a:dk1>
      <a:lt1>
        <a:srgbClr val="FFFFFF"/>
      </a:lt1>
      <a:dk2>
        <a:srgbClr val="666666"/>
      </a:dk2>
      <a:lt2>
        <a:srgbClr val="999999"/>
      </a:lt2>
      <a:accent1>
        <a:srgbClr val="4387FD"/>
      </a:accent1>
      <a:accent2>
        <a:srgbClr val="F44A3F"/>
      </a:accent2>
      <a:accent3>
        <a:srgbClr val="FFCC4D"/>
      </a:accent3>
      <a:accent4>
        <a:srgbClr val="0DA861"/>
      </a:accent4>
      <a:accent5>
        <a:srgbClr val="404040"/>
      </a:accent5>
      <a:accent6>
        <a:srgbClr val="E0E0E0"/>
      </a:accent6>
      <a:hlink>
        <a:srgbClr val="2364D7"/>
      </a:hlink>
      <a:folHlink>
        <a:srgbClr val="F4B4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Theme">
  <a:themeElements>
    <a:clrScheme name="Custom 1">
      <a:dk1>
        <a:srgbClr val="000000"/>
      </a:dk1>
      <a:lt1>
        <a:srgbClr val="FFFFFF"/>
      </a:lt1>
      <a:dk2>
        <a:srgbClr val="666666"/>
      </a:dk2>
      <a:lt2>
        <a:srgbClr val="999999"/>
      </a:lt2>
      <a:accent1>
        <a:srgbClr val="4387FD"/>
      </a:accent1>
      <a:accent2>
        <a:srgbClr val="F44A3F"/>
      </a:accent2>
      <a:accent3>
        <a:srgbClr val="FFCC4D"/>
      </a:accent3>
      <a:accent4>
        <a:srgbClr val="0DA861"/>
      </a:accent4>
      <a:accent5>
        <a:srgbClr val="404040"/>
      </a:accent5>
      <a:accent6>
        <a:srgbClr val="E0E0E0"/>
      </a:accent6>
      <a:hlink>
        <a:srgbClr val="2364D7"/>
      </a:hlink>
      <a:folHlink>
        <a:srgbClr val="F4B4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Theme">
  <a:themeElements>
    <a:clrScheme name="Custom 1">
      <a:dk1>
        <a:srgbClr val="000000"/>
      </a:dk1>
      <a:lt1>
        <a:srgbClr val="FFFFFF"/>
      </a:lt1>
      <a:dk2>
        <a:srgbClr val="666666"/>
      </a:dk2>
      <a:lt2>
        <a:srgbClr val="999999"/>
      </a:lt2>
      <a:accent1>
        <a:srgbClr val="4387FD"/>
      </a:accent1>
      <a:accent2>
        <a:srgbClr val="F44A3F"/>
      </a:accent2>
      <a:accent3>
        <a:srgbClr val="FFCC4D"/>
      </a:accent3>
      <a:accent4>
        <a:srgbClr val="0DA861"/>
      </a:accent4>
      <a:accent5>
        <a:srgbClr val="404040"/>
      </a:accent5>
      <a:accent6>
        <a:srgbClr val="E0E0E0"/>
      </a:accent6>
      <a:hlink>
        <a:srgbClr val="2364D7"/>
      </a:hlink>
      <a:folHlink>
        <a:srgbClr val="F4B4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Theme">
  <a:themeElements>
    <a:clrScheme name="null 1">
      <a:dk1>
        <a:srgbClr val="000000"/>
      </a:dk1>
      <a:lt1>
        <a:srgbClr val="3F3F3F"/>
      </a:lt1>
      <a:dk2>
        <a:srgbClr val="A7A7A7"/>
      </a:dk2>
      <a:lt2>
        <a:srgbClr val="424242"/>
      </a:lt2>
      <a:accent1>
        <a:srgbClr val="4285F4"/>
      </a:accent1>
      <a:accent2>
        <a:srgbClr val="DB4437"/>
      </a:accent2>
      <a:accent3>
        <a:srgbClr val="3F3F3F"/>
      </a:accent3>
      <a:accent4>
        <a:srgbClr val="4285F4"/>
      </a:accent4>
      <a:accent5>
        <a:srgbClr val="DB4437"/>
      </a:accent5>
      <a:accent6>
        <a:srgbClr val="3F3F3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Theme">
  <a:themeElements>
    <a:clrScheme name="Custom 1">
      <a:dk1>
        <a:srgbClr val="000000"/>
      </a:dk1>
      <a:lt1>
        <a:srgbClr val="FFFFFF"/>
      </a:lt1>
      <a:dk2>
        <a:srgbClr val="666666"/>
      </a:dk2>
      <a:lt2>
        <a:srgbClr val="999999"/>
      </a:lt2>
      <a:accent1>
        <a:srgbClr val="4387FD"/>
      </a:accent1>
      <a:accent2>
        <a:srgbClr val="F44A3F"/>
      </a:accent2>
      <a:accent3>
        <a:srgbClr val="FFCC4D"/>
      </a:accent3>
      <a:accent4>
        <a:srgbClr val="0DA861"/>
      </a:accent4>
      <a:accent5>
        <a:srgbClr val="404040"/>
      </a:accent5>
      <a:accent6>
        <a:srgbClr val="E0E0E0"/>
      </a:accent6>
      <a:hlink>
        <a:srgbClr val="2364D7"/>
      </a:hlink>
      <a:folHlink>
        <a:srgbClr val="F4B4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Arial Black"/>
        <a:ea typeface="Arial Black"/>
        <a:cs typeface="Arial Black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j-lt"/>
            <a:ea typeface="+mj-ea"/>
            <a:cs typeface="+mj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921</Words>
  <Application>Microsoft Office PowerPoint</Application>
  <PresentationFormat>Custom</PresentationFormat>
  <Paragraphs>206</Paragraphs>
  <Slides>37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56" baseType="lpstr">
      <vt:lpstr>Arial</vt:lpstr>
      <vt:lpstr>Arial Black</vt:lpstr>
      <vt:lpstr>Avenir Roman</vt:lpstr>
      <vt:lpstr>Consolas</vt:lpstr>
      <vt:lpstr>Courier New</vt:lpstr>
      <vt:lpstr>Gill Sans Light</vt:lpstr>
      <vt:lpstr>Helvetica Light</vt:lpstr>
      <vt:lpstr>Helvetica Neue Thin</vt:lpstr>
      <vt:lpstr>Open Sans</vt:lpstr>
      <vt:lpstr>Raleway SemiBold</vt:lpstr>
      <vt:lpstr>Roboto</vt:lpstr>
      <vt:lpstr>Roboto Condensed</vt:lpstr>
      <vt:lpstr>Wingdings</vt:lpstr>
      <vt:lpstr>Showroom</vt:lpstr>
      <vt:lpstr>Custom Theme</vt:lpstr>
      <vt:lpstr>1_Custom Theme</vt:lpstr>
      <vt:lpstr>2_Custom Theme</vt:lpstr>
      <vt:lpstr>3_Custom Theme</vt:lpstr>
      <vt:lpstr>4_Custom Theme</vt:lpstr>
      <vt:lpstr>Debugging Front-end Performance</vt:lpstr>
      <vt:lpstr>TLS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Requiring HTTPS For…</vt:lpstr>
      <vt:lpstr>PowerPoint Presentation</vt:lpstr>
      <vt:lpstr>PowerPoint Presentation</vt:lpstr>
      <vt:lpstr>TLS handshake 101</vt:lpstr>
      <vt:lpstr>1 RTT HandSHAKE</vt:lpstr>
      <vt:lpstr>TLS resumption 101</vt:lpstr>
      <vt:lpstr>TLS resumption</vt:lpstr>
      <vt:lpstr>PowerPoint Presentation</vt:lpstr>
      <vt:lpstr>Terminate TLS at the CDN edge...</vt:lpstr>
      <vt:lpstr>Online Certificate Status Protocol (OCSP)</vt:lpstr>
      <vt:lpstr>Eliminating OCSP latency</vt:lpstr>
      <vt:lpstr>TLS handshake with stapled OCSP response...</vt:lpstr>
      <vt:lpstr>How many RTTs does your certificate incur?</vt:lpstr>
      <vt:lpstr>Check your server, you may be surprised...</vt:lpstr>
      <vt:lpstr>1-RTT non-resumed handshake with TLS False Start</vt:lpstr>
      <vt:lpstr>PowerPoint Presentation</vt:lpstr>
      <vt:lpstr>PowerPoint Presentation</vt:lpstr>
      <vt:lpstr>What’s wrong with this picture?</vt:lpstr>
      <vt:lpstr>TLS record size + latency gotchas...</vt:lpstr>
      <vt:lpstr>PowerPoint Presentation</vt:lpstr>
      <vt:lpstr>Quick sanity check...   theory is great, but does this all work in practice? </vt:lpstr>
      <vt:lpstr>Tuning Nginx TLS Time To First Byte (TTTFB)</vt:lpstr>
      <vt:lpstr>PowerPoint Presentation</vt:lpstr>
      <vt:lpstr>PowerPoint Presentation</vt:lpstr>
      <vt:lpstr>PowerPoint Presentation</vt:lpstr>
      <vt:lpstr>More HTTPS Debugging</vt:lpstr>
      <vt:lpstr>CSP Violation Reports</vt:lpstr>
      <vt:lpstr>Strict Transport Security - HSTS</vt:lpstr>
      <vt:lpstr>Key Pinning - HPKP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 Front-end Performance</dc:title>
  <cp:lastModifiedBy>pmeenan</cp:lastModifiedBy>
  <cp:revision>25</cp:revision>
  <dcterms:modified xsi:type="dcterms:W3CDTF">2016-06-16T16:56:44Z</dcterms:modified>
</cp:coreProperties>
</file>