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2" r:id="rId2"/>
    <p:sldId id="273" r:id="rId3"/>
    <p:sldId id="292" r:id="rId4"/>
    <p:sldId id="274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" y="780"/>
      </p:cViewPr>
      <p:guideLst>
        <p:guide orient="horz" pos="18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2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5B292-BE73-4B24-B56E-D1BA27A6BC85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BBC64-5F88-4B48-8EBD-CBBAD27749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74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678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59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7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931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47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7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167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522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67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5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2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067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2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69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69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246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860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15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single film is special.</a:t>
            </a:r>
          </a:p>
          <a:p>
            <a:endParaRPr lang="en-GB" dirty="0"/>
          </a:p>
          <a:p>
            <a:r>
              <a:rPr lang="en-GB" dirty="0"/>
              <a:t>The film makers involved have put a lot of time and effort to make a great film. </a:t>
            </a:r>
          </a:p>
          <a:p>
            <a:endParaRPr lang="en-GB" dirty="0"/>
          </a:p>
          <a:p>
            <a:r>
              <a:rPr lang="en-GB" dirty="0"/>
              <a:t>Producers and studios have invested large sums of money in the project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BC64-5F88-4B48-8EBD-CBBAD27749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6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3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27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34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04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58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81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57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96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70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741D7-0A81-4A97-89F2-310C420D4384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3A3C3-FFE7-4E64-B161-6DE165AB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6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5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51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8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1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7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0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45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7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9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1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1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1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4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val 4"/>
          <p:cNvSpPr txBox="1"/>
          <p:nvPr/>
        </p:nvSpPr>
        <p:spPr>
          <a:xfrm>
            <a:off x="11289949" y="295455"/>
            <a:ext cx="601835" cy="545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200" kern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5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2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780</Words>
  <Application>Microsoft Office PowerPoint</Application>
  <PresentationFormat>Widescreen</PresentationFormat>
  <Paragraphs>120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Dimitrios Mitsinikos</dc:creator>
  <cp:lastModifiedBy>Dimitrios Mitsinikos</cp:lastModifiedBy>
  <cp:revision>41</cp:revision>
  <dcterms:created xsi:type="dcterms:W3CDTF">2016-05-26T18:40:56Z</dcterms:created>
  <dcterms:modified xsi:type="dcterms:W3CDTF">2016-05-27T16:12:15Z</dcterms:modified>
</cp:coreProperties>
</file>