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slideLayouts/slideLayout6.xml" ContentType="application/vnd.openxmlformats-officedocument.presentationml.slideLayout+xml"/>
  <Override PartName="/ppt/theme/theme6.xml" ContentType="application/vnd.openxmlformats-officedocument.theme+xml"/>
  <Override PartName="/ppt/slideLayouts/slideLayout7.xml" ContentType="application/vnd.openxmlformats-officedocument.presentationml.slideLayout+xml"/>
  <Override PartName="/ppt/theme/theme7.xml" ContentType="application/vnd.openxmlformats-officedocument.theme+xml"/>
  <Override PartName="/ppt/slideLayouts/slideLayout8.xml" ContentType="application/vnd.openxmlformats-officedocument.presentationml.slideLayout+xml"/>
  <Override PartName="/ppt/theme/theme8.xml" ContentType="application/vnd.openxmlformats-officedocument.theme+xml"/>
  <Override PartName="/ppt/slideLayouts/slideLayout9.xml" ContentType="application/vnd.openxmlformats-officedocument.presentationml.slideLayout+xml"/>
  <Override PartName="/ppt/theme/theme9.xml" ContentType="application/vnd.openxmlformats-officedocument.theme+xml"/>
  <Override PartName="/ppt/slideLayouts/slideLayout10.xml" ContentType="application/vnd.openxmlformats-officedocument.presentationml.slideLayout+xml"/>
  <Override PartName="/ppt/theme/theme10.xml" ContentType="application/vnd.openxmlformats-officedocument.theme+xml"/>
  <Override PartName="/ppt/slideLayouts/slideLayout11.xml" ContentType="application/vnd.openxmlformats-officedocument.presentationml.slideLayout+xml"/>
  <Override PartName="/ppt/theme/theme11.xml" ContentType="application/vnd.openxmlformats-officedocument.theme+xml"/>
  <Override PartName="/ppt/slideLayouts/slideLayout12.xml" ContentType="application/vnd.openxmlformats-officedocument.presentationml.slideLayout+xml"/>
  <Override PartName="/ppt/theme/theme12.xml" ContentType="application/vnd.openxmlformats-officedocument.theme+xml"/>
  <Override PartName="/ppt/slideLayouts/slideLayout13.xml" ContentType="application/vnd.openxmlformats-officedocument.presentationml.slideLayout+xml"/>
  <Override PartName="/ppt/theme/theme13.xml" ContentType="application/vnd.openxmlformats-officedocument.theme+xml"/>
  <Override PartName="/ppt/slideLayouts/slideLayout14.xml" ContentType="application/vnd.openxmlformats-officedocument.presentationml.slideLayout+xml"/>
  <Override PartName="/ppt/theme/theme14.xml" ContentType="application/vnd.openxmlformats-officedocument.theme+xml"/>
  <Override PartName="/ppt/slideLayouts/slideLayout15.xml" ContentType="application/vnd.openxmlformats-officedocument.presentationml.slideLayout+xml"/>
  <Override PartName="/ppt/theme/theme15.xml" ContentType="application/vnd.openxmlformats-officedocument.theme+xml"/>
  <Override PartName="/ppt/slideLayouts/slideLayout16.xml" ContentType="application/vnd.openxmlformats-officedocument.presentationml.slideLayout+xml"/>
  <Override PartName="/ppt/theme/theme16.xml" ContentType="application/vnd.openxmlformats-officedocument.theme+xml"/>
  <Override PartName="/ppt/slideLayouts/slideLayout17.xml" ContentType="application/vnd.openxmlformats-officedocument.presentationml.slideLayout+xml"/>
  <Override PartName="/ppt/theme/theme17.xml" ContentType="application/vnd.openxmlformats-officedocument.theme+xml"/>
  <Override PartName="/ppt/slideLayouts/slideLayout18.xml" ContentType="application/vnd.openxmlformats-officedocument.presentationml.slideLayout+xml"/>
  <Override PartName="/ppt/theme/theme18.xml" ContentType="application/vnd.openxmlformats-officedocument.theme+xml"/>
  <Override PartName="/ppt/slideLayouts/slideLayout19.xml" ContentType="application/vnd.openxmlformats-officedocument.presentationml.slideLayout+xml"/>
  <Override PartName="/ppt/theme/theme19.xml" ContentType="application/vnd.openxmlformats-officedocument.theme+xml"/>
  <Override PartName="/ppt/slideLayouts/slideLayout20.xml" ContentType="application/vnd.openxmlformats-officedocument.presentationml.slideLayout+xml"/>
  <Override PartName="/ppt/theme/theme20.xml" ContentType="application/vnd.openxmlformats-officedocument.theme+xml"/>
  <Override PartName="/ppt/slideLayouts/slideLayout21.xml" ContentType="application/vnd.openxmlformats-officedocument.presentationml.slideLayout+xml"/>
  <Override PartName="/ppt/theme/theme21.xml" ContentType="application/vnd.openxmlformats-officedocument.theme+xml"/>
  <Override PartName="/ppt/slideLayouts/slideLayout22.xml" ContentType="application/vnd.openxmlformats-officedocument.presentationml.slideLayout+xml"/>
  <Override PartName="/ppt/theme/theme22.xml" ContentType="application/vnd.openxmlformats-officedocument.theme+xml"/>
  <Override PartName="/ppt/slideLayouts/slideLayout23.xml" ContentType="application/vnd.openxmlformats-officedocument.presentationml.slideLayout+xml"/>
  <Override PartName="/ppt/theme/theme23.xml" ContentType="application/vnd.openxmlformats-officedocument.theme+xml"/>
  <Override PartName="/ppt/slideLayouts/slideLayout24.xml" ContentType="application/vnd.openxmlformats-officedocument.presentationml.slideLayout+xml"/>
  <Override PartName="/ppt/theme/theme24.xml" ContentType="application/vnd.openxmlformats-officedocument.theme+xml"/>
  <Override PartName="/ppt/slideLayouts/slideLayout25.xml" ContentType="application/vnd.openxmlformats-officedocument.presentationml.slideLayout+xml"/>
  <Override PartName="/ppt/theme/theme25.xml" ContentType="application/vnd.openxmlformats-officedocument.theme+xml"/>
  <Override PartName="/ppt/slideLayouts/slideLayout26.xml" ContentType="application/vnd.openxmlformats-officedocument.presentationml.slideLayout+xml"/>
  <Override PartName="/ppt/theme/theme26.xml" ContentType="application/vnd.openxmlformats-officedocument.theme+xml"/>
  <Override PartName="/ppt/slideLayouts/slideLayout27.xml" ContentType="application/vnd.openxmlformats-officedocument.presentationml.slideLayout+xml"/>
  <Override PartName="/ppt/theme/theme27.xml" ContentType="application/vnd.openxmlformats-officedocument.theme+xml"/>
  <Override PartName="/ppt/slideLayouts/slideLayout28.xml" ContentType="application/vnd.openxmlformats-officedocument.presentationml.slideLayout+xml"/>
  <Override PartName="/ppt/theme/theme28.xml" ContentType="application/vnd.openxmlformats-officedocument.theme+xml"/>
  <Override PartName="/ppt/slideLayouts/slideLayout29.xml" ContentType="application/vnd.openxmlformats-officedocument.presentationml.slideLayout+xml"/>
  <Override PartName="/ppt/theme/theme29.xml" ContentType="application/vnd.openxmlformats-officedocument.theme+xml"/>
  <Override PartName="/ppt/slideLayouts/slideLayout30.xml" ContentType="application/vnd.openxmlformats-officedocument.presentationml.slideLayout+xml"/>
  <Override PartName="/ppt/theme/theme30.xml" ContentType="application/vnd.openxmlformats-officedocument.theme+xml"/>
  <Override PartName="/ppt/theme/theme31.xml" ContentType="application/vnd.openxmlformats-officedocument.theme+xml"/>
  <Override PartName="/ppt/theme/theme3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2.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2" r:id="rId2"/>
    <p:sldMasterId id="2147483664" r:id="rId3"/>
    <p:sldMasterId id="2147483666" r:id="rId4"/>
    <p:sldMasterId id="2147483668" r:id="rId5"/>
    <p:sldMasterId id="2147483670" r:id="rId6"/>
    <p:sldMasterId id="2147483672" r:id="rId7"/>
    <p:sldMasterId id="2147483674" r:id="rId8"/>
    <p:sldMasterId id="2147483676" r:id="rId9"/>
    <p:sldMasterId id="2147483678" r:id="rId10"/>
    <p:sldMasterId id="2147483680" r:id="rId11"/>
    <p:sldMasterId id="2147483682" r:id="rId12"/>
    <p:sldMasterId id="2147483684" r:id="rId13"/>
    <p:sldMasterId id="2147483686" r:id="rId14"/>
    <p:sldMasterId id="2147483688" r:id="rId15"/>
    <p:sldMasterId id="2147483702" r:id="rId16"/>
    <p:sldMasterId id="2147483704" r:id="rId17"/>
    <p:sldMasterId id="2147483706" r:id="rId18"/>
    <p:sldMasterId id="2147483708" r:id="rId19"/>
    <p:sldMasterId id="2147483710" r:id="rId20"/>
    <p:sldMasterId id="2147483712" r:id="rId21"/>
    <p:sldMasterId id="2147483714" r:id="rId22"/>
    <p:sldMasterId id="2147483716" r:id="rId23"/>
    <p:sldMasterId id="2147483718" r:id="rId24"/>
    <p:sldMasterId id="2147483720" r:id="rId25"/>
    <p:sldMasterId id="2147483722" r:id="rId26"/>
    <p:sldMasterId id="2147483724" r:id="rId27"/>
    <p:sldMasterId id="2147483726" r:id="rId28"/>
    <p:sldMasterId id="2147483728" r:id="rId29"/>
    <p:sldMasterId id="2147483730" r:id="rId30"/>
  </p:sldMasterIdLst>
  <p:notesMasterIdLst>
    <p:notesMasterId r:id="rId91"/>
  </p:notesMasterIdLst>
  <p:handoutMasterIdLst>
    <p:handoutMasterId r:id="rId92"/>
  </p:handoutMasterIdLst>
  <p:sldIdLst>
    <p:sldId id="310" r:id="rId31"/>
    <p:sldId id="311" r:id="rId32"/>
    <p:sldId id="312" r:id="rId33"/>
    <p:sldId id="313" r:id="rId34"/>
    <p:sldId id="314" r:id="rId35"/>
    <p:sldId id="315" r:id="rId36"/>
    <p:sldId id="316" r:id="rId37"/>
    <p:sldId id="317" r:id="rId38"/>
    <p:sldId id="318" r:id="rId39"/>
    <p:sldId id="319" r:id="rId40"/>
    <p:sldId id="320" r:id="rId41"/>
    <p:sldId id="321" r:id="rId42"/>
    <p:sldId id="322" r:id="rId43"/>
    <p:sldId id="323" r:id="rId44"/>
    <p:sldId id="324" r:id="rId45"/>
    <p:sldId id="325" r:id="rId46"/>
    <p:sldId id="326" r:id="rId47"/>
    <p:sldId id="327" r:id="rId48"/>
    <p:sldId id="328" r:id="rId49"/>
    <p:sldId id="329" r:id="rId50"/>
    <p:sldId id="374" r:id="rId51"/>
    <p:sldId id="330" r:id="rId52"/>
    <p:sldId id="331" r:id="rId53"/>
    <p:sldId id="332" r:id="rId54"/>
    <p:sldId id="333" r:id="rId55"/>
    <p:sldId id="334" r:id="rId56"/>
    <p:sldId id="335" r:id="rId57"/>
    <p:sldId id="336" r:id="rId58"/>
    <p:sldId id="337" r:id="rId59"/>
    <p:sldId id="339" r:id="rId60"/>
    <p:sldId id="338" r:id="rId61"/>
    <p:sldId id="341" r:id="rId62"/>
    <p:sldId id="342" r:id="rId63"/>
    <p:sldId id="343" r:id="rId64"/>
    <p:sldId id="344" r:id="rId65"/>
    <p:sldId id="345" r:id="rId66"/>
    <p:sldId id="346" r:id="rId67"/>
    <p:sldId id="348" r:id="rId68"/>
    <p:sldId id="349" r:id="rId69"/>
    <p:sldId id="350" r:id="rId70"/>
    <p:sldId id="351" r:id="rId71"/>
    <p:sldId id="352" r:id="rId72"/>
    <p:sldId id="353" r:id="rId73"/>
    <p:sldId id="354" r:id="rId74"/>
    <p:sldId id="355" r:id="rId75"/>
    <p:sldId id="356" r:id="rId76"/>
    <p:sldId id="357" r:id="rId77"/>
    <p:sldId id="358" r:id="rId78"/>
    <p:sldId id="359" r:id="rId79"/>
    <p:sldId id="360" r:id="rId80"/>
    <p:sldId id="361" r:id="rId81"/>
    <p:sldId id="362" r:id="rId82"/>
    <p:sldId id="364" r:id="rId83"/>
    <p:sldId id="367" r:id="rId84"/>
    <p:sldId id="368" r:id="rId85"/>
    <p:sldId id="369" r:id="rId86"/>
    <p:sldId id="370" r:id="rId87"/>
    <p:sldId id="371" r:id="rId88"/>
    <p:sldId id="372" r:id="rId89"/>
    <p:sldId id="373" r:id="rId90"/>
  </p:sldIdLst>
  <p:sldSz cx="12192000" cy="6858000"/>
  <p:notesSz cx="6858000" cy="9144000"/>
  <p:defaultTextStyle>
    <a:defPPr>
      <a:defRPr lang="en-US"/>
    </a:defPPr>
    <a:lvl1pPr marL="0" algn="l" defTabSz="910564" rtl="0" eaLnBrk="1" latinLnBrk="0" hangingPunct="1">
      <a:defRPr sz="1800" kern="1200">
        <a:solidFill>
          <a:schemeClr val="tx1"/>
        </a:solidFill>
        <a:latin typeface="+mn-lt"/>
        <a:ea typeface="+mn-ea"/>
        <a:cs typeface="+mn-cs"/>
      </a:defRPr>
    </a:lvl1pPr>
    <a:lvl2pPr marL="455296" algn="l" defTabSz="910564" rtl="0" eaLnBrk="1" latinLnBrk="0" hangingPunct="1">
      <a:defRPr sz="1800" kern="1200">
        <a:solidFill>
          <a:schemeClr val="tx1"/>
        </a:solidFill>
        <a:latin typeface="+mn-lt"/>
        <a:ea typeface="+mn-ea"/>
        <a:cs typeface="+mn-cs"/>
      </a:defRPr>
    </a:lvl2pPr>
    <a:lvl3pPr marL="910564" algn="l" defTabSz="910564" rtl="0" eaLnBrk="1" latinLnBrk="0" hangingPunct="1">
      <a:defRPr sz="1800" kern="1200">
        <a:solidFill>
          <a:schemeClr val="tx1"/>
        </a:solidFill>
        <a:latin typeface="+mn-lt"/>
        <a:ea typeface="+mn-ea"/>
        <a:cs typeface="+mn-cs"/>
      </a:defRPr>
    </a:lvl3pPr>
    <a:lvl4pPr marL="1365851" algn="l" defTabSz="910564" rtl="0" eaLnBrk="1" latinLnBrk="0" hangingPunct="1">
      <a:defRPr sz="1800" kern="1200">
        <a:solidFill>
          <a:schemeClr val="tx1"/>
        </a:solidFill>
        <a:latin typeface="+mn-lt"/>
        <a:ea typeface="+mn-ea"/>
        <a:cs typeface="+mn-cs"/>
      </a:defRPr>
    </a:lvl4pPr>
    <a:lvl5pPr marL="1821132" algn="l" defTabSz="910564" rtl="0" eaLnBrk="1" latinLnBrk="0" hangingPunct="1">
      <a:defRPr sz="1800" kern="1200">
        <a:solidFill>
          <a:schemeClr val="tx1"/>
        </a:solidFill>
        <a:latin typeface="+mn-lt"/>
        <a:ea typeface="+mn-ea"/>
        <a:cs typeface="+mn-cs"/>
      </a:defRPr>
    </a:lvl5pPr>
    <a:lvl6pPr marL="2276415" algn="l" defTabSz="910564" rtl="0" eaLnBrk="1" latinLnBrk="0" hangingPunct="1">
      <a:defRPr sz="1800" kern="1200">
        <a:solidFill>
          <a:schemeClr val="tx1"/>
        </a:solidFill>
        <a:latin typeface="+mn-lt"/>
        <a:ea typeface="+mn-ea"/>
        <a:cs typeface="+mn-cs"/>
      </a:defRPr>
    </a:lvl6pPr>
    <a:lvl7pPr marL="2731701" algn="l" defTabSz="910564" rtl="0" eaLnBrk="1" latinLnBrk="0" hangingPunct="1">
      <a:defRPr sz="1800" kern="1200">
        <a:solidFill>
          <a:schemeClr val="tx1"/>
        </a:solidFill>
        <a:latin typeface="+mn-lt"/>
        <a:ea typeface="+mn-ea"/>
        <a:cs typeface="+mn-cs"/>
      </a:defRPr>
    </a:lvl7pPr>
    <a:lvl8pPr marL="3186986" algn="l" defTabSz="910564" rtl="0" eaLnBrk="1" latinLnBrk="0" hangingPunct="1">
      <a:defRPr sz="1800" kern="1200">
        <a:solidFill>
          <a:schemeClr val="tx1"/>
        </a:solidFill>
        <a:latin typeface="+mn-lt"/>
        <a:ea typeface="+mn-ea"/>
        <a:cs typeface="+mn-cs"/>
      </a:defRPr>
    </a:lvl8pPr>
    <a:lvl9pPr marL="3642267" algn="l" defTabSz="910564"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947" autoAdjust="0"/>
    <p:restoredTop sz="72747" autoAdjust="0"/>
  </p:normalViewPr>
  <p:slideViewPr>
    <p:cSldViewPr snapToGrid="0">
      <p:cViewPr varScale="1">
        <p:scale>
          <a:sx n="77" d="100"/>
          <a:sy n="77" d="100"/>
        </p:scale>
        <p:origin x="-672" y="-104"/>
      </p:cViewPr>
      <p:guideLst>
        <p:guide orient="horz" pos="2160"/>
        <p:guide pos="3840"/>
      </p:guideLst>
    </p:cSldViewPr>
  </p:slideViewPr>
  <p:outlineViewPr>
    <p:cViewPr>
      <p:scale>
        <a:sx n="33" d="100"/>
        <a:sy n="33" d="100"/>
      </p:scale>
      <p:origin x="0" y="1672"/>
    </p:cViewPr>
  </p:outlineViewPr>
  <p:notesTextViewPr>
    <p:cViewPr>
      <p:scale>
        <a:sx n="1" d="1"/>
        <a:sy n="1" d="1"/>
      </p:scale>
      <p:origin x="0" y="0"/>
    </p:cViewPr>
  </p:notesTextViewPr>
  <p:sorterViewPr>
    <p:cViewPr>
      <p:scale>
        <a:sx n="100" d="100"/>
        <a:sy n="100" d="100"/>
      </p:scale>
      <p:origin x="0" y="13416"/>
    </p:cViewPr>
  </p:sorter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9" Type="http://schemas.openxmlformats.org/officeDocument/2006/relationships/slideMaster" Target="slideMasters/slideMaster9.xml"/><Relationship Id="rId10" Type="http://schemas.openxmlformats.org/officeDocument/2006/relationships/slideMaster" Target="slideMasters/slideMaster10.xml"/><Relationship Id="rId11" Type="http://schemas.openxmlformats.org/officeDocument/2006/relationships/slideMaster" Target="slideMasters/slideMaster11.xml"/><Relationship Id="rId12" Type="http://schemas.openxmlformats.org/officeDocument/2006/relationships/slideMaster" Target="slideMasters/slideMaster12.xml"/><Relationship Id="rId13" Type="http://schemas.openxmlformats.org/officeDocument/2006/relationships/slideMaster" Target="slideMasters/slideMaster13.xml"/><Relationship Id="rId14" Type="http://schemas.openxmlformats.org/officeDocument/2006/relationships/slideMaster" Target="slideMasters/slideMaster14.xml"/><Relationship Id="rId15" Type="http://schemas.openxmlformats.org/officeDocument/2006/relationships/slideMaster" Target="slideMasters/slideMaster15.xml"/><Relationship Id="rId16" Type="http://schemas.openxmlformats.org/officeDocument/2006/relationships/slideMaster" Target="slideMasters/slideMaster16.xml"/><Relationship Id="rId17" Type="http://schemas.openxmlformats.org/officeDocument/2006/relationships/slideMaster" Target="slideMasters/slideMaster17.xml"/><Relationship Id="rId18" Type="http://schemas.openxmlformats.org/officeDocument/2006/relationships/slideMaster" Target="slideMasters/slideMaster18.xml"/><Relationship Id="rId19" Type="http://schemas.openxmlformats.org/officeDocument/2006/relationships/slideMaster" Target="slideMasters/slideMaster19.xml"/><Relationship Id="rId30" Type="http://schemas.openxmlformats.org/officeDocument/2006/relationships/slideMaster" Target="slideMasters/slideMaster30.xml"/><Relationship Id="rId31" Type="http://schemas.openxmlformats.org/officeDocument/2006/relationships/slide" Target="slides/slide1.xml"/><Relationship Id="rId32" Type="http://schemas.openxmlformats.org/officeDocument/2006/relationships/slide" Target="slides/slide2.xml"/><Relationship Id="rId33" Type="http://schemas.openxmlformats.org/officeDocument/2006/relationships/slide" Target="slides/slide3.xml"/><Relationship Id="rId34" Type="http://schemas.openxmlformats.org/officeDocument/2006/relationships/slide" Target="slides/slide4.xml"/><Relationship Id="rId35" Type="http://schemas.openxmlformats.org/officeDocument/2006/relationships/slide" Target="slides/slide5.xml"/><Relationship Id="rId36" Type="http://schemas.openxmlformats.org/officeDocument/2006/relationships/slide" Target="slides/slide6.xml"/><Relationship Id="rId37" Type="http://schemas.openxmlformats.org/officeDocument/2006/relationships/slide" Target="slides/slide7.xml"/><Relationship Id="rId38" Type="http://schemas.openxmlformats.org/officeDocument/2006/relationships/slide" Target="slides/slide8.xml"/><Relationship Id="rId39" Type="http://schemas.openxmlformats.org/officeDocument/2006/relationships/slide" Target="slides/slide9.xml"/><Relationship Id="rId50" Type="http://schemas.openxmlformats.org/officeDocument/2006/relationships/slide" Target="slides/slide20.xml"/><Relationship Id="rId51" Type="http://schemas.openxmlformats.org/officeDocument/2006/relationships/slide" Target="slides/slide21.xml"/><Relationship Id="rId52" Type="http://schemas.openxmlformats.org/officeDocument/2006/relationships/slide" Target="slides/slide22.xml"/><Relationship Id="rId53" Type="http://schemas.openxmlformats.org/officeDocument/2006/relationships/slide" Target="slides/slide23.xml"/><Relationship Id="rId54" Type="http://schemas.openxmlformats.org/officeDocument/2006/relationships/slide" Target="slides/slide24.xml"/><Relationship Id="rId55" Type="http://schemas.openxmlformats.org/officeDocument/2006/relationships/slide" Target="slides/slide25.xml"/><Relationship Id="rId56" Type="http://schemas.openxmlformats.org/officeDocument/2006/relationships/slide" Target="slides/slide26.xml"/><Relationship Id="rId57" Type="http://schemas.openxmlformats.org/officeDocument/2006/relationships/slide" Target="slides/slide27.xml"/><Relationship Id="rId58" Type="http://schemas.openxmlformats.org/officeDocument/2006/relationships/slide" Target="slides/slide28.xml"/><Relationship Id="rId59" Type="http://schemas.openxmlformats.org/officeDocument/2006/relationships/slide" Target="slides/slide29.xml"/><Relationship Id="rId70" Type="http://schemas.openxmlformats.org/officeDocument/2006/relationships/slide" Target="slides/slide40.xml"/><Relationship Id="rId71" Type="http://schemas.openxmlformats.org/officeDocument/2006/relationships/slide" Target="slides/slide41.xml"/><Relationship Id="rId72" Type="http://schemas.openxmlformats.org/officeDocument/2006/relationships/slide" Target="slides/slide42.xml"/><Relationship Id="rId73" Type="http://schemas.openxmlformats.org/officeDocument/2006/relationships/slide" Target="slides/slide43.xml"/><Relationship Id="rId74" Type="http://schemas.openxmlformats.org/officeDocument/2006/relationships/slide" Target="slides/slide44.xml"/><Relationship Id="rId75" Type="http://schemas.openxmlformats.org/officeDocument/2006/relationships/slide" Target="slides/slide45.xml"/><Relationship Id="rId76" Type="http://schemas.openxmlformats.org/officeDocument/2006/relationships/slide" Target="slides/slide46.xml"/><Relationship Id="rId77" Type="http://schemas.openxmlformats.org/officeDocument/2006/relationships/slide" Target="slides/slide47.xml"/><Relationship Id="rId78" Type="http://schemas.openxmlformats.org/officeDocument/2006/relationships/slide" Target="slides/slide48.xml"/><Relationship Id="rId79" Type="http://schemas.openxmlformats.org/officeDocument/2006/relationships/slide" Target="slides/slide49.xml"/><Relationship Id="rId90" Type="http://schemas.openxmlformats.org/officeDocument/2006/relationships/slide" Target="slides/slide60.xml"/><Relationship Id="rId91" Type="http://schemas.openxmlformats.org/officeDocument/2006/relationships/notesMaster" Target="notesMasters/notesMaster1.xml"/><Relationship Id="rId92" Type="http://schemas.openxmlformats.org/officeDocument/2006/relationships/handoutMaster" Target="handoutMasters/handoutMaster1.xml"/><Relationship Id="rId93" Type="http://schemas.openxmlformats.org/officeDocument/2006/relationships/printerSettings" Target="printerSettings/printerSettings1.bin"/><Relationship Id="rId94" Type="http://schemas.openxmlformats.org/officeDocument/2006/relationships/presProps" Target="presProps.xml"/><Relationship Id="rId95" Type="http://schemas.openxmlformats.org/officeDocument/2006/relationships/viewProps" Target="viewProps.xml"/><Relationship Id="rId96" Type="http://schemas.openxmlformats.org/officeDocument/2006/relationships/theme" Target="theme/theme1.xml"/><Relationship Id="rId97" Type="http://schemas.openxmlformats.org/officeDocument/2006/relationships/tableStyles" Target="tableStyles.xml"/><Relationship Id="rId20" Type="http://schemas.openxmlformats.org/officeDocument/2006/relationships/slideMaster" Target="slideMasters/slideMaster20.xml"/><Relationship Id="rId21" Type="http://schemas.openxmlformats.org/officeDocument/2006/relationships/slideMaster" Target="slideMasters/slideMaster21.xml"/><Relationship Id="rId22" Type="http://schemas.openxmlformats.org/officeDocument/2006/relationships/slideMaster" Target="slideMasters/slideMaster22.xml"/><Relationship Id="rId23" Type="http://schemas.openxmlformats.org/officeDocument/2006/relationships/slideMaster" Target="slideMasters/slideMaster23.xml"/><Relationship Id="rId24" Type="http://schemas.openxmlformats.org/officeDocument/2006/relationships/slideMaster" Target="slideMasters/slideMaster24.xml"/><Relationship Id="rId25" Type="http://schemas.openxmlformats.org/officeDocument/2006/relationships/slideMaster" Target="slideMasters/slideMaster25.xml"/><Relationship Id="rId26" Type="http://schemas.openxmlformats.org/officeDocument/2006/relationships/slideMaster" Target="slideMasters/slideMaster26.xml"/><Relationship Id="rId27" Type="http://schemas.openxmlformats.org/officeDocument/2006/relationships/slideMaster" Target="slideMasters/slideMaster27.xml"/><Relationship Id="rId28" Type="http://schemas.openxmlformats.org/officeDocument/2006/relationships/slideMaster" Target="slideMasters/slideMaster28.xml"/><Relationship Id="rId29" Type="http://schemas.openxmlformats.org/officeDocument/2006/relationships/slideMaster" Target="slideMasters/slideMaster29.xml"/><Relationship Id="rId40" Type="http://schemas.openxmlformats.org/officeDocument/2006/relationships/slide" Target="slides/slide10.xml"/><Relationship Id="rId41" Type="http://schemas.openxmlformats.org/officeDocument/2006/relationships/slide" Target="slides/slide11.xml"/><Relationship Id="rId42" Type="http://schemas.openxmlformats.org/officeDocument/2006/relationships/slide" Target="slides/slide12.xml"/><Relationship Id="rId43" Type="http://schemas.openxmlformats.org/officeDocument/2006/relationships/slide" Target="slides/slide13.xml"/><Relationship Id="rId44" Type="http://schemas.openxmlformats.org/officeDocument/2006/relationships/slide" Target="slides/slide14.xml"/><Relationship Id="rId45" Type="http://schemas.openxmlformats.org/officeDocument/2006/relationships/slide" Target="slides/slide15.xml"/><Relationship Id="rId46" Type="http://schemas.openxmlformats.org/officeDocument/2006/relationships/slide" Target="slides/slide16.xml"/><Relationship Id="rId47" Type="http://schemas.openxmlformats.org/officeDocument/2006/relationships/slide" Target="slides/slide17.xml"/><Relationship Id="rId48" Type="http://schemas.openxmlformats.org/officeDocument/2006/relationships/slide" Target="slides/slide18.xml"/><Relationship Id="rId49" Type="http://schemas.openxmlformats.org/officeDocument/2006/relationships/slide" Target="slides/slide19.xml"/><Relationship Id="rId60" Type="http://schemas.openxmlformats.org/officeDocument/2006/relationships/slide" Target="slides/slide30.xml"/><Relationship Id="rId61" Type="http://schemas.openxmlformats.org/officeDocument/2006/relationships/slide" Target="slides/slide31.xml"/><Relationship Id="rId62" Type="http://schemas.openxmlformats.org/officeDocument/2006/relationships/slide" Target="slides/slide32.xml"/><Relationship Id="rId63" Type="http://schemas.openxmlformats.org/officeDocument/2006/relationships/slide" Target="slides/slide33.xml"/><Relationship Id="rId64" Type="http://schemas.openxmlformats.org/officeDocument/2006/relationships/slide" Target="slides/slide34.xml"/><Relationship Id="rId65" Type="http://schemas.openxmlformats.org/officeDocument/2006/relationships/slide" Target="slides/slide35.xml"/><Relationship Id="rId66" Type="http://schemas.openxmlformats.org/officeDocument/2006/relationships/slide" Target="slides/slide36.xml"/><Relationship Id="rId67" Type="http://schemas.openxmlformats.org/officeDocument/2006/relationships/slide" Target="slides/slide37.xml"/><Relationship Id="rId68" Type="http://schemas.openxmlformats.org/officeDocument/2006/relationships/slide" Target="slides/slide38.xml"/><Relationship Id="rId69" Type="http://schemas.openxmlformats.org/officeDocument/2006/relationships/slide" Target="slides/slide39.xml"/><Relationship Id="rId80" Type="http://schemas.openxmlformats.org/officeDocument/2006/relationships/slide" Target="slides/slide50.xml"/><Relationship Id="rId81" Type="http://schemas.openxmlformats.org/officeDocument/2006/relationships/slide" Target="slides/slide51.xml"/><Relationship Id="rId82" Type="http://schemas.openxmlformats.org/officeDocument/2006/relationships/slide" Target="slides/slide52.xml"/><Relationship Id="rId83" Type="http://schemas.openxmlformats.org/officeDocument/2006/relationships/slide" Target="slides/slide53.xml"/><Relationship Id="rId84" Type="http://schemas.openxmlformats.org/officeDocument/2006/relationships/slide" Target="slides/slide54.xml"/><Relationship Id="rId85" Type="http://schemas.openxmlformats.org/officeDocument/2006/relationships/slide" Target="slides/slide55.xml"/><Relationship Id="rId86" Type="http://schemas.openxmlformats.org/officeDocument/2006/relationships/slide" Target="slides/slide56.xml"/><Relationship Id="rId87" Type="http://schemas.openxmlformats.org/officeDocument/2006/relationships/slide" Target="slides/slide57.xml"/><Relationship Id="rId88" Type="http://schemas.openxmlformats.org/officeDocument/2006/relationships/slide" Target="slides/slide58.xml"/><Relationship Id="rId89" Type="http://schemas.openxmlformats.org/officeDocument/2006/relationships/slide" Target="slides/slide59.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6AE1D3A-15B5-4E56-A775-F2B286CE04FB}" type="doc">
      <dgm:prSet loTypeId="urn:microsoft.com/office/officeart/2005/8/layout/target2" loCatId="relationship" qsTypeId="urn:microsoft.com/office/officeart/2005/8/quickstyle/3D3" qsCatId="3D" csTypeId="urn:microsoft.com/office/officeart/2005/8/colors/colorful2" csCatId="colorful" phldr="1"/>
      <dgm:spPr/>
      <dgm:t>
        <a:bodyPr/>
        <a:lstStyle/>
        <a:p>
          <a:endParaRPr lang="en-US"/>
        </a:p>
      </dgm:t>
    </dgm:pt>
    <dgm:pt modelId="{25CE22AA-CF04-4A5F-83D9-A4EA69492DA5}">
      <dgm:prSet phldrT="[Text]"/>
      <dgm:spPr>
        <a:solidFill>
          <a:schemeClr val="accent2"/>
        </a:solidFill>
      </dgm:spPr>
      <dgm:t>
        <a:bodyPr/>
        <a:lstStyle/>
        <a:p>
          <a:r>
            <a:rPr lang="en-US" dirty="0" smtClean="0"/>
            <a:t>keyspace</a:t>
          </a:r>
          <a:endParaRPr lang="en-US" dirty="0"/>
        </a:p>
      </dgm:t>
    </dgm:pt>
    <dgm:pt modelId="{0892CD8B-A8F8-483A-9E76-E9A731F34B9C}" type="parTrans" cxnId="{65CECC5C-2EF4-4FF7-997E-CA61AF41272D}">
      <dgm:prSet/>
      <dgm:spPr/>
      <dgm:t>
        <a:bodyPr/>
        <a:lstStyle/>
        <a:p>
          <a:endParaRPr lang="en-US"/>
        </a:p>
      </dgm:t>
    </dgm:pt>
    <dgm:pt modelId="{52F71C03-4EB9-4380-8DF3-9EC0AFDE3741}" type="sibTrans" cxnId="{65CECC5C-2EF4-4FF7-997E-CA61AF41272D}">
      <dgm:prSet/>
      <dgm:spPr/>
      <dgm:t>
        <a:bodyPr/>
        <a:lstStyle/>
        <a:p>
          <a:endParaRPr lang="en-US"/>
        </a:p>
      </dgm:t>
    </dgm:pt>
    <dgm:pt modelId="{ADB9EEF1-2C0C-4BBC-993C-064CBDE32AD5}">
      <dgm:prSet phldrT="[Text]"/>
      <dgm:spPr>
        <a:solidFill>
          <a:schemeClr val="accent5">
            <a:lumMod val="50000"/>
          </a:schemeClr>
        </a:solidFill>
      </dgm:spPr>
      <dgm:t>
        <a:bodyPr/>
        <a:lstStyle/>
        <a:p>
          <a:r>
            <a:rPr lang="en-US" dirty="0" smtClean="0"/>
            <a:t>column family</a:t>
          </a:r>
          <a:endParaRPr lang="en-US" dirty="0"/>
        </a:p>
      </dgm:t>
    </dgm:pt>
    <dgm:pt modelId="{1CE59CB7-2CB2-4A18-8601-F839E684B4AD}" type="parTrans" cxnId="{756A97AE-5753-40CF-9065-5C342557BB13}">
      <dgm:prSet/>
      <dgm:spPr/>
      <dgm:t>
        <a:bodyPr/>
        <a:lstStyle/>
        <a:p>
          <a:endParaRPr lang="en-US"/>
        </a:p>
      </dgm:t>
    </dgm:pt>
    <dgm:pt modelId="{7E26536C-11B8-4B1B-BC05-1FF6B3F11DE5}" type="sibTrans" cxnId="{756A97AE-5753-40CF-9065-5C342557BB13}">
      <dgm:prSet/>
      <dgm:spPr/>
      <dgm:t>
        <a:bodyPr/>
        <a:lstStyle/>
        <a:p>
          <a:endParaRPr lang="en-US"/>
        </a:p>
      </dgm:t>
    </dgm:pt>
    <dgm:pt modelId="{3A2BF13F-A4A4-4247-A9B4-A2ED58677810}">
      <dgm:prSet phldrT="[Text]"/>
      <dgm:spPr/>
      <dgm:t>
        <a:bodyPr/>
        <a:lstStyle/>
        <a:p>
          <a:r>
            <a:rPr lang="en-US" dirty="0" smtClean="0"/>
            <a:t>Row</a:t>
          </a:r>
          <a:endParaRPr lang="en-US" dirty="0"/>
        </a:p>
      </dgm:t>
    </dgm:pt>
    <dgm:pt modelId="{9B73398C-59C1-4D50-96EB-3CAF63AB6209}" type="parTrans" cxnId="{C9EBBEA9-87FB-4B26-9D50-57C8188F9F24}">
      <dgm:prSet/>
      <dgm:spPr/>
      <dgm:t>
        <a:bodyPr/>
        <a:lstStyle/>
        <a:p>
          <a:endParaRPr lang="en-US"/>
        </a:p>
      </dgm:t>
    </dgm:pt>
    <dgm:pt modelId="{DFD7420E-09AC-4FE5-AED7-1ED04B8BF3AF}" type="sibTrans" cxnId="{C9EBBEA9-87FB-4B26-9D50-57C8188F9F24}">
      <dgm:prSet/>
      <dgm:spPr/>
      <dgm:t>
        <a:bodyPr/>
        <a:lstStyle/>
        <a:p>
          <a:endParaRPr lang="en-US"/>
        </a:p>
      </dgm:t>
    </dgm:pt>
    <dgm:pt modelId="{1C96BDE6-C6C1-4A16-9902-718712F94B13}">
      <dgm:prSet phldrT="[Text]"/>
      <dgm:spPr/>
      <dgm:t>
        <a:bodyPr/>
        <a:lstStyle/>
        <a:p>
          <a:r>
            <a:rPr lang="en-US" dirty="0" smtClean="0"/>
            <a:t>name</a:t>
          </a:r>
          <a:endParaRPr lang="en-US" dirty="0"/>
        </a:p>
      </dgm:t>
    </dgm:pt>
    <dgm:pt modelId="{F929E348-028D-45EB-A722-BDED292A99D3}" type="parTrans" cxnId="{B9CD591C-7014-476A-93CC-174314095280}">
      <dgm:prSet/>
      <dgm:spPr/>
      <dgm:t>
        <a:bodyPr/>
        <a:lstStyle/>
        <a:p>
          <a:endParaRPr lang="en-US"/>
        </a:p>
      </dgm:t>
    </dgm:pt>
    <dgm:pt modelId="{61956C77-A1FC-4CF7-AB94-9A35C65C07FB}" type="sibTrans" cxnId="{B9CD591C-7014-476A-93CC-174314095280}">
      <dgm:prSet/>
      <dgm:spPr/>
      <dgm:t>
        <a:bodyPr/>
        <a:lstStyle/>
        <a:p>
          <a:endParaRPr lang="en-US"/>
        </a:p>
      </dgm:t>
    </dgm:pt>
    <dgm:pt modelId="{CCCE0C66-2D0A-46FD-B535-556194241400}">
      <dgm:prSet phldrT="[Text]"/>
      <dgm:spPr/>
      <dgm:t>
        <a:bodyPr/>
        <a:lstStyle/>
        <a:p>
          <a:r>
            <a:rPr lang="en-US" dirty="0" smtClean="0"/>
            <a:t>value</a:t>
          </a:r>
          <a:endParaRPr lang="en-US" dirty="0"/>
        </a:p>
      </dgm:t>
    </dgm:pt>
    <dgm:pt modelId="{75825808-DE30-48CE-BA21-3C6ADB6A61F9}" type="parTrans" cxnId="{A424F66E-D8E5-4295-AF6E-C1EEC9F1EA1C}">
      <dgm:prSet/>
      <dgm:spPr/>
      <dgm:t>
        <a:bodyPr/>
        <a:lstStyle/>
        <a:p>
          <a:endParaRPr lang="en-US"/>
        </a:p>
      </dgm:t>
    </dgm:pt>
    <dgm:pt modelId="{88B90AF5-B4E9-40E7-ABA4-701397293D4F}" type="sibTrans" cxnId="{A424F66E-D8E5-4295-AF6E-C1EEC9F1EA1C}">
      <dgm:prSet/>
      <dgm:spPr/>
      <dgm:t>
        <a:bodyPr/>
        <a:lstStyle/>
        <a:p>
          <a:endParaRPr lang="en-US"/>
        </a:p>
      </dgm:t>
    </dgm:pt>
    <dgm:pt modelId="{6A844357-D172-44C0-98C6-FD71A59A2CB3}">
      <dgm:prSet phldrT="[Text]"/>
      <dgm:spPr/>
      <dgm:t>
        <a:bodyPr/>
        <a:lstStyle/>
        <a:p>
          <a:r>
            <a:rPr lang="en-US" dirty="0" smtClean="0"/>
            <a:t>timestamp</a:t>
          </a:r>
          <a:endParaRPr lang="en-US" dirty="0"/>
        </a:p>
      </dgm:t>
    </dgm:pt>
    <dgm:pt modelId="{C7347D7C-C678-4C17-93B0-DF299112D845}" type="parTrans" cxnId="{ECF07706-3575-422C-87E5-CB9D2123F1E4}">
      <dgm:prSet/>
      <dgm:spPr/>
      <dgm:t>
        <a:bodyPr/>
        <a:lstStyle/>
        <a:p>
          <a:endParaRPr lang="en-US"/>
        </a:p>
      </dgm:t>
    </dgm:pt>
    <dgm:pt modelId="{919CB1B4-863D-4B63-9ED1-5ACF6639569F}" type="sibTrans" cxnId="{ECF07706-3575-422C-87E5-CB9D2123F1E4}">
      <dgm:prSet/>
      <dgm:spPr/>
      <dgm:t>
        <a:bodyPr/>
        <a:lstStyle/>
        <a:p>
          <a:endParaRPr lang="en-US"/>
        </a:p>
      </dgm:t>
    </dgm:pt>
    <dgm:pt modelId="{7B5E2E07-AC49-3744-9E3C-A5D98EF03F00}">
      <dgm:prSet phldrT="[Text]"/>
      <dgm:spPr/>
      <dgm:t>
        <a:bodyPr/>
        <a:lstStyle/>
        <a:p>
          <a:r>
            <a:rPr lang="en-US" dirty="0" smtClean="0"/>
            <a:t>column</a:t>
          </a:r>
          <a:endParaRPr lang="en-US" dirty="0"/>
        </a:p>
      </dgm:t>
    </dgm:pt>
    <dgm:pt modelId="{FE26DAE5-1AAA-F14E-92EA-2DD022DC69B6}" type="parTrans" cxnId="{20041C16-A06D-2F43-A322-DBC8C6A1DDDF}">
      <dgm:prSet/>
      <dgm:spPr/>
      <dgm:t>
        <a:bodyPr/>
        <a:lstStyle/>
        <a:p>
          <a:endParaRPr lang="en-US"/>
        </a:p>
      </dgm:t>
    </dgm:pt>
    <dgm:pt modelId="{37EFD2F9-FDF9-7E48-9247-3D5FF536E930}" type="sibTrans" cxnId="{20041C16-A06D-2F43-A322-DBC8C6A1DDDF}">
      <dgm:prSet/>
      <dgm:spPr/>
      <dgm:t>
        <a:bodyPr/>
        <a:lstStyle/>
        <a:p>
          <a:endParaRPr lang="en-US"/>
        </a:p>
      </dgm:t>
    </dgm:pt>
    <dgm:pt modelId="{D7CEAEB2-2122-4D70-AE2A-98BBBF9E8DD1}" type="pres">
      <dgm:prSet presAssocID="{D6AE1D3A-15B5-4E56-A775-F2B286CE04FB}" presName="Name0" presStyleCnt="0">
        <dgm:presLayoutVars>
          <dgm:chMax val="3"/>
          <dgm:chPref val="1"/>
          <dgm:dir/>
          <dgm:animLvl val="lvl"/>
          <dgm:resizeHandles/>
        </dgm:presLayoutVars>
      </dgm:prSet>
      <dgm:spPr/>
      <dgm:t>
        <a:bodyPr/>
        <a:lstStyle/>
        <a:p>
          <a:endParaRPr lang="en-US"/>
        </a:p>
      </dgm:t>
    </dgm:pt>
    <dgm:pt modelId="{6A524B62-EA82-4708-8F12-0A94EA9A64CB}" type="pres">
      <dgm:prSet presAssocID="{D6AE1D3A-15B5-4E56-A775-F2B286CE04FB}" presName="outerBox" presStyleCnt="0"/>
      <dgm:spPr/>
      <dgm:t>
        <a:bodyPr/>
        <a:lstStyle/>
        <a:p>
          <a:endParaRPr lang="en-US"/>
        </a:p>
      </dgm:t>
    </dgm:pt>
    <dgm:pt modelId="{F1848F84-0646-4A2B-8170-B7C42BA708C9}" type="pres">
      <dgm:prSet presAssocID="{D6AE1D3A-15B5-4E56-A775-F2B286CE04FB}" presName="outerBoxParent" presStyleLbl="node1" presStyleIdx="0" presStyleCnt="3" custLinFactNeighborX="9010"/>
      <dgm:spPr/>
      <dgm:t>
        <a:bodyPr/>
        <a:lstStyle/>
        <a:p>
          <a:endParaRPr lang="en-US"/>
        </a:p>
      </dgm:t>
    </dgm:pt>
    <dgm:pt modelId="{AAD66351-A74D-4BAE-9F8B-C5E5ECF52A04}" type="pres">
      <dgm:prSet presAssocID="{D6AE1D3A-15B5-4E56-A775-F2B286CE04FB}" presName="outerBoxChildren" presStyleCnt="0"/>
      <dgm:spPr/>
      <dgm:t>
        <a:bodyPr/>
        <a:lstStyle/>
        <a:p>
          <a:endParaRPr lang="en-US"/>
        </a:p>
      </dgm:t>
    </dgm:pt>
    <dgm:pt modelId="{4D35C9BC-C79A-4126-B684-47EDB14911B9}" type="pres">
      <dgm:prSet presAssocID="{D6AE1D3A-15B5-4E56-A775-F2B286CE04FB}" presName="middleBox" presStyleCnt="0"/>
      <dgm:spPr/>
      <dgm:t>
        <a:bodyPr/>
        <a:lstStyle/>
        <a:p>
          <a:endParaRPr lang="en-US"/>
        </a:p>
      </dgm:t>
    </dgm:pt>
    <dgm:pt modelId="{95A7AE4D-4947-4201-95AB-D0B84A6B3DB8}" type="pres">
      <dgm:prSet presAssocID="{D6AE1D3A-15B5-4E56-A775-F2B286CE04FB}" presName="middleBoxParent" presStyleLbl="node1" presStyleIdx="1" presStyleCnt="3"/>
      <dgm:spPr/>
      <dgm:t>
        <a:bodyPr/>
        <a:lstStyle/>
        <a:p>
          <a:endParaRPr lang="en-US"/>
        </a:p>
      </dgm:t>
    </dgm:pt>
    <dgm:pt modelId="{51DA4DB6-9DB2-43EB-8931-CB198EAD17B8}" type="pres">
      <dgm:prSet presAssocID="{D6AE1D3A-15B5-4E56-A775-F2B286CE04FB}" presName="middleBoxChildren" presStyleCnt="0"/>
      <dgm:spPr/>
      <dgm:t>
        <a:bodyPr/>
        <a:lstStyle/>
        <a:p>
          <a:endParaRPr lang="en-US"/>
        </a:p>
      </dgm:t>
    </dgm:pt>
    <dgm:pt modelId="{2CC20DC4-7F50-49B6-A87E-AA70460B8375}" type="pres">
      <dgm:prSet presAssocID="{D6AE1D3A-15B5-4E56-A775-F2B286CE04FB}" presName="centerBox" presStyleCnt="0"/>
      <dgm:spPr/>
      <dgm:t>
        <a:bodyPr/>
        <a:lstStyle/>
        <a:p>
          <a:endParaRPr lang="en-US"/>
        </a:p>
      </dgm:t>
    </dgm:pt>
    <dgm:pt modelId="{F1F3302F-C8CC-4311-9C25-A3740FA66609}" type="pres">
      <dgm:prSet presAssocID="{D6AE1D3A-15B5-4E56-A775-F2B286CE04FB}" presName="centerBoxParent" presStyleLbl="node1" presStyleIdx="2" presStyleCnt="3" custLinFactNeighborY="520"/>
      <dgm:spPr/>
      <dgm:t>
        <a:bodyPr/>
        <a:lstStyle/>
        <a:p>
          <a:endParaRPr lang="en-US"/>
        </a:p>
      </dgm:t>
    </dgm:pt>
    <dgm:pt modelId="{523F9ECD-E03D-446B-86AE-BA6E27A55232}" type="pres">
      <dgm:prSet presAssocID="{D6AE1D3A-15B5-4E56-A775-F2B286CE04FB}" presName="centerBoxChildren" presStyleCnt="0"/>
      <dgm:spPr/>
      <dgm:t>
        <a:bodyPr/>
        <a:lstStyle/>
        <a:p>
          <a:endParaRPr lang="en-US"/>
        </a:p>
      </dgm:t>
    </dgm:pt>
    <dgm:pt modelId="{4344D9A9-75E0-8242-8D28-D4EC72E64EF8}" type="pres">
      <dgm:prSet presAssocID="{7B5E2E07-AC49-3744-9E3C-A5D98EF03F00}" presName="cChild" presStyleLbl="fgAcc1" presStyleIdx="0" presStyleCnt="1">
        <dgm:presLayoutVars>
          <dgm:bulletEnabled val="1"/>
        </dgm:presLayoutVars>
      </dgm:prSet>
      <dgm:spPr/>
      <dgm:t>
        <a:bodyPr/>
        <a:lstStyle/>
        <a:p>
          <a:endParaRPr lang="en-US"/>
        </a:p>
      </dgm:t>
    </dgm:pt>
  </dgm:ptLst>
  <dgm:cxnLst>
    <dgm:cxn modelId="{65CECC5C-2EF4-4FF7-997E-CA61AF41272D}" srcId="{D6AE1D3A-15B5-4E56-A775-F2B286CE04FB}" destId="{25CE22AA-CF04-4A5F-83D9-A4EA69492DA5}" srcOrd="0" destOrd="0" parTransId="{0892CD8B-A8F8-483A-9E76-E9A731F34B9C}" sibTransId="{52F71C03-4EB9-4380-8DF3-9EC0AFDE3741}"/>
    <dgm:cxn modelId="{ECF07706-3575-422C-87E5-CB9D2123F1E4}" srcId="{7B5E2E07-AC49-3744-9E3C-A5D98EF03F00}" destId="{6A844357-D172-44C0-98C6-FD71A59A2CB3}" srcOrd="2" destOrd="0" parTransId="{C7347D7C-C678-4C17-93B0-DF299112D845}" sibTransId="{919CB1B4-863D-4B63-9ED1-5ACF6639569F}"/>
    <dgm:cxn modelId="{756A97AE-5753-40CF-9065-5C342557BB13}" srcId="{D6AE1D3A-15B5-4E56-A775-F2B286CE04FB}" destId="{ADB9EEF1-2C0C-4BBC-993C-064CBDE32AD5}" srcOrd="1" destOrd="0" parTransId="{1CE59CB7-2CB2-4A18-8601-F839E684B4AD}" sibTransId="{7E26536C-11B8-4B1B-BC05-1FF6B3F11DE5}"/>
    <dgm:cxn modelId="{B9CD591C-7014-476A-93CC-174314095280}" srcId="{7B5E2E07-AC49-3744-9E3C-A5D98EF03F00}" destId="{1C96BDE6-C6C1-4A16-9902-718712F94B13}" srcOrd="0" destOrd="0" parTransId="{F929E348-028D-45EB-A722-BDED292A99D3}" sibTransId="{61956C77-A1FC-4CF7-AB94-9A35C65C07FB}"/>
    <dgm:cxn modelId="{38015DA9-CF38-0F4C-BFD0-DDC2DFA0C11B}" type="presOf" srcId="{ADB9EEF1-2C0C-4BBC-993C-064CBDE32AD5}" destId="{95A7AE4D-4947-4201-95AB-D0B84A6B3DB8}" srcOrd="0" destOrd="0" presId="urn:microsoft.com/office/officeart/2005/8/layout/target2"/>
    <dgm:cxn modelId="{46F7D1B2-ADAF-C244-8DD0-8731F7D3E34A}" type="presOf" srcId="{CCCE0C66-2D0A-46FD-B535-556194241400}" destId="{4344D9A9-75E0-8242-8D28-D4EC72E64EF8}" srcOrd="0" destOrd="2" presId="urn:microsoft.com/office/officeart/2005/8/layout/target2"/>
    <dgm:cxn modelId="{40D60AD2-0479-5140-82F5-4DEC9C05D429}" type="presOf" srcId="{6A844357-D172-44C0-98C6-FD71A59A2CB3}" destId="{4344D9A9-75E0-8242-8D28-D4EC72E64EF8}" srcOrd="0" destOrd="3" presId="urn:microsoft.com/office/officeart/2005/8/layout/target2"/>
    <dgm:cxn modelId="{C9EBBEA9-87FB-4B26-9D50-57C8188F9F24}" srcId="{D6AE1D3A-15B5-4E56-A775-F2B286CE04FB}" destId="{3A2BF13F-A4A4-4247-A9B4-A2ED58677810}" srcOrd="2" destOrd="0" parTransId="{9B73398C-59C1-4D50-96EB-3CAF63AB6209}" sibTransId="{DFD7420E-09AC-4FE5-AED7-1ED04B8BF3AF}"/>
    <dgm:cxn modelId="{20041C16-A06D-2F43-A322-DBC8C6A1DDDF}" srcId="{3A2BF13F-A4A4-4247-A9B4-A2ED58677810}" destId="{7B5E2E07-AC49-3744-9E3C-A5D98EF03F00}" srcOrd="0" destOrd="0" parTransId="{FE26DAE5-1AAA-F14E-92EA-2DD022DC69B6}" sibTransId="{37EFD2F9-FDF9-7E48-9247-3D5FF536E930}"/>
    <dgm:cxn modelId="{9E3580AF-6B5E-8043-AE66-B847C5434C61}" type="presOf" srcId="{D6AE1D3A-15B5-4E56-A775-F2B286CE04FB}" destId="{D7CEAEB2-2122-4D70-AE2A-98BBBF9E8DD1}" srcOrd="0" destOrd="0" presId="urn:microsoft.com/office/officeart/2005/8/layout/target2"/>
    <dgm:cxn modelId="{A6046803-2CE7-8749-9940-F4751F182198}" type="presOf" srcId="{7B5E2E07-AC49-3744-9E3C-A5D98EF03F00}" destId="{4344D9A9-75E0-8242-8D28-D4EC72E64EF8}" srcOrd="0" destOrd="0" presId="urn:microsoft.com/office/officeart/2005/8/layout/target2"/>
    <dgm:cxn modelId="{EDB422A0-CB6E-9F44-B2F3-F0CDF0C6EC74}" type="presOf" srcId="{1C96BDE6-C6C1-4A16-9902-718712F94B13}" destId="{4344D9A9-75E0-8242-8D28-D4EC72E64EF8}" srcOrd="0" destOrd="1" presId="urn:microsoft.com/office/officeart/2005/8/layout/target2"/>
    <dgm:cxn modelId="{2697B131-2EB5-9149-871E-33522AFB6E4F}" type="presOf" srcId="{3A2BF13F-A4A4-4247-A9B4-A2ED58677810}" destId="{F1F3302F-C8CC-4311-9C25-A3740FA66609}" srcOrd="0" destOrd="0" presId="urn:microsoft.com/office/officeart/2005/8/layout/target2"/>
    <dgm:cxn modelId="{A424F66E-D8E5-4295-AF6E-C1EEC9F1EA1C}" srcId="{7B5E2E07-AC49-3744-9E3C-A5D98EF03F00}" destId="{CCCE0C66-2D0A-46FD-B535-556194241400}" srcOrd="1" destOrd="0" parTransId="{75825808-DE30-48CE-BA21-3C6ADB6A61F9}" sibTransId="{88B90AF5-B4E9-40E7-ABA4-701397293D4F}"/>
    <dgm:cxn modelId="{087211C8-D208-7C44-8A41-39DE7989F0B6}" type="presOf" srcId="{25CE22AA-CF04-4A5F-83D9-A4EA69492DA5}" destId="{F1848F84-0646-4A2B-8170-B7C42BA708C9}" srcOrd="0" destOrd="0" presId="urn:microsoft.com/office/officeart/2005/8/layout/target2"/>
    <dgm:cxn modelId="{BBC5C8DB-98CA-894F-8D93-4D6CDF7B0E2B}" type="presParOf" srcId="{D7CEAEB2-2122-4D70-AE2A-98BBBF9E8DD1}" destId="{6A524B62-EA82-4708-8F12-0A94EA9A64CB}" srcOrd="0" destOrd="0" presId="urn:microsoft.com/office/officeart/2005/8/layout/target2"/>
    <dgm:cxn modelId="{DE469C41-E916-C94A-A7D2-DF66D18D8989}" type="presParOf" srcId="{6A524B62-EA82-4708-8F12-0A94EA9A64CB}" destId="{F1848F84-0646-4A2B-8170-B7C42BA708C9}" srcOrd="0" destOrd="0" presId="urn:microsoft.com/office/officeart/2005/8/layout/target2"/>
    <dgm:cxn modelId="{4AD0BFCE-973E-014B-A15D-97400AADDC81}" type="presParOf" srcId="{6A524B62-EA82-4708-8F12-0A94EA9A64CB}" destId="{AAD66351-A74D-4BAE-9F8B-C5E5ECF52A04}" srcOrd="1" destOrd="0" presId="urn:microsoft.com/office/officeart/2005/8/layout/target2"/>
    <dgm:cxn modelId="{EB200ED2-2990-C141-AD2C-D8D084FAA9E9}" type="presParOf" srcId="{D7CEAEB2-2122-4D70-AE2A-98BBBF9E8DD1}" destId="{4D35C9BC-C79A-4126-B684-47EDB14911B9}" srcOrd="1" destOrd="0" presId="urn:microsoft.com/office/officeart/2005/8/layout/target2"/>
    <dgm:cxn modelId="{5BD66550-2EBA-E648-96CD-BD1ED001DEE7}" type="presParOf" srcId="{4D35C9BC-C79A-4126-B684-47EDB14911B9}" destId="{95A7AE4D-4947-4201-95AB-D0B84A6B3DB8}" srcOrd="0" destOrd="0" presId="urn:microsoft.com/office/officeart/2005/8/layout/target2"/>
    <dgm:cxn modelId="{68FBCC2A-F484-6046-8AA4-BB6A0D386DE8}" type="presParOf" srcId="{4D35C9BC-C79A-4126-B684-47EDB14911B9}" destId="{51DA4DB6-9DB2-43EB-8931-CB198EAD17B8}" srcOrd="1" destOrd="0" presId="urn:microsoft.com/office/officeart/2005/8/layout/target2"/>
    <dgm:cxn modelId="{CE0EC37F-A635-8642-98A2-E0C8F98918E2}" type="presParOf" srcId="{D7CEAEB2-2122-4D70-AE2A-98BBBF9E8DD1}" destId="{2CC20DC4-7F50-49B6-A87E-AA70460B8375}" srcOrd="2" destOrd="0" presId="urn:microsoft.com/office/officeart/2005/8/layout/target2"/>
    <dgm:cxn modelId="{6E3305B7-E097-B848-934A-F83D6F72747D}" type="presParOf" srcId="{2CC20DC4-7F50-49B6-A87E-AA70460B8375}" destId="{F1F3302F-C8CC-4311-9C25-A3740FA66609}" srcOrd="0" destOrd="0" presId="urn:microsoft.com/office/officeart/2005/8/layout/target2"/>
    <dgm:cxn modelId="{92A9F537-E16F-2543-9CD4-6DA19B8771BF}" type="presParOf" srcId="{2CC20DC4-7F50-49B6-A87E-AA70460B8375}" destId="{523F9ECD-E03D-446B-86AE-BA6E27A55232}" srcOrd="1" destOrd="0" presId="urn:microsoft.com/office/officeart/2005/8/layout/target2"/>
    <dgm:cxn modelId="{10A06A7C-D805-6F43-941F-EA3D960AF000}" type="presParOf" srcId="{523F9ECD-E03D-446B-86AE-BA6E27A55232}" destId="{4344D9A9-75E0-8242-8D28-D4EC72E64EF8}" srcOrd="0" destOrd="0" presId="urn:microsoft.com/office/officeart/2005/8/layout/targe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6AE1D3A-15B5-4E56-A775-F2B286CE04FB}" type="doc">
      <dgm:prSet loTypeId="urn:microsoft.com/office/officeart/2005/8/layout/target2" loCatId="relationship" qsTypeId="urn:microsoft.com/office/officeart/2005/8/quickstyle/3D3" qsCatId="3D" csTypeId="urn:microsoft.com/office/officeart/2005/8/colors/colorful2" csCatId="colorful" phldr="1"/>
      <dgm:spPr/>
      <dgm:t>
        <a:bodyPr/>
        <a:lstStyle/>
        <a:p>
          <a:endParaRPr lang="en-US"/>
        </a:p>
      </dgm:t>
    </dgm:pt>
    <dgm:pt modelId="{25CE22AA-CF04-4A5F-83D9-A4EA69492DA5}">
      <dgm:prSet phldrT="[Text]"/>
      <dgm:spPr>
        <a:solidFill>
          <a:schemeClr val="accent2"/>
        </a:solidFill>
      </dgm:spPr>
      <dgm:t>
        <a:bodyPr/>
        <a:lstStyle/>
        <a:p>
          <a:r>
            <a:rPr lang="en-US" dirty="0" smtClean="0"/>
            <a:t>DB/Schema</a:t>
          </a:r>
          <a:endParaRPr lang="en-US" dirty="0"/>
        </a:p>
      </dgm:t>
    </dgm:pt>
    <dgm:pt modelId="{0892CD8B-A8F8-483A-9E76-E9A731F34B9C}" type="parTrans" cxnId="{65CECC5C-2EF4-4FF7-997E-CA61AF41272D}">
      <dgm:prSet/>
      <dgm:spPr/>
      <dgm:t>
        <a:bodyPr/>
        <a:lstStyle/>
        <a:p>
          <a:endParaRPr lang="en-US"/>
        </a:p>
      </dgm:t>
    </dgm:pt>
    <dgm:pt modelId="{52F71C03-4EB9-4380-8DF3-9EC0AFDE3741}" type="sibTrans" cxnId="{65CECC5C-2EF4-4FF7-997E-CA61AF41272D}">
      <dgm:prSet/>
      <dgm:spPr/>
      <dgm:t>
        <a:bodyPr/>
        <a:lstStyle/>
        <a:p>
          <a:endParaRPr lang="en-US"/>
        </a:p>
      </dgm:t>
    </dgm:pt>
    <dgm:pt modelId="{ADB9EEF1-2C0C-4BBC-993C-064CBDE32AD5}">
      <dgm:prSet phldrT="[Text]"/>
      <dgm:spPr>
        <a:solidFill>
          <a:schemeClr val="accent5">
            <a:lumMod val="50000"/>
          </a:schemeClr>
        </a:solidFill>
      </dgm:spPr>
      <dgm:t>
        <a:bodyPr/>
        <a:lstStyle/>
        <a:p>
          <a:r>
            <a:rPr lang="en-US" dirty="0" smtClean="0"/>
            <a:t>Table</a:t>
          </a:r>
          <a:endParaRPr lang="en-US" dirty="0"/>
        </a:p>
      </dgm:t>
    </dgm:pt>
    <dgm:pt modelId="{1CE59CB7-2CB2-4A18-8601-F839E684B4AD}" type="parTrans" cxnId="{756A97AE-5753-40CF-9065-5C342557BB13}">
      <dgm:prSet/>
      <dgm:spPr/>
      <dgm:t>
        <a:bodyPr/>
        <a:lstStyle/>
        <a:p>
          <a:endParaRPr lang="en-US"/>
        </a:p>
      </dgm:t>
    </dgm:pt>
    <dgm:pt modelId="{7E26536C-11B8-4B1B-BC05-1FF6B3F11DE5}" type="sibTrans" cxnId="{756A97AE-5753-40CF-9065-5C342557BB13}">
      <dgm:prSet/>
      <dgm:spPr/>
      <dgm:t>
        <a:bodyPr/>
        <a:lstStyle/>
        <a:p>
          <a:endParaRPr lang="en-US"/>
        </a:p>
      </dgm:t>
    </dgm:pt>
    <dgm:pt modelId="{3A2BF13F-A4A4-4247-A9B4-A2ED58677810}">
      <dgm:prSet phldrT="[Text]"/>
      <dgm:spPr/>
      <dgm:t>
        <a:bodyPr/>
        <a:lstStyle/>
        <a:p>
          <a:r>
            <a:rPr lang="en-US" dirty="0" smtClean="0"/>
            <a:t>Row</a:t>
          </a:r>
          <a:endParaRPr lang="en-US" dirty="0"/>
        </a:p>
      </dgm:t>
    </dgm:pt>
    <dgm:pt modelId="{9B73398C-59C1-4D50-96EB-3CAF63AB6209}" type="parTrans" cxnId="{C9EBBEA9-87FB-4B26-9D50-57C8188F9F24}">
      <dgm:prSet/>
      <dgm:spPr/>
      <dgm:t>
        <a:bodyPr/>
        <a:lstStyle/>
        <a:p>
          <a:endParaRPr lang="en-US"/>
        </a:p>
      </dgm:t>
    </dgm:pt>
    <dgm:pt modelId="{DFD7420E-09AC-4FE5-AED7-1ED04B8BF3AF}" type="sibTrans" cxnId="{C9EBBEA9-87FB-4B26-9D50-57C8188F9F24}">
      <dgm:prSet/>
      <dgm:spPr/>
      <dgm:t>
        <a:bodyPr/>
        <a:lstStyle/>
        <a:p>
          <a:endParaRPr lang="en-US"/>
        </a:p>
      </dgm:t>
    </dgm:pt>
    <dgm:pt modelId="{CCCE0C66-2D0A-46FD-B535-556194241400}">
      <dgm:prSet phldrT="[Text]"/>
      <dgm:spPr/>
      <dgm:t>
        <a:bodyPr/>
        <a:lstStyle/>
        <a:p>
          <a:r>
            <a:rPr lang="en-US" dirty="0" smtClean="0"/>
            <a:t>value</a:t>
          </a:r>
          <a:endParaRPr lang="en-US" dirty="0"/>
        </a:p>
      </dgm:t>
    </dgm:pt>
    <dgm:pt modelId="{75825808-DE30-48CE-BA21-3C6ADB6A61F9}" type="parTrans" cxnId="{A424F66E-D8E5-4295-AF6E-C1EEC9F1EA1C}">
      <dgm:prSet/>
      <dgm:spPr/>
      <dgm:t>
        <a:bodyPr/>
        <a:lstStyle/>
        <a:p>
          <a:endParaRPr lang="en-US"/>
        </a:p>
      </dgm:t>
    </dgm:pt>
    <dgm:pt modelId="{88B90AF5-B4E9-40E7-ABA4-701397293D4F}" type="sibTrans" cxnId="{A424F66E-D8E5-4295-AF6E-C1EEC9F1EA1C}">
      <dgm:prSet/>
      <dgm:spPr/>
      <dgm:t>
        <a:bodyPr/>
        <a:lstStyle/>
        <a:p>
          <a:endParaRPr lang="en-US"/>
        </a:p>
      </dgm:t>
    </dgm:pt>
    <dgm:pt modelId="{7B5E2E07-AC49-3744-9E3C-A5D98EF03F00}">
      <dgm:prSet phldrT="[Text]"/>
      <dgm:spPr/>
      <dgm:t>
        <a:bodyPr/>
        <a:lstStyle/>
        <a:p>
          <a:r>
            <a:rPr lang="en-US" dirty="0" smtClean="0"/>
            <a:t>column</a:t>
          </a:r>
          <a:endParaRPr lang="en-US" dirty="0"/>
        </a:p>
      </dgm:t>
    </dgm:pt>
    <dgm:pt modelId="{FE26DAE5-1AAA-F14E-92EA-2DD022DC69B6}" type="parTrans" cxnId="{20041C16-A06D-2F43-A322-DBC8C6A1DDDF}">
      <dgm:prSet/>
      <dgm:spPr/>
      <dgm:t>
        <a:bodyPr/>
        <a:lstStyle/>
        <a:p>
          <a:endParaRPr lang="en-US"/>
        </a:p>
      </dgm:t>
    </dgm:pt>
    <dgm:pt modelId="{37EFD2F9-FDF9-7E48-9247-3D5FF536E930}" type="sibTrans" cxnId="{20041C16-A06D-2F43-A322-DBC8C6A1DDDF}">
      <dgm:prSet/>
      <dgm:spPr/>
      <dgm:t>
        <a:bodyPr/>
        <a:lstStyle/>
        <a:p>
          <a:endParaRPr lang="en-US"/>
        </a:p>
      </dgm:t>
    </dgm:pt>
    <dgm:pt modelId="{6DE2973E-9468-0F4E-92C9-AD368815796B}">
      <dgm:prSet phldrT="[Text]"/>
      <dgm:spPr/>
      <dgm:t>
        <a:bodyPr/>
        <a:lstStyle/>
        <a:p>
          <a:r>
            <a:rPr lang="en-US" dirty="0" smtClean="0"/>
            <a:t>name</a:t>
          </a:r>
          <a:endParaRPr lang="en-US" dirty="0"/>
        </a:p>
      </dgm:t>
    </dgm:pt>
    <dgm:pt modelId="{6FFC5E48-6179-CE4F-B745-E1B67349D4D5}" type="parTrans" cxnId="{216EB6C1-305F-DF4A-9F66-ACC8AE98C9AF}">
      <dgm:prSet/>
      <dgm:spPr/>
      <dgm:t>
        <a:bodyPr/>
        <a:lstStyle/>
        <a:p>
          <a:endParaRPr lang="en-US"/>
        </a:p>
      </dgm:t>
    </dgm:pt>
    <dgm:pt modelId="{C47C5EA1-B88B-2649-8F86-D4CE5B8FADD5}" type="sibTrans" cxnId="{216EB6C1-305F-DF4A-9F66-ACC8AE98C9AF}">
      <dgm:prSet/>
      <dgm:spPr/>
      <dgm:t>
        <a:bodyPr/>
        <a:lstStyle/>
        <a:p>
          <a:endParaRPr lang="en-US"/>
        </a:p>
      </dgm:t>
    </dgm:pt>
    <dgm:pt modelId="{D7CEAEB2-2122-4D70-AE2A-98BBBF9E8DD1}" type="pres">
      <dgm:prSet presAssocID="{D6AE1D3A-15B5-4E56-A775-F2B286CE04FB}" presName="Name0" presStyleCnt="0">
        <dgm:presLayoutVars>
          <dgm:chMax val="3"/>
          <dgm:chPref val="1"/>
          <dgm:dir/>
          <dgm:animLvl val="lvl"/>
          <dgm:resizeHandles/>
        </dgm:presLayoutVars>
      </dgm:prSet>
      <dgm:spPr/>
      <dgm:t>
        <a:bodyPr/>
        <a:lstStyle/>
        <a:p>
          <a:endParaRPr lang="en-US"/>
        </a:p>
      </dgm:t>
    </dgm:pt>
    <dgm:pt modelId="{6A524B62-EA82-4708-8F12-0A94EA9A64CB}" type="pres">
      <dgm:prSet presAssocID="{D6AE1D3A-15B5-4E56-A775-F2B286CE04FB}" presName="outerBox" presStyleCnt="0"/>
      <dgm:spPr/>
      <dgm:t>
        <a:bodyPr/>
        <a:lstStyle/>
        <a:p>
          <a:endParaRPr lang="en-US"/>
        </a:p>
      </dgm:t>
    </dgm:pt>
    <dgm:pt modelId="{F1848F84-0646-4A2B-8170-B7C42BA708C9}" type="pres">
      <dgm:prSet presAssocID="{D6AE1D3A-15B5-4E56-A775-F2B286CE04FB}" presName="outerBoxParent" presStyleLbl="node1" presStyleIdx="0" presStyleCnt="3" custLinFactX="-17537" custLinFactNeighborX="-100000" custLinFactNeighborY="-1837"/>
      <dgm:spPr/>
      <dgm:t>
        <a:bodyPr/>
        <a:lstStyle/>
        <a:p>
          <a:endParaRPr lang="en-US"/>
        </a:p>
      </dgm:t>
    </dgm:pt>
    <dgm:pt modelId="{AAD66351-A74D-4BAE-9F8B-C5E5ECF52A04}" type="pres">
      <dgm:prSet presAssocID="{D6AE1D3A-15B5-4E56-A775-F2B286CE04FB}" presName="outerBoxChildren" presStyleCnt="0"/>
      <dgm:spPr/>
      <dgm:t>
        <a:bodyPr/>
        <a:lstStyle/>
        <a:p>
          <a:endParaRPr lang="en-US"/>
        </a:p>
      </dgm:t>
    </dgm:pt>
    <dgm:pt modelId="{4D35C9BC-C79A-4126-B684-47EDB14911B9}" type="pres">
      <dgm:prSet presAssocID="{D6AE1D3A-15B5-4E56-A775-F2B286CE04FB}" presName="middleBox" presStyleCnt="0"/>
      <dgm:spPr/>
      <dgm:t>
        <a:bodyPr/>
        <a:lstStyle/>
        <a:p>
          <a:endParaRPr lang="en-US"/>
        </a:p>
      </dgm:t>
    </dgm:pt>
    <dgm:pt modelId="{95A7AE4D-4947-4201-95AB-D0B84A6B3DB8}" type="pres">
      <dgm:prSet presAssocID="{D6AE1D3A-15B5-4E56-A775-F2B286CE04FB}" presName="middleBoxParent" presStyleLbl="node1" presStyleIdx="1" presStyleCnt="3"/>
      <dgm:spPr/>
      <dgm:t>
        <a:bodyPr/>
        <a:lstStyle/>
        <a:p>
          <a:endParaRPr lang="en-US"/>
        </a:p>
      </dgm:t>
    </dgm:pt>
    <dgm:pt modelId="{51DA4DB6-9DB2-43EB-8931-CB198EAD17B8}" type="pres">
      <dgm:prSet presAssocID="{D6AE1D3A-15B5-4E56-A775-F2B286CE04FB}" presName="middleBoxChildren" presStyleCnt="0"/>
      <dgm:spPr/>
      <dgm:t>
        <a:bodyPr/>
        <a:lstStyle/>
        <a:p>
          <a:endParaRPr lang="en-US"/>
        </a:p>
      </dgm:t>
    </dgm:pt>
    <dgm:pt modelId="{2CC20DC4-7F50-49B6-A87E-AA70460B8375}" type="pres">
      <dgm:prSet presAssocID="{D6AE1D3A-15B5-4E56-A775-F2B286CE04FB}" presName="centerBox" presStyleCnt="0"/>
      <dgm:spPr/>
      <dgm:t>
        <a:bodyPr/>
        <a:lstStyle/>
        <a:p>
          <a:endParaRPr lang="en-US"/>
        </a:p>
      </dgm:t>
    </dgm:pt>
    <dgm:pt modelId="{F1F3302F-C8CC-4311-9C25-A3740FA66609}" type="pres">
      <dgm:prSet presAssocID="{D6AE1D3A-15B5-4E56-A775-F2B286CE04FB}" presName="centerBoxParent" presStyleLbl="node1" presStyleIdx="2" presStyleCnt="3" custLinFactNeighborY="520"/>
      <dgm:spPr/>
      <dgm:t>
        <a:bodyPr/>
        <a:lstStyle/>
        <a:p>
          <a:endParaRPr lang="en-US"/>
        </a:p>
      </dgm:t>
    </dgm:pt>
    <dgm:pt modelId="{523F9ECD-E03D-446B-86AE-BA6E27A55232}" type="pres">
      <dgm:prSet presAssocID="{D6AE1D3A-15B5-4E56-A775-F2B286CE04FB}" presName="centerBoxChildren" presStyleCnt="0"/>
      <dgm:spPr/>
      <dgm:t>
        <a:bodyPr/>
        <a:lstStyle/>
        <a:p>
          <a:endParaRPr lang="en-US"/>
        </a:p>
      </dgm:t>
    </dgm:pt>
    <dgm:pt modelId="{4344D9A9-75E0-8242-8D28-D4EC72E64EF8}" type="pres">
      <dgm:prSet presAssocID="{7B5E2E07-AC49-3744-9E3C-A5D98EF03F00}" presName="cChild" presStyleLbl="fgAcc1" presStyleIdx="0" presStyleCnt="1" custLinFactNeighborX="-266" custLinFactNeighborY="-2268">
        <dgm:presLayoutVars>
          <dgm:bulletEnabled val="1"/>
        </dgm:presLayoutVars>
      </dgm:prSet>
      <dgm:spPr/>
      <dgm:t>
        <a:bodyPr/>
        <a:lstStyle/>
        <a:p>
          <a:endParaRPr lang="en-US"/>
        </a:p>
      </dgm:t>
    </dgm:pt>
  </dgm:ptLst>
  <dgm:cxnLst>
    <dgm:cxn modelId="{65CECC5C-2EF4-4FF7-997E-CA61AF41272D}" srcId="{D6AE1D3A-15B5-4E56-A775-F2B286CE04FB}" destId="{25CE22AA-CF04-4A5F-83D9-A4EA69492DA5}" srcOrd="0" destOrd="0" parTransId="{0892CD8B-A8F8-483A-9E76-E9A731F34B9C}" sibTransId="{52F71C03-4EB9-4380-8DF3-9EC0AFDE3741}"/>
    <dgm:cxn modelId="{756A97AE-5753-40CF-9065-5C342557BB13}" srcId="{D6AE1D3A-15B5-4E56-A775-F2B286CE04FB}" destId="{ADB9EEF1-2C0C-4BBC-993C-064CBDE32AD5}" srcOrd="1" destOrd="0" parTransId="{1CE59CB7-2CB2-4A18-8601-F839E684B4AD}" sibTransId="{7E26536C-11B8-4B1B-BC05-1FF6B3F11DE5}"/>
    <dgm:cxn modelId="{216EB6C1-305F-DF4A-9F66-ACC8AE98C9AF}" srcId="{7B5E2E07-AC49-3744-9E3C-A5D98EF03F00}" destId="{6DE2973E-9468-0F4E-92C9-AD368815796B}" srcOrd="0" destOrd="0" parTransId="{6FFC5E48-6179-CE4F-B745-E1B67349D4D5}" sibTransId="{C47C5EA1-B88B-2649-8F86-D4CE5B8FADD5}"/>
    <dgm:cxn modelId="{A55B87A2-E979-0648-86B6-C925BBBA0DCF}" type="presOf" srcId="{3A2BF13F-A4A4-4247-A9B4-A2ED58677810}" destId="{F1F3302F-C8CC-4311-9C25-A3740FA66609}" srcOrd="0" destOrd="0" presId="urn:microsoft.com/office/officeart/2005/8/layout/target2"/>
    <dgm:cxn modelId="{C9EBBEA9-87FB-4B26-9D50-57C8188F9F24}" srcId="{D6AE1D3A-15B5-4E56-A775-F2B286CE04FB}" destId="{3A2BF13F-A4A4-4247-A9B4-A2ED58677810}" srcOrd="2" destOrd="0" parTransId="{9B73398C-59C1-4D50-96EB-3CAF63AB6209}" sibTransId="{DFD7420E-09AC-4FE5-AED7-1ED04B8BF3AF}"/>
    <dgm:cxn modelId="{E8B8A893-A5AC-5442-B648-973C4CD1B8C3}" type="presOf" srcId="{6DE2973E-9468-0F4E-92C9-AD368815796B}" destId="{4344D9A9-75E0-8242-8D28-D4EC72E64EF8}" srcOrd="0" destOrd="1" presId="urn:microsoft.com/office/officeart/2005/8/layout/target2"/>
    <dgm:cxn modelId="{B3008227-AE90-ED4E-9C0E-55E5A8445985}" type="presOf" srcId="{D6AE1D3A-15B5-4E56-A775-F2B286CE04FB}" destId="{D7CEAEB2-2122-4D70-AE2A-98BBBF9E8DD1}" srcOrd="0" destOrd="0" presId="urn:microsoft.com/office/officeart/2005/8/layout/target2"/>
    <dgm:cxn modelId="{8DBD359F-FB0D-8840-9A65-8518C70ECE25}" type="presOf" srcId="{CCCE0C66-2D0A-46FD-B535-556194241400}" destId="{4344D9A9-75E0-8242-8D28-D4EC72E64EF8}" srcOrd="0" destOrd="2" presId="urn:microsoft.com/office/officeart/2005/8/layout/target2"/>
    <dgm:cxn modelId="{20041C16-A06D-2F43-A322-DBC8C6A1DDDF}" srcId="{3A2BF13F-A4A4-4247-A9B4-A2ED58677810}" destId="{7B5E2E07-AC49-3744-9E3C-A5D98EF03F00}" srcOrd="0" destOrd="0" parTransId="{FE26DAE5-1AAA-F14E-92EA-2DD022DC69B6}" sibTransId="{37EFD2F9-FDF9-7E48-9247-3D5FF536E930}"/>
    <dgm:cxn modelId="{5081E911-0104-7F4D-AF6B-E1749E1BFBFB}" type="presOf" srcId="{ADB9EEF1-2C0C-4BBC-993C-064CBDE32AD5}" destId="{95A7AE4D-4947-4201-95AB-D0B84A6B3DB8}" srcOrd="0" destOrd="0" presId="urn:microsoft.com/office/officeart/2005/8/layout/target2"/>
    <dgm:cxn modelId="{B39B5E06-51AA-5846-BBE2-9845D1B1DEA7}" type="presOf" srcId="{7B5E2E07-AC49-3744-9E3C-A5D98EF03F00}" destId="{4344D9A9-75E0-8242-8D28-D4EC72E64EF8}" srcOrd="0" destOrd="0" presId="urn:microsoft.com/office/officeart/2005/8/layout/target2"/>
    <dgm:cxn modelId="{A424F66E-D8E5-4295-AF6E-C1EEC9F1EA1C}" srcId="{7B5E2E07-AC49-3744-9E3C-A5D98EF03F00}" destId="{CCCE0C66-2D0A-46FD-B535-556194241400}" srcOrd="1" destOrd="0" parTransId="{75825808-DE30-48CE-BA21-3C6ADB6A61F9}" sibTransId="{88B90AF5-B4E9-40E7-ABA4-701397293D4F}"/>
    <dgm:cxn modelId="{2F899C09-7635-644E-BCA4-EE97E1980115}" type="presOf" srcId="{25CE22AA-CF04-4A5F-83D9-A4EA69492DA5}" destId="{F1848F84-0646-4A2B-8170-B7C42BA708C9}" srcOrd="0" destOrd="0" presId="urn:microsoft.com/office/officeart/2005/8/layout/target2"/>
    <dgm:cxn modelId="{AA766F9D-F5BA-4F4B-8CB2-7EF907A85521}" type="presParOf" srcId="{D7CEAEB2-2122-4D70-AE2A-98BBBF9E8DD1}" destId="{6A524B62-EA82-4708-8F12-0A94EA9A64CB}" srcOrd="0" destOrd="0" presId="urn:microsoft.com/office/officeart/2005/8/layout/target2"/>
    <dgm:cxn modelId="{23FB79AB-EFE0-9644-A837-32540578FAF8}" type="presParOf" srcId="{6A524B62-EA82-4708-8F12-0A94EA9A64CB}" destId="{F1848F84-0646-4A2B-8170-B7C42BA708C9}" srcOrd="0" destOrd="0" presId="urn:microsoft.com/office/officeart/2005/8/layout/target2"/>
    <dgm:cxn modelId="{A015A80E-A305-7F4F-9A59-778E70480391}" type="presParOf" srcId="{6A524B62-EA82-4708-8F12-0A94EA9A64CB}" destId="{AAD66351-A74D-4BAE-9F8B-C5E5ECF52A04}" srcOrd="1" destOrd="0" presId="urn:microsoft.com/office/officeart/2005/8/layout/target2"/>
    <dgm:cxn modelId="{03D1542F-16D1-0F45-8C63-ED37D9FD5C0D}" type="presParOf" srcId="{D7CEAEB2-2122-4D70-AE2A-98BBBF9E8DD1}" destId="{4D35C9BC-C79A-4126-B684-47EDB14911B9}" srcOrd="1" destOrd="0" presId="urn:microsoft.com/office/officeart/2005/8/layout/target2"/>
    <dgm:cxn modelId="{FCF0549C-436C-524E-8958-B3558EE7597E}" type="presParOf" srcId="{4D35C9BC-C79A-4126-B684-47EDB14911B9}" destId="{95A7AE4D-4947-4201-95AB-D0B84A6B3DB8}" srcOrd="0" destOrd="0" presId="urn:microsoft.com/office/officeart/2005/8/layout/target2"/>
    <dgm:cxn modelId="{0057A904-89AC-4746-B0E9-DDC5FC13AF5A}" type="presParOf" srcId="{4D35C9BC-C79A-4126-B684-47EDB14911B9}" destId="{51DA4DB6-9DB2-43EB-8931-CB198EAD17B8}" srcOrd="1" destOrd="0" presId="urn:microsoft.com/office/officeart/2005/8/layout/target2"/>
    <dgm:cxn modelId="{6325B924-5307-5E47-A70A-B221C79768C9}" type="presParOf" srcId="{D7CEAEB2-2122-4D70-AE2A-98BBBF9E8DD1}" destId="{2CC20DC4-7F50-49B6-A87E-AA70460B8375}" srcOrd="2" destOrd="0" presId="urn:microsoft.com/office/officeart/2005/8/layout/target2"/>
    <dgm:cxn modelId="{AC5EF128-325E-5643-A9A6-9FA3AB59E7E4}" type="presParOf" srcId="{2CC20DC4-7F50-49B6-A87E-AA70460B8375}" destId="{F1F3302F-C8CC-4311-9C25-A3740FA66609}" srcOrd="0" destOrd="0" presId="urn:microsoft.com/office/officeart/2005/8/layout/target2"/>
    <dgm:cxn modelId="{A4B8AC28-31F6-004B-92B4-3E6398DD29D7}" type="presParOf" srcId="{2CC20DC4-7F50-49B6-A87E-AA70460B8375}" destId="{523F9ECD-E03D-446B-86AE-BA6E27A55232}" srcOrd="1" destOrd="0" presId="urn:microsoft.com/office/officeart/2005/8/layout/target2"/>
    <dgm:cxn modelId="{C2A37FFF-A060-D04E-A09D-67F984420B46}" type="presParOf" srcId="{523F9ECD-E03D-446B-86AE-BA6E27A55232}" destId="{4344D9A9-75E0-8242-8D28-D4EC72E64EF8}" srcOrd="0" destOrd="0" presId="urn:microsoft.com/office/officeart/2005/8/layout/targe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848F84-0646-4A2B-8170-B7C42BA708C9}">
      <dsp:nvSpPr>
        <dsp:cNvPr id="0" name=""/>
        <dsp:cNvSpPr/>
      </dsp:nvSpPr>
      <dsp:spPr>
        <a:xfrm>
          <a:off x="0" y="0"/>
          <a:ext cx="6044199" cy="4516604"/>
        </a:xfrm>
        <a:prstGeom prst="roundRect">
          <a:avLst>
            <a:gd name="adj" fmla="val 8500"/>
          </a:avLst>
        </a:prstGeom>
        <a:solidFill>
          <a:schemeClr val="accent2"/>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44780" tIns="144780" rIns="144780" bIns="3505387" numCol="1" spcCol="1270" anchor="t" anchorCtr="0">
          <a:noAutofit/>
        </a:bodyPr>
        <a:lstStyle/>
        <a:p>
          <a:pPr lvl="0" algn="l" defTabSz="1689100">
            <a:lnSpc>
              <a:spcPct val="90000"/>
            </a:lnSpc>
            <a:spcBef>
              <a:spcPct val="0"/>
            </a:spcBef>
            <a:spcAft>
              <a:spcPct val="35000"/>
            </a:spcAft>
          </a:pPr>
          <a:r>
            <a:rPr lang="en-US" sz="3800" kern="1200" dirty="0" smtClean="0"/>
            <a:t>keyspace</a:t>
          </a:r>
          <a:endParaRPr lang="en-US" sz="3800" kern="1200" dirty="0"/>
        </a:p>
      </dsp:txBody>
      <dsp:txXfrm>
        <a:off x="112444" y="112444"/>
        <a:ext cx="5819311" cy="4291716"/>
      </dsp:txXfrm>
    </dsp:sp>
    <dsp:sp modelId="{95A7AE4D-4947-4201-95AB-D0B84A6B3DB8}">
      <dsp:nvSpPr>
        <dsp:cNvPr id="0" name=""/>
        <dsp:cNvSpPr/>
      </dsp:nvSpPr>
      <dsp:spPr>
        <a:xfrm>
          <a:off x="151104" y="1129151"/>
          <a:ext cx="5741989" cy="3161622"/>
        </a:xfrm>
        <a:prstGeom prst="roundRect">
          <a:avLst>
            <a:gd name="adj" fmla="val 10500"/>
          </a:avLst>
        </a:prstGeom>
        <a:solidFill>
          <a:schemeClr val="accent5">
            <a:lumMod val="50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44780" tIns="144780" rIns="144780" bIns="2007630" numCol="1" spcCol="1270" anchor="t" anchorCtr="0">
          <a:noAutofit/>
        </a:bodyPr>
        <a:lstStyle/>
        <a:p>
          <a:pPr lvl="0" algn="l" defTabSz="1689100">
            <a:lnSpc>
              <a:spcPct val="90000"/>
            </a:lnSpc>
            <a:spcBef>
              <a:spcPct val="0"/>
            </a:spcBef>
            <a:spcAft>
              <a:spcPct val="35000"/>
            </a:spcAft>
          </a:pPr>
          <a:r>
            <a:rPr lang="en-US" sz="3800" kern="1200" dirty="0" smtClean="0"/>
            <a:t>column family</a:t>
          </a:r>
          <a:endParaRPr lang="en-US" sz="3800" kern="1200" dirty="0"/>
        </a:p>
      </dsp:txBody>
      <dsp:txXfrm>
        <a:off x="248335" y="1226382"/>
        <a:ext cx="5547527" cy="2967160"/>
      </dsp:txXfrm>
    </dsp:sp>
    <dsp:sp modelId="{F1F3302F-C8CC-4311-9C25-A3740FA66609}">
      <dsp:nvSpPr>
        <dsp:cNvPr id="0" name=""/>
        <dsp:cNvSpPr/>
      </dsp:nvSpPr>
      <dsp:spPr>
        <a:xfrm>
          <a:off x="302209" y="2267696"/>
          <a:ext cx="5439779" cy="1806641"/>
        </a:xfrm>
        <a:prstGeom prst="roundRect">
          <a:avLst>
            <a:gd name="adj" fmla="val 10500"/>
          </a:avLst>
        </a:prstGeom>
        <a:solidFill>
          <a:schemeClr val="accent2">
            <a:hueOff val="-14400000"/>
            <a:satOff val="-50003"/>
            <a:lumOff val="60001"/>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44780" tIns="144780" rIns="144780" bIns="1019749" numCol="1" spcCol="1270" anchor="t" anchorCtr="0">
          <a:noAutofit/>
        </a:bodyPr>
        <a:lstStyle/>
        <a:p>
          <a:pPr lvl="0" algn="l" defTabSz="1689100">
            <a:lnSpc>
              <a:spcPct val="90000"/>
            </a:lnSpc>
            <a:spcBef>
              <a:spcPct val="0"/>
            </a:spcBef>
            <a:spcAft>
              <a:spcPct val="35000"/>
            </a:spcAft>
          </a:pPr>
          <a:r>
            <a:rPr lang="en-US" sz="3800" kern="1200" dirty="0" smtClean="0"/>
            <a:t>Row</a:t>
          </a:r>
          <a:endParaRPr lang="en-US" sz="3800" kern="1200" dirty="0"/>
        </a:p>
      </dsp:txBody>
      <dsp:txXfrm>
        <a:off x="357769" y="2323256"/>
        <a:ext cx="5328659" cy="1695521"/>
      </dsp:txXfrm>
    </dsp:sp>
    <dsp:sp modelId="{4344D9A9-75E0-8242-8D28-D4EC72E64EF8}">
      <dsp:nvSpPr>
        <dsp:cNvPr id="0" name=""/>
        <dsp:cNvSpPr/>
      </dsp:nvSpPr>
      <dsp:spPr>
        <a:xfrm>
          <a:off x="438204" y="3071290"/>
          <a:ext cx="5167790" cy="812988"/>
        </a:xfrm>
        <a:prstGeom prst="roundRect">
          <a:avLst>
            <a:gd name="adj" fmla="val 105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n-US" sz="1200" kern="1200" dirty="0" smtClean="0"/>
            <a:t>column</a:t>
          </a:r>
          <a:endParaRPr lang="en-US" sz="1200" kern="1200" dirty="0"/>
        </a:p>
        <a:p>
          <a:pPr marL="57150" lvl="1" indent="-57150" algn="l" defTabSz="400050">
            <a:lnSpc>
              <a:spcPct val="90000"/>
            </a:lnSpc>
            <a:spcBef>
              <a:spcPct val="0"/>
            </a:spcBef>
            <a:spcAft>
              <a:spcPct val="15000"/>
            </a:spcAft>
            <a:buChar char="••"/>
          </a:pPr>
          <a:r>
            <a:rPr lang="en-US" sz="900" kern="1200" dirty="0" smtClean="0"/>
            <a:t>name</a:t>
          </a:r>
          <a:endParaRPr lang="en-US" sz="900" kern="1200" dirty="0"/>
        </a:p>
        <a:p>
          <a:pPr marL="57150" lvl="1" indent="-57150" algn="l" defTabSz="400050">
            <a:lnSpc>
              <a:spcPct val="90000"/>
            </a:lnSpc>
            <a:spcBef>
              <a:spcPct val="0"/>
            </a:spcBef>
            <a:spcAft>
              <a:spcPct val="15000"/>
            </a:spcAft>
            <a:buChar char="••"/>
          </a:pPr>
          <a:r>
            <a:rPr lang="en-US" sz="900" kern="1200" dirty="0" smtClean="0"/>
            <a:t>value</a:t>
          </a:r>
          <a:endParaRPr lang="en-US" sz="900" kern="1200" dirty="0"/>
        </a:p>
        <a:p>
          <a:pPr marL="57150" lvl="1" indent="-57150" algn="l" defTabSz="400050">
            <a:lnSpc>
              <a:spcPct val="90000"/>
            </a:lnSpc>
            <a:spcBef>
              <a:spcPct val="0"/>
            </a:spcBef>
            <a:spcAft>
              <a:spcPct val="15000"/>
            </a:spcAft>
            <a:buChar char="••"/>
          </a:pPr>
          <a:r>
            <a:rPr lang="en-US" sz="900" kern="1200" dirty="0" smtClean="0"/>
            <a:t>timestamp</a:t>
          </a:r>
          <a:endParaRPr lang="en-US" sz="900" kern="1200" dirty="0"/>
        </a:p>
      </dsp:txBody>
      <dsp:txXfrm>
        <a:off x="463206" y="3096292"/>
        <a:ext cx="5117786" cy="76298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848F84-0646-4A2B-8170-B7C42BA708C9}">
      <dsp:nvSpPr>
        <dsp:cNvPr id="0" name=""/>
        <dsp:cNvSpPr/>
      </dsp:nvSpPr>
      <dsp:spPr>
        <a:xfrm>
          <a:off x="0" y="0"/>
          <a:ext cx="5601891" cy="4494902"/>
        </a:xfrm>
        <a:prstGeom prst="roundRect">
          <a:avLst>
            <a:gd name="adj" fmla="val 8500"/>
          </a:avLst>
        </a:prstGeom>
        <a:solidFill>
          <a:schemeClr val="accent2"/>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40970" tIns="140970" rIns="140970" bIns="3488543" numCol="1" spcCol="1270" anchor="t" anchorCtr="0">
          <a:noAutofit/>
        </a:bodyPr>
        <a:lstStyle/>
        <a:p>
          <a:pPr lvl="0" algn="l" defTabSz="1644650">
            <a:lnSpc>
              <a:spcPct val="90000"/>
            </a:lnSpc>
            <a:spcBef>
              <a:spcPct val="0"/>
            </a:spcBef>
            <a:spcAft>
              <a:spcPct val="35000"/>
            </a:spcAft>
          </a:pPr>
          <a:r>
            <a:rPr lang="en-US" sz="3700" kern="1200" dirty="0" smtClean="0"/>
            <a:t>DB/Schema</a:t>
          </a:r>
          <a:endParaRPr lang="en-US" sz="3700" kern="1200" dirty="0"/>
        </a:p>
      </dsp:txBody>
      <dsp:txXfrm>
        <a:off x="111904" y="111904"/>
        <a:ext cx="5378083" cy="4271094"/>
      </dsp:txXfrm>
    </dsp:sp>
    <dsp:sp modelId="{95A7AE4D-4947-4201-95AB-D0B84A6B3DB8}">
      <dsp:nvSpPr>
        <dsp:cNvPr id="0" name=""/>
        <dsp:cNvSpPr/>
      </dsp:nvSpPr>
      <dsp:spPr>
        <a:xfrm>
          <a:off x="140047" y="1123725"/>
          <a:ext cx="5321797" cy="3146431"/>
        </a:xfrm>
        <a:prstGeom prst="roundRect">
          <a:avLst>
            <a:gd name="adj" fmla="val 10500"/>
          </a:avLst>
        </a:prstGeom>
        <a:solidFill>
          <a:schemeClr val="accent5">
            <a:lumMod val="50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40970" tIns="140970" rIns="140970" bIns="1997984" numCol="1" spcCol="1270" anchor="t" anchorCtr="0">
          <a:noAutofit/>
        </a:bodyPr>
        <a:lstStyle/>
        <a:p>
          <a:pPr lvl="0" algn="l" defTabSz="1644650">
            <a:lnSpc>
              <a:spcPct val="90000"/>
            </a:lnSpc>
            <a:spcBef>
              <a:spcPct val="0"/>
            </a:spcBef>
            <a:spcAft>
              <a:spcPct val="35000"/>
            </a:spcAft>
          </a:pPr>
          <a:r>
            <a:rPr lang="en-US" sz="3700" kern="1200" dirty="0" smtClean="0"/>
            <a:t>Table</a:t>
          </a:r>
          <a:endParaRPr lang="en-US" sz="3700" kern="1200" dirty="0"/>
        </a:p>
      </dsp:txBody>
      <dsp:txXfrm>
        <a:off x="236811" y="1220489"/>
        <a:ext cx="5128269" cy="2952903"/>
      </dsp:txXfrm>
    </dsp:sp>
    <dsp:sp modelId="{F1F3302F-C8CC-4311-9C25-A3740FA66609}">
      <dsp:nvSpPr>
        <dsp:cNvPr id="0" name=""/>
        <dsp:cNvSpPr/>
      </dsp:nvSpPr>
      <dsp:spPr>
        <a:xfrm>
          <a:off x="280094" y="2256800"/>
          <a:ext cx="5041702" cy="1797960"/>
        </a:xfrm>
        <a:prstGeom prst="roundRect">
          <a:avLst>
            <a:gd name="adj" fmla="val 10500"/>
          </a:avLst>
        </a:prstGeom>
        <a:solidFill>
          <a:schemeClr val="accent2">
            <a:hueOff val="-14400000"/>
            <a:satOff val="-50003"/>
            <a:lumOff val="60001"/>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40970" tIns="140970" rIns="140970" bIns="1014849" numCol="1" spcCol="1270" anchor="t" anchorCtr="0">
          <a:noAutofit/>
        </a:bodyPr>
        <a:lstStyle/>
        <a:p>
          <a:pPr lvl="0" algn="l" defTabSz="1644650">
            <a:lnSpc>
              <a:spcPct val="90000"/>
            </a:lnSpc>
            <a:spcBef>
              <a:spcPct val="0"/>
            </a:spcBef>
            <a:spcAft>
              <a:spcPct val="35000"/>
            </a:spcAft>
          </a:pPr>
          <a:r>
            <a:rPr lang="en-US" sz="3700" kern="1200" dirty="0" smtClean="0"/>
            <a:t>Row</a:t>
          </a:r>
          <a:endParaRPr lang="en-US" sz="3700" kern="1200" dirty="0"/>
        </a:p>
      </dsp:txBody>
      <dsp:txXfrm>
        <a:off x="335387" y="2312093"/>
        <a:ext cx="4931116" cy="1687374"/>
      </dsp:txXfrm>
    </dsp:sp>
    <dsp:sp modelId="{4344D9A9-75E0-8242-8D28-D4EC72E64EF8}">
      <dsp:nvSpPr>
        <dsp:cNvPr id="0" name=""/>
        <dsp:cNvSpPr/>
      </dsp:nvSpPr>
      <dsp:spPr>
        <a:xfrm>
          <a:off x="393396" y="3038183"/>
          <a:ext cx="4789617" cy="809082"/>
        </a:xfrm>
        <a:prstGeom prst="roundRect">
          <a:avLst>
            <a:gd name="adj" fmla="val 105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n-US" sz="1400" kern="1200" dirty="0" smtClean="0"/>
            <a:t>column</a:t>
          </a:r>
          <a:endParaRPr lang="en-US" sz="1400" kern="1200" dirty="0"/>
        </a:p>
        <a:p>
          <a:pPr marL="57150" lvl="1" indent="-57150" algn="l" defTabSz="488950">
            <a:lnSpc>
              <a:spcPct val="90000"/>
            </a:lnSpc>
            <a:spcBef>
              <a:spcPct val="0"/>
            </a:spcBef>
            <a:spcAft>
              <a:spcPct val="15000"/>
            </a:spcAft>
            <a:buChar char="••"/>
          </a:pPr>
          <a:r>
            <a:rPr lang="en-US" sz="1100" kern="1200" dirty="0" smtClean="0"/>
            <a:t>name</a:t>
          </a:r>
          <a:endParaRPr lang="en-US" sz="1100" kern="1200" dirty="0"/>
        </a:p>
        <a:p>
          <a:pPr marL="57150" lvl="1" indent="-57150" algn="l" defTabSz="488950">
            <a:lnSpc>
              <a:spcPct val="90000"/>
            </a:lnSpc>
            <a:spcBef>
              <a:spcPct val="0"/>
            </a:spcBef>
            <a:spcAft>
              <a:spcPct val="15000"/>
            </a:spcAft>
            <a:buChar char="••"/>
          </a:pPr>
          <a:r>
            <a:rPr lang="en-US" sz="1100" kern="1200" dirty="0" smtClean="0"/>
            <a:t>value</a:t>
          </a:r>
          <a:endParaRPr lang="en-US" sz="1100" kern="1200" dirty="0"/>
        </a:p>
      </dsp:txBody>
      <dsp:txXfrm>
        <a:off x="418278" y="3063065"/>
        <a:ext cx="4739853" cy="759318"/>
      </dsp:txXfrm>
    </dsp:sp>
  </dsp:spTree>
</dsp:drawing>
</file>

<file path=ppt/diagrams/layout1.xml><?xml version="1.0" encoding="utf-8"?>
<dgm:layoutDef xmlns:dgm="http://schemas.openxmlformats.org/drawingml/2006/diagram" xmlns:a="http://schemas.openxmlformats.org/drawingml/2006/main" uniqueId="urn:microsoft.com/office/officeart/2005/8/layout/target2">
  <dgm:title val=""/>
  <dgm:desc val=""/>
  <dgm:catLst>
    <dgm:cat type="relationship"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chMax val="3"/>
      <dgm:chPref val="1"/>
      <dgm:dir/>
      <dgm:animLvl val="lvl"/>
      <dgm:resizeHandles/>
    </dgm:varLst>
    <dgm:alg type="composite">
      <dgm:param type="horzAlign" val="none"/>
      <dgm:param type="vertAlign" val="none"/>
    </dgm:alg>
    <dgm:shape xmlns:r="http://schemas.openxmlformats.org/officeDocument/2006/relationships" r:blip="">
      <dgm:adjLst/>
    </dgm:shape>
    <dgm:presOf/>
    <dgm:choose name="Name1">
      <dgm:if name="Name2" func="var" arg="dir" op="equ" val="norm">
        <dgm:choose name="Name3">
          <dgm:if name="Name4" axis="ch ch" ptType="node node" st="1 1" cnt="1 0" func="cnt" op="gt" val="0">
            <dgm:choose name="Name5">
              <dgm:if name="Name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395"/>
                  <dgm:constr type="t" for="ch" forName="centerBox" refType="h" fact="0.5"/>
                  <dgm:constr type="w" for="ch" forName="centerBox" refType="w" fact="0.555"/>
                  <dgm:constr type="h" for="ch" forName="centerBox" refType="h" fact="0.4"/>
                  <dgm:constr type="userA" for="des" forName="outerSibTrans" refType="w"/>
                  <dgm:constr type="userA" for="des" forName="middleSibTrans" refType="w"/>
                  <dgm:constr type="userA" for="des" forName="centerSibTrans" refType="w"/>
                </dgm:constrLst>
              </dgm:if>
              <dgm:else name="Name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22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8">
            <dgm:choose name="Name9">
              <dgm:if name="Name1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26"/>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1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if>
      <dgm:else name="Name12">
        <dgm:choose name="Name13">
          <dgm:if name="Name14" axis="ch ch" ptType="node node" st="1 1" cnt="1 0" func="cnt" op="gt" val="0">
            <dgm:choose name="Name15">
              <dgm:if name="Name1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55"/>
                  <dgm:constr type="h" for="ch" forName="centerBox" refType="h" fact="0.4"/>
                  <dgm:constr type="userA" for="des" forName="outerSibTrans" refType="w"/>
                  <dgm:constr type="userA" for="des" forName="middleSibTrans" refType="w"/>
                  <dgm:constr type="userA" for="des" forName="centerSibTrans" refType="w"/>
                </dgm:constrLst>
              </dgm:if>
              <dgm:else name="Name1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18">
            <dgm:choose name="Name19">
              <dgm:if name="Name2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2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else>
    </dgm:choose>
    <dgm:ruleLst/>
    <dgm:choose name="Name22">
      <dgm:if name="Name23" axis="root ch" ptType="all node" st="1 1" cnt="0 0" func="cnt" op="gte" val="1">
        <dgm:layoutNode name="outerBox" styleLbl="node1">
          <dgm:alg type="composite">
            <dgm:param type="horzAlign" val="none"/>
            <dgm:param type="vertAlign" val="none"/>
          </dgm:alg>
          <dgm:shape xmlns:r="http://schemas.openxmlformats.org/officeDocument/2006/relationships" r:blip="">
            <dgm:adjLst/>
          </dgm:shape>
          <dgm:presOf/>
          <dgm:choose name="Name24">
            <dgm:if name="Name25" axis="root ch" ptType="all node" st="1 1" cnt="0 0" func="cnt" op="gt" val="1">
              <dgm:choose name="Name26">
                <dgm:if name="Name27" func="var" arg="dir" op="equ" val="norm">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025"/>
                    <dgm:constr type="t" for="ch" forName="outerBoxChildren" refType="h" fact="0.25"/>
                    <dgm:constr type="w" for="ch" forName="outerBoxChildren" refType="w" fact="0.15"/>
                    <dgm:constr type="h" for="ch" forName="outerBoxChildren" refType="h" fact="0.7"/>
                  </dgm:constrLst>
                </dgm:if>
                <dgm:else name="Name28">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825"/>
                    <dgm:constr type="t" for="ch" forName="outerBoxChildren" refType="h" fact="0.25"/>
                    <dgm:constr type="w" for="ch" forName="outerBoxChildren" refType="w" fact="0.15"/>
                    <dgm:constr type="h" for="ch" forName="outerBoxChildren" refType="h" fact="0.7"/>
                  </dgm:constrLst>
                </dgm:else>
              </dgm:choose>
            </dgm:if>
            <dgm:else name="Name29">
              <dgm:constrLst>
                <dgm:constr type="l" for="ch" forName="outerBoxParent"/>
                <dgm:constr type="t" for="ch" forName="outerBoxParent"/>
                <dgm:constr type="w" for="ch" forName="outerBoxParent" refType="w"/>
                <dgm:constr type="h" for="ch" forName="outerBoxParent" refType="h"/>
                <dgm:constr type="bMarg" for="ch" forName="outerBoxParent" refType="h" fact="1.75"/>
                <dgm:constr type="l" for="ch" forName="outerBoxChildren" refType="w" fact="0.025"/>
                <dgm:constr type="t" for="ch" forName="outerBoxChildren" refType="h" fact="0.45"/>
                <dgm:constr type="w" for="ch" forName="outerBoxChildren" refType="w" fact="0.95"/>
                <dgm:constr type="h" for="ch" forName="outerBoxChildren" refType="h" fact="0.45"/>
              </dgm:constrLst>
            </dgm:else>
          </dgm:choose>
          <dgm:ruleLst/>
          <dgm:layoutNode name="outerBoxParent" styleLbl="node1">
            <dgm:alg type="tx">
              <dgm:param type="txAnchorVert" val="t"/>
              <dgm:param type="parTxLTRAlign" val="l"/>
              <dgm:param type="parTxRTLAlign" val="r"/>
            </dgm:alg>
            <dgm:shape xmlns:r="http://schemas.openxmlformats.org/officeDocument/2006/relationships" type="roundRect" r:blip="">
              <dgm:adjLst>
                <dgm:adj idx="1" val="0.085"/>
              </dgm:adjLst>
            </dgm:shape>
            <dgm:presOf axis="ch" ptType="node" cnt="1"/>
            <dgm:constrLst>
              <dgm:constr type="tMarg" refType="primFontSz" fact="0.3"/>
              <dgm:constr type="lMarg" refType="primFontSz" fact="0.3"/>
              <dgm:constr type="rMarg" refType="primFontSz" fact="0.3"/>
            </dgm:constrLst>
            <dgm:ruleLst>
              <dgm:rule type="primFontSz" val="5" fact="NaN" max="NaN"/>
            </dgm:ruleLst>
          </dgm:layoutNode>
          <dgm:layoutNode name="outerBoxChildren">
            <dgm:choose name="Name30">
              <dgm:if name="Name31" axis="root ch" ptType="all node" st="1 1" cnt="0 0" func="cnt" op="gt" val="1">
                <dgm:alg type="lin">
                  <dgm:param type="linDir" val="fromT"/>
                  <dgm:param type="vertAlign" val="t"/>
                </dgm:alg>
              </dgm:if>
              <dgm:else name="Name32">
                <dgm:choose name="Name33">
                  <dgm:if name="Name34" func="var" arg="dir" op="equ" val="norm">
                    <dgm:alg type="lin">
                      <dgm:param type="horzAlign" val="l"/>
                    </dgm:alg>
                  </dgm:if>
                  <dgm:else name="Name35">
                    <dgm:alg type="lin">
                      <dgm:param type="linDir" val="fromR"/>
                      <dgm:param type="horzAlign" val="r"/>
                    </dgm:alg>
                  </dgm:else>
                </dgm:choose>
              </dgm:else>
            </dgm:choose>
            <dgm:shape xmlns:r="http://schemas.openxmlformats.org/officeDocument/2006/relationships" r:blip="">
              <dgm:adjLst/>
            </dgm:shape>
            <dgm:presOf/>
            <dgm:constrLst>
              <dgm:constr type="w" for="ch" forName="oChild" refType="w"/>
              <dgm:constr type="h" for="ch" forName="oChild" refType="h"/>
            </dgm:constrLst>
            <dgm:ruleLst/>
            <dgm:forEach name="Name36" axis="ch ch" ptType="node node" st="1 1" cnt="1 0">
              <dgm:layoutNode name="o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37" axis="followSib" ptType="sibTrans" cnt="1">
                <dgm:layoutNode name="ou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38"/>
    </dgm:choose>
    <dgm:choose name="Name39">
      <dgm:if name="Name40" axis="root ch" ptType="all node" st="1 1" cnt="0 0" func="cnt" op="gte" val="2">
        <dgm:layoutNode name="middleBox">
          <dgm:alg type="composite">
            <dgm:param type="horzAlign" val="none"/>
            <dgm:param type="vertAlign" val="none"/>
          </dgm:alg>
          <dgm:shape xmlns:r="http://schemas.openxmlformats.org/officeDocument/2006/relationships" r:blip="">
            <dgm:adjLst/>
          </dgm:shape>
          <dgm:presOf/>
          <dgm:choose name="Name41">
            <dgm:if name="Name42" axis="root ch" ptType="all node" st="1 1" cnt="0 0" func="cnt" op="gt" val="2">
              <dgm:choose name="Name43">
                <dgm:if name="Name44" func="var" arg="dir" op="equ" val="norm">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35"/>
                    <dgm:constr type="w" for="ch" forName="middleBoxChildren" refType="w" fact="0.2"/>
                    <dgm:constr type="h" for="ch" forName="middleBoxChildren" refType="h" fact="0.575"/>
                  </dgm:constrLst>
                </dgm:if>
                <dgm:else name="Name45">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775"/>
                    <dgm:constr type="t" for="ch" forName="middleBoxChildren" refType="h" fact="0.35"/>
                    <dgm:constr type="w" for="ch" forName="middleBoxChildren" refType="w" fact="0.2"/>
                    <dgm:constr type="h" for="ch" forName="middleBoxChildren" refType="h" fact="0.575"/>
                  </dgm:constrLst>
                </dgm:else>
              </dgm:choose>
            </dgm:if>
            <dgm:else name="Name46">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45"/>
                <dgm:constr type="w" for="ch" forName="middleBoxChildren" refType="w" fact="0.95"/>
                <dgm:constr type="h" for="ch" forName="middleBoxChildren" refType="h" fact="0.45"/>
              </dgm:constrLst>
            </dgm:else>
          </dgm:choose>
          <dgm:ruleLst/>
          <dgm:layoutNode name="middle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2" cnt="1"/>
            <dgm:constrLst>
              <dgm:constr type="tMarg" refType="primFontSz" fact="0.3"/>
              <dgm:constr type="lMarg" refType="primFontSz" fact="0.3"/>
              <dgm:constr type="rMarg" refType="primFontSz" fact="0.3"/>
            </dgm:constrLst>
            <dgm:ruleLst>
              <dgm:rule type="primFontSz" val="5" fact="NaN" max="NaN"/>
            </dgm:ruleLst>
          </dgm:layoutNode>
          <dgm:layoutNode name="middleBoxChildren">
            <dgm:choose name="Name47">
              <dgm:if name="Name48" axis="root ch" ptType="all node" st="1 1" cnt="0 0" func="cnt" op="gt" val="2">
                <dgm:alg type="lin">
                  <dgm:param type="linDir" val="fromT"/>
                  <dgm:param type="vertAlign" val="t"/>
                </dgm:alg>
              </dgm:if>
              <dgm:else name="Name49">
                <dgm:choose name="Name50">
                  <dgm:if name="Name51" func="var" arg="dir" op="equ" val="norm">
                    <dgm:alg type="lin">
                      <dgm:param type="horzAlign" val="l"/>
                    </dgm:alg>
                  </dgm:if>
                  <dgm:else name="Name52">
                    <dgm:alg type="lin">
                      <dgm:param type="linDir" val="fromR"/>
                      <dgm:param type="horzAlign" val="r"/>
                    </dgm:alg>
                  </dgm:else>
                </dgm:choose>
              </dgm:else>
            </dgm:choose>
            <dgm:shape xmlns:r="http://schemas.openxmlformats.org/officeDocument/2006/relationships" r:blip="">
              <dgm:adjLst/>
            </dgm:shape>
            <dgm:presOf/>
            <dgm:constrLst>
              <dgm:constr type="w" for="ch" forName="mChild" refType="w"/>
              <dgm:constr type="h" for="ch" forName="mChild" refType="h"/>
            </dgm:constrLst>
            <dgm:ruleLst/>
            <dgm:forEach name="Name53" axis="ch ch" ptType="node node" st="2 1" cnt="1 0">
              <dgm:layoutNode name="m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54" axis="followSib" ptType="sibTrans" cnt="1">
                <dgm:layoutNode name="middle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55"/>
    </dgm:choose>
    <dgm:choose name="Name56">
      <dgm:if name="Name57" axis="root ch" ptType="all node" st="1 1" cnt="0 0" func="cnt" op="gte" val="3">
        <dgm:layoutNode name="centerBox">
          <dgm:alg type="composite">
            <dgm:param type="horzAlign" val="none"/>
            <dgm:param type="vertAlign" val="none"/>
          </dgm:alg>
          <dgm:shape xmlns:r="http://schemas.openxmlformats.org/officeDocument/2006/relationships" r:blip="">
            <dgm:adjLst/>
          </dgm:shape>
          <dgm:presOf/>
          <dgm:choose name="Name58">
            <dgm:if name="Name59" axis="ch ch" ptType="node node" st="3 1" cnt="1 0" func="cnt" op="gt" val="0">
              <dgm:constrLst>
                <dgm:constr type="l" for="ch" forName="centerBoxParent"/>
                <dgm:constr type="t" for="ch" forName="centerBoxParent"/>
                <dgm:constr type="w" for="ch" forName="centerBoxParent" refType="w"/>
                <dgm:constr type="h" for="ch" forName="centerBoxParent" refType="h"/>
                <dgm:constr type="bMarg" for="ch" forName="centerBoxParent" refType="h" fact="1.6"/>
                <dgm:constr type="l" for="ch" forName="centerBoxChildren" refType="w" fact="0.025"/>
                <dgm:constr type="t" for="ch" forName="centerBoxChildren" refType="h" fact="0.45"/>
                <dgm:constr type="w" for="ch" forName="centerBoxChildren" refType="w" fact="0.95"/>
                <dgm:constr type="h" for="ch" forName="centerBoxChildren" refType="h" fact="0.45"/>
              </dgm:constrLst>
            </dgm:if>
            <dgm:else name="Name60">
              <dgm:constrLst>
                <dgm:constr type="l" for="ch" forName="centerBoxParent"/>
                <dgm:constr type="t" for="ch" forName="centerBoxParent"/>
                <dgm:constr type="w" for="ch" forName="centerBoxParent" refType="w"/>
                <dgm:constr type="h" for="ch" forName="centerBoxParent" refType="h"/>
              </dgm:constrLst>
            </dgm:else>
          </dgm:choose>
          <dgm:ruleLst/>
          <dgm:layoutNode name="center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3" cnt="1"/>
            <dgm:constrLst>
              <dgm:constr type="tMarg" refType="primFontSz" fact="0.3"/>
              <dgm:constr type="lMarg" refType="primFontSz" fact="0.3"/>
              <dgm:constr type="rMarg" refType="primFontSz" fact="0.3"/>
            </dgm:constrLst>
            <dgm:ruleLst>
              <dgm:rule type="primFontSz" val="5" fact="NaN" max="NaN"/>
            </dgm:ruleLst>
          </dgm:layoutNode>
          <dgm:choose name="Name61">
            <dgm:if name="Name62" axis="ch ch" ptType="node node" st="3 1" cnt="1 0" func="cnt" op="gt" val="0">
              <dgm:layoutNode name="centerBoxChildren">
                <dgm:choose name="Name63">
                  <dgm:if name="Name64" func="var" arg="dir" op="equ" val="norm">
                    <dgm:alg type="lin">
                      <dgm:param type="horzAlign" val="l"/>
                    </dgm:alg>
                  </dgm:if>
                  <dgm:else name="Name65">
                    <dgm:alg type="lin">
                      <dgm:param type="linDir" val="fromR"/>
                      <dgm:param type="horzAlign" val="r"/>
                    </dgm:alg>
                  </dgm:else>
                </dgm:choose>
                <dgm:shape xmlns:r="http://schemas.openxmlformats.org/officeDocument/2006/relationships" r:blip="">
                  <dgm:adjLst/>
                </dgm:shape>
                <dgm:presOf/>
                <dgm:constrLst>
                  <dgm:constr type="w" for="ch" forName="cChild" refType="w"/>
                  <dgm:constr type="h" for="ch" forName="cChild" refType="h"/>
                </dgm:constrLst>
                <dgm:ruleLst/>
                <dgm:forEach name="Name66" axis="ch ch" ptType="node node" st="3 1" cnt="1 0">
                  <dgm:layoutNode name="c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67" axis="followSib" ptType="sibTrans" cnt="1">
                    <dgm:layoutNode name="cen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if>
            <dgm:else name="Name68"/>
          </dgm:choose>
        </dgm:layoutNode>
      </dgm:if>
      <dgm:else name="Name69"/>
    </dgm:choose>
  </dgm:layoutNode>
</dgm:layoutDef>
</file>

<file path=ppt/diagrams/layout2.xml><?xml version="1.0" encoding="utf-8"?>
<dgm:layoutDef xmlns:dgm="http://schemas.openxmlformats.org/drawingml/2006/diagram" xmlns:a="http://schemas.openxmlformats.org/drawingml/2006/main" uniqueId="urn:microsoft.com/office/officeart/2005/8/layout/target2">
  <dgm:title val=""/>
  <dgm:desc val=""/>
  <dgm:catLst>
    <dgm:cat type="relationship"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chMax val="3"/>
      <dgm:chPref val="1"/>
      <dgm:dir/>
      <dgm:animLvl val="lvl"/>
      <dgm:resizeHandles/>
    </dgm:varLst>
    <dgm:alg type="composite">
      <dgm:param type="horzAlign" val="none"/>
      <dgm:param type="vertAlign" val="none"/>
    </dgm:alg>
    <dgm:shape xmlns:r="http://schemas.openxmlformats.org/officeDocument/2006/relationships" r:blip="">
      <dgm:adjLst/>
    </dgm:shape>
    <dgm:presOf/>
    <dgm:choose name="Name1">
      <dgm:if name="Name2" func="var" arg="dir" op="equ" val="norm">
        <dgm:choose name="Name3">
          <dgm:if name="Name4" axis="ch ch" ptType="node node" st="1 1" cnt="1 0" func="cnt" op="gt" val="0">
            <dgm:choose name="Name5">
              <dgm:if name="Name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395"/>
                  <dgm:constr type="t" for="ch" forName="centerBox" refType="h" fact="0.5"/>
                  <dgm:constr type="w" for="ch" forName="centerBox" refType="w" fact="0.555"/>
                  <dgm:constr type="h" for="ch" forName="centerBox" refType="h" fact="0.4"/>
                  <dgm:constr type="userA" for="des" forName="outerSibTrans" refType="w"/>
                  <dgm:constr type="userA" for="des" forName="middleSibTrans" refType="w"/>
                  <dgm:constr type="userA" for="des" forName="centerSibTrans" refType="w"/>
                </dgm:constrLst>
              </dgm:if>
              <dgm:else name="Name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22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8">
            <dgm:choose name="Name9">
              <dgm:if name="Name1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26"/>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1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if>
      <dgm:else name="Name12">
        <dgm:choose name="Name13">
          <dgm:if name="Name14" axis="ch ch" ptType="node node" st="1 1" cnt="1 0" func="cnt" op="gt" val="0">
            <dgm:choose name="Name15">
              <dgm:if name="Name1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55"/>
                  <dgm:constr type="h" for="ch" forName="centerBox" refType="h" fact="0.4"/>
                  <dgm:constr type="userA" for="des" forName="outerSibTrans" refType="w"/>
                  <dgm:constr type="userA" for="des" forName="middleSibTrans" refType="w"/>
                  <dgm:constr type="userA" for="des" forName="centerSibTrans" refType="w"/>
                </dgm:constrLst>
              </dgm:if>
              <dgm:else name="Name1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18">
            <dgm:choose name="Name19">
              <dgm:if name="Name2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2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else>
    </dgm:choose>
    <dgm:ruleLst/>
    <dgm:choose name="Name22">
      <dgm:if name="Name23" axis="root ch" ptType="all node" st="1 1" cnt="0 0" func="cnt" op="gte" val="1">
        <dgm:layoutNode name="outerBox" styleLbl="node1">
          <dgm:alg type="composite">
            <dgm:param type="horzAlign" val="none"/>
            <dgm:param type="vertAlign" val="none"/>
          </dgm:alg>
          <dgm:shape xmlns:r="http://schemas.openxmlformats.org/officeDocument/2006/relationships" r:blip="">
            <dgm:adjLst/>
          </dgm:shape>
          <dgm:presOf/>
          <dgm:choose name="Name24">
            <dgm:if name="Name25" axis="root ch" ptType="all node" st="1 1" cnt="0 0" func="cnt" op="gt" val="1">
              <dgm:choose name="Name26">
                <dgm:if name="Name27" func="var" arg="dir" op="equ" val="norm">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025"/>
                    <dgm:constr type="t" for="ch" forName="outerBoxChildren" refType="h" fact="0.25"/>
                    <dgm:constr type="w" for="ch" forName="outerBoxChildren" refType="w" fact="0.15"/>
                    <dgm:constr type="h" for="ch" forName="outerBoxChildren" refType="h" fact="0.7"/>
                  </dgm:constrLst>
                </dgm:if>
                <dgm:else name="Name28">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825"/>
                    <dgm:constr type="t" for="ch" forName="outerBoxChildren" refType="h" fact="0.25"/>
                    <dgm:constr type="w" for="ch" forName="outerBoxChildren" refType="w" fact="0.15"/>
                    <dgm:constr type="h" for="ch" forName="outerBoxChildren" refType="h" fact="0.7"/>
                  </dgm:constrLst>
                </dgm:else>
              </dgm:choose>
            </dgm:if>
            <dgm:else name="Name29">
              <dgm:constrLst>
                <dgm:constr type="l" for="ch" forName="outerBoxParent"/>
                <dgm:constr type="t" for="ch" forName="outerBoxParent"/>
                <dgm:constr type="w" for="ch" forName="outerBoxParent" refType="w"/>
                <dgm:constr type="h" for="ch" forName="outerBoxParent" refType="h"/>
                <dgm:constr type="bMarg" for="ch" forName="outerBoxParent" refType="h" fact="1.75"/>
                <dgm:constr type="l" for="ch" forName="outerBoxChildren" refType="w" fact="0.025"/>
                <dgm:constr type="t" for="ch" forName="outerBoxChildren" refType="h" fact="0.45"/>
                <dgm:constr type="w" for="ch" forName="outerBoxChildren" refType="w" fact="0.95"/>
                <dgm:constr type="h" for="ch" forName="outerBoxChildren" refType="h" fact="0.45"/>
              </dgm:constrLst>
            </dgm:else>
          </dgm:choose>
          <dgm:ruleLst/>
          <dgm:layoutNode name="outerBoxParent" styleLbl="node1">
            <dgm:alg type="tx">
              <dgm:param type="txAnchorVert" val="t"/>
              <dgm:param type="parTxLTRAlign" val="l"/>
              <dgm:param type="parTxRTLAlign" val="r"/>
            </dgm:alg>
            <dgm:shape xmlns:r="http://schemas.openxmlformats.org/officeDocument/2006/relationships" type="roundRect" r:blip="">
              <dgm:adjLst>
                <dgm:adj idx="1" val="0.085"/>
              </dgm:adjLst>
            </dgm:shape>
            <dgm:presOf axis="ch" ptType="node" cnt="1"/>
            <dgm:constrLst>
              <dgm:constr type="tMarg" refType="primFontSz" fact="0.3"/>
              <dgm:constr type="lMarg" refType="primFontSz" fact="0.3"/>
              <dgm:constr type="rMarg" refType="primFontSz" fact="0.3"/>
            </dgm:constrLst>
            <dgm:ruleLst>
              <dgm:rule type="primFontSz" val="5" fact="NaN" max="NaN"/>
            </dgm:ruleLst>
          </dgm:layoutNode>
          <dgm:layoutNode name="outerBoxChildren">
            <dgm:choose name="Name30">
              <dgm:if name="Name31" axis="root ch" ptType="all node" st="1 1" cnt="0 0" func="cnt" op="gt" val="1">
                <dgm:alg type="lin">
                  <dgm:param type="linDir" val="fromT"/>
                  <dgm:param type="vertAlign" val="t"/>
                </dgm:alg>
              </dgm:if>
              <dgm:else name="Name32">
                <dgm:choose name="Name33">
                  <dgm:if name="Name34" func="var" arg="dir" op="equ" val="norm">
                    <dgm:alg type="lin">
                      <dgm:param type="horzAlign" val="l"/>
                    </dgm:alg>
                  </dgm:if>
                  <dgm:else name="Name35">
                    <dgm:alg type="lin">
                      <dgm:param type="linDir" val="fromR"/>
                      <dgm:param type="horzAlign" val="r"/>
                    </dgm:alg>
                  </dgm:else>
                </dgm:choose>
              </dgm:else>
            </dgm:choose>
            <dgm:shape xmlns:r="http://schemas.openxmlformats.org/officeDocument/2006/relationships" r:blip="">
              <dgm:adjLst/>
            </dgm:shape>
            <dgm:presOf/>
            <dgm:constrLst>
              <dgm:constr type="w" for="ch" forName="oChild" refType="w"/>
              <dgm:constr type="h" for="ch" forName="oChild" refType="h"/>
            </dgm:constrLst>
            <dgm:ruleLst/>
            <dgm:forEach name="Name36" axis="ch ch" ptType="node node" st="1 1" cnt="1 0">
              <dgm:layoutNode name="o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37" axis="followSib" ptType="sibTrans" cnt="1">
                <dgm:layoutNode name="ou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38"/>
    </dgm:choose>
    <dgm:choose name="Name39">
      <dgm:if name="Name40" axis="root ch" ptType="all node" st="1 1" cnt="0 0" func="cnt" op="gte" val="2">
        <dgm:layoutNode name="middleBox">
          <dgm:alg type="composite">
            <dgm:param type="horzAlign" val="none"/>
            <dgm:param type="vertAlign" val="none"/>
          </dgm:alg>
          <dgm:shape xmlns:r="http://schemas.openxmlformats.org/officeDocument/2006/relationships" r:blip="">
            <dgm:adjLst/>
          </dgm:shape>
          <dgm:presOf/>
          <dgm:choose name="Name41">
            <dgm:if name="Name42" axis="root ch" ptType="all node" st="1 1" cnt="0 0" func="cnt" op="gt" val="2">
              <dgm:choose name="Name43">
                <dgm:if name="Name44" func="var" arg="dir" op="equ" val="norm">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35"/>
                    <dgm:constr type="w" for="ch" forName="middleBoxChildren" refType="w" fact="0.2"/>
                    <dgm:constr type="h" for="ch" forName="middleBoxChildren" refType="h" fact="0.575"/>
                  </dgm:constrLst>
                </dgm:if>
                <dgm:else name="Name45">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775"/>
                    <dgm:constr type="t" for="ch" forName="middleBoxChildren" refType="h" fact="0.35"/>
                    <dgm:constr type="w" for="ch" forName="middleBoxChildren" refType="w" fact="0.2"/>
                    <dgm:constr type="h" for="ch" forName="middleBoxChildren" refType="h" fact="0.575"/>
                  </dgm:constrLst>
                </dgm:else>
              </dgm:choose>
            </dgm:if>
            <dgm:else name="Name46">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45"/>
                <dgm:constr type="w" for="ch" forName="middleBoxChildren" refType="w" fact="0.95"/>
                <dgm:constr type="h" for="ch" forName="middleBoxChildren" refType="h" fact="0.45"/>
              </dgm:constrLst>
            </dgm:else>
          </dgm:choose>
          <dgm:ruleLst/>
          <dgm:layoutNode name="middle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2" cnt="1"/>
            <dgm:constrLst>
              <dgm:constr type="tMarg" refType="primFontSz" fact="0.3"/>
              <dgm:constr type="lMarg" refType="primFontSz" fact="0.3"/>
              <dgm:constr type="rMarg" refType="primFontSz" fact="0.3"/>
            </dgm:constrLst>
            <dgm:ruleLst>
              <dgm:rule type="primFontSz" val="5" fact="NaN" max="NaN"/>
            </dgm:ruleLst>
          </dgm:layoutNode>
          <dgm:layoutNode name="middleBoxChildren">
            <dgm:choose name="Name47">
              <dgm:if name="Name48" axis="root ch" ptType="all node" st="1 1" cnt="0 0" func="cnt" op="gt" val="2">
                <dgm:alg type="lin">
                  <dgm:param type="linDir" val="fromT"/>
                  <dgm:param type="vertAlign" val="t"/>
                </dgm:alg>
              </dgm:if>
              <dgm:else name="Name49">
                <dgm:choose name="Name50">
                  <dgm:if name="Name51" func="var" arg="dir" op="equ" val="norm">
                    <dgm:alg type="lin">
                      <dgm:param type="horzAlign" val="l"/>
                    </dgm:alg>
                  </dgm:if>
                  <dgm:else name="Name52">
                    <dgm:alg type="lin">
                      <dgm:param type="linDir" val="fromR"/>
                      <dgm:param type="horzAlign" val="r"/>
                    </dgm:alg>
                  </dgm:else>
                </dgm:choose>
              </dgm:else>
            </dgm:choose>
            <dgm:shape xmlns:r="http://schemas.openxmlformats.org/officeDocument/2006/relationships" r:blip="">
              <dgm:adjLst/>
            </dgm:shape>
            <dgm:presOf/>
            <dgm:constrLst>
              <dgm:constr type="w" for="ch" forName="mChild" refType="w"/>
              <dgm:constr type="h" for="ch" forName="mChild" refType="h"/>
            </dgm:constrLst>
            <dgm:ruleLst/>
            <dgm:forEach name="Name53" axis="ch ch" ptType="node node" st="2 1" cnt="1 0">
              <dgm:layoutNode name="m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54" axis="followSib" ptType="sibTrans" cnt="1">
                <dgm:layoutNode name="middle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55"/>
    </dgm:choose>
    <dgm:choose name="Name56">
      <dgm:if name="Name57" axis="root ch" ptType="all node" st="1 1" cnt="0 0" func="cnt" op="gte" val="3">
        <dgm:layoutNode name="centerBox">
          <dgm:alg type="composite">
            <dgm:param type="horzAlign" val="none"/>
            <dgm:param type="vertAlign" val="none"/>
          </dgm:alg>
          <dgm:shape xmlns:r="http://schemas.openxmlformats.org/officeDocument/2006/relationships" r:blip="">
            <dgm:adjLst/>
          </dgm:shape>
          <dgm:presOf/>
          <dgm:choose name="Name58">
            <dgm:if name="Name59" axis="ch ch" ptType="node node" st="3 1" cnt="1 0" func="cnt" op="gt" val="0">
              <dgm:constrLst>
                <dgm:constr type="l" for="ch" forName="centerBoxParent"/>
                <dgm:constr type="t" for="ch" forName="centerBoxParent"/>
                <dgm:constr type="w" for="ch" forName="centerBoxParent" refType="w"/>
                <dgm:constr type="h" for="ch" forName="centerBoxParent" refType="h"/>
                <dgm:constr type="bMarg" for="ch" forName="centerBoxParent" refType="h" fact="1.6"/>
                <dgm:constr type="l" for="ch" forName="centerBoxChildren" refType="w" fact="0.025"/>
                <dgm:constr type="t" for="ch" forName="centerBoxChildren" refType="h" fact="0.45"/>
                <dgm:constr type="w" for="ch" forName="centerBoxChildren" refType="w" fact="0.95"/>
                <dgm:constr type="h" for="ch" forName="centerBoxChildren" refType="h" fact="0.45"/>
              </dgm:constrLst>
            </dgm:if>
            <dgm:else name="Name60">
              <dgm:constrLst>
                <dgm:constr type="l" for="ch" forName="centerBoxParent"/>
                <dgm:constr type="t" for="ch" forName="centerBoxParent"/>
                <dgm:constr type="w" for="ch" forName="centerBoxParent" refType="w"/>
                <dgm:constr type="h" for="ch" forName="centerBoxParent" refType="h"/>
              </dgm:constrLst>
            </dgm:else>
          </dgm:choose>
          <dgm:ruleLst/>
          <dgm:layoutNode name="center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3" cnt="1"/>
            <dgm:constrLst>
              <dgm:constr type="tMarg" refType="primFontSz" fact="0.3"/>
              <dgm:constr type="lMarg" refType="primFontSz" fact="0.3"/>
              <dgm:constr type="rMarg" refType="primFontSz" fact="0.3"/>
            </dgm:constrLst>
            <dgm:ruleLst>
              <dgm:rule type="primFontSz" val="5" fact="NaN" max="NaN"/>
            </dgm:ruleLst>
          </dgm:layoutNode>
          <dgm:choose name="Name61">
            <dgm:if name="Name62" axis="ch ch" ptType="node node" st="3 1" cnt="1 0" func="cnt" op="gt" val="0">
              <dgm:layoutNode name="centerBoxChildren">
                <dgm:choose name="Name63">
                  <dgm:if name="Name64" func="var" arg="dir" op="equ" val="norm">
                    <dgm:alg type="lin">
                      <dgm:param type="horzAlign" val="l"/>
                    </dgm:alg>
                  </dgm:if>
                  <dgm:else name="Name65">
                    <dgm:alg type="lin">
                      <dgm:param type="linDir" val="fromR"/>
                      <dgm:param type="horzAlign" val="r"/>
                    </dgm:alg>
                  </dgm:else>
                </dgm:choose>
                <dgm:shape xmlns:r="http://schemas.openxmlformats.org/officeDocument/2006/relationships" r:blip="">
                  <dgm:adjLst/>
                </dgm:shape>
                <dgm:presOf/>
                <dgm:constrLst>
                  <dgm:constr type="w" for="ch" forName="cChild" refType="w"/>
                  <dgm:constr type="h" for="ch" forName="cChild" refType="h"/>
                </dgm:constrLst>
                <dgm:ruleLst/>
                <dgm:forEach name="Name66" axis="ch ch" ptType="node node" st="3 1" cnt="1 0">
                  <dgm:layoutNode name="c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67" axis="followSib" ptType="sibTrans" cnt="1">
                    <dgm:layoutNode name="cen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if>
            <dgm:else name="Name68"/>
          </dgm:choose>
        </dgm:layoutNode>
      </dgm:if>
      <dgm:else name="Name69"/>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041EEC7-38DF-A94B-93A1-0F0331A84263}" type="datetimeFigureOut">
              <a:rPr lang="en-US" smtClean="0"/>
              <a:t>4/4/16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4AA076C-8010-C148-880D-E6F7BF234180}" type="slidenum">
              <a:rPr lang="en-US" smtClean="0"/>
              <a:t>‹#›</a:t>
            </a:fld>
            <a:endParaRPr lang="en-US"/>
          </a:p>
        </p:txBody>
      </p:sp>
    </p:spTree>
    <p:extLst>
      <p:ext uri="{BB962C8B-B14F-4D97-AF65-F5344CB8AC3E}">
        <p14:creationId xmlns:p14="http://schemas.microsoft.com/office/powerpoint/2010/main" val="41198285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Lato"/>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Lato"/>
              </a:defRPr>
            </a:lvl1pPr>
          </a:lstStyle>
          <a:p>
            <a:fld id="{1BADB8CE-C388-4652-A42B-5C212DD2A17A}" type="datetimeFigureOut">
              <a:rPr lang="en-US" smtClean="0"/>
              <a:pPr/>
              <a:t>4/4/16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Lato"/>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Lato"/>
              </a:defRPr>
            </a:lvl1pPr>
          </a:lstStyle>
          <a:p>
            <a:fld id="{7600E73D-29CF-4BE7-A087-05252771ADE2}" type="slidenum">
              <a:rPr lang="en-US" smtClean="0"/>
              <a:pPr/>
              <a:t>‹#›</a:t>
            </a:fld>
            <a:endParaRPr lang="en-US" dirty="0"/>
          </a:p>
        </p:txBody>
      </p:sp>
    </p:spTree>
    <p:extLst>
      <p:ext uri="{BB962C8B-B14F-4D97-AF65-F5344CB8AC3E}">
        <p14:creationId xmlns:p14="http://schemas.microsoft.com/office/powerpoint/2010/main" val="1860427928"/>
      </p:ext>
    </p:extLst>
  </p:cSld>
  <p:clrMap bg1="lt1" tx1="dk1" bg2="lt2" tx2="dk2" accent1="accent1" accent2="accent2" accent3="accent3" accent4="accent4" accent5="accent5" accent6="accent6" hlink="hlink" folHlink="folHlink"/>
  <p:hf hdr="0" ftr="0" dt="0"/>
  <p:notesStyle>
    <a:lvl1pPr marL="0" algn="l" defTabSz="910564" rtl="0" eaLnBrk="1" latinLnBrk="0" hangingPunct="1">
      <a:defRPr sz="1200" kern="1200">
        <a:solidFill>
          <a:schemeClr val="tx1"/>
        </a:solidFill>
        <a:latin typeface="Lato"/>
        <a:ea typeface="+mn-ea"/>
        <a:cs typeface="+mn-cs"/>
      </a:defRPr>
    </a:lvl1pPr>
    <a:lvl2pPr marL="455296" algn="l" defTabSz="910564" rtl="0" eaLnBrk="1" latinLnBrk="0" hangingPunct="1">
      <a:defRPr sz="1200" kern="1200">
        <a:solidFill>
          <a:schemeClr val="tx1"/>
        </a:solidFill>
        <a:latin typeface="Lato"/>
        <a:ea typeface="+mn-ea"/>
        <a:cs typeface="+mn-cs"/>
      </a:defRPr>
    </a:lvl2pPr>
    <a:lvl3pPr marL="910564" algn="l" defTabSz="910564" rtl="0" eaLnBrk="1" latinLnBrk="0" hangingPunct="1">
      <a:defRPr sz="1200" kern="1200">
        <a:solidFill>
          <a:schemeClr val="tx1"/>
        </a:solidFill>
        <a:latin typeface="Lato"/>
        <a:ea typeface="+mn-ea"/>
        <a:cs typeface="+mn-cs"/>
      </a:defRPr>
    </a:lvl3pPr>
    <a:lvl4pPr marL="1365851" algn="l" defTabSz="910564" rtl="0" eaLnBrk="1" latinLnBrk="0" hangingPunct="1">
      <a:defRPr sz="1200" kern="1200">
        <a:solidFill>
          <a:schemeClr val="tx1"/>
        </a:solidFill>
        <a:latin typeface="Lato"/>
        <a:ea typeface="+mn-ea"/>
        <a:cs typeface="+mn-cs"/>
      </a:defRPr>
    </a:lvl4pPr>
    <a:lvl5pPr marL="1821132" algn="l" defTabSz="910564" rtl="0" eaLnBrk="1" latinLnBrk="0" hangingPunct="1">
      <a:defRPr sz="1200" kern="1200">
        <a:solidFill>
          <a:schemeClr val="tx1"/>
        </a:solidFill>
        <a:latin typeface="Lato"/>
        <a:ea typeface="+mn-ea"/>
        <a:cs typeface="+mn-cs"/>
      </a:defRPr>
    </a:lvl5pPr>
    <a:lvl6pPr marL="2276415" algn="l" defTabSz="910564" rtl="0" eaLnBrk="1" latinLnBrk="0" hangingPunct="1">
      <a:defRPr sz="1200" kern="1200">
        <a:solidFill>
          <a:schemeClr val="tx1"/>
        </a:solidFill>
        <a:latin typeface="+mn-lt"/>
        <a:ea typeface="+mn-ea"/>
        <a:cs typeface="+mn-cs"/>
      </a:defRPr>
    </a:lvl6pPr>
    <a:lvl7pPr marL="2731701" algn="l" defTabSz="910564" rtl="0" eaLnBrk="1" latinLnBrk="0" hangingPunct="1">
      <a:defRPr sz="1200" kern="1200">
        <a:solidFill>
          <a:schemeClr val="tx1"/>
        </a:solidFill>
        <a:latin typeface="+mn-lt"/>
        <a:ea typeface="+mn-ea"/>
        <a:cs typeface="+mn-cs"/>
      </a:defRPr>
    </a:lvl7pPr>
    <a:lvl8pPr marL="3186986" algn="l" defTabSz="910564" rtl="0" eaLnBrk="1" latinLnBrk="0" hangingPunct="1">
      <a:defRPr sz="1200" kern="1200">
        <a:solidFill>
          <a:schemeClr val="tx1"/>
        </a:solidFill>
        <a:latin typeface="+mn-lt"/>
        <a:ea typeface="+mn-ea"/>
        <a:cs typeface="+mn-cs"/>
      </a:defRPr>
    </a:lvl8pPr>
    <a:lvl9pPr marL="3642267" algn="l" defTabSz="910564"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Lot of questions on how Netflix migrated Want to share the story so that you all can take away from our journey and do your own big leaps !</a:t>
            </a:r>
            <a:endParaRPr lang="en-US" dirty="0" smtClean="0"/>
          </a:p>
        </p:txBody>
      </p:sp>
      <p:sp>
        <p:nvSpPr>
          <p:cNvPr id="4" name="Slide Number Placeholder 3"/>
          <p:cNvSpPr>
            <a:spLocks noGrp="1"/>
          </p:cNvSpPr>
          <p:nvPr>
            <p:ph type="sldNum" sz="quarter" idx="10"/>
          </p:nvPr>
        </p:nvSpPr>
        <p:spPr/>
        <p:txBody>
          <a:bodyPr/>
          <a:lstStyle/>
          <a:p>
            <a:fld id="{170B9212-C96F-9043-B418-6312FAFAC91E}" type="slidenum">
              <a:rPr lang="en-US" smtClean="0"/>
              <a:t>1</a:t>
            </a:fld>
            <a:endParaRPr lang="en-US"/>
          </a:p>
        </p:txBody>
      </p:sp>
    </p:spTree>
    <p:extLst>
      <p:ext uri="{BB962C8B-B14F-4D97-AF65-F5344CB8AC3E}">
        <p14:creationId xmlns:p14="http://schemas.microsoft.com/office/powerpoint/2010/main" val="7940753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was the ugly outage and changed the way we think about infrastructure , reliability and availability. </a:t>
            </a:r>
            <a:endParaRPr lang="en-US" dirty="0"/>
          </a:p>
        </p:txBody>
      </p:sp>
      <p:sp>
        <p:nvSpPr>
          <p:cNvPr id="4" name="Slide Number Placeholder 3"/>
          <p:cNvSpPr>
            <a:spLocks noGrp="1"/>
          </p:cNvSpPr>
          <p:nvPr>
            <p:ph type="sldNum" sz="quarter" idx="10"/>
          </p:nvPr>
        </p:nvSpPr>
        <p:spPr/>
        <p:txBody>
          <a:bodyPr/>
          <a:lstStyle/>
          <a:p>
            <a:fld id="{7600E73D-29CF-4BE7-A087-05252771ADE2}" type="slidenum">
              <a:rPr lang="en-US" smtClean="0"/>
              <a:pPr/>
              <a:t>11</a:t>
            </a:fld>
            <a:endParaRPr lang="en-US" dirty="0"/>
          </a:p>
        </p:txBody>
      </p:sp>
    </p:spTree>
    <p:extLst>
      <p:ext uri="{BB962C8B-B14F-4D97-AF65-F5344CB8AC3E}">
        <p14:creationId xmlns:p14="http://schemas.microsoft.com/office/powerpoint/2010/main" val="31132193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1. Re-architect – question everything including keeping our own DC</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2. Letting AWS focus</a:t>
            </a:r>
            <a:r>
              <a:rPr lang="en-US" baseline="0" dirty="0" smtClean="0"/>
              <a:t> on DC allows our engineers to focus on building and improving our business</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3. Ideal for horizontal scaling architecture – even if we are not able to predict the customer growth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4. Cloud computing is the future.</a:t>
            </a:r>
            <a:endParaRPr lang="en-US" dirty="0"/>
          </a:p>
        </p:txBody>
      </p:sp>
      <p:sp>
        <p:nvSpPr>
          <p:cNvPr id="4" name="Slide Number Placeholder 3"/>
          <p:cNvSpPr>
            <a:spLocks noGrp="1"/>
          </p:cNvSpPr>
          <p:nvPr>
            <p:ph type="sldNum" sz="quarter" idx="10"/>
          </p:nvPr>
        </p:nvSpPr>
        <p:spPr/>
        <p:txBody>
          <a:bodyPr/>
          <a:lstStyle/>
          <a:p>
            <a:fld id="{170B9212-C96F-9043-B418-6312FAFAC91E}" type="slidenum">
              <a:rPr lang="en-US" smtClean="0"/>
              <a:t>12</a:t>
            </a:fld>
            <a:endParaRPr lang="en-US"/>
          </a:p>
        </p:txBody>
      </p:sp>
    </p:spTree>
    <p:extLst>
      <p:ext uri="{BB962C8B-B14F-4D97-AF65-F5344CB8AC3E}">
        <p14:creationId xmlns:p14="http://schemas.microsoft.com/office/powerpoint/2010/main" val="19389774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00E73D-29CF-4BE7-A087-05252771ADE2}" type="slidenum">
              <a:rPr lang="en-US" smtClean="0"/>
              <a:pPr/>
              <a:t>17</a:t>
            </a:fld>
            <a:endParaRPr lang="en-US" dirty="0"/>
          </a:p>
        </p:txBody>
      </p:sp>
    </p:spTree>
    <p:extLst>
      <p:ext uri="{BB962C8B-B14F-4D97-AF65-F5344CB8AC3E}">
        <p14:creationId xmlns:p14="http://schemas.microsoft.com/office/powerpoint/2010/main" val="41491678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Pushes daily with each micro service doing daily pushes at their</a:t>
            </a:r>
            <a:r>
              <a:rPr lang="en-US" baseline="0" dirty="0" smtClean="0"/>
              <a:t> own pace and convenience without impacting other services.</a:t>
            </a:r>
            <a:endParaRPr lang="en-US" dirty="0"/>
          </a:p>
        </p:txBody>
      </p:sp>
      <p:sp>
        <p:nvSpPr>
          <p:cNvPr id="4" name="Slide Number Placeholder 3"/>
          <p:cNvSpPr>
            <a:spLocks noGrp="1"/>
          </p:cNvSpPr>
          <p:nvPr>
            <p:ph type="sldNum" sz="quarter" idx="10"/>
          </p:nvPr>
        </p:nvSpPr>
        <p:spPr/>
        <p:txBody>
          <a:bodyPr/>
          <a:lstStyle/>
          <a:p>
            <a:fld id="{7600E73D-29CF-4BE7-A087-05252771ADE2}" type="slidenum">
              <a:rPr lang="en-US" smtClean="0"/>
              <a:pPr/>
              <a:t>18</a:t>
            </a:fld>
            <a:endParaRPr lang="en-US" dirty="0"/>
          </a:p>
        </p:txBody>
      </p:sp>
    </p:spTree>
    <p:extLst>
      <p:ext uri="{BB962C8B-B14F-4D97-AF65-F5344CB8AC3E}">
        <p14:creationId xmlns:p14="http://schemas.microsoft.com/office/powerpoint/2010/main" val="3900846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Dataset replicated in all three regions with 3 copies in each region. All apps local to the region and connect to clusters</a:t>
            </a:r>
            <a:r>
              <a:rPr lang="en-US" baseline="0" dirty="0" smtClean="0"/>
              <a:t> in the local region</a:t>
            </a:r>
            <a:endParaRPr lang="en-US" dirty="0"/>
          </a:p>
        </p:txBody>
      </p:sp>
      <p:sp>
        <p:nvSpPr>
          <p:cNvPr id="4" name="Slide Number Placeholder 3"/>
          <p:cNvSpPr>
            <a:spLocks noGrp="1"/>
          </p:cNvSpPr>
          <p:nvPr>
            <p:ph type="sldNum" sz="quarter" idx="10"/>
          </p:nvPr>
        </p:nvSpPr>
        <p:spPr/>
        <p:txBody>
          <a:bodyPr/>
          <a:lstStyle/>
          <a:p>
            <a:fld id="{7600E73D-29CF-4BE7-A087-05252771ADE2}" type="slidenum">
              <a:rPr lang="en-US" smtClean="0"/>
              <a:pPr/>
              <a:t>19</a:t>
            </a:fld>
            <a:endParaRPr lang="en-US" dirty="0"/>
          </a:p>
        </p:txBody>
      </p:sp>
    </p:spTree>
    <p:extLst>
      <p:ext uri="{BB962C8B-B14F-4D97-AF65-F5344CB8AC3E}">
        <p14:creationId xmlns:p14="http://schemas.microsoft.com/office/powerpoint/2010/main" val="10607239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00E73D-29CF-4BE7-A087-05252771ADE2}" type="slidenum">
              <a:rPr lang="en-US" smtClean="0"/>
              <a:pPr/>
              <a:t>20</a:t>
            </a:fld>
            <a:endParaRPr lang="en-US" dirty="0"/>
          </a:p>
        </p:txBody>
      </p:sp>
    </p:spTree>
    <p:extLst>
      <p:ext uri="{BB962C8B-B14F-4D97-AF65-F5344CB8AC3E}">
        <p14:creationId xmlns:p14="http://schemas.microsoft.com/office/powerpoint/2010/main" val="36901684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Baby steps</a:t>
            </a:r>
            <a:r>
              <a:rPr lang="en-US" baseline="0" dirty="0" smtClean="0"/>
              <a:t> is critical to learn from the first pioneers and have other apps follow through. First page to go to cloud was </a:t>
            </a:r>
            <a:r>
              <a:rPr lang="en-US" baseline="0" dirty="0" err="1" smtClean="0"/>
              <a:t>jobs.netflix.com..so</a:t>
            </a:r>
            <a:r>
              <a:rPr lang="en-US" baseline="0" dirty="0" smtClean="0"/>
              <a:t>, start small and migrate it to cloud.</a:t>
            </a:r>
            <a:endParaRPr lang="en-US" dirty="0"/>
          </a:p>
        </p:txBody>
      </p:sp>
      <p:sp>
        <p:nvSpPr>
          <p:cNvPr id="4" name="Slide Number Placeholder 3"/>
          <p:cNvSpPr>
            <a:spLocks noGrp="1"/>
          </p:cNvSpPr>
          <p:nvPr>
            <p:ph type="sldNum" sz="quarter" idx="10"/>
          </p:nvPr>
        </p:nvSpPr>
        <p:spPr/>
        <p:txBody>
          <a:bodyPr/>
          <a:lstStyle/>
          <a:p>
            <a:fld id="{7600E73D-29CF-4BE7-A087-05252771ADE2}" type="slidenum">
              <a:rPr lang="en-US" smtClean="0"/>
              <a:pPr/>
              <a:t>23</a:t>
            </a:fld>
            <a:endParaRPr lang="en-US" dirty="0"/>
          </a:p>
        </p:txBody>
      </p:sp>
    </p:spTree>
    <p:extLst>
      <p:ext uri="{BB962C8B-B14F-4D97-AF65-F5344CB8AC3E}">
        <p14:creationId xmlns:p14="http://schemas.microsoft.com/office/powerpoint/2010/main" val="38238066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Any</a:t>
            </a:r>
            <a:r>
              <a:rPr lang="en-US" baseline="0" dirty="0" smtClean="0"/>
              <a:t> new app which is coming along or a new product functionality, try to start in cloud. There also you will get to revamp from the lessons learnt and apply those in future critical migrations.</a:t>
            </a:r>
            <a:endParaRPr lang="en-US" dirty="0"/>
          </a:p>
        </p:txBody>
      </p:sp>
      <p:sp>
        <p:nvSpPr>
          <p:cNvPr id="4" name="Slide Number Placeholder 3"/>
          <p:cNvSpPr>
            <a:spLocks noGrp="1"/>
          </p:cNvSpPr>
          <p:nvPr>
            <p:ph type="sldNum" sz="quarter" idx="10"/>
          </p:nvPr>
        </p:nvSpPr>
        <p:spPr/>
        <p:txBody>
          <a:bodyPr/>
          <a:lstStyle/>
          <a:p>
            <a:fld id="{7600E73D-29CF-4BE7-A087-05252771ADE2}" type="slidenum">
              <a:rPr lang="en-US" smtClean="0"/>
              <a:pPr/>
              <a:t>24</a:t>
            </a:fld>
            <a:endParaRPr lang="en-US" dirty="0"/>
          </a:p>
        </p:txBody>
      </p:sp>
    </p:spTree>
    <p:extLst>
      <p:ext uri="{BB962C8B-B14F-4D97-AF65-F5344CB8AC3E}">
        <p14:creationId xmlns:p14="http://schemas.microsoft.com/office/powerpoint/2010/main" val="8257244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err="1" smtClean="0"/>
              <a:t>Rdbms</a:t>
            </a:r>
            <a:r>
              <a:rPr lang="en-US" dirty="0" smtClean="0"/>
              <a:t> </a:t>
            </a:r>
            <a:r>
              <a:rPr lang="en-US" dirty="0" err="1" smtClean="0"/>
              <a:t>backgroud</a:t>
            </a:r>
            <a:r>
              <a:rPr lang="en-US" dirty="0" smtClean="0"/>
              <a:t> </a:t>
            </a:r>
          </a:p>
          <a:p>
            <a:r>
              <a:rPr lang="en-US" dirty="0" err="1" smtClean="0"/>
              <a:t>Keyspace</a:t>
            </a:r>
            <a:r>
              <a:rPr lang="en-US" dirty="0" smtClean="0"/>
              <a:t> -&gt; DB</a:t>
            </a:r>
          </a:p>
          <a:p>
            <a:r>
              <a:rPr lang="en-US" dirty="0" smtClean="0"/>
              <a:t>CF -&gt; Table</a:t>
            </a:r>
          </a:p>
          <a:p>
            <a:r>
              <a:rPr lang="en-US" dirty="0" smtClean="0"/>
              <a:t>Row groups</a:t>
            </a:r>
            <a:r>
              <a:rPr lang="en-US" baseline="0" dirty="0" smtClean="0"/>
              <a:t> columns</a:t>
            </a:r>
          </a:p>
          <a:p>
            <a:r>
              <a:rPr lang="en-US" baseline="0" dirty="0" smtClean="0"/>
              <a:t>Each column is a triplet</a:t>
            </a:r>
            <a:endParaRPr lang="en-US" dirty="0" smtClean="0"/>
          </a:p>
          <a:p>
            <a:endParaRPr lang="en-US" dirty="0" smtClean="0"/>
          </a:p>
          <a:p>
            <a:r>
              <a:rPr lang="en-US" dirty="0" smtClean="0"/>
              <a:t>Column naming is not</a:t>
            </a:r>
            <a:r>
              <a:rPr lang="en-US" baseline="0" dirty="0" smtClean="0"/>
              <a:t> necessary/could be different. Column comparator specifies the sorting.. No need to stick to certain rules </a:t>
            </a:r>
          </a:p>
          <a:p>
            <a:r>
              <a:rPr lang="en-US" baseline="0" dirty="0" smtClean="0"/>
              <a:t>Name -&gt; sorted</a:t>
            </a:r>
          </a:p>
          <a:p>
            <a:r>
              <a:rPr lang="en-US" baseline="0" dirty="0" smtClean="0"/>
              <a:t>Timestamp -&gt; conflict resolution</a:t>
            </a:r>
            <a:endParaRPr lang="en-US" dirty="0"/>
          </a:p>
        </p:txBody>
      </p:sp>
      <p:sp>
        <p:nvSpPr>
          <p:cNvPr id="4" name="Slide Number Placeholder 3"/>
          <p:cNvSpPr>
            <a:spLocks noGrp="1"/>
          </p:cNvSpPr>
          <p:nvPr>
            <p:ph type="sldNum" sz="quarter" idx="10"/>
          </p:nvPr>
        </p:nvSpPr>
        <p:spPr/>
        <p:txBody>
          <a:bodyPr/>
          <a:lstStyle/>
          <a:p>
            <a:fld id="{7A4E9A67-060E-0D4D-8324-E022B33B8F48}" type="slidenum">
              <a:rPr lang="en-US" smtClean="0"/>
              <a:t>25</a:t>
            </a:fld>
            <a:endParaRPr lang="en-US"/>
          </a:p>
        </p:txBody>
      </p:sp>
    </p:spTree>
    <p:extLst>
      <p:ext uri="{BB962C8B-B14F-4D97-AF65-F5344CB8AC3E}">
        <p14:creationId xmlns:p14="http://schemas.microsoft.com/office/powerpoint/2010/main" val="3319836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228600" marR="0" indent="-228600" algn="l" defTabSz="457200" rtl="0" eaLnBrk="1" fontAlgn="auto" latinLnBrk="0" hangingPunct="1">
              <a:lnSpc>
                <a:spcPct val="100000"/>
              </a:lnSpc>
              <a:spcBef>
                <a:spcPts val="0"/>
              </a:spcBef>
              <a:spcAft>
                <a:spcPts val="0"/>
              </a:spcAft>
              <a:buClrTx/>
              <a:buSzTx/>
              <a:buFontTx/>
              <a:buAutoNum type="arabicPeriod"/>
              <a:tabLst/>
              <a:defRPr/>
            </a:pPr>
            <a:r>
              <a:rPr lang="en-US" baseline="0" dirty="0" smtClean="0"/>
              <a:t>Rows are indexed</a:t>
            </a:r>
          </a:p>
          <a:p>
            <a:pPr marL="228600" indent="-228600">
              <a:buAutoNum type="arabicPeriod"/>
            </a:pPr>
            <a:r>
              <a:rPr lang="en-US" baseline="0" dirty="0" smtClean="0"/>
              <a:t>Columns are sorted based on comparator you specify, so use it to your benefit</a:t>
            </a:r>
          </a:p>
          <a:p>
            <a:pPr marL="228600" marR="0" lvl="2" indent="-228600" algn="l" defTabSz="457200" rtl="0" eaLnBrk="1" fontAlgn="auto" latinLnBrk="0" hangingPunct="1">
              <a:lnSpc>
                <a:spcPct val="100000"/>
              </a:lnSpc>
              <a:spcBef>
                <a:spcPts val="0"/>
              </a:spcBef>
              <a:spcAft>
                <a:spcPts val="0"/>
              </a:spcAft>
              <a:buClrTx/>
              <a:buSzTx/>
              <a:buFontTx/>
              <a:buAutoNum type="arabicPeriod"/>
              <a:tabLst/>
              <a:defRPr/>
            </a:pPr>
            <a:r>
              <a:rPr lang="en-US" dirty="0" smtClean="0"/>
              <a:t>Keep</a:t>
            </a:r>
            <a:r>
              <a:rPr lang="en-US" baseline="0" dirty="0" smtClean="0"/>
              <a:t> column names short as they are repeated </a:t>
            </a:r>
            <a:r>
              <a:rPr lang="en-US" dirty="0" smtClean="0"/>
              <a:t>Column size = 15 bytes + size of name + size of value </a:t>
            </a:r>
            <a:endParaRPr lang="en-US" baseline="0" dirty="0" smtClean="0"/>
          </a:p>
          <a:p>
            <a:pPr marL="228600" indent="-228600">
              <a:buAutoNum type="arabicPeriod"/>
            </a:pPr>
            <a:r>
              <a:rPr lang="en-US" baseline="0" dirty="0" smtClean="0"/>
              <a:t>Don’t store empty columns if there is no need – schema free design</a:t>
            </a:r>
          </a:p>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7A4E9A67-060E-0D4D-8324-E022B33B8F48}" type="slidenum">
              <a:rPr lang="en-US" smtClean="0"/>
              <a:t>26</a:t>
            </a:fld>
            <a:endParaRPr lang="en-US"/>
          </a:p>
        </p:txBody>
      </p:sp>
    </p:spTree>
    <p:extLst>
      <p:ext uri="{BB962C8B-B14F-4D97-AF65-F5344CB8AC3E}">
        <p14:creationId xmlns:p14="http://schemas.microsoft.com/office/powerpoint/2010/main" val="15257677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Joined Netflix back in 2007</a:t>
            </a:r>
            <a:r>
              <a:rPr lang="en-US" baseline="0" dirty="0" smtClean="0"/>
              <a:t> when it was primarily DVD by mail and am honored to see the transition into Streaming Company with lot of original </a:t>
            </a:r>
            <a:r>
              <a:rPr lang="en-US" baseline="0" dirty="0" err="1" smtClean="0"/>
              <a:t>content..In</a:t>
            </a:r>
            <a:r>
              <a:rPr lang="en-US" baseline="0" dirty="0" smtClean="0"/>
              <a:t> the background, we transformed from being in DC and moving 100% cloud. My team provides </a:t>
            </a:r>
            <a:r>
              <a:rPr lang="en-US" baseline="0" dirty="0" err="1" smtClean="0"/>
              <a:t>cassandra</a:t>
            </a:r>
            <a:r>
              <a:rPr lang="en-US" baseline="0" dirty="0" smtClean="0"/>
              <a:t>, elastic search , </a:t>
            </a:r>
            <a:r>
              <a:rPr lang="en-US" baseline="0" dirty="0" err="1" smtClean="0"/>
              <a:t>dynomite</a:t>
            </a:r>
            <a:r>
              <a:rPr lang="en-US" baseline="0" dirty="0" smtClean="0"/>
              <a:t> and </a:t>
            </a:r>
            <a:r>
              <a:rPr lang="en-US" baseline="0" dirty="0" err="1" smtClean="0"/>
              <a:t>rdbms</a:t>
            </a:r>
            <a:r>
              <a:rPr lang="en-US" baseline="0" dirty="0" smtClean="0"/>
              <a:t> as a service and manage the infrastructure, be it upgrades, active active, new features .</a:t>
            </a:r>
            <a:endParaRPr lang="en-US" dirty="0"/>
          </a:p>
        </p:txBody>
      </p:sp>
      <p:sp>
        <p:nvSpPr>
          <p:cNvPr id="4" name="Slide Number Placeholder 3"/>
          <p:cNvSpPr>
            <a:spLocks noGrp="1"/>
          </p:cNvSpPr>
          <p:nvPr>
            <p:ph type="sldNum" sz="quarter" idx="10"/>
          </p:nvPr>
        </p:nvSpPr>
        <p:spPr/>
        <p:txBody>
          <a:bodyPr/>
          <a:lstStyle/>
          <a:p>
            <a:fld id="{7600E73D-29CF-4BE7-A087-05252771ADE2}" type="slidenum">
              <a:rPr lang="en-US" smtClean="0"/>
              <a:pPr/>
              <a:t>2</a:t>
            </a:fld>
            <a:endParaRPr lang="en-US" dirty="0"/>
          </a:p>
        </p:txBody>
      </p:sp>
    </p:spTree>
    <p:extLst>
      <p:ext uri="{BB962C8B-B14F-4D97-AF65-F5344CB8AC3E}">
        <p14:creationId xmlns:p14="http://schemas.microsoft.com/office/powerpoint/2010/main" val="23573061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Commit log for durability –</a:t>
            </a:r>
            <a:r>
              <a:rPr lang="en-US" baseline="0" dirty="0" smtClean="0"/>
              <a:t> sequential write</a:t>
            </a:r>
          </a:p>
          <a:p>
            <a:r>
              <a:rPr lang="en-US" sz="2400" dirty="0" err="1" smtClean="0">
                <a:latin typeface="Calibri" charset="0"/>
              </a:rPr>
              <a:t>Memtable</a:t>
            </a:r>
            <a:r>
              <a:rPr lang="en-US" sz="2400" dirty="0" smtClean="0">
                <a:latin typeface="Calibri" charset="0"/>
              </a:rPr>
              <a:t> – no disk access (no reads or seeks)</a:t>
            </a:r>
          </a:p>
          <a:p>
            <a:r>
              <a:rPr lang="en-US" sz="2400" dirty="0" err="1" smtClean="0">
                <a:latin typeface="Calibri" charset="0"/>
              </a:rPr>
              <a:t>Sstables</a:t>
            </a:r>
            <a:r>
              <a:rPr lang="en-US" sz="2400" dirty="0" smtClean="0">
                <a:latin typeface="Calibri" charset="0"/>
              </a:rPr>
              <a:t> written sequentially to the disk</a:t>
            </a:r>
          </a:p>
          <a:p>
            <a:endParaRPr lang="en-US" sz="2400" dirty="0" smtClean="0">
              <a:latin typeface="Calibri" charset="0"/>
            </a:endParaRPr>
          </a:p>
          <a:p>
            <a:r>
              <a:rPr lang="en-US" sz="2400" dirty="0" smtClean="0">
                <a:latin typeface="Calibri" charset="0"/>
              </a:rPr>
              <a:t>Optimizing </a:t>
            </a:r>
            <a:r>
              <a:rPr lang="en-US" sz="2400" dirty="0" err="1" smtClean="0">
                <a:latin typeface="Calibri" charset="0"/>
              </a:rPr>
              <a:t>clusers</a:t>
            </a:r>
            <a:r>
              <a:rPr lang="en-US" sz="2400" dirty="0" smtClean="0">
                <a:latin typeface="Calibri" charset="0"/>
              </a:rPr>
              <a:t> for write heavy</a:t>
            </a:r>
            <a:r>
              <a:rPr lang="en-US" sz="2400" baseline="0" dirty="0" smtClean="0">
                <a:latin typeface="Calibri" charset="0"/>
              </a:rPr>
              <a:t> patterns,- we have disabled commit log for some very high write clusters where data can be regenerated. Tuning </a:t>
            </a:r>
            <a:r>
              <a:rPr lang="en-US" sz="2400" baseline="0" dirty="0" err="1" smtClean="0">
                <a:latin typeface="Calibri" charset="0"/>
              </a:rPr>
              <a:t>memtable</a:t>
            </a:r>
            <a:r>
              <a:rPr lang="en-US" sz="2400" baseline="0" dirty="0" smtClean="0">
                <a:latin typeface="Calibri" charset="0"/>
              </a:rPr>
              <a:t> settings to match the flush rate is also important.</a:t>
            </a:r>
            <a:endParaRPr lang="en-US" sz="2400" dirty="0" smtClean="0">
              <a:latin typeface="Calibri" charset="0"/>
            </a:endParaRPr>
          </a:p>
          <a:p>
            <a:endParaRPr lang="en-US" dirty="0"/>
          </a:p>
        </p:txBody>
      </p:sp>
      <p:sp>
        <p:nvSpPr>
          <p:cNvPr id="4" name="Slide Number Placeholder 3"/>
          <p:cNvSpPr>
            <a:spLocks noGrp="1"/>
          </p:cNvSpPr>
          <p:nvPr>
            <p:ph type="sldNum" sz="quarter" idx="10"/>
          </p:nvPr>
        </p:nvSpPr>
        <p:spPr/>
        <p:txBody>
          <a:bodyPr/>
          <a:lstStyle/>
          <a:p>
            <a:fld id="{7A4E9A67-060E-0D4D-8324-E022B33B8F48}" type="slidenum">
              <a:rPr lang="en-US" smtClean="0"/>
              <a:t>27</a:t>
            </a:fld>
            <a:endParaRPr lang="en-US"/>
          </a:p>
        </p:txBody>
      </p:sp>
    </p:spTree>
    <p:extLst>
      <p:ext uri="{BB962C8B-B14F-4D97-AF65-F5344CB8AC3E}">
        <p14:creationId xmlns:p14="http://schemas.microsoft.com/office/powerpoint/2010/main" val="5930831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2 digest query/</a:t>
            </a:r>
            <a:r>
              <a:rPr lang="en-US" baseline="0" dirty="0" smtClean="0"/>
              <a:t> 1 complete data response. The optimization is only on the bandwidth</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Number of replicas contacted depend on the consistency level specified</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Hinted handoff, read repair, </a:t>
            </a:r>
            <a:r>
              <a:rPr lang="en-US" baseline="0" dirty="0" err="1" smtClean="0"/>
              <a:t>antientropy</a:t>
            </a:r>
            <a:r>
              <a:rPr lang="en-US" baseline="0" dirty="0" smtClean="0"/>
              <a:t> node repair</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Read – with </a:t>
            </a:r>
            <a:r>
              <a:rPr lang="en-US" baseline="0" dirty="0" err="1" smtClean="0"/>
              <a:t>local_one</a:t>
            </a:r>
            <a:r>
              <a:rPr lang="en-US" baseline="0" dirty="0" smtClean="0"/>
              <a:t> for most clusters, good enough</a:t>
            </a:r>
          </a:p>
        </p:txBody>
      </p:sp>
      <p:sp>
        <p:nvSpPr>
          <p:cNvPr id="4" name="Slide Number Placeholder 3"/>
          <p:cNvSpPr>
            <a:spLocks noGrp="1"/>
          </p:cNvSpPr>
          <p:nvPr>
            <p:ph type="sldNum" sz="quarter" idx="10"/>
          </p:nvPr>
        </p:nvSpPr>
        <p:spPr/>
        <p:txBody>
          <a:bodyPr/>
          <a:lstStyle/>
          <a:p>
            <a:fld id="{7A4E9A67-060E-0D4D-8324-E022B33B8F48}" type="slidenum">
              <a:rPr lang="en-US" smtClean="0"/>
              <a:t>28</a:t>
            </a:fld>
            <a:endParaRPr lang="en-US"/>
          </a:p>
        </p:txBody>
      </p:sp>
    </p:spTree>
    <p:extLst>
      <p:ext uri="{BB962C8B-B14F-4D97-AF65-F5344CB8AC3E}">
        <p14:creationId xmlns:p14="http://schemas.microsoft.com/office/powerpoint/2010/main" val="37971742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00E73D-29CF-4BE7-A087-05252771ADE2}" type="slidenum">
              <a:rPr lang="en-US" smtClean="0"/>
              <a:pPr/>
              <a:t>29</a:t>
            </a:fld>
            <a:endParaRPr lang="en-US" dirty="0"/>
          </a:p>
        </p:txBody>
      </p:sp>
    </p:spTree>
    <p:extLst>
      <p:ext uri="{BB962C8B-B14F-4D97-AF65-F5344CB8AC3E}">
        <p14:creationId xmlns:p14="http://schemas.microsoft.com/office/powerpoint/2010/main" val="305541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Client</a:t>
            </a:r>
            <a:r>
              <a:rPr lang="en-US" baseline="0" dirty="0" smtClean="0"/>
              <a:t> to node encryption, authentication based on user/password, object permissions introduced in </a:t>
            </a:r>
            <a:r>
              <a:rPr lang="en-US" baseline="0" dirty="0" err="1" smtClean="0"/>
              <a:t>cassandra</a:t>
            </a:r>
            <a:r>
              <a:rPr lang="en-US" baseline="0" dirty="0" smtClean="0"/>
              <a:t> 1.2.. Before that we could not move SOX data to </a:t>
            </a:r>
            <a:r>
              <a:rPr lang="en-US" baseline="0" dirty="0" err="1" smtClean="0"/>
              <a:t>cassandra</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7600E73D-29CF-4BE7-A087-05252771ADE2}" type="slidenum">
              <a:rPr lang="en-US" smtClean="0"/>
              <a:pPr/>
              <a:t>35</a:t>
            </a:fld>
            <a:endParaRPr lang="en-US" dirty="0"/>
          </a:p>
        </p:txBody>
      </p:sp>
    </p:spTree>
    <p:extLst>
      <p:ext uri="{BB962C8B-B14F-4D97-AF65-F5344CB8AC3E}">
        <p14:creationId xmlns:p14="http://schemas.microsoft.com/office/powerpoint/2010/main" val="15372290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Coming from relational backgrounds</a:t>
            </a:r>
            <a:r>
              <a:rPr lang="en-US" baseline="0" dirty="0" smtClean="0"/>
              <a:t> many developers had to wrap their heads around designing schemas and think to </a:t>
            </a:r>
            <a:r>
              <a:rPr lang="en-US" baseline="0" dirty="0" err="1" smtClean="0"/>
              <a:t>denormalize</a:t>
            </a:r>
            <a:r>
              <a:rPr lang="en-US" baseline="0" dirty="0" smtClean="0"/>
              <a:t> and get rid of the 3</a:t>
            </a:r>
            <a:r>
              <a:rPr lang="en-US" baseline="30000" dirty="0" smtClean="0"/>
              <a:t>rd</a:t>
            </a:r>
            <a:r>
              <a:rPr lang="en-US" baseline="0" dirty="0" smtClean="0"/>
              <a:t> normal form of design in </a:t>
            </a:r>
            <a:r>
              <a:rPr lang="en-US" baseline="0" dirty="0" err="1" smtClean="0"/>
              <a:t>rdbms</a:t>
            </a:r>
            <a:r>
              <a:rPr lang="en-US" baseline="0" dirty="0" smtClean="0"/>
              <a:t>. Storage is cheap, its ok even if the data is duplicated.</a:t>
            </a:r>
            <a:endParaRPr lang="en-US" dirty="0"/>
          </a:p>
        </p:txBody>
      </p:sp>
      <p:sp>
        <p:nvSpPr>
          <p:cNvPr id="4" name="Slide Number Placeholder 3"/>
          <p:cNvSpPr>
            <a:spLocks noGrp="1"/>
          </p:cNvSpPr>
          <p:nvPr>
            <p:ph type="sldNum" sz="quarter" idx="10"/>
          </p:nvPr>
        </p:nvSpPr>
        <p:spPr/>
        <p:txBody>
          <a:bodyPr/>
          <a:lstStyle/>
          <a:p>
            <a:fld id="{7600E73D-29CF-4BE7-A087-05252771ADE2}" type="slidenum">
              <a:rPr lang="en-US" smtClean="0"/>
              <a:pPr/>
              <a:t>36</a:t>
            </a:fld>
            <a:endParaRPr lang="en-US" dirty="0"/>
          </a:p>
        </p:txBody>
      </p:sp>
    </p:spTree>
    <p:extLst>
      <p:ext uri="{BB962C8B-B14F-4D97-AF65-F5344CB8AC3E}">
        <p14:creationId xmlns:p14="http://schemas.microsoft.com/office/powerpoint/2010/main" val="41081896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guy looks happy, but he is </a:t>
            </a:r>
            <a:r>
              <a:rPr lang="en-US" dirty="0" err="1" smtClean="0"/>
              <a:t>not,,,it</a:t>
            </a:r>
            <a:r>
              <a:rPr lang="en-US" dirty="0" smtClean="0"/>
              <a:t> a lot of focus and hard work to make roman riding work..</a:t>
            </a:r>
            <a:endParaRPr lang="en-US" dirty="0"/>
          </a:p>
        </p:txBody>
      </p:sp>
      <p:sp>
        <p:nvSpPr>
          <p:cNvPr id="4" name="Slide Number Placeholder 3"/>
          <p:cNvSpPr>
            <a:spLocks noGrp="1"/>
          </p:cNvSpPr>
          <p:nvPr>
            <p:ph type="sldNum" sz="quarter" idx="10"/>
          </p:nvPr>
        </p:nvSpPr>
        <p:spPr/>
        <p:txBody>
          <a:bodyPr/>
          <a:lstStyle/>
          <a:p>
            <a:fld id="{7600E73D-29CF-4BE7-A087-05252771ADE2}" type="slidenum">
              <a:rPr lang="en-US" smtClean="0"/>
              <a:pPr/>
              <a:t>37</a:t>
            </a:fld>
            <a:endParaRPr lang="en-US" dirty="0"/>
          </a:p>
        </p:txBody>
      </p:sp>
    </p:spTree>
    <p:extLst>
      <p:ext uri="{BB962C8B-B14F-4D97-AF65-F5344CB8AC3E}">
        <p14:creationId xmlns:p14="http://schemas.microsoft.com/office/powerpoint/2010/main" val="34899181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Huge engineering effort with various</a:t>
            </a:r>
            <a:r>
              <a:rPr lang="en-US" baseline="0" dirty="0" smtClean="0"/>
              <a:t> teams working on their services and doing migrations some in DC and some in cloud, managing the uptime , pushing new product features.</a:t>
            </a:r>
            <a:endParaRPr lang="en-US" dirty="0"/>
          </a:p>
        </p:txBody>
      </p:sp>
      <p:sp>
        <p:nvSpPr>
          <p:cNvPr id="4" name="Slide Number Placeholder 3"/>
          <p:cNvSpPr>
            <a:spLocks noGrp="1"/>
          </p:cNvSpPr>
          <p:nvPr>
            <p:ph type="sldNum" sz="quarter" idx="10"/>
          </p:nvPr>
        </p:nvSpPr>
        <p:spPr/>
        <p:txBody>
          <a:bodyPr/>
          <a:lstStyle/>
          <a:p>
            <a:fld id="{7600E73D-29CF-4BE7-A087-05252771ADE2}" type="slidenum">
              <a:rPr lang="en-US" smtClean="0"/>
              <a:pPr/>
              <a:t>39</a:t>
            </a:fld>
            <a:endParaRPr lang="en-US" dirty="0"/>
          </a:p>
        </p:txBody>
      </p:sp>
    </p:spTree>
    <p:extLst>
      <p:ext uri="{BB962C8B-B14F-4D97-AF65-F5344CB8AC3E}">
        <p14:creationId xmlns:p14="http://schemas.microsoft.com/office/powerpoint/2010/main" val="13039000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Very</a:t>
            </a:r>
            <a:r>
              <a:rPr lang="en-US" baseline="0" dirty="0" smtClean="0"/>
              <a:t> important to know which use cases </a:t>
            </a:r>
            <a:r>
              <a:rPr lang="en-US" baseline="0" dirty="0" err="1" smtClean="0"/>
              <a:t>cassandra</a:t>
            </a:r>
            <a:r>
              <a:rPr lang="en-US" baseline="0" dirty="0" smtClean="0"/>
              <a:t> is not a good fit </a:t>
            </a:r>
            <a:r>
              <a:rPr lang="en-US" baseline="0" dirty="0" err="1" smtClean="0"/>
              <a:t>for.Never</a:t>
            </a:r>
            <a:r>
              <a:rPr lang="en-US" baseline="0" dirty="0" smtClean="0"/>
              <a:t> try to stick with one type of database since others are on it. Knowing </a:t>
            </a:r>
            <a:r>
              <a:rPr lang="en-US" baseline="0" dirty="0" err="1" smtClean="0"/>
              <a:t>cassandra</a:t>
            </a:r>
            <a:r>
              <a:rPr lang="en-US" baseline="0" dirty="0" smtClean="0"/>
              <a:t> is not good for transactional use case, use cases where there are lot of </a:t>
            </a:r>
            <a:r>
              <a:rPr lang="en-US" baseline="0" dirty="0" err="1" smtClean="0"/>
              <a:t>ahoc</a:t>
            </a:r>
            <a:r>
              <a:rPr lang="en-US" baseline="0" dirty="0" smtClean="0"/>
              <a:t> queries which keep changing ? </a:t>
            </a:r>
            <a:endParaRPr lang="en-US" dirty="0"/>
          </a:p>
        </p:txBody>
      </p:sp>
      <p:sp>
        <p:nvSpPr>
          <p:cNvPr id="4" name="Slide Number Placeholder 3"/>
          <p:cNvSpPr>
            <a:spLocks noGrp="1"/>
          </p:cNvSpPr>
          <p:nvPr>
            <p:ph type="sldNum" sz="quarter" idx="10"/>
          </p:nvPr>
        </p:nvSpPr>
        <p:spPr/>
        <p:txBody>
          <a:bodyPr/>
          <a:lstStyle/>
          <a:p>
            <a:fld id="{7600E73D-29CF-4BE7-A087-05252771ADE2}" type="slidenum">
              <a:rPr lang="en-US" smtClean="0"/>
              <a:pPr/>
              <a:t>40</a:t>
            </a:fld>
            <a:endParaRPr lang="en-US" dirty="0"/>
          </a:p>
        </p:txBody>
      </p:sp>
    </p:spTree>
    <p:extLst>
      <p:ext uri="{BB962C8B-B14F-4D97-AF65-F5344CB8AC3E}">
        <p14:creationId xmlns:p14="http://schemas.microsoft.com/office/powerpoint/2010/main" val="12646587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When to</a:t>
            </a:r>
            <a:r>
              <a:rPr lang="en-US" baseline="0" dirty="0" smtClean="0"/>
              <a:t> shift the change the source of truth is important</a:t>
            </a:r>
            <a:r>
              <a:rPr lang="is-IS" baseline="0" dirty="0" smtClean="0"/>
              <a:t>…confidence in consistency checker and match the records at the source and destination.</a:t>
            </a:r>
            <a:endParaRPr lang="en-US" dirty="0"/>
          </a:p>
        </p:txBody>
      </p:sp>
      <p:sp>
        <p:nvSpPr>
          <p:cNvPr id="4" name="Slide Number Placeholder 3"/>
          <p:cNvSpPr>
            <a:spLocks noGrp="1"/>
          </p:cNvSpPr>
          <p:nvPr>
            <p:ph type="sldNum" sz="quarter" idx="10"/>
          </p:nvPr>
        </p:nvSpPr>
        <p:spPr/>
        <p:txBody>
          <a:bodyPr/>
          <a:lstStyle/>
          <a:p>
            <a:fld id="{170B9212-C96F-9043-B418-6312FAFAC91E}" type="slidenum">
              <a:rPr lang="en-US" smtClean="0"/>
              <a:t>41</a:t>
            </a:fld>
            <a:endParaRPr lang="en-US"/>
          </a:p>
        </p:txBody>
      </p:sp>
    </p:spTree>
    <p:extLst>
      <p:ext uri="{BB962C8B-B14F-4D97-AF65-F5344CB8AC3E}">
        <p14:creationId xmlns:p14="http://schemas.microsoft.com/office/powerpoint/2010/main" val="125595800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API servers </a:t>
            </a:r>
            <a:r>
              <a:rPr lang="en-US" dirty="0" err="1" smtClean="0"/>
              <a:t>autoscale</a:t>
            </a:r>
            <a:r>
              <a:rPr lang="en-US" dirty="0" smtClean="0"/>
              <a:t> or n</a:t>
            </a:r>
            <a:r>
              <a:rPr lang="en-US" baseline="0" dirty="0" smtClean="0"/>
              <a:t>ew push, they need to read majority of rows in scripts column family</a:t>
            </a:r>
            <a:endParaRPr lang="en-US" dirty="0"/>
          </a:p>
        </p:txBody>
      </p:sp>
      <p:sp>
        <p:nvSpPr>
          <p:cNvPr id="4" name="Slide Number Placeholder 3"/>
          <p:cNvSpPr>
            <a:spLocks noGrp="1"/>
          </p:cNvSpPr>
          <p:nvPr>
            <p:ph type="sldNum" sz="quarter" idx="10"/>
          </p:nvPr>
        </p:nvSpPr>
        <p:spPr/>
        <p:txBody>
          <a:bodyPr/>
          <a:lstStyle/>
          <a:p>
            <a:fld id="{7A4E9A67-060E-0D4D-8324-E022B33B8F48}" type="slidenum">
              <a:rPr lang="en-US" smtClean="0"/>
              <a:t>43</a:t>
            </a:fld>
            <a:endParaRPr lang="en-US"/>
          </a:p>
        </p:txBody>
      </p:sp>
    </p:spTree>
    <p:extLst>
      <p:ext uri="{BB962C8B-B14F-4D97-AF65-F5344CB8AC3E}">
        <p14:creationId xmlns:p14="http://schemas.microsoft.com/office/powerpoint/2010/main" val="18525854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2007 Netflix</a:t>
            </a:r>
            <a:r>
              <a:rPr lang="en-US" baseline="0" dirty="0" smtClean="0"/>
              <a:t> shipped its billionth DVD!</a:t>
            </a:r>
            <a:endParaRPr lang="en-US" dirty="0"/>
          </a:p>
        </p:txBody>
      </p:sp>
      <p:sp>
        <p:nvSpPr>
          <p:cNvPr id="4" name="Slide Number Placeholder 3"/>
          <p:cNvSpPr>
            <a:spLocks noGrp="1"/>
          </p:cNvSpPr>
          <p:nvPr>
            <p:ph type="sldNum" sz="quarter" idx="10"/>
          </p:nvPr>
        </p:nvSpPr>
        <p:spPr/>
        <p:txBody>
          <a:bodyPr/>
          <a:lstStyle/>
          <a:p>
            <a:fld id="{7600E73D-29CF-4BE7-A087-05252771ADE2}" type="slidenum">
              <a:rPr lang="en-US" smtClean="0"/>
              <a:pPr/>
              <a:t>4</a:t>
            </a:fld>
            <a:endParaRPr lang="en-US" dirty="0"/>
          </a:p>
        </p:txBody>
      </p:sp>
    </p:spTree>
    <p:extLst>
      <p:ext uri="{BB962C8B-B14F-4D97-AF65-F5344CB8AC3E}">
        <p14:creationId xmlns:p14="http://schemas.microsoft.com/office/powerpoint/2010/main" val="254104168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Simple but powerful</a:t>
            </a:r>
            <a:r>
              <a:rPr lang="en-US" baseline="0" dirty="0" smtClean="0"/>
              <a:t> concept – based on premise that</a:t>
            </a:r>
            <a:r>
              <a:rPr lang="fr-FR" baseline="0" dirty="0" smtClean="0"/>
              <a:t> </a:t>
            </a:r>
            <a:r>
              <a:rPr lang="fr-FR" baseline="0" dirty="0" err="1" smtClean="0"/>
              <a:t>rows</a:t>
            </a:r>
            <a:r>
              <a:rPr lang="fr-FR" baseline="0" dirty="0" smtClean="0"/>
              <a:t> are </a:t>
            </a:r>
            <a:r>
              <a:rPr lang="fr-FR" baseline="0" dirty="0" err="1" smtClean="0"/>
              <a:t>indexed</a:t>
            </a:r>
            <a:r>
              <a:rPr lang="fr-FR" baseline="0" dirty="0" smtClean="0"/>
              <a:t> and point looks are </a:t>
            </a:r>
            <a:r>
              <a:rPr lang="fr-FR" baseline="0" dirty="0" err="1" smtClean="0"/>
              <a:t>faster</a:t>
            </a:r>
            <a:endParaRPr lang="en-US" dirty="0" smtClean="0"/>
          </a:p>
          <a:p>
            <a:r>
              <a:rPr lang="en-US" dirty="0" smtClean="0"/>
              <a:t>Create another column family and store list of all required </a:t>
            </a:r>
            <a:r>
              <a:rPr lang="en-US" dirty="0" err="1" smtClean="0"/>
              <a:t>rowid’s</a:t>
            </a:r>
            <a:r>
              <a:rPr lang="en-US" dirty="0" smtClean="0"/>
              <a:t> for faster lookup</a:t>
            </a:r>
            <a:endParaRPr lang="en-US" dirty="0"/>
          </a:p>
        </p:txBody>
      </p:sp>
      <p:sp>
        <p:nvSpPr>
          <p:cNvPr id="4" name="Slide Number Placeholder 3"/>
          <p:cNvSpPr>
            <a:spLocks noGrp="1"/>
          </p:cNvSpPr>
          <p:nvPr>
            <p:ph type="sldNum" sz="quarter" idx="10"/>
          </p:nvPr>
        </p:nvSpPr>
        <p:spPr/>
        <p:txBody>
          <a:bodyPr/>
          <a:lstStyle/>
          <a:p>
            <a:fld id="{7A4E9A67-060E-0D4D-8324-E022B33B8F48}" type="slidenum">
              <a:rPr lang="en-US" smtClean="0"/>
              <a:t>44</a:t>
            </a:fld>
            <a:endParaRPr lang="en-US"/>
          </a:p>
        </p:txBody>
      </p:sp>
    </p:spTree>
    <p:extLst>
      <p:ext uri="{BB962C8B-B14F-4D97-AF65-F5344CB8AC3E}">
        <p14:creationId xmlns:p14="http://schemas.microsoft.com/office/powerpoint/2010/main" val="310317931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Wide</a:t>
            </a:r>
            <a:r>
              <a:rPr lang="en-US" baseline="0" dirty="0" smtClean="0"/>
              <a:t> row can reside only on one node.. And that can create hot spots</a:t>
            </a:r>
          </a:p>
          <a:p>
            <a:r>
              <a:rPr lang="en-US" baseline="0" dirty="0" err="1" smtClean="0"/>
              <a:t>Sharding</a:t>
            </a:r>
            <a:r>
              <a:rPr lang="en-US" baseline="0" dirty="0" smtClean="0"/>
              <a:t> – application logic / buckets</a:t>
            </a:r>
            <a:endParaRPr lang="en-US" dirty="0"/>
          </a:p>
        </p:txBody>
      </p:sp>
      <p:sp>
        <p:nvSpPr>
          <p:cNvPr id="4" name="Slide Number Placeholder 3"/>
          <p:cNvSpPr>
            <a:spLocks noGrp="1"/>
          </p:cNvSpPr>
          <p:nvPr>
            <p:ph type="sldNum" sz="quarter" idx="10"/>
          </p:nvPr>
        </p:nvSpPr>
        <p:spPr/>
        <p:txBody>
          <a:bodyPr/>
          <a:lstStyle/>
          <a:p>
            <a:fld id="{7A4E9A67-060E-0D4D-8324-E022B33B8F48}" type="slidenum">
              <a:rPr lang="en-US" smtClean="0"/>
              <a:t>45</a:t>
            </a:fld>
            <a:endParaRPr lang="en-US"/>
          </a:p>
        </p:txBody>
      </p:sp>
    </p:spTree>
    <p:extLst>
      <p:ext uri="{BB962C8B-B14F-4D97-AF65-F5344CB8AC3E}">
        <p14:creationId xmlns:p14="http://schemas.microsoft.com/office/powerpoint/2010/main" val="151282407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Each customer id we have a row in </a:t>
            </a:r>
            <a:r>
              <a:rPr lang="en-US" dirty="0" err="1" smtClean="0"/>
              <a:t>cassandra</a:t>
            </a:r>
            <a:endParaRPr lang="en-US" dirty="0" smtClean="0"/>
          </a:p>
          <a:p>
            <a:r>
              <a:rPr lang="en-US" dirty="0" smtClean="0"/>
              <a:t>Keep appending columns as and when customer</a:t>
            </a:r>
            <a:r>
              <a:rPr lang="en-US" baseline="0" dirty="0" smtClean="0"/>
              <a:t> generates viewing history</a:t>
            </a:r>
          </a:p>
          <a:p>
            <a:endParaRPr lang="en-US" baseline="0" dirty="0" smtClean="0"/>
          </a:p>
        </p:txBody>
      </p:sp>
      <p:sp>
        <p:nvSpPr>
          <p:cNvPr id="4" name="Slide Number Placeholder 3"/>
          <p:cNvSpPr>
            <a:spLocks noGrp="1"/>
          </p:cNvSpPr>
          <p:nvPr>
            <p:ph type="sldNum" sz="quarter" idx="10"/>
          </p:nvPr>
        </p:nvSpPr>
        <p:spPr/>
        <p:txBody>
          <a:bodyPr/>
          <a:lstStyle/>
          <a:p>
            <a:fld id="{7A4E9A67-060E-0D4D-8324-E022B33B8F48}" type="slidenum">
              <a:rPr lang="en-US" smtClean="0"/>
              <a:t>46</a:t>
            </a:fld>
            <a:endParaRPr lang="en-US"/>
          </a:p>
        </p:txBody>
      </p:sp>
    </p:spTree>
    <p:extLst>
      <p:ext uri="{BB962C8B-B14F-4D97-AF65-F5344CB8AC3E}">
        <p14:creationId xmlns:p14="http://schemas.microsoft.com/office/powerpoint/2010/main" val="29079029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 name="Notes Placeholder 2"/>
          <p:cNvSpPr>
            <a:spLocks noGrp="1"/>
          </p:cNvSpPr>
          <p:nvPr>
            <p:ph type="body" idx="1"/>
          </p:nvPr>
        </p:nvSpPr>
        <p:spPr/>
        <p:txBody>
          <a:bodyPr/>
          <a:lstStyle/>
          <a:p>
            <a:pPr>
              <a:defRPr/>
            </a:pPr>
            <a:endParaRPr lang="en-US" dirty="0" smtClean="0"/>
          </a:p>
        </p:txBody>
      </p:sp>
      <p:sp>
        <p:nvSpPr>
          <p:cNvPr id="4198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4300">
                <a:solidFill>
                  <a:srgbClr val="FFFFFF"/>
                </a:solidFill>
                <a:latin typeface="Gill Sans" charset="0"/>
                <a:ea typeface="ヒラギノ角ゴ ProN W3" charset="0"/>
                <a:cs typeface="ヒラギノ角ゴ ProN W3" charset="0"/>
                <a:sym typeface="Gill Sans" charset="0"/>
              </a:defRPr>
            </a:lvl1pPr>
            <a:lvl2pPr marL="742950" indent="-285750" eaLnBrk="0" hangingPunct="0">
              <a:defRPr sz="4300">
                <a:solidFill>
                  <a:srgbClr val="FFFFFF"/>
                </a:solidFill>
                <a:latin typeface="Gill Sans" charset="0"/>
                <a:ea typeface="ヒラギノ角ゴ ProN W3" charset="0"/>
                <a:cs typeface="ヒラギノ角ゴ ProN W3" charset="0"/>
                <a:sym typeface="Gill Sans" charset="0"/>
              </a:defRPr>
            </a:lvl2pPr>
            <a:lvl3pPr marL="1143000" indent="-228600" eaLnBrk="0" hangingPunct="0">
              <a:defRPr sz="4300">
                <a:solidFill>
                  <a:srgbClr val="FFFFFF"/>
                </a:solidFill>
                <a:latin typeface="Gill Sans" charset="0"/>
                <a:ea typeface="ヒラギノ角ゴ ProN W3" charset="0"/>
                <a:cs typeface="ヒラギノ角ゴ ProN W3" charset="0"/>
                <a:sym typeface="Gill Sans" charset="0"/>
              </a:defRPr>
            </a:lvl3pPr>
            <a:lvl4pPr marL="1600200" indent="-228600" eaLnBrk="0" hangingPunct="0">
              <a:defRPr sz="4300">
                <a:solidFill>
                  <a:srgbClr val="FFFFFF"/>
                </a:solidFill>
                <a:latin typeface="Gill Sans" charset="0"/>
                <a:ea typeface="ヒラギノ角ゴ ProN W3" charset="0"/>
                <a:cs typeface="ヒラギノ角ゴ ProN W3" charset="0"/>
                <a:sym typeface="Gill Sans" charset="0"/>
              </a:defRPr>
            </a:lvl4pPr>
            <a:lvl5pPr marL="2057400" indent="-228600" eaLnBrk="0" hangingPunct="0">
              <a:defRPr sz="4300">
                <a:solidFill>
                  <a:srgbClr val="FFFFFF"/>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300">
                <a:solidFill>
                  <a:srgbClr val="FFFFFF"/>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300">
                <a:solidFill>
                  <a:srgbClr val="FFFFFF"/>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300">
                <a:solidFill>
                  <a:srgbClr val="FFFFFF"/>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300">
                <a:solidFill>
                  <a:srgbClr val="FFFFFF"/>
                </a:solidFill>
                <a:latin typeface="Gill Sans" charset="0"/>
                <a:ea typeface="ヒラギノ角ゴ ProN W3" charset="0"/>
                <a:cs typeface="ヒラギノ角ゴ ProN W3" charset="0"/>
                <a:sym typeface="Gill Sans" charset="0"/>
              </a:defRPr>
            </a:lvl9pPr>
          </a:lstStyle>
          <a:p>
            <a:pPr eaLnBrk="1" hangingPunct="1"/>
            <a:fld id="{4B003364-0735-2F40-9332-49F7C5442BA7}" type="slidenum">
              <a:rPr lang="en-US" sz="1200"/>
              <a:pPr eaLnBrk="1" hangingPunct="1"/>
              <a:t>47</a:t>
            </a:fld>
            <a:endParaRPr lang="en-US" sz="120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427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rPr>
              <a:t>Viewing history for one customer is stored in one wide row with row key CustomerID in cassandra.</a:t>
            </a:r>
            <a:endParaRPr lang="en-US" sz="1600">
              <a:latin typeface="Calibri" charset="0"/>
            </a:endParaRPr>
          </a:p>
          <a:p>
            <a:r>
              <a:rPr lang="en-US">
                <a:latin typeface="Calibri" charset="0"/>
              </a:rPr>
              <a:t>Write</a:t>
            </a:r>
            <a:endParaRPr lang="en-US" sz="1600">
              <a:latin typeface="Calibri" charset="0"/>
            </a:endParaRPr>
          </a:p>
          <a:p>
            <a:pPr lvl="1"/>
            <a:r>
              <a:rPr lang="en-US">
                <a:latin typeface="Calibri" charset="0"/>
              </a:rPr>
              <a:t>One viewing record is inserted as a new column when a customer starts playing a movie (aka Open a stream).</a:t>
            </a:r>
            <a:endParaRPr lang="en-US" sz="1600">
              <a:latin typeface="Calibri" charset="0"/>
            </a:endParaRPr>
          </a:p>
          <a:p>
            <a:pPr lvl="1"/>
            <a:r>
              <a:rPr lang="en-US">
                <a:latin typeface="Calibri" charset="0"/>
              </a:rPr>
              <a:t>Viewing record is updated after customer pauses or stops related playback.</a:t>
            </a:r>
            <a:endParaRPr lang="en-US" sz="1600">
              <a:latin typeface="Calibri" charset="0"/>
            </a:endParaRPr>
          </a:p>
          <a:p>
            <a:r>
              <a:rPr lang="en-US">
                <a:latin typeface="Calibri" charset="0"/>
              </a:rPr>
              <a:t>Read</a:t>
            </a:r>
            <a:endParaRPr lang="en-US" sz="1600">
              <a:latin typeface="Calibri" charset="0"/>
            </a:endParaRPr>
          </a:p>
          <a:p>
            <a:pPr lvl="1"/>
            <a:r>
              <a:rPr lang="en-US">
                <a:latin typeface="Calibri" charset="0"/>
              </a:rPr>
              <a:t>Read whole row at once to retrieve all viewing records for one customer.</a:t>
            </a:r>
            <a:endParaRPr lang="en-US" sz="1600">
              <a:latin typeface="Calibri" charset="0"/>
            </a:endParaRPr>
          </a:p>
          <a:p>
            <a:pPr lvl="2"/>
            <a:r>
              <a:rPr lang="en-US">
                <a:latin typeface="Calibri" charset="0"/>
              </a:rPr>
              <a:t>This is efficient initially when number of records per customer is small.</a:t>
            </a:r>
            <a:endParaRPr lang="en-US" sz="1600">
              <a:latin typeface="Calibri" charset="0"/>
            </a:endParaRPr>
          </a:p>
          <a:p>
            <a:pPr lvl="1"/>
            <a:r>
              <a:rPr lang="en-US">
                <a:latin typeface="Calibri" charset="0"/>
              </a:rPr>
              <a:t>Read whole row via pagination for large viewing history</a:t>
            </a:r>
            <a:endParaRPr lang="en-US" sz="1600">
              <a:latin typeface="Calibri" charset="0"/>
            </a:endParaRPr>
          </a:p>
          <a:p>
            <a:pPr lvl="2"/>
            <a:r>
              <a:rPr lang="en-US">
                <a:latin typeface="Calibri" charset="0"/>
              </a:rPr>
              <a:t>read latency increases as number of viewing records increases</a:t>
            </a:r>
            <a:endParaRPr lang="en-US" sz="1600">
              <a:latin typeface="Calibri" charset="0"/>
            </a:endParaRPr>
          </a:p>
        </p:txBody>
      </p:sp>
      <p:sp>
        <p:nvSpPr>
          <p:cNvPr id="5427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4300">
                <a:solidFill>
                  <a:srgbClr val="FFFFFF"/>
                </a:solidFill>
                <a:latin typeface="Gill Sans" charset="0"/>
                <a:ea typeface="ヒラギノ角ゴ ProN W3" charset="0"/>
                <a:cs typeface="ヒラギノ角ゴ ProN W3" charset="0"/>
                <a:sym typeface="Gill Sans" charset="0"/>
              </a:defRPr>
            </a:lvl1pPr>
            <a:lvl2pPr marL="742950" indent="-285750" eaLnBrk="0" hangingPunct="0">
              <a:defRPr sz="4300">
                <a:solidFill>
                  <a:srgbClr val="FFFFFF"/>
                </a:solidFill>
                <a:latin typeface="Gill Sans" charset="0"/>
                <a:ea typeface="ヒラギノ角ゴ ProN W3" charset="0"/>
                <a:cs typeface="ヒラギノ角ゴ ProN W3" charset="0"/>
                <a:sym typeface="Gill Sans" charset="0"/>
              </a:defRPr>
            </a:lvl2pPr>
            <a:lvl3pPr marL="1143000" indent="-228600" eaLnBrk="0" hangingPunct="0">
              <a:defRPr sz="4300">
                <a:solidFill>
                  <a:srgbClr val="FFFFFF"/>
                </a:solidFill>
                <a:latin typeface="Gill Sans" charset="0"/>
                <a:ea typeface="ヒラギノ角ゴ ProN W3" charset="0"/>
                <a:cs typeface="ヒラギノ角ゴ ProN W3" charset="0"/>
                <a:sym typeface="Gill Sans" charset="0"/>
              </a:defRPr>
            </a:lvl3pPr>
            <a:lvl4pPr marL="1600200" indent="-228600" eaLnBrk="0" hangingPunct="0">
              <a:defRPr sz="4300">
                <a:solidFill>
                  <a:srgbClr val="FFFFFF"/>
                </a:solidFill>
                <a:latin typeface="Gill Sans" charset="0"/>
                <a:ea typeface="ヒラギノ角ゴ ProN W3" charset="0"/>
                <a:cs typeface="ヒラギノ角ゴ ProN W3" charset="0"/>
                <a:sym typeface="Gill Sans" charset="0"/>
              </a:defRPr>
            </a:lvl4pPr>
            <a:lvl5pPr marL="2057400" indent="-228600" eaLnBrk="0" hangingPunct="0">
              <a:defRPr sz="4300">
                <a:solidFill>
                  <a:srgbClr val="FFFFFF"/>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300">
                <a:solidFill>
                  <a:srgbClr val="FFFFFF"/>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300">
                <a:solidFill>
                  <a:srgbClr val="FFFFFF"/>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300">
                <a:solidFill>
                  <a:srgbClr val="FFFFFF"/>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300">
                <a:solidFill>
                  <a:srgbClr val="FFFFFF"/>
                </a:solidFill>
                <a:latin typeface="Gill Sans" charset="0"/>
                <a:ea typeface="ヒラギノ角ゴ ProN W3" charset="0"/>
                <a:cs typeface="ヒラギノ角ゴ ProN W3" charset="0"/>
                <a:sym typeface="Gill Sans" charset="0"/>
              </a:defRPr>
            </a:lvl9pPr>
          </a:lstStyle>
          <a:p>
            <a:pPr eaLnBrk="1" hangingPunct="1"/>
            <a:fld id="{0D6101DE-296D-124D-A613-74D580E70768}" type="slidenum">
              <a:rPr lang="en-US" sz="1200"/>
              <a:pPr eaLnBrk="1" hangingPunct="1"/>
              <a:t>50</a:t>
            </a:fld>
            <a:endParaRPr lang="en-US" sz="120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734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5734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4300">
                <a:solidFill>
                  <a:srgbClr val="FFFFFF"/>
                </a:solidFill>
                <a:latin typeface="Gill Sans" charset="0"/>
                <a:ea typeface="ヒラギノ角ゴ ProN W3" charset="0"/>
                <a:cs typeface="ヒラギノ角ゴ ProN W3" charset="0"/>
                <a:sym typeface="Gill Sans" charset="0"/>
              </a:defRPr>
            </a:lvl1pPr>
            <a:lvl2pPr marL="742950" indent="-285750" eaLnBrk="0" hangingPunct="0">
              <a:defRPr sz="4300">
                <a:solidFill>
                  <a:srgbClr val="FFFFFF"/>
                </a:solidFill>
                <a:latin typeface="Gill Sans" charset="0"/>
                <a:ea typeface="ヒラギノ角ゴ ProN W3" charset="0"/>
                <a:cs typeface="ヒラギノ角ゴ ProN W3" charset="0"/>
                <a:sym typeface="Gill Sans" charset="0"/>
              </a:defRPr>
            </a:lvl2pPr>
            <a:lvl3pPr marL="1143000" indent="-228600" eaLnBrk="0" hangingPunct="0">
              <a:defRPr sz="4300">
                <a:solidFill>
                  <a:srgbClr val="FFFFFF"/>
                </a:solidFill>
                <a:latin typeface="Gill Sans" charset="0"/>
                <a:ea typeface="ヒラギノ角ゴ ProN W3" charset="0"/>
                <a:cs typeface="ヒラギノ角ゴ ProN W3" charset="0"/>
                <a:sym typeface="Gill Sans" charset="0"/>
              </a:defRPr>
            </a:lvl3pPr>
            <a:lvl4pPr marL="1600200" indent="-228600" eaLnBrk="0" hangingPunct="0">
              <a:defRPr sz="4300">
                <a:solidFill>
                  <a:srgbClr val="FFFFFF"/>
                </a:solidFill>
                <a:latin typeface="Gill Sans" charset="0"/>
                <a:ea typeface="ヒラギノ角ゴ ProN W3" charset="0"/>
                <a:cs typeface="ヒラギノ角ゴ ProN W3" charset="0"/>
                <a:sym typeface="Gill Sans" charset="0"/>
              </a:defRPr>
            </a:lvl4pPr>
            <a:lvl5pPr marL="2057400" indent="-228600" eaLnBrk="0" hangingPunct="0">
              <a:defRPr sz="4300">
                <a:solidFill>
                  <a:srgbClr val="FFFFFF"/>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300">
                <a:solidFill>
                  <a:srgbClr val="FFFFFF"/>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300">
                <a:solidFill>
                  <a:srgbClr val="FFFFFF"/>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300">
                <a:solidFill>
                  <a:srgbClr val="FFFFFF"/>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300">
                <a:solidFill>
                  <a:srgbClr val="FFFFFF"/>
                </a:solidFill>
                <a:latin typeface="Gill Sans" charset="0"/>
                <a:ea typeface="ヒラギノ角ゴ ProN W3" charset="0"/>
                <a:cs typeface="ヒラギノ角ゴ ProN W3" charset="0"/>
                <a:sym typeface="Gill Sans" charset="0"/>
              </a:defRPr>
            </a:lvl9pPr>
          </a:lstStyle>
          <a:p>
            <a:pPr eaLnBrk="1" hangingPunct="1"/>
            <a:fld id="{FA5BA77F-C491-C542-B0DA-C59E9B66246C}" type="slidenum">
              <a:rPr lang="en-US" sz="1200"/>
              <a:pPr eaLnBrk="1" hangingPunct="1"/>
              <a:t>52</a:t>
            </a:fld>
            <a:endParaRPr lang="en-US" sz="120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p:cNvSpPr>
            <a:spLocks noGrp="1" noRot="1" noChangeAspec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144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
        <p:nvSpPr>
          <p:cNvPr id="6144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4300">
                <a:solidFill>
                  <a:srgbClr val="FFFFFF"/>
                </a:solidFill>
                <a:latin typeface="Gill Sans" charset="0"/>
                <a:ea typeface="ヒラギノ角ゴ ProN W3" charset="0"/>
                <a:cs typeface="ヒラギノ角ゴ ProN W3" charset="0"/>
                <a:sym typeface="Gill Sans" charset="0"/>
              </a:defRPr>
            </a:lvl1pPr>
            <a:lvl2pPr marL="742950" indent="-285750" eaLnBrk="0" hangingPunct="0">
              <a:defRPr sz="4300">
                <a:solidFill>
                  <a:srgbClr val="FFFFFF"/>
                </a:solidFill>
                <a:latin typeface="Gill Sans" charset="0"/>
                <a:ea typeface="ヒラギノ角ゴ ProN W3" charset="0"/>
                <a:cs typeface="ヒラギノ角ゴ ProN W3" charset="0"/>
                <a:sym typeface="Gill Sans" charset="0"/>
              </a:defRPr>
            </a:lvl2pPr>
            <a:lvl3pPr marL="1143000" indent="-228600" eaLnBrk="0" hangingPunct="0">
              <a:defRPr sz="4300">
                <a:solidFill>
                  <a:srgbClr val="FFFFFF"/>
                </a:solidFill>
                <a:latin typeface="Gill Sans" charset="0"/>
                <a:ea typeface="ヒラギノ角ゴ ProN W3" charset="0"/>
                <a:cs typeface="ヒラギノ角ゴ ProN W3" charset="0"/>
                <a:sym typeface="Gill Sans" charset="0"/>
              </a:defRPr>
            </a:lvl3pPr>
            <a:lvl4pPr marL="1600200" indent="-228600" eaLnBrk="0" hangingPunct="0">
              <a:defRPr sz="4300">
                <a:solidFill>
                  <a:srgbClr val="FFFFFF"/>
                </a:solidFill>
                <a:latin typeface="Gill Sans" charset="0"/>
                <a:ea typeface="ヒラギノ角ゴ ProN W3" charset="0"/>
                <a:cs typeface="ヒラギノ角ゴ ProN W3" charset="0"/>
                <a:sym typeface="Gill Sans" charset="0"/>
              </a:defRPr>
            </a:lvl4pPr>
            <a:lvl5pPr marL="2057400" indent="-228600" eaLnBrk="0" hangingPunct="0">
              <a:defRPr sz="4300">
                <a:solidFill>
                  <a:srgbClr val="FFFFFF"/>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300">
                <a:solidFill>
                  <a:srgbClr val="FFFFFF"/>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300">
                <a:solidFill>
                  <a:srgbClr val="FFFFFF"/>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300">
                <a:solidFill>
                  <a:srgbClr val="FFFFFF"/>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300">
                <a:solidFill>
                  <a:srgbClr val="FFFFFF"/>
                </a:solidFill>
                <a:latin typeface="Gill Sans" charset="0"/>
                <a:ea typeface="ヒラギノ角ゴ ProN W3" charset="0"/>
                <a:cs typeface="ヒラギノ角ゴ ProN W3" charset="0"/>
                <a:sym typeface="Gill Sans" charset="0"/>
              </a:defRPr>
            </a:lvl9pPr>
          </a:lstStyle>
          <a:p>
            <a:pPr eaLnBrk="1" hangingPunct="1"/>
            <a:fld id="{8A6BEAD0-B402-AC4F-A09A-6905A1C83CBE}" type="slidenum">
              <a:rPr lang="en-US" sz="1200"/>
              <a:pPr eaLnBrk="1" hangingPunct="1"/>
              <a:t>53</a:t>
            </a:fld>
            <a:endParaRPr lang="en-US" sz="120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p:cNvSpPr>
            <a:spLocks noGrp="1" noRot="1" noChangeAspec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758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defTabSz="455613" eaLnBrk="1" hangingPunct="1">
              <a:spcBef>
                <a:spcPct val="0"/>
              </a:spcBef>
            </a:pPr>
            <a:endParaRPr lang="en-US" dirty="0">
              <a:latin typeface="American Typewriter" charset="0"/>
              <a:ea typeface="ＭＳ Ｐゴシック" charset="0"/>
              <a:cs typeface="ＭＳ Ｐゴシック" charset="0"/>
              <a:sym typeface="American Typewriter" charset="0"/>
            </a:endParaRPr>
          </a:p>
        </p:txBody>
      </p:sp>
      <p:sp>
        <p:nvSpPr>
          <p:cNvPr id="6758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4300">
                <a:solidFill>
                  <a:srgbClr val="FFFFFF"/>
                </a:solidFill>
                <a:latin typeface="Gill Sans" charset="0"/>
                <a:ea typeface="ヒラギノ角ゴ ProN W3" charset="0"/>
                <a:cs typeface="ヒラギノ角ゴ ProN W3" charset="0"/>
                <a:sym typeface="Gill Sans" charset="0"/>
              </a:defRPr>
            </a:lvl1pPr>
            <a:lvl2pPr marL="742950" indent="-285750" eaLnBrk="0" hangingPunct="0">
              <a:defRPr sz="4300">
                <a:solidFill>
                  <a:srgbClr val="FFFFFF"/>
                </a:solidFill>
                <a:latin typeface="Gill Sans" charset="0"/>
                <a:ea typeface="ヒラギノ角ゴ ProN W3" charset="0"/>
                <a:cs typeface="ヒラギノ角ゴ ProN W3" charset="0"/>
                <a:sym typeface="Gill Sans" charset="0"/>
              </a:defRPr>
            </a:lvl2pPr>
            <a:lvl3pPr marL="1143000" indent="-228600" eaLnBrk="0" hangingPunct="0">
              <a:defRPr sz="4300">
                <a:solidFill>
                  <a:srgbClr val="FFFFFF"/>
                </a:solidFill>
                <a:latin typeface="Gill Sans" charset="0"/>
                <a:ea typeface="ヒラギノ角ゴ ProN W3" charset="0"/>
                <a:cs typeface="ヒラギノ角ゴ ProN W3" charset="0"/>
                <a:sym typeface="Gill Sans" charset="0"/>
              </a:defRPr>
            </a:lvl3pPr>
            <a:lvl4pPr marL="1600200" indent="-228600" eaLnBrk="0" hangingPunct="0">
              <a:defRPr sz="4300">
                <a:solidFill>
                  <a:srgbClr val="FFFFFF"/>
                </a:solidFill>
                <a:latin typeface="Gill Sans" charset="0"/>
                <a:ea typeface="ヒラギノ角ゴ ProN W3" charset="0"/>
                <a:cs typeface="ヒラギノ角ゴ ProN W3" charset="0"/>
                <a:sym typeface="Gill Sans" charset="0"/>
              </a:defRPr>
            </a:lvl4pPr>
            <a:lvl5pPr marL="2057400" indent="-228600" eaLnBrk="0" hangingPunct="0">
              <a:defRPr sz="4300">
                <a:solidFill>
                  <a:srgbClr val="FFFFFF"/>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300">
                <a:solidFill>
                  <a:srgbClr val="FFFFFF"/>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300">
                <a:solidFill>
                  <a:srgbClr val="FFFFFF"/>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300">
                <a:solidFill>
                  <a:srgbClr val="FFFFFF"/>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300">
                <a:solidFill>
                  <a:srgbClr val="FFFFFF"/>
                </a:solidFill>
                <a:latin typeface="Gill Sans" charset="0"/>
                <a:ea typeface="ヒラギノ角ゴ ProN W3" charset="0"/>
                <a:cs typeface="ヒラギノ角ゴ ProN W3" charset="0"/>
                <a:sym typeface="Gill Sans" charset="0"/>
              </a:defRPr>
            </a:lvl9pPr>
          </a:lstStyle>
          <a:p>
            <a:pPr eaLnBrk="1" hangingPunct="1"/>
            <a:fld id="{6C18B1DE-B722-8F4A-9B70-8EE4CDE61CAC}" type="slidenum">
              <a:rPr lang="en-US" sz="1200"/>
              <a:pPr eaLnBrk="1" hangingPunct="1"/>
              <a:t>54</a:t>
            </a:fld>
            <a:endParaRPr lang="en-US" sz="120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We don</a:t>
            </a:r>
            <a:r>
              <a:rPr lang="fr-FR" dirty="0" smtClean="0"/>
              <a:t>’</a:t>
            </a:r>
            <a:r>
              <a:rPr lang="en-US" dirty="0" smtClean="0"/>
              <a:t>t have linear</a:t>
            </a:r>
            <a:r>
              <a:rPr lang="en-US" baseline="0" dirty="0" smtClean="0"/>
              <a:t> growth</a:t>
            </a:r>
          </a:p>
          <a:p>
            <a:endParaRPr lang="en-US" baseline="0" dirty="0" smtClean="0"/>
          </a:p>
          <a:p>
            <a:r>
              <a:rPr lang="en-US" baseline="0" dirty="0" smtClean="0"/>
              <a:t>TTL fascinating feature… coming from oracle background</a:t>
            </a:r>
            <a:endParaRPr lang="en-US" dirty="0"/>
          </a:p>
        </p:txBody>
      </p:sp>
      <p:sp>
        <p:nvSpPr>
          <p:cNvPr id="4" name="Slide Number Placeholder 3"/>
          <p:cNvSpPr>
            <a:spLocks noGrp="1"/>
          </p:cNvSpPr>
          <p:nvPr>
            <p:ph type="sldNum" sz="quarter" idx="10"/>
          </p:nvPr>
        </p:nvSpPr>
        <p:spPr/>
        <p:txBody>
          <a:bodyPr/>
          <a:lstStyle/>
          <a:p>
            <a:fld id="{7A4E9A67-060E-0D4D-8324-E022B33B8F48}" type="slidenum">
              <a:rPr lang="en-US" smtClean="0"/>
              <a:t>55</a:t>
            </a:fld>
            <a:endParaRPr lang="en-US"/>
          </a:p>
        </p:txBody>
      </p:sp>
    </p:spTree>
    <p:extLst>
      <p:ext uri="{BB962C8B-B14F-4D97-AF65-F5344CB8AC3E}">
        <p14:creationId xmlns:p14="http://schemas.microsoft.com/office/powerpoint/2010/main" val="354689487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00E73D-29CF-4BE7-A087-05252771ADE2}" type="slidenum">
              <a:rPr lang="en-US" smtClean="0"/>
              <a:pPr/>
              <a:t>60</a:t>
            </a:fld>
            <a:endParaRPr lang="en-US" dirty="0"/>
          </a:p>
        </p:txBody>
      </p:sp>
    </p:spTree>
    <p:extLst>
      <p:ext uri="{BB962C8B-B14F-4D97-AF65-F5344CB8AC3E}">
        <p14:creationId xmlns:p14="http://schemas.microsoft.com/office/powerpoint/2010/main" val="627116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Own datacenter with core Ops team doing operations for</a:t>
            </a:r>
            <a:r>
              <a:rPr lang="en-US" baseline="0" dirty="0" smtClean="0"/>
              <a:t> managing the infrastructure. Lot of planning for additional hardware for the subscriber growth and spikes related to events like Oscars, were people flock to the </a:t>
            </a:r>
            <a:r>
              <a:rPr lang="en-US" baseline="0" dirty="0" err="1" smtClean="0"/>
              <a:t>netflix</a:t>
            </a:r>
            <a:r>
              <a:rPr lang="en-US" baseline="0" dirty="0" smtClean="0"/>
              <a:t> website and add movies which won </a:t>
            </a:r>
            <a:r>
              <a:rPr lang="en-US" baseline="0" dirty="0" err="1" smtClean="0"/>
              <a:t>oscar</a:t>
            </a:r>
            <a:r>
              <a:rPr lang="en-US" baseline="0" dirty="0" smtClean="0"/>
              <a:t> or contenting for the same in their queues.</a:t>
            </a:r>
            <a:endParaRPr lang="en-US" dirty="0"/>
          </a:p>
        </p:txBody>
      </p:sp>
      <p:sp>
        <p:nvSpPr>
          <p:cNvPr id="4" name="Slide Number Placeholder 3"/>
          <p:cNvSpPr>
            <a:spLocks noGrp="1"/>
          </p:cNvSpPr>
          <p:nvPr>
            <p:ph type="sldNum" sz="quarter" idx="10"/>
          </p:nvPr>
        </p:nvSpPr>
        <p:spPr/>
        <p:txBody>
          <a:bodyPr/>
          <a:lstStyle/>
          <a:p>
            <a:fld id="{170B9212-C96F-9043-B418-6312FAFAC91E}" type="slidenum">
              <a:rPr lang="en-US" smtClean="0"/>
              <a:t>5</a:t>
            </a:fld>
            <a:endParaRPr lang="en-US"/>
          </a:p>
        </p:txBody>
      </p:sp>
    </p:spTree>
    <p:extLst>
      <p:ext uri="{BB962C8B-B14F-4D97-AF65-F5344CB8AC3E}">
        <p14:creationId xmlns:p14="http://schemas.microsoft.com/office/powerpoint/2010/main" val="24853077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Backend for transactional datasets, this does not include</a:t>
            </a:r>
            <a:r>
              <a:rPr lang="en-US" baseline="0" dirty="0" smtClean="0"/>
              <a:t> the reporting or the Business analytics part of it.</a:t>
            </a:r>
            <a:endParaRPr lang="en-US" dirty="0"/>
          </a:p>
        </p:txBody>
      </p:sp>
      <p:sp>
        <p:nvSpPr>
          <p:cNvPr id="4" name="Slide Number Placeholder 3"/>
          <p:cNvSpPr>
            <a:spLocks noGrp="1"/>
          </p:cNvSpPr>
          <p:nvPr>
            <p:ph type="sldNum" sz="quarter" idx="10"/>
          </p:nvPr>
        </p:nvSpPr>
        <p:spPr/>
        <p:txBody>
          <a:bodyPr/>
          <a:lstStyle/>
          <a:p>
            <a:fld id="{7600E73D-29CF-4BE7-A087-05252771ADE2}" type="slidenum">
              <a:rPr lang="en-US" smtClean="0"/>
              <a:pPr/>
              <a:t>6</a:t>
            </a:fld>
            <a:endParaRPr lang="en-US" dirty="0"/>
          </a:p>
        </p:txBody>
      </p:sp>
    </p:spTree>
    <p:extLst>
      <p:ext uri="{BB962C8B-B14F-4D97-AF65-F5344CB8AC3E}">
        <p14:creationId xmlns:p14="http://schemas.microsoft.com/office/powerpoint/2010/main" val="34575167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RDBMS not flexible</a:t>
            </a:r>
            <a:r>
              <a:rPr lang="en-US" baseline="0" dirty="0" smtClean="0"/>
              <a:t> enough to handle modern day applications, which are a mixture of structured, semi-structured and unstructured data. WHILE Oracle handles structured data well it lacks dynamic </a:t>
            </a:r>
            <a:r>
              <a:rPr lang="en-US" baseline="0" dirty="0" err="1" smtClean="0"/>
              <a:t>datamodel</a:t>
            </a:r>
            <a:r>
              <a:rPr lang="en-US" baseline="0" dirty="0" smtClean="0"/>
              <a:t> which is important for high traffic modern applications.</a:t>
            </a:r>
            <a:endParaRPr lang="en-US" dirty="0"/>
          </a:p>
        </p:txBody>
      </p:sp>
      <p:sp>
        <p:nvSpPr>
          <p:cNvPr id="4" name="Slide Number Placeholder 3"/>
          <p:cNvSpPr>
            <a:spLocks noGrp="1"/>
          </p:cNvSpPr>
          <p:nvPr>
            <p:ph type="sldNum" sz="quarter" idx="10"/>
          </p:nvPr>
        </p:nvSpPr>
        <p:spPr/>
        <p:txBody>
          <a:bodyPr/>
          <a:lstStyle/>
          <a:p>
            <a:fld id="{170B9212-C96F-9043-B418-6312FAFAC91E}" type="slidenum">
              <a:rPr lang="en-US" smtClean="0"/>
              <a:t>7</a:t>
            </a:fld>
            <a:endParaRPr lang="en-US"/>
          </a:p>
        </p:txBody>
      </p:sp>
    </p:spTree>
    <p:extLst>
      <p:ext uri="{BB962C8B-B14F-4D97-AF65-F5344CB8AC3E}">
        <p14:creationId xmlns:p14="http://schemas.microsoft.com/office/powerpoint/2010/main" val="39411737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Oracle scales up , master slave design</a:t>
            </a:r>
            <a:r>
              <a:rPr lang="en-US" baseline="0" dirty="0" smtClean="0"/>
              <a:t> limits both its scalability and performance for online applications,  the failure of Oracle to add more capacity online in an elastic fashion without impacting the applications is a major drawback. </a:t>
            </a:r>
            <a:r>
              <a:rPr lang="en-US" dirty="0" smtClean="0"/>
              <a:t>IBM power 7 , 32 dual core</a:t>
            </a:r>
            <a:r>
              <a:rPr lang="en-US" baseline="0" dirty="0" smtClean="0"/>
              <a:t> 64 bit multiprocessors, 750GB RAM, TB’s storage allocated via SVC MCS cluster which is 8G4 cluster with 4GB/sec interface running with RAID 10 configurations.</a:t>
            </a:r>
            <a:endParaRPr lang="en-US" dirty="0" smtClean="0"/>
          </a:p>
          <a:p>
            <a:endParaRPr lang="en-US" dirty="0"/>
          </a:p>
        </p:txBody>
      </p:sp>
      <p:sp>
        <p:nvSpPr>
          <p:cNvPr id="4" name="Slide Number Placeholder 3"/>
          <p:cNvSpPr>
            <a:spLocks noGrp="1"/>
          </p:cNvSpPr>
          <p:nvPr>
            <p:ph type="sldNum" sz="quarter" idx="10"/>
          </p:nvPr>
        </p:nvSpPr>
        <p:spPr/>
        <p:txBody>
          <a:bodyPr/>
          <a:lstStyle/>
          <a:p>
            <a:fld id="{170B9212-C96F-9043-B418-6312FAFAC91E}" type="slidenum">
              <a:rPr lang="en-US" smtClean="0"/>
              <a:t>8</a:t>
            </a:fld>
            <a:endParaRPr lang="en-US"/>
          </a:p>
        </p:txBody>
      </p:sp>
    </p:spTree>
    <p:extLst>
      <p:ext uri="{BB962C8B-B14F-4D97-AF65-F5344CB8AC3E}">
        <p14:creationId xmlns:p14="http://schemas.microsoft.com/office/powerpoint/2010/main" val="24059378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00E73D-29CF-4BE7-A087-05252771ADE2}" type="slidenum">
              <a:rPr lang="en-US" smtClean="0"/>
              <a:pPr/>
              <a:t>9</a:t>
            </a:fld>
            <a:endParaRPr lang="en-US" dirty="0"/>
          </a:p>
        </p:txBody>
      </p:sp>
    </p:spTree>
    <p:extLst>
      <p:ext uri="{BB962C8B-B14F-4D97-AF65-F5344CB8AC3E}">
        <p14:creationId xmlns:p14="http://schemas.microsoft.com/office/powerpoint/2010/main" val="24993522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Website went down</a:t>
            </a:r>
            <a:r>
              <a:rPr lang="en-US" baseline="0" dirty="0" smtClean="0"/>
              <a:t> every two weeks to include changes to PLSQL procedures, packages, schema changes and other backend database changes. Was ok for DVD since the shipping could happen after the site was back up but not acceptable for streaming service.</a:t>
            </a:r>
            <a:endParaRPr lang="en-US" dirty="0"/>
          </a:p>
        </p:txBody>
      </p:sp>
      <p:sp>
        <p:nvSpPr>
          <p:cNvPr id="4" name="Slide Number Placeholder 3"/>
          <p:cNvSpPr>
            <a:spLocks noGrp="1"/>
          </p:cNvSpPr>
          <p:nvPr>
            <p:ph type="sldNum" sz="quarter" idx="10"/>
          </p:nvPr>
        </p:nvSpPr>
        <p:spPr/>
        <p:txBody>
          <a:bodyPr/>
          <a:lstStyle/>
          <a:p>
            <a:fld id="{170B9212-C96F-9043-B418-6312FAFAC91E}" type="slidenum">
              <a:rPr lang="en-US" smtClean="0"/>
              <a:t>10</a:t>
            </a:fld>
            <a:endParaRPr lang="en-US"/>
          </a:p>
        </p:txBody>
      </p:sp>
    </p:spTree>
    <p:extLst>
      <p:ext uri="{BB962C8B-B14F-4D97-AF65-F5344CB8AC3E}">
        <p14:creationId xmlns:p14="http://schemas.microsoft.com/office/powerpoint/2010/main" val="31422050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59544822"/>
      </p:ext>
    </p:extLst>
  </p:cSld>
  <p:clrMapOvr>
    <a:masterClrMapping/>
  </p:clrMapOvr>
  <p:transition xmlns:p14="http://schemas.microsoft.com/office/powerpoint/2010/main" advClick="0"/>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70489369"/>
      </p:ext>
    </p:extLst>
  </p:cSld>
  <p:clrMapOvr>
    <a:masterClrMapping/>
  </p:clrMapOvr>
  <p:transition xmlns:p14="http://schemas.microsoft.com/office/powerpoint/2010/main" advClick="0"/>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10783254"/>
      </p:ext>
    </p:extLst>
  </p:cSld>
  <p:clrMapOvr>
    <a:masterClrMapping/>
  </p:clrMapOvr>
  <p:transition xmlns:p14="http://schemas.microsoft.com/office/powerpoint/2010/main" advClick="0"/>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99218116"/>
      </p:ext>
    </p:extLst>
  </p:cSld>
  <p:clrMapOvr>
    <a:masterClrMapping/>
  </p:clrMapOvr>
  <p:transition xmlns:p14="http://schemas.microsoft.com/office/powerpoint/2010/main" advClick="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70489369"/>
      </p:ext>
    </p:extLst>
  </p:cSld>
  <p:clrMapOvr>
    <a:masterClrMapping/>
  </p:clrMapOvr>
  <p:transition xmlns:p14="http://schemas.microsoft.com/office/powerpoint/2010/main" advClick="0"/>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10783254"/>
      </p:ext>
    </p:extLst>
  </p:cSld>
  <p:clrMapOvr>
    <a:masterClrMapping/>
  </p:clrMapOvr>
  <p:transition xmlns:p14="http://schemas.microsoft.com/office/powerpoint/2010/main" advClick="0"/>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99218116"/>
      </p:ext>
    </p:extLst>
  </p:cSld>
  <p:clrMapOvr>
    <a:masterClrMapping/>
  </p:clrMapOvr>
  <p:transition xmlns:p14="http://schemas.microsoft.com/office/powerpoint/2010/main" advClick="0"/>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89198571"/>
      </p:ext>
    </p:extLst>
  </p:cSld>
  <p:clrMapOvr>
    <a:masterClrMapping/>
  </p:clrMapOvr>
  <p:transition xmlns:p14="http://schemas.microsoft.com/office/powerpoint/2010/main"/>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59544822"/>
      </p:ext>
    </p:extLst>
  </p:cSld>
  <p:clrMapOvr>
    <a:masterClrMapping/>
  </p:clrMapOvr>
  <p:transition xmlns:p14="http://schemas.microsoft.com/office/powerpoint/2010/main"/>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77697495"/>
      </p:ext>
    </p:extLst>
  </p:cSld>
  <p:clrMapOvr>
    <a:masterClrMapping/>
  </p:clrMapOvr>
  <p:transition xmlns:p14="http://schemas.microsoft.com/office/powerpoint/2010/main"/>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36390860"/>
      </p:ext>
    </p:extLst>
  </p:cSld>
  <p:clrMapOvr>
    <a:masterClrMapping/>
  </p:clrMapOvr>
  <p:transition xmlns:p14="http://schemas.microsoft.com/office/powerpoint/2010/mai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77697495"/>
      </p:ext>
    </p:extLst>
  </p:cSld>
  <p:clrMapOvr>
    <a:masterClrMapping/>
  </p:clrMapOvr>
  <p:transition xmlns:p14="http://schemas.microsoft.com/office/powerpoint/2010/main" advClick="0"/>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59544822"/>
      </p:ext>
    </p:extLst>
  </p:cSld>
  <p:clrMapOvr>
    <a:masterClrMapping/>
  </p:clrMapOvr>
  <p:transition xmlns:p14="http://schemas.microsoft.com/office/powerpoint/2010/main"/>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77697495"/>
      </p:ext>
    </p:extLst>
  </p:cSld>
  <p:clrMapOvr>
    <a:masterClrMapping/>
  </p:clrMapOvr>
  <p:transition xmlns:p14="http://schemas.microsoft.com/office/powerpoint/2010/main"/>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36390860"/>
      </p:ext>
    </p:extLst>
  </p:cSld>
  <p:clrMapOvr>
    <a:masterClrMapping/>
  </p:clrMapOvr>
  <p:transition xmlns:p14="http://schemas.microsoft.com/office/powerpoint/2010/main"/>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89198571"/>
      </p:ext>
    </p:extLst>
  </p:cSld>
  <p:clrMapOvr>
    <a:masterClrMapping/>
  </p:clrMapOvr>
  <p:transition xmlns:p14="http://schemas.microsoft.com/office/powerpoint/2010/mai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89404839"/>
      </p:ext>
    </p:extLst>
  </p:cSld>
  <p:clrMapOvr>
    <a:masterClrMapping/>
  </p:clrMapOvr>
  <p:transition xmlns:p14="http://schemas.microsoft.com/office/powerpoint/2010/main"/>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70489369"/>
      </p:ext>
    </p:extLst>
  </p:cSld>
  <p:clrMapOvr>
    <a:masterClrMapping/>
  </p:clrMapOvr>
  <p:transition xmlns:p14="http://schemas.microsoft.com/office/powerpoint/2010/main"/>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10783254"/>
      </p:ext>
    </p:extLst>
  </p:cSld>
  <p:clrMapOvr>
    <a:masterClrMapping/>
  </p:clrMapOvr>
  <p:transition xmlns:p14="http://schemas.microsoft.com/office/powerpoint/2010/main"/>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99218116"/>
      </p:ext>
    </p:extLst>
  </p:cSld>
  <p:clrMapOvr>
    <a:masterClrMapping/>
  </p:clrMapOvr>
  <p:transition xmlns:p14="http://schemas.microsoft.com/office/powerpoint/2010/main"/>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70489369"/>
      </p:ext>
    </p:extLst>
  </p:cSld>
  <p:clrMapOvr>
    <a:masterClrMapping/>
  </p:clrMapOvr>
  <p:transition xmlns:p14="http://schemas.microsoft.com/office/powerpoint/2010/main"/>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10783254"/>
      </p:ext>
    </p:extLst>
  </p:cSld>
  <p:clrMapOvr>
    <a:masterClrMapping/>
  </p:clrMapOvr>
  <p:transition xmlns:p14="http://schemas.microsoft.com/office/powerpoint/2010/mai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36390860"/>
      </p:ext>
    </p:extLst>
  </p:cSld>
  <p:clrMapOvr>
    <a:masterClrMapping/>
  </p:clrMapOvr>
  <p:transition xmlns:p14="http://schemas.microsoft.com/office/powerpoint/2010/main" advClick="0"/>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99218116"/>
      </p:ext>
    </p:extLst>
  </p:cSld>
  <p:clrMapOvr>
    <a:masterClrMapping/>
  </p:clrMapOvr>
  <p:transition xmlns:p14="http://schemas.microsoft.com/office/powerpoint/2010/mai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89198571"/>
      </p:ext>
    </p:extLst>
  </p:cSld>
  <p:clrMapOvr>
    <a:masterClrMapping/>
  </p:clrMapOvr>
  <p:transition xmlns:p14="http://schemas.microsoft.com/office/powerpoint/2010/main" advClick="0"/>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59544822"/>
      </p:ext>
    </p:extLst>
  </p:cSld>
  <p:clrMapOvr>
    <a:masterClrMapping/>
  </p:clrMapOvr>
  <p:transition xmlns:p14="http://schemas.microsoft.com/office/powerpoint/2010/main" advClick="0"/>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77697495"/>
      </p:ext>
    </p:extLst>
  </p:cSld>
  <p:clrMapOvr>
    <a:masterClrMapping/>
  </p:clrMapOvr>
  <p:transition xmlns:p14="http://schemas.microsoft.com/office/powerpoint/2010/main" advClick="0"/>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36390860"/>
      </p:ext>
    </p:extLst>
  </p:cSld>
  <p:clrMapOvr>
    <a:masterClrMapping/>
  </p:clrMapOvr>
  <p:transition xmlns:p14="http://schemas.microsoft.com/office/powerpoint/2010/main" advClick="0"/>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89198571"/>
      </p:ext>
    </p:extLst>
  </p:cSld>
  <p:clrMapOvr>
    <a:masterClrMapping/>
  </p:clrMapOvr>
  <p:transition xmlns:p14="http://schemas.microsoft.com/office/powerpoint/2010/main" advClick="0"/>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89404839"/>
      </p:ext>
    </p:extLst>
  </p:cSld>
  <p:clrMapOvr>
    <a:masterClrMapping/>
  </p:clrMapOvr>
  <p:transition xmlns:p14="http://schemas.microsoft.com/office/powerpoint/2010/main" advClick="0"/>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png"/><Relationship Id="rId5"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theme" Target="../theme/theme10.xml"/><Relationship Id="rId3" Type="http://schemas.openxmlformats.org/officeDocument/2006/relationships/image" Target="../media/image4.jpeg"/></Relationships>
</file>

<file path=ppt/slideMasters/_rels/slideMaster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theme" Target="../theme/theme11.xml"/><Relationship Id="rId3" Type="http://schemas.openxmlformats.org/officeDocument/2006/relationships/image" Target="../media/image5.jpeg"/></Relationships>
</file>

<file path=ppt/slideMasters/_rels/slideMaster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theme" Target="../theme/theme12.xml"/><Relationship Id="rId3" Type="http://schemas.openxmlformats.org/officeDocument/2006/relationships/image" Target="../media/image6.jpeg"/></Relationships>
</file>

<file path=ppt/slideMasters/_rels/slideMaster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theme" Target="../theme/theme13.xml"/><Relationship Id="rId3" Type="http://schemas.openxmlformats.org/officeDocument/2006/relationships/image" Target="../media/image4.jpeg"/></Relationships>
</file>

<file path=ppt/slideMasters/_rels/slideMaster1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theme" Target="../theme/theme14.xml"/><Relationship Id="rId3" Type="http://schemas.openxmlformats.org/officeDocument/2006/relationships/image" Target="../media/image5.jpeg"/></Relationships>
</file>

<file path=ppt/slideMasters/_rels/slideMaster1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theme" Target="../theme/theme15.xml"/><Relationship Id="rId3" Type="http://schemas.openxmlformats.org/officeDocument/2006/relationships/image" Target="../media/image6.jpeg"/></Relationships>
</file>

<file path=ppt/slideMasters/_rels/slideMaster16.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3.png"/><Relationship Id="rId1" Type="http://schemas.openxmlformats.org/officeDocument/2006/relationships/slideLayout" Target="../slideLayouts/slideLayout16.xml"/><Relationship Id="rId2" Type="http://schemas.openxmlformats.org/officeDocument/2006/relationships/theme" Target="../theme/theme16.xml"/></Relationships>
</file>

<file path=ppt/slideMasters/_rels/slideMaster17.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png"/><Relationship Id="rId5" Type="http://schemas.openxmlformats.org/officeDocument/2006/relationships/image" Target="../media/image3.png"/><Relationship Id="rId1" Type="http://schemas.openxmlformats.org/officeDocument/2006/relationships/slideLayout" Target="../slideLayouts/slideLayout17.xml"/><Relationship Id="rId2" Type="http://schemas.openxmlformats.org/officeDocument/2006/relationships/theme" Target="../theme/theme17.xml"/></Relationships>
</file>

<file path=ppt/slideMasters/_rels/slideMaster18.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theme" Target="../theme/theme18.xml"/><Relationship Id="rId3" Type="http://schemas.openxmlformats.org/officeDocument/2006/relationships/image" Target="../media/image4.jpeg"/></Relationships>
</file>

<file path=ppt/slideMasters/_rels/slideMaster19.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theme" Target="../theme/theme19.xml"/><Relationship Id="rId3" Type="http://schemas.openxmlformats.org/officeDocument/2006/relationships/image" Target="../media/image5.jpeg"/></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theme" Target="../theme/theme2.xml"/><Relationship Id="rId3" Type="http://schemas.openxmlformats.org/officeDocument/2006/relationships/image" Target="../media/image4.jpeg"/></Relationships>
</file>

<file path=ppt/slideMasters/_rels/slideMaster20.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theme" Target="../theme/theme20.xml"/><Relationship Id="rId3" Type="http://schemas.openxmlformats.org/officeDocument/2006/relationships/image" Target="../media/image1.jpeg"/></Relationships>
</file>

<file path=ppt/slideMasters/_rels/slideMaster21.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theme" Target="../theme/theme21.xml"/><Relationship Id="rId3" Type="http://schemas.openxmlformats.org/officeDocument/2006/relationships/image" Target="../media/image4.jpeg"/></Relationships>
</file>

<file path=ppt/slideMasters/_rels/slideMaster22.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theme" Target="../theme/theme22.xml"/><Relationship Id="rId3" Type="http://schemas.openxmlformats.org/officeDocument/2006/relationships/image" Target="../media/image5.jpeg"/></Relationships>
</file>

<file path=ppt/slideMasters/_rels/slideMaster2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theme" Target="../theme/theme23.xml"/><Relationship Id="rId3" Type="http://schemas.openxmlformats.org/officeDocument/2006/relationships/image" Target="../media/image6.jpeg"/></Relationships>
</file>

<file path=ppt/slideMasters/_rels/slideMaster24.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theme" Target="../theme/theme24.xml"/><Relationship Id="rId3" Type="http://schemas.openxmlformats.org/officeDocument/2006/relationships/image" Target="../media/image1.jpeg"/></Relationships>
</file>

<file path=ppt/slideMasters/_rels/slideMaster25.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theme" Target="../theme/theme25.xml"/><Relationship Id="rId3" Type="http://schemas.openxmlformats.org/officeDocument/2006/relationships/image" Target="../media/image4.jpeg"/></Relationships>
</file>

<file path=ppt/slideMasters/_rels/slideMaster26.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theme" Target="../theme/theme26.xml"/><Relationship Id="rId3" Type="http://schemas.openxmlformats.org/officeDocument/2006/relationships/image" Target="../media/image5.jpeg"/></Relationships>
</file>

<file path=ppt/slideMasters/_rels/slideMaster27.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theme" Target="../theme/theme27.xml"/><Relationship Id="rId3" Type="http://schemas.openxmlformats.org/officeDocument/2006/relationships/image" Target="../media/image6.jpeg"/></Relationships>
</file>

<file path=ppt/slideMasters/_rels/slideMaster28.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theme" Target="../theme/theme28.xml"/><Relationship Id="rId3" Type="http://schemas.openxmlformats.org/officeDocument/2006/relationships/image" Target="../media/image4.jpeg"/></Relationships>
</file>

<file path=ppt/slideMasters/_rels/slideMaster29.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theme" Target="../theme/theme29.xml"/><Relationship Id="rId3" Type="http://schemas.openxmlformats.org/officeDocument/2006/relationships/image" Target="../media/image5.jpeg"/></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theme" Target="../theme/theme3.xml"/><Relationship Id="rId3" Type="http://schemas.openxmlformats.org/officeDocument/2006/relationships/image" Target="../media/image5.jpeg"/></Relationships>
</file>

<file path=ppt/slideMasters/_rels/slideMaster30.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theme" Target="../theme/theme30.xml"/><Relationship Id="rId3" Type="http://schemas.openxmlformats.org/officeDocument/2006/relationships/image" Target="../media/image6.jpe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3.png"/><Relationship Id="rId1" Type="http://schemas.openxmlformats.org/officeDocument/2006/relationships/slideLayout" Target="../slideLayouts/slideLayout4.xml"/><Relationship Id="rId2"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theme" Target="../theme/theme5.xml"/><Relationship Id="rId3" Type="http://schemas.openxmlformats.org/officeDocument/2006/relationships/image" Target="../media/image1.jpeg"/></Relationships>
</file>

<file path=ppt/slideMasters/_rels/slideMaster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theme" Target="../theme/theme6.xml"/><Relationship Id="rId3" Type="http://schemas.openxmlformats.org/officeDocument/2006/relationships/image" Target="../media/image4.jpeg"/></Relationships>
</file>

<file path=ppt/slideMasters/_rels/slideMaster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theme" Target="../theme/theme7.xml"/><Relationship Id="rId3" Type="http://schemas.openxmlformats.org/officeDocument/2006/relationships/image" Target="../media/image5.jpeg"/></Relationships>
</file>

<file path=ppt/slideMasters/_rels/slideMaster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theme" Target="../theme/theme8.xml"/><Relationship Id="rId3" Type="http://schemas.openxmlformats.org/officeDocument/2006/relationships/image" Target="../media/image6.jpeg"/></Relationships>
</file>

<file path=ppt/slideMasters/_rels/slideMaster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theme" Target="../theme/theme9.xml"/><Relationship Id="rId3"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3892550" y="0"/>
            <a:ext cx="7645400" cy="3600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18966" tIns="18966" rIns="18966" bIns="18966" numCol="1" anchor="b" anchorCtr="0" compatLnSpc="1">
            <a:prstTxWarp prst="textNoShape">
              <a:avLst/>
            </a:prstTxWarp>
          </a:bodyPr>
          <a:lstStyle/>
          <a:p>
            <a:pPr lvl="0"/>
            <a:r>
              <a:rPr lang="en-US" dirty="0" smtClean="0">
                <a:sym typeface="Arial" charset="0"/>
              </a:rPr>
              <a:t>Click to edit Master title style</a:t>
            </a:r>
            <a:endParaRPr lang="en-US" dirty="0">
              <a:sym typeface="Arial" charset="0"/>
            </a:endParaRPr>
          </a:p>
        </p:txBody>
      </p:sp>
      <p:sp>
        <p:nvSpPr>
          <p:cNvPr id="1026" name="Rectangle 2"/>
          <p:cNvSpPr>
            <a:spLocks noGrp="1" noChangeArrowheads="1"/>
          </p:cNvSpPr>
          <p:nvPr>
            <p:ph type="body" idx="1"/>
          </p:nvPr>
        </p:nvSpPr>
        <p:spPr bwMode="auto">
          <a:xfrm>
            <a:off x="3892550" y="3886200"/>
            <a:ext cx="7645400" cy="297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18966" tIns="18966" rIns="18966" bIns="18966" numCol="1" anchor="t" anchorCtr="0" compatLnSpc="1">
            <a:prstTxWarp prst="textNoShape">
              <a:avLst/>
            </a:prstTxWarp>
          </a:bodyPr>
          <a:lstStyle/>
          <a:p>
            <a:pPr lvl="0"/>
            <a:r>
              <a:rPr lang="en-US" dirty="0" smtClean="0">
                <a:sym typeface="Arial" charset="0"/>
              </a:rPr>
              <a:t>Click to edit Master text styles</a:t>
            </a:r>
          </a:p>
          <a:p>
            <a:pPr lvl="1"/>
            <a:r>
              <a:rPr lang="en-US" dirty="0" smtClean="0">
                <a:sym typeface="Arial" charset="0"/>
              </a:rPr>
              <a:t>Second level</a:t>
            </a:r>
          </a:p>
          <a:p>
            <a:pPr lvl="2"/>
            <a:r>
              <a:rPr lang="en-US" dirty="0" smtClean="0">
                <a:sym typeface="Arial" charset="0"/>
              </a:rPr>
              <a:t>Third level</a:t>
            </a:r>
          </a:p>
          <a:p>
            <a:pPr lvl="3"/>
            <a:r>
              <a:rPr lang="en-US" dirty="0" smtClean="0">
                <a:sym typeface="Arial" charset="0"/>
              </a:rPr>
              <a:t>Fourth level</a:t>
            </a:r>
          </a:p>
          <a:p>
            <a:pPr lvl="4"/>
            <a:r>
              <a:rPr lang="en-US" dirty="0" smtClean="0">
                <a:sym typeface="Arial" charset="0"/>
              </a:rPr>
              <a:t>Fifth level</a:t>
            </a:r>
            <a:endParaRPr lang="en-US" dirty="0">
              <a:sym typeface="Arial" charset="0"/>
            </a:endParaRPr>
          </a:p>
        </p:txBody>
      </p:sp>
      <p:pic>
        <p:nvPicPr>
          <p:cNvPr id="4" name="Picture 3"/>
          <p:cNvPicPr>
            <a:picLocks noChangeAspect="1"/>
          </p:cNvPicPr>
          <p:nvPr userDrawn="1"/>
        </p:nvPicPr>
        <p:blipFill>
          <a:blip r:embed="rId4"/>
          <a:stretch>
            <a:fillRect/>
          </a:stretch>
        </p:blipFill>
        <p:spPr>
          <a:xfrm>
            <a:off x="10559256" y="2"/>
            <a:ext cx="1632744" cy="1024467"/>
          </a:xfrm>
          <a:prstGeom prst="rect">
            <a:avLst/>
          </a:prstGeom>
        </p:spPr>
      </p:pic>
      <p:pic>
        <p:nvPicPr>
          <p:cNvPr id="5" name="Picture 4"/>
          <p:cNvPicPr>
            <a:picLocks noChangeAspect="1"/>
          </p:cNvPicPr>
          <p:nvPr userDrawn="1"/>
        </p:nvPicPr>
        <p:blipFill>
          <a:blip r:embed="rId5"/>
          <a:stretch>
            <a:fillRect/>
          </a:stretch>
        </p:blipFill>
        <p:spPr>
          <a:xfrm>
            <a:off x="93134" y="6074711"/>
            <a:ext cx="1562318" cy="876422"/>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Lst>
  <p:transition xmlns:p14="http://schemas.microsoft.com/office/powerpoint/2010/main" advClick="0"/>
  <p:hf hdr="0" ftr="0" dt="0"/>
  <p:txStyles>
    <p:titleStyle>
      <a:lvl1pPr algn="ctr" rtl="0" eaLnBrk="1" fontAlgn="base" hangingPunct="1">
        <a:lnSpc>
          <a:spcPct val="90000"/>
        </a:lnSpc>
        <a:spcBef>
          <a:spcPct val="0"/>
        </a:spcBef>
        <a:spcAft>
          <a:spcPct val="0"/>
        </a:spcAft>
        <a:defRPr sz="5300" b="1">
          <a:solidFill>
            <a:srgbClr val="FFFFFF"/>
          </a:solidFill>
          <a:latin typeface="Lato"/>
          <a:ea typeface="+mj-ea"/>
          <a:cs typeface="+mj-cs"/>
          <a:sym typeface="Arial" charset="0"/>
        </a:defRPr>
      </a:lvl1pPr>
      <a:lvl2pPr algn="ctr" rtl="0" eaLnBrk="1" fontAlgn="base" hangingPunct="1">
        <a:lnSpc>
          <a:spcPct val="90000"/>
        </a:lnSpc>
        <a:spcBef>
          <a:spcPct val="0"/>
        </a:spcBef>
        <a:spcAft>
          <a:spcPct val="0"/>
        </a:spcAft>
        <a:defRPr sz="5300" b="1">
          <a:solidFill>
            <a:srgbClr val="FFFFFF"/>
          </a:solidFill>
          <a:latin typeface="Arial" charset="0"/>
          <a:ea typeface="ヒラギノ角ゴ ProN W6" charset="0"/>
          <a:cs typeface="ヒラギノ角ゴ ProN W6" charset="0"/>
          <a:sym typeface="Arial" charset="0"/>
        </a:defRPr>
      </a:lvl2pPr>
      <a:lvl3pPr algn="ctr" rtl="0" eaLnBrk="1" fontAlgn="base" hangingPunct="1">
        <a:lnSpc>
          <a:spcPct val="90000"/>
        </a:lnSpc>
        <a:spcBef>
          <a:spcPct val="0"/>
        </a:spcBef>
        <a:spcAft>
          <a:spcPct val="0"/>
        </a:spcAft>
        <a:defRPr sz="5300" b="1">
          <a:solidFill>
            <a:srgbClr val="FFFFFF"/>
          </a:solidFill>
          <a:latin typeface="Arial" charset="0"/>
          <a:ea typeface="ヒラギノ角ゴ ProN W6" charset="0"/>
          <a:cs typeface="ヒラギノ角ゴ ProN W6" charset="0"/>
          <a:sym typeface="Arial" charset="0"/>
        </a:defRPr>
      </a:lvl3pPr>
      <a:lvl4pPr algn="ctr" rtl="0" eaLnBrk="1" fontAlgn="base" hangingPunct="1">
        <a:lnSpc>
          <a:spcPct val="90000"/>
        </a:lnSpc>
        <a:spcBef>
          <a:spcPct val="0"/>
        </a:spcBef>
        <a:spcAft>
          <a:spcPct val="0"/>
        </a:spcAft>
        <a:defRPr sz="5300" b="1">
          <a:solidFill>
            <a:srgbClr val="FFFFFF"/>
          </a:solidFill>
          <a:latin typeface="Arial" charset="0"/>
          <a:ea typeface="ヒラギノ角ゴ ProN W6" charset="0"/>
          <a:cs typeface="ヒラギノ角ゴ ProN W6" charset="0"/>
          <a:sym typeface="Arial" charset="0"/>
        </a:defRPr>
      </a:lvl4pPr>
      <a:lvl5pPr algn="ctr" rtl="0" eaLnBrk="1" fontAlgn="base" hangingPunct="1">
        <a:lnSpc>
          <a:spcPct val="90000"/>
        </a:lnSpc>
        <a:spcBef>
          <a:spcPct val="0"/>
        </a:spcBef>
        <a:spcAft>
          <a:spcPct val="0"/>
        </a:spcAft>
        <a:defRPr sz="5300" b="1">
          <a:solidFill>
            <a:srgbClr val="FFFFFF"/>
          </a:solidFill>
          <a:latin typeface="Arial" charset="0"/>
          <a:ea typeface="ヒラギノ角ゴ ProN W6" charset="0"/>
          <a:cs typeface="ヒラギノ角ゴ ProN W6" charset="0"/>
          <a:sym typeface="Arial" charset="0"/>
        </a:defRPr>
      </a:lvl5pPr>
      <a:lvl6pPr marL="227648" algn="ctr" rtl="0" eaLnBrk="1" fontAlgn="base" hangingPunct="1">
        <a:lnSpc>
          <a:spcPct val="90000"/>
        </a:lnSpc>
        <a:spcBef>
          <a:spcPct val="0"/>
        </a:spcBef>
        <a:spcAft>
          <a:spcPct val="0"/>
        </a:spcAft>
        <a:defRPr sz="5300" b="1">
          <a:solidFill>
            <a:srgbClr val="FFFFFF"/>
          </a:solidFill>
          <a:latin typeface="Arial" charset="0"/>
          <a:ea typeface="ヒラギノ角ゴ ProN W6" charset="0"/>
          <a:cs typeface="ヒラギノ角ゴ ProN W6" charset="0"/>
          <a:sym typeface="Arial" charset="0"/>
        </a:defRPr>
      </a:lvl6pPr>
      <a:lvl7pPr marL="455296" algn="ctr" rtl="0" eaLnBrk="1" fontAlgn="base" hangingPunct="1">
        <a:lnSpc>
          <a:spcPct val="90000"/>
        </a:lnSpc>
        <a:spcBef>
          <a:spcPct val="0"/>
        </a:spcBef>
        <a:spcAft>
          <a:spcPct val="0"/>
        </a:spcAft>
        <a:defRPr sz="5300" b="1">
          <a:solidFill>
            <a:srgbClr val="FFFFFF"/>
          </a:solidFill>
          <a:latin typeface="Arial" charset="0"/>
          <a:ea typeface="ヒラギノ角ゴ ProN W6" charset="0"/>
          <a:cs typeface="ヒラギノ角ゴ ProN W6" charset="0"/>
          <a:sym typeface="Arial" charset="0"/>
        </a:defRPr>
      </a:lvl7pPr>
      <a:lvl8pPr marL="682916" algn="ctr" rtl="0" eaLnBrk="1" fontAlgn="base" hangingPunct="1">
        <a:lnSpc>
          <a:spcPct val="90000"/>
        </a:lnSpc>
        <a:spcBef>
          <a:spcPct val="0"/>
        </a:spcBef>
        <a:spcAft>
          <a:spcPct val="0"/>
        </a:spcAft>
        <a:defRPr sz="5300" b="1">
          <a:solidFill>
            <a:srgbClr val="FFFFFF"/>
          </a:solidFill>
          <a:latin typeface="Arial" charset="0"/>
          <a:ea typeface="ヒラギノ角ゴ ProN W6" charset="0"/>
          <a:cs typeface="ヒラギノ角ゴ ProN W6" charset="0"/>
          <a:sym typeface="Arial" charset="0"/>
        </a:defRPr>
      </a:lvl8pPr>
      <a:lvl9pPr marL="910564" algn="ctr" rtl="0" eaLnBrk="1" fontAlgn="base" hangingPunct="1">
        <a:lnSpc>
          <a:spcPct val="90000"/>
        </a:lnSpc>
        <a:spcBef>
          <a:spcPct val="0"/>
        </a:spcBef>
        <a:spcAft>
          <a:spcPct val="0"/>
        </a:spcAft>
        <a:defRPr sz="5300" b="1">
          <a:solidFill>
            <a:srgbClr val="FFFFFF"/>
          </a:solidFill>
          <a:latin typeface="Arial" charset="0"/>
          <a:ea typeface="ヒラギノ角ゴ ProN W6" charset="0"/>
          <a:cs typeface="ヒラギノ角ゴ ProN W6" charset="0"/>
          <a:sym typeface="Arial" charset="0"/>
        </a:defRPr>
      </a:lvl9pPr>
    </p:titleStyle>
    <p:bodyStyle>
      <a:lvl1pPr marL="170722" indent="-170722" algn="ctr" rtl="0" eaLnBrk="1" fontAlgn="base" hangingPunct="1">
        <a:spcBef>
          <a:spcPts val="950"/>
        </a:spcBef>
        <a:spcAft>
          <a:spcPct val="0"/>
        </a:spcAft>
        <a:defRPr sz="3700">
          <a:solidFill>
            <a:srgbClr val="FFFFFF"/>
          </a:solidFill>
          <a:latin typeface="Lato"/>
          <a:ea typeface="+mn-ea"/>
          <a:cs typeface="+mn-cs"/>
          <a:sym typeface="Arial" charset="0"/>
        </a:defRPr>
      </a:lvl1pPr>
      <a:lvl2pPr marL="369908" indent="-142269" algn="ctr" rtl="0" eaLnBrk="1" fontAlgn="base" hangingPunct="1">
        <a:spcBef>
          <a:spcPct val="0"/>
        </a:spcBef>
        <a:spcAft>
          <a:spcPct val="0"/>
        </a:spcAft>
        <a:defRPr sz="3700">
          <a:solidFill>
            <a:srgbClr val="FFFFFF"/>
          </a:solidFill>
          <a:latin typeface="Lato"/>
          <a:ea typeface="+mn-ea"/>
          <a:cs typeface="+mn-cs"/>
          <a:sym typeface="Arial" charset="0"/>
        </a:defRPr>
      </a:lvl2pPr>
      <a:lvl3pPr marL="569102" indent="-113824" algn="ctr" rtl="0" eaLnBrk="1" fontAlgn="base" hangingPunct="1">
        <a:spcBef>
          <a:spcPct val="0"/>
        </a:spcBef>
        <a:spcAft>
          <a:spcPct val="0"/>
        </a:spcAft>
        <a:defRPr sz="3200">
          <a:solidFill>
            <a:srgbClr val="FFFFFF"/>
          </a:solidFill>
          <a:latin typeface="Lato"/>
          <a:ea typeface="+mn-ea"/>
          <a:cs typeface="+mn-cs"/>
          <a:sym typeface="Arial" charset="0"/>
        </a:defRPr>
      </a:lvl3pPr>
      <a:lvl4pPr marL="796746" indent="-113824" algn="ctr" rtl="0" eaLnBrk="1" fontAlgn="base" hangingPunct="1">
        <a:spcBef>
          <a:spcPct val="0"/>
        </a:spcBef>
        <a:spcAft>
          <a:spcPct val="0"/>
        </a:spcAft>
        <a:defRPr sz="2600">
          <a:solidFill>
            <a:srgbClr val="FFFFFF"/>
          </a:solidFill>
          <a:latin typeface="Lato"/>
          <a:ea typeface="+mn-ea"/>
          <a:cs typeface="+mn-cs"/>
          <a:sym typeface="Arial" charset="0"/>
        </a:defRPr>
      </a:lvl4pPr>
      <a:lvl5pPr marL="1024388" indent="-113824" algn="ctr" rtl="0" eaLnBrk="1" fontAlgn="base" hangingPunct="1">
        <a:spcBef>
          <a:spcPct val="0"/>
        </a:spcBef>
        <a:spcAft>
          <a:spcPct val="0"/>
        </a:spcAft>
        <a:defRPr sz="2600">
          <a:solidFill>
            <a:srgbClr val="FFFFFF"/>
          </a:solidFill>
          <a:latin typeface="Lato"/>
          <a:ea typeface="+mn-ea"/>
          <a:cs typeface="+mn-cs"/>
          <a:sym typeface="Arial" charset="0"/>
        </a:defRPr>
      </a:lvl5pPr>
      <a:lvl6pPr marL="227648" algn="ctr" rtl="0" eaLnBrk="1" fontAlgn="base" hangingPunct="1">
        <a:spcBef>
          <a:spcPct val="0"/>
        </a:spcBef>
        <a:spcAft>
          <a:spcPct val="0"/>
        </a:spcAft>
        <a:defRPr sz="2600">
          <a:solidFill>
            <a:srgbClr val="FFFFFF"/>
          </a:solidFill>
          <a:latin typeface="+mn-lt"/>
          <a:ea typeface="+mn-ea"/>
          <a:cs typeface="+mn-cs"/>
          <a:sym typeface="Arial" charset="0"/>
        </a:defRPr>
      </a:lvl6pPr>
      <a:lvl7pPr marL="455296" algn="ctr" rtl="0" eaLnBrk="1" fontAlgn="base" hangingPunct="1">
        <a:spcBef>
          <a:spcPct val="0"/>
        </a:spcBef>
        <a:spcAft>
          <a:spcPct val="0"/>
        </a:spcAft>
        <a:defRPr sz="2600">
          <a:solidFill>
            <a:srgbClr val="FFFFFF"/>
          </a:solidFill>
          <a:latin typeface="+mn-lt"/>
          <a:ea typeface="+mn-ea"/>
          <a:cs typeface="+mn-cs"/>
          <a:sym typeface="Arial" charset="0"/>
        </a:defRPr>
      </a:lvl7pPr>
      <a:lvl8pPr marL="682916" algn="ctr" rtl="0" eaLnBrk="1" fontAlgn="base" hangingPunct="1">
        <a:spcBef>
          <a:spcPct val="0"/>
        </a:spcBef>
        <a:spcAft>
          <a:spcPct val="0"/>
        </a:spcAft>
        <a:defRPr sz="2600">
          <a:solidFill>
            <a:srgbClr val="FFFFFF"/>
          </a:solidFill>
          <a:latin typeface="+mn-lt"/>
          <a:ea typeface="+mn-ea"/>
          <a:cs typeface="+mn-cs"/>
          <a:sym typeface="Arial" charset="0"/>
        </a:defRPr>
      </a:lvl8pPr>
      <a:lvl9pPr marL="910564" algn="ctr" rtl="0" eaLnBrk="1" fontAlgn="base" hangingPunct="1">
        <a:spcBef>
          <a:spcPct val="0"/>
        </a:spcBef>
        <a:spcAft>
          <a:spcPct val="0"/>
        </a:spcAft>
        <a:defRPr sz="2600">
          <a:solidFill>
            <a:srgbClr val="FFFFFF"/>
          </a:solidFill>
          <a:latin typeface="+mn-lt"/>
          <a:ea typeface="+mn-ea"/>
          <a:cs typeface="+mn-cs"/>
          <a:sym typeface="Arial" charset="0"/>
        </a:defRPr>
      </a:lvl9pPr>
    </p:bodyStyle>
    <p:otherStyle>
      <a:defPPr>
        <a:defRPr lang="en-US"/>
      </a:defPPr>
      <a:lvl1pPr marL="0" algn="l" defTabSz="227648" rtl="0" eaLnBrk="1" latinLnBrk="0" hangingPunct="1">
        <a:defRPr sz="900" kern="1200">
          <a:solidFill>
            <a:schemeClr val="tx1"/>
          </a:solidFill>
          <a:latin typeface="+mn-lt"/>
          <a:ea typeface="+mn-ea"/>
          <a:cs typeface="+mn-cs"/>
        </a:defRPr>
      </a:lvl1pPr>
      <a:lvl2pPr marL="227648" algn="l" defTabSz="227648" rtl="0" eaLnBrk="1" latinLnBrk="0" hangingPunct="1">
        <a:defRPr sz="900" kern="1200">
          <a:solidFill>
            <a:schemeClr val="tx1"/>
          </a:solidFill>
          <a:latin typeface="+mn-lt"/>
          <a:ea typeface="+mn-ea"/>
          <a:cs typeface="+mn-cs"/>
        </a:defRPr>
      </a:lvl2pPr>
      <a:lvl3pPr marL="455296" algn="l" defTabSz="227648" rtl="0" eaLnBrk="1" latinLnBrk="0" hangingPunct="1">
        <a:defRPr sz="900" kern="1200">
          <a:solidFill>
            <a:schemeClr val="tx1"/>
          </a:solidFill>
          <a:latin typeface="+mn-lt"/>
          <a:ea typeface="+mn-ea"/>
          <a:cs typeface="+mn-cs"/>
        </a:defRPr>
      </a:lvl3pPr>
      <a:lvl4pPr marL="682916" algn="l" defTabSz="227648" rtl="0" eaLnBrk="1" latinLnBrk="0" hangingPunct="1">
        <a:defRPr sz="900" kern="1200">
          <a:solidFill>
            <a:schemeClr val="tx1"/>
          </a:solidFill>
          <a:latin typeface="+mn-lt"/>
          <a:ea typeface="+mn-ea"/>
          <a:cs typeface="+mn-cs"/>
        </a:defRPr>
      </a:lvl4pPr>
      <a:lvl5pPr marL="910564" algn="l" defTabSz="227648" rtl="0" eaLnBrk="1" latinLnBrk="0" hangingPunct="1">
        <a:defRPr sz="900" kern="1200">
          <a:solidFill>
            <a:schemeClr val="tx1"/>
          </a:solidFill>
          <a:latin typeface="+mn-lt"/>
          <a:ea typeface="+mn-ea"/>
          <a:cs typeface="+mn-cs"/>
        </a:defRPr>
      </a:lvl5pPr>
      <a:lvl6pPr marL="1138208" algn="l" defTabSz="227648" rtl="0" eaLnBrk="1" latinLnBrk="0" hangingPunct="1">
        <a:defRPr sz="900" kern="1200">
          <a:solidFill>
            <a:schemeClr val="tx1"/>
          </a:solidFill>
          <a:latin typeface="+mn-lt"/>
          <a:ea typeface="+mn-ea"/>
          <a:cs typeface="+mn-cs"/>
        </a:defRPr>
      </a:lvl6pPr>
      <a:lvl7pPr marL="1365851" algn="l" defTabSz="227648" rtl="0" eaLnBrk="1" latinLnBrk="0" hangingPunct="1">
        <a:defRPr sz="900" kern="1200">
          <a:solidFill>
            <a:schemeClr val="tx1"/>
          </a:solidFill>
          <a:latin typeface="+mn-lt"/>
          <a:ea typeface="+mn-ea"/>
          <a:cs typeface="+mn-cs"/>
        </a:defRPr>
      </a:lvl7pPr>
      <a:lvl8pPr marL="1593495" algn="l" defTabSz="227648" rtl="0" eaLnBrk="1" latinLnBrk="0" hangingPunct="1">
        <a:defRPr sz="900" kern="1200">
          <a:solidFill>
            <a:schemeClr val="tx1"/>
          </a:solidFill>
          <a:latin typeface="+mn-lt"/>
          <a:ea typeface="+mn-ea"/>
          <a:cs typeface="+mn-cs"/>
        </a:defRPr>
      </a:lvl8pPr>
      <a:lvl9pPr marL="1821132" algn="l" defTabSz="227648" rtl="0" eaLnBrk="1" latinLnBrk="0" hangingPunct="1">
        <a:defRPr sz="9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049" name="Rectangle 1"/>
          <p:cNvSpPr>
            <a:spLocks noGrp="1" noChangeArrowheads="1"/>
          </p:cNvSpPr>
          <p:nvPr>
            <p:ph type="title"/>
          </p:nvPr>
        </p:nvSpPr>
        <p:spPr bwMode="auto">
          <a:xfrm>
            <a:off x="308799" y="120680"/>
            <a:ext cx="11567319" cy="10263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18966" tIns="18966" rIns="18966" bIns="18966" numCol="1" anchor="ctr" anchorCtr="0" compatLnSpc="1">
            <a:prstTxWarp prst="textNoShape">
              <a:avLst/>
            </a:prstTxWarp>
          </a:bodyPr>
          <a:lstStyle/>
          <a:p>
            <a:pPr lvl="0"/>
            <a:r>
              <a:rPr lang="en-US" smtClean="0">
                <a:sym typeface="Arial" charset="0"/>
              </a:rPr>
              <a:t>Click to edit Master title style</a:t>
            </a:r>
            <a:endParaRPr lang="en-US">
              <a:sym typeface="Arial" charset="0"/>
            </a:endParaRPr>
          </a:p>
        </p:txBody>
      </p:sp>
      <p:sp>
        <p:nvSpPr>
          <p:cNvPr id="2050" name="Rectangle 2"/>
          <p:cNvSpPr>
            <a:spLocks noGrp="1" noChangeArrowheads="1"/>
          </p:cNvSpPr>
          <p:nvPr>
            <p:ph type="body" idx="1"/>
          </p:nvPr>
        </p:nvSpPr>
        <p:spPr bwMode="auto">
          <a:xfrm>
            <a:off x="308799" y="1144587"/>
            <a:ext cx="11567319" cy="5713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18966" tIns="18966" rIns="18966" bIns="18966" numCol="1" anchor="t" anchorCtr="0" compatLnSpc="1">
            <a:prstTxWarp prst="textNoShape">
              <a:avLst/>
            </a:prstTxWarp>
          </a:bodyPr>
          <a:lstStyle/>
          <a:p>
            <a:pPr lvl="0"/>
            <a:r>
              <a:rPr lang="en-US" smtClean="0">
                <a:sym typeface="Arial" charset="0"/>
              </a:rPr>
              <a:t>Click to edit Master text styles</a:t>
            </a:r>
          </a:p>
          <a:p>
            <a:pPr lvl="1"/>
            <a:r>
              <a:rPr lang="en-US" smtClean="0">
                <a:sym typeface="Arial" charset="0"/>
              </a:rPr>
              <a:t>Second level</a:t>
            </a:r>
          </a:p>
          <a:p>
            <a:pPr lvl="2"/>
            <a:r>
              <a:rPr lang="en-US" smtClean="0">
                <a:sym typeface="Arial" charset="0"/>
              </a:rPr>
              <a:t>Third level</a:t>
            </a:r>
          </a:p>
          <a:p>
            <a:pPr lvl="3"/>
            <a:r>
              <a:rPr lang="en-US" smtClean="0">
                <a:sym typeface="Arial" charset="0"/>
              </a:rPr>
              <a:t>Fourth level</a:t>
            </a:r>
          </a:p>
          <a:p>
            <a:pPr lvl="4"/>
            <a:r>
              <a:rPr lang="en-US" smtClean="0">
                <a:sym typeface="Arial" charset="0"/>
              </a:rPr>
              <a:t>Fifth level</a:t>
            </a:r>
            <a:endParaRPr lang="en-US">
              <a:sym typeface="Arial" charset="0"/>
            </a:endParaRPr>
          </a:p>
        </p:txBody>
      </p:sp>
    </p:spTree>
  </p:cSld>
  <p:clrMap bg1="lt1" tx1="dk1" bg2="lt2" tx2="dk2" accent1="accent1" accent2="accent2" accent3="accent3" accent4="accent4" accent5="accent5" accent6="accent6" hlink="hlink" folHlink="folHlink"/>
  <p:sldLayoutIdLst>
    <p:sldLayoutId id="2147483679" r:id="rId1"/>
  </p:sldLayoutIdLst>
  <p:transition xmlns:p14="http://schemas.microsoft.com/office/powerpoint/2010/main" advClick="0"/>
  <p:hf hdr="0" ftr="0" dt="0"/>
  <p:txStyles>
    <p:titleStyle>
      <a:lvl1pPr algn="ctr" rtl="0" eaLnBrk="1" fontAlgn="base" hangingPunct="1">
        <a:spcBef>
          <a:spcPct val="0"/>
        </a:spcBef>
        <a:spcAft>
          <a:spcPct val="0"/>
        </a:spcAft>
        <a:defRPr sz="4800" b="1">
          <a:solidFill>
            <a:srgbClr val="FFFFFF"/>
          </a:solidFill>
          <a:latin typeface="+mj-lt"/>
          <a:ea typeface="+mj-ea"/>
          <a:cs typeface="+mj-cs"/>
          <a:sym typeface="Arial" charset="0"/>
        </a:defRPr>
      </a:lvl1pPr>
      <a:lvl2pPr algn="ctr" rtl="0" eaLnBrk="1" fontAlgn="base" hangingPunct="1">
        <a:spcBef>
          <a:spcPct val="0"/>
        </a:spcBef>
        <a:spcAft>
          <a:spcPct val="0"/>
        </a:spcAft>
        <a:defRPr sz="4800" b="1">
          <a:solidFill>
            <a:srgbClr val="FFFFFF"/>
          </a:solidFill>
          <a:latin typeface="Arial" charset="0"/>
          <a:ea typeface="ヒラギノ角ゴ ProN W6" charset="0"/>
          <a:cs typeface="ヒラギノ角ゴ ProN W6" charset="0"/>
          <a:sym typeface="Arial" charset="0"/>
        </a:defRPr>
      </a:lvl2pPr>
      <a:lvl3pPr algn="ctr" rtl="0" eaLnBrk="1" fontAlgn="base" hangingPunct="1">
        <a:spcBef>
          <a:spcPct val="0"/>
        </a:spcBef>
        <a:spcAft>
          <a:spcPct val="0"/>
        </a:spcAft>
        <a:defRPr sz="4800" b="1">
          <a:solidFill>
            <a:srgbClr val="FFFFFF"/>
          </a:solidFill>
          <a:latin typeface="Arial" charset="0"/>
          <a:ea typeface="ヒラギノ角ゴ ProN W6" charset="0"/>
          <a:cs typeface="ヒラギノ角ゴ ProN W6" charset="0"/>
          <a:sym typeface="Arial" charset="0"/>
        </a:defRPr>
      </a:lvl3pPr>
      <a:lvl4pPr algn="ctr" rtl="0" eaLnBrk="1" fontAlgn="base" hangingPunct="1">
        <a:spcBef>
          <a:spcPct val="0"/>
        </a:spcBef>
        <a:spcAft>
          <a:spcPct val="0"/>
        </a:spcAft>
        <a:defRPr sz="4800" b="1">
          <a:solidFill>
            <a:srgbClr val="FFFFFF"/>
          </a:solidFill>
          <a:latin typeface="Arial" charset="0"/>
          <a:ea typeface="ヒラギノ角ゴ ProN W6" charset="0"/>
          <a:cs typeface="ヒラギノ角ゴ ProN W6" charset="0"/>
          <a:sym typeface="Arial" charset="0"/>
        </a:defRPr>
      </a:lvl4pPr>
      <a:lvl5pPr algn="ctr" rtl="0" eaLnBrk="1" fontAlgn="base" hangingPunct="1">
        <a:spcBef>
          <a:spcPct val="0"/>
        </a:spcBef>
        <a:spcAft>
          <a:spcPct val="0"/>
        </a:spcAft>
        <a:defRPr sz="4800" b="1">
          <a:solidFill>
            <a:srgbClr val="FFFFFF"/>
          </a:solidFill>
          <a:latin typeface="Arial" charset="0"/>
          <a:ea typeface="ヒラギノ角ゴ ProN W6" charset="0"/>
          <a:cs typeface="ヒラギノ角ゴ ProN W6" charset="0"/>
          <a:sym typeface="Arial" charset="0"/>
        </a:defRPr>
      </a:lvl5pPr>
      <a:lvl6pPr marL="227648" algn="ctr" rtl="0" eaLnBrk="1" fontAlgn="base" hangingPunct="1">
        <a:spcBef>
          <a:spcPct val="0"/>
        </a:spcBef>
        <a:spcAft>
          <a:spcPct val="0"/>
        </a:spcAft>
        <a:defRPr sz="4800" b="1">
          <a:solidFill>
            <a:srgbClr val="FFFFFF"/>
          </a:solidFill>
          <a:latin typeface="Arial" charset="0"/>
          <a:ea typeface="ヒラギノ角ゴ ProN W6" charset="0"/>
          <a:cs typeface="ヒラギノ角ゴ ProN W6" charset="0"/>
          <a:sym typeface="Arial" charset="0"/>
        </a:defRPr>
      </a:lvl6pPr>
      <a:lvl7pPr marL="455296" algn="ctr" rtl="0" eaLnBrk="1" fontAlgn="base" hangingPunct="1">
        <a:spcBef>
          <a:spcPct val="0"/>
        </a:spcBef>
        <a:spcAft>
          <a:spcPct val="0"/>
        </a:spcAft>
        <a:defRPr sz="4800" b="1">
          <a:solidFill>
            <a:srgbClr val="FFFFFF"/>
          </a:solidFill>
          <a:latin typeface="Arial" charset="0"/>
          <a:ea typeface="ヒラギノ角ゴ ProN W6" charset="0"/>
          <a:cs typeface="ヒラギノ角ゴ ProN W6" charset="0"/>
          <a:sym typeface="Arial" charset="0"/>
        </a:defRPr>
      </a:lvl7pPr>
      <a:lvl8pPr marL="682916" algn="ctr" rtl="0" eaLnBrk="1" fontAlgn="base" hangingPunct="1">
        <a:spcBef>
          <a:spcPct val="0"/>
        </a:spcBef>
        <a:spcAft>
          <a:spcPct val="0"/>
        </a:spcAft>
        <a:defRPr sz="4800" b="1">
          <a:solidFill>
            <a:srgbClr val="FFFFFF"/>
          </a:solidFill>
          <a:latin typeface="Arial" charset="0"/>
          <a:ea typeface="ヒラギノ角ゴ ProN W6" charset="0"/>
          <a:cs typeface="ヒラギノ角ゴ ProN W6" charset="0"/>
          <a:sym typeface="Arial" charset="0"/>
        </a:defRPr>
      </a:lvl8pPr>
      <a:lvl9pPr marL="910564" algn="ctr" rtl="0" eaLnBrk="1" fontAlgn="base" hangingPunct="1">
        <a:spcBef>
          <a:spcPct val="0"/>
        </a:spcBef>
        <a:spcAft>
          <a:spcPct val="0"/>
        </a:spcAft>
        <a:defRPr sz="4800" b="1">
          <a:solidFill>
            <a:srgbClr val="FFFFFF"/>
          </a:solidFill>
          <a:latin typeface="Arial" charset="0"/>
          <a:ea typeface="ヒラギノ角ゴ ProN W6" charset="0"/>
          <a:cs typeface="ヒラギノ角ゴ ProN W6" charset="0"/>
          <a:sym typeface="Arial" charset="0"/>
        </a:defRPr>
      </a:lvl9pPr>
    </p:titleStyle>
    <p:bodyStyle>
      <a:lvl1pPr marL="227648" indent="-227648" algn="l" rtl="0" eaLnBrk="1" fontAlgn="base" hangingPunct="1">
        <a:spcBef>
          <a:spcPts val="1050"/>
        </a:spcBef>
        <a:spcAft>
          <a:spcPct val="0"/>
        </a:spcAft>
        <a:buClr>
          <a:srgbClr val="D3002D"/>
        </a:buClr>
        <a:buSzPct val="100000"/>
        <a:buFont typeface="Wingdings" charset="0"/>
        <a:buChar char="§"/>
        <a:defRPr sz="2400">
          <a:solidFill>
            <a:srgbClr val="FFFFFF"/>
          </a:solidFill>
          <a:latin typeface="+mn-lt"/>
          <a:ea typeface="+mn-ea"/>
          <a:cs typeface="+mn-cs"/>
          <a:sym typeface="Arial" charset="0"/>
        </a:defRPr>
      </a:lvl1pPr>
      <a:lvl2pPr marL="436319" indent="-227648" algn="l" rtl="0" eaLnBrk="1" fontAlgn="base" hangingPunct="1">
        <a:spcBef>
          <a:spcPts val="950"/>
        </a:spcBef>
        <a:spcAft>
          <a:spcPct val="0"/>
        </a:spcAft>
        <a:buClr>
          <a:srgbClr val="D3002D"/>
        </a:buClr>
        <a:buSzPct val="100000"/>
        <a:buFont typeface="Arial" charset="0"/>
        <a:buChar char="-"/>
        <a:defRPr sz="2400">
          <a:solidFill>
            <a:srgbClr val="FFFFFF"/>
          </a:solidFill>
          <a:latin typeface="+mn-lt"/>
          <a:ea typeface="+mn-ea"/>
          <a:cs typeface="+mn-cs"/>
          <a:sym typeface="Arial" charset="0"/>
        </a:defRPr>
      </a:lvl2pPr>
      <a:lvl3pPr marL="777774" indent="-227648" algn="l" rtl="0" eaLnBrk="1" fontAlgn="base" hangingPunct="1">
        <a:spcBef>
          <a:spcPts val="800"/>
        </a:spcBef>
        <a:spcAft>
          <a:spcPct val="0"/>
        </a:spcAft>
        <a:buClr>
          <a:srgbClr val="D3002D"/>
        </a:buClr>
        <a:buSzPct val="100000"/>
        <a:buFont typeface="Arial" charset="0"/>
        <a:buChar char="-"/>
        <a:defRPr sz="2400">
          <a:solidFill>
            <a:srgbClr val="FFFFFF"/>
          </a:solidFill>
          <a:latin typeface="+mn-lt"/>
          <a:ea typeface="+mn-ea"/>
          <a:cs typeface="+mn-cs"/>
          <a:sym typeface="Arial" charset="0"/>
        </a:defRPr>
      </a:lvl3pPr>
      <a:lvl4pPr marL="1005422" indent="-227648" algn="l" rtl="0" eaLnBrk="1" fontAlgn="base" hangingPunct="1">
        <a:spcBef>
          <a:spcPts val="650"/>
        </a:spcBef>
        <a:spcAft>
          <a:spcPct val="0"/>
        </a:spcAft>
        <a:buClr>
          <a:srgbClr val="D3002D"/>
        </a:buClr>
        <a:buSzPct val="100000"/>
        <a:buFont typeface="Arial" charset="0"/>
        <a:buChar char="-"/>
        <a:defRPr sz="2400">
          <a:solidFill>
            <a:srgbClr val="FFFFFF"/>
          </a:solidFill>
          <a:latin typeface="+mn-lt"/>
          <a:ea typeface="+mn-ea"/>
          <a:cs typeface="+mn-cs"/>
          <a:sym typeface="Arial" charset="0"/>
        </a:defRPr>
      </a:lvl4pPr>
      <a:lvl5pPr marL="1233065" indent="-227648" algn="l" rtl="0" eaLnBrk="1" fontAlgn="base" hangingPunct="1">
        <a:spcBef>
          <a:spcPts val="650"/>
        </a:spcBef>
        <a:spcAft>
          <a:spcPct val="0"/>
        </a:spcAft>
        <a:buClr>
          <a:srgbClr val="D3002D"/>
        </a:buClr>
        <a:buSzPct val="100000"/>
        <a:buFont typeface="Arial" charset="0"/>
        <a:buChar char="-"/>
        <a:defRPr sz="2400">
          <a:solidFill>
            <a:srgbClr val="FFFFFF"/>
          </a:solidFill>
          <a:latin typeface="+mn-lt"/>
          <a:ea typeface="+mn-ea"/>
          <a:cs typeface="+mn-cs"/>
          <a:sym typeface="Arial" charset="0"/>
        </a:defRPr>
      </a:lvl5pPr>
      <a:lvl6pPr marL="1460697" indent="-227648" algn="l" rtl="0" eaLnBrk="1" fontAlgn="base" hangingPunct="1">
        <a:spcBef>
          <a:spcPts val="650"/>
        </a:spcBef>
        <a:spcAft>
          <a:spcPct val="0"/>
        </a:spcAft>
        <a:buClr>
          <a:srgbClr val="D3002D"/>
        </a:buClr>
        <a:buSzPct val="100000"/>
        <a:buFont typeface="Arial" charset="0"/>
        <a:buChar char="-"/>
        <a:defRPr sz="2400">
          <a:solidFill>
            <a:srgbClr val="FFFFFF"/>
          </a:solidFill>
          <a:latin typeface="+mn-lt"/>
          <a:ea typeface="+mn-ea"/>
          <a:cs typeface="+mn-cs"/>
          <a:sym typeface="Arial" charset="0"/>
        </a:defRPr>
      </a:lvl6pPr>
      <a:lvl7pPr marL="1688343" indent="-227648" algn="l" rtl="0" eaLnBrk="1" fontAlgn="base" hangingPunct="1">
        <a:spcBef>
          <a:spcPts val="650"/>
        </a:spcBef>
        <a:spcAft>
          <a:spcPct val="0"/>
        </a:spcAft>
        <a:buClr>
          <a:srgbClr val="D3002D"/>
        </a:buClr>
        <a:buSzPct val="100000"/>
        <a:buFont typeface="Arial" charset="0"/>
        <a:buChar char="-"/>
        <a:defRPr sz="2400">
          <a:solidFill>
            <a:srgbClr val="FFFFFF"/>
          </a:solidFill>
          <a:latin typeface="+mn-lt"/>
          <a:ea typeface="+mn-ea"/>
          <a:cs typeface="+mn-cs"/>
          <a:sym typeface="Arial" charset="0"/>
        </a:defRPr>
      </a:lvl7pPr>
      <a:lvl8pPr marL="1915984" indent="-227648" algn="l" rtl="0" eaLnBrk="1" fontAlgn="base" hangingPunct="1">
        <a:spcBef>
          <a:spcPts val="650"/>
        </a:spcBef>
        <a:spcAft>
          <a:spcPct val="0"/>
        </a:spcAft>
        <a:buClr>
          <a:srgbClr val="D3002D"/>
        </a:buClr>
        <a:buSzPct val="100000"/>
        <a:buFont typeface="Arial" charset="0"/>
        <a:buChar char="-"/>
        <a:defRPr sz="2400">
          <a:solidFill>
            <a:srgbClr val="FFFFFF"/>
          </a:solidFill>
          <a:latin typeface="+mn-lt"/>
          <a:ea typeface="+mn-ea"/>
          <a:cs typeface="+mn-cs"/>
          <a:sym typeface="Arial" charset="0"/>
        </a:defRPr>
      </a:lvl8pPr>
      <a:lvl9pPr marL="2143625" indent="-227648" algn="l" rtl="0" eaLnBrk="1" fontAlgn="base" hangingPunct="1">
        <a:spcBef>
          <a:spcPts val="650"/>
        </a:spcBef>
        <a:spcAft>
          <a:spcPct val="0"/>
        </a:spcAft>
        <a:buClr>
          <a:srgbClr val="D3002D"/>
        </a:buClr>
        <a:buSzPct val="100000"/>
        <a:buFont typeface="Arial" charset="0"/>
        <a:buChar char="-"/>
        <a:defRPr sz="2400">
          <a:solidFill>
            <a:srgbClr val="FFFFFF"/>
          </a:solidFill>
          <a:latin typeface="+mn-lt"/>
          <a:ea typeface="+mn-ea"/>
          <a:cs typeface="+mn-cs"/>
          <a:sym typeface="Arial" charset="0"/>
        </a:defRPr>
      </a:lvl9pPr>
    </p:bodyStyle>
    <p:otherStyle>
      <a:defPPr>
        <a:defRPr lang="en-US"/>
      </a:defPPr>
      <a:lvl1pPr marL="0" algn="l" defTabSz="227648" rtl="0" eaLnBrk="1" latinLnBrk="0" hangingPunct="1">
        <a:defRPr sz="900" kern="1200">
          <a:solidFill>
            <a:schemeClr val="tx1"/>
          </a:solidFill>
          <a:latin typeface="+mn-lt"/>
          <a:ea typeface="+mn-ea"/>
          <a:cs typeface="+mn-cs"/>
        </a:defRPr>
      </a:lvl1pPr>
      <a:lvl2pPr marL="227648" algn="l" defTabSz="227648" rtl="0" eaLnBrk="1" latinLnBrk="0" hangingPunct="1">
        <a:defRPr sz="900" kern="1200">
          <a:solidFill>
            <a:schemeClr val="tx1"/>
          </a:solidFill>
          <a:latin typeface="+mn-lt"/>
          <a:ea typeface="+mn-ea"/>
          <a:cs typeface="+mn-cs"/>
        </a:defRPr>
      </a:lvl2pPr>
      <a:lvl3pPr marL="455296" algn="l" defTabSz="227648" rtl="0" eaLnBrk="1" latinLnBrk="0" hangingPunct="1">
        <a:defRPr sz="900" kern="1200">
          <a:solidFill>
            <a:schemeClr val="tx1"/>
          </a:solidFill>
          <a:latin typeface="+mn-lt"/>
          <a:ea typeface="+mn-ea"/>
          <a:cs typeface="+mn-cs"/>
        </a:defRPr>
      </a:lvl3pPr>
      <a:lvl4pPr marL="682916" algn="l" defTabSz="227648" rtl="0" eaLnBrk="1" latinLnBrk="0" hangingPunct="1">
        <a:defRPr sz="900" kern="1200">
          <a:solidFill>
            <a:schemeClr val="tx1"/>
          </a:solidFill>
          <a:latin typeface="+mn-lt"/>
          <a:ea typeface="+mn-ea"/>
          <a:cs typeface="+mn-cs"/>
        </a:defRPr>
      </a:lvl4pPr>
      <a:lvl5pPr marL="910564" algn="l" defTabSz="227648" rtl="0" eaLnBrk="1" latinLnBrk="0" hangingPunct="1">
        <a:defRPr sz="900" kern="1200">
          <a:solidFill>
            <a:schemeClr val="tx1"/>
          </a:solidFill>
          <a:latin typeface="+mn-lt"/>
          <a:ea typeface="+mn-ea"/>
          <a:cs typeface="+mn-cs"/>
        </a:defRPr>
      </a:lvl5pPr>
      <a:lvl6pPr marL="1138208" algn="l" defTabSz="227648" rtl="0" eaLnBrk="1" latinLnBrk="0" hangingPunct="1">
        <a:defRPr sz="900" kern="1200">
          <a:solidFill>
            <a:schemeClr val="tx1"/>
          </a:solidFill>
          <a:latin typeface="+mn-lt"/>
          <a:ea typeface="+mn-ea"/>
          <a:cs typeface="+mn-cs"/>
        </a:defRPr>
      </a:lvl6pPr>
      <a:lvl7pPr marL="1365851" algn="l" defTabSz="227648" rtl="0" eaLnBrk="1" latinLnBrk="0" hangingPunct="1">
        <a:defRPr sz="900" kern="1200">
          <a:solidFill>
            <a:schemeClr val="tx1"/>
          </a:solidFill>
          <a:latin typeface="+mn-lt"/>
          <a:ea typeface="+mn-ea"/>
          <a:cs typeface="+mn-cs"/>
        </a:defRPr>
      </a:lvl7pPr>
      <a:lvl8pPr marL="1593495" algn="l" defTabSz="227648" rtl="0" eaLnBrk="1" latinLnBrk="0" hangingPunct="1">
        <a:defRPr sz="900" kern="1200">
          <a:solidFill>
            <a:schemeClr val="tx1"/>
          </a:solidFill>
          <a:latin typeface="+mn-lt"/>
          <a:ea typeface="+mn-ea"/>
          <a:cs typeface="+mn-cs"/>
        </a:defRPr>
      </a:lvl8pPr>
      <a:lvl9pPr marL="1821132" algn="l" defTabSz="227648" rtl="0" eaLnBrk="1" latinLnBrk="0" hangingPunct="1">
        <a:defRPr sz="9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bwMode="auto">
          <a:xfrm>
            <a:off x="3892550" y="0"/>
            <a:ext cx="7645400" cy="3600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18966" tIns="18966" rIns="18966" bIns="18966" numCol="1" anchor="b" anchorCtr="0" compatLnSpc="1">
            <a:prstTxWarp prst="textNoShape">
              <a:avLst/>
            </a:prstTxWarp>
          </a:bodyPr>
          <a:lstStyle/>
          <a:p>
            <a:pPr lvl="0"/>
            <a:r>
              <a:rPr lang="en-US" smtClean="0">
                <a:sym typeface="Arial" charset="0"/>
              </a:rPr>
              <a:t>Click to edit Master title style</a:t>
            </a:r>
            <a:endParaRPr lang="en-US">
              <a:sym typeface="Arial" charset="0"/>
            </a:endParaRPr>
          </a:p>
        </p:txBody>
      </p:sp>
      <p:sp>
        <p:nvSpPr>
          <p:cNvPr id="3074" name="Rectangle 2"/>
          <p:cNvSpPr>
            <a:spLocks noGrp="1" noChangeArrowheads="1"/>
          </p:cNvSpPr>
          <p:nvPr>
            <p:ph type="body" idx="1"/>
          </p:nvPr>
        </p:nvSpPr>
        <p:spPr bwMode="auto">
          <a:xfrm>
            <a:off x="3892550" y="3886200"/>
            <a:ext cx="7645400" cy="297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bodyPr>
          <a:lstStyle/>
          <a:p>
            <a:pPr lvl="0"/>
            <a:r>
              <a:rPr lang="en-US" smtClean="0">
                <a:sym typeface="Arial" charset="0"/>
              </a:rPr>
              <a:t>Click to edit Master text styles</a:t>
            </a:r>
          </a:p>
          <a:p>
            <a:pPr lvl="1"/>
            <a:r>
              <a:rPr lang="en-US" smtClean="0">
                <a:sym typeface="Arial" charset="0"/>
              </a:rPr>
              <a:t>Second level</a:t>
            </a:r>
          </a:p>
          <a:p>
            <a:pPr lvl="2"/>
            <a:r>
              <a:rPr lang="en-US" smtClean="0">
                <a:sym typeface="Arial" charset="0"/>
              </a:rPr>
              <a:t>Third level</a:t>
            </a:r>
          </a:p>
          <a:p>
            <a:pPr lvl="3"/>
            <a:r>
              <a:rPr lang="en-US" smtClean="0">
                <a:sym typeface="Arial" charset="0"/>
              </a:rPr>
              <a:t>Fourth level</a:t>
            </a:r>
          </a:p>
          <a:p>
            <a:pPr lvl="4"/>
            <a:r>
              <a:rPr lang="en-US" smtClean="0">
                <a:sym typeface="Arial" charset="0"/>
              </a:rPr>
              <a:t>Fifth level</a:t>
            </a:r>
            <a:endParaRPr lang="en-US">
              <a:sym typeface="Arial" charset="0"/>
            </a:endParaRPr>
          </a:p>
        </p:txBody>
      </p:sp>
    </p:spTree>
  </p:cSld>
  <p:clrMap bg1="lt1" tx1="dk1" bg2="lt2" tx2="dk2" accent1="accent1" accent2="accent2" accent3="accent3" accent4="accent4" accent5="accent5" accent6="accent6" hlink="hlink" folHlink="folHlink"/>
  <p:sldLayoutIdLst>
    <p:sldLayoutId id="2147483681" r:id="rId1"/>
  </p:sldLayoutIdLst>
  <p:transition xmlns:p14="http://schemas.microsoft.com/office/powerpoint/2010/main" advClick="0"/>
  <p:hf hdr="0" ftr="0" dt="0"/>
  <p:txStyles>
    <p:titleStyle>
      <a:lvl1pPr algn="ctr" rtl="0" eaLnBrk="1" fontAlgn="base" hangingPunct="1">
        <a:lnSpc>
          <a:spcPct val="90000"/>
        </a:lnSpc>
        <a:spcBef>
          <a:spcPct val="0"/>
        </a:spcBef>
        <a:spcAft>
          <a:spcPct val="0"/>
        </a:spcAft>
        <a:defRPr sz="5300" b="1">
          <a:solidFill>
            <a:schemeClr val="tx1"/>
          </a:solidFill>
          <a:latin typeface="+mj-lt"/>
          <a:ea typeface="+mj-ea"/>
          <a:cs typeface="+mj-cs"/>
          <a:sym typeface="Arial" charset="0"/>
        </a:defRPr>
      </a:lvl1pPr>
      <a:lvl2pPr algn="ctr" rtl="0" eaLnBrk="1" fontAlgn="base" hangingPunct="1">
        <a:lnSpc>
          <a:spcPct val="90000"/>
        </a:lnSpc>
        <a:spcBef>
          <a:spcPct val="0"/>
        </a:spcBef>
        <a:spcAft>
          <a:spcPct val="0"/>
        </a:spcAft>
        <a:defRPr sz="5300" b="1">
          <a:solidFill>
            <a:schemeClr val="tx1"/>
          </a:solidFill>
          <a:latin typeface="Arial" charset="0"/>
          <a:ea typeface="ヒラギノ角ゴ ProN W6" charset="0"/>
          <a:cs typeface="ヒラギノ角ゴ ProN W6" charset="0"/>
          <a:sym typeface="Arial" charset="0"/>
        </a:defRPr>
      </a:lvl2pPr>
      <a:lvl3pPr algn="ctr" rtl="0" eaLnBrk="1" fontAlgn="base" hangingPunct="1">
        <a:lnSpc>
          <a:spcPct val="90000"/>
        </a:lnSpc>
        <a:spcBef>
          <a:spcPct val="0"/>
        </a:spcBef>
        <a:spcAft>
          <a:spcPct val="0"/>
        </a:spcAft>
        <a:defRPr sz="5300" b="1">
          <a:solidFill>
            <a:schemeClr val="tx1"/>
          </a:solidFill>
          <a:latin typeface="Arial" charset="0"/>
          <a:ea typeface="ヒラギノ角ゴ ProN W6" charset="0"/>
          <a:cs typeface="ヒラギノ角ゴ ProN W6" charset="0"/>
          <a:sym typeface="Arial" charset="0"/>
        </a:defRPr>
      </a:lvl3pPr>
      <a:lvl4pPr algn="ctr" rtl="0" eaLnBrk="1" fontAlgn="base" hangingPunct="1">
        <a:lnSpc>
          <a:spcPct val="90000"/>
        </a:lnSpc>
        <a:spcBef>
          <a:spcPct val="0"/>
        </a:spcBef>
        <a:spcAft>
          <a:spcPct val="0"/>
        </a:spcAft>
        <a:defRPr sz="5300" b="1">
          <a:solidFill>
            <a:schemeClr val="tx1"/>
          </a:solidFill>
          <a:latin typeface="Arial" charset="0"/>
          <a:ea typeface="ヒラギノ角ゴ ProN W6" charset="0"/>
          <a:cs typeface="ヒラギノ角ゴ ProN W6" charset="0"/>
          <a:sym typeface="Arial" charset="0"/>
        </a:defRPr>
      </a:lvl4pPr>
      <a:lvl5pPr algn="ctr" rtl="0" eaLnBrk="1" fontAlgn="base" hangingPunct="1">
        <a:lnSpc>
          <a:spcPct val="90000"/>
        </a:lnSpc>
        <a:spcBef>
          <a:spcPct val="0"/>
        </a:spcBef>
        <a:spcAft>
          <a:spcPct val="0"/>
        </a:spcAft>
        <a:defRPr sz="5300" b="1">
          <a:solidFill>
            <a:schemeClr val="tx1"/>
          </a:solidFill>
          <a:latin typeface="Arial" charset="0"/>
          <a:ea typeface="ヒラギノ角ゴ ProN W6" charset="0"/>
          <a:cs typeface="ヒラギノ角ゴ ProN W6" charset="0"/>
          <a:sym typeface="Arial" charset="0"/>
        </a:defRPr>
      </a:lvl5pPr>
      <a:lvl6pPr marL="227648" algn="ctr" rtl="0" eaLnBrk="1" fontAlgn="base" hangingPunct="1">
        <a:lnSpc>
          <a:spcPct val="90000"/>
        </a:lnSpc>
        <a:spcBef>
          <a:spcPct val="0"/>
        </a:spcBef>
        <a:spcAft>
          <a:spcPct val="0"/>
        </a:spcAft>
        <a:defRPr sz="5300" b="1">
          <a:solidFill>
            <a:schemeClr val="tx1"/>
          </a:solidFill>
          <a:latin typeface="Arial" charset="0"/>
          <a:ea typeface="ヒラギノ角ゴ ProN W6" charset="0"/>
          <a:cs typeface="ヒラギノ角ゴ ProN W6" charset="0"/>
          <a:sym typeface="Arial" charset="0"/>
        </a:defRPr>
      </a:lvl6pPr>
      <a:lvl7pPr marL="455296" algn="ctr" rtl="0" eaLnBrk="1" fontAlgn="base" hangingPunct="1">
        <a:lnSpc>
          <a:spcPct val="90000"/>
        </a:lnSpc>
        <a:spcBef>
          <a:spcPct val="0"/>
        </a:spcBef>
        <a:spcAft>
          <a:spcPct val="0"/>
        </a:spcAft>
        <a:defRPr sz="5300" b="1">
          <a:solidFill>
            <a:schemeClr val="tx1"/>
          </a:solidFill>
          <a:latin typeface="Arial" charset="0"/>
          <a:ea typeface="ヒラギノ角ゴ ProN W6" charset="0"/>
          <a:cs typeface="ヒラギノ角ゴ ProN W6" charset="0"/>
          <a:sym typeface="Arial" charset="0"/>
        </a:defRPr>
      </a:lvl7pPr>
      <a:lvl8pPr marL="682916" algn="ctr" rtl="0" eaLnBrk="1" fontAlgn="base" hangingPunct="1">
        <a:lnSpc>
          <a:spcPct val="90000"/>
        </a:lnSpc>
        <a:spcBef>
          <a:spcPct val="0"/>
        </a:spcBef>
        <a:spcAft>
          <a:spcPct val="0"/>
        </a:spcAft>
        <a:defRPr sz="5300" b="1">
          <a:solidFill>
            <a:schemeClr val="tx1"/>
          </a:solidFill>
          <a:latin typeface="Arial" charset="0"/>
          <a:ea typeface="ヒラギノ角ゴ ProN W6" charset="0"/>
          <a:cs typeface="ヒラギノ角ゴ ProN W6" charset="0"/>
          <a:sym typeface="Arial" charset="0"/>
        </a:defRPr>
      </a:lvl8pPr>
      <a:lvl9pPr marL="910564" algn="ctr" rtl="0" eaLnBrk="1" fontAlgn="base" hangingPunct="1">
        <a:lnSpc>
          <a:spcPct val="90000"/>
        </a:lnSpc>
        <a:spcBef>
          <a:spcPct val="0"/>
        </a:spcBef>
        <a:spcAft>
          <a:spcPct val="0"/>
        </a:spcAft>
        <a:defRPr sz="5300" b="1">
          <a:solidFill>
            <a:schemeClr val="tx1"/>
          </a:solidFill>
          <a:latin typeface="Arial" charset="0"/>
          <a:ea typeface="ヒラギノ角ゴ ProN W6" charset="0"/>
          <a:cs typeface="ヒラギノ角ゴ ProN W6" charset="0"/>
          <a:sym typeface="Arial" charset="0"/>
        </a:defRPr>
      </a:lvl9pPr>
    </p:titleStyle>
    <p:bodyStyle>
      <a:lvl1pPr marL="170722" indent="-170722" algn="ctr" rtl="0" eaLnBrk="1" fontAlgn="base" hangingPunct="1">
        <a:spcBef>
          <a:spcPct val="0"/>
        </a:spcBef>
        <a:spcAft>
          <a:spcPct val="0"/>
        </a:spcAft>
        <a:defRPr sz="3700">
          <a:solidFill>
            <a:schemeClr val="tx1"/>
          </a:solidFill>
          <a:latin typeface="+mn-lt"/>
          <a:ea typeface="+mn-ea"/>
          <a:cs typeface="+mn-cs"/>
          <a:sym typeface="Arial" charset="0"/>
        </a:defRPr>
      </a:lvl1pPr>
      <a:lvl2pPr marL="369908" indent="-142269" algn="ctr" rtl="0" eaLnBrk="1" fontAlgn="base" hangingPunct="1">
        <a:spcBef>
          <a:spcPct val="0"/>
        </a:spcBef>
        <a:spcAft>
          <a:spcPct val="0"/>
        </a:spcAft>
        <a:defRPr sz="3700">
          <a:solidFill>
            <a:schemeClr val="tx1"/>
          </a:solidFill>
          <a:latin typeface="+mn-lt"/>
          <a:ea typeface="+mn-ea"/>
          <a:cs typeface="+mn-cs"/>
          <a:sym typeface="Arial" charset="0"/>
        </a:defRPr>
      </a:lvl2pPr>
      <a:lvl3pPr marL="569102" indent="-113824" algn="ctr" rtl="0" eaLnBrk="1" fontAlgn="base" hangingPunct="1">
        <a:spcBef>
          <a:spcPct val="0"/>
        </a:spcBef>
        <a:spcAft>
          <a:spcPct val="0"/>
        </a:spcAft>
        <a:defRPr sz="3200">
          <a:solidFill>
            <a:schemeClr val="tx1"/>
          </a:solidFill>
          <a:latin typeface="+mn-lt"/>
          <a:ea typeface="+mn-ea"/>
          <a:cs typeface="+mn-cs"/>
          <a:sym typeface="Arial" charset="0"/>
        </a:defRPr>
      </a:lvl3pPr>
      <a:lvl4pPr marL="796746" indent="-113824" algn="ctr" rtl="0" eaLnBrk="1" fontAlgn="base" hangingPunct="1">
        <a:spcBef>
          <a:spcPct val="0"/>
        </a:spcBef>
        <a:spcAft>
          <a:spcPct val="0"/>
        </a:spcAft>
        <a:defRPr sz="2600">
          <a:solidFill>
            <a:schemeClr val="tx1"/>
          </a:solidFill>
          <a:latin typeface="+mn-lt"/>
          <a:ea typeface="+mn-ea"/>
          <a:cs typeface="+mn-cs"/>
          <a:sym typeface="Arial" charset="0"/>
        </a:defRPr>
      </a:lvl4pPr>
      <a:lvl5pPr marL="1024388" indent="-113824" algn="ctr" rtl="0" eaLnBrk="1" fontAlgn="base" hangingPunct="1">
        <a:spcBef>
          <a:spcPct val="0"/>
        </a:spcBef>
        <a:spcAft>
          <a:spcPct val="0"/>
        </a:spcAft>
        <a:defRPr sz="2600">
          <a:solidFill>
            <a:schemeClr val="tx1"/>
          </a:solidFill>
          <a:latin typeface="+mn-lt"/>
          <a:ea typeface="+mn-ea"/>
          <a:cs typeface="+mn-cs"/>
          <a:sym typeface="Arial" charset="0"/>
        </a:defRPr>
      </a:lvl5pPr>
      <a:lvl6pPr marL="227648" algn="ctr" rtl="0" eaLnBrk="1" fontAlgn="base" hangingPunct="1">
        <a:spcBef>
          <a:spcPct val="0"/>
        </a:spcBef>
        <a:spcAft>
          <a:spcPct val="0"/>
        </a:spcAft>
        <a:defRPr sz="2600">
          <a:solidFill>
            <a:schemeClr val="tx1"/>
          </a:solidFill>
          <a:latin typeface="+mn-lt"/>
          <a:ea typeface="+mn-ea"/>
          <a:cs typeface="+mn-cs"/>
          <a:sym typeface="Arial" charset="0"/>
        </a:defRPr>
      </a:lvl6pPr>
      <a:lvl7pPr marL="455296" algn="ctr" rtl="0" eaLnBrk="1" fontAlgn="base" hangingPunct="1">
        <a:spcBef>
          <a:spcPct val="0"/>
        </a:spcBef>
        <a:spcAft>
          <a:spcPct val="0"/>
        </a:spcAft>
        <a:defRPr sz="2600">
          <a:solidFill>
            <a:schemeClr val="tx1"/>
          </a:solidFill>
          <a:latin typeface="+mn-lt"/>
          <a:ea typeface="+mn-ea"/>
          <a:cs typeface="+mn-cs"/>
          <a:sym typeface="Arial" charset="0"/>
        </a:defRPr>
      </a:lvl7pPr>
      <a:lvl8pPr marL="682916" algn="ctr" rtl="0" eaLnBrk="1" fontAlgn="base" hangingPunct="1">
        <a:spcBef>
          <a:spcPct val="0"/>
        </a:spcBef>
        <a:spcAft>
          <a:spcPct val="0"/>
        </a:spcAft>
        <a:defRPr sz="2600">
          <a:solidFill>
            <a:schemeClr val="tx1"/>
          </a:solidFill>
          <a:latin typeface="+mn-lt"/>
          <a:ea typeface="+mn-ea"/>
          <a:cs typeface="+mn-cs"/>
          <a:sym typeface="Arial" charset="0"/>
        </a:defRPr>
      </a:lvl8pPr>
      <a:lvl9pPr marL="910564" algn="ctr" rtl="0" eaLnBrk="1" fontAlgn="base" hangingPunct="1">
        <a:spcBef>
          <a:spcPct val="0"/>
        </a:spcBef>
        <a:spcAft>
          <a:spcPct val="0"/>
        </a:spcAft>
        <a:defRPr sz="2600">
          <a:solidFill>
            <a:schemeClr val="tx1"/>
          </a:solidFill>
          <a:latin typeface="+mn-lt"/>
          <a:ea typeface="+mn-ea"/>
          <a:cs typeface="+mn-cs"/>
          <a:sym typeface="Arial" charset="0"/>
        </a:defRPr>
      </a:lvl9pPr>
    </p:bodyStyle>
    <p:otherStyle>
      <a:defPPr>
        <a:defRPr lang="en-US"/>
      </a:defPPr>
      <a:lvl1pPr marL="0" algn="l" defTabSz="227648" rtl="0" eaLnBrk="1" latinLnBrk="0" hangingPunct="1">
        <a:defRPr sz="900" kern="1200">
          <a:solidFill>
            <a:schemeClr val="tx1"/>
          </a:solidFill>
          <a:latin typeface="+mn-lt"/>
          <a:ea typeface="+mn-ea"/>
          <a:cs typeface="+mn-cs"/>
        </a:defRPr>
      </a:lvl1pPr>
      <a:lvl2pPr marL="227648" algn="l" defTabSz="227648" rtl="0" eaLnBrk="1" latinLnBrk="0" hangingPunct="1">
        <a:defRPr sz="900" kern="1200">
          <a:solidFill>
            <a:schemeClr val="tx1"/>
          </a:solidFill>
          <a:latin typeface="+mn-lt"/>
          <a:ea typeface="+mn-ea"/>
          <a:cs typeface="+mn-cs"/>
        </a:defRPr>
      </a:lvl2pPr>
      <a:lvl3pPr marL="455296" algn="l" defTabSz="227648" rtl="0" eaLnBrk="1" latinLnBrk="0" hangingPunct="1">
        <a:defRPr sz="900" kern="1200">
          <a:solidFill>
            <a:schemeClr val="tx1"/>
          </a:solidFill>
          <a:latin typeface="+mn-lt"/>
          <a:ea typeface="+mn-ea"/>
          <a:cs typeface="+mn-cs"/>
        </a:defRPr>
      </a:lvl3pPr>
      <a:lvl4pPr marL="682916" algn="l" defTabSz="227648" rtl="0" eaLnBrk="1" latinLnBrk="0" hangingPunct="1">
        <a:defRPr sz="900" kern="1200">
          <a:solidFill>
            <a:schemeClr val="tx1"/>
          </a:solidFill>
          <a:latin typeface="+mn-lt"/>
          <a:ea typeface="+mn-ea"/>
          <a:cs typeface="+mn-cs"/>
        </a:defRPr>
      </a:lvl4pPr>
      <a:lvl5pPr marL="910564" algn="l" defTabSz="227648" rtl="0" eaLnBrk="1" latinLnBrk="0" hangingPunct="1">
        <a:defRPr sz="900" kern="1200">
          <a:solidFill>
            <a:schemeClr val="tx1"/>
          </a:solidFill>
          <a:latin typeface="+mn-lt"/>
          <a:ea typeface="+mn-ea"/>
          <a:cs typeface="+mn-cs"/>
        </a:defRPr>
      </a:lvl5pPr>
      <a:lvl6pPr marL="1138208" algn="l" defTabSz="227648" rtl="0" eaLnBrk="1" latinLnBrk="0" hangingPunct="1">
        <a:defRPr sz="900" kern="1200">
          <a:solidFill>
            <a:schemeClr val="tx1"/>
          </a:solidFill>
          <a:latin typeface="+mn-lt"/>
          <a:ea typeface="+mn-ea"/>
          <a:cs typeface="+mn-cs"/>
        </a:defRPr>
      </a:lvl6pPr>
      <a:lvl7pPr marL="1365851" algn="l" defTabSz="227648" rtl="0" eaLnBrk="1" latinLnBrk="0" hangingPunct="1">
        <a:defRPr sz="900" kern="1200">
          <a:solidFill>
            <a:schemeClr val="tx1"/>
          </a:solidFill>
          <a:latin typeface="+mn-lt"/>
          <a:ea typeface="+mn-ea"/>
          <a:cs typeface="+mn-cs"/>
        </a:defRPr>
      </a:lvl7pPr>
      <a:lvl8pPr marL="1593495" algn="l" defTabSz="227648" rtl="0" eaLnBrk="1" latinLnBrk="0" hangingPunct="1">
        <a:defRPr sz="900" kern="1200">
          <a:solidFill>
            <a:schemeClr val="tx1"/>
          </a:solidFill>
          <a:latin typeface="+mn-lt"/>
          <a:ea typeface="+mn-ea"/>
          <a:cs typeface="+mn-cs"/>
        </a:defRPr>
      </a:lvl8pPr>
      <a:lvl9pPr marL="1821132" algn="l" defTabSz="227648" rtl="0" eaLnBrk="1" latinLnBrk="0" hangingPunct="1">
        <a:defRPr sz="9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bwMode="auto">
          <a:xfrm>
            <a:off x="308801" y="120682"/>
            <a:ext cx="11567319" cy="10263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18966" tIns="18966" rIns="18966" bIns="18966" numCol="1" anchor="ctr" anchorCtr="0" compatLnSpc="1">
            <a:prstTxWarp prst="textNoShape">
              <a:avLst/>
            </a:prstTxWarp>
          </a:bodyPr>
          <a:lstStyle/>
          <a:p>
            <a:pPr lvl="0"/>
            <a:r>
              <a:rPr lang="en-US" smtClean="0">
                <a:sym typeface="Arial" charset="0"/>
              </a:rPr>
              <a:t>Click to edit Master title style</a:t>
            </a:r>
            <a:endParaRPr lang="en-US">
              <a:sym typeface="Arial" charset="0"/>
            </a:endParaRPr>
          </a:p>
        </p:txBody>
      </p:sp>
      <p:sp>
        <p:nvSpPr>
          <p:cNvPr id="4098" name="Rectangle 2"/>
          <p:cNvSpPr>
            <a:spLocks noGrp="1" noChangeArrowheads="1"/>
          </p:cNvSpPr>
          <p:nvPr>
            <p:ph type="body" idx="1"/>
          </p:nvPr>
        </p:nvSpPr>
        <p:spPr bwMode="auto">
          <a:xfrm>
            <a:off x="308801" y="1144587"/>
            <a:ext cx="11567319" cy="5713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18966" tIns="18966" rIns="18966" bIns="18966" numCol="1" anchor="t" anchorCtr="0" compatLnSpc="1">
            <a:prstTxWarp prst="textNoShape">
              <a:avLst/>
            </a:prstTxWarp>
          </a:bodyPr>
          <a:lstStyle/>
          <a:p>
            <a:pPr lvl="0"/>
            <a:r>
              <a:rPr lang="en-US" smtClean="0">
                <a:sym typeface="Arial" charset="0"/>
              </a:rPr>
              <a:t>Click to edit Master text styles</a:t>
            </a:r>
          </a:p>
          <a:p>
            <a:pPr lvl="1"/>
            <a:r>
              <a:rPr lang="en-US" smtClean="0">
                <a:sym typeface="Arial" charset="0"/>
              </a:rPr>
              <a:t>Second level</a:t>
            </a:r>
          </a:p>
          <a:p>
            <a:pPr lvl="2"/>
            <a:r>
              <a:rPr lang="en-US" smtClean="0">
                <a:sym typeface="Arial" charset="0"/>
              </a:rPr>
              <a:t>Third level</a:t>
            </a:r>
          </a:p>
          <a:p>
            <a:pPr lvl="3"/>
            <a:r>
              <a:rPr lang="en-US" smtClean="0">
                <a:sym typeface="Arial" charset="0"/>
              </a:rPr>
              <a:t>Fourth level</a:t>
            </a:r>
          </a:p>
          <a:p>
            <a:pPr lvl="4"/>
            <a:r>
              <a:rPr lang="en-US" smtClean="0">
                <a:sym typeface="Arial" charset="0"/>
              </a:rPr>
              <a:t>Fifth level</a:t>
            </a:r>
            <a:endParaRPr lang="en-US">
              <a:sym typeface="Arial" charset="0"/>
            </a:endParaRPr>
          </a:p>
        </p:txBody>
      </p:sp>
    </p:spTree>
  </p:cSld>
  <p:clrMap bg1="lt1" tx1="dk1" bg2="lt2" tx2="dk2" accent1="accent1" accent2="accent2" accent3="accent3" accent4="accent4" accent5="accent5" accent6="accent6" hlink="hlink" folHlink="folHlink"/>
  <p:sldLayoutIdLst>
    <p:sldLayoutId id="2147483683" r:id="rId1"/>
  </p:sldLayoutIdLst>
  <p:transition xmlns:p14="http://schemas.microsoft.com/office/powerpoint/2010/main" advClick="0"/>
  <p:hf hdr="0" ftr="0" dt="0"/>
  <p:txStyles>
    <p:titleStyle>
      <a:lvl1pPr algn="ctr" rtl="0" eaLnBrk="1" fontAlgn="base" hangingPunct="1">
        <a:spcBef>
          <a:spcPct val="0"/>
        </a:spcBef>
        <a:spcAft>
          <a:spcPct val="0"/>
        </a:spcAft>
        <a:defRPr sz="4800" b="1">
          <a:solidFill>
            <a:schemeClr val="tx1"/>
          </a:solidFill>
          <a:latin typeface="+mj-lt"/>
          <a:ea typeface="+mj-ea"/>
          <a:cs typeface="+mj-cs"/>
          <a:sym typeface="Arial" charset="0"/>
        </a:defRPr>
      </a:lvl1pPr>
      <a:lvl2pPr algn="ctr" rtl="0" eaLnBrk="1" fontAlgn="base" hangingPunct="1">
        <a:spcBef>
          <a:spcPct val="0"/>
        </a:spcBef>
        <a:spcAft>
          <a:spcPct val="0"/>
        </a:spcAft>
        <a:defRPr sz="4800" b="1">
          <a:solidFill>
            <a:schemeClr val="tx1"/>
          </a:solidFill>
          <a:latin typeface="Arial" charset="0"/>
          <a:ea typeface="ヒラギノ角ゴ ProN W6" charset="0"/>
          <a:cs typeface="ヒラギノ角ゴ ProN W6" charset="0"/>
          <a:sym typeface="Arial" charset="0"/>
        </a:defRPr>
      </a:lvl2pPr>
      <a:lvl3pPr algn="ctr" rtl="0" eaLnBrk="1" fontAlgn="base" hangingPunct="1">
        <a:spcBef>
          <a:spcPct val="0"/>
        </a:spcBef>
        <a:spcAft>
          <a:spcPct val="0"/>
        </a:spcAft>
        <a:defRPr sz="4800" b="1">
          <a:solidFill>
            <a:schemeClr val="tx1"/>
          </a:solidFill>
          <a:latin typeface="Arial" charset="0"/>
          <a:ea typeface="ヒラギノ角ゴ ProN W6" charset="0"/>
          <a:cs typeface="ヒラギノ角ゴ ProN W6" charset="0"/>
          <a:sym typeface="Arial" charset="0"/>
        </a:defRPr>
      </a:lvl3pPr>
      <a:lvl4pPr algn="ctr" rtl="0" eaLnBrk="1" fontAlgn="base" hangingPunct="1">
        <a:spcBef>
          <a:spcPct val="0"/>
        </a:spcBef>
        <a:spcAft>
          <a:spcPct val="0"/>
        </a:spcAft>
        <a:defRPr sz="4800" b="1">
          <a:solidFill>
            <a:schemeClr val="tx1"/>
          </a:solidFill>
          <a:latin typeface="Arial" charset="0"/>
          <a:ea typeface="ヒラギノ角ゴ ProN W6" charset="0"/>
          <a:cs typeface="ヒラギノ角ゴ ProN W6" charset="0"/>
          <a:sym typeface="Arial" charset="0"/>
        </a:defRPr>
      </a:lvl4pPr>
      <a:lvl5pPr algn="ctr" rtl="0" eaLnBrk="1" fontAlgn="base" hangingPunct="1">
        <a:spcBef>
          <a:spcPct val="0"/>
        </a:spcBef>
        <a:spcAft>
          <a:spcPct val="0"/>
        </a:spcAft>
        <a:defRPr sz="4800" b="1">
          <a:solidFill>
            <a:schemeClr val="tx1"/>
          </a:solidFill>
          <a:latin typeface="Arial" charset="0"/>
          <a:ea typeface="ヒラギノ角ゴ ProN W6" charset="0"/>
          <a:cs typeface="ヒラギノ角ゴ ProN W6" charset="0"/>
          <a:sym typeface="Arial" charset="0"/>
        </a:defRPr>
      </a:lvl5pPr>
      <a:lvl6pPr marL="227648" algn="ctr" rtl="0" eaLnBrk="1" fontAlgn="base" hangingPunct="1">
        <a:spcBef>
          <a:spcPct val="0"/>
        </a:spcBef>
        <a:spcAft>
          <a:spcPct val="0"/>
        </a:spcAft>
        <a:defRPr sz="4800" b="1">
          <a:solidFill>
            <a:schemeClr val="tx1"/>
          </a:solidFill>
          <a:latin typeface="Arial" charset="0"/>
          <a:ea typeface="ヒラギノ角ゴ ProN W6" charset="0"/>
          <a:cs typeface="ヒラギノ角ゴ ProN W6" charset="0"/>
          <a:sym typeface="Arial" charset="0"/>
        </a:defRPr>
      </a:lvl6pPr>
      <a:lvl7pPr marL="455296" algn="ctr" rtl="0" eaLnBrk="1" fontAlgn="base" hangingPunct="1">
        <a:spcBef>
          <a:spcPct val="0"/>
        </a:spcBef>
        <a:spcAft>
          <a:spcPct val="0"/>
        </a:spcAft>
        <a:defRPr sz="4800" b="1">
          <a:solidFill>
            <a:schemeClr val="tx1"/>
          </a:solidFill>
          <a:latin typeface="Arial" charset="0"/>
          <a:ea typeface="ヒラギノ角ゴ ProN W6" charset="0"/>
          <a:cs typeface="ヒラギノ角ゴ ProN W6" charset="0"/>
          <a:sym typeface="Arial" charset="0"/>
        </a:defRPr>
      </a:lvl7pPr>
      <a:lvl8pPr marL="682916" algn="ctr" rtl="0" eaLnBrk="1" fontAlgn="base" hangingPunct="1">
        <a:spcBef>
          <a:spcPct val="0"/>
        </a:spcBef>
        <a:spcAft>
          <a:spcPct val="0"/>
        </a:spcAft>
        <a:defRPr sz="4800" b="1">
          <a:solidFill>
            <a:schemeClr val="tx1"/>
          </a:solidFill>
          <a:latin typeface="Arial" charset="0"/>
          <a:ea typeface="ヒラギノ角ゴ ProN W6" charset="0"/>
          <a:cs typeface="ヒラギノ角ゴ ProN W6" charset="0"/>
          <a:sym typeface="Arial" charset="0"/>
        </a:defRPr>
      </a:lvl8pPr>
      <a:lvl9pPr marL="910564" algn="ctr" rtl="0" eaLnBrk="1" fontAlgn="base" hangingPunct="1">
        <a:spcBef>
          <a:spcPct val="0"/>
        </a:spcBef>
        <a:spcAft>
          <a:spcPct val="0"/>
        </a:spcAft>
        <a:defRPr sz="4800" b="1">
          <a:solidFill>
            <a:schemeClr val="tx1"/>
          </a:solidFill>
          <a:latin typeface="Arial" charset="0"/>
          <a:ea typeface="ヒラギノ角ゴ ProN W6" charset="0"/>
          <a:cs typeface="ヒラギノ角ゴ ProN W6" charset="0"/>
          <a:sym typeface="Arial" charset="0"/>
        </a:defRPr>
      </a:lvl9pPr>
    </p:titleStyle>
    <p:bodyStyle>
      <a:lvl1pPr marL="227648" indent="-227648" algn="l" rtl="0" eaLnBrk="1" fontAlgn="base" hangingPunct="1">
        <a:spcBef>
          <a:spcPts val="1050"/>
        </a:spcBef>
        <a:spcAft>
          <a:spcPct val="0"/>
        </a:spcAft>
        <a:buClr>
          <a:srgbClr val="D3002D"/>
        </a:buClr>
        <a:buSzPct val="100000"/>
        <a:buFont typeface="Wingdings" charset="0"/>
        <a:buChar char="§"/>
        <a:defRPr sz="2400">
          <a:solidFill>
            <a:schemeClr val="tx1"/>
          </a:solidFill>
          <a:latin typeface="+mn-lt"/>
          <a:ea typeface="+mn-ea"/>
          <a:cs typeface="+mn-cs"/>
          <a:sym typeface="Arial" charset="0"/>
        </a:defRPr>
      </a:lvl1pPr>
      <a:lvl2pPr marL="436319" indent="-227648" algn="l" rtl="0" eaLnBrk="1" fontAlgn="base" hangingPunct="1">
        <a:spcBef>
          <a:spcPts val="950"/>
        </a:spcBef>
        <a:spcAft>
          <a:spcPct val="0"/>
        </a:spcAft>
        <a:buClr>
          <a:srgbClr val="D3002D"/>
        </a:buClr>
        <a:buSzPct val="100000"/>
        <a:buFont typeface="Arial" charset="0"/>
        <a:buChar char="-"/>
        <a:defRPr sz="2400">
          <a:solidFill>
            <a:schemeClr val="tx1"/>
          </a:solidFill>
          <a:latin typeface="+mn-lt"/>
          <a:ea typeface="+mn-ea"/>
          <a:cs typeface="+mn-cs"/>
          <a:sym typeface="Arial" charset="0"/>
        </a:defRPr>
      </a:lvl2pPr>
      <a:lvl3pPr marL="663950" indent="-227648" algn="l" rtl="0" eaLnBrk="1" fontAlgn="base" hangingPunct="1">
        <a:spcBef>
          <a:spcPts val="800"/>
        </a:spcBef>
        <a:spcAft>
          <a:spcPct val="0"/>
        </a:spcAft>
        <a:buClr>
          <a:srgbClr val="D3002D"/>
        </a:buClr>
        <a:buSzPct val="100000"/>
        <a:buFont typeface="Arial" charset="0"/>
        <a:buChar char="-"/>
        <a:defRPr sz="2400">
          <a:solidFill>
            <a:schemeClr val="tx1"/>
          </a:solidFill>
          <a:latin typeface="+mn-lt"/>
          <a:ea typeface="+mn-ea"/>
          <a:cs typeface="+mn-cs"/>
          <a:sym typeface="Arial" charset="0"/>
        </a:defRPr>
      </a:lvl3pPr>
      <a:lvl4pPr marL="891598" indent="-227648" algn="l" rtl="0" eaLnBrk="1" fontAlgn="base" hangingPunct="1">
        <a:spcBef>
          <a:spcPts val="650"/>
        </a:spcBef>
        <a:spcAft>
          <a:spcPct val="0"/>
        </a:spcAft>
        <a:buClr>
          <a:srgbClr val="D3002D"/>
        </a:buClr>
        <a:buSzPct val="100000"/>
        <a:buFont typeface="Arial" charset="0"/>
        <a:buChar char="-"/>
        <a:defRPr sz="2400">
          <a:solidFill>
            <a:schemeClr val="tx1"/>
          </a:solidFill>
          <a:latin typeface="+mn-lt"/>
          <a:ea typeface="+mn-ea"/>
          <a:cs typeface="+mn-cs"/>
          <a:sym typeface="Arial" charset="0"/>
        </a:defRPr>
      </a:lvl4pPr>
      <a:lvl5pPr marL="1119237" indent="-227648" algn="l" rtl="0" eaLnBrk="1" fontAlgn="base" hangingPunct="1">
        <a:spcBef>
          <a:spcPts val="650"/>
        </a:spcBef>
        <a:spcAft>
          <a:spcPct val="0"/>
        </a:spcAft>
        <a:buClr>
          <a:srgbClr val="D3002D"/>
        </a:buClr>
        <a:buSzPct val="100000"/>
        <a:buFont typeface="Arial" charset="0"/>
        <a:buChar char="-"/>
        <a:defRPr sz="2400">
          <a:solidFill>
            <a:schemeClr val="tx1"/>
          </a:solidFill>
          <a:latin typeface="+mn-lt"/>
          <a:ea typeface="+mn-ea"/>
          <a:cs typeface="+mn-cs"/>
          <a:sym typeface="Arial" charset="0"/>
        </a:defRPr>
      </a:lvl5pPr>
      <a:lvl6pPr marL="1346881" indent="-227648" algn="l" rtl="0" eaLnBrk="1" fontAlgn="base" hangingPunct="1">
        <a:spcBef>
          <a:spcPts val="650"/>
        </a:spcBef>
        <a:spcAft>
          <a:spcPct val="0"/>
        </a:spcAft>
        <a:buClr>
          <a:srgbClr val="D3002D"/>
        </a:buClr>
        <a:buSzPct val="100000"/>
        <a:buFont typeface="Arial" charset="0"/>
        <a:buChar char="-"/>
        <a:defRPr sz="2400">
          <a:solidFill>
            <a:schemeClr val="tx1"/>
          </a:solidFill>
          <a:latin typeface="+mn-lt"/>
          <a:ea typeface="+mn-ea"/>
          <a:cs typeface="+mn-cs"/>
          <a:sym typeface="Arial" charset="0"/>
        </a:defRPr>
      </a:lvl6pPr>
      <a:lvl7pPr marL="1574525" indent="-227648" algn="l" rtl="0" eaLnBrk="1" fontAlgn="base" hangingPunct="1">
        <a:spcBef>
          <a:spcPts val="650"/>
        </a:spcBef>
        <a:spcAft>
          <a:spcPct val="0"/>
        </a:spcAft>
        <a:buClr>
          <a:srgbClr val="D3002D"/>
        </a:buClr>
        <a:buSzPct val="100000"/>
        <a:buFont typeface="Arial" charset="0"/>
        <a:buChar char="-"/>
        <a:defRPr sz="2400">
          <a:solidFill>
            <a:schemeClr val="tx1"/>
          </a:solidFill>
          <a:latin typeface="+mn-lt"/>
          <a:ea typeface="+mn-ea"/>
          <a:cs typeface="+mn-cs"/>
          <a:sym typeface="Arial" charset="0"/>
        </a:defRPr>
      </a:lvl7pPr>
      <a:lvl8pPr marL="1802162" indent="-227648" algn="l" rtl="0" eaLnBrk="1" fontAlgn="base" hangingPunct="1">
        <a:spcBef>
          <a:spcPts val="650"/>
        </a:spcBef>
        <a:spcAft>
          <a:spcPct val="0"/>
        </a:spcAft>
        <a:buClr>
          <a:srgbClr val="D3002D"/>
        </a:buClr>
        <a:buSzPct val="100000"/>
        <a:buFont typeface="Arial" charset="0"/>
        <a:buChar char="-"/>
        <a:defRPr sz="2400">
          <a:solidFill>
            <a:schemeClr val="tx1"/>
          </a:solidFill>
          <a:latin typeface="+mn-lt"/>
          <a:ea typeface="+mn-ea"/>
          <a:cs typeface="+mn-cs"/>
          <a:sym typeface="Arial" charset="0"/>
        </a:defRPr>
      </a:lvl8pPr>
      <a:lvl9pPr marL="2029805" indent="-227648" algn="l" rtl="0" eaLnBrk="1" fontAlgn="base" hangingPunct="1">
        <a:spcBef>
          <a:spcPts val="650"/>
        </a:spcBef>
        <a:spcAft>
          <a:spcPct val="0"/>
        </a:spcAft>
        <a:buClr>
          <a:srgbClr val="D3002D"/>
        </a:buClr>
        <a:buSzPct val="100000"/>
        <a:buFont typeface="Arial" charset="0"/>
        <a:buChar char="-"/>
        <a:defRPr sz="2400">
          <a:solidFill>
            <a:schemeClr val="tx1"/>
          </a:solidFill>
          <a:latin typeface="+mn-lt"/>
          <a:ea typeface="+mn-ea"/>
          <a:cs typeface="+mn-cs"/>
          <a:sym typeface="Arial" charset="0"/>
        </a:defRPr>
      </a:lvl9pPr>
    </p:bodyStyle>
    <p:otherStyle>
      <a:defPPr>
        <a:defRPr lang="en-US"/>
      </a:defPPr>
      <a:lvl1pPr marL="0" algn="l" defTabSz="227648" rtl="0" eaLnBrk="1" latinLnBrk="0" hangingPunct="1">
        <a:defRPr sz="900" kern="1200">
          <a:solidFill>
            <a:schemeClr val="tx1"/>
          </a:solidFill>
          <a:latin typeface="+mn-lt"/>
          <a:ea typeface="+mn-ea"/>
          <a:cs typeface="+mn-cs"/>
        </a:defRPr>
      </a:lvl1pPr>
      <a:lvl2pPr marL="227648" algn="l" defTabSz="227648" rtl="0" eaLnBrk="1" latinLnBrk="0" hangingPunct="1">
        <a:defRPr sz="900" kern="1200">
          <a:solidFill>
            <a:schemeClr val="tx1"/>
          </a:solidFill>
          <a:latin typeface="+mn-lt"/>
          <a:ea typeface="+mn-ea"/>
          <a:cs typeface="+mn-cs"/>
        </a:defRPr>
      </a:lvl2pPr>
      <a:lvl3pPr marL="455296" algn="l" defTabSz="227648" rtl="0" eaLnBrk="1" latinLnBrk="0" hangingPunct="1">
        <a:defRPr sz="900" kern="1200">
          <a:solidFill>
            <a:schemeClr val="tx1"/>
          </a:solidFill>
          <a:latin typeface="+mn-lt"/>
          <a:ea typeface="+mn-ea"/>
          <a:cs typeface="+mn-cs"/>
        </a:defRPr>
      </a:lvl3pPr>
      <a:lvl4pPr marL="682916" algn="l" defTabSz="227648" rtl="0" eaLnBrk="1" latinLnBrk="0" hangingPunct="1">
        <a:defRPr sz="900" kern="1200">
          <a:solidFill>
            <a:schemeClr val="tx1"/>
          </a:solidFill>
          <a:latin typeface="+mn-lt"/>
          <a:ea typeface="+mn-ea"/>
          <a:cs typeface="+mn-cs"/>
        </a:defRPr>
      </a:lvl4pPr>
      <a:lvl5pPr marL="910564" algn="l" defTabSz="227648" rtl="0" eaLnBrk="1" latinLnBrk="0" hangingPunct="1">
        <a:defRPr sz="900" kern="1200">
          <a:solidFill>
            <a:schemeClr val="tx1"/>
          </a:solidFill>
          <a:latin typeface="+mn-lt"/>
          <a:ea typeface="+mn-ea"/>
          <a:cs typeface="+mn-cs"/>
        </a:defRPr>
      </a:lvl5pPr>
      <a:lvl6pPr marL="1138208" algn="l" defTabSz="227648" rtl="0" eaLnBrk="1" latinLnBrk="0" hangingPunct="1">
        <a:defRPr sz="900" kern="1200">
          <a:solidFill>
            <a:schemeClr val="tx1"/>
          </a:solidFill>
          <a:latin typeface="+mn-lt"/>
          <a:ea typeface="+mn-ea"/>
          <a:cs typeface="+mn-cs"/>
        </a:defRPr>
      </a:lvl6pPr>
      <a:lvl7pPr marL="1365851" algn="l" defTabSz="227648" rtl="0" eaLnBrk="1" latinLnBrk="0" hangingPunct="1">
        <a:defRPr sz="900" kern="1200">
          <a:solidFill>
            <a:schemeClr val="tx1"/>
          </a:solidFill>
          <a:latin typeface="+mn-lt"/>
          <a:ea typeface="+mn-ea"/>
          <a:cs typeface="+mn-cs"/>
        </a:defRPr>
      </a:lvl7pPr>
      <a:lvl8pPr marL="1593495" algn="l" defTabSz="227648" rtl="0" eaLnBrk="1" latinLnBrk="0" hangingPunct="1">
        <a:defRPr sz="900" kern="1200">
          <a:solidFill>
            <a:schemeClr val="tx1"/>
          </a:solidFill>
          <a:latin typeface="+mn-lt"/>
          <a:ea typeface="+mn-ea"/>
          <a:cs typeface="+mn-cs"/>
        </a:defRPr>
      </a:lvl8pPr>
      <a:lvl9pPr marL="1821132" algn="l" defTabSz="227648" rtl="0" eaLnBrk="1" latinLnBrk="0" hangingPunct="1">
        <a:defRPr sz="9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049" name="Rectangle 1"/>
          <p:cNvSpPr>
            <a:spLocks noGrp="1" noChangeArrowheads="1"/>
          </p:cNvSpPr>
          <p:nvPr>
            <p:ph type="title"/>
          </p:nvPr>
        </p:nvSpPr>
        <p:spPr bwMode="auto">
          <a:xfrm>
            <a:off x="308797" y="120678"/>
            <a:ext cx="11567319" cy="10263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18966" tIns="18966" rIns="18966" bIns="18966" numCol="1" anchor="ctr" anchorCtr="0" compatLnSpc="1">
            <a:prstTxWarp prst="textNoShape">
              <a:avLst/>
            </a:prstTxWarp>
          </a:bodyPr>
          <a:lstStyle/>
          <a:p>
            <a:pPr lvl="0"/>
            <a:r>
              <a:rPr lang="en-US" smtClean="0">
                <a:sym typeface="Arial" charset="0"/>
              </a:rPr>
              <a:t>Click to edit Master title style</a:t>
            </a:r>
            <a:endParaRPr lang="en-US">
              <a:sym typeface="Arial" charset="0"/>
            </a:endParaRPr>
          </a:p>
        </p:txBody>
      </p:sp>
      <p:sp>
        <p:nvSpPr>
          <p:cNvPr id="2050" name="Rectangle 2"/>
          <p:cNvSpPr>
            <a:spLocks noGrp="1" noChangeArrowheads="1"/>
          </p:cNvSpPr>
          <p:nvPr>
            <p:ph type="body" idx="1"/>
          </p:nvPr>
        </p:nvSpPr>
        <p:spPr bwMode="auto">
          <a:xfrm>
            <a:off x="308797" y="1144587"/>
            <a:ext cx="11567319" cy="5713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18966" tIns="18966" rIns="18966" bIns="18966" numCol="1" anchor="t" anchorCtr="0" compatLnSpc="1">
            <a:prstTxWarp prst="textNoShape">
              <a:avLst/>
            </a:prstTxWarp>
          </a:bodyPr>
          <a:lstStyle/>
          <a:p>
            <a:pPr lvl="0"/>
            <a:r>
              <a:rPr lang="en-US" smtClean="0">
                <a:sym typeface="Arial" charset="0"/>
              </a:rPr>
              <a:t>Click to edit Master text styles</a:t>
            </a:r>
          </a:p>
          <a:p>
            <a:pPr lvl="1"/>
            <a:r>
              <a:rPr lang="en-US" smtClean="0">
                <a:sym typeface="Arial" charset="0"/>
              </a:rPr>
              <a:t>Second level</a:t>
            </a:r>
          </a:p>
          <a:p>
            <a:pPr lvl="2"/>
            <a:r>
              <a:rPr lang="en-US" smtClean="0">
                <a:sym typeface="Arial" charset="0"/>
              </a:rPr>
              <a:t>Third level</a:t>
            </a:r>
          </a:p>
          <a:p>
            <a:pPr lvl="3"/>
            <a:r>
              <a:rPr lang="en-US" smtClean="0">
                <a:sym typeface="Arial" charset="0"/>
              </a:rPr>
              <a:t>Fourth level</a:t>
            </a:r>
          </a:p>
          <a:p>
            <a:pPr lvl="4"/>
            <a:r>
              <a:rPr lang="en-US" smtClean="0">
                <a:sym typeface="Arial" charset="0"/>
              </a:rPr>
              <a:t>Fifth level</a:t>
            </a:r>
            <a:endParaRPr lang="en-US">
              <a:sym typeface="Arial" charset="0"/>
            </a:endParaRPr>
          </a:p>
        </p:txBody>
      </p:sp>
    </p:spTree>
  </p:cSld>
  <p:clrMap bg1="lt1" tx1="dk1" bg2="lt2" tx2="dk2" accent1="accent1" accent2="accent2" accent3="accent3" accent4="accent4" accent5="accent5" accent6="accent6" hlink="hlink" folHlink="folHlink"/>
  <p:sldLayoutIdLst>
    <p:sldLayoutId id="2147483685" r:id="rId1"/>
  </p:sldLayoutIdLst>
  <p:transition xmlns:p14="http://schemas.microsoft.com/office/powerpoint/2010/main" advClick="0"/>
  <p:hf hdr="0" ftr="0" dt="0"/>
  <p:txStyles>
    <p:titleStyle>
      <a:lvl1pPr algn="ctr" rtl="0" eaLnBrk="1" fontAlgn="base" hangingPunct="1">
        <a:spcBef>
          <a:spcPct val="0"/>
        </a:spcBef>
        <a:spcAft>
          <a:spcPct val="0"/>
        </a:spcAft>
        <a:defRPr sz="4800" b="1">
          <a:solidFill>
            <a:srgbClr val="FFFFFF"/>
          </a:solidFill>
          <a:latin typeface="+mj-lt"/>
          <a:ea typeface="+mj-ea"/>
          <a:cs typeface="+mj-cs"/>
          <a:sym typeface="Arial" charset="0"/>
        </a:defRPr>
      </a:lvl1pPr>
      <a:lvl2pPr algn="ctr" rtl="0" eaLnBrk="1" fontAlgn="base" hangingPunct="1">
        <a:spcBef>
          <a:spcPct val="0"/>
        </a:spcBef>
        <a:spcAft>
          <a:spcPct val="0"/>
        </a:spcAft>
        <a:defRPr sz="4800" b="1">
          <a:solidFill>
            <a:srgbClr val="FFFFFF"/>
          </a:solidFill>
          <a:latin typeface="Arial" charset="0"/>
          <a:ea typeface="ヒラギノ角ゴ ProN W6" charset="0"/>
          <a:cs typeface="ヒラギノ角ゴ ProN W6" charset="0"/>
          <a:sym typeface="Arial" charset="0"/>
        </a:defRPr>
      </a:lvl2pPr>
      <a:lvl3pPr algn="ctr" rtl="0" eaLnBrk="1" fontAlgn="base" hangingPunct="1">
        <a:spcBef>
          <a:spcPct val="0"/>
        </a:spcBef>
        <a:spcAft>
          <a:spcPct val="0"/>
        </a:spcAft>
        <a:defRPr sz="4800" b="1">
          <a:solidFill>
            <a:srgbClr val="FFFFFF"/>
          </a:solidFill>
          <a:latin typeface="Arial" charset="0"/>
          <a:ea typeface="ヒラギノ角ゴ ProN W6" charset="0"/>
          <a:cs typeface="ヒラギノ角ゴ ProN W6" charset="0"/>
          <a:sym typeface="Arial" charset="0"/>
        </a:defRPr>
      </a:lvl3pPr>
      <a:lvl4pPr algn="ctr" rtl="0" eaLnBrk="1" fontAlgn="base" hangingPunct="1">
        <a:spcBef>
          <a:spcPct val="0"/>
        </a:spcBef>
        <a:spcAft>
          <a:spcPct val="0"/>
        </a:spcAft>
        <a:defRPr sz="4800" b="1">
          <a:solidFill>
            <a:srgbClr val="FFFFFF"/>
          </a:solidFill>
          <a:latin typeface="Arial" charset="0"/>
          <a:ea typeface="ヒラギノ角ゴ ProN W6" charset="0"/>
          <a:cs typeface="ヒラギノ角ゴ ProN W6" charset="0"/>
          <a:sym typeface="Arial" charset="0"/>
        </a:defRPr>
      </a:lvl4pPr>
      <a:lvl5pPr algn="ctr" rtl="0" eaLnBrk="1" fontAlgn="base" hangingPunct="1">
        <a:spcBef>
          <a:spcPct val="0"/>
        </a:spcBef>
        <a:spcAft>
          <a:spcPct val="0"/>
        </a:spcAft>
        <a:defRPr sz="4800" b="1">
          <a:solidFill>
            <a:srgbClr val="FFFFFF"/>
          </a:solidFill>
          <a:latin typeface="Arial" charset="0"/>
          <a:ea typeface="ヒラギノ角ゴ ProN W6" charset="0"/>
          <a:cs typeface="ヒラギノ角ゴ ProN W6" charset="0"/>
          <a:sym typeface="Arial" charset="0"/>
        </a:defRPr>
      </a:lvl5pPr>
      <a:lvl6pPr marL="227648" algn="ctr" rtl="0" eaLnBrk="1" fontAlgn="base" hangingPunct="1">
        <a:spcBef>
          <a:spcPct val="0"/>
        </a:spcBef>
        <a:spcAft>
          <a:spcPct val="0"/>
        </a:spcAft>
        <a:defRPr sz="4800" b="1">
          <a:solidFill>
            <a:srgbClr val="FFFFFF"/>
          </a:solidFill>
          <a:latin typeface="Arial" charset="0"/>
          <a:ea typeface="ヒラギノ角ゴ ProN W6" charset="0"/>
          <a:cs typeface="ヒラギノ角ゴ ProN W6" charset="0"/>
          <a:sym typeface="Arial" charset="0"/>
        </a:defRPr>
      </a:lvl6pPr>
      <a:lvl7pPr marL="455296" algn="ctr" rtl="0" eaLnBrk="1" fontAlgn="base" hangingPunct="1">
        <a:spcBef>
          <a:spcPct val="0"/>
        </a:spcBef>
        <a:spcAft>
          <a:spcPct val="0"/>
        </a:spcAft>
        <a:defRPr sz="4800" b="1">
          <a:solidFill>
            <a:srgbClr val="FFFFFF"/>
          </a:solidFill>
          <a:latin typeface="Arial" charset="0"/>
          <a:ea typeface="ヒラギノ角ゴ ProN W6" charset="0"/>
          <a:cs typeface="ヒラギノ角ゴ ProN W6" charset="0"/>
          <a:sym typeface="Arial" charset="0"/>
        </a:defRPr>
      </a:lvl7pPr>
      <a:lvl8pPr marL="682916" algn="ctr" rtl="0" eaLnBrk="1" fontAlgn="base" hangingPunct="1">
        <a:spcBef>
          <a:spcPct val="0"/>
        </a:spcBef>
        <a:spcAft>
          <a:spcPct val="0"/>
        </a:spcAft>
        <a:defRPr sz="4800" b="1">
          <a:solidFill>
            <a:srgbClr val="FFFFFF"/>
          </a:solidFill>
          <a:latin typeface="Arial" charset="0"/>
          <a:ea typeface="ヒラギノ角ゴ ProN W6" charset="0"/>
          <a:cs typeface="ヒラギノ角ゴ ProN W6" charset="0"/>
          <a:sym typeface="Arial" charset="0"/>
        </a:defRPr>
      </a:lvl8pPr>
      <a:lvl9pPr marL="910564" algn="ctr" rtl="0" eaLnBrk="1" fontAlgn="base" hangingPunct="1">
        <a:spcBef>
          <a:spcPct val="0"/>
        </a:spcBef>
        <a:spcAft>
          <a:spcPct val="0"/>
        </a:spcAft>
        <a:defRPr sz="4800" b="1">
          <a:solidFill>
            <a:srgbClr val="FFFFFF"/>
          </a:solidFill>
          <a:latin typeface="Arial" charset="0"/>
          <a:ea typeface="ヒラギノ角ゴ ProN W6" charset="0"/>
          <a:cs typeface="ヒラギノ角ゴ ProN W6" charset="0"/>
          <a:sym typeface="Arial" charset="0"/>
        </a:defRPr>
      </a:lvl9pPr>
    </p:titleStyle>
    <p:bodyStyle>
      <a:lvl1pPr marL="227648" indent="-227648" algn="l" rtl="0" eaLnBrk="1" fontAlgn="base" hangingPunct="1">
        <a:spcBef>
          <a:spcPts val="1050"/>
        </a:spcBef>
        <a:spcAft>
          <a:spcPct val="0"/>
        </a:spcAft>
        <a:buClr>
          <a:srgbClr val="D3002D"/>
        </a:buClr>
        <a:buSzPct val="100000"/>
        <a:buFont typeface="Wingdings" charset="0"/>
        <a:buChar char="§"/>
        <a:defRPr sz="2400">
          <a:solidFill>
            <a:srgbClr val="FFFFFF"/>
          </a:solidFill>
          <a:latin typeface="+mn-lt"/>
          <a:ea typeface="+mn-ea"/>
          <a:cs typeface="+mn-cs"/>
          <a:sym typeface="Arial" charset="0"/>
        </a:defRPr>
      </a:lvl1pPr>
      <a:lvl2pPr marL="436319" indent="-227648" algn="l" rtl="0" eaLnBrk="1" fontAlgn="base" hangingPunct="1">
        <a:spcBef>
          <a:spcPts val="950"/>
        </a:spcBef>
        <a:spcAft>
          <a:spcPct val="0"/>
        </a:spcAft>
        <a:buClr>
          <a:srgbClr val="D3002D"/>
        </a:buClr>
        <a:buSzPct val="100000"/>
        <a:buFont typeface="Arial" charset="0"/>
        <a:buChar char="-"/>
        <a:defRPr sz="2400">
          <a:solidFill>
            <a:srgbClr val="FFFFFF"/>
          </a:solidFill>
          <a:latin typeface="+mn-lt"/>
          <a:ea typeface="+mn-ea"/>
          <a:cs typeface="+mn-cs"/>
          <a:sym typeface="Arial" charset="0"/>
        </a:defRPr>
      </a:lvl2pPr>
      <a:lvl3pPr marL="777774" indent="-227648" algn="l" rtl="0" eaLnBrk="1" fontAlgn="base" hangingPunct="1">
        <a:spcBef>
          <a:spcPts val="800"/>
        </a:spcBef>
        <a:spcAft>
          <a:spcPct val="0"/>
        </a:spcAft>
        <a:buClr>
          <a:srgbClr val="D3002D"/>
        </a:buClr>
        <a:buSzPct val="100000"/>
        <a:buFont typeface="Arial" charset="0"/>
        <a:buChar char="-"/>
        <a:defRPr sz="2400">
          <a:solidFill>
            <a:srgbClr val="FFFFFF"/>
          </a:solidFill>
          <a:latin typeface="+mn-lt"/>
          <a:ea typeface="+mn-ea"/>
          <a:cs typeface="+mn-cs"/>
          <a:sym typeface="Arial" charset="0"/>
        </a:defRPr>
      </a:lvl3pPr>
      <a:lvl4pPr marL="1005422" indent="-227648" algn="l" rtl="0" eaLnBrk="1" fontAlgn="base" hangingPunct="1">
        <a:spcBef>
          <a:spcPts val="650"/>
        </a:spcBef>
        <a:spcAft>
          <a:spcPct val="0"/>
        </a:spcAft>
        <a:buClr>
          <a:srgbClr val="D3002D"/>
        </a:buClr>
        <a:buSzPct val="100000"/>
        <a:buFont typeface="Arial" charset="0"/>
        <a:buChar char="-"/>
        <a:defRPr sz="2400">
          <a:solidFill>
            <a:srgbClr val="FFFFFF"/>
          </a:solidFill>
          <a:latin typeface="+mn-lt"/>
          <a:ea typeface="+mn-ea"/>
          <a:cs typeface="+mn-cs"/>
          <a:sym typeface="Arial" charset="0"/>
        </a:defRPr>
      </a:lvl4pPr>
      <a:lvl5pPr marL="1233065" indent="-227648" algn="l" rtl="0" eaLnBrk="1" fontAlgn="base" hangingPunct="1">
        <a:spcBef>
          <a:spcPts val="650"/>
        </a:spcBef>
        <a:spcAft>
          <a:spcPct val="0"/>
        </a:spcAft>
        <a:buClr>
          <a:srgbClr val="D3002D"/>
        </a:buClr>
        <a:buSzPct val="100000"/>
        <a:buFont typeface="Arial" charset="0"/>
        <a:buChar char="-"/>
        <a:defRPr sz="2400">
          <a:solidFill>
            <a:srgbClr val="FFFFFF"/>
          </a:solidFill>
          <a:latin typeface="+mn-lt"/>
          <a:ea typeface="+mn-ea"/>
          <a:cs typeface="+mn-cs"/>
          <a:sym typeface="Arial" charset="0"/>
        </a:defRPr>
      </a:lvl5pPr>
      <a:lvl6pPr marL="1460697" indent="-227648" algn="l" rtl="0" eaLnBrk="1" fontAlgn="base" hangingPunct="1">
        <a:spcBef>
          <a:spcPts val="650"/>
        </a:spcBef>
        <a:spcAft>
          <a:spcPct val="0"/>
        </a:spcAft>
        <a:buClr>
          <a:srgbClr val="D3002D"/>
        </a:buClr>
        <a:buSzPct val="100000"/>
        <a:buFont typeface="Arial" charset="0"/>
        <a:buChar char="-"/>
        <a:defRPr sz="2400">
          <a:solidFill>
            <a:srgbClr val="FFFFFF"/>
          </a:solidFill>
          <a:latin typeface="+mn-lt"/>
          <a:ea typeface="+mn-ea"/>
          <a:cs typeface="+mn-cs"/>
          <a:sym typeface="Arial" charset="0"/>
        </a:defRPr>
      </a:lvl6pPr>
      <a:lvl7pPr marL="1688343" indent="-227648" algn="l" rtl="0" eaLnBrk="1" fontAlgn="base" hangingPunct="1">
        <a:spcBef>
          <a:spcPts val="650"/>
        </a:spcBef>
        <a:spcAft>
          <a:spcPct val="0"/>
        </a:spcAft>
        <a:buClr>
          <a:srgbClr val="D3002D"/>
        </a:buClr>
        <a:buSzPct val="100000"/>
        <a:buFont typeface="Arial" charset="0"/>
        <a:buChar char="-"/>
        <a:defRPr sz="2400">
          <a:solidFill>
            <a:srgbClr val="FFFFFF"/>
          </a:solidFill>
          <a:latin typeface="+mn-lt"/>
          <a:ea typeface="+mn-ea"/>
          <a:cs typeface="+mn-cs"/>
          <a:sym typeface="Arial" charset="0"/>
        </a:defRPr>
      </a:lvl7pPr>
      <a:lvl8pPr marL="1915984" indent="-227648" algn="l" rtl="0" eaLnBrk="1" fontAlgn="base" hangingPunct="1">
        <a:spcBef>
          <a:spcPts val="650"/>
        </a:spcBef>
        <a:spcAft>
          <a:spcPct val="0"/>
        </a:spcAft>
        <a:buClr>
          <a:srgbClr val="D3002D"/>
        </a:buClr>
        <a:buSzPct val="100000"/>
        <a:buFont typeface="Arial" charset="0"/>
        <a:buChar char="-"/>
        <a:defRPr sz="2400">
          <a:solidFill>
            <a:srgbClr val="FFFFFF"/>
          </a:solidFill>
          <a:latin typeface="+mn-lt"/>
          <a:ea typeface="+mn-ea"/>
          <a:cs typeface="+mn-cs"/>
          <a:sym typeface="Arial" charset="0"/>
        </a:defRPr>
      </a:lvl8pPr>
      <a:lvl9pPr marL="2143625" indent="-227648" algn="l" rtl="0" eaLnBrk="1" fontAlgn="base" hangingPunct="1">
        <a:spcBef>
          <a:spcPts val="650"/>
        </a:spcBef>
        <a:spcAft>
          <a:spcPct val="0"/>
        </a:spcAft>
        <a:buClr>
          <a:srgbClr val="D3002D"/>
        </a:buClr>
        <a:buSzPct val="100000"/>
        <a:buFont typeface="Arial" charset="0"/>
        <a:buChar char="-"/>
        <a:defRPr sz="2400">
          <a:solidFill>
            <a:srgbClr val="FFFFFF"/>
          </a:solidFill>
          <a:latin typeface="+mn-lt"/>
          <a:ea typeface="+mn-ea"/>
          <a:cs typeface="+mn-cs"/>
          <a:sym typeface="Arial" charset="0"/>
        </a:defRPr>
      </a:lvl9pPr>
    </p:bodyStyle>
    <p:otherStyle>
      <a:defPPr>
        <a:defRPr lang="en-US"/>
      </a:defPPr>
      <a:lvl1pPr marL="0" algn="l" defTabSz="227648" rtl="0" eaLnBrk="1" latinLnBrk="0" hangingPunct="1">
        <a:defRPr sz="900" kern="1200">
          <a:solidFill>
            <a:schemeClr val="tx1"/>
          </a:solidFill>
          <a:latin typeface="+mn-lt"/>
          <a:ea typeface="+mn-ea"/>
          <a:cs typeface="+mn-cs"/>
        </a:defRPr>
      </a:lvl1pPr>
      <a:lvl2pPr marL="227648" algn="l" defTabSz="227648" rtl="0" eaLnBrk="1" latinLnBrk="0" hangingPunct="1">
        <a:defRPr sz="900" kern="1200">
          <a:solidFill>
            <a:schemeClr val="tx1"/>
          </a:solidFill>
          <a:latin typeface="+mn-lt"/>
          <a:ea typeface="+mn-ea"/>
          <a:cs typeface="+mn-cs"/>
        </a:defRPr>
      </a:lvl2pPr>
      <a:lvl3pPr marL="455296" algn="l" defTabSz="227648" rtl="0" eaLnBrk="1" latinLnBrk="0" hangingPunct="1">
        <a:defRPr sz="900" kern="1200">
          <a:solidFill>
            <a:schemeClr val="tx1"/>
          </a:solidFill>
          <a:latin typeface="+mn-lt"/>
          <a:ea typeface="+mn-ea"/>
          <a:cs typeface="+mn-cs"/>
        </a:defRPr>
      </a:lvl3pPr>
      <a:lvl4pPr marL="682916" algn="l" defTabSz="227648" rtl="0" eaLnBrk="1" latinLnBrk="0" hangingPunct="1">
        <a:defRPr sz="900" kern="1200">
          <a:solidFill>
            <a:schemeClr val="tx1"/>
          </a:solidFill>
          <a:latin typeface="+mn-lt"/>
          <a:ea typeface="+mn-ea"/>
          <a:cs typeface="+mn-cs"/>
        </a:defRPr>
      </a:lvl4pPr>
      <a:lvl5pPr marL="910564" algn="l" defTabSz="227648" rtl="0" eaLnBrk="1" latinLnBrk="0" hangingPunct="1">
        <a:defRPr sz="900" kern="1200">
          <a:solidFill>
            <a:schemeClr val="tx1"/>
          </a:solidFill>
          <a:latin typeface="+mn-lt"/>
          <a:ea typeface="+mn-ea"/>
          <a:cs typeface="+mn-cs"/>
        </a:defRPr>
      </a:lvl5pPr>
      <a:lvl6pPr marL="1138208" algn="l" defTabSz="227648" rtl="0" eaLnBrk="1" latinLnBrk="0" hangingPunct="1">
        <a:defRPr sz="900" kern="1200">
          <a:solidFill>
            <a:schemeClr val="tx1"/>
          </a:solidFill>
          <a:latin typeface="+mn-lt"/>
          <a:ea typeface="+mn-ea"/>
          <a:cs typeface="+mn-cs"/>
        </a:defRPr>
      </a:lvl6pPr>
      <a:lvl7pPr marL="1365851" algn="l" defTabSz="227648" rtl="0" eaLnBrk="1" latinLnBrk="0" hangingPunct="1">
        <a:defRPr sz="900" kern="1200">
          <a:solidFill>
            <a:schemeClr val="tx1"/>
          </a:solidFill>
          <a:latin typeface="+mn-lt"/>
          <a:ea typeface="+mn-ea"/>
          <a:cs typeface="+mn-cs"/>
        </a:defRPr>
      </a:lvl7pPr>
      <a:lvl8pPr marL="1593495" algn="l" defTabSz="227648" rtl="0" eaLnBrk="1" latinLnBrk="0" hangingPunct="1">
        <a:defRPr sz="900" kern="1200">
          <a:solidFill>
            <a:schemeClr val="tx1"/>
          </a:solidFill>
          <a:latin typeface="+mn-lt"/>
          <a:ea typeface="+mn-ea"/>
          <a:cs typeface="+mn-cs"/>
        </a:defRPr>
      </a:lvl8pPr>
      <a:lvl9pPr marL="1821132" algn="l" defTabSz="227648" rtl="0" eaLnBrk="1" latinLnBrk="0" hangingPunct="1">
        <a:defRPr sz="9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bwMode="auto">
          <a:xfrm>
            <a:off x="3892550" y="0"/>
            <a:ext cx="7645400" cy="3600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18966" tIns="18966" rIns="18966" bIns="18966" numCol="1" anchor="b" anchorCtr="0" compatLnSpc="1">
            <a:prstTxWarp prst="textNoShape">
              <a:avLst/>
            </a:prstTxWarp>
          </a:bodyPr>
          <a:lstStyle/>
          <a:p>
            <a:pPr lvl="0"/>
            <a:r>
              <a:rPr lang="en-US" smtClean="0">
                <a:sym typeface="Arial" charset="0"/>
              </a:rPr>
              <a:t>Click to edit Master title style</a:t>
            </a:r>
            <a:endParaRPr lang="en-US">
              <a:sym typeface="Arial" charset="0"/>
            </a:endParaRPr>
          </a:p>
        </p:txBody>
      </p:sp>
      <p:sp>
        <p:nvSpPr>
          <p:cNvPr id="3074" name="Rectangle 2"/>
          <p:cNvSpPr>
            <a:spLocks noGrp="1" noChangeArrowheads="1"/>
          </p:cNvSpPr>
          <p:nvPr>
            <p:ph type="body" idx="1"/>
          </p:nvPr>
        </p:nvSpPr>
        <p:spPr bwMode="auto">
          <a:xfrm>
            <a:off x="3892550" y="3886200"/>
            <a:ext cx="7645400" cy="297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bodyPr>
          <a:lstStyle/>
          <a:p>
            <a:pPr lvl="0"/>
            <a:r>
              <a:rPr lang="en-US" smtClean="0">
                <a:sym typeface="Arial" charset="0"/>
              </a:rPr>
              <a:t>Click to edit Master text styles</a:t>
            </a:r>
          </a:p>
          <a:p>
            <a:pPr lvl="1"/>
            <a:r>
              <a:rPr lang="en-US" smtClean="0">
                <a:sym typeface="Arial" charset="0"/>
              </a:rPr>
              <a:t>Second level</a:t>
            </a:r>
          </a:p>
          <a:p>
            <a:pPr lvl="2"/>
            <a:r>
              <a:rPr lang="en-US" smtClean="0">
                <a:sym typeface="Arial" charset="0"/>
              </a:rPr>
              <a:t>Third level</a:t>
            </a:r>
          </a:p>
          <a:p>
            <a:pPr lvl="3"/>
            <a:r>
              <a:rPr lang="en-US" smtClean="0">
                <a:sym typeface="Arial" charset="0"/>
              </a:rPr>
              <a:t>Fourth level</a:t>
            </a:r>
          </a:p>
          <a:p>
            <a:pPr lvl="4"/>
            <a:r>
              <a:rPr lang="en-US" smtClean="0">
                <a:sym typeface="Arial" charset="0"/>
              </a:rPr>
              <a:t>Fifth level</a:t>
            </a:r>
            <a:endParaRPr lang="en-US">
              <a:sym typeface="Arial" charset="0"/>
            </a:endParaRPr>
          </a:p>
        </p:txBody>
      </p:sp>
    </p:spTree>
  </p:cSld>
  <p:clrMap bg1="lt1" tx1="dk1" bg2="lt2" tx2="dk2" accent1="accent1" accent2="accent2" accent3="accent3" accent4="accent4" accent5="accent5" accent6="accent6" hlink="hlink" folHlink="folHlink"/>
  <p:sldLayoutIdLst>
    <p:sldLayoutId id="2147483687" r:id="rId1"/>
  </p:sldLayoutIdLst>
  <p:transition xmlns:p14="http://schemas.microsoft.com/office/powerpoint/2010/main" advClick="0"/>
  <p:hf hdr="0" ftr="0" dt="0"/>
  <p:txStyles>
    <p:titleStyle>
      <a:lvl1pPr algn="ctr" rtl="0" eaLnBrk="1" fontAlgn="base" hangingPunct="1">
        <a:lnSpc>
          <a:spcPct val="90000"/>
        </a:lnSpc>
        <a:spcBef>
          <a:spcPct val="0"/>
        </a:spcBef>
        <a:spcAft>
          <a:spcPct val="0"/>
        </a:spcAft>
        <a:defRPr sz="5300" b="1">
          <a:solidFill>
            <a:schemeClr val="tx1"/>
          </a:solidFill>
          <a:latin typeface="+mj-lt"/>
          <a:ea typeface="+mj-ea"/>
          <a:cs typeface="+mj-cs"/>
          <a:sym typeface="Arial" charset="0"/>
        </a:defRPr>
      </a:lvl1pPr>
      <a:lvl2pPr algn="ctr" rtl="0" eaLnBrk="1" fontAlgn="base" hangingPunct="1">
        <a:lnSpc>
          <a:spcPct val="90000"/>
        </a:lnSpc>
        <a:spcBef>
          <a:spcPct val="0"/>
        </a:spcBef>
        <a:spcAft>
          <a:spcPct val="0"/>
        </a:spcAft>
        <a:defRPr sz="5300" b="1">
          <a:solidFill>
            <a:schemeClr val="tx1"/>
          </a:solidFill>
          <a:latin typeface="Arial" charset="0"/>
          <a:ea typeface="ヒラギノ角ゴ ProN W6" charset="0"/>
          <a:cs typeface="ヒラギノ角ゴ ProN W6" charset="0"/>
          <a:sym typeface="Arial" charset="0"/>
        </a:defRPr>
      </a:lvl2pPr>
      <a:lvl3pPr algn="ctr" rtl="0" eaLnBrk="1" fontAlgn="base" hangingPunct="1">
        <a:lnSpc>
          <a:spcPct val="90000"/>
        </a:lnSpc>
        <a:spcBef>
          <a:spcPct val="0"/>
        </a:spcBef>
        <a:spcAft>
          <a:spcPct val="0"/>
        </a:spcAft>
        <a:defRPr sz="5300" b="1">
          <a:solidFill>
            <a:schemeClr val="tx1"/>
          </a:solidFill>
          <a:latin typeface="Arial" charset="0"/>
          <a:ea typeface="ヒラギノ角ゴ ProN W6" charset="0"/>
          <a:cs typeface="ヒラギノ角ゴ ProN W6" charset="0"/>
          <a:sym typeface="Arial" charset="0"/>
        </a:defRPr>
      </a:lvl3pPr>
      <a:lvl4pPr algn="ctr" rtl="0" eaLnBrk="1" fontAlgn="base" hangingPunct="1">
        <a:lnSpc>
          <a:spcPct val="90000"/>
        </a:lnSpc>
        <a:spcBef>
          <a:spcPct val="0"/>
        </a:spcBef>
        <a:spcAft>
          <a:spcPct val="0"/>
        </a:spcAft>
        <a:defRPr sz="5300" b="1">
          <a:solidFill>
            <a:schemeClr val="tx1"/>
          </a:solidFill>
          <a:latin typeface="Arial" charset="0"/>
          <a:ea typeface="ヒラギノ角ゴ ProN W6" charset="0"/>
          <a:cs typeface="ヒラギノ角ゴ ProN W6" charset="0"/>
          <a:sym typeface="Arial" charset="0"/>
        </a:defRPr>
      </a:lvl4pPr>
      <a:lvl5pPr algn="ctr" rtl="0" eaLnBrk="1" fontAlgn="base" hangingPunct="1">
        <a:lnSpc>
          <a:spcPct val="90000"/>
        </a:lnSpc>
        <a:spcBef>
          <a:spcPct val="0"/>
        </a:spcBef>
        <a:spcAft>
          <a:spcPct val="0"/>
        </a:spcAft>
        <a:defRPr sz="5300" b="1">
          <a:solidFill>
            <a:schemeClr val="tx1"/>
          </a:solidFill>
          <a:latin typeface="Arial" charset="0"/>
          <a:ea typeface="ヒラギノ角ゴ ProN W6" charset="0"/>
          <a:cs typeface="ヒラギノ角ゴ ProN W6" charset="0"/>
          <a:sym typeface="Arial" charset="0"/>
        </a:defRPr>
      </a:lvl5pPr>
      <a:lvl6pPr marL="227648" algn="ctr" rtl="0" eaLnBrk="1" fontAlgn="base" hangingPunct="1">
        <a:lnSpc>
          <a:spcPct val="90000"/>
        </a:lnSpc>
        <a:spcBef>
          <a:spcPct val="0"/>
        </a:spcBef>
        <a:spcAft>
          <a:spcPct val="0"/>
        </a:spcAft>
        <a:defRPr sz="5300" b="1">
          <a:solidFill>
            <a:schemeClr val="tx1"/>
          </a:solidFill>
          <a:latin typeface="Arial" charset="0"/>
          <a:ea typeface="ヒラギノ角ゴ ProN W6" charset="0"/>
          <a:cs typeface="ヒラギノ角ゴ ProN W6" charset="0"/>
          <a:sym typeface="Arial" charset="0"/>
        </a:defRPr>
      </a:lvl6pPr>
      <a:lvl7pPr marL="455296" algn="ctr" rtl="0" eaLnBrk="1" fontAlgn="base" hangingPunct="1">
        <a:lnSpc>
          <a:spcPct val="90000"/>
        </a:lnSpc>
        <a:spcBef>
          <a:spcPct val="0"/>
        </a:spcBef>
        <a:spcAft>
          <a:spcPct val="0"/>
        </a:spcAft>
        <a:defRPr sz="5300" b="1">
          <a:solidFill>
            <a:schemeClr val="tx1"/>
          </a:solidFill>
          <a:latin typeface="Arial" charset="0"/>
          <a:ea typeface="ヒラギノ角ゴ ProN W6" charset="0"/>
          <a:cs typeface="ヒラギノ角ゴ ProN W6" charset="0"/>
          <a:sym typeface="Arial" charset="0"/>
        </a:defRPr>
      </a:lvl7pPr>
      <a:lvl8pPr marL="682916" algn="ctr" rtl="0" eaLnBrk="1" fontAlgn="base" hangingPunct="1">
        <a:lnSpc>
          <a:spcPct val="90000"/>
        </a:lnSpc>
        <a:spcBef>
          <a:spcPct val="0"/>
        </a:spcBef>
        <a:spcAft>
          <a:spcPct val="0"/>
        </a:spcAft>
        <a:defRPr sz="5300" b="1">
          <a:solidFill>
            <a:schemeClr val="tx1"/>
          </a:solidFill>
          <a:latin typeface="Arial" charset="0"/>
          <a:ea typeface="ヒラギノ角ゴ ProN W6" charset="0"/>
          <a:cs typeface="ヒラギノ角ゴ ProN W6" charset="0"/>
          <a:sym typeface="Arial" charset="0"/>
        </a:defRPr>
      </a:lvl8pPr>
      <a:lvl9pPr marL="910564" algn="ctr" rtl="0" eaLnBrk="1" fontAlgn="base" hangingPunct="1">
        <a:lnSpc>
          <a:spcPct val="90000"/>
        </a:lnSpc>
        <a:spcBef>
          <a:spcPct val="0"/>
        </a:spcBef>
        <a:spcAft>
          <a:spcPct val="0"/>
        </a:spcAft>
        <a:defRPr sz="5300" b="1">
          <a:solidFill>
            <a:schemeClr val="tx1"/>
          </a:solidFill>
          <a:latin typeface="Arial" charset="0"/>
          <a:ea typeface="ヒラギノ角ゴ ProN W6" charset="0"/>
          <a:cs typeface="ヒラギノ角ゴ ProN W6" charset="0"/>
          <a:sym typeface="Arial" charset="0"/>
        </a:defRPr>
      </a:lvl9pPr>
    </p:titleStyle>
    <p:bodyStyle>
      <a:lvl1pPr marL="170722" indent="-170722" algn="ctr" rtl="0" eaLnBrk="1" fontAlgn="base" hangingPunct="1">
        <a:spcBef>
          <a:spcPct val="0"/>
        </a:spcBef>
        <a:spcAft>
          <a:spcPct val="0"/>
        </a:spcAft>
        <a:defRPr sz="3700">
          <a:solidFill>
            <a:schemeClr val="tx1"/>
          </a:solidFill>
          <a:latin typeface="+mn-lt"/>
          <a:ea typeface="+mn-ea"/>
          <a:cs typeface="+mn-cs"/>
          <a:sym typeface="Arial" charset="0"/>
        </a:defRPr>
      </a:lvl1pPr>
      <a:lvl2pPr marL="369908" indent="-142269" algn="ctr" rtl="0" eaLnBrk="1" fontAlgn="base" hangingPunct="1">
        <a:spcBef>
          <a:spcPct val="0"/>
        </a:spcBef>
        <a:spcAft>
          <a:spcPct val="0"/>
        </a:spcAft>
        <a:defRPr sz="3700">
          <a:solidFill>
            <a:schemeClr val="tx1"/>
          </a:solidFill>
          <a:latin typeface="+mn-lt"/>
          <a:ea typeface="+mn-ea"/>
          <a:cs typeface="+mn-cs"/>
          <a:sym typeface="Arial" charset="0"/>
        </a:defRPr>
      </a:lvl2pPr>
      <a:lvl3pPr marL="569102" indent="-113824" algn="ctr" rtl="0" eaLnBrk="1" fontAlgn="base" hangingPunct="1">
        <a:spcBef>
          <a:spcPct val="0"/>
        </a:spcBef>
        <a:spcAft>
          <a:spcPct val="0"/>
        </a:spcAft>
        <a:defRPr sz="3200">
          <a:solidFill>
            <a:schemeClr val="tx1"/>
          </a:solidFill>
          <a:latin typeface="+mn-lt"/>
          <a:ea typeface="+mn-ea"/>
          <a:cs typeface="+mn-cs"/>
          <a:sym typeface="Arial" charset="0"/>
        </a:defRPr>
      </a:lvl3pPr>
      <a:lvl4pPr marL="796746" indent="-113824" algn="ctr" rtl="0" eaLnBrk="1" fontAlgn="base" hangingPunct="1">
        <a:spcBef>
          <a:spcPct val="0"/>
        </a:spcBef>
        <a:spcAft>
          <a:spcPct val="0"/>
        </a:spcAft>
        <a:defRPr sz="2600">
          <a:solidFill>
            <a:schemeClr val="tx1"/>
          </a:solidFill>
          <a:latin typeface="+mn-lt"/>
          <a:ea typeface="+mn-ea"/>
          <a:cs typeface="+mn-cs"/>
          <a:sym typeface="Arial" charset="0"/>
        </a:defRPr>
      </a:lvl4pPr>
      <a:lvl5pPr marL="1024388" indent="-113824" algn="ctr" rtl="0" eaLnBrk="1" fontAlgn="base" hangingPunct="1">
        <a:spcBef>
          <a:spcPct val="0"/>
        </a:spcBef>
        <a:spcAft>
          <a:spcPct val="0"/>
        </a:spcAft>
        <a:defRPr sz="2600">
          <a:solidFill>
            <a:schemeClr val="tx1"/>
          </a:solidFill>
          <a:latin typeface="+mn-lt"/>
          <a:ea typeface="+mn-ea"/>
          <a:cs typeface="+mn-cs"/>
          <a:sym typeface="Arial" charset="0"/>
        </a:defRPr>
      </a:lvl5pPr>
      <a:lvl6pPr marL="227648" algn="ctr" rtl="0" eaLnBrk="1" fontAlgn="base" hangingPunct="1">
        <a:spcBef>
          <a:spcPct val="0"/>
        </a:spcBef>
        <a:spcAft>
          <a:spcPct val="0"/>
        </a:spcAft>
        <a:defRPr sz="2600">
          <a:solidFill>
            <a:schemeClr val="tx1"/>
          </a:solidFill>
          <a:latin typeface="+mn-lt"/>
          <a:ea typeface="+mn-ea"/>
          <a:cs typeface="+mn-cs"/>
          <a:sym typeface="Arial" charset="0"/>
        </a:defRPr>
      </a:lvl6pPr>
      <a:lvl7pPr marL="455296" algn="ctr" rtl="0" eaLnBrk="1" fontAlgn="base" hangingPunct="1">
        <a:spcBef>
          <a:spcPct val="0"/>
        </a:spcBef>
        <a:spcAft>
          <a:spcPct val="0"/>
        </a:spcAft>
        <a:defRPr sz="2600">
          <a:solidFill>
            <a:schemeClr val="tx1"/>
          </a:solidFill>
          <a:latin typeface="+mn-lt"/>
          <a:ea typeface="+mn-ea"/>
          <a:cs typeface="+mn-cs"/>
          <a:sym typeface="Arial" charset="0"/>
        </a:defRPr>
      </a:lvl7pPr>
      <a:lvl8pPr marL="682916" algn="ctr" rtl="0" eaLnBrk="1" fontAlgn="base" hangingPunct="1">
        <a:spcBef>
          <a:spcPct val="0"/>
        </a:spcBef>
        <a:spcAft>
          <a:spcPct val="0"/>
        </a:spcAft>
        <a:defRPr sz="2600">
          <a:solidFill>
            <a:schemeClr val="tx1"/>
          </a:solidFill>
          <a:latin typeface="+mn-lt"/>
          <a:ea typeface="+mn-ea"/>
          <a:cs typeface="+mn-cs"/>
          <a:sym typeface="Arial" charset="0"/>
        </a:defRPr>
      </a:lvl8pPr>
      <a:lvl9pPr marL="910564" algn="ctr" rtl="0" eaLnBrk="1" fontAlgn="base" hangingPunct="1">
        <a:spcBef>
          <a:spcPct val="0"/>
        </a:spcBef>
        <a:spcAft>
          <a:spcPct val="0"/>
        </a:spcAft>
        <a:defRPr sz="2600">
          <a:solidFill>
            <a:schemeClr val="tx1"/>
          </a:solidFill>
          <a:latin typeface="+mn-lt"/>
          <a:ea typeface="+mn-ea"/>
          <a:cs typeface="+mn-cs"/>
          <a:sym typeface="Arial" charset="0"/>
        </a:defRPr>
      </a:lvl9pPr>
    </p:bodyStyle>
    <p:otherStyle>
      <a:defPPr>
        <a:defRPr lang="en-US"/>
      </a:defPPr>
      <a:lvl1pPr marL="0" algn="l" defTabSz="227648" rtl="0" eaLnBrk="1" latinLnBrk="0" hangingPunct="1">
        <a:defRPr sz="900" kern="1200">
          <a:solidFill>
            <a:schemeClr val="tx1"/>
          </a:solidFill>
          <a:latin typeface="+mn-lt"/>
          <a:ea typeface="+mn-ea"/>
          <a:cs typeface="+mn-cs"/>
        </a:defRPr>
      </a:lvl1pPr>
      <a:lvl2pPr marL="227648" algn="l" defTabSz="227648" rtl="0" eaLnBrk="1" latinLnBrk="0" hangingPunct="1">
        <a:defRPr sz="900" kern="1200">
          <a:solidFill>
            <a:schemeClr val="tx1"/>
          </a:solidFill>
          <a:latin typeface="+mn-lt"/>
          <a:ea typeface="+mn-ea"/>
          <a:cs typeface="+mn-cs"/>
        </a:defRPr>
      </a:lvl2pPr>
      <a:lvl3pPr marL="455296" algn="l" defTabSz="227648" rtl="0" eaLnBrk="1" latinLnBrk="0" hangingPunct="1">
        <a:defRPr sz="900" kern="1200">
          <a:solidFill>
            <a:schemeClr val="tx1"/>
          </a:solidFill>
          <a:latin typeface="+mn-lt"/>
          <a:ea typeface="+mn-ea"/>
          <a:cs typeface="+mn-cs"/>
        </a:defRPr>
      </a:lvl3pPr>
      <a:lvl4pPr marL="682916" algn="l" defTabSz="227648" rtl="0" eaLnBrk="1" latinLnBrk="0" hangingPunct="1">
        <a:defRPr sz="900" kern="1200">
          <a:solidFill>
            <a:schemeClr val="tx1"/>
          </a:solidFill>
          <a:latin typeface="+mn-lt"/>
          <a:ea typeface="+mn-ea"/>
          <a:cs typeface="+mn-cs"/>
        </a:defRPr>
      </a:lvl4pPr>
      <a:lvl5pPr marL="910564" algn="l" defTabSz="227648" rtl="0" eaLnBrk="1" latinLnBrk="0" hangingPunct="1">
        <a:defRPr sz="900" kern="1200">
          <a:solidFill>
            <a:schemeClr val="tx1"/>
          </a:solidFill>
          <a:latin typeface="+mn-lt"/>
          <a:ea typeface="+mn-ea"/>
          <a:cs typeface="+mn-cs"/>
        </a:defRPr>
      </a:lvl5pPr>
      <a:lvl6pPr marL="1138208" algn="l" defTabSz="227648" rtl="0" eaLnBrk="1" latinLnBrk="0" hangingPunct="1">
        <a:defRPr sz="900" kern="1200">
          <a:solidFill>
            <a:schemeClr val="tx1"/>
          </a:solidFill>
          <a:latin typeface="+mn-lt"/>
          <a:ea typeface="+mn-ea"/>
          <a:cs typeface="+mn-cs"/>
        </a:defRPr>
      </a:lvl6pPr>
      <a:lvl7pPr marL="1365851" algn="l" defTabSz="227648" rtl="0" eaLnBrk="1" latinLnBrk="0" hangingPunct="1">
        <a:defRPr sz="900" kern="1200">
          <a:solidFill>
            <a:schemeClr val="tx1"/>
          </a:solidFill>
          <a:latin typeface="+mn-lt"/>
          <a:ea typeface="+mn-ea"/>
          <a:cs typeface="+mn-cs"/>
        </a:defRPr>
      </a:lvl7pPr>
      <a:lvl8pPr marL="1593495" algn="l" defTabSz="227648" rtl="0" eaLnBrk="1" latinLnBrk="0" hangingPunct="1">
        <a:defRPr sz="900" kern="1200">
          <a:solidFill>
            <a:schemeClr val="tx1"/>
          </a:solidFill>
          <a:latin typeface="+mn-lt"/>
          <a:ea typeface="+mn-ea"/>
          <a:cs typeface="+mn-cs"/>
        </a:defRPr>
      </a:lvl8pPr>
      <a:lvl9pPr marL="1821132" algn="l" defTabSz="227648" rtl="0" eaLnBrk="1" latinLnBrk="0" hangingPunct="1">
        <a:defRPr sz="9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bwMode="auto">
          <a:xfrm>
            <a:off x="308799" y="120680"/>
            <a:ext cx="11567319" cy="10263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18966" tIns="18966" rIns="18966" bIns="18966" numCol="1" anchor="ctr" anchorCtr="0" compatLnSpc="1">
            <a:prstTxWarp prst="textNoShape">
              <a:avLst/>
            </a:prstTxWarp>
          </a:bodyPr>
          <a:lstStyle/>
          <a:p>
            <a:pPr lvl="0"/>
            <a:r>
              <a:rPr lang="en-US" smtClean="0">
                <a:sym typeface="Arial" charset="0"/>
              </a:rPr>
              <a:t>Click to edit Master title style</a:t>
            </a:r>
            <a:endParaRPr lang="en-US">
              <a:sym typeface="Arial" charset="0"/>
            </a:endParaRPr>
          </a:p>
        </p:txBody>
      </p:sp>
      <p:sp>
        <p:nvSpPr>
          <p:cNvPr id="4098" name="Rectangle 2"/>
          <p:cNvSpPr>
            <a:spLocks noGrp="1" noChangeArrowheads="1"/>
          </p:cNvSpPr>
          <p:nvPr>
            <p:ph type="body" idx="1"/>
          </p:nvPr>
        </p:nvSpPr>
        <p:spPr bwMode="auto">
          <a:xfrm>
            <a:off x="308799" y="1144587"/>
            <a:ext cx="11567319" cy="5713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18966" tIns="18966" rIns="18966" bIns="18966" numCol="1" anchor="t" anchorCtr="0" compatLnSpc="1">
            <a:prstTxWarp prst="textNoShape">
              <a:avLst/>
            </a:prstTxWarp>
          </a:bodyPr>
          <a:lstStyle/>
          <a:p>
            <a:pPr lvl="0"/>
            <a:r>
              <a:rPr lang="en-US" smtClean="0">
                <a:sym typeface="Arial" charset="0"/>
              </a:rPr>
              <a:t>Click to edit Master text styles</a:t>
            </a:r>
          </a:p>
          <a:p>
            <a:pPr lvl="1"/>
            <a:r>
              <a:rPr lang="en-US" smtClean="0">
                <a:sym typeface="Arial" charset="0"/>
              </a:rPr>
              <a:t>Second level</a:t>
            </a:r>
          </a:p>
          <a:p>
            <a:pPr lvl="2"/>
            <a:r>
              <a:rPr lang="en-US" smtClean="0">
                <a:sym typeface="Arial" charset="0"/>
              </a:rPr>
              <a:t>Third level</a:t>
            </a:r>
          </a:p>
          <a:p>
            <a:pPr lvl="3"/>
            <a:r>
              <a:rPr lang="en-US" smtClean="0">
                <a:sym typeface="Arial" charset="0"/>
              </a:rPr>
              <a:t>Fourth level</a:t>
            </a:r>
          </a:p>
          <a:p>
            <a:pPr lvl="4"/>
            <a:r>
              <a:rPr lang="en-US" smtClean="0">
                <a:sym typeface="Arial" charset="0"/>
              </a:rPr>
              <a:t>Fifth level</a:t>
            </a:r>
            <a:endParaRPr lang="en-US">
              <a:sym typeface="Arial" charset="0"/>
            </a:endParaRPr>
          </a:p>
        </p:txBody>
      </p:sp>
    </p:spTree>
  </p:cSld>
  <p:clrMap bg1="lt1" tx1="dk1" bg2="lt2" tx2="dk2" accent1="accent1" accent2="accent2" accent3="accent3" accent4="accent4" accent5="accent5" accent6="accent6" hlink="hlink" folHlink="folHlink"/>
  <p:sldLayoutIdLst>
    <p:sldLayoutId id="2147483689" r:id="rId1"/>
  </p:sldLayoutIdLst>
  <p:transition xmlns:p14="http://schemas.microsoft.com/office/powerpoint/2010/main" advClick="0"/>
  <p:hf hdr="0" ftr="0" dt="0"/>
  <p:txStyles>
    <p:titleStyle>
      <a:lvl1pPr algn="ctr" rtl="0" eaLnBrk="1" fontAlgn="base" hangingPunct="1">
        <a:spcBef>
          <a:spcPct val="0"/>
        </a:spcBef>
        <a:spcAft>
          <a:spcPct val="0"/>
        </a:spcAft>
        <a:defRPr sz="4800" b="1">
          <a:solidFill>
            <a:schemeClr val="tx1"/>
          </a:solidFill>
          <a:latin typeface="+mj-lt"/>
          <a:ea typeface="+mj-ea"/>
          <a:cs typeface="+mj-cs"/>
          <a:sym typeface="Arial" charset="0"/>
        </a:defRPr>
      </a:lvl1pPr>
      <a:lvl2pPr algn="ctr" rtl="0" eaLnBrk="1" fontAlgn="base" hangingPunct="1">
        <a:spcBef>
          <a:spcPct val="0"/>
        </a:spcBef>
        <a:spcAft>
          <a:spcPct val="0"/>
        </a:spcAft>
        <a:defRPr sz="4800" b="1">
          <a:solidFill>
            <a:schemeClr val="tx1"/>
          </a:solidFill>
          <a:latin typeface="Arial" charset="0"/>
          <a:ea typeface="ヒラギノ角ゴ ProN W6" charset="0"/>
          <a:cs typeface="ヒラギノ角ゴ ProN W6" charset="0"/>
          <a:sym typeface="Arial" charset="0"/>
        </a:defRPr>
      </a:lvl2pPr>
      <a:lvl3pPr algn="ctr" rtl="0" eaLnBrk="1" fontAlgn="base" hangingPunct="1">
        <a:spcBef>
          <a:spcPct val="0"/>
        </a:spcBef>
        <a:spcAft>
          <a:spcPct val="0"/>
        </a:spcAft>
        <a:defRPr sz="4800" b="1">
          <a:solidFill>
            <a:schemeClr val="tx1"/>
          </a:solidFill>
          <a:latin typeface="Arial" charset="0"/>
          <a:ea typeface="ヒラギノ角ゴ ProN W6" charset="0"/>
          <a:cs typeface="ヒラギノ角ゴ ProN W6" charset="0"/>
          <a:sym typeface="Arial" charset="0"/>
        </a:defRPr>
      </a:lvl3pPr>
      <a:lvl4pPr algn="ctr" rtl="0" eaLnBrk="1" fontAlgn="base" hangingPunct="1">
        <a:spcBef>
          <a:spcPct val="0"/>
        </a:spcBef>
        <a:spcAft>
          <a:spcPct val="0"/>
        </a:spcAft>
        <a:defRPr sz="4800" b="1">
          <a:solidFill>
            <a:schemeClr val="tx1"/>
          </a:solidFill>
          <a:latin typeface="Arial" charset="0"/>
          <a:ea typeface="ヒラギノ角ゴ ProN W6" charset="0"/>
          <a:cs typeface="ヒラギノ角ゴ ProN W6" charset="0"/>
          <a:sym typeface="Arial" charset="0"/>
        </a:defRPr>
      </a:lvl4pPr>
      <a:lvl5pPr algn="ctr" rtl="0" eaLnBrk="1" fontAlgn="base" hangingPunct="1">
        <a:spcBef>
          <a:spcPct val="0"/>
        </a:spcBef>
        <a:spcAft>
          <a:spcPct val="0"/>
        </a:spcAft>
        <a:defRPr sz="4800" b="1">
          <a:solidFill>
            <a:schemeClr val="tx1"/>
          </a:solidFill>
          <a:latin typeface="Arial" charset="0"/>
          <a:ea typeface="ヒラギノ角ゴ ProN W6" charset="0"/>
          <a:cs typeface="ヒラギノ角ゴ ProN W6" charset="0"/>
          <a:sym typeface="Arial" charset="0"/>
        </a:defRPr>
      </a:lvl5pPr>
      <a:lvl6pPr marL="227648" algn="ctr" rtl="0" eaLnBrk="1" fontAlgn="base" hangingPunct="1">
        <a:spcBef>
          <a:spcPct val="0"/>
        </a:spcBef>
        <a:spcAft>
          <a:spcPct val="0"/>
        </a:spcAft>
        <a:defRPr sz="4800" b="1">
          <a:solidFill>
            <a:schemeClr val="tx1"/>
          </a:solidFill>
          <a:latin typeface="Arial" charset="0"/>
          <a:ea typeface="ヒラギノ角ゴ ProN W6" charset="0"/>
          <a:cs typeface="ヒラギノ角ゴ ProN W6" charset="0"/>
          <a:sym typeface="Arial" charset="0"/>
        </a:defRPr>
      </a:lvl6pPr>
      <a:lvl7pPr marL="455296" algn="ctr" rtl="0" eaLnBrk="1" fontAlgn="base" hangingPunct="1">
        <a:spcBef>
          <a:spcPct val="0"/>
        </a:spcBef>
        <a:spcAft>
          <a:spcPct val="0"/>
        </a:spcAft>
        <a:defRPr sz="4800" b="1">
          <a:solidFill>
            <a:schemeClr val="tx1"/>
          </a:solidFill>
          <a:latin typeface="Arial" charset="0"/>
          <a:ea typeface="ヒラギノ角ゴ ProN W6" charset="0"/>
          <a:cs typeface="ヒラギノ角ゴ ProN W6" charset="0"/>
          <a:sym typeface="Arial" charset="0"/>
        </a:defRPr>
      </a:lvl7pPr>
      <a:lvl8pPr marL="682916" algn="ctr" rtl="0" eaLnBrk="1" fontAlgn="base" hangingPunct="1">
        <a:spcBef>
          <a:spcPct val="0"/>
        </a:spcBef>
        <a:spcAft>
          <a:spcPct val="0"/>
        </a:spcAft>
        <a:defRPr sz="4800" b="1">
          <a:solidFill>
            <a:schemeClr val="tx1"/>
          </a:solidFill>
          <a:latin typeface="Arial" charset="0"/>
          <a:ea typeface="ヒラギノ角ゴ ProN W6" charset="0"/>
          <a:cs typeface="ヒラギノ角ゴ ProN W6" charset="0"/>
          <a:sym typeface="Arial" charset="0"/>
        </a:defRPr>
      </a:lvl8pPr>
      <a:lvl9pPr marL="910564" algn="ctr" rtl="0" eaLnBrk="1" fontAlgn="base" hangingPunct="1">
        <a:spcBef>
          <a:spcPct val="0"/>
        </a:spcBef>
        <a:spcAft>
          <a:spcPct val="0"/>
        </a:spcAft>
        <a:defRPr sz="4800" b="1">
          <a:solidFill>
            <a:schemeClr val="tx1"/>
          </a:solidFill>
          <a:latin typeface="Arial" charset="0"/>
          <a:ea typeface="ヒラギノ角ゴ ProN W6" charset="0"/>
          <a:cs typeface="ヒラギノ角ゴ ProN W6" charset="0"/>
          <a:sym typeface="Arial" charset="0"/>
        </a:defRPr>
      </a:lvl9pPr>
    </p:titleStyle>
    <p:bodyStyle>
      <a:lvl1pPr marL="227648" indent="-227648" algn="l" rtl="0" eaLnBrk="1" fontAlgn="base" hangingPunct="1">
        <a:spcBef>
          <a:spcPts val="1050"/>
        </a:spcBef>
        <a:spcAft>
          <a:spcPct val="0"/>
        </a:spcAft>
        <a:buClr>
          <a:srgbClr val="D3002D"/>
        </a:buClr>
        <a:buSzPct val="100000"/>
        <a:buFont typeface="Wingdings" charset="0"/>
        <a:buChar char="§"/>
        <a:defRPr sz="2400">
          <a:solidFill>
            <a:schemeClr val="tx1"/>
          </a:solidFill>
          <a:latin typeface="+mn-lt"/>
          <a:ea typeface="+mn-ea"/>
          <a:cs typeface="+mn-cs"/>
          <a:sym typeface="Arial" charset="0"/>
        </a:defRPr>
      </a:lvl1pPr>
      <a:lvl2pPr marL="436319" indent="-227648" algn="l" rtl="0" eaLnBrk="1" fontAlgn="base" hangingPunct="1">
        <a:spcBef>
          <a:spcPts val="950"/>
        </a:spcBef>
        <a:spcAft>
          <a:spcPct val="0"/>
        </a:spcAft>
        <a:buClr>
          <a:srgbClr val="D3002D"/>
        </a:buClr>
        <a:buSzPct val="100000"/>
        <a:buFont typeface="Arial" charset="0"/>
        <a:buChar char="-"/>
        <a:defRPr sz="2400">
          <a:solidFill>
            <a:schemeClr val="tx1"/>
          </a:solidFill>
          <a:latin typeface="+mn-lt"/>
          <a:ea typeface="+mn-ea"/>
          <a:cs typeface="+mn-cs"/>
          <a:sym typeface="Arial" charset="0"/>
        </a:defRPr>
      </a:lvl2pPr>
      <a:lvl3pPr marL="663950" indent="-227648" algn="l" rtl="0" eaLnBrk="1" fontAlgn="base" hangingPunct="1">
        <a:spcBef>
          <a:spcPts val="800"/>
        </a:spcBef>
        <a:spcAft>
          <a:spcPct val="0"/>
        </a:spcAft>
        <a:buClr>
          <a:srgbClr val="D3002D"/>
        </a:buClr>
        <a:buSzPct val="100000"/>
        <a:buFont typeface="Arial" charset="0"/>
        <a:buChar char="-"/>
        <a:defRPr sz="2400">
          <a:solidFill>
            <a:schemeClr val="tx1"/>
          </a:solidFill>
          <a:latin typeface="+mn-lt"/>
          <a:ea typeface="+mn-ea"/>
          <a:cs typeface="+mn-cs"/>
          <a:sym typeface="Arial" charset="0"/>
        </a:defRPr>
      </a:lvl3pPr>
      <a:lvl4pPr marL="891598" indent="-227648" algn="l" rtl="0" eaLnBrk="1" fontAlgn="base" hangingPunct="1">
        <a:spcBef>
          <a:spcPts val="650"/>
        </a:spcBef>
        <a:spcAft>
          <a:spcPct val="0"/>
        </a:spcAft>
        <a:buClr>
          <a:srgbClr val="D3002D"/>
        </a:buClr>
        <a:buSzPct val="100000"/>
        <a:buFont typeface="Arial" charset="0"/>
        <a:buChar char="-"/>
        <a:defRPr sz="2400">
          <a:solidFill>
            <a:schemeClr val="tx1"/>
          </a:solidFill>
          <a:latin typeface="+mn-lt"/>
          <a:ea typeface="+mn-ea"/>
          <a:cs typeface="+mn-cs"/>
          <a:sym typeface="Arial" charset="0"/>
        </a:defRPr>
      </a:lvl4pPr>
      <a:lvl5pPr marL="1119237" indent="-227648" algn="l" rtl="0" eaLnBrk="1" fontAlgn="base" hangingPunct="1">
        <a:spcBef>
          <a:spcPts val="650"/>
        </a:spcBef>
        <a:spcAft>
          <a:spcPct val="0"/>
        </a:spcAft>
        <a:buClr>
          <a:srgbClr val="D3002D"/>
        </a:buClr>
        <a:buSzPct val="100000"/>
        <a:buFont typeface="Arial" charset="0"/>
        <a:buChar char="-"/>
        <a:defRPr sz="2400">
          <a:solidFill>
            <a:schemeClr val="tx1"/>
          </a:solidFill>
          <a:latin typeface="+mn-lt"/>
          <a:ea typeface="+mn-ea"/>
          <a:cs typeface="+mn-cs"/>
          <a:sym typeface="Arial" charset="0"/>
        </a:defRPr>
      </a:lvl5pPr>
      <a:lvl6pPr marL="1346881" indent="-227648" algn="l" rtl="0" eaLnBrk="1" fontAlgn="base" hangingPunct="1">
        <a:spcBef>
          <a:spcPts val="650"/>
        </a:spcBef>
        <a:spcAft>
          <a:spcPct val="0"/>
        </a:spcAft>
        <a:buClr>
          <a:srgbClr val="D3002D"/>
        </a:buClr>
        <a:buSzPct val="100000"/>
        <a:buFont typeface="Arial" charset="0"/>
        <a:buChar char="-"/>
        <a:defRPr sz="2400">
          <a:solidFill>
            <a:schemeClr val="tx1"/>
          </a:solidFill>
          <a:latin typeface="+mn-lt"/>
          <a:ea typeface="+mn-ea"/>
          <a:cs typeface="+mn-cs"/>
          <a:sym typeface="Arial" charset="0"/>
        </a:defRPr>
      </a:lvl6pPr>
      <a:lvl7pPr marL="1574525" indent="-227648" algn="l" rtl="0" eaLnBrk="1" fontAlgn="base" hangingPunct="1">
        <a:spcBef>
          <a:spcPts val="650"/>
        </a:spcBef>
        <a:spcAft>
          <a:spcPct val="0"/>
        </a:spcAft>
        <a:buClr>
          <a:srgbClr val="D3002D"/>
        </a:buClr>
        <a:buSzPct val="100000"/>
        <a:buFont typeface="Arial" charset="0"/>
        <a:buChar char="-"/>
        <a:defRPr sz="2400">
          <a:solidFill>
            <a:schemeClr val="tx1"/>
          </a:solidFill>
          <a:latin typeface="+mn-lt"/>
          <a:ea typeface="+mn-ea"/>
          <a:cs typeface="+mn-cs"/>
          <a:sym typeface="Arial" charset="0"/>
        </a:defRPr>
      </a:lvl7pPr>
      <a:lvl8pPr marL="1802162" indent="-227648" algn="l" rtl="0" eaLnBrk="1" fontAlgn="base" hangingPunct="1">
        <a:spcBef>
          <a:spcPts val="650"/>
        </a:spcBef>
        <a:spcAft>
          <a:spcPct val="0"/>
        </a:spcAft>
        <a:buClr>
          <a:srgbClr val="D3002D"/>
        </a:buClr>
        <a:buSzPct val="100000"/>
        <a:buFont typeface="Arial" charset="0"/>
        <a:buChar char="-"/>
        <a:defRPr sz="2400">
          <a:solidFill>
            <a:schemeClr val="tx1"/>
          </a:solidFill>
          <a:latin typeface="+mn-lt"/>
          <a:ea typeface="+mn-ea"/>
          <a:cs typeface="+mn-cs"/>
          <a:sym typeface="Arial" charset="0"/>
        </a:defRPr>
      </a:lvl8pPr>
      <a:lvl9pPr marL="2029805" indent="-227648" algn="l" rtl="0" eaLnBrk="1" fontAlgn="base" hangingPunct="1">
        <a:spcBef>
          <a:spcPts val="650"/>
        </a:spcBef>
        <a:spcAft>
          <a:spcPct val="0"/>
        </a:spcAft>
        <a:buClr>
          <a:srgbClr val="D3002D"/>
        </a:buClr>
        <a:buSzPct val="100000"/>
        <a:buFont typeface="Arial" charset="0"/>
        <a:buChar char="-"/>
        <a:defRPr sz="2400">
          <a:solidFill>
            <a:schemeClr val="tx1"/>
          </a:solidFill>
          <a:latin typeface="+mn-lt"/>
          <a:ea typeface="+mn-ea"/>
          <a:cs typeface="+mn-cs"/>
          <a:sym typeface="Arial" charset="0"/>
        </a:defRPr>
      </a:lvl9pPr>
    </p:bodyStyle>
    <p:otherStyle>
      <a:defPPr>
        <a:defRPr lang="en-US"/>
      </a:defPPr>
      <a:lvl1pPr marL="0" algn="l" defTabSz="227648" rtl="0" eaLnBrk="1" latinLnBrk="0" hangingPunct="1">
        <a:defRPr sz="900" kern="1200">
          <a:solidFill>
            <a:schemeClr val="tx1"/>
          </a:solidFill>
          <a:latin typeface="+mn-lt"/>
          <a:ea typeface="+mn-ea"/>
          <a:cs typeface="+mn-cs"/>
        </a:defRPr>
      </a:lvl1pPr>
      <a:lvl2pPr marL="227648" algn="l" defTabSz="227648" rtl="0" eaLnBrk="1" latinLnBrk="0" hangingPunct="1">
        <a:defRPr sz="900" kern="1200">
          <a:solidFill>
            <a:schemeClr val="tx1"/>
          </a:solidFill>
          <a:latin typeface="+mn-lt"/>
          <a:ea typeface="+mn-ea"/>
          <a:cs typeface="+mn-cs"/>
        </a:defRPr>
      </a:lvl2pPr>
      <a:lvl3pPr marL="455296" algn="l" defTabSz="227648" rtl="0" eaLnBrk="1" latinLnBrk="0" hangingPunct="1">
        <a:defRPr sz="900" kern="1200">
          <a:solidFill>
            <a:schemeClr val="tx1"/>
          </a:solidFill>
          <a:latin typeface="+mn-lt"/>
          <a:ea typeface="+mn-ea"/>
          <a:cs typeface="+mn-cs"/>
        </a:defRPr>
      </a:lvl3pPr>
      <a:lvl4pPr marL="682916" algn="l" defTabSz="227648" rtl="0" eaLnBrk="1" latinLnBrk="0" hangingPunct="1">
        <a:defRPr sz="900" kern="1200">
          <a:solidFill>
            <a:schemeClr val="tx1"/>
          </a:solidFill>
          <a:latin typeface="+mn-lt"/>
          <a:ea typeface="+mn-ea"/>
          <a:cs typeface="+mn-cs"/>
        </a:defRPr>
      </a:lvl4pPr>
      <a:lvl5pPr marL="910564" algn="l" defTabSz="227648" rtl="0" eaLnBrk="1" latinLnBrk="0" hangingPunct="1">
        <a:defRPr sz="900" kern="1200">
          <a:solidFill>
            <a:schemeClr val="tx1"/>
          </a:solidFill>
          <a:latin typeface="+mn-lt"/>
          <a:ea typeface="+mn-ea"/>
          <a:cs typeface="+mn-cs"/>
        </a:defRPr>
      </a:lvl5pPr>
      <a:lvl6pPr marL="1138208" algn="l" defTabSz="227648" rtl="0" eaLnBrk="1" latinLnBrk="0" hangingPunct="1">
        <a:defRPr sz="900" kern="1200">
          <a:solidFill>
            <a:schemeClr val="tx1"/>
          </a:solidFill>
          <a:latin typeface="+mn-lt"/>
          <a:ea typeface="+mn-ea"/>
          <a:cs typeface="+mn-cs"/>
        </a:defRPr>
      </a:lvl6pPr>
      <a:lvl7pPr marL="1365851" algn="l" defTabSz="227648" rtl="0" eaLnBrk="1" latinLnBrk="0" hangingPunct="1">
        <a:defRPr sz="900" kern="1200">
          <a:solidFill>
            <a:schemeClr val="tx1"/>
          </a:solidFill>
          <a:latin typeface="+mn-lt"/>
          <a:ea typeface="+mn-ea"/>
          <a:cs typeface="+mn-cs"/>
        </a:defRPr>
      </a:lvl7pPr>
      <a:lvl8pPr marL="1593495" algn="l" defTabSz="227648" rtl="0" eaLnBrk="1" latinLnBrk="0" hangingPunct="1">
        <a:defRPr sz="900" kern="1200">
          <a:solidFill>
            <a:schemeClr val="tx1"/>
          </a:solidFill>
          <a:latin typeface="+mn-lt"/>
          <a:ea typeface="+mn-ea"/>
          <a:cs typeface="+mn-cs"/>
        </a:defRPr>
      </a:lvl8pPr>
      <a:lvl9pPr marL="1821132" algn="l" defTabSz="227648" rtl="0" eaLnBrk="1" latinLnBrk="0" hangingPunct="1">
        <a:defRPr sz="9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bwMode="auto">
          <a:xfrm>
            <a:off x="308802" y="120683"/>
            <a:ext cx="11567319" cy="10263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18966" tIns="18966" rIns="18966" bIns="18966" numCol="1" anchor="ctr" anchorCtr="0" compatLnSpc="1">
            <a:prstTxWarp prst="textNoShape">
              <a:avLst/>
            </a:prstTxWarp>
          </a:bodyPr>
          <a:lstStyle/>
          <a:p>
            <a:pPr lvl="0"/>
            <a:r>
              <a:rPr lang="en-US" smtClean="0">
                <a:sym typeface="Arial" charset="0"/>
              </a:rPr>
              <a:t>Click to edit Master title style</a:t>
            </a:r>
            <a:endParaRPr lang="en-US" dirty="0">
              <a:sym typeface="Arial" charset="0"/>
            </a:endParaRPr>
          </a:p>
        </p:txBody>
      </p:sp>
      <p:sp>
        <p:nvSpPr>
          <p:cNvPr id="4098" name="Rectangle 2"/>
          <p:cNvSpPr>
            <a:spLocks noGrp="1" noChangeArrowheads="1"/>
          </p:cNvSpPr>
          <p:nvPr>
            <p:ph type="body" idx="1"/>
          </p:nvPr>
        </p:nvSpPr>
        <p:spPr bwMode="auto">
          <a:xfrm>
            <a:off x="308802" y="1144587"/>
            <a:ext cx="11567319" cy="5713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18966" tIns="18966" rIns="18966" bIns="18966" numCol="1" anchor="t" anchorCtr="0" compatLnSpc="1">
            <a:prstTxWarp prst="textNoShape">
              <a:avLst/>
            </a:prstTxWarp>
          </a:bodyPr>
          <a:lstStyle/>
          <a:p>
            <a:pPr lvl="0"/>
            <a:r>
              <a:rPr lang="en-US" smtClean="0">
                <a:sym typeface="Arial" charset="0"/>
              </a:rPr>
              <a:t>Click to edit Master text styles</a:t>
            </a:r>
          </a:p>
          <a:p>
            <a:pPr lvl="1"/>
            <a:r>
              <a:rPr lang="en-US" smtClean="0">
                <a:sym typeface="Arial" charset="0"/>
              </a:rPr>
              <a:t>Second level</a:t>
            </a:r>
          </a:p>
          <a:p>
            <a:pPr lvl="2"/>
            <a:r>
              <a:rPr lang="en-US" smtClean="0">
                <a:sym typeface="Arial" charset="0"/>
              </a:rPr>
              <a:t>Third level</a:t>
            </a:r>
          </a:p>
          <a:p>
            <a:pPr lvl="3"/>
            <a:r>
              <a:rPr lang="en-US" smtClean="0">
                <a:sym typeface="Arial" charset="0"/>
              </a:rPr>
              <a:t>Fourth level</a:t>
            </a:r>
          </a:p>
          <a:p>
            <a:pPr lvl="4"/>
            <a:r>
              <a:rPr lang="en-US" smtClean="0">
                <a:sym typeface="Arial" charset="0"/>
              </a:rPr>
              <a:t>Fifth level</a:t>
            </a:r>
            <a:endParaRPr lang="en-US" dirty="0">
              <a:sym typeface="Arial" charset="0"/>
            </a:endParaRPr>
          </a:p>
        </p:txBody>
      </p:sp>
      <p:pic>
        <p:nvPicPr>
          <p:cNvPr id="5" name="Picture 4"/>
          <p:cNvPicPr>
            <a:picLocks noChangeAspect="1"/>
          </p:cNvPicPr>
          <p:nvPr/>
        </p:nvPicPr>
        <p:blipFill>
          <a:blip r:embed="rId4"/>
          <a:stretch>
            <a:fillRect/>
          </a:stretch>
        </p:blipFill>
        <p:spPr>
          <a:xfrm>
            <a:off x="5321269" y="6048923"/>
            <a:ext cx="1562318" cy="876422"/>
          </a:xfrm>
          <a:prstGeom prst="rect">
            <a:avLst/>
          </a:prstGeom>
        </p:spPr>
      </p:pic>
      <p:pic>
        <p:nvPicPr>
          <p:cNvPr id="6" name="Picture 5"/>
          <p:cNvPicPr>
            <a:picLocks noChangeAspect="1"/>
          </p:cNvPicPr>
          <p:nvPr userDrawn="1"/>
        </p:nvPicPr>
        <p:blipFill>
          <a:blip r:embed="rId4"/>
          <a:stretch>
            <a:fillRect/>
          </a:stretch>
        </p:blipFill>
        <p:spPr>
          <a:xfrm>
            <a:off x="5321269" y="6048923"/>
            <a:ext cx="1562318" cy="876422"/>
          </a:xfrm>
          <a:prstGeom prst="rect">
            <a:avLst/>
          </a:prstGeom>
        </p:spPr>
      </p:pic>
    </p:spTree>
  </p:cSld>
  <p:clrMap bg1="lt1" tx1="dk1" bg2="lt2" tx2="dk2" accent1="accent1" accent2="accent2" accent3="accent3" accent4="accent4" accent5="accent5" accent6="accent6" hlink="hlink" folHlink="folHlink"/>
  <p:sldLayoutIdLst>
    <p:sldLayoutId id="2147483703" r:id="rId1"/>
  </p:sldLayoutIdLst>
  <p:transition xmlns:p14="http://schemas.microsoft.com/office/powerpoint/2010/main"/>
  <p:hf hdr="0" ftr="0" dt="0"/>
  <p:txStyles>
    <p:titleStyle>
      <a:lvl1pPr algn="ctr" rtl="0" eaLnBrk="1" fontAlgn="base" hangingPunct="1">
        <a:spcBef>
          <a:spcPct val="0"/>
        </a:spcBef>
        <a:spcAft>
          <a:spcPct val="0"/>
        </a:spcAft>
        <a:defRPr sz="4800" b="1">
          <a:solidFill>
            <a:schemeClr val="tx1"/>
          </a:solidFill>
          <a:latin typeface="Lato"/>
          <a:ea typeface="+mj-ea"/>
          <a:cs typeface="+mj-cs"/>
          <a:sym typeface="Arial" charset="0"/>
        </a:defRPr>
      </a:lvl1pPr>
      <a:lvl2pPr algn="ctr" rtl="0" eaLnBrk="1" fontAlgn="base" hangingPunct="1">
        <a:spcBef>
          <a:spcPct val="0"/>
        </a:spcBef>
        <a:spcAft>
          <a:spcPct val="0"/>
        </a:spcAft>
        <a:defRPr sz="4800" b="1">
          <a:solidFill>
            <a:schemeClr val="tx1"/>
          </a:solidFill>
          <a:latin typeface="Arial" charset="0"/>
          <a:ea typeface="ヒラギノ角ゴ ProN W6" charset="0"/>
          <a:cs typeface="ヒラギノ角ゴ ProN W6" charset="0"/>
          <a:sym typeface="Arial" charset="0"/>
        </a:defRPr>
      </a:lvl2pPr>
      <a:lvl3pPr algn="ctr" rtl="0" eaLnBrk="1" fontAlgn="base" hangingPunct="1">
        <a:spcBef>
          <a:spcPct val="0"/>
        </a:spcBef>
        <a:spcAft>
          <a:spcPct val="0"/>
        </a:spcAft>
        <a:defRPr sz="4800" b="1">
          <a:solidFill>
            <a:schemeClr val="tx1"/>
          </a:solidFill>
          <a:latin typeface="Arial" charset="0"/>
          <a:ea typeface="ヒラギノ角ゴ ProN W6" charset="0"/>
          <a:cs typeface="ヒラギノ角ゴ ProN W6" charset="0"/>
          <a:sym typeface="Arial" charset="0"/>
        </a:defRPr>
      </a:lvl3pPr>
      <a:lvl4pPr algn="ctr" rtl="0" eaLnBrk="1" fontAlgn="base" hangingPunct="1">
        <a:spcBef>
          <a:spcPct val="0"/>
        </a:spcBef>
        <a:spcAft>
          <a:spcPct val="0"/>
        </a:spcAft>
        <a:defRPr sz="4800" b="1">
          <a:solidFill>
            <a:schemeClr val="tx1"/>
          </a:solidFill>
          <a:latin typeface="Arial" charset="0"/>
          <a:ea typeface="ヒラギノ角ゴ ProN W6" charset="0"/>
          <a:cs typeface="ヒラギノ角ゴ ProN W6" charset="0"/>
          <a:sym typeface="Arial" charset="0"/>
        </a:defRPr>
      </a:lvl4pPr>
      <a:lvl5pPr algn="ctr" rtl="0" eaLnBrk="1" fontAlgn="base" hangingPunct="1">
        <a:spcBef>
          <a:spcPct val="0"/>
        </a:spcBef>
        <a:spcAft>
          <a:spcPct val="0"/>
        </a:spcAft>
        <a:defRPr sz="4800" b="1">
          <a:solidFill>
            <a:schemeClr val="tx1"/>
          </a:solidFill>
          <a:latin typeface="Arial" charset="0"/>
          <a:ea typeface="ヒラギノ角ゴ ProN W6" charset="0"/>
          <a:cs typeface="ヒラギノ角ゴ ProN W6" charset="0"/>
          <a:sym typeface="Arial" charset="0"/>
        </a:defRPr>
      </a:lvl5pPr>
      <a:lvl6pPr marL="227648" algn="ctr" rtl="0" eaLnBrk="1" fontAlgn="base" hangingPunct="1">
        <a:spcBef>
          <a:spcPct val="0"/>
        </a:spcBef>
        <a:spcAft>
          <a:spcPct val="0"/>
        </a:spcAft>
        <a:defRPr sz="4800" b="1">
          <a:solidFill>
            <a:schemeClr val="tx1"/>
          </a:solidFill>
          <a:latin typeface="Arial" charset="0"/>
          <a:ea typeface="ヒラギノ角ゴ ProN W6" charset="0"/>
          <a:cs typeface="ヒラギノ角ゴ ProN W6" charset="0"/>
          <a:sym typeface="Arial" charset="0"/>
        </a:defRPr>
      </a:lvl6pPr>
      <a:lvl7pPr marL="455296" algn="ctr" rtl="0" eaLnBrk="1" fontAlgn="base" hangingPunct="1">
        <a:spcBef>
          <a:spcPct val="0"/>
        </a:spcBef>
        <a:spcAft>
          <a:spcPct val="0"/>
        </a:spcAft>
        <a:defRPr sz="4800" b="1">
          <a:solidFill>
            <a:schemeClr val="tx1"/>
          </a:solidFill>
          <a:latin typeface="Arial" charset="0"/>
          <a:ea typeface="ヒラギノ角ゴ ProN W6" charset="0"/>
          <a:cs typeface="ヒラギノ角ゴ ProN W6" charset="0"/>
          <a:sym typeface="Arial" charset="0"/>
        </a:defRPr>
      </a:lvl7pPr>
      <a:lvl8pPr marL="682916" algn="ctr" rtl="0" eaLnBrk="1" fontAlgn="base" hangingPunct="1">
        <a:spcBef>
          <a:spcPct val="0"/>
        </a:spcBef>
        <a:spcAft>
          <a:spcPct val="0"/>
        </a:spcAft>
        <a:defRPr sz="4800" b="1">
          <a:solidFill>
            <a:schemeClr val="tx1"/>
          </a:solidFill>
          <a:latin typeface="Arial" charset="0"/>
          <a:ea typeface="ヒラギノ角ゴ ProN W6" charset="0"/>
          <a:cs typeface="ヒラギノ角ゴ ProN W6" charset="0"/>
          <a:sym typeface="Arial" charset="0"/>
        </a:defRPr>
      </a:lvl8pPr>
      <a:lvl9pPr marL="910564" algn="ctr" rtl="0" eaLnBrk="1" fontAlgn="base" hangingPunct="1">
        <a:spcBef>
          <a:spcPct val="0"/>
        </a:spcBef>
        <a:spcAft>
          <a:spcPct val="0"/>
        </a:spcAft>
        <a:defRPr sz="4800" b="1">
          <a:solidFill>
            <a:schemeClr val="tx1"/>
          </a:solidFill>
          <a:latin typeface="Arial" charset="0"/>
          <a:ea typeface="ヒラギノ角ゴ ProN W6" charset="0"/>
          <a:cs typeface="ヒラギノ角ゴ ProN W6" charset="0"/>
          <a:sym typeface="Arial" charset="0"/>
        </a:defRPr>
      </a:lvl9pPr>
    </p:titleStyle>
    <p:bodyStyle>
      <a:lvl1pPr marL="227648" indent="-227648" algn="l" rtl="0" eaLnBrk="1" fontAlgn="base" hangingPunct="1">
        <a:spcBef>
          <a:spcPts val="1050"/>
        </a:spcBef>
        <a:spcAft>
          <a:spcPct val="0"/>
        </a:spcAft>
        <a:buClr>
          <a:srgbClr val="D3002D"/>
        </a:buClr>
        <a:buSzPct val="100000"/>
        <a:buFont typeface="Wingdings" charset="0"/>
        <a:buChar char="§"/>
        <a:defRPr sz="2400">
          <a:solidFill>
            <a:schemeClr val="tx1"/>
          </a:solidFill>
          <a:latin typeface="Lato"/>
          <a:ea typeface="+mn-ea"/>
          <a:cs typeface="+mn-cs"/>
          <a:sym typeface="Arial" charset="0"/>
        </a:defRPr>
      </a:lvl1pPr>
      <a:lvl2pPr marL="436319" indent="-227648" algn="l" rtl="0" eaLnBrk="1" fontAlgn="base" hangingPunct="1">
        <a:spcBef>
          <a:spcPts val="950"/>
        </a:spcBef>
        <a:spcAft>
          <a:spcPct val="0"/>
        </a:spcAft>
        <a:buClr>
          <a:srgbClr val="D3002D"/>
        </a:buClr>
        <a:buSzPct val="100000"/>
        <a:buFont typeface="Arial" charset="0"/>
        <a:buChar char="-"/>
        <a:defRPr sz="2400">
          <a:solidFill>
            <a:schemeClr val="tx1"/>
          </a:solidFill>
          <a:latin typeface="Lato"/>
          <a:ea typeface="+mn-ea"/>
          <a:cs typeface="+mn-cs"/>
          <a:sym typeface="Arial" charset="0"/>
        </a:defRPr>
      </a:lvl2pPr>
      <a:lvl3pPr marL="663950" indent="-227648" algn="l" rtl="0" eaLnBrk="1" fontAlgn="base" hangingPunct="1">
        <a:spcBef>
          <a:spcPts val="800"/>
        </a:spcBef>
        <a:spcAft>
          <a:spcPct val="0"/>
        </a:spcAft>
        <a:buClr>
          <a:srgbClr val="D3002D"/>
        </a:buClr>
        <a:buSzPct val="100000"/>
        <a:buFont typeface="Arial" charset="0"/>
        <a:buChar char="-"/>
        <a:defRPr sz="2400">
          <a:solidFill>
            <a:schemeClr val="tx1"/>
          </a:solidFill>
          <a:latin typeface="Lato"/>
          <a:ea typeface="+mn-ea"/>
          <a:cs typeface="+mn-cs"/>
          <a:sym typeface="Arial" charset="0"/>
        </a:defRPr>
      </a:lvl3pPr>
      <a:lvl4pPr marL="891598" indent="-227648" algn="l" rtl="0" eaLnBrk="1" fontAlgn="base" hangingPunct="1">
        <a:spcBef>
          <a:spcPts val="650"/>
        </a:spcBef>
        <a:spcAft>
          <a:spcPct val="0"/>
        </a:spcAft>
        <a:buClr>
          <a:srgbClr val="D3002D"/>
        </a:buClr>
        <a:buSzPct val="100000"/>
        <a:buFont typeface="Arial" charset="0"/>
        <a:buChar char="-"/>
        <a:defRPr sz="2400">
          <a:solidFill>
            <a:schemeClr val="tx1"/>
          </a:solidFill>
          <a:latin typeface="Lato"/>
          <a:ea typeface="+mn-ea"/>
          <a:cs typeface="+mn-cs"/>
          <a:sym typeface="Arial" charset="0"/>
        </a:defRPr>
      </a:lvl4pPr>
      <a:lvl5pPr marL="1119237" indent="-227648" algn="l" rtl="0" eaLnBrk="1" fontAlgn="base" hangingPunct="1">
        <a:spcBef>
          <a:spcPts val="650"/>
        </a:spcBef>
        <a:spcAft>
          <a:spcPct val="0"/>
        </a:spcAft>
        <a:buClr>
          <a:srgbClr val="D3002D"/>
        </a:buClr>
        <a:buSzPct val="100000"/>
        <a:buFont typeface="Arial" charset="0"/>
        <a:buChar char="-"/>
        <a:defRPr sz="2400">
          <a:solidFill>
            <a:schemeClr val="tx1"/>
          </a:solidFill>
          <a:latin typeface="Lato"/>
          <a:ea typeface="+mn-ea"/>
          <a:cs typeface="+mn-cs"/>
          <a:sym typeface="Arial" charset="0"/>
        </a:defRPr>
      </a:lvl5pPr>
      <a:lvl6pPr marL="1346881" indent="-227648" algn="l" rtl="0" eaLnBrk="1" fontAlgn="base" hangingPunct="1">
        <a:spcBef>
          <a:spcPts val="650"/>
        </a:spcBef>
        <a:spcAft>
          <a:spcPct val="0"/>
        </a:spcAft>
        <a:buClr>
          <a:srgbClr val="D3002D"/>
        </a:buClr>
        <a:buSzPct val="100000"/>
        <a:buFont typeface="Arial" charset="0"/>
        <a:buChar char="-"/>
        <a:defRPr sz="2400">
          <a:solidFill>
            <a:schemeClr val="tx1"/>
          </a:solidFill>
          <a:latin typeface="+mn-lt"/>
          <a:ea typeface="+mn-ea"/>
          <a:cs typeface="+mn-cs"/>
          <a:sym typeface="Arial" charset="0"/>
        </a:defRPr>
      </a:lvl6pPr>
      <a:lvl7pPr marL="1574525" indent="-227648" algn="l" rtl="0" eaLnBrk="1" fontAlgn="base" hangingPunct="1">
        <a:spcBef>
          <a:spcPts val="650"/>
        </a:spcBef>
        <a:spcAft>
          <a:spcPct val="0"/>
        </a:spcAft>
        <a:buClr>
          <a:srgbClr val="D3002D"/>
        </a:buClr>
        <a:buSzPct val="100000"/>
        <a:buFont typeface="Arial" charset="0"/>
        <a:buChar char="-"/>
        <a:defRPr sz="2400">
          <a:solidFill>
            <a:schemeClr val="tx1"/>
          </a:solidFill>
          <a:latin typeface="+mn-lt"/>
          <a:ea typeface="+mn-ea"/>
          <a:cs typeface="+mn-cs"/>
          <a:sym typeface="Arial" charset="0"/>
        </a:defRPr>
      </a:lvl7pPr>
      <a:lvl8pPr marL="1802162" indent="-227648" algn="l" rtl="0" eaLnBrk="1" fontAlgn="base" hangingPunct="1">
        <a:spcBef>
          <a:spcPts val="650"/>
        </a:spcBef>
        <a:spcAft>
          <a:spcPct val="0"/>
        </a:spcAft>
        <a:buClr>
          <a:srgbClr val="D3002D"/>
        </a:buClr>
        <a:buSzPct val="100000"/>
        <a:buFont typeface="Arial" charset="0"/>
        <a:buChar char="-"/>
        <a:defRPr sz="2400">
          <a:solidFill>
            <a:schemeClr val="tx1"/>
          </a:solidFill>
          <a:latin typeface="+mn-lt"/>
          <a:ea typeface="+mn-ea"/>
          <a:cs typeface="+mn-cs"/>
          <a:sym typeface="Arial" charset="0"/>
        </a:defRPr>
      </a:lvl8pPr>
      <a:lvl9pPr marL="2029805" indent="-227648" algn="l" rtl="0" eaLnBrk="1" fontAlgn="base" hangingPunct="1">
        <a:spcBef>
          <a:spcPts val="650"/>
        </a:spcBef>
        <a:spcAft>
          <a:spcPct val="0"/>
        </a:spcAft>
        <a:buClr>
          <a:srgbClr val="D3002D"/>
        </a:buClr>
        <a:buSzPct val="100000"/>
        <a:buFont typeface="Arial" charset="0"/>
        <a:buChar char="-"/>
        <a:defRPr sz="2400">
          <a:solidFill>
            <a:schemeClr val="tx1"/>
          </a:solidFill>
          <a:latin typeface="+mn-lt"/>
          <a:ea typeface="+mn-ea"/>
          <a:cs typeface="+mn-cs"/>
          <a:sym typeface="Arial" charset="0"/>
        </a:defRPr>
      </a:lvl9pPr>
    </p:bodyStyle>
    <p:otherStyle>
      <a:defPPr>
        <a:defRPr lang="en-US"/>
      </a:defPPr>
      <a:lvl1pPr marL="0" algn="l" defTabSz="227648" rtl="0" eaLnBrk="1" latinLnBrk="0" hangingPunct="1">
        <a:defRPr sz="900" kern="1200">
          <a:solidFill>
            <a:schemeClr val="tx1"/>
          </a:solidFill>
          <a:latin typeface="+mn-lt"/>
          <a:ea typeface="+mn-ea"/>
          <a:cs typeface="+mn-cs"/>
        </a:defRPr>
      </a:lvl1pPr>
      <a:lvl2pPr marL="227648" algn="l" defTabSz="227648" rtl="0" eaLnBrk="1" latinLnBrk="0" hangingPunct="1">
        <a:defRPr sz="900" kern="1200">
          <a:solidFill>
            <a:schemeClr val="tx1"/>
          </a:solidFill>
          <a:latin typeface="+mn-lt"/>
          <a:ea typeface="+mn-ea"/>
          <a:cs typeface="+mn-cs"/>
        </a:defRPr>
      </a:lvl2pPr>
      <a:lvl3pPr marL="455296" algn="l" defTabSz="227648" rtl="0" eaLnBrk="1" latinLnBrk="0" hangingPunct="1">
        <a:defRPr sz="900" kern="1200">
          <a:solidFill>
            <a:schemeClr val="tx1"/>
          </a:solidFill>
          <a:latin typeface="+mn-lt"/>
          <a:ea typeface="+mn-ea"/>
          <a:cs typeface="+mn-cs"/>
        </a:defRPr>
      </a:lvl3pPr>
      <a:lvl4pPr marL="682916" algn="l" defTabSz="227648" rtl="0" eaLnBrk="1" latinLnBrk="0" hangingPunct="1">
        <a:defRPr sz="900" kern="1200">
          <a:solidFill>
            <a:schemeClr val="tx1"/>
          </a:solidFill>
          <a:latin typeface="+mn-lt"/>
          <a:ea typeface="+mn-ea"/>
          <a:cs typeface="+mn-cs"/>
        </a:defRPr>
      </a:lvl4pPr>
      <a:lvl5pPr marL="910564" algn="l" defTabSz="227648" rtl="0" eaLnBrk="1" latinLnBrk="0" hangingPunct="1">
        <a:defRPr sz="900" kern="1200">
          <a:solidFill>
            <a:schemeClr val="tx1"/>
          </a:solidFill>
          <a:latin typeface="+mn-lt"/>
          <a:ea typeface="+mn-ea"/>
          <a:cs typeface="+mn-cs"/>
        </a:defRPr>
      </a:lvl5pPr>
      <a:lvl6pPr marL="1138208" algn="l" defTabSz="227648" rtl="0" eaLnBrk="1" latinLnBrk="0" hangingPunct="1">
        <a:defRPr sz="900" kern="1200">
          <a:solidFill>
            <a:schemeClr val="tx1"/>
          </a:solidFill>
          <a:latin typeface="+mn-lt"/>
          <a:ea typeface="+mn-ea"/>
          <a:cs typeface="+mn-cs"/>
        </a:defRPr>
      </a:lvl6pPr>
      <a:lvl7pPr marL="1365851" algn="l" defTabSz="227648" rtl="0" eaLnBrk="1" latinLnBrk="0" hangingPunct="1">
        <a:defRPr sz="900" kern="1200">
          <a:solidFill>
            <a:schemeClr val="tx1"/>
          </a:solidFill>
          <a:latin typeface="+mn-lt"/>
          <a:ea typeface="+mn-ea"/>
          <a:cs typeface="+mn-cs"/>
        </a:defRPr>
      </a:lvl7pPr>
      <a:lvl8pPr marL="1593495" algn="l" defTabSz="227648" rtl="0" eaLnBrk="1" latinLnBrk="0" hangingPunct="1">
        <a:defRPr sz="900" kern="1200">
          <a:solidFill>
            <a:schemeClr val="tx1"/>
          </a:solidFill>
          <a:latin typeface="+mn-lt"/>
          <a:ea typeface="+mn-ea"/>
          <a:cs typeface="+mn-cs"/>
        </a:defRPr>
      </a:lvl8pPr>
      <a:lvl9pPr marL="1821132" algn="l" defTabSz="227648" rtl="0" eaLnBrk="1" latinLnBrk="0" hangingPunct="1">
        <a:defRPr sz="9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3892550" y="0"/>
            <a:ext cx="7645400" cy="3600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18966" tIns="18966" rIns="18966" bIns="18966" numCol="1" anchor="b" anchorCtr="0" compatLnSpc="1">
            <a:prstTxWarp prst="textNoShape">
              <a:avLst/>
            </a:prstTxWarp>
          </a:bodyPr>
          <a:lstStyle/>
          <a:p>
            <a:pPr lvl="0"/>
            <a:r>
              <a:rPr lang="en-US" smtClean="0">
                <a:sym typeface="Arial" charset="0"/>
              </a:rPr>
              <a:t>Click to edit Master title style</a:t>
            </a:r>
            <a:endParaRPr lang="en-US" dirty="0">
              <a:sym typeface="Arial" charset="0"/>
            </a:endParaRPr>
          </a:p>
        </p:txBody>
      </p:sp>
      <p:sp>
        <p:nvSpPr>
          <p:cNvPr id="1026" name="Rectangle 2"/>
          <p:cNvSpPr>
            <a:spLocks noGrp="1" noChangeArrowheads="1"/>
          </p:cNvSpPr>
          <p:nvPr>
            <p:ph type="body" idx="1"/>
          </p:nvPr>
        </p:nvSpPr>
        <p:spPr bwMode="auto">
          <a:xfrm>
            <a:off x="3892550" y="3886200"/>
            <a:ext cx="7645400" cy="297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18966" tIns="18966" rIns="18966" bIns="18966" numCol="1" anchor="t" anchorCtr="0" compatLnSpc="1">
            <a:prstTxWarp prst="textNoShape">
              <a:avLst/>
            </a:prstTxWarp>
          </a:bodyPr>
          <a:lstStyle/>
          <a:p>
            <a:pPr lvl="0"/>
            <a:r>
              <a:rPr lang="en-US" smtClean="0">
                <a:sym typeface="Arial" charset="0"/>
              </a:rPr>
              <a:t>Click to edit Master text styles</a:t>
            </a:r>
          </a:p>
          <a:p>
            <a:pPr lvl="1"/>
            <a:r>
              <a:rPr lang="en-US" smtClean="0">
                <a:sym typeface="Arial" charset="0"/>
              </a:rPr>
              <a:t>Second level</a:t>
            </a:r>
          </a:p>
          <a:p>
            <a:pPr lvl="2"/>
            <a:r>
              <a:rPr lang="en-US" smtClean="0">
                <a:sym typeface="Arial" charset="0"/>
              </a:rPr>
              <a:t>Third level</a:t>
            </a:r>
          </a:p>
          <a:p>
            <a:pPr lvl="3"/>
            <a:r>
              <a:rPr lang="en-US" smtClean="0">
                <a:sym typeface="Arial" charset="0"/>
              </a:rPr>
              <a:t>Fourth level</a:t>
            </a:r>
          </a:p>
          <a:p>
            <a:pPr lvl="4"/>
            <a:r>
              <a:rPr lang="en-US" smtClean="0">
                <a:sym typeface="Arial" charset="0"/>
              </a:rPr>
              <a:t>Fifth level</a:t>
            </a:r>
            <a:endParaRPr lang="en-US" dirty="0">
              <a:sym typeface="Arial" charset="0"/>
            </a:endParaRPr>
          </a:p>
        </p:txBody>
      </p:sp>
      <p:pic>
        <p:nvPicPr>
          <p:cNvPr id="4" name="Picture 3"/>
          <p:cNvPicPr>
            <a:picLocks noChangeAspect="1"/>
          </p:cNvPicPr>
          <p:nvPr/>
        </p:nvPicPr>
        <p:blipFill>
          <a:blip r:embed="rId4"/>
          <a:stretch>
            <a:fillRect/>
          </a:stretch>
        </p:blipFill>
        <p:spPr>
          <a:xfrm>
            <a:off x="10559256" y="2"/>
            <a:ext cx="1632744" cy="1024467"/>
          </a:xfrm>
          <a:prstGeom prst="rect">
            <a:avLst/>
          </a:prstGeom>
        </p:spPr>
      </p:pic>
      <p:pic>
        <p:nvPicPr>
          <p:cNvPr id="5" name="Picture 4"/>
          <p:cNvPicPr>
            <a:picLocks noChangeAspect="1"/>
          </p:cNvPicPr>
          <p:nvPr/>
        </p:nvPicPr>
        <p:blipFill>
          <a:blip r:embed="rId5"/>
          <a:stretch>
            <a:fillRect/>
          </a:stretch>
        </p:blipFill>
        <p:spPr>
          <a:xfrm>
            <a:off x="93134" y="6074711"/>
            <a:ext cx="1562318" cy="876422"/>
          </a:xfrm>
          <a:prstGeom prst="rect">
            <a:avLst/>
          </a:prstGeom>
        </p:spPr>
      </p:pic>
    </p:spTree>
  </p:cSld>
  <p:clrMap bg1="lt1" tx1="dk1" bg2="lt2" tx2="dk2" accent1="accent1" accent2="accent2" accent3="accent3" accent4="accent4" accent5="accent5" accent6="accent6" hlink="hlink" folHlink="folHlink"/>
  <p:sldLayoutIdLst>
    <p:sldLayoutId id="2147483705" r:id="rId1"/>
  </p:sldLayoutIdLst>
  <p:transition xmlns:p14="http://schemas.microsoft.com/office/powerpoint/2010/main"/>
  <p:txStyles>
    <p:titleStyle>
      <a:lvl1pPr algn="ctr" rtl="0" eaLnBrk="1" fontAlgn="base" hangingPunct="1">
        <a:lnSpc>
          <a:spcPct val="90000"/>
        </a:lnSpc>
        <a:spcBef>
          <a:spcPct val="0"/>
        </a:spcBef>
        <a:spcAft>
          <a:spcPct val="0"/>
        </a:spcAft>
        <a:defRPr sz="5300" b="1">
          <a:solidFill>
            <a:srgbClr val="FFFFFF"/>
          </a:solidFill>
          <a:latin typeface="Lato"/>
          <a:ea typeface="+mj-ea"/>
          <a:cs typeface="+mj-cs"/>
          <a:sym typeface="Arial" charset="0"/>
        </a:defRPr>
      </a:lvl1pPr>
      <a:lvl2pPr algn="ctr" rtl="0" eaLnBrk="1" fontAlgn="base" hangingPunct="1">
        <a:lnSpc>
          <a:spcPct val="90000"/>
        </a:lnSpc>
        <a:spcBef>
          <a:spcPct val="0"/>
        </a:spcBef>
        <a:spcAft>
          <a:spcPct val="0"/>
        </a:spcAft>
        <a:defRPr sz="5300" b="1">
          <a:solidFill>
            <a:srgbClr val="FFFFFF"/>
          </a:solidFill>
          <a:latin typeface="Arial" charset="0"/>
          <a:ea typeface="ヒラギノ角ゴ ProN W6" charset="0"/>
          <a:cs typeface="ヒラギノ角ゴ ProN W6" charset="0"/>
          <a:sym typeface="Arial" charset="0"/>
        </a:defRPr>
      </a:lvl2pPr>
      <a:lvl3pPr algn="ctr" rtl="0" eaLnBrk="1" fontAlgn="base" hangingPunct="1">
        <a:lnSpc>
          <a:spcPct val="90000"/>
        </a:lnSpc>
        <a:spcBef>
          <a:spcPct val="0"/>
        </a:spcBef>
        <a:spcAft>
          <a:spcPct val="0"/>
        </a:spcAft>
        <a:defRPr sz="5300" b="1">
          <a:solidFill>
            <a:srgbClr val="FFFFFF"/>
          </a:solidFill>
          <a:latin typeface="Arial" charset="0"/>
          <a:ea typeface="ヒラギノ角ゴ ProN W6" charset="0"/>
          <a:cs typeface="ヒラギノ角ゴ ProN W6" charset="0"/>
          <a:sym typeface="Arial" charset="0"/>
        </a:defRPr>
      </a:lvl3pPr>
      <a:lvl4pPr algn="ctr" rtl="0" eaLnBrk="1" fontAlgn="base" hangingPunct="1">
        <a:lnSpc>
          <a:spcPct val="90000"/>
        </a:lnSpc>
        <a:spcBef>
          <a:spcPct val="0"/>
        </a:spcBef>
        <a:spcAft>
          <a:spcPct val="0"/>
        </a:spcAft>
        <a:defRPr sz="5300" b="1">
          <a:solidFill>
            <a:srgbClr val="FFFFFF"/>
          </a:solidFill>
          <a:latin typeface="Arial" charset="0"/>
          <a:ea typeface="ヒラギノ角ゴ ProN W6" charset="0"/>
          <a:cs typeface="ヒラギノ角ゴ ProN W6" charset="0"/>
          <a:sym typeface="Arial" charset="0"/>
        </a:defRPr>
      </a:lvl4pPr>
      <a:lvl5pPr algn="ctr" rtl="0" eaLnBrk="1" fontAlgn="base" hangingPunct="1">
        <a:lnSpc>
          <a:spcPct val="90000"/>
        </a:lnSpc>
        <a:spcBef>
          <a:spcPct val="0"/>
        </a:spcBef>
        <a:spcAft>
          <a:spcPct val="0"/>
        </a:spcAft>
        <a:defRPr sz="5300" b="1">
          <a:solidFill>
            <a:srgbClr val="FFFFFF"/>
          </a:solidFill>
          <a:latin typeface="Arial" charset="0"/>
          <a:ea typeface="ヒラギノ角ゴ ProN W6" charset="0"/>
          <a:cs typeface="ヒラギノ角ゴ ProN W6" charset="0"/>
          <a:sym typeface="Arial" charset="0"/>
        </a:defRPr>
      </a:lvl5pPr>
      <a:lvl6pPr marL="227648" algn="ctr" rtl="0" eaLnBrk="1" fontAlgn="base" hangingPunct="1">
        <a:lnSpc>
          <a:spcPct val="90000"/>
        </a:lnSpc>
        <a:spcBef>
          <a:spcPct val="0"/>
        </a:spcBef>
        <a:spcAft>
          <a:spcPct val="0"/>
        </a:spcAft>
        <a:defRPr sz="5300" b="1">
          <a:solidFill>
            <a:srgbClr val="FFFFFF"/>
          </a:solidFill>
          <a:latin typeface="Arial" charset="0"/>
          <a:ea typeface="ヒラギノ角ゴ ProN W6" charset="0"/>
          <a:cs typeface="ヒラギノ角ゴ ProN W6" charset="0"/>
          <a:sym typeface="Arial" charset="0"/>
        </a:defRPr>
      </a:lvl6pPr>
      <a:lvl7pPr marL="455296" algn="ctr" rtl="0" eaLnBrk="1" fontAlgn="base" hangingPunct="1">
        <a:lnSpc>
          <a:spcPct val="90000"/>
        </a:lnSpc>
        <a:spcBef>
          <a:spcPct val="0"/>
        </a:spcBef>
        <a:spcAft>
          <a:spcPct val="0"/>
        </a:spcAft>
        <a:defRPr sz="5300" b="1">
          <a:solidFill>
            <a:srgbClr val="FFFFFF"/>
          </a:solidFill>
          <a:latin typeface="Arial" charset="0"/>
          <a:ea typeface="ヒラギノ角ゴ ProN W6" charset="0"/>
          <a:cs typeface="ヒラギノ角ゴ ProN W6" charset="0"/>
          <a:sym typeface="Arial" charset="0"/>
        </a:defRPr>
      </a:lvl7pPr>
      <a:lvl8pPr marL="682916" algn="ctr" rtl="0" eaLnBrk="1" fontAlgn="base" hangingPunct="1">
        <a:lnSpc>
          <a:spcPct val="90000"/>
        </a:lnSpc>
        <a:spcBef>
          <a:spcPct val="0"/>
        </a:spcBef>
        <a:spcAft>
          <a:spcPct val="0"/>
        </a:spcAft>
        <a:defRPr sz="5300" b="1">
          <a:solidFill>
            <a:srgbClr val="FFFFFF"/>
          </a:solidFill>
          <a:latin typeface="Arial" charset="0"/>
          <a:ea typeface="ヒラギノ角ゴ ProN W6" charset="0"/>
          <a:cs typeface="ヒラギノ角ゴ ProN W6" charset="0"/>
          <a:sym typeface="Arial" charset="0"/>
        </a:defRPr>
      </a:lvl8pPr>
      <a:lvl9pPr marL="910564" algn="ctr" rtl="0" eaLnBrk="1" fontAlgn="base" hangingPunct="1">
        <a:lnSpc>
          <a:spcPct val="90000"/>
        </a:lnSpc>
        <a:spcBef>
          <a:spcPct val="0"/>
        </a:spcBef>
        <a:spcAft>
          <a:spcPct val="0"/>
        </a:spcAft>
        <a:defRPr sz="5300" b="1">
          <a:solidFill>
            <a:srgbClr val="FFFFFF"/>
          </a:solidFill>
          <a:latin typeface="Arial" charset="0"/>
          <a:ea typeface="ヒラギノ角ゴ ProN W6" charset="0"/>
          <a:cs typeface="ヒラギノ角ゴ ProN W6" charset="0"/>
          <a:sym typeface="Arial" charset="0"/>
        </a:defRPr>
      </a:lvl9pPr>
    </p:titleStyle>
    <p:bodyStyle>
      <a:lvl1pPr marL="170722" indent="-170722" algn="ctr" rtl="0" eaLnBrk="1" fontAlgn="base" hangingPunct="1">
        <a:spcBef>
          <a:spcPts val="950"/>
        </a:spcBef>
        <a:spcAft>
          <a:spcPct val="0"/>
        </a:spcAft>
        <a:defRPr sz="3700">
          <a:solidFill>
            <a:srgbClr val="FFFFFF"/>
          </a:solidFill>
          <a:latin typeface="Lato"/>
          <a:ea typeface="+mn-ea"/>
          <a:cs typeface="+mn-cs"/>
          <a:sym typeface="Arial" charset="0"/>
        </a:defRPr>
      </a:lvl1pPr>
      <a:lvl2pPr marL="369908" indent="-142269" algn="ctr" rtl="0" eaLnBrk="1" fontAlgn="base" hangingPunct="1">
        <a:spcBef>
          <a:spcPct val="0"/>
        </a:spcBef>
        <a:spcAft>
          <a:spcPct val="0"/>
        </a:spcAft>
        <a:defRPr sz="3700">
          <a:solidFill>
            <a:srgbClr val="FFFFFF"/>
          </a:solidFill>
          <a:latin typeface="Lato"/>
          <a:ea typeface="+mn-ea"/>
          <a:cs typeface="+mn-cs"/>
          <a:sym typeface="Arial" charset="0"/>
        </a:defRPr>
      </a:lvl2pPr>
      <a:lvl3pPr marL="569102" indent="-113824" algn="ctr" rtl="0" eaLnBrk="1" fontAlgn="base" hangingPunct="1">
        <a:spcBef>
          <a:spcPct val="0"/>
        </a:spcBef>
        <a:spcAft>
          <a:spcPct val="0"/>
        </a:spcAft>
        <a:defRPr sz="3200">
          <a:solidFill>
            <a:srgbClr val="FFFFFF"/>
          </a:solidFill>
          <a:latin typeface="Lato"/>
          <a:ea typeface="+mn-ea"/>
          <a:cs typeface="+mn-cs"/>
          <a:sym typeface="Arial" charset="0"/>
        </a:defRPr>
      </a:lvl3pPr>
      <a:lvl4pPr marL="796746" indent="-113824" algn="ctr" rtl="0" eaLnBrk="1" fontAlgn="base" hangingPunct="1">
        <a:spcBef>
          <a:spcPct val="0"/>
        </a:spcBef>
        <a:spcAft>
          <a:spcPct val="0"/>
        </a:spcAft>
        <a:defRPr sz="2600">
          <a:solidFill>
            <a:srgbClr val="FFFFFF"/>
          </a:solidFill>
          <a:latin typeface="Lato"/>
          <a:ea typeface="+mn-ea"/>
          <a:cs typeface="+mn-cs"/>
          <a:sym typeface="Arial" charset="0"/>
        </a:defRPr>
      </a:lvl4pPr>
      <a:lvl5pPr marL="1024388" indent="-113824" algn="ctr" rtl="0" eaLnBrk="1" fontAlgn="base" hangingPunct="1">
        <a:spcBef>
          <a:spcPct val="0"/>
        </a:spcBef>
        <a:spcAft>
          <a:spcPct val="0"/>
        </a:spcAft>
        <a:defRPr sz="2600">
          <a:solidFill>
            <a:srgbClr val="FFFFFF"/>
          </a:solidFill>
          <a:latin typeface="Lato"/>
          <a:ea typeface="+mn-ea"/>
          <a:cs typeface="+mn-cs"/>
          <a:sym typeface="Arial" charset="0"/>
        </a:defRPr>
      </a:lvl5pPr>
      <a:lvl6pPr marL="227648" algn="ctr" rtl="0" eaLnBrk="1" fontAlgn="base" hangingPunct="1">
        <a:spcBef>
          <a:spcPct val="0"/>
        </a:spcBef>
        <a:spcAft>
          <a:spcPct val="0"/>
        </a:spcAft>
        <a:defRPr sz="2600">
          <a:solidFill>
            <a:srgbClr val="FFFFFF"/>
          </a:solidFill>
          <a:latin typeface="+mn-lt"/>
          <a:ea typeface="+mn-ea"/>
          <a:cs typeface="+mn-cs"/>
          <a:sym typeface="Arial" charset="0"/>
        </a:defRPr>
      </a:lvl6pPr>
      <a:lvl7pPr marL="455296" algn="ctr" rtl="0" eaLnBrk="1" fontAlgn="base" hangingPunct="1">
        <a:spcBef>
          <a:spcPct val="0"/>
        </a:spcBef>
        <a:spcAft>
          <a:spcPct val="0"/>
        </a:spcAft>
        <a:defRPr sz="2600">
          <a:solidFill>
            <a:srgbClr val="FFFFFF"/>
          </a:solidFill>
          <a:latin typeface="+mn-lt"/>
          <a:ea typeface="+mn-ea"/>
          <a:cs typeface="+mn-cs"/>
          <a:sym typeface="Arial" charset="0"/>
        </a:defRPr>
      </a:lvl7pPr>
      <a:lvl8pPr marL="682916" algn="ctr" rtl="0" eaLnBrk="1" fontAlgn="base" hangingPunct="1">
        <a:spcBef>
          <a:spcPct val="0"/>
        </a:spcBef>
        <a:spcAft>
          <a:spcPct val="0"/>
        </a:spcAft>
        <a:defRPr sz="2600">
          <a:solidFill>
            <a:srgbClr val="FFFFFF"/>
          </a:solidFill>
          <a:latin typeface="+mn-lt"/>
          <a:ea typeface="+mn-ea"/>
          <a:cs typeface="+mn-cs"/>
          <a:sym typeface="Arial" charset="0"/>
        </a:defRPr>
      </a:lvl8pPr>
      <a:lvl9pPr marL="910564" algn="ctr" rtl="0" eaLnBrk="1" fontAlgn="base" hangingPunct="1">
        <a:spcBef>
          <a:spcPct val="0"/>
        </a:spcBef>
        <a:spcAft>
          <a:spcPct val="0"/>
        </a:spcAft>
        <a:defRPr sz="2600">
          <a:solidFill>
            <a:srgbClr val="FFFFFF"/>
          </a:solidFill>
          <a:latin typeface="+mn-lt"/>
          <a:ea typeface="+mn-ea"/>
          <a:cs typeface="+mn-cs"/>
          <a:sym typeface="Arial" charset="0"/>
        </a:defRPr>
      </a:lvl9pPr>
    </p:bodyStyle>
    <p:otherStyle>
      <a:defPPr>
        <a:defRPr lang="en-US"/>
      </a:defPPr>
      <a:lvl1pPr marL="0" algn="l" defTabSz="227648" rtl="0" eaLnBrk="1" latinLnBrk="0" hangingPunct="1">
        <a:defRPr sz="900" kern="1200">
          <a:solidFill>
            <a:schemeClr val="tx1"/>
          </a:solidFill>
          <a:latin typeface="+mn-lt"/>
          <a:ea typeface="+mn-ea"/>
          <a:cs typeface="+mn-cs"/>
        </a:defRPr>
      </a:lvl1pPr>
      <a:lvl2pPr marL="227648" algn="l" defTabSz="227648" rtl="0" eaLnBrk="1" latinLnBrk="0" hangingPunct="1">
        <a:defRPr sz="900" kern="1200">
          <a:solidFill>
            <a:schemeClr val="tx1"/>
          </a:solidFill>
          <a:latin typeface="+mn-lt"/>
          <a:ea typeface="+mn-ea"/>
          <a:cs typeface="+mn-cs"/>
        </a:defRPr>
      </a:lvl2pPr>
      <a:lvl3pPr marL="455296" algn="l" defTabSz="227648" rtl="0" eaLnBrk="1" latinLnBrk="0" hangingPunct="1">
        <a:defRPr sz="900" kern="1200">
          <a:solidFill>
            <a:schemeClr val="tx1"/>
          </a:solidFill>
          <a:latin typeface="+mn-lt"/>
          <a:ea typeface="+mn-ea"/>
          <a:cs typeface="+mn-cs"/>
        </a:defRPr>
      </a:lvl3pPr>
      <a:lvl4pPr marL="682916" algn="l" defTabSz="227648" rtl="0" eaLnBrk="1" latinLnBrk="0" hangingPunct="1">
        <a:defRPr sz="900" kern="1200">
          <a:solidFill>
            <a:schemeClr val="tx1"/>
          </a:solidFill>
          <a:latin typeface="+mn-lt"/>
          <a:ea typeface="+mn-ea"/>
          <a:cs typeface="+mn-cs"/>
        </a:defRPr>
      </a:lvl4pPr>
      <a:lvl5pPr marL="910564" algn="l" defTabSz="227648" rtl="0" eaLnBrk="1" latinLnBrk="0" hangingPunct="1">
        <a:defRPr sz="900" kern="1200">
          <a:solidFill>
            <a:schemeClr val="tx1"/>
          </a:solidFill>
          <a:latin typeface="+mn-lt"/>
          <a:ea typeface="+mn-ea"/>
          <a:cs typeface="+mn-cs"/>
        </a:defRPr>
      </a:lvl5pPr>
      <a:lvl6pPr marL="1138208" algn="l" defTabSz="227648" rtl="0" eaLnBrk="1" latinLnBrk="0" hangingPunct="1">
        <a:defRPr sz="900" kern="1200">
          <a:solidFill>
            <a:schemeClr val="tx1"/>
          </a:solidFill>
          <a:latin typeface="+mn-lt"/>
          <a:ea typeface="+mn-ea"/>
          <a:cs typeface="+mn-cs"/>
        </a:defRPr>
      </a:lvl6pPr>
      <a:lvl7pPr marL="1365851" algn="l" defTabSz="227648" rtl="0" eaLnBrk="1" latinLnBrk="0" hangingPunct="1">
        <a:defRPr sz="900" kern="1200">
          <a:solidFill>
            <a:schemeClr val="tx1"/>
          </a:solidFill>
          <a:latin typeface="+mn-lt"/>
          <a:ea typeface="+mn-ea"/>
          <a:cs typeface="+mn-cs"/>
        </a:defRPr>
      </a:lvl7pPr>
      <a:lvl8pPr marL="1593495" algn="l" defTabSz="227648" rtl="0" eaLnBrk="1" latinLnBrk="0" hangingPunct="1">
        <a:defRPr sz="900" kern="1200">
          <a:solidFill>
            <a:schemeClr val="tx1"/>
          </a:solidFill>
          <a:latin typeface="+mn-lt"/>
          <a:ea typeface="+mn-ea"/>
          <a:cs typeface="+mn-cs"/>
        </a:defRPr>
      </a:lvl8pPr>
      <a:lvl9pPr marL="1821132" algn="l" defTabSz="227648" rtl="0" eaLnBrk="1" latinLnBrk="0" hangingPunct="1">
        <a:defRPr sz="9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049" name="Rectangle 1"/>
          <p:cNvSpPr>
            <a:spLocks noGrp="1" noChangeArrowheads="1"/>
          </p:cNvSpPr>
          <p:nvPr>
            <p:ph type="title"/>
          </p:nvPr>
        </p:nvSpPr>
        <p:spPr bwMode="auto">
          <a:xfrm>
            <a:off x="308800" y="120681"/>
            <a:ext cx="11567319" cy="10263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18966" tIns="18966" rIns="18966" bIns="18966" numCol="1" anchor="ctr" anchorCtr="0" compatLnSpc="1">
            <a:prstTxWarp prst="textNoShape">
              <a:avLst/>
            </a:prstTxWarp>
          </a:bodyPr>
          <a:lstStyle/>
          <a:p>
            <a:pPr lvl="0"/>
            <a:r>
              <a:rPr lang="en-US" smtClean="0">
                <a:sym typeface="Arial" charset="0"/>
              </a:rPr>
              <a:t>Click to edit Master title style</a:t>
            </a:r>
            <a:endParaRPr lang="en-US" dirty="0">
              <a:sym typeface="Arial" charset="0"/>
            </a:endParaRPr>
          </a:p>
        </p:txBody>
      </p:sp>
      <p:sp>
        <p:nvSpPr>
          <p:cNvPr id="2050" name="Rectangle 2"/>
          <p:cNvSpPr>
            <a:spLocks noGrp="1" noChangeArrowheads="1"/>
          </p:cNvSpPr>
          <p:nvPr>
            <p:ph type="body" idx="1"/>
          </p:nvPr>
        </p:nvSpPr>
        <p:spPr bwMode="auto">
          <a:xfrm>
            <a:off x="308800" y="1144587"/>
            <a:ext cx="11567319" cy="5713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18966" tIns="18966" rIns="18966" bIns="18966" numCol="1" anchor="t" anchorCtr="0" compatLnSpc="1">
            <a:prstTxWarp prst="textNoShape">
              <a:avLst/>
            </a:prstTxWarp>
          </a:bodyPr>
          <a:lstStyle/>
          <a:p>
            <a:pPr lvl="0"/>
            <a:r>
              <a:rPr lang="en-US" smtClean="0">
                <a:sym typeface="Arial" charset="0"/>
              </a:rPr>
              <a:t>Click to edit Master text styles</a:t>
            </a:r>
          </a:p>
          <a:p>
            <a:pPr lvl="1"/>
            <a:r>
              <a:rPr lang="en-US" smtClean="0">
                <a:sym typeface="Arial" charset="0"/>
              </a:rPr>
              <a:t>Second level</a:t>
            </a:r>
          </a:p>
          <a:p>
            <a:pPr lvl="2"/>
            <a:r>
              <a:rPr lang="en-US" smtClean="0">
                <a:sym typeface="Arial" charset="0"/>
              </a:rPr>
              <a:t>Third level</a:t>
            </a:r>
          </a:p>
          <a:p>
            <a:pPr lvl="3"/>
            <a:r>
              <a:rPr lang="en-US" smtClean="0">
                <a:sym typeface="Arial" charset="0"/>
              </a:rPr>
              <a:t>Fourth level</a:t>
            </a:r>
          </a:p>
          <a:p>
            <a:pPr lvl="4"/>
            <a:r>
              <a:rPr lang="en-US" smtClean="0">
                <a:sym typeface="Arial" charset="0"/>
              </a:rPr>
              <a:t>Fifth level</a:t>
            </a:r>
            <a:endParaRPr lang="en-US" dirty="0">
              <a:sym typeface="Arial" charset="0"/>
            </a:endParaRPr>
          </a:p>
        </p:txBody>
      </p:sp>
    </p:spTree>
  </p:cSld>
  <p:clrMap bg1="lt1" tx1="dk1" bg2="lt2" tx2="dk2" accent1="accent1" accent2="accent2" accent3="accent3" accent4="accent4" accent5="accent5" accent6="accent6" hlink="hlink" folHlink="folHlink"/>
  <p:sldLayoutIdLst>
    <p:sldLayoutId id="2147483707" r:id="rId1"/>
  </p:sldLayoutIdLst>
  <p:transition xmlns:p14="http://schemas.microsoft.com/office/powerpoint/2010/main"/>
  <p:txStyles>
    <p:titleStyle>
      <a:lvl1pPr algn="ctr" rtl="0" eaLnBrk="1" fontAlgn="base" hangingPunct="1">
        <a:spcBef>
          <a:spcPct val="0"/>
        </a:spcBef>
        <a:spcAft>
          <a:spcPct val="0"/>
        </a:spcAft>
        <a:defRPr sz="4800" b="1">
          <a:solidFill>
            <a:srgbClr val="FFFFFF"/>
          </a:solidFill>
          <a:latin typeface="Lato"/>
          <a:ea typeface="+mj-ea"/>
          <a:cs typeface="+mj-cs"/>
          <a:sym typeface="Arial" charset="0"/>
        </a:defRPr>
      </a:lvl1pPr>
      <a:lvl2pPr algn="ctr" rtl="0" eaLnBrk="1" fontAlgn="base" hangingPunct="1">
        <a:spcBef>
          <a:spcPct val="0"/>
        </a:spcBef>
        <a:spcAft>
          <a:spcPct val="0"/>
        </a:spcAft>
        <a:defRPr sz="4800" b="1">
          <a:solidFill>
            <a:srgbClr val="FFFFFF"/>
          </a:solidFill>
          <a:latin typeface="Arial" charset="0"/>
          <a:ea typeface="ヒラギノ角ゴ ProN W6" charset="0"/>
          <a:cs typeface="ヒラギノ角ゴ ProN W6" charset="0"/>
          <a:sym typeface="Arial" charset="0"/>
        </a:defRPr>
      </a:lvl2pPr>
      <a:lvl3pPr algn="ctr" rtl="0" eaLnBrk="1" fontAlgn="base" hangingPunct="1">
        <a:spcBef>
          <a:spcPct val="0"/>
        </a:spcBef>
        <a:spcAft>
          <a:spcPct val="0"/>
        </a:spcAft>
        <a:defRPr sz="4800" b="1">
          <a:solidFill>
            <a:srgbClr val="FFFFFF"/>
          </a:solidFill>
          <a:latin typeface="Arial" charset="0"/>
          <a:ea typeface="ヒラギノ角ゴ ProN W6" charset="0"/>
          <a:cs typeface="ヒラギノ角ゴ ProN W6" charset="0"/>
          <a:sym typeface="Arial" charset="0"/>
        </a:defRPr>
      </a:lvl3pPr>
      <a:lvl4pPr algn="ctr" rtl="0" eaLnBrk="1" fontAlgn="base" hangingPunct="1">
        <a:spcBef>
          <a:spcPct val="0"/>
        </a:spcBef>
        <a:spcAft>
          <a:spcPct val="0"/>
        </a:spcAft>
        <a:defRPr sz="4800" b="1">
          <a:solidFill>
            <a:srgbClr val="FFFFFF"/>
          </a:solidFill>
          <a:latin typeface="Arial" charset="0"/>
          <a:ea typeface="ヒラギノ角ゴ ProN W6" charset="0"/>
          <a:cs typeface="ヒラギノ角ゴ ProN W6" charset="0"/>
          <a:sym typeface="Arial" charset="0"/>
        </a:defRPr>
      </a:lvl4pPr>
      <a:lvl5pPr algn="ctr" rtl="0" eaLnBrk="1" fontAlgn="base" hangingPunct="1">
        <a:spcBef>
          <a:spcPct val="0"/>
        </a:spcBef>
        <a:spcAft>
          <a:spcPct val="0"/>
        </a:spcAft>
        <a:defRPr sz="4800" b="1">
          <a:solidFill>
            <a:srgbClr val="FFFFFF"/>
          </a:solidFill>
          <a:latin typeface="Arial" charset="0"/>
          <a:ea typeface="ヒラギノ角ゴ ProN W6" charset="0"/>
          <a:cs typeface="ヒラギノ角ゴ ProN W6" charset="0"/>
          <a:sym typeface="Arial" charset="0"/>
        </a:defRPr>
      </a:lvl5pPr>
      <a:lvl6pPr marL="227648" algn="ctr" rtl="0" eaLnBrk="1" fontAlgn="base" hangingPunct="1">
        <a:spcBef>
          <a:spcPct val="0"/>
        </a:spcBef>
        <a:spcAft>
          <a:spcPct val="0"/>
        </a:spcAft>
        <a:defRPr sz="4800" b="1">
          <a:solidFill>
            <a:srgbClr val="FFFFFF"/>
          </a:solidFill>
          <a:latin typeface="Arial" charset="0"/>
          <a:ea typeface="ヒラギノ角ゴ ProN W6" charset="0"/>
          <a:cs typeface="ヒラギノ角ゴ ProN W6" charset="0"/>
          <a:sym typeface="Arial" charset="0"/>
        </a:defRPr>
      </a:lvl6pPr>
      <a:lvl7pPr marL="455296" algn="ctr" rtl="0" eaLnBrk="1" fontAlgn="base" hangingPunct="1">
        <a:spcBef>
          <a:spcPct val="0"/>
        </a:spcBef>
        <a:spcAft>
          <a:spcPct val="0"/>
        </a:spcAft>
        <a:defRPr sz="4800" b="1">
          <a:solidFill>
            <a:srgbClr val="FFFFFF"/>
          </a:solidFill>
          <a:latin typeface="Arial" charset="0"/>
          <a:ea typeface="ヒラギノ角ゴ ProN W6" charset="0"/>
          <a:cs typeface="ヒラギノ角ゴ ProN W6" charset="0"/>
          <a:sym typeface="Arial" charset="0"/>
        </a:defRPr>
      </a:lvl7pPr>
      <a:lvl8pPr marL="682916" algn="ctr" rtl="0" eaLnBrk="1" fontAlgn="base" hangingPunct="1">
        <a:spcBef>
          <a:spcPct val="0"/>
        </a:spcBef>
        <a:spcAft>
          <a:spcPct val="0"/>
        </a:spcAft>
        <a:defRPr sz="4800" b="1">
          <a:solidFill>
            <a:srgbClr val="FFFFFF"/>
          </a:solidFill>
          <a:latin typeface="Arial" charset="0"/>
          <a:ea typeface="ヒラギノ角ゴ ProN W6" charset="0"/>
          <a:cs typeface="ヒラギノ角ゴ ProN W6" charset="0"/>
          <a:sym typeface="Arial" charset="0"/>
        </a:defRPr>
      </a:lvl8pPr>
      <a:lvl9pPr marL="910564" algn="ctr" rtl="0" eaLnBrk="1" fontAlgn="base" hangingPunct="1">
        <a:spcBef>
          <a:spcPct val="0"/>
        </a:spcBef>
        <a:spcAft>
          <a:spcPct val="0"/>
        </a:spcAft>
        <a:defRPr sz="4800" b="1">
          <a:solidFill>
            <a:srgbClr val="FFFFFF"/>
          </a:solidFill>
          <a:latin typeface="Arial" charset="0"/>
          <a:ea typeface="ヒラギノ角ゴ ProN W6" charset="0"/>
          <a:cs typeface="ヒラギノ角ゴ ProN W6" charset="0"/>
          <a:sym typeface="Arial" charset="0"/>
        </a:defRPr>
      </a:lvl9pPr>
    </p:titleStyle>
    <p:bodyStyle>
      <a:lvl1pPr marL="227648" indent="-227648" algn="l" rtl="0" eaLnBrk="1" fontAlgn="base" hangingPunct="1">
        <a:spcBef>
          <a:spcPts val="1050"/>
        </a:spcBef>
        <a:spcAft>
          <a:spcPct val="0"/>
        </a:spcAft>
        <a:buClr>
          <a:srgbClr val="D3002D"/>
        </a:buClr>
        <a:buSzPct val="100000"/>
        <a:buFont typeface="Wingdings" charset="0"/>
        <a:buChar char="§"/>
        <a:defRPr sz="2400">
          <a:solidFill>
            <a:srgbClr val="FFFFFF"/>
          </a:solidFill>
          <a:latin typeface="Lato"/>
          <a:ea typeface="+mn-ea"/>
          <a:cs typeface="+mn-cs"/>
          <a:sym typeface="Arial" charset="0"/>
        </a:defRPr>
      </a:lvl1pPr>
      <a:lvl2pPr marL="436319" indent="-227648" algn="l" rtl="0" eaLnBrk="1" fontAlgn="base" hangingPunct="1">
        <a:spcBef>
          <a:spcPts val="950"/>
        </a:spcBef>
        <a:spcAft>
          <a:spcPct val="0"/>
        </a:spcAft>
        <a:buClr>
          <a:srgbClr val="D3002D"/>
        </a:buClr>
        <a:buSzPct val="100000"/>
        <a:buFont typeface="Arial" charset="0"/>
        <a:buChar char="-"/>
        <a:defRPr sz="2400">
          <a:solidFill>
            <a:srgbClr val="FFFFFF"/>
          </a:solidFill>
          <a:latin typeface="Lato"/>
          <a:ea typeface="+mn-ea"/>
          <a:cs typeface="+mn-cs"/>
          <a:sym typeface="Arial" charset="0"/>
        </a:defRPr>
      </a:lvl2pPr>
      <a:lvl3pPr marL="777774" indent="-227648" algn="l" rtl="0" eaLnBrk="1" fontAlgn="base" hangingPunct="1">
        <a:spcBef>
          <a:spcPts val="800"/>
        </a:spcBef>
        <a:spcAft>
          <a:spcPct val="0"/>
        </a:spcAft>
        <a:buClr>
          <a:srgbClr val="D3002D"/>
        </a:buClr>
        <a:buSzPct val="100000"/>
        <a:buFont typeface="Arial" charset="0"/>
        <a:buChar char="-"/>
        <a:defRPr sz="2400">
          <a:solidFill>
            <a:srgbClr val="FFFFFF"/>
          </a:solidFill>
          <a:latin typeface="Lato"/>
          <a:ea typeface="+mn-ea"/>
          <a:cs typeface="+mn-cs"/>
          <a:sym typeface="Arial" charset="0"/>
        </a:defRPr>
      </a:lvl3pPr>
      <a:lvl4pPr marL="1005422" indent="-227648" algn="l" rtl="0" eaLnBrk="1" fontAlgn="base" hangingPunct="1">
        <a:spcBef>
          <a:spcPts val="650"/>
        </a:spcBef>
        <a:spcAft>
          <a:spcPct val="0"/>
        </a:spcAft>
        <a:buClr>
          <a:srgbClr val="D3002D"/>
        </a:buClr>
        <a:buSzPct val="100000"/>
        <a:buFont typeface="Arial" charset="0"/>
        <a:buChar char="-"/>
        <a:defRPr sz="2400">
          <a:solidFill>
            <a:srgbClr val="FFFFFF"/>
          </a:solidFill>
          <a:latin typeface="Lato"/>
          <a:ea typeface="+mn-ea"/>
          <a:cs typeface="+mn-cs"/>
          <a:sym typeface="Arial" charset="0"/>
        </a:defRPr>
      </a:lvl4pPr>
      <a:lvl5pPr marL="1233065" indent="-227648" algn="l" rtl="0" eaLnBrk="1" fontAlgn="base" hangingPunct="1">
        <a:spcBef>
          <a:spcPts val="650"/>
        </a:spcBef>
        <a:spcAft>
          <a:spcPct val="0"/>
        </a:spcAft>
        <a:buClr>
          <a:srgbClr val="D3002D"/>
        </a:buClr>
        <a:buSzPct val="100000"/>
        <a:buFont typeface="Arial" charset="0"/>
        <a:buChar char="-"/>
        <a:defRPr sz="2400">
          <a:solidFill>
            <a:srgbClr val="FFFFFF"/>
          </a:solidFill>
          <a:latin typeface="Lato"/>
          <a:ea typeface="+mn-ea"/>
          <a:cs typeface="+mn-cs"/>
          <a:sym typeface="Arial" charset="0"/>
        </a:defRPr>
      </a:lvl5pPr>
      <a:lvl6pPr marL="1460697" indent="-227648" algn="l" rtl="0" eaLnBrk="1" fontAlgn="base" hangingPunct="1">
        <a:spcBef>
          <a:spcPts val="650"/>
        </a:spcBef>
        <a:spcAft>
          <a:spcPct val="0"/>
        </a:spcAft>
        <a:buClr>
          <a:srgbClr val="D3002D"/>
        </a:buClr>
        <a:buSzPct val="100000"/>
        <a:buFont typeface="Arial" charset="0"/>
        <a:buChar char="-"/>
        <a:defRPr sz="2400">
          <a:solidFill>
            <a:srgbClr val="FFFFFF"/>
          </a:solidFill>
          <a:latin typeface="+mn-lt"/>
          <a:ea typeface="+mn-ea"/>
          <a:cs typeface="+mn-cs"/>
          <a:sym typeface="Arial" charset="0"/>
        </a:defRPr>
      </a:lvl6pPr>
      <a:lvl7pPr marL="1688343" indent="-227648" algn="l" rtl="0" eaLnBrk="1" fontAlgn="base" hangingPunct="1">
        <a:spcBef>
          <a:spcPts val="650"/>
        </a:spcBef>
        <a:spcAft>
          <a:spcPct val="0"/>
        </a:spcAft>
        <a:buClr>
          <a:srgbClr val="D3002D"/>
        </a:buClr>
        <a:buSzPct val="100000"/>
        <a:buFont typeface="Arial" charset="0"/>
        <a:buChar char="-"/>
        <a:defRPr sz="2400">
          <a:solidFill>
            <a:srgbClr val="FFFFFF"/>
          </a:solidFill>
          <a:latin typeface="+mn-lt"/>
          <a:ea typeface="+mn-ea"/>
          <a:cs typeface="+mn-cs"/>
          <a:sym typeface="Arial" charset="0"/>
        </a:defRPr>
      </a:lvl7pPr>
      <a:lvl8pPr marL="1915984" indent="-227648" algn="l" rtl="0" eaLnBrk="1" fontAlgn="base" hangingPunct="1">
        <a:spcBef>
          <a:spcPts val="650"/>
        </a:spcBef>
        <a:spcAft>
          <a:spcPct val="0"/>
        </a:spcAft>
        <a:buClr>
          <a:srgbClr val="D3002D"/>
        </a:buClr>
        <a:buSzPct val="100000"/>
        <a:buFont typeface="Arial" charset="0"/>
        <a:buChar char="-"/>
        <a:defRPr sz="2400">
          <a:solidFill>
            <a:srgbClr val="FFFFFF"/>
          </a:solidFill>
          <a:latin typeface="+mn-lt"/>
          <a:ea typeface="+mn-ea"/>
          <a:cs typeface="+mn-cs"/>
          <a:sym typeface="Arial" charset="0"/>
        </a:defRPr>
      </a:lvl8pPr>
      <a:lvl9pPr marL="2143625" indent="-227648" algn="l" rtl="0" eaLnBrk="1" fontAlgn="base" hangingPunct="1">
        <a:spcBef>
          <a:spcPts val="650"/>
        </a:spcBef>
        <a:spcAft>
          <a:spcPct val="0"/>
        </a:spcAft>
        <a:buClr>
          <a:srgbClr val="D3002D"/>
        </a:buClr>
        <a:buSzPct val="100000"/>
        <a:buFont typeface="Arial" charset="0"/>
        <a:buChar char="-"/>
        <a:defRPr sz="2400">
          <a:solidFill>
            <a:srgbClr val="FFFFFF"/>
          </a:solidFill>
          <a:latin typeface="+mn-lt"/>
          <a:ea typeface="+mn-ea"/>
          <a:cs typeface="+mn-cs"/>
          <a:sym typeface="Arial" charset="0"/>
        </a:defRPr>
      </a:lvl9pPr>
    </p:bodyStyle>
    <p:otherStyle>
      <a:defPPr>
        <a:defRPr lang="en-US"/>
      </a:defPPr>
      <a:lvl1pPr marL="0" algn="l" defTabSz="227648" rtl="0" eaLnBrk="1" latinLnBrk="0" hangingPunct="1">
        <a:defRPr sz="900" kern="1200">
          <a:solidFill>
            <a:schemeClr val="tx1"/>
          </a:solidFill>
          <a:latin typeface="+mn-lt"/>
          <a:ea typeface="+mn-ea"/>
          <a:cs typeface="+mn-cs"/>
        </a:defRPr>
      </a:lvl1pPr>
      <a:lvl2pPr marL="227648" algn="l" defTabSz="227648" rtl="0" eaLnBrk="1" latinLnBrk="0" hangingPunct="1">
        <a:defRPr sz="900" kern="1200">
          <a:solidFill>
            <a:schemeClr val="tx1"/>
          </a:solidFill>
          <a:latin typeface="+mn-lt"/>
          <a:ea typeface="+mn-ea"/>
          <a:cs typeface="+mn-cs"/>
        </a:defRPr>
      </a:lvl2pPr>
      <a:lvl3pPr marL="455296" algn="l" defTabSz="227648" rtl="0" eaLnBrk="1" latinLnBrk="0" hangingPunct="1">
        <a:defRPr sz="900" kern="1200">
          <a:solidFill>
            <a:schemeClr val="tx1"/>
          </a:solidFill>
          <a:latin typeface="+mn-lt"/>
          <a:ea typeface="+mn-ea"/>
          <a:cs typeface="+mn-cs"/>
        </a:defRPr>
      </a:lvl3pPr>
      <a:lvl4pPr marL="682916" algn="l" defTabSz="227648" rtl="0" eaLnBrk="1" latinLnBrk="0" hangingPunct="1">
        <a:defRPr sz="900" kern="1200">
          <a:solidFill>
            <a:schemeClr val="tx1"/>
          </a:solidFill>
          <a:latin typeface="+mn-lt"/>
          <a:ea typeface="+mn-ea"/>
          <a:cs typeface="+mn-cs"/>
        </a:defRPr>
      </a:lvl4pPr>
      <a:lvl5pPr marL="910564" algn="l" defTabSz="227648" rtl="0" eaLnBrk="1" latinLnBrk="0" hangingPunct="1">
        <a:defRPr sz="900" kern="1200">
          <a:solidFill>
            <a:schemeClr val="tx1"/>
          </a:solidFill>
          <a:latin typeface="+mn-lt"/>
          <a:ea typeface="+mn-ea"/>
          <a:cs typeface="+mn-cs"/>
        </a:defRPr>
      </a:lvl5pPr>
      <a:lvl6pPr marL="1138208" algn="l" defTabSz="227648" rtl="0" eaLnBrk="1" latinLnBrk="0" hangingPunct="1">
        <a:defRPr sz="900" kern="1200">
          <a:solidFill>
            <a:schemeClr val="tx1"/>
          </a:solidFill>
          <a:latin typeface="+mn-lt"/>
          <a:ea typeface="+mn-ea"/>
          <a:cs typeface="+mn-cs"/>
        </a:defRPr>
      </a:lvl6pPr>
      <a:lvl7pPr marL="1365851" algn="l" defTabSz="227648" rtl="0" eaLnBrk="1" latinLnBrk="0" hangingPunct="1">
        <a:defRPr sz="900" kern="1200">
          <a:solidFill>
            <a:schemeClr val="tx1"/>
          </a:solidFill>
          <a:latin typeface="+mn-lt"/>
          <a:ea typeface="+mn-ea"/>
          <a:cs typeface="+mn-cs"/>
        </a:defRPr>
      </a:lvl7pPr>
      <a:lvl8pPr marL="1593495" algn="l" defTabSz="227648" rtl="0" eaLnBrk="1" latinLnBrk="0" hangingPunct="1">
        <a:defRPr sz="900" kern="1200">
          <a:solidFill>
            <a:schemeClr val="tx1"/>
          </a:solidFill>
          <a:latin typeface="+mn-lt"/>
          <a:ea typeface="+mn-ea"/>
          <a:cs typeface="+mn-cs"/>
        </a:defRPr>
      </a:lvl8pPr>
      <a:lvl9pPr marL="1821132" algn="l" defTabSz="227648" rtl="0" eaLnBrk="1" latinLnBrk="0" hangingPunct="1">
        <a:defRPr sz="9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bwMode="auto">
          <a:xfrm>
            <a:off x="3892550" y="0"/>
            <a:ext cx="7645400" cy="3600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18966" tIns="18966" rIns="18966" bIns="18966" numCol="1" anchor="b" anchorCtr="0" compatLnSpc="1">
            <a:prstTxWarp prst="textNoShape">
              <a:avLst/>
            </a:prstTxWarp>
          </a:bodyPr>
          <a:lstStyle/>
          <a:p>
            <a:pPr lvl="0"/>
            <a:r>
              <a:rPr lang="en-US" smtClean="0">
                <a:sym typeface="Arial" charset="0"/>
              </a:rPr>
              <a:t>Click to edit Master title style</a:t>
            </a:r>
            <a:endParaRPr lang="en-US" dirty="0">
              <a:sym typeface="Arial" charset="0"/>
            </a:endParaRPr>
          </a:p>
        </p:txBody>
      </p:sp>
      <p:sp>
        <p:nvSpPr>
          <p:cNvPr id="3074" name="Rectangle 2"/>
          <p:cNvSpPr>
            <a:spLocks noGrp="1" noChangeArrowheads="1"/>
          </p:cNvSpPr>
          <p:nvPr>
            <p:ph type="body" idx="1"/>
          </p:nvPr>
        </p:nvSpPr>
        <p:spPr bwMode="auto">
          <a:xfrm>
            <a:off x="3892550" y="3886200"/>
            <a:ext cx="7645400" cy="297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bodyPr>
          <a:lstStyle/>
          <a:p>
            <a:pPr lvl="0"/>
            <a:r>
              <a:rPr lang="en-US" smtClean="0">
                <a:sym typeface="Arial" charset="0"/>
              </a:rPr>
              <a:t>Click to edit Master text styles</a:t>
            </a:r>
          </a:p>
          <a:p>
            <a:pPr lvl="1"/>
            <a:r>
              <a:rPr lang="en-US" smtClean="0">
                <a:sym typeface="Arial" charset="0"/>
              </a:rPr>
              <a:t>Second level</a:t>
            </a:r>
          </a:p>
          <a:p>
            <a:pPr lvl="2"/>
            <a:r>
              <a:rPr lang="en-US" smtClean="0">
                <a:sym typeface="Arial" charset="0"/>
              </a:rPr>
              <a:t>Third level</a:t>
            </a:r>
          </a:p>
          <a:p>
            <a:pPr lvl="3"/>
            <a:r>
              <a:rPr lang="en-US" smtClean="0">
                <a:sym typeface="Arial" charset="0"/>
              </a:rPr>
              <a:t>Fourth level</a:t>
            </a:r>
          </a:p>
          <a:p>
            <a:pPr lvl="4"/>
            <a:r>
              <a:rPr lang="en-US" smtClean="0">
                <a:sym typeface="Arial" charset="0"/>
              </a:rPr>
              <a:t>Fifth level</a:t>
            </a:r>
            <a:endParaRPr lang="en-US" dirty="0">
              <a:sym typeface="Arial" charset="0"/>
            </a:endParaRPr>
          </a:p>
        </p:txBody>
      </p:sp>
    </p:spTree>
  </p:cSld>
  <p:clrMap bg1="lt1" tx1="dk1" bg2="lt2" tx2="dk2" accent1="accent1" accent2="accent2" accent3="accent3" accent4="accent4" accent5="accent5" accent6="accent6" hlink="hlink" folHlink="folHlink"/>
  <p:sldLayoutIdLst>
    <p:sldLayoutId id="2147483709" r:id="rId1"/>
  </p:sldLayoutIdLst>
  <p:transition xmlns:p14="http://schemas.microsoft.com/office/powerpoint/2010/main"/>
  <p:txStyles>
    <p:titleStyle>
      <a:lvl1pPr algn="ctr" rtl="0" eaLnBrk="1" fontAlgn="base" hangingPunct="1">
        <a:lnSpc>
          <a:spcPct val="90000"/>
        </a:lnSpc>
        <a:spcBef>
          <a:spcPct val="0"/>
        </a:spcBef>
        <a:spcAft>
          <a:spcPct val="0"/>
        </a:spcAft>
        <a:defRPr sz="5300" b="1">
          <a:solidFill>
            <a:schemeClr val="tx1"/>
          </a:solidFill>
          <a:latin typeface="Lato"/>
          <a:ea typeface="+mj-ea"/>
          <a:cs typeface="+mj-cs"/>
          <a:sym typeface="Arial" charset="0"/>
        </a:defRPr>
      </a:lvl1pPr>
      <a:lvl2pPr algn="ctr" rtl="0" eaLnBrk="1" fontAlgn="base" hangingPunct="1">
        <a:lnSpc>
          <a:spcPct val="90000"/>
        </a:lnSpc>
        <a:spcBef>
          <a:spcPct val="0"/>
        </a:spcBef>
        <a:spcAft>
          <a:spcPct val="0"/>
        </a:spcAft>
        <a:defRPr sz="5300" b="1">
          <a:solidFill>
            <a:schemeClr val="tx1"/>
          </a:solidFill>
          <a:latin typeface="Arial" charset="0"/>
          <a:ea typeface="ヒラギノ角ゴ ProN W6" charset="0"/>
          <a:cs typeface="ヒラギノ角ゴ ProN W6" charset="0"/>
          <a:sym typeface="Arial" charset="0"/>
        </a:defRPr>
      </a:lvl2pPr>
      <a:lvl3pPr algn="ctr" rtl="0" eaLnBrk="1" fontAlgn="base" hangingPunct="1">
        <a:lnSpc>
          <a:spcPct val="90000"/>
        </a:lnSpc>
        <a:spcBef>
          <a:spcPct val="0"/>
        </a:spcBef>
        <a:spcAft>
          <a:spcPct val="0"/>
        </a:spcAft>
        <a:defRPr sz="5300" b="1">
          <a:solidFill>
            <a:schemeClr val="tx1"/>
          </a:solidFill>
          <a:latin typeface="Arial" charset="0"/>
          <a:ea typeface="ヒラギノ角ゴ ProN W6" charset="0"/>
          <a:cs typeface="ヒラギノ角ゴ ProN W6" charset="0"/>
          <a:sym typeface="Arial" charset="0"/>
        </a:defRPr>
      </a:lvl3pPr>
      <a:lvl4pPr algn="ctr" rtl="0" eaLnBrk="1" fontAlgn="base" hangingPunct="1">
        <a:lnSpc>
          <a:spcPct val="90000"/>
        </a:lnSpc>
        <a:spcBef>
          <a:spcPct val="0"/>
        </a:spcBef>
        <a:spcAft>
          <a:spcPct val="0"/>
        </a:spcAft>
        <a:defRPr sz="5300" b="1">
          <a:solidFill>
            <a:schemeClr val="tx1"/>
          </a:solidFill>
          <a:latin typeface="Arial" charset="0"/>
          <a:ea typeface="ヒラギノ角ゴ ProN W6" charset="0"/>
          <a:cs typeface="ヒラギノ角ゴ ProN W6" charset="0"/>
          <a:sym typeface="Arial" charset="0"/>
        </a:defRPr>
      </a:lvl4pPr>
      <a:lvl5pPr algn="ctr" rtl="0" eaLnBrk="1" fontAlgn="base" hangingPunct="1">
        <a:lnSpc>
          <a:spcPct val="90000"/>
        </a:lnSpc>
        <a:spcBef>
          <a:spcPct val="0"/>
        </a:spcBef>
        <a:spcAft>
          <a:spcPct val="0"/>
        </a:spcAft>
        <a:defRPr sz="5300" b="1">
          <a:solidFill>
            <a:schemeClr val="tx1"/>
          </a:solidFill>
          <a:latin typeface="Arial" charset="0"/>
          <a:ea typeface="ヒラギノ角ゴ ProN W6" charset="0"/>
          <a:cs typeface="ヒラギノ角ゴ ProN W6" charset="0"/>
          <a:sym typeface="Arial" charset="0"/>
        </a:defRPr>
      </a:lvl5pPr>
      <a:lvl6pPr marL="227648" algn="ctr" rtl="0" eaLnBrk="1" fontAlgn="base" hangingPunct="1">
        <a:lnSpc>
          <a:spcPct val="90000"/>
        </a:lnSpc>
        <a:spcBef>
          <a:spcPct val="0"/>
        </a:spcBef>
        <a:spcAft>
          <a:spcPct val="0"/>
        </a:spcAft>
        <a:defRPr sz="5300" b="1">
          <a:solidFill>
            <a:schemeClr val="tx1"/>
          </a:solidFill>
          <a:latin typeface="Arial" charset="0"/>
          <a:ea typeface="ヒラギノ角ゴ ProN W6" charset="0"/>
          <a:cs typeface="ヒラギノ角ゴ ProN W6" charset="0"/>
          <a:sym typeface="Arial" charset="0"/>
        </a:defRPr>
      </a:lvl6pPr>
      <a:lvl7pPr marL="455296" algn="ctr" rtl="0" eaLnBrk="1" fontAlgn="base" hangingPunct="1">
        <a:lnSpc>
          <a:spcPct val="90000"/>
        </a:lnSpc>
        <a:spcBef>
          <a:spcPct val="0"/>
        </a:spcBef>
        <a:spcAft>
          <a:spcPct val="0"/>
        </a:spcAft>
        <a:defRPr sz="5300" b="1">
          <a:solidFill>
            <a:schemeClr val="tx1"/>
          </a:solidFill>
          <a:latin typeface="Arial" charset="0"/>
          <a:ea typeface="ヒラギノ角ゴ ProN W6" charset="0"/>
          <a:cs typeface="ヒラギノ角ゴ ProN W6" charset="0"/>
          <a:sym typeface="Arial" charset="0"/>
        </a:defRPr>
      </a:lvl7pPr>
      <a:lvl8pPr marL="682916" algn="ctr" rtl="0" eaLnBrk="1" fontAlgn="base" hangingPunct="1">
        <a:lnSpc>
          <a:spcPct val="90000"/>
        </a:lnSpc>
        <a:spcBef>
          <a:spcPct val="0"/>
        </a:spcBef>
        <a:spcAft>
          <a:spcPct val="0"/>
        </a:spcAft>
        <a:defRPr sz="5300" b="1">
          <a:solidFill>
            <a:schemeClr val="tx1"/>
          </a:solidFill>
          <a:latin typeface="Arial" charset="0"/>
          <a:ea typeface="ヒラギノ角ゴ ProN W6" charset="0"/>
          <a:cs typeface="ヒラギノ角ゴ ProN W6" charset="0"/>
          <a:sym typeface="Arial" charset="0"/>
        </a:defRPr>
      </a:lvl8pPr>
      <a:lvl9pPr marL="910564" algn="ctr" rtl="0" eaLnBrk="1" fontAlgn="base" hangingPunct="1">
        <a:lnSpc>
          <a:spcPct val="90000"/>
        </a:lnSpc>
        <a:spcBef>
          <a:spcPct val="0"/>
        </a:spcBef>
        <a:spcAft>
          <a:spcPct val="0"/>
        </a:spcAft>
        <a:defRPr sz="5300" b="1">
          <a:solidFill>
            <a:schemeClr val="tx1"/>
          </a:solidFill>
          <a:latin typeface="Arial" charset="0"/>
          <a:ea typeface="ヒラギノ角ゴ ProN W6" charset="0"/>
          <a:cs typeface="ヒラギノ角ゴ ProN W6" charset="0"/>
          <a:sym typeface="Arial" charset="0"/>
        </a:defRPr>
      </a:lvl9pPr>
    </p:titleStyle>
    <p:bodyStyle>
      <a:lvl1pPr marL="170722" indent="-170722" algn="ctr" rtl="0" eaLnBrk="1" fontAlgn="base" hangingPunct="1">
        <a:spcBef>
          <a:spcPct val="0"/>
        </a:spcBef>
        <a:spcAft>
          <a:spcPct val="0"/>
        </a:spcAft>
        <a:defRPr sz="3700">
          <a:solidFill>
            <a:schemeClr val="tx1"/>
          </a:solidFill>
          <a:latin typeface="Lato"/>
          <a:ea typeface="+mn-ea"/>
          <a:cs typeface="+mn-cs"/>
          <a:sym typeface="Arial" charset="0"/>
        </a:defRPr>
      </a:lvl1pPr>
      <a:lvl2pPr marL="369908" indent="-142269" algn="ctr" rtl="0" eaLnBrk="1" fontAlgn="base" hangingPunct="1">
        <a:spcBef>
          <a:spcPct val="0"/>
        </a:spcBef>
        <a:spcAft>
          <a:spcPct val="0"/>
        </a:spcAft>
        <a:defRPr sz="3700">
          <a:solidFill>
            <a:schemeClr val="tx1"/>
          </a:solidFill>
          <a:latin typeface="Lato"/>
          <a:ea typeface="+mn-ea"/>
          <a:cs typeface="+mn-cs"/>
          <a:sym typeface="Arial" charset="0"/>
        </a:defRPr>
      </a:lvl2pPr>
      <a:lvl3pPr marL="569102" indent="-113824" algn="ctr" rtl="0" eaLnBrk="1" fontAlgn="base" hangingPunct="1">
        <a:spcBef>
          <a:spcPct val="0"/>
        </a:spcBef>
        <a:spcAft>
          <a:spcPct val="0"/>
        </a:spcAft>
        <a:defRPr sz="3200">
          <a:solidFill>
            <a:schemeClr val="tx1"/>
          </a:solidFill>
          <a:latin typeface="Lato"/>
          <a:ea typeface="+mn-ea"/>
          <a:cs typeface="+mn-cs"/>
          <a:sym typeface="Arial" charset="0"/>
        </a:defRPr>
      </a:lvl3pPr>
      <a:lvl4pPr marL="796746" indent="-113824" algn="ctr" rtl="0" eaLnBrk="1" fontAlgn="base" hangingPunct="1">
        <a:spcBef>
          <a:spcPct val="0"/>
        </a:spcBef>
        <a:spcAft>
          <a:spcPct val="0"/>
        </a:spcAft>
        <a:defRPr sz="2600">
          <a:solidFill>
            <a:schemeClr val="tx1"/>
          </a:solidFill>
          <a:latin typeface="Lato"/>
          <a:ea typeface="+mn-ea"/>
          <a:cs typeface="+mn-cs"/>
          <a:sym typeface="Arial" charset="0"/>
        </a:defRPr>
      </a:lvl4pPr>
      <a:lvl5pPr marL="1024388" indent="-113824" algn="ctr" rtl="0" eaLnBrk="1" fontAlgn="base" hangingPunct="1">
        <a:spcBef>
          <a:spcPct val="0"/>
        </a:spcBef>
        <a:spcAft>
          <a:spcPct val="0"/>
        </a:spcAft>
        <a:defRPr sz="2600">
          <a:solidFill>
            <a:schemeClr val="tx1"/>
          </a:solidFill>
          <a:latin typeface="Lato"/>
          <a:ea typeface="+mn-ea"/>
          <a:cs typeface="+mn-cs"/>
          <a:sym typeface="Arial" charset="0"/>
        </a:defRPr>
      </a:lvl5pPr>
      <a:lvl6pPr marL="227648" algn="ctr" rtl="0" eaLnBrk="1" fontAlgn="base" hangingPunct="1">
        <a:spcBef>
          <a:spcPct val="0"/>
        </a:spcBef>
        <a:spcAft>
          <a:spcPct val="0"/>
        </a:spcAft>
        <a:defRPr sz="2600">
          <a:solidFill>
            <a:schemeClr val="tx1"/>
          </a:solidFill>
          <a:latin typeface="+mn-lt"/>
          <a:ea typeface="+mn-ea"/>
          <a:cs typeface="+mn-cs"/>
          <a:sym typeface="Arial" charset="0"/>
        </a:defRPr>
      </a:lvl6pPr>
      <a:lvl7pPr marL="455296" algn="ctr" rtl="0" eaLnBrk="1" fontAlgn="base" hangingPunct="1">
        <a:spcBef>
          <a:spcPct val="0"/>
        </a:spcBef>
        <a:spcAft>
          <a:spcPct val="0"/>
        </a:spcAft>
        <a:defRPr sz="2600">
          <a:solidFill>
            <a:schemeClr val="tx1"/>
          </a:solidFill>
          <a:latin typeface="+mn-lt"/>
          <a:ea typeface="+mn-ea"/>
          <a:cs typeface="+mn-cs"/>
          <a:sym typeface="Arial" charset="0"/>
        </a:defRPr>
      </a:lvl7pPr>
      <a:lvl8pPr marL="682916" algn="ctr" rtl="0" eaLnBrk="1" fontAlgn="base" hangingPunct="1">
        <a:spcBef>
          <a:spcPct val="0"/>
        </a:spcBef>
        <a:spcAft>
          <a:spcPct val="0"/>
        </a:spcAft>
        <a:defRPr sz="2600">
          <a:solidFill>
            <a:schemeClr val="tx1"/>
          </a:solidFill>
          <a:latin typeface="+mn-lt"/>
          <a:ea typeface="+mn-ea"/>
          <a:cs typeface="+mn-cs"/>
          <a:sym typeface="Arial" charset="0"/>
        </a:defRPr>
      </a:lvl8pPr>
      <a:lvl9pPr marL="910564" algn="ctr" rtl="0" eaLnBrk="1" fontAlgn="base" hangingPunct="1">
        <a:spcBef>
          <a:spcPct val="0"/>
        </a:spcBef>
        <a:spcAft>
          <a:spcPct val="0"/>
        </a:spcAft>
        <a:defRPr sz="2600">
          <a:solidFill>
            <a:schemeClr val="tx1"/>
          </a:solidFill>
          <a:latin typeface="+mn-lt"/>
          <a:ea typeface="+mn-ea"/>
          <a:cs typeface="+mn-cs"/>
          <a:sym typeface="Arial" charset="0"/>
        </a:defRPr>
      </a:lvl9pPr>
    </p:bodyStyle>
    <p:otherStyle>
      <a:defPPr>
        <a:defRPr lang="en-US"/>
      </a:defPPr>
      <a:lvl1pPr marL="0" algn="l" defTabSz="227648" rtl="0" eaLnBrk="1" latinLnBrk="0" hangingPunct="1">
        <a:defRPr sz="900" kern="1200">
          <a:solidFill>
            <a:schemeClr val="tx1"/>
          </a:solidFill>
          <a:latin typeface="+mn-lt"/>
          <a:ea typeface="+mn-ea"/>
          <a:cs typeface="+mn-cs"/>
        </a:defRPr>
      </a:lvl1pPr>
      <a:lvl2pPr marL="227648" algn="l" defTabSz="227648" rtl="0" eaLnBrk="1" latinLnBrk="0" hangingPunct="1">
        <a:defRPr sz="900" kern="1200">
          <a:solidFill>
            <a:schemeClr val="tx1"/>
          </a:solidFill>
          <a:latin typeface="+mn-lt"/>
          <a:ea typeface="+mn-ea"/>
          <a:cs typeface="+mn-cs"/>
        </a:defRPr>
      </a:lvl2pPr>
      <a:lvl3pPr marL="455296" algn="l" defTabSz="227648" rtl="0" eaLnBrk="1" latinLnBrk="0" hangingPunct="1">
        <a:defRPr sz="900" kern="1200">
          <a:solidFill>
            <a:schemeClr val="tx1"/>
          </a:solidFill>
          <a:latin typeface="+mn-lt"/>
          <a:ea typeface="+mn-ea"/>
          <a:cs typeface="+mn-cs"/>
        </a:defRPr>
      </a:lvl3pPr>
      <a:lvl4pPr marL="682916" algn="l" defTabSz="227648" rtl="0" eaLnBrk="1" latinLnBrk="0" hangingPunct="1">
        <a:defRPr sz="900" kern="1200">
          <a:solidFill>
            <a:schemeClr val="tx1"/>
          </a:solidFill>
          <a:latin typeface="+mn-lt"/>
          <a:ea typeface="+mn-ea"/>
          <a:cs typeface="+mn-cs"/>
        </a:defRPr>
      </a:lvl4pPr>
      <a:lvl5pPr marL="910564" algn="l" defTabSz="227648" rtl="0" eaLnBrk="1" latinLnBrk="0" hangingPunct="1">
        <a:defRPr sz="900" kern="1200">
          <a:solidFill>
            <a:schemeClr val="tx1"/>
          </a:solidFill>
          <a:latin typeface="+mn-lt"/>
          <a:ea typeface="+mn-ea"/>
          <a:cs typeface="+mn-cs"/>
        </a:defRPr>
      </a:lvl5pPr>
      <a:lvl6pPr marL="1138208" algn="l" defTabSz="227648" rtl="0" eaLnBrk="1" latinLnBrk="0" hangingPunct="1">
        <a:defRPr sz="900" kern="1200">
          <a:solidFill>
            <a:schemeClr val="tx1"/>
          </a:solidFill>
          <a:latin typeface="+mn-lt"/>
          <a:ea typeface="+mn-ea"/>
          <a:cs typeface="+mn-cs"/>
        </a:defRPr>
      </a:lvl6pPr>
      <a:lvl7pPr marL="1365851" algn="l" defTabSz="227648" rtl="0" eaLnBrk="1" latinLnBrk="0" hangingPunct="1">
        <a:defRPr sz="900" kern="1200">
          <a:solidFill>
            <a:schemeClr val="tx1"/>
          </a:solidFill>
          <a:latin typeface="+mn-lt"/>
          <a:ea typeface="+mn-ea"/>
          <a:cs typeface="+mn-cs"/>
        </a:defRPr>
      </a:lvl7pPr>
      <a:lvl8pPr marL="1593495" algn="l" defTabSz="227648" rtl="0" eaLnBrk="1" latinLnBrk="0" hangingPunct="1">
        <a:defRPr sz="900" kern="1200">
          <a:solidFill>
            <a:schemeClr val="tx1"/>
          </a:solidFill>
          <a:latin typeface="+mn-lt"/>
          <a:ea typeface="+mn-ea"/>
          <a:cs typeface="+mn-cs"/>
        </a:defRPr>
      </a:lvl8pPr>
      <a:lvl9pPr marL="1821132" algn="l" defTabSz="227648" rtl="0" eaLnBrk="1" latinLnBrk="0" hangingPunct="1">
        <a:defRPr sz="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049" name="Rectangle 1"/>
          <p:cNvSpPr>
            <a:spLocks noGrp="1" noChangeArrowheads="1"/>
          </p:cNvSpPr>
          <p:nvPr>
            <p:ph type="title"/>
          </p:nvPr>
        </p:nvSpPr>
        <p:spPr bwMode="auto">
          <a:xfrm>
            <a:off x="308800" y="120681"/>
            <a:ext cx="11567319" cy="10263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18966" tIns="18966" rIns="18966" bIns="18966" numCol="1" anchor="ctr" anchorCtr="0" compatLnSpc="1">
            <a:prstTxWarp prst="textNoShape">
              <a:avLst/>
            </a:prstTxWarp>
          </a:bodyPr>
          <a:lstStyle/>
          <a:p>
            <a:pPr lvl="0"/>
            <a:r>
              <a:rPr lang="en-US" dirty="0" smtClean="0">
                <a:sym typeface="Arial" charset="0"/>
              </a:rPr>
              <a:t>Click to edit Master title style</a:t>
            </a:r>
            <a:endParaRPr lang="en-US" dirty="0">
              <a:sym typeface="Arial" charset="0"/>
            </a:endParaRPr>
          </a:p>
        </p:txBody>
      </p:sp>
      <p:sp>
        <p:nvSpPr>
          <p:cNvPr id="2050" name="Rectangle 2"/>
          <p:cNvSpPr>
            <a:spLocks noGrp="1" noChangeArrowheads="1"/>
          </p:cNvSpPr>
          <p:nvPr>
            <p:ph type="body" idx="1"/>
          </p:nvPr>
        </p:nvSpPr>
        <p:spPr bwMode="auto">
          <a:xfrm>
            <a:off x="308800" y="1144587"/>
            <a:ext cx="11567319" cy="5713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18966" tIns="18966" rIns="18966" bIns="18966" numCol="1" anchor="t" anchorCtr="0" compatLnSpc="1">
            <a:prstTxWarp prst="textNoShape">
              <a:avLst/>
            </a:prstTxWarp>
          </a:bodyPr>
          <a:lstStyle/>
          <a:p>
            <a:pPr lvl="0"/>
            <a:r>
              <a:rPr lang="en-US" dirty="0" smtClean="0">
                <a:sym typeface="Arial" charset="0"/>
              </a:rPr>
              <a:t>Click to edit Master text styles</a:t>
            </a:r>
          </a:p>
          <a:p>
            <a:pPr lvl="1"/>
            <a:r>
              <a:rPr lang="en-US" dirty="0" smtClean="0">
                <a:sym typeface="Arial" charset="0"/>
              </a:rPr>
              <a:t>Second level</a:t>
            </a:r>
          </a:p>
          <a:p>
            <a:pPr lvl="2"/>
            <a:r>
              <a:rPr lang="en-US" dirty="0" smtClean="0">
                <a:sym typeface="Arial" charset="0"/>
              </a:rPr>
              <a:t>Third level</a:t>
            </a:r>
          </a:p>
          <a:p>
            <a:pPr lvl="3"/>
            <a:r>
              <a:rPr lang="en-US" dirty="0" smtClean="0">
                <a:sym typeface="Arial" charset="0"/>
              </a:rPr>
              <a:t>Fourth level</a:t>
            </a:r>
          </a:p>
          <a:p>
            <a:pPr lvl="4"/>
            <a:r>
              <a:rPr lang="en-US" dirty="0" smtClean="0">
                <a:sym typeface="Arial" charset="0"/>
              </a:rPr>
              <a:t>Fifth level</a:t>
            </a:r>
            <a:endParaRPr lang="en-US" dirty="0">
              <a:sym typeface="Arial" charset="0"/>
            </a:endParaRPr>
          </a:p>
        </p:txBody>
      </p:sp>
    </p:spTree>
  </p:cSld>
  <p:clrMap bg1="lt1" tx1="dk1" bg2="lt2" tx2="dk2" accent1="accent1" accent2="accent2" accent3="accent3" accent4="accent4" accent5="accent5" accent6="accent6" hlink="hlink" folHlink="folHlink"/>
  <p:sldLayoutIdLst>
    <p:sldLayoutId id="2147483663" r:id="rId1"/>
  </p:sldLayoutIdLst>
  <p:transition xmlns:p14="http://schemas.microsoft.com/office/powerpoint/2010/main" advClick="0"/>
  <p:hf hdr="0" ftr="0" dt="0"/>
  <p:txStyles>
    <p:titleStyle>
      <a:lvl1pPr algn="ctr" rtl="0" eaLnBrk="1" fontAlgn="base" hangingPunct="1">
        <a:spcBef>
          <a:spcPct val="0"/>
        </a:spcBef>
        <a:spcAft>
          <a:spcPct val="0"/>
        </a:spcAft>
        <a:defRPr sz="4800" b="1">
          <a:solidFill>
            <a:srgbClr val="FFFFFF"/>
          </a:solidFill>
          <a:latin typeface="Lato"/>
          <a:ea typeface="+mj-ea"/>
          <a:cs typeface="+mj-cs"/>
          <a:sym typeface="Arial" charset="0"/>
        </a:defRPr>
      </a:lvl1pPr>
      <a:lvl2pPr algn="ctr" rtl="0" eaLnBrk="1" fontAlgn="base" hangingPunct="1">
        <a:spcBef>
          <a:spcPct val="0"/>
        </a:spcBef>
        <a:spcAft>
          <a:spcPct val="0"/>
        </a:spcAft>
        <a:defRPr sz="4800" b="1">
          <a:solidFill>
            <a:srgbClr val="FFFFFF"/>
          </a:solidFill>
          <a:latin typeface="Arial" charset="0"/>
          <a:ea typeface="ヒラギノ角ゴ ProN W6" charset="0"/>
          <a:cs typeface="ヒラギノ角ゴ ProN W6" charset="0"/>
          <a:sym typeface="Arial" charset="0"/>
        </a:defRPr>
      </a:lvl2pPr>
      <a:lvl3pPr algn="ctr" rtl="0" eaLnBrk="1" fontAlgn="base" hangingPunct="1">
        <a:spcBef>
          <a:spcPct val="0"/>
        </a:spcBef>
        <a:spcAft>
          <a:spcPct val="0"/>
        </a:spcAft>
        <a:defRPr sz="4800" b="1">
          <a:solidFill>
            <a:srgbClr val="FFFFFF"/>
          </a:solidFill>
          <a:latin typeface="Arial" charset="0"/>
          <a:ea typeface="ヒラギノ角ゴ ProN W6" charset="0"/>
          <a:cs typeface="ヒラギノ角ゴ ProN W6" charset="0"/>
          <a:sym typeface="Arial" charset="0"/>
        </a:defRPr>
      </a:lvl3pPr>
      <a:lvl4pPr algn="ctr" rtl="0" eaLnBrk="1" fontAlgn="base" hangingPunct="1">
        <a:spcBef>
          <a:spcPct val="0"/>
        </a:spcBef>
        <a:spcAft>
          <a:spcPct val="0"/>
        </a:spcAft>
        <a:defRPr sz="4800" b="1">
          <a:solidFill>
            <a:srgbClr val="FFFFFF"/>
          </a:solidFill>
          <a:latin typeface="Arial" charset="0"/>
          <a:ea typeface="ヒラギノ角ゴ ProN W6" charset="0"/>
          <a:cs typeface="ヒラギノ角ゴ ProN W6" charset="0"/>
          <a:sym typeface="Arial" charset="0"/>
        </a:defRPr>
      </a:lvl4pPr>
      <a:lvl5pPr algn="ctr" rtl="0" eaLnBrk="1" fontAlgn="base" hangingPunct="1">
        <a:spcBef>
          <a:spcPct val="0"/>
        </a:spcBef>
        <a:spcAft>
          <a:spcPct val="0"/>
        </a:spcAft>
        <a:defRPr sz="4800" b="1">
          <a:solidFill>
            <a:srgbClr val="FFFFFF"/>
          </a:solidFill>
          <a:latin typeface="Arial" charset="0"/>
          <a:ea typeface="ヒラギノ角ゴ ProN W6" charset="0"/>
          <a:cs typeface="ヒラギノ角ゴ ProN W6" charset="0"/>
          <a:sym typeface="Arial" charset="0"/>
        </a:defRPr>
      </a:lvl5pPr>
      <a:lvl6pPr marL="227648" algn="ctr" rtl="0" eaLnBrk="1" fontAlgn="base" hangingPunct="1">
        <a:spcBef>
          <a:spcPct val="0"/>
        </a:spcBef>
        <a:spcAft>
          <a:spcPct val="0"/>
        </a:spcAft>
        <a:defRPr sz="4800" b="1">
          <a:solidFill>
            <a:srgbClr val="FFFFFF"/>
          </a:solidFill>
          <a:latin typeface="Arial" charset="0"/>
          <a:ea typeface="ヒラギノ角ゴ ProN W6" charset="0"/>
          <a:cs typeface="ヒラギノ角ゴ ProN W6" charset="0"/>
          <a:sym typeface="Arial" charset="0"/>
        </a:defRPr>
      </a:lvl6pPr>
      <a:lvl7pPr marL="455296" algn="ctr" rtl="0" eaLnBrk="1" fontAlgn="base" hangingPunct="1">
        <a:spcBef>
          <a:spcPct val="0"/>
        </a:spcBef>
        <a:spcAft>
          <a:spcPct val="0"/>
        </a:spcAft>
        <a:defRPr sz="4800" b="1">
          <a:solidFill>
            <a:srgbClr val="FFFFFF"/>
          </a:solidFill>
          <a:latin typeface="Arial" charset="0"/>
          <a:ea typeface="ヒラギノ角ゴ ProN W6" charset="0"/>
          <a:cs typeface="ヒラギノ角ゴ ProN W6" charset="0"/>
          <a:sym typeface="Arial" charset="0"/>
        </a:defRPr>
      </a:lvl7pPr>
      <a:lvl8pPr marL="682916" algn="ctr" rtl="0" eaLnBrk="1" fontAlgn="base" hangingPunct="1">
        <a:spcBef>
          <a:spcPct val="0"/>
        </a:spcBef>
        <a:spcAft>
          <a:spcPct val="0"/>
        </a:spcAft>
        <a:defRPr sz="4800" b="1">
          <a:solidFill>
            <a:srgbClr val="FFFFFF"/>
          </a:solidFill>
          <a:latin typeface="Arial" charset="0"/>
          <a:ea typeface="ヒラギノ角ゴ ProN W6" charset="0"/>
          <a:cs typeface="ヒラギノ角ゴ ProN W6" charset="0"/>
          <a:sym typeface="Arial" charset="0"/>
        </a:defRPr>
      </a:lvl8pPr>
      <a:lvl9pPr marL="910564" algn="ctr" rtl="0" eaLnBrk="1" fontAlgn="base" hangingPunct="1">
        <a:spcBef>
          <a:spcPct val="0"/>
        </a:spcBef>
        <a:spcAft>
          <a:spcPct val="0"/>
        </a:spcAft>
        <a:defRPr sz="4800" b="1">
          <a:solidFill>
            <a:srgbClr val="FFFFFF"/>
          </a:solidFill>
          <a:latin typeface="Arial" charset="0"/>
          <a:ea typeface="ヒラギノ角ゴ ProN W6" charset="0"/>
          <a:cs typeface="ヒラギノ角ゴ ProN W6" charset="0"/>
          <a:sym typeface="Arial" charset="0"/>
        </a:defRPr>
      </a:lvl9pPr>
    </p:titleStyle>
    <p:bodyStyle>
      <a:lvl1pPr marL="227648" indent="-227648" algn="l" rtl="0" eaLnBrk="1" fontAlgn="base" hangingPunct="1">
        <a:spcBef>
          <a:spcPts val="1050"/>
        </a:spcBef>
        <a:spcAft>
          <a:spcPct val="0"/>
        </a:spcAft>
        <a:buClr>
          <a:srgbClr val="D3002D"/>
        </a:buClr>
        <a:buSzPct val="100000"/>
        <a:buFont typeface="Wingdings" charset="0"/>
        <a:buChar char="§"/>
        <a:defRPr sz="2400">
          <a:solidFill>
            <a:srgbClr val="FFFFFF"/>
          </a:solidFill>
          <a:latin typeface="Lato"/>
          <a:ea typeface="+mn-ea"/>
          <a:cs typeface="+mn-cs"/>
          <a:sym typeface="Arial" charset="0"/>
        </a:defRPr>
      </a:lvl1pPr>
      <a:lvl2pPr marL="436319" indent="-227648" algn="l" rtl="0" eaLnBrk="1" fontAlgn="base" hangingPunct="1">
        <a:spcBef>
          <a:spcPts val="950"/>
        </a:spcBef>
        <a:spcAft>
          <a:spcPct val="0"/>
        </a:spcAft>
        <a:buClr>
          <a:srgbClr val="D3002D"/>
        </a:buClr>
        <a:buSzPct val="100000"/>
        <a:buFont typeface="Arial" charset="0"/>
        <a:buChar char="-"/>
        <a:defRPr sz="2400">
          <a:solidFill>
            <a:srgbClr val="FFFFFF"/>
          </a:solidFill>
          <a:latin typeface="Lato"/>
          <a:ea typeface="+mn-ea"/>
          <a:cs typeface="+mn-cs"/>
          <a:sym typeface="Arial" charset="0"/>
        </a:defRPr>
      </a:lvl2pPr>
      <a:lvl3pPr marL="777774" indent="-227648" algn="l" rtl="0" eaLnBrk="1" fontAlgn="base" hangingPunct="1">
        <a:spcBef>
          <a:spcPts val="800"/>
        </a:spcBef>
        <a:spcAft>
          <a:spcPct val="0"/>
        </a:spcAft>
        <a:buClr>
          <a:srgbClr val="D3002D"/>
        </a:buClr>
        <a:buSzPct val="100000"/>
        <a:buFont typeface="Arial" charset="0"/>
        <a:buChar char="-"/>
        <a:defRPr sz="2400">
          <a:solidFill>
            <a:srgbClr val="FFFFFF"/>
          </a:solidFill>
          <a:latin typeface="Lato"/>
          <a:ea typeface="+mn-ea"/>
          <a:cs typeface="+mn-cs"/>
          <a:sym typeface="Arial" charset="0"/>
        </a:defRPr>
      </a:lvl3pPr>
      <a:lvl4pPr marL="1005422" indent="-227648" algn="l" rtl="0" eaLnBrk="1" fontAlgn="base" hangingPunct="1">
        <a:spcBef>
          <a:spcPts val="650"/>
        </a:spcBef>
        <a:spcAft>
          <a:spcPct val="0"/>
        </a:spcAft>
        <a:buClr>
          <a:srgbClr val="D3002D"/>
        </a:buClr>
        <a:buSzPct val="100000"/>
        <a:buFont typeface="Arial" charset="0"/>
        <a:buChar char="-"/>
        <a:defRPr sz="2400">
          <a:solidFill>
            <a:srgbClr val="FFFFFF"/>
          </a:solidFill>
          <a:latin typeface="Lato"/>
          <a:ea typeface="+mn-ea"/>
          <a:cs typeface="+mn-cs"/>
          <a:sym typeface="Arial" charset="0"/>
        </a:defRPr>
      </a:lvl4pPr>
      <a:lvl5pPr marL="1233065" indent="-227648" algn="l" rtl="0" eaLnBrk="1" fontAlgn="base" hangingPunct="1">
        <a:spcBef>
          <a:spcPts val="650"/>
        </a:spcBef>
        <a:spcAft>
          <a:spcPct val="0"/>
        </a:spcAft>
        <a:buClr>
          <a:srgbClr val="D3002D"/>
        </a:buClr>
        <a:buSzPct val="100000"/>
        <a:buFont typeface="Arial" charset="0"/>
        <a:buChar char="-"/>
        <a:defRPr sz="2400">
          <a:solidFill>
            <a:srgbClr val="FFFFFF"/>
          </a:solidFill>
          <a:latin typeface="Lato"/>
          <a:ea typeface="+mn-ea"/>
          <a:cs typeface="+mn-cs"/>
          <a:sym typeface="Arial" charset="0"/>
        </a:defRPr>
      </a:lvl5pPr>
      <a:lvl6pPr marL="1460697" indent="-227648" algn="l" rtl="0" eaLnBrk="1" fontAlgn="base" hangingPunct="1">
        <a:spcBef>
          <a:spcPts val="650"/>
        </a:spcBef>
        <a:spcAft>
          <a:spcPct val="0"/>
        </a:spcAft>
        <a:buClr>
          <a:srgbClr val="D3002D"/>
        </a:buClr>
        <a:buSzPct val="100000"/>
        <a:buFont typeface="Arial" charset="0"/>
        <a:buChar char="-"/>
        <a:defRPr sz="2400">
          <a:solidFill>
            <a:srgbClr val="FFFFFF"/>
          </a:solidFill>
          <a:latin typeface="+mn-lt"/>
          <a:ea typeface="+mn-ea"/>
          <a:cs typeface="+mn-cs"/>
          <a:sym typeface="Arial" charset="0"/>
        </a:defRPr>
      </a:lvl6pPr>
      <a:lvl7pPr marL="1688343" indent="-227648" algn="l" rtl="0" eaLnBrk="1" fontAlgn="base" hangingPunct="1">
        <a:spcBef>
          <a:spcPts val="650"/>
        </a:spcBef>
        <a:spcAft>
          <a:spcPct val="0"/>
        </a:spcAft>
        <a:buClr>
          <a:srgbClr val="D3002D"/>
        </a:buClr>
        <a:buSzPct val="100000"/>
        <a:buFont typeface="Arial" charset="0"/>
        <a:buChar char="-"/>
        <a:defRPr sz="2400">
          <a:solidFill>
            <a:srgbClr val="FFFFFF"/>
          </a:solidFill>
          <a:latin typeface="+mn-lt"/>
          <a:ea typeface="+mn-ea"/>
          <a:cs typeface="+mn-cs"/>
          <a:sym typeface="Arial" charset="0"/>
        </a:defRPr>
      </a:lvl7pPr>
      <a:lvl8pPr marL="1915984" indent="-227648" algn="l" rtl="0" eaLnBrk="1" fontAlgn="base" hangingPunct="1">
        <a:spcBef>
          <a:spcPts val="650"/>
        </a:spcBef>
        <a:spcAft>
          <a:spcPct val="0"/>
        </a:spcAft>
        <a:buClr>
          <a:srgbClr val="D3002D"/>
        </a:buClr>
        <a:buSzPct val="100000"/>
        <a:buFont typeface="Arial" charset="0"/>
        <a:buChar char="-"/>
        <a:defRPr sz="2400">
          <a:solidFill>
            <a:srgbClr val="FFFFFF"/>
          </a:solidFill>
          <a:latin typeface="+mn-lt"/>
          <a:ea typeface="+mn-ea"/>
          <a:cs typeface="+mn-cs"/>
          <a:sym typeface="Arial" charset="0"/>
        </a:defRPr>
      </a:lvl8pPr>
      <a:lvl9pPr marL="2143625" indent="-227648" algn="l" rtl="0" eaLnBrk="1" fontAlgn="base" hangingPunct="1">
        <a:spcBef>
          <a:spcPts val="650"/>
        </a:spcBef>
        <a:spcAft>
          <a:spcPct val="0"/>
        </a:spcAft>
        <a:buClr>
          <a:srgbClr val="D3002D"/>
        </a:buClr>
        <a:buSzPct val="100000"/>
        <a:buFont typeface="Arial" charset="0"/>
        <a:buChar char="-"/>
        <a:defRPr sz="2400">
          <a:solidFill>
            <a:srgbClr val="FFFFFF"/>
          </a:solidFill>
          <a:latin typeface="+mn-lt"/>
          <a:ea typeface="+mn-ea"/>
          <a:cs typeface="+mn-cs"/>
          <a:sym typeface="Arial" charset="0"/>
        </a:defRPr>
      </a:lvl9pPr>
    </p:bodyStyle>
    <p:otherStyle>
      <a:defPPr>
        <a:defRPr lang="en-US"/>
      </a:defPPr>
      <a:lvl1pPr marL="0" algn="l" defTabSz="227648" rtl="0" eaLnBrk="1" latinLnBrk="0" hangingPunct="1">
        <a:defRPr sz="900" kern="1200">
          <a:solidFill>
            <a:schemeClr val="tx1"/>
          </a:solidFill>
          <a:latin typeface="+mn-lt"/>
          <a:ea typeface="+mn-ea"/>
          <a:cs typeface="+mn-cs"/>
        </a:defRPr>
      </a:lvl1pPr>
      <a:lvl2pPr marL="227648" algn="l" defTabSz="227648" rtl="0" eaLnBrk="1" latinLnBrk="0" hangingPunct="1">
        <a:defRPr sz="900" kern="1200">
          <a:solidFill>
            <a:schemeClr val="tx1"/>
          </a:solidFill>
          <a:latin typeface="+mn-lt"/>
          <a:ea typeface="+mn-ea"/>
          <a:cs typeface="+mn-cs"/>
        </a:defRPr>
      </a:lvl2pPr>
      <a:lvl3pPr marL="455296" algn="l" defTabSz="227648" rtl="0" eaLnBrk="1" latinLnBrk="0" hangingPunct="1">
        <a:defRPr sz="900" kern="1200">
          <a:solidFill>
            <a:schemeClr val="tx1"/>
          </a:solidFill>
          <a:latin typeface="+mn-lt"/>
          <a:ea typeface="+mn-ea"/>
          <a:cs typeface="+mn-cs"/>
        </a:defRPr>
      </a:lvl3pPr>
      <a:lvl4pPr marL="682916" algn="l" defTabSz="227648" rtl="0" eaLnBrk="1" latinLnBrk="0" hangingPunct="1">
        <a:defRPr sz="900" kern="1200">
          <a:solidFill>
            <a:schemeClr val="tx1"/>
          </a:solidFill>
          <a:latin typeface="+mn-lt"/>
          <a:ea typeface="+mn-ea"/>
          <a:cs typeface="+mn-cs"/>
        </a:defRPr>
      </a:lvl4pPr>
      <a:lvl5pPr marL="910564" algn="l" defTabSz="227648" rtl="0" eaLnBrk="1" latinLnBrk="0" hangingPunct="1">
        <a:defRPr sz="900" kern="1200">
          <a:solidFill>
            <a:schemeClr val="tx1"/>
          </a:solidFill>
          <a:latin typeface="+mn-lt"/>
          <a:ea typeface="+mn-ea"/>
          <a:cs typeface="+mn-cs"/>
        </a:defRPr>
      </a:lvl5pPr>
      <a:lvl6pPr marL="1138208" algn="l" defTabSz="227648" rtl="0" eaLnBrk="1" latinLnBrk="0" hangingPunct="1">
        <a:defRPr sz="900" kern="1200">
          <a:solidFill>
            <a:schemeClr val="tx1"/>
          </a:solidFill>
          <a:latin typeface="+mn-lt"/>
          <a:ea typeface="+mn-ea"/>
          <a:cs typeface="+mn-cs"/>
        </a:defRPr>
      </a:lvl6pPr>
      <a:lvl7pPr marL="1365851" algn="l" defTabSz="227648" rtl="0" eaLnBrk="1" latinLnBrk="0" hangingPunct="1">
        <a:defRPr sz="900" kern="1200">
          <a:solidFill>
            <a:schemeClr val="tx1"/>
          </a:solidFill>
          <a:latin typeface="+mn-lt"/>
          <a:ea typeface="+mn-ea"/>
          <a:cs typeface="+mn-cs"/>
        </a:defRPr>
      </a:lvl7pPr>
      <a:lvl8pPr marL="1593495" algn="l" defTabSz="227648" rtl="0" eaLnBrk="1" latinLnBrk="0" hangingPunct="1">
        <a:defRPr sz="900" kern="1200">
          <a:solidFill>
            <a:schemeClr val="tx1"/>
          </a:solidFill>
          <a:latin typeface="+mn-lt"/>
          <a:ea typeface="+mn-ea"/>
          <a:cs typeface="+mn-cs"/>
        </a:defRPr>
      </a:lvl8pPr>
      <a:lvl9pPr marL="1821132" algn="l" defTabSz="227648" rtl="0" eaLnBrk="1" latinLnBrk="0" hangingPunct="1">
        <a:defRPr sz="9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3892550" y="0"/>
            <a:ext cx="7645400" cy="3600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18966" tIns="18966" rIns="18966" bIns="18966" numCol="1" anchor="b" anchorCtr="0" compatLnSpc="1">
            <a:prstTxWarp prst="textNoShape">
              <a:avLst/>
            </a:prstTxWarp>
          </a:bodyPr>
          <a:lstStyle/>
          <a:p>
            <a:pPr lvl="0"/>
            <a:r>
              <a:rPr lang="en-US" smtClean="0">
                <a:sym typeface="Arial" charset="0"/>
              </a:rPr>
              <a:t>Click to edit Master title style</a:t>
            </a:r>
            <a:endParaRPr lang="en-US" dirty="0">
              <a:sym typeface="Arial" charset="0"/>
            </a:endParaRPr>
          </a:p>
        </p:txBody>
      </p:sp>
      <p:sp>
        <p:nvSpPr>
          <p:cNvPr id="1026" name="Rectangle 2"/>
          <p:cNvSpPr>
            <a:spLocks noGrp="1" noChangeArrowheads="1"/>
          </p:cNvSpPr>
          <p:nvPr>
            <p:ph type="body" idx="1"/>
          </p:nvPr>
        </p:nvSpPr>
        <p:spPr bwMode="auto">
          <a:xfrm>
            <a:off x="3892550" y="3886200"/>
            <a:ext cx="7645400" cy="297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18966" tIns="18966" rIns="18966" bIns="18966" numCol="1" anchor="t" anchorCtr="0" compatLnSpc="1">
            <a:prstTxWarp prst="textNoShape">
              <a:avLst/>
            </a:prstTxWarp>
          </a:bodyPr>
          <a:lstStyle/>
          <a:p>
            <a:pPr lvl="0"/>
            <a:r>
              <a:rPr lang="en-US" smtClean="0">
                <a:sym typeface="Arial" charset="0"/>
              </a:rPr>
              <a:t>Click to edit Master text styles</a:t>
            </a:r>
          </a:p>
          <a:p>
            <a:pPr lvl="1"/>
            <a:r>
              <a:rPr lang="en-US" smtClean="0">
                <a:sym typeface="Arial" charset="0"/>
              </a:rPr>
              <a:t>Second level</a:t>
            </a:r>
          </a:p>
          <a:p>
            <a:pPr lvl="2"/>
            <a:r>
              <a:rPr lang="en-US" smtClean="0">
                <a:sym typeface="Arial" charset="0"/>
              </a:rPr>
              <a:t>Third level</a:t>
            </a:r>
          </a:p>
          <a:p>
            <a:pPr lvl="3"/>
            <a:r>
              <a:rPr lang="en-US" smtClean="0">
                <a:sym typeface="Arial" charset="0"/>
              </a:rPr>
              <a:t>Fourth level</a:t>
            </a:r>
          </a:p>
          <a:p>
            <a:pPr lvl="4"/>
            <a:r>
              <a:rPr lang="en-US" smtClean="0">
                <a:sym typeface="Arial" charset="0"/>
              </a:rPr>
              <a:t>Fifth level</a:t>
            </a:r>
            <a:endParaRPr lang="en-US" dirty="0">
              <a:sym typeface="Arial" charset="0"/>
            </a:endParaRPr>
          </a:p>
        </p:txBody>
      </p:sp>
    </p:spTree>
  </p:cSld>
  <p:clrMap bg1="lt1" tx1="dk1" bg2="lt2" tx2="dk2" accent1="accent1" accent2="accent2" accent3="accent3" accent4="accent4" accent5="accent5" accent6="accent6" hlink="hlink" folHlink="folHlink"/>
  <p:sldLayoutIdLst>
    <p:sldLayoutId id="2147483711" r:id="rId1"/>
  </p:sldLayoutIdLst>
  <p:transition xmlns:p14="http://schemas.microsoft.com/office/powerpoint/2010/main"/>
  <p:txStyles>
    <p:titleStyle>
      <a:lvl1pPr algn="ctr" rtl="0" eaLnBrk="1" fontAlgn="base" hangingPunct="1">
        <a:lnSpc>
          <a:spcPct val="90000"/>
        </a:lnSpc>
        <a:spcBef>
          <a:spcPct val="0"/>
        </a:spcBef>
        <a:spcAft>
          <a:spcPct val="0"/>
        </a:spcAft>
        <a:defRPr sz="5300" b="1">
          <a:solidFill>
            <a:srgbClr val="FFFFFF"/>
          </a:solidFill>
          <a:latin typeface="Lato"/>
          <a:ea typeface="+mj-ea"/>
          <a:cs typeface="+mj-cs"/>
          <a:sym typeface="Arial" charset="0"/>
        </a:defRPr>
      </a:lvl1pPr>
      <a:lvl2pPr algn="ctr" rtl="0" eaLnBrk="1" fontAlgn="base" hangingPunct="1">
        <a:lnSpc>
          <a:spcPct val="90000"/>
        </a:lnSpc>
        <a:spcBef>
          <a:spcPct val="0"/>
        </a:spcBef>
        <a:spcAft>
          <a:spcPct val="0"/>
        </a:spcAft>
        <a:defRPr sz="5300" b="1">
          <a:solidFill>
            <a:srgbClr val="FFFFFF"/>
          </a:solidFill>
          <a:latin typeface="Arial" charset="0"/>
          <a:ea typeface="ヒラギノ角ゴ ProN W6" charset="0"/>
          <a:cs typeface="ヒラギノ角ゴ ProN W6" charset="0"/>
          <a:sym typeface="Arial" charset="0"/>
        </a:defRPr>
      </a:lvl2pPr>
      <a:lvl3pPr algn="ctr" rtl="0" eaLnBrk="1" fontAlgn="base" hangingPunct="1">
        <a:lnSpc>
          <a:spcPct val="90000"/>
        </a:lnSpc>
        <a:spcBef>
          <a:spcPct val="0"/>
        </a:spcBef>
        <a:spcAft>
          <a:spcPct val="0"/>
        </a:spcAft>
        <a:defRPr sz="5300" b="1">
          <a:solidFill>
            <a:srgbClr val="FFFFFF"/>
          </a:solidFill>
          <a:latin typeface="Arial" charset="0"/>
          <a:ea typeface="ヒラギノ角ゴ ProN W6" charset="0"/>
          <a:cs typeface="ヒラギノ角ゴ ProN W6" charset="0"/>
          <a:sym typeface="Arial" charset="0"/>
        </a:defRPr>
      </a:lvl3pPr>
      <a:lvl4pPr algn="ctr" rtl="0" eaLnBrk="1" fontAlgn="base" hangingPunct="1">
        <a:lnSpc>
          <a:spcPct val="90000"/>
        </a:lnSpc>
        <a:spcBef>
          <a:spcPct val="0"/>
        </a:spcBef>
        <a:spcAft>
          <a:spcPct val="0"/>
        </a:spcAft>
        <a:defRPr sz="5300" b="1">
          <a:solidFill>
            <a:srgbClr val="FFFFFF"/>
          </a:solidFill>
          <a:latin typeface="Arial" charset="0"/>
          <a:ea typeface="ヒラギノ角ゴ ProN W6" charset="0"/>
          <a:cs typeface="ヒラギノ角ゴ ProN W6" charset="0"/>
          <a:sym typeface="Arial" charset="0"/>
        </a:defRPr>
      </a:lvl4pPr>
      <a:lvl5pPr algn="ctr" rtl="0" eaLnBrk="1" fontAlgn="base" hangingPunct="1">
        <a:lnSpc>
          <a:spcPct val="90000"/>
        </a:lnSpc>
        <a:spcBef>
          <a:spcPct val="0"/>
        </a:spcBef>
        <a:spcAft>
          <a:spcPct val="0"/>
        </a:spcAft>
        <a:defRPr sz="5300" b="1">
          <a:solidFill>
            <a:srgbClr val="FFFFFF"/>
          </a:solidFill>
          <a:latin typeface="Arial" charset="0"/>
          <a:ea typeface="ヒラギノ角ゴ ProN W6" charset="0"/>
          <a:cs typeface="ヒラギノ角ゴ ProN W6" charset="0"/>
          <a:sym typeface="Arial" charset="0"/>
        </a:defRPr>
      </a:lvl5pPr>
      <a:lvl6pPr marL="227648" algn="ctr" rtl="0" eaLnBrk="1" fontAlgn="base" hangingPunct="1">
        <a:lnSpc>
          <a:spcPct val="90000"/>
        </a:lnSpc>
        <a:spcBef>
          <a:spcPct val="0"/>
        </a:spcBef>
        <a:spcAft>
          <a:spcPct val="0"/>
        </a:spcAft>
        <a:defRPr sz="5300" b="1">
          <a:solidFill>
            <a:srgbClr val="FFFFFF"/>
          </a:solidFill>
          <a:latin typeface="Arial" charset="0"/>
          <a:ea typeface="ヒラギノ角ゴ ProN W6" charset="0"/>
          <a:cs typeface="ヒラギノ角ゴ ProN W6" charset="0"/>
          <a:sym typeface="Arial" charset="0"/>
        </a:defRPr>
      </a:lvl6pPr>
      <a:lvl7pPr marL="455296" algn="ctr" rtl="0" eaLnBrk="1" fontAlgn="base" hangingPunct="1">
        <a:lnSpc>
          <a:spcPct val="90000"/>
        </a:lnSpc>
        <a:spcBef>
          <a:spcPct val="0"/>
        </a:spcBef>
        <a:spcAft>
          <a:spcPct val="0"/>
        </a:spcAft>
        <a:defRPr sz="5300" b="1">
          <a:solidFill>
            <a:srgbClr val="FFFFFF"/>
          </a:solidFill>
          <a:latin typeface="Arial" charset="0"/>
          <a:ea typeface="ヒラギノ角ゴ ProN W6" charset="0"/>
          <a:cs typeface="ヒラギノ角ゴ ProN W6" charset="0"/>
          <a:sym typeface="Arial" charset="0"/>
        </a:defRPr>
      </a:lvl7pPr>
      <a:lvl8pPr marL="682916" algn="ctr" rtl="0" eaLnBrk="1" fontAlgn="base" hangingPunct="1">
        <a:lnSpc>
          <a:spcPct val="90000"/>
        </a:lnSpc>
        <a:spcBef>
          <a:spcPct val="0"/>
        </a:spcBef>
        <a:spcAft>
          <a:spcPct val="0"/>
        </a:spcAft>
        <a:defRPr sz="5300" b="1">
          <a:solidFill>
            <a:srgbClr val="FFFFFF"/>
          </a:solidFill>
          <a:latin typeface="Arial" charset="0"/>
          <a:ea typeface="ヒラギノ角ゴ ProN W6" charset="0"/>
          <a:cs typeface="ヒラギノ角ゴ ProN W6" charset="0"/>
          <a:sym typeface="Arial" charset="0"/>
        </a:defRPr>
      </a:lvl8pPr>
      <a:lvl9pPr marL="910564" algn="ctr" rtl="0" eaLnBrk="1" fontAlgn="base" hangingPunct="1">
        <a:lnSpc>
          <a:spcPct val="90000"/>
        </a:lnSpc>
        <a:spcBef>
          <a:spcPct val="0"/>
        </a:spcBef>
        <a:spcAft>
          <a:spcPct val="0"/>
        </a:spcAft>
        <a:defRPr sz="5300" b="1">
          <a:solidFill>
            <a:srgbClr val="FFFFFF"/>
          </a:solidFill>
          <a:latin typeface="Arial" charset="0"/>
          <a:ea typeface="ヒラギノ角ゴ ProN W6" charset="0"/>
          <a:cs typeface="ヒラギノ角ゴ ProN W6" charset="0"/>
          <a:sym typeface="Arial" charset="0"/>
        </a:defRPr>
      </a:lvl9pPr>
    </p:titleStyle>
    <p:bodyStyle>
      <a:lvl1pPr marL="170722" indent="-170722" algn="ctr" rtl="0" eaLnBrk="1" fontAlgn="base" hangingPunct="1">
        <a:spcBef>
          <a:spcPts val="950"/>
        </a:spcBef>
        <a:spcAft>
          <a:spcPct val="0"/>
        </a:spcAft>
        <a:defRPr sz="3700">
          <a:solidFill>
            <a:srgbClr val="FFFFFF"/>
          </a:solidFill>
          <a:latin typeface="Lato"/>
          <a:ea typeface="+mn-ea"/>
          <a:cs typeface="+mn-cs"/>
          <a:sym typeface="Arial" charset="0"/>
        </a:defRPr>
      </a:lvl1pPr>
      <a:lvl2pPr marL="369908" indent="-142269" algn="ctr" rtl="0" eaLnBrk="1" fontAlgn="base" hangingPunct="1">
        <a:spcBef>
          <a:spcPct val="0"/>
        </a:spcBef>
        <a:spcAft>
          <a:spcPct val="0"/>
        </a:spcAft>
        <a:defRPr sz="3700">
          <a:solidFill>
            <a:srgbClr val="FFFFFF"/>
          </a:solidFill>
          <a:latin typeface="Lato"/>
          <a:ea typeface="+mn-ea"/>
          <a:cs typeface="+mn-cs"/>
          <a:sym typeface="Arial" charset="0"/>
        </a:defRPr>
      </a:lvl2pPr>
      <a:lvl3pPr marL="569102" indent="-113824" algn="ctr" rtl="0" eaLnBrk="1" fontAlgn="base" hangingPunct="1">
        <a:spcBef>
          <a:spcPct val="0"/>
        </a:spcBef>
        <a:spcAft>
          <a:spcPct val="0"/>
        </a:spcAft>
        <a:defRPr sz="3200">
          <a:solidFill>
            <a:srgbClr val="FFFFFF"/>
          </a:solidFill>
          <a:latin typeface="Lato"/>
          <a:ea typeface="+mn-ea"/>
          <a:cs typeface="+mn-cs"/>
          <a:sym typeface="Arial" charset="0"/>
        </a:defRPr>
      </a:lvl3pPr>
      <a:lvl4pPr marL="796746" indent="-113824" algn="ctr" rtl="0" eaLnBrk="1" fontAlgn="base" hangingPunct="1">
        <a:spcBef>
          <a:spcPct val="0"/>
        </a:spcBef>
        <a:spcAft>
          <a:spcPct val="0"/>
        </a:spcAft>
        <a:defRPr sz="2600">
          <a:solidFill>
            <a:srgbClr val="FFFFFF"/>
          </a:solidFill>
          <a:latin typeface="Lato"/>
          <a:ea typeface="+mn-ea"/>
          <a:cs typeface="+mn-cs"/>
          <a:sym typeface="Arial" charset="0"/>
        </a:defRPr>
      </a:lvl4pPr>
      <a:lvl5pPr marL="1024388" indent="-113824" algn="ctr" rtl="0" eaLnBrk="1" fontAlgn="base" hangingPunct="1">
        <a:spcBef>
          <a:spcPct val="0"/>
        </a:spcBef>
        <a:spcAft>
          <a:spcPct val="0"/>
        </a:spcAft>
        <a:defRPr sz="2600">
          <a:solidFill>
            <a:srgbClr val="FFFFFF"/>
          </a:solidFill>
          <a:latin typeface="Lato"/>
          <a:ea typeface="+mn-ea"/>
          <a:cs typeface="+mn-cs"/>
          <a:sym typeface="Arial" charset="0"/>
        </a:defRPr>
      </a:lvl5pPr>
      <a:lvl6pPr marL="227648" algn="ctr" rtl="0" eaLnBrk="1" fontAlgn="base" hangingPunct="1">
        <a:spcBef>
          <a:spcPct val="0"/>
        </a:spcBef>
        <a:spcAft>
          <a:spcPct val="0"/>
        </a:spcAft>
        <a:defRPr sz="2600">
          <a:solidFill>
            <a:srgbClr val="FFFFFF"/>
          </a:solidFill>
          <a:latin typeface="+mn-lt"/>
          <a:ea typeface="+mn-ea"/>
          <a:cs typeface="+mn-cs"/>
          <a:sym typeface="Arial" charset="0"/>
        </a:defRPr>
      </a:lvl6pPr>
      <a:lvl7pPr marL="455296" algn="ctr" rtl="0" eaLnBrk="1" fontAlgn="base" hangingPunct="1">
        <a:spcBef>
          <a:spcPct val="0"/>
        </a:spcBef>
        <a:spcAft>
          <a:spcPct val="0"/>
        </a:spcAft>
        <a:defRPr sz="2600">
          <a:solidFill>
            <a:srgbClr val="FFFFFF"/>
          </a:solidFill>
          <a:latin typeface="+mn-lt"/>
          <a:ea typeface="+mn-ea"/>
          <a:cs typeface="+mn-cs"/>
          <a:sym typeface="Arial" charset="0"/>
        </a:defRPr>
      </a:lvl7pPr>
      <a:lvl8pPr marL="682916" algn="ctr" rtl="0" eaLnBrk="1" fontAlgn="base" hangingPunct="1">
        <a:spcBef>
          <a:spcPct val="0"/>
        </a:spcBef>
        <a:spcAft>
          <a:spcPct val="0"/>
        </a:spcAft>
        <a:defRPr sz="2600">
          <a:solidFill>
            <a:srgbClr val="FFFFFF"/>
          </a:solidFill>
          <a:latin typeface="+mn-lt"/>
          <a:ea typeface="+mn-ea"/>
          <a:cs typeface="+mn-cs"/>
          <a:sym typeface="Arial" charset="0"/>
        </a:defRPr>
      </a:lvl8pPr>
      <a:lvl9pPr marL="910564" algn="ctr" rtl="0" eaLnBrk="1" fontAlgn="base" hangingPunct="1">
        <a:spcBef>
          <a:spcPct val="0"/>
        </a:spcBef>
        <a:spcAft>
          <a:spcPct val="0"/>
        </a:spcAft>
        <a:defRPr sz="2600">
          <a:solidFill>
            <a:srgbClr val="FFFFFF"/>
          </a:solidFill>
          <a:latin typeface="+mn-lt"/>
          <a:ea typeface="+mn-ea"/>
          <a:cs typeface="+mn-cs"/>
          <a:sym typeface="Arial" charset="0"/>
        </a:defRPr>
      </a:lvl9pPr>
    </p:bodyStyle>
    <p:otherStyle>
      <a:defPPr>
        <a:defRPr lang="en-US"/>
      </a:defPPr>
      <a:lvl1pPr marL="0" algn="l" defTabSz="227648" rtl="0" eaLnBrk="1" latinLnBrk="0" hangingPunct="1">
        <a:defRPr sz="900" kern="1200">
          <a:solidFill>
            <a:schemeClr val="tx1"/>
          </a:solidFill>
          <a:latin typeface="+mn-lt"/>
          <a:ea typeface="+mn-ea"/>
          <a:cs typeface="+mn-cs"/>
        </a:defRPr>
      </a:lvl1pPr>
      <a:lvl2pPr marL="227648" algn="l" defTabSz="227648" rtl="0" eaLnBrk="1" latinLnBrk="0" hangingPunct="1">
        <a:defRPr sz="900" kern="1200">
          <a:solidFill>
            <a:schemeClr val="tx1"/>
          </a:solidFill>
          <a:latin typeface="+mn-lt"/>
          <a:ea typeface="+mn-ea"/>
          <a:cs typeface="+mn-cs"/>
        </a:defRPr>
      </a:lvl2pPr>
      <a:lvl3pPr marL="455296" algn="l" defTabSz="227648" rtl="0" eaLnBrk="1" latinLnBrk="0" hangingPunct="1">
        <a:defRPr sz="900" kern="1200">
          <a:solidFill>
            <a:schemeClr val="tx1"/>
          </a:solidFill>
          <a:latin typeface="+mn-lt"/>
          <a:ea typeface="+mn-ea"/>
          <a:cs typeface="+mn-cs"/>
        </a:defRPr>
      </a:lvl3pPr>
      <a:lvl4pPr marL="682916" algn="l" defTabSz="227648" rtl="0" eaLnBrk="1" latinLnBrk="0" hangingPunct="1">
        <a:defRPr sz="900" kern="1200">
          <a:solidFill>
            <a:schemeClr val="tx1"/>
          </a:solidFill>
          <a:latin typeface="+mn-lt"/>
          <a:ea typeface="+mn-ea"/>
          <a:cs typeface="+mn-cs"/>
        </a:defRPr>
      </a:lvl4pPr>
      <a:lvl5pPr marL="910564" algn="l" defTabSz="227648" rtl="0" eaLnBrk="1" latinLnBrk="0" hangingPunct="1">
        <a:defRPr sz="900" kern="1200">
          <a:solidFill>
            <a:schemeClr val="tx1"/>
          </a:solidFill>
          <a:latin typeface="+mn-lt"/>
          <a:ea typeface="+mn-ea"/>
          <a:cs typeface="+mn-cs"/>
        </a:defRPr>
      </a:lvl5pPr>
      <a:lvl6pPr marL="1138208" algn="l" defTabSz="227648" rtl="0" eaLnBrk="1" latinLnBrk="0" hangingPunct="1">
        <a:defRPr sz="900" kern="1200">
          <a:solidFill>
            <a:schemeClr val="tx1"/>
          </a:solidFill>
          <a:latin typeface="+mn-lt"/>
          <a:ea typeface="+mn-ea"/>
          <a:cs typeface="+mn-cs"/>
        </a:defRPr>
      </a:lvl6pPr>
      <a:lvl7pPr marL="1365851" algn="l" defTabSz="227648" rtl="0" eaLnBrk="1" latinLnBrk="0" hangingPunct="1">
        <a:defRPr sz="900" kern="1200">
          <a:solidFill>
            <a:schemeClr val="tx1"/>
          </a:solidFill>
          <a:latin typeface="+mn-lt"/>
          <a:ea typeface="+mn-ea"/>
          <a:cs typeface="+mn-cs"/>
        </a:defRPr>
      </a:lvl7pPr>
      <a:lvl8pPr marL="1593495" algn="l" defTabSz="227648" rtl="0" eaLnBrk="1" latinLnBrk="0" hangingPunct="1">
        <a:defRPr sz="900" kern="1200">
          <a:solidFill>
            <a:schemeClr val="tx1"/>
          </a:solidFill>
          <a:latin typeface="+mn-lt"/>
          <a:ea typeface="+mn-ea"/>
          <a:cs typeface="+mn-cs"/>
        </a:defRPr>
      </a:lvl8pPr>
      <a:lvl9pPr marL="1821132" algn="l" defTabSz="227648" rtl="0" eaLnBrk="1" latinLnBrk="0" hangingPunct="1">
        <a:defRPr sz="9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049" name="Rectangle 1"/>
          <p:cNvSpPr>
            <a:spLocks noGrp="1" noChangeArrowheads="1"/>
          </p:cNvSpPr>
          <p:nvPr>
            <p:ph type="title"/>
          </p:nvPr>
        </p:nvSpPr>
        <p:spPr bwMode="auto">
          <a:xfrm>
            <a:off x="308799" y="120680"/>
            <a:ext cx="11567319" cy="10263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18966" tIns="18966" rIns="18966" bIns="18966" numCol="1" anchor="ctr" anchorCtr="0" compatLnSpc="1">
            <a:prstTxWarp prst="textNoShape">
              <a:avLst/>
            </a:prstTxWarp>
          </a:bodyPr>
          <a:lstStyle/>
          <a:p>
            <a:pPr lvl="0"/>
            <a:r>
              <a:rPr lang="en-US" smtClean="0">
                <a:sym typeface="Arial" charset="0"/>
              </a:rPr>
              <a:t>Click to edit Master title style</a:t>
            </a:r>
            <a:endParaRPr lang="en-US" dirty="0">
              <a:sym typeface="Arial" charset="0"/>
            </a:endParaRPr>
          </a:p>
        </p:txBody>
      </p:sp>
      <p:sp>
        <p:nvSpPr>
          <p:cNvPr id="2050" name="Rectangle 2"/>
          <p:cNvSpPr>
            <a:spLocks noGrp="1" noChangeArrowheads="1"/>
          </p:cNvSpPr>
          <p:nvPr>
            <p:ph type="body" idx="1"/>
          </p:nvPr>
        </p:nvSpPr>
        <p:spPr bwMode="auto">
          <a:xfrm>
            <a:off x="308799" y="1144587"/>
            <a:ext cx="11567319" cy="5713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18966" tIns="18966" rIns="18966" bIns="18966" numCol="1" anchor="t" anchorCtr="0" compatLnSpc="1">
            <a:prstTxWarp prst="textNoShape">
              <a:avLst/>
            </a:prstTxWarp>
          </a:bodyPr>
          <a:lstStyle/>
          <a:p>
            <a:pPr lvl="0"/>
            <a:r>
              <a:rPr lang="en-US" smtClean="0">
                <a:sym typeface="Arial" charset="0"/>
              </a:rPr>
              <a:t>Click to edit Master text styles</a:t>
            </a:r>
          </a:p>
          <a:p>
            <a:pPr lvl="1"/>
            <a:r>
              <a:rPr lang="en-US" smtClean="0">
                <a:sym typeface="Arial" charset="0"/>
              </a:rPr>
              <a:t>Second level</a:t>
            </a:r>
          </a:p>
          <a:p>
            <a:pPr lvl="2"/>
            <a:r>
              <a:rPr lang="en-US" smtClean="0">
                <a:sym typeface="Arial" charset="0"/>
              </a:rPr>
              <a:t>Third level</a:t>
            </a:r>
          </a:p>
          <a:p>
            <a:pPr lvl="3"/>
            <a:r>
              <a:rPr lang="en-US" smtClean="0">
                <a:sym typeface="Arial" charset="0"/>
              </a:rPr>
              <a:t>Fourth level</a:t>
            </a:r>
          </a:p>
          <a:p>
            <a:pPr lvl="4"/>
            <a:r>
              <a:rPr lang="en-US" smtClean="0">
                <a:sym typeface="Arial" charset="0"/>
              </a:rPr>
              <a:t>Fifth level</a:t>
            </a:r>
            <a:endParaRPr lang="en-US" dirty="0">
              <a:sym typeface="Arial" charset="0"/>
            </a:endParaRPr>
          </a:p>
        </p:txBody>
      </p:sp>
    </p:spTree>
  </p:cSld>
  <p:clrMap bg1="lt1" tx1="dk1" bg2="lt2" tx2="dk2" accent1="accent1" accent2="accent2" accent3="accent3" accent4="accent4" accent5="accent5" accent6="accent6" hlink="hlink" folHlink="folHlink"/>
  <p:sldLayoutIdLst>
    <p:sldLayoutId id="2147483713" r:id="rId1"/>
  </p:sldLayoutIdLst>
  <p:transition xmlns:p14="http://schemas.microsoft.com/office/powerpoint/2010/main"/>
  <p:txStyles>
    <p:titleStyle>
      <a:lvl1pPr algn="ctr" rtl="0" eaLnBrk="1" fontAlgn="base" hangingPunct="1">
        <a:spcBef>
          <a:spcPct val="0"/>
        </a:spcBef>
        <a:spcAft>
          <a:spcPct val="0"/>
        </a:spcAft>
        <a:defRPr sz="4800" b="1">
          <a:solidFill>
            <a:srgbClr val="FFFFFF"/>
          </a:solidFill>
          <a:latin typeface="Lato"/>
          <a:ea typeface="+mj-ea"/>
          <a:cs typeface="+mj-cs"/>
          <a:sym typeface="Arial" charset="0"/>
        </a:defRPr>
      </a:lvl1pPr>
      <a:lvl2pPr algn="ctr" rtl="0" eaLnBrk="1" fontAlgn="base" hangingPunct="1">
        <a:spcBef>
          <a:spcPct val="0"/>
        </a:spcBef>
        <a:spcAft>
          <a:spcPct val="0"/>
        </a:spcAft>
        <a:defRPr sz="4800" b="1">
          <a:solidFill>
            <a:srgbClr val="FFFFFF"/>
          </a:solidFill>
          <a:latin typeface="Arial" charset="0"/>
          <a:ea typeface="ヒラギノ角ゴ ProN W6" charset="0"/>
          <a:cs typeface="ヒラギノ角ゴ ProN W6" charset="0"/>
          <a:sym typeface="Arial" charset="0"/>
        </a:defRPr>
      </a:lvl2pPr>
      <a:lvl3pPr algn="ctr" rtl="0" eaLnBrk="1" fontAlgn="base" hangingPunct="1">
        <a:spcBef>
          <a:spcPct val="0"/>
        </a:spcBef>
        <a:spcAft>
          <a:spcPct val="0"/>
        </a:spcAft>
        <a:defRPr sz="4800" b="1">
          <a:solidFill>
            <a:srgbClr val="FFFFFF"/>
          </a:solidFill>
          <a:latin typeface="Arial" charset="0"/>
          <a:ea typeface="ヒラギノ角ゴ ProN W6" charset="0"/>
          <a:cs typeface="ヒラギノ角ゴ ProN W6" charset="0"/>
          <a:sym typeface="Arial" charset="0"/>
        </a:defRPr>
      </a:lvl3pPr>
      <a:lvl4pPr algn="ctr" rtl="0" eaLnBrk="1" fontAlgn="base" hangingPunct="1">
        <a:spcBef>
          <a:spcPct val="0"/>
        </a:spcBef>
        <a:spcAft>
          <a:spcPct val="0"/>
        </a:spcAft>
        <a:defRPr sz="4800" b="1">
          <a:solidFill>
            <a:srgbClr val="FFFFFF"/>
          </a:solidFill>
          <a:latin typeface="Arial" charset="0"/>
          <a:ea typeface="ヒラギノ角ゴ ProN W6" charset="0"/>
          <a:cs typeface="ヒラギノ角ゴ ProN W6" charset="0"/>
          <a:sym typeface="Arial" charset="0"/>
        </a:defRPr>
      </a:lvl4pPr>
      <a:lvl5pPr algn="ctr" rtl="0" eaLnBrk="1" fontAlgn="base" hangingPunct="1">
        <a:spcBef>
          <a:spcPct val="0"/>
        </a:spcBef>
        <a:spcAft>
          <a:spcPct val="0"/>
        </a:spcAft>
        <a:defRPr sz="4800" b="1">
          <a:solidFill>
            <a:srgbClr val="FFFFFF"/>
          </a:solidFill>
          <a:latin typeface="Arial" charset="0"/>
          <a:ea typeface="ヒラギノ角ゴ ProN W6" charset="0"/>
          <a:cs typeface="ヒラギノ角ゴ ProN W6" charset="0"/>
          <a:sym typeface="Arial" charset="0"/>
        </a:defRPr>
      </a:lvl5pPr>
      <a:lvl6pPr marL="227648" algn="ctr" rtl="0" eaLnBrk="1" fontAlgn="base" hangingPunct="1">
        <a:spcBef>
          <a:spcPct val="0"/>
        </a:spcBef>
        <a:spcAft>
          <a:spcPct val="0"/>
        </a:spcAft>
        <a:defRPr sz="4800" b="1">
          <a:solidFill>
            <a:srgbClr val="FFFFFF"/>
          </a:solidFill>
          <a:latin typeface="Arial" charset="0"/>
          <a:ea typeface="ヒラギノ角ゴ ProN W6" charset="0"/>
          <a:cs typeface="ヒラギノ角ゴ ProN W6" charset="0"/>
          <a:sym typeface="Arial" charset="0"/>
        </a:defRPr>
      </a:lvl6pPr>
      <a:lvl7pPr marL="455296" algn="ctr" rtl="0" eaLnBrk="1" fontAlgn="base" hangingPunct="1">
        <a:spcBef>
          <a:spcPct val="0"/>
        </a:spcBef>
        <a:spcAft>
          <a:spcPct val="0"/>
        </a:spcAft>
        <a:defRPr sz="4800" b="1">
          <a:solidFill>
            <a:srgbClr val="FFFFFF"/>
          </a:solidFill>
          <a:latin typeface="Arial" charset="0"/>
          <a:ea typeface="ヒラギノ角ゴ ProN W6" charset="0"/>
          <a:cs typeface="ヒラギノ角ゴ ProN W6" charset="0"/>
          <a:sym typeface="Arial" charset="0"/>
        </a:defRPr>
      </a:lvl7pPr>
      <a:lvl8pPr marL="682916" algn="ctr" rtl="0" eaLnBrk="1" fontAlgn="base" hangingPunct="1">
        <a:spcBef>
          <a:spcPct val="0"/>
        </a:spcBef>
        <a:spcAft>
          <a:spcPct val="0"/>
        </a:spcAft>
        <a:defRPr sz="4800" b="1">
          <a:solidFill>
            <a:srgbClr val="FFFFFF"/>
          </a:solidFill>
          <a:latin typeface="Arial" charset="0"/>
          <a:ea typeface="ヒラギノ角ゴ ProN W6" charset="0"/>
          <a:cs typeface="ヒラギノ角ゴ ProN W6" charset="0"/>
          <a:sym typeface="Arial" charset="0"/>
        </a:defRPr>
      </a:lvl8pPr>
      <a:lvl9pPr marL="910564" algn="ctr" rtl="0" eaLnBrk="1" fontAlgn="base" hangingPunct="1">
        <a:spcBef>
          <a:spcPct val="0"/>
        </a:spcBef>
        <a:spcAft>
          <a:spcPct val="0"/>
        </a:spcAft>
        <a:defRPr sz="4800" b="1">
          <a:solidFill>
            <a:srgbClr val="FFFFFF"/>
          </a:solidFill>
          <a:latin typeface="Arial" charset="0"/>
          <a:ea typeface="ヒラギノ角ゴ ProN W6" charset="0"/>
          <a:cs typeface="ヒラギノ角ゴ ProN W6" charset="0"/>
          <a:sym typeface="Arial" charset="0"/>
        </a:defRPr>
      </a:lvl9pPr>
    </p:titleStyle>
    <p:bodyStyle>
      <a:lvl1pPr marL="227648" indent="-227648" algn="l" rtl="0" eaLnBrk="1" fontAlgn="base" hangingPunct="1">
        <a:spcBef>
          <a:spcPts val="1050"/>
        </a:spcBef>
        <a:spcAft>
          <a:spcPct val="0"/>
        </a:spcAft>
        <a:buClr>
          <a:srgbClr val="D3002D"/>
        </a:buClr>
        <a:buSzPct val="100000"/>
        <a:buFont typeface="Wingdings" charset="0"/>
        <a:buChar char="§"/>
        <a:defRPr sz="2400">
          <a:solidFill>
            <a:srgbClr val="FFFFFF"/>
          </a:solidFill>
          <a:latin typeface="Lato"/>
          <a:ea typeface="+mn-ea"/>
          <a:cs typeface="+mn-cs"/>
          <a:sym typeface="Arial" charset="0"/>
        </a:defRPr>
      </a:lvl1pPr>
      <a:lvl2pPr marL="436319" indent="-227648" algn="l" rtl="0" eaLnBrk="1" fontAlgn="base" hangingPunct="1">
        <a:spcBef>
          <a:spcPts val="950"/>
        </a:spcBef>
        <a:spcAft>
          <a:spcPct val="0"/>
        </a:spcAft>
        <a:buClr>
          <a:srgbClr val="D3002D"/>
        </a:buClr>
        <a:buSzPct val="100000"/>
        <a:buFont typeface="Arial" charset="0"/>
        <a:buChar char="-"/>
        <a:defRPr sz="2400">
          <a:solidFill>
            <a:srgbClr val="FFFFFF"/>
          </a:solidFill>
          <a:latin typeface="Lato"/>
          <a:ea typeface="+mn-ea"/>
          <a:cs typeface="+mn-cs"/>
          <a:sym typeface="Arial" charset="0"/>
        </a:defRPr>
      </a:lvl2pPr>
      <a:lvl3pPr marL="777774" indent="-227648" algn="l" rtl="0" eaLnBrk="1" fontAlgn="base" hangingPunct="1">
        <a:spcBef>
          <a:spcPts val="800"/>
        </a:spcBef>
        <a:spcAft>
          <a:spcPct val="0"/>
        </a:spcAft>
        <a:buClr>
          <a:srgbClr val="D3002D"/>
        </a:buClr>
        <a:buSzPct val="100000"/>
        <a:buFont typeface="Arial" charset="0"/>
        <a:buChar char="-"/>
        <a:defRPr sz="2400">
          <a:solidFill>
            <a:srgbClr val="FFFFFF"/>
          </a:solidFill>
          <a:latin typeface="Lato"/>
          <a:ea typeface="+mn-ea"/>
          <a:cs typeface="+mn-cs"/>
          <a:sym typeface="Arial" charset="0"/>
        </a:defRPr>
      </a:lvl3pPr>
      <a:lvl4pPr marL="1005422" indent="-227648" algn="l" rtl="0" eaLnBrk="1" fontAlgn="base" hangingPunct="1">
        <a:spcBef>
          <a:spcPts val="650"/>
        </a:spcBef>
        <a:spcAft>
          <a:spcPct val="0"/>
        </a:spcAft>
        <a:buClr>
          <a:srgbClr val="D3002D"/>
        </a:buClr>
        <a:buSzPct val="100000"/>
        <a:buFont typeface="Arial" charset="0"/>
        <a:buChar char="-"/>
        <a:defRPr sz="2400">
          <a:solidFill>
            <a:srgbClr val="FFFFFF"/>
          </a:solidFill>
          <a:latin typeface="Lato"/>
          <a:ea typeface="+mn-ea"/>
          <a:cs typeface="+mn-cs"/>
          <a:sym typeface="Arial" charset="0"/>
        </a:defRPr>
      </a:lvl4pPr>
      <a:lvl5pPr marL="1233065" indent="-227648" algn="l" rtl="0" eaLnBrk="1" fontAlgn="base" hangingPunct="1">
        <a:spcBef>
          <a:spcPts val="650"/>
        </a:spcBef>
        <a:spcAft>
          <a:spcPct val="0"/>
        </a:spcAft>
        <a:buClr>
          <a:srgbClr val="D3002D"/>
        </a:buClr>
        <a:buSzPct val="100000"/>
        <a:buFont typeface="Arial" charset="0"/>
        <a:buChar char="-"/>
        <a:defRPr sz="2400">
          <a:solidFill>
            <a:srgbClr val="FFFFFF"/>
          </a:solidFill>
          <a:latin typeface="Lato"/>
          <a:ea typeface="+mn-ea"/>
          <a:cs typeface="+mn-cs"/>
          <a:sym typeface="Arial" charset="0"/>
        </a:defRPr>
      </a:lvl5pPr>
      <a:lvl6pPr marL="1460697" indent="-227648" algn="l" rtl="0" eaLnBrk="1" fontAlgn="base" hangingPunct="1">
        <a:spcBef>
          <a:spcPts val="650"/>
        </a:spcBef>
        <a:spcAft>
          <a:spcPct val="0"/>
        </a:spcAft>
        <a:buClr>
          <a:srgbClr val="D3002D"/>
        </a:buClr>
        <a:buSzPct val="100000"/>
        <a:buFont typeface="Arial" charset="0"/>
        <a:buChar char="-"/>
        <a:defRPr sz="2400">
          <a:solidFill>
            <a:srgbClr val="FFFFFF"/>
          </a:solidFill>
          <a:latin typeface="+mn-lt"/>
          <a:ea typeface="+mn-ea"/>
          <a:cs typeface="+mn-cs"/>
          <a:sym typeface="Arial" charset="0"/>
        </a:defRPr>
      </a:lvl6pPr>
      <a:lvl7pPr marL="1688343" indent="-227648" algn="l" rtl="0" eaLnBrk="1" fontAlgn="base" hangingPunct="1">
        <a:spcBef>
          <a:spcPts val="650"/>
        </a:spcBef>
        <a:spcAft>
          <a:spcPct val="0"/>
        </a:spcAft>
        <a:buClr>
          <a:srgbClr val="D3002D"/>
        </a:buClr>
        <a:buSzPct val="100000"/>
        <a:buFont typeface="Arial" charset="0"/>
        <a:buChar char="-"/>
        <a:defRPr sz="2400">
          <a:solidFill>
            <a:srgbClr val="FFFFFF"/>
          </a:solidFill>
          <a:latin typeface="+mn-lt"/>
          <a:ea typeface="+mn-ea"/>
          <a:cs typeface="+mn-cs"/>
          <a:sym typeface="Arial" charset="0"/>
        </a:defRPr>
      </a:lvl7pPr>
      <a:lvl8pPr marL="1915984" indent="-227648" algn="l" rtl="0" eaLnBrk="1" fontAlgn="base" hangingPunct="1">
        <a:spcBef>
          <a:spcPts val="650"/>
        </a:spcBef>
        <a:spcAft>
          <a:spcPct val="0"/>
        </a:spcAft>
        <a:buClr>
          <a:srgbClr val="D3002D"/>
        </a:buClr>
        <a:buSzPct val="100000"/>
        <a:buFont typeface="Arial" charset="0"/>
        <a:buChar char="-"/>
        <a:defRPr sz="2400">
          <a:solidFill>
            <a:srgbClr val="FFFFFF"/>
          </a:solidFill>
          <a:latin typeface="+mn-lt"/>
          <a:ea typeface="+mn-ea"/>
          <a:cs typeface="+mn-cs"/>
          <a:sym typeface="Arial" charset="0"/>
        </a:defRPr>
      </a:lvl8pPr>
      <a:lvl9pPr marL="2143625" indent="-227648" algn="l" rtl="0" eaLnBrk="1" fontAlgn="base" hangingPunct="1">
        <a:spcBef>
          <a:spcPts val="650"/>
        </a:spcBef>
        <a:spcAft>
          <a:spcPct val="0"/>
        </a:spcAft>
        <a:buClr>
          <a:srgbClr val="D3002D"/>
        </a:buClr>
        <a:buSzPct val="100000"/>
        <a:buFont typeface="Arial" charset="0"/>
        <a:buChar char="-"/>
        <a:defRPr sz="2400">
          <a:solidFill>
            <a:srgbClr val="FFFFFF"/>
          </a:solidFill>
          <a:latin typeface="+mn-lt"/>
          <a:ea typeface="+mn-ea"/>
          <a:cs typeface="+mn-cs"/>
          <a:sym typeface="Arial" charset="0"/>
        </a:defRPr>
      </a:lvl9pPr>
    </p:bodyStyle>
    <p:otherStyle>
      <a:defPPr>
        <a:defRPr lang="en-US"/>
      </a:defPPr>
      <a:lvl1pPr marL="0" algn="l" defTabSz="227648" rtl="0" eaLnBrk="1" latinLnBrk="0" hangingPunct="1">
        <a:defRPr sz="900" kern="1200">
          <a:solidFill>
            <a:schemeClr val="tx1"/>
          </a:solidFill>
          <a:latin typeface="+mn-lt"/>
          <a:ea typeface="+mn-ea"/>
          <a:cs typeface="+mn-cs"/>
        </a:defRPr>
      </a:lvl1pPr>
      <a:lvl2pPr marL="227648" algn="l" defTabSz="227648" rtl="0" eaLnBrk="1" latinLnBrk="0" hangingPunct="1">
        <a:defRPr sz="900" kern="1200">
          <a:solidFill>
            <a:schemeClr val="tx1"/>
          </a:solidFill>
          <a:latin typeface="+mn-lt"/>
          <a:ea typeface="+mn-ea"/>
          <a:cs typeface="+mn-cs"/>
        </a:defRPr>
      </a:lvl2pPr>
      <a:lvl3pPr marL="455296" algn="l" defTabSz="227648" rtl="0" eaLnBrk="1" latinLnBrk="0" hangingPunct="1">
        <a:defRPr sz="900" kern="1200">
          <a:solidFill>
            <a:schemeClr val="tx1"/>
          </a:solidFill>
          <a:latin typeface="+mn-lt"/>
          <a:ea typeface="+mn-ea"/>
          <a:cs typeface="+mn-cs"/>
        </a:defRPr>
      </a:lvl3pPr>
      <a:lvl4pPr marL="682916" algn="l" defTabSz="227648" rtl="0" eaLnBrk="1" latinLnBrk="0" hangingPunct="1">
        <a:defRPr sz="900" kern="1200">
          <a:solidFill>
            <a:schemeClr val="tx1"/>
          </a:solidFill>
          <a:latin typeface="+mn-lt"/>
          <a:ea typeface="+mn-ea"/>
          <a:cs typeface="+mn-cs"/>
        </a:defRPr>
      </a:lvl4pPr>
      <a:lvl5pPr marL="910564" algn="l" defTabSz="227648" rtl="0" eaLnBrk="1" latinLnBrk="0" hangingPunct="1">
        <a:defRPr sz="900" kern="1200">
          <a:solidFill>
            <a:schemeClr val="tx1"/>
          </a:solidFill>
          <a:latin typeface="+mn-lt"/>
          <a:ea typeface="+mn-ea"/>
          <a:cs typeface="+mn-cs"/>
        </a:defRPr>
      </a:lvl5pPr>
      <a:lvl6pPr marL="1138208" algn="l" defTabSz="227648" rtl="0" eaLnBrk="1" latinLnBrk="0" hangingPunct="1">
        <a:defRPr sz="900" kern="1200">
          <a:solidFill>
            <a:schemeClr val="tx1"/>
          </a:solidFill>
          <a:latin typeface="+mn-lt"/>
          <a:ea typeface="+mn-ea"/>
          <a:cs typeface="+mn-cs"/>
        </a:defRPr>
      </a:lvl6pPr>
      <a:lvl7pPr marL="1365851" algn="l" defTabSz="227648" rtl="0" eaLnBrk="1" latinLnBrk="0" hangingPunct="1">
        <a:defRPr sz="900" kern="1200">
          <a:solidFill>
            <a:schemeClr val="tx1"/>
          </a:solidFill>
          <a:latin typeface="+mn-lt"/>
          <a:ea typeface="+mn-ea"/>
          <a:cs typeface="+mn-cs"/>
        </a:defRPr>
      </a:lvl7pPr>
      <a:lvl8pPr marL="1593495" algn="l" defTabSz="227648" rtl="0" eaLnBrk="1" latinLnBrk="0" hangingPunct="1">
        <a:defRPr sz="900" kern="1200">
          <a:solidFill>
            <a:schemeClr val="tx1"/>
          </a:solidFill>
          <a:latin typeface="+mn-lt"/>
          <a:ea typeface="+mn-ea"/>
          <a:cs typeface="+mn-cs"/>
        </a:defRPr>
      </a:lvl8pPr>
      <a:lvl9pPr marL="1821132" algn="l" defTabSz="227648" rtl="0" eaLnBrk="1" latinLnBrk="0" hangingPunct="1">
        <a:defRPr sz="9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bwMode="auto">
          <a:xfrm>
            <a:off x="3892550" y="0"/>
            <a:ext cx="7645400" cy="3600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18966" tIns="18966" rIns="18966" bIns="18966" numCol="1" anchor="b" anchorCtr="0" compatLnSpc="1">
            <a:prstTxWarp prst="textNoShape">
              <a:avLst/>
            </a:prstTxWarp>
          </a:bodyPr>
          <a:lstStyle/>
          <a:p>
            <a:pPr lvl="0"/>
            <a:r>
              <a:rPr lang="en-US" smtClean="0">
                <a:sym typeface="Arial" charset="0"/>
              </a:rPr>
              <a:t>Click to edit Master title style</a:t>
            </a:r>
            <a:endParaRPr lang="en-US" dirty="0">
              <a:sym typeface="Arial" charset="0"/>
            </a:endParaRPr>
          </a:p>
        </p:txBody>
      </p:sp>
      <p:sp>
        <p:nvSpPr>
          <p:cNvPr id="3074" name="Rectangle 2"/>
          <p:cNvSpPr>
            <a:spLocks noGrp="1" noChangeArrowheads="1"/>
          </p:cNvSpPr>
          <p:nvPr>
            <p:ph type="body" idx="1"/>
          </p:nvPr>
        </p:nvSpPr>
        <p:spPr bwMode="auto">
          <a:xfrm>
            <a:off x="3892550" y="3886200"/>
            <a:ext cx="7645400" cy="297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bodyPr>
          <a:lstStyle/>
          <a:p>
            <a:pPr lvl="0"/>
            <a:r>
              <a:rPr lang="en-US" smtClean="0">
                <a:sym typeface="Arial" charset="0"/>
              </a:rPr>
              <a:t>Click to edit Master text styles</a:t>
            </a:r>
          </a:p>
          <a:p>
            <a:pPr lvl="1"/>
            <a:r>
              <a:rPr lang="en-US" smtClean="0">
                <a:sym typeface="Arial" charset="0"/>
              </a:rPr>
              <a:t>Second level</a:t>
            </a:r>
          </a:p>
          <a:p>
            <a:pPr lvl="2"/>
            <a:r>
              <a:rPr lang="en-US" smtClean="0">
                <a:sym typeface="Arial" charset="0"/>
              </a:rPr>
              <a:t>Third level</a:t>
            </a:r>
          </a:p>
          <a:p>
            <a:pPr lvl="3"/>
            <a:r>
              <a:rPr lang="en-US" smtClean="0">
                <a:sym typeface="Arial" charset="0"/>
              </a:rPr>
              <a:t>Fourth level</a:t>
            </a:r>
          </a:p>
          <a:p>
            <a:pPr lvl="4"/>
            <a:r>
              <a:rPr lang="en-US" smtClean="0">
                <a:sym typeface="Arial" charset="0"/>
              </a:rPr>
              <a:t>Fifth level</a:t>
            </a:r>
            <a:endParaRPr lang="en-US" dirty="0">
              <a:sym typeface="Arial" charset="0"/>
            </a:endParaRPr>
          </a:p>
        </p:txBody>
      </p:sp>
    </p:spTree>
  </p:cSld>
  <p:clrMap bg1="lt1" tx1="dk1" bg2="lt2" tx2="dk2" accent1="accent1" accent2="accent2" accent3="accent3" accent4="accent4" accent5="accent5" accent6="accent6" hlink="hlink" folHlink="folHlink"/>
  <p:sldLayoutIdLst>
    <p:sldLayoutId id="2147483715" r:id="rId1"/>
  </p:sldLayoutIdLst>
  <p:transition xmlns:p14="http://schemas.microsoft.com/office/powerpoint/2010/main"/>
  <p:txStyles>
    <p:titleStyle>
      <a:lvl1pPr algn="ctr" rtl="0" eaLnBrk="1" fontAlgn="base" hangingPunct="1">
        <a:lnSpc>
          <a:spcPct val="90000"/>
        </a:lnSpc>
        <a:spcBef>
          <a:spcPct val="0"/>
        </a:spcBef>
        <a:spcAft>
          <a:spcPct val="0"/>
        </a:spcAft>
        <a:defRPr sz="5300" b="1">
          <a:solidFill>
            <a:schemeClr val="tx1"/>
          </a:solidFill>
          <a:latin typeface="Lato"/>
          <a:ea typeface="+mj-ea"/>
          <a:cs typeface="+mj-cs"/>
          <a:sym typeface="Arial" charset="0"/>
        </a:defRPr>
      </a:lvl1pPr>
      <a:lvl2pPr algn="ctr" rtl="0" eaLnBrk="1" fontAlgn="base" hangingPunct="1">
        <a:lnSpc>
          <a:spcPct val="90000"/>
        </a:lnSpc>
        <a:spcBef>
          <a:spcPct val="0"/>
        </a:spcBef>
        <a:spcAft>
          <a:spcPct val="0"/>
        </a:spcAft>
        <a:defRPr sz="5300" b="1">
          <a:solidFill>
            <a:schemeClr val="tx1"/>
          </a:solidFill>
          <a:latin typeface="Arial" charset="0"/>
          <a:ea typeface="ヒラギノ角ゴ ProN W6" charset="0"/>
          <a:cs typeface="ヒラギノ角ゴ ProN W6" charset="0"/>
          <a:sym typeface="Arial" charset="0"/>
        </a:defRPr>
      </a:lvl2pPr>
      <a:lvl3pPr algn="ctr" rtl="0" eaLnBrk="1" fontAlgn="base" hangingPunct="1">
        <a:lnSpc>
          <a:spcPct val="90000"/>
        </a:lnSpc>
        <a:spcBef>
          <a:spcPct val="0"/>
        </a:spcBef>
        <a:spcAft>
          <a:spcPct val="0"/>
        </a:spcAft>
        <a:defRPr sz="5300" b="1">
          <a:solidFill>
            <a:schemeClr val="tx1"/>
          </a:solidFill>
          <a:latin typeface="Arial" charset="0"/>
          <a:ea typeface="ヒラギノ角ゴ ProN W6" charset="0"/>
          <a:cs typeface="ヒラギノ角ゴ ProN W6" charset="0"/>
          <a:sym typeface="Arial" charset="0"/>
        </a:defRPr>
      </a:lvl3pPr>
      <a:lvl4pPr algn="ctr" rtl="0" eaLnBrk="1" fontAlgn="base" hangingPunct="1">
        <a:lnSpc>
          <a:spcPct val="90000"/>
        </a:lnSpc>
        <a:spcBef>
          <a:spcPct val="0"/>
        </a:spcBef>
        <a:spcAft>
          <a:spcPct val="0"/>
        </a:spcAft>
        <a:defRPr sz="5300" b="1">
          <a:solidFill>
            <a:schemeClr val="tx1"/>
          </a:solidFill>
          <a:latin typeface="Arial" charset="0"/>
          <a:ea typeface="ヒラギノ角ゴ ProN W6" charset="0"/>
          <a:cs typeface="ヒラギノ角ゴ ProN W6" charset="0"/>
          <a:sym typeface="Arial" charset="0"/>
        </a:defRPr>
      </a:lvl4pPr>
      <a:lvl5pPr algn="ctr" rtl="0" eaLnBrk="1" fontAlgn="base" hangingPunct="1">
        <a:lnSpc>
          <a:spcPct val="90000"/>
        </a:lnSpc>
        <a:spcBef>
          <a:spcPct val="0"/>
        </a:spcBef>
        <a:spcAft>
          <a:spcPct val="0"/>
        </a:spcAft>
        <a:defRPr sz="5300" b="1">
          <a:solidFill>
            <a:schemeClr val="tx1"/>
          </a:solidFill>
          <a:latin typeface="Arial" charset="0"/>
          <a:ea typeface="ヒラギノ角ゴ ProN W6" charset="0"/>
          <a:cs typeface="ヒラギノ角ゴ ProN W6" charset="0"/>
          <a:sym typeface="Arial" charset="0"/>
        </a:defRPr>
      </a:lvl5pPr>
      <a:lvl6pPr marL="227648" algn="ctr" rtl="0" eaLnBrk="1" fontAlgn="base" hangingPunct="1">
        <a:lnSpc>
          <a:spcPct val="90000"/>
        </a:lnSpc>
        <a:spcBef>
          <a:spcPct val="0"/>
        </a:spcBef>
        <a:spcAft>
          <a:spcPct val="0"/>
        </a:spcAft>
        <a:defRPr sz="5300" b="1">
          <a:solidFill>
            <a:schemeClr val="tx1"/>
          </a:solidFill>
          <a:latin typeface="Arial" charset="0"/>
          <a:ea typeface="ヒラギノ角ゴ ProN W6" charset="0"/>
          <a:cs typeface="ヒラギノ角ゴ ProN W6" charset="0"/>
          <a:sym typeface="Arial" charset="0"/>
        </a:defRPr>
      </a:lvl6pPr>
      <a:lvl7pPr marL="455296" algn="ctr" rtl="0" eaLnBrk="1" fontAlgn="base" hangingPunct="1">
        <a:lnSpc>
          <a:spcPct val="90000"/>
        </a:lnSpc>
        <a:spcBef>
          <a:spcPct val="0"/>
        </a:spcBef>
        <a:spcAft>
          <a:spcPct val="0"/>
        </a:spcAft>
        <a:defRPr sz="5300" b="1">
          <a:solidFill>
            <a:schemeClr val="tx1"/>
          </a:solidFill>
          <a:latin typeface="Arial" charset="0"/>
          <a:ea typeface="ヒラギノ角ゴ ProN W6" charset="0"/>
          <a:cs typeface="ヒラギノ角ゴ ProN W6" charset="0"/>
          <a:sym typeface="Arial" charset="0"/>
        </a:defRPr>
      </a:lvl7pPr>
      <a:lvl8pPr marL="682916" algn="ctr" rtl="0" eaLnBrk="1" fontAlgn="base" hangingPunct="1">
        <a:lnSpc>
          <a:spcPct val="90000"/>
        </a:lnSpc>
        <a:spcBef>
          <a:spcPct val="0"/>
        </a:spcBef>
        <a:spcAft>
          <a:spcPct val="0"/>
        </a:spcAft>
        <a:defRPr sz="5300" b="1">
          <a:solidFill>
            <a:schemeClr val="tx1"/>
          </a:solidFill>
          <a:latin typeface="Arial" charset="0"/>
          <a:ea typeface="ヒラギノ角ゴ ProN W6" charset="0"/>
          <a:cs typeface="ヒラギノ角ゴ ProN W6" charset="0"/>
          <a:sym typeface="Arial" charset="0"/>
        </a:defRPr>
      </a:lvl8pPr>
      <a:lvl9pPr marL="910564" algn="ctr" rtl="0" eaLnBrk="1" fontAlgn="base" hangingPunct="1">
        <a:lnSpc>
          <a:spcPct val="90000"/>
        </a:lnSpc>
        <a:spcBef>
          <a:spcPct val="0"/>
        </a:spcBef>
        <a:spcAft>
          <a:spcPct val="0"/>
        </a:spcAft>
        <a:defRPr sz="5300" b="1">
          <a:solidFill>
            <a:schemeClr val="tx1"/>
          </a:solidFill>
          <a:latin typeface="Arial" charset="0"/>
          <a:ea typeface="ヒラギノ角ゴ ProN W6" charset="0"/>
          <a:cs typeface="ヒラギノ角ゴ ProN W6" charset="0"/>
          <a:sym typeface="Arial" charset="0"/>
        </a:defRPr>
      </a:lvl9pPr>
    </p:titleStyle>
    <p:bodyStyle>
      <a:lvl1pPr marL="170722" indent="-170722" algn="ctr" rtl="0" eaLnBrk="1" fontAlgn="base" hangingPunct="1">
        <a:spcBef>
          <a:spcPct val="0"/>
        </a:spcBef>
        <a:spcAft>
          <a:spcPct val="0"/>
        </a:spcAft>
        <a:defRPr sz="3700">
          <a:solidFill>
            <a:schemeClr val="tx1"/>
          </a:solidFill>
          <a:latin typeface="Lato"/>
          <a:ea typeface="+mn-ea"/>
          <a:cs typeface="+mn-cs"/>
          <a:sym typeface="Arial" charset="0"/>
        </a:defRPr>
      </a:lvl1pPr>
      <a:lvl2pPr marL="369908" indent="-142269" algn="ctr" rtl="0" eaLnBrk="1" fontAlgn="base" hangingPunct="1">
        <a:spcBef>
          <a:spcPct val="0"/>
        </a:spcBef>
        <a:spcAft>
          <a:spcPct val="0"/>
        </a:spcAft>
        <a:defRPr sz="3700">
          <a:solidFill>
            <a:schemeClr val="tx1"/>
          </a:solidFill>
          <a:latin typeface="Lato"/>
          <a:ea typeface="+mn-ea"/>
          <a:cs typeface="+mn-cs"/>
          <a:sym typeface="Arial" charset="0"/>
        </a:defRPr>
      </a:lvl2pPr>
      <a:lvl3pPr marL="569102" indent="-113824" algn="ctr" rtl="0" eaLnBrk="1" fontAlgn="base" hangingPunct="1">
        <a:spcBef>
          <a:spcPct val="0"/>
        </a:spcBef>
        <a:spcAft>
          <a:spcPct val="0"/>
        </a:spcAft>
        <a:defRPr sz="3200">
          <a:solidFill>
            <a:schemeClr val="tx1"/>
          </a:solidFill>
          <a:latin typeface="Lato"/>
          <a:ea typeface="+mn-ea"/>
          <a:cs typeface="+mn-cs"/>
          <a:sym typeface="Arial" charset="0"/>
        </a:defRPr>
      </a:lvl3pPr>
      <a:lvl4pPr marL="796746" indent="-113824" algn="ctr" rtl="0" eaLnBrk="1" fontAlgn="base" hangingPunct="1">
        <a:spcBef>
          <a:spcPct val="0"/>
        </a:spcBef>
        <a:spcAft>
          <a:spcPct val="0"/>
        </a:spcAft>
        <a:defRPr sz="2600">
          <a:solidFill>
            <a:schemeClr val="tx1"/>
          </a:solidFill>
          <a:latin typeface="Lato"/>
          <a:ea typeface="+mn-ea"/>
          <a:cs typeface="+mn-cs"/>
          <a:sym typeface="Arial" charset="0"/>
        </a:defRPr>
      </a:lvl4pPr>
      <a:lvl5pPr marL="1024388" indent="-113824" algn="ctr" rtl="0" eaLnBrk="1" fontAlgn="base" hangingPunct="1">
        <a:spcBef>
          <a:spcPct val="0"/>
        </a:spcBef>
        <a:spcAft>
          <a:spcPct val="0"/>
        </a:spcAft>
        <a:defRPr sz="2600">
          <a:solidFill>
            <a:schemeClr val="tx1"/>
          </a:solidFill>
          <a:latin typeface="Lato"/>
          <a:ea typeface="+mn-ea"/>
          <a:cs typeface="+mn-cs"/>
          <a:sym typeface="Arial" charset="0"/>
        </a:defRPr>
      </a:lvl5pPr>
      <a:lvl6pPr marL="227648" algn="ctr" rtl="0" eaLnBrk="1" fontAlgn="base" hangingPunct="1">
        <a:spcBef>
          <a:spcPct val="0"/>
        </a:spcBef>
        <a:spcAft>
          <a:spcPct val="0"/>
        </a:spcAft>
        <a:defRPr sz="2600">
          <a:solidFill>
            <a:schemeClr val="tx1"/>
          </a:solidFill>
          <a:latin typeface="+mn-lt"/>
          <a:ea typeface="+mn-ea"/>
          <a:cs typeface="+mn-cs"/>
          <a:sym typeface="Arial" charset="0"/>
        </a:defRPr>
      </a:lvl6pPr>
      <a:lvl7pPr marL="455296" algn="ctr" rtl="0" eaLnBrk="1" fontAlgn="base" hangingPunct="1">
        <a:spcBef>
          <a:spcPct val="0"/>
        </a:spcBef>
        <a:spcAft>
          <a:spcPct val="0"/>
        </a:spcAft>
        <a:defRPr sz="2600">
          <a:solidFill>
            <a:schemeClr val="tx1"/>
          </a:solidFill>
          <a:latin typeface="+mn-lt"/>
          <a:ea typeface="+mn-ea"/>
          <a:cs typeface="+mn-cs"/>
          <a:sym typeface="Arial" charset="0"/>
        </a:defRPr>
      </a:lvl7pPr>
      <a:lvl8pPr marL="682916" algn="ctr" rtl="0" eaLnBrk="1" fontAlgn="base" hangingPunct="1">
        <a:spcBef>
          <a:spcPct val="0"/>
        </a:spcBef>
        <a:spcAft>
          <a:spcPct val="0"/>
        </a:spcAft>
        <a:defRPr sz="2600">
          <a:solidFill>
            <a:schemeClr val="tx1"/>
          </a:solidFill>
          <a:latin typeface="+mn-lt"/>
          <a:ea typeface="+mn-ea"/>
          <a:cs typeface="+mn-cs"/>
          <a:sym typeface="Arial" charset="0"/>
        </a:defRPr>
      </a:lvl8pPr>
      <a:lvl9pPr marL="910564" algn="ctr" rtl="0" eaLnBrk="1" fontAlgn="base" hangingPunct="1">
        <a:spcBef>
          <a:spcPct val="0"/>
        </a:spcBef>
        <a:spcAft>
          <a:spcPct val="0"/>
        </a:spcAft>
        <a:defRPr sz="2600">
          <a:solidFill>
            <a:schemeClr val="tx1"/>
          </a:solidFill>
          <a:latin typeface="+mn-lt"/>
          <a:ea typeface="+mn-ea"/>
          <a:cs typeface="+mn-cs"/>
          <a:sym typeface="Arial" charset="0"/>
        </a:defRPr>
      </a:lvl9pPr>
    </p:bodyStyle>
    <p:otherStyle>
      <a:defPPr>
        <a:defRPr lang="en-US"/>
      </a:defPPr>
      <a:lvl1pPr marL="0" algn="l" defTabSz="227648" rtl="0" eaLnBrk="1" latinLnBrk="0" hangingPunct="1">
        <a:defRPr sz="900" kern="1200">
          <a:solidFill>
            <a:schemeClr val="tx1"/>
          </a:solidFill>
          <a:latin typeface="+mn-lt"/>
          <a:ea typeface="+mn-ea"/>
          <a:cs typeface="+mn-cs"/>
        </a:defRPr>
      </a:lvl1pPr>
      <a:lvl2pPr marL="227648" algn="l" defTabSz="227648" rtl="0" eaLnBrk="1" latinLnBrk="0" hangingPunct="1">
        <a:defRPr sz="900" kern="1200">
          <a:solidFill>
            <a:schemeClr val="tx1"/>
          </a:solidFill>
          <a:latin typeface="+mn-lt"/>
          <a:ea typeface="+mn-ea"/>
          <a:cs typeface="+mn-cs"/>
        </a:defRPr>
      </a:lvl2pPr>
      <a:lvl3pPr marL="455296" algn="l" defTabSz="227648" rtl="0" eaLnBrk="1" latinLnBrk="0" hangingPunct="1">
        <a:defRPr sz="900" kern="1200">
          <a:solidFill>
            <a:schemeClr val="tx1"/>
          </a:solidFill>
          <a:latin typeface="+mn-lt"/>
          <a:ea typeface="+mn-ea"/>
          <a:cs typeface="+mn-cs"/>
        </a:defRPr>
      </a:lvl3pPr>
      <a:lvl4pPr marL="682916" algn="l" defTabSz="227648" rtl="0" eaLnBrk="1" latinLnBrk="0" hangingPunct="1">
        <a:defRPr sz="900" kern="1200">
          <a:solidFill>
            <a:schemeClr val="tx1"/>
          </a:solidFill>
          <a:latin typeface="+mn-lt"/>
          <a:ea typeface="+mn-ea"/>
          <a:cs typeface="+mn-cs"/>
        </a:defRPr>
      </a:lvl4pPr>
      <a:lvl5pPr marL="910564" algn="l" defTabSz="227648" rtl="0" eaLnBrk="1" latinLnBrk="0" hangingPunct="1">
        <a:defRPr sz="900" kern="1200">
          <a:solidFill>
            <a:schemeClr val="tx1"/>
          </a:solidFill>
          <a:latin typeface="+mn-lt"/>
          <a:ea typeface="+mn-ea"/>
          <a:cs typeface="+mn-cs"/>
        </a:defRPr>
      </a:lvl5pPr>
      <a:lvl6pPr marL="1138208" algn="l" defTabSz="227648" rtl="0" eaLnBrk="1" latinLnBrk="0" hangingPunct="1">
        <a:defRPr sz="900" kern="1200">
          <a:solidFill>
            <a:schemeClr val="tx1"/>
          </a:solidFill>
          <a:latin typeface="+mn-lt"/>
          <a:ea typeface="+mn-ea"/>
          <a:cs typeface="+mn-cs"/>
        </a:defRPr>
      </a:lvl6pPr>
      <a:lvl7pPr marL="1365851" algn="l" defTabSz="227648" rtl="0" eaLnBrk="1" latinLnBrk="0" hangingPunct="1">
        <a:defRPr sz="900" kern="1200">
          <a:solidFill>
            <a:schemeClr val="tx1"/>
          </a:solidFill>
          <a:latin typeface="+mn-lt"/>
          <a:ea typeface="+mn-ea"/>
          <a:cs typeface="+mn-cs"/>
        </a:defRPr>
      </a:lvl7pPr>
      <a:lvl8pPr marL="1593495" algn="l" defTabSz="227648" rtl="0" eaLnBrk="1" latinLnBrk="0" hangingPunct="1">
        <a:defRPr sz="900" kern="1200">
          <a:solidFill>
            <a:schemeClr val="tx1"/>
          </a:solidFill>
          <a:latin typeface="+mn-lt"/>
          <a:ea typeface="+mn-ea"/>
          <a:cs typeface="+mn-cs"/>
        </a:defRPr>
      </a:lvl8pPr>
      <a:lvl9pPr marL="1821132" algn="l" defTabSz="227648" rtl="0" eaLnBrk="1" latinLnBrk="0" hangingPunct="1">
        <a:defRPr sz="9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bwMode="auto">
          <a:xfrm>
            <a:off x="308801" y="120682"/>
            <a:ext cx="11567319" cy="10263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18966" tIns="18966" rIns="18966" bIns="18966" numCol="1" anchor="ctr" anchorCtr="0" compatLnSpc="1">
            <a:prstTxWarp prst="textNoShape">
              <a:avLst/>
            </a:prstTxWarp>
          </a:bodyPr>
          <a:lstStyle/>
          <a:p>
            <a:pPr lvl="0"/>
            <a:r>
              <a:rPr lang="en-US" smtClean="0">
                <a:sym typeface="Arial" charset="0"/>
              </a:rPr>
              <a:t>Click to edit Master title style</a:t>
            </a:r>
            <a:endParaRPr lang="en-US" dirty="0">
              <a:sym typeface="Arial" charset="0"/>
            </a:endParaRPr>
          </a:p>
        </p:txBody>
      </p:sp>
      <p:sp>
        <p:nvSpPr>
          <p:cNvPr id="4098" name="Rectangle 2"/>
          <p:cNvSpPr>
            <a:spLocks noGrp="1" noChangeArrowheads="1"/>
          </p:cNvSpPr>
          <p:nvPr>
            <p:ph type="body" idx="1"/>
          </p:nvPr>
        </p:nvSpPr>
        <p:spPr bwMode="auto">
          <a:xfrm>
            <a:off x="308801" y="1144587"/>
            <a:ext cx="11567319" cy="5713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18966" tIns="18966" rIns="18966" bIns="18966" numCol="1" anchor="t" anchorCtr="0" compatLnSpc="1">
            <a:prstTxWarp prst="textNoShape">
              <a:avLst/>
            </a:prstTxWarp>
          </a:bodyPr>
          <a:lstStyle/>
          <a:p>
            <a:pPr lvl="0"/>
            <a:r>
              <a:rPr lang="en-US" smtClean="0">
                <a:sym typeface="Arial" charset="0"/>
              </a:rPr>
              <a:t>Click to edit Master text styles</a:t>
            </a:r>
          </a:p>
          <a:p>
            <a:pPr lvl="1"/>
            <a:r>
              <a:rPr lang="en-US" smtClean="0">
                <a:sym typeface="Arial" charset="0"/>
              </a:rPr>
              <a:t>Second level</a:t>
            </a:r>
          </a:p>
          <a:p>
            <a:pPr lvl="2"/>
            <a:r>
              <a:rPr lang="en-US" smtClean="0">
                <a:sym typeface="Arial" charset="0"/>
              </a:rPr>
              <a:t>Third level</a:t>
            </a:r>
          </a:p>
          <a:p>
            <a:pPr lvl="3"/>
            <a:r>
              <a:rPr lang="en-US" smtClean="0">
                <a:sym typeface="Arial" charset="0"/>
              </a:rPr>
              <a:t>Fourth level</a:t>
            </a:r>
          </a:p>
          <a:p>
            <a:pPr lvl="4"/>
            <a:r>
              <a:rPr lang="en-US" smtClean="0">
                <a:sym typeface="Arial" charset="0"/>
              </a:rPr>
              <a:t>Fifth level</a:t>
            </a:r>
            <a:endParaRPr lang="en-US" dirty="0">
              <a:sym typeface="Arial" charset="0"/>
            </a:endParaRPr>
          </a:p>
        </p:txBody>
      </p:sp>
    </p:spTree>
  </p:cSld>
  <p:clrMap bg1="lt1" tx1="dk1" bg2="lt2" tx2="dk2" accent1="accent1" accent2="accent2" accent3="accent3" accent4="accent4" accent5="accent5" accent6="accent6" hlink="hlink" folHlink="folHlink"/>
  <p:sldLayoutIdLst>
    <p:sldLayoutId id="2147483717" r:id="rId1"/>
  </p:sldLayoutIdLst>
  <p:transition xmlns:p14="http://schemas.microsoft.com/office/powerpoint/2010/main"/>
  <p:txStyles>
    <p:titleStyle>
      <a:lvl1pPr algn="ctr" rtl="0" eaLnBrk="1" fontAlgn="base" hangingPunct="1">
        <a:spcBef>
          <a:spcPct val="0"/>
        </a:spcBef>
        <a:spcAft>
          <a:spcPct val="0"/>
        </a:spcAft>
        <a:defRPr sz="4800" b="1">
          <a:solidFill>
            <a:schemeClr val="tx1"/>
          </a:solidFill>
          <a:latin typeface="Lato"/>
          <a:ea typeface="+mj-ea"/>
          <a:cs typeface="+mj-cs"/>
          <a:sym typeface="Arial" charset="0"/>
        </a:defRPr>
      </a:lvl1pPr>
      <a:lvl2pPr algn="ctr" rtl="0" eaLnBrk="1" fontAlgn="base" hangingPunct="1">
        <a:spcBef>
          <a:spcPct val="0"/>
        </a:spcBef>
        <a:spcAft>
          <a:spcPct val="0"/>
        </a:spcAft>
        <a:defRPr sz="4800" b="1">
          <a:solidFill>
            <a:schemeClr val="tx1"/>
          </a:solidFill>
          <a:latin typeface="Arial" charset="0"/>
          <a:ea typeface="ヒラギノ角ゴ ProN W6" charset="0"/>
          <a:cs typeface="ヒラギノ角ゴ ProN W6" charset="0"/>
          <a:sym typeface="Arial" charset="0"/>
        </a:defRPr>
      </a:lvl2pPr>
      <a:lvl3pPr algn="ctr" rtl="0" eaLnBrk="1" fontAlgn="base" hangingPunct="1">
        <a:spcBef>
          <a:spcPct val="0"/>
        </a:spcBef>
        <a:spcAft>
          <a:spcPct val="0"/>
        </a:spcAft>
        <a:defRPr sz="4800" b="1">
          <a:solidFill>
            <a:schemeClr val="tx1"/>
          </a:solidFill>
          <a:latin typeface="Arial" charset="0"/>
          <a:ea typeface="ヒラギノ角ゴ ProN W6" charset="0"/>
          <a:cs typeface="ヒラギノ角ゴ ProN W6" charset="0"/>
          <a:sym typeface="Arial" charset="0"/>
        </a:defRPr>
      </a:lvl3pPr>
      <a:lvl4pPr algn="ctr" rtl="0" eaLnBrk="1" fontAlgn="base" hangingPunct="1">
        <a:spcBef>
          <a:spcPct val="0"/>
        </a:spcBef>
        <a:spcAft>
          <a:spcPct val="0"/>
        </a:spcAft>
        <a:defRPr sz="4800" b="1">
          <a:solidFill>
            <a:schemeClr val="tx1"/>
          </a:solidFill>
          <a:latin typeface="Arial" charset="0"/>
          <a:ea typeface="ヒラギノ角ゴ ProN W6" charset="0"/>
          <a:cs typeface="ヒラギノ角ゴ ProN W6" charset="0"/>
          <a:sym typeface="Arial" charset="0"/>
        </a:defRPr>
      </a:lvl4pPr>
      <a:lvl5pPr algn="ctr" rtl="0" eaLnBrk="1" fontAlgn="base" hangingPunct="1">
        <a:spcBef>
          <a:spcPct val="0"/>
        </a:spcBef>
        <a:spcAft>
          <a:spcPct val="0"/>
        </a:spcAft>
        <a:defRPr sz="4800" b="1">
          <a:solidFill>
            <a:schemeClr val="tx1"/>
          </a:solidFill>
          <a:latin typeface="Arial" charset="0"/>
          <a:ea typeface="ヒラギノ角ゴ ProN W6" charset="0"/>
          <a:cs typeface="ヒラギノ角ゴ ProN W6" charset="0"/>
          <a:sym typeface="Arial" charset="0"/>
        </a:defRPr>
      </a:lvl5pPr>
      <a:lvl6pPr marL="227648" algn="ctr" rtl="0" eaLnBrk="1" fontAlgn="base" hangingPunct="1">
        <a:spcBef>
          <a:spcPct val="0"/>
        </a:spcBef>
        <a:spcAft>
          <a:spcPct val="0"/>
        </a:spcAft>
        <a:defRPr sz="4800" b="1">
          <a:solidFill>
            <a:schemeClr val="tx1"/>
          </a:solidFill>
          <a:latin typeface="Arial" charset="0"/>
          <a:ea typeface="ヒラギノ角ゴ ProN W6" charset="0"/>
          <a:cs typeface="ヒラギノ角ゴ ProN W6" charset="0"/>
          <a:sym typeface="Arial" charset="0"/>
        </a:defRPr>
      </a:lvl6pPr>
      <a:lvl7pPr marL="455296" algn="ctr" rtl="0" eaLnBrk="1" fontAlgn="base" hangingPunct="1">
        <a:spcBef>
          <a:spcPct val="0"/>
        </a:spcBef>
        <a:spcAft>
          <a:spcPct val="0"/>
        </a:spcAft>
        <a:defRPr sz="4800" b="1">
          <a:solidFill>
            <a:schemeClr val="tx1"/>
          </a:solidFill>
          <a:latin typeface="Arial" charset="0"/>
          <a:ea typeface="ヒラギノ角ゴ ProN W6" charset="0"/>
          <a:cs typeface="ヒラギノ角ゴ ProN W6" charset="0"/>
          <a:sym typeface="Arial" charset="0"/>
        </a:defRPr>
      </a:lvl7pPr>
      <a:lvl8pPr marL="682916" algn="ctr" rtl="0" eaLnBrk="1" fontAlgn="base" hangingPunct="1">
        <a:spcBef>
          <a:spcPct val="0"/>
        </a:spcBef>
        <a:spcAft>
          <a:spcPct val="0"/>
        </a:spcAft>
        <a:defRPr sz="4800" b="1">
          <a:solidFill>
            <a:schemeClr val="tx1"/>
          </a:solidFill>
          <a:latin typeface="Arial" charset="0"/>
          <a:ea typeface="ヒラギノ角ゴ ProN W6" charset="0"/>
          <a:cs typeface="ヒラギノ角ゴ ProN W6" charset="0"/>
          <a:sym typeface="Arial" charset="0"/>
        </a:defRPr>
      </a:lvl8pPr>
      <a:lvl9pPr marL="910564" algn="ctr" rtl="0" eaLnBrk="1" fontAlgn="base" hangingPunct="1">
        <a:spcBef>
          <a:spcPct val="0"/>
        </a:spcBef>
        <a:spcAft>
          <a:spcPct val="0"/>
        </a:spcAft>
        <a:defRPr sz="4800" b="1">
          <a:solidFill>
            <a:schemeClr val="tx1"/>
          </a:solidFill>
          <a:latin typeface="Arial" charset="0"/>
          <a:ea typeface="ヒラギノ角ゴ ProN W6" charset="0"/>
          <a:cs typeface="ヒラギノ角ゴ ProN W6" charset="0"/>
          <a:sym typeface="Arial" charset="0"/>
        </a:defRPr>
      </a:lvl9pPr>
    </p:titleStyle>
    <p:bodyStyle>
      <a:lvl1pPr marL="227648" indent="-227648" algn="l" rtl="0" eaLnBrk="1" fontAlgn="base" hangingPunct="1">
        <a:spcBef>
          <a:spcPts val="1050"/>
        </a:spcBef>
        <a:spcAft>
          <a:spcPct val="0"/>
        </a:spcAft>
        <a:buClr>
          <a:srgbClr val="D3002D"/>
        </a:buClr>
        <a:buSzPct val="100000"/>
        <a:buFont typeface="Wingdings" charset="0"/>
        <a:buChar char="§"/>
        <a:defRPr sz="2400">
          <a:solidFill>
            <a:schemeClr val="tx1"/>
          </a:solidFill>
          <a:latin typeface="Lato"/>
          <a:ea typeface="+mn-ea"/>
          <a:cs typeface="+mn-cs"/>
          <a:sym typeface="Arial" charset="0"/>
        </a:defRPr>
      </a:lvl1pPr>
      <a:lvl2pPr marL="436319" indent="-227648" algn="l" rtl="0" eaLnBrk="1" fontAlgn="base" hangingPunct="1">
        <a:spcBef>
          <a:spcPts val="950"/>
        </a:spcBef>
        <a:spcAft>
          <a:spcPct val="0"/>
        </a:spcAft>
        <a:buClr>
          <a:srgbClr val="D3002D"/>
        </a:buClr>
        <a:buSzPct val="100000"/>
        <a:buFont typeface="Arial" charset="0"/>
        <a:buChar char="-"/>
        <a:defRPr sz="2400">
          <a:solidFill>
            <a:schemeClr val="tx1"/>
          </a:solidFill>
          <a:latin typeface="Lato"/>
          <a:ea typeface="+mn-ea"/>
          <a:cs typeface="+mn-cs"/>
          <a:sym typeface="Arial" charset="0"/>
        </a:defRPr>
      </a:lvl2pPr>
      <a:lvl3pPr marL="663950" indent="-227648" algn="l" rtl="0" eaLnBrk="1" fontAlgn="base" hangingPunct="1">
        <a:spcBef>
          <a:spcPts val="800"/>
        </a:spcBef>
        <a:spcAft>
          <a:spcPct val="0"/>
        </a:spcAft>
        <a:buClr>
          <a:srgbClr val="D3002D"/>
        </a:buClr>
        <a:buSzPct val="100000"/>
        <a:buFont typeface="Arial" charset="0"/>
        <a:buChar char="-"/>
        <a:defRPr sz="2400">
          <a:solidFill>
            <a:schemeClr val="tx1"/>
          </a:solidFill>
          <a:latin typeface="Lato"/>
          <a:ea typeface="+mn-ea"/>
          <a:cs typeface="+mn-cs"/>
          <a:sym typeface="Arial" charset="0"/>
        </a:defRPr>
      </a:lvl3pPr>
      <a:lvl4pPr marL="891598" indent="-227648" algn="l" rtl="0" eaLnBrk="1" fontAlgn="base" hangingPunct="1">
        <a:spcBef>
          <a:spcPts val="650"/>
        </a:spcBef>
        <a:spcAft>
          <a:spcPct val="0"/>
        </a:spcAft>
        <a:buClr>
          <a:srgbClr val="D3002D"/>
        </a:buClr>
        <a:buSzPct val="100000"/>
        <a:buFont typeface="Arial" charset="0"/>
        <a:buChar char="-"/>
        <a:defRPr sz="2400">
          <a:solidFill>
            <a:schemeClr val="tx1"/>
          </a:solidFill>
          <a:latin typeface="Lato"/>
          <a:ea typeface="+mn-ea"/>
          <a:cs typeface="+mn-cs"/>
          <a:sym typeface="Arial" charset="0"/>
        </a:defRPr>
      </a:lvl4pPr>
      <a:lvl5pPr marL="1119237" indent="-227648" algn="l" rtl="0" eaLnBrk="1" fontAlgn="base" hangingPunct="1">
        <a:spcBef>
          <a:spcPts val="650"/>
        </a:spcBef>
        <a:spcAft>
          <a:spcPct val="0"/>
        </a:spcAft>
        <a:buClr>
          <a:srgbClr val="D3002D"/>
        </a:buClr>
        <a:buSzPct val="100000"/>
        <a:buFont typeface="Arial" charset="0"/>
        <a:buChar char="-"/>
        <a:defRPr sz="2400">
          <a:solidFill>
            <a:schemeClr val="tx1"/>
          </a:solidFill>
          <a:latin typeface="Lato"/>
          <a:ea typeface="+mn-ea"/>
          <a:cs typeface="+mn-cs"/>
          <a:sym typeface="Arial" charset="0"/>
        </a:defRPr>
      </a:lvl5pPr>
      <a:lvl6pPr marL="1346881" indent="-227648" algn="l" rtl="0" eaLnBrk="1" fontAlgn="base" hangingPunct="1">
        <a:spcBef>
          <a:spcPts val="650"/>
        </a:spcBef>
        <a:spcAft>
          <a:spcPct val="0"/>
        </a:spcAft>
        <a:buClr>
          <a:srgbClr val="D3002D"/>
        </a:buClr>
        <a:buSzPct val="100000"/>
        <a:buFont typeface="Arial" charset="0"/>
        <a:buChar char="-"/>
        <a:defRPr sz="2400">
          <a:solidFill>
            <a:schemeClr val="tx1"/>
          </a:solidFill>
          <a:latin typeface="+mn-lt"/>
          <a:ea typeface="+mn-ea"/>
          <a:cs typeface="+mn-cs"/>
          <a:sym typeface="Arial" charset="0"/>
        </a:defRPr>
      </a:lvl6pPr>
      <a:lvl7pPr marL="1574525" indent="-227648" algn="l" rtl="0" eaLnBrk="1" fontAlgn="base" hangingPunct="1">
        <a:spcBef>
          <a:spcPts val="650"/>
        </a:spcBef>
        <a:spcAft>
          <a:spcPct val="0"/>
        </a:spcAft>
        <a:buClr>
          <a:srgbClr val="D3002D"/>
        </a:buClr>
        <a:buSzPct val="100000"/>
        <a:buFont typeface="Arial" charset="0"/>
        <a:buChar char="-"/>
        <a:defRPr sz="2400">
          <a:solidFill>
            <a:schemeClr val="tx1"/>
          </a:solidFill>
          <a:latin typeface="+mn-lt"/>
          <a:ea typeface="+mn-ea"/>
          <a:cs typeface="+mn-cs"/>
          <a:sym typeface="Arial" charset="0"/>
        </a:defRPr>
      </a:lvl7pPr>
      <a:lvl8pPr marL="1802162" indent="-227648" algn="l" rtl="0" eaLnBrk="1" fontAlgn="base" hangingPunct="1">
        <a:spcBef>
          <a:spcPts val="650"/>
        </a:spcBef>
        <a:spcAft>
          <a:spcPct val="0"/>
        </a:spcAft>
        <a:buClr>
          <a:srgbClr val="D3002D"/>
        </a:buClr>
        <a:buSzPct val="100000"/>
        <a:buFont typeface="Arial" charset="0"/>
        <a:buChar char="-"/>
        <a:defRPr sz="2400">
          <a:solidFill>
            <a:schemeClr val="tx1"/>
          </a:solidFill>
          <a:latin typeface="+mn-lt"/>
          <a:ea typeface="+mn-ea"/>
          <a:cs typeface="+mn-cs"/>
          <a:sym typeface="Arial" charset="0"/>
        </a:defRPr>
      </a:lvl8pPr>
      <a:lvl9pPr marL="2029805" indent="-227648" algn="l" rtl="0" eaLnBrk="1" fontAlgn="base" hangingPunct="1">
        <a:spcBef>
          <a:spcPts val="650"/>
        </a:spcBef>
        <a:spcAft>
          <a:spcPct val="0"/>
        </a:spcAft>
        <a:buClr>
          <a:srgbClr val="D3002D"/>
        </a:buClr>
        <a:buSzPct val="100000"/>
        <a:buFont typeface="Arial" charset="0"/>
        <a:buChar char="-"/>
        <a:defRPr sz="2400">
          <a:solidFill>
            <a:schemeClr val="tx1"/>
          </a:solidFill>
          <a:latin typeface="+mn-lt"/>
          <a:ea typeface="+mn-ea"/>
          <a:cs typeface="+mn-cs"/>
          <a:sym typeface="Arial" charset="0"/>
        </a:defRPr>
      </a:lvl9pPr>
    </p:bodyStyle>
    <p:otherStyle>
      <a:defPPr>
        <a:defRPr lang="en-US"/>
      </a:defPPr>
      <a:lvl1pPr marL="0" algn="l" defTabSz="227648" rtl="0" eaLnBrk="1" latinLnBrk="0" hangingPunct="1">
        <a:defRPr sz="900" kern="1200">
          <a:solidFill>
            <a:schemeClr val="tx1"/>
          </a:solidFill>
          <a:latin typeface="+mn-lt"/>
          <a:ea typeface="+mn-ea"/>
          <a:cs typeface="+mn-cs"/>
        </a:defRPr>
      </a:lvl1pPr>
      <a:lvl2pPr marL="227648" algn="l" defTabSz="227648" rtl="0" eaLnBrk="1" latinLnBrk="0" hangingPunct="1">
        <a:defRPr sz="900" kern="1200">
          <a:solidFill>
            <a:schemeClr val="tx1"/>
          </a:solidFill>
          <a:latin typeface="+mn-lt"/>
          <a:ea typeface="+mn-ea"/>
          <a:cs typeface="+mn-cs"/>
        </a:defRPr>
      </a:lvl2pPr>
      <a:lvl3pPr marL="455296" algn="l" defTabSz="227648" rtl="0" eaLnBrk="1" latinLnBrk="0" hangingPunct="1">
        <a:defRPr sz="900" kern="1200">
          <a:solidFill>
            <a:schemeClr val="tx1"/>
          </a:solidFill>
          <a:latin typeface="+mn-lt"/>
          <a:ea typeface="+mn-ea"/>
          <a:cs typeface="+mn-cs"/>
        </a:defRPr>
      </a:lvl3pPr>
      <a:lvl4pPr marL="682916" algn="l" defTabSz="227648" rtl="0" eaLnBrk="1" latinLnBrk="0" hangingPunct="1">
        <a:defRPr sz="900" kern="1200">
          <a:solidFill>
            <a:schemeClr val="tx1"/>
          </a:solidFill>
          <a:latin typeface="+mn-lt"/>
          <a:ea typeface="+mn-ea"/>
          <a:cs typeface="+mn-cs"/>
        </a:defRPr>
      </a:lvl4pPr>
      <a:lvl5pPr marL="910564" algn="l" defTabSz="227648" rtl="0" eaLnBrk="1" latinLnBrk="0" hangingPunct="1">
        <a:defRPr sz="900" kern="1200">
          <a:solidFill>
            <a:schemeClr val="tx1"/>
          </a:solidFill>
          <a:latin typeface="+mn-lt"/>
          <a:ea typeface="+mn-ea"/>
          <a:cs typeface="+mn-cs"/>
        </a:defRPr>
      </a:lvl5pPr>
      <a:lvl6pPr marL="1138208" algn="l" defTabSz="227648" rtl="0" eaLnBrk="1" latinLnBrk="0" hangingPunct="1">
        <a:defRPr sz="900" kern="1200">
          <a:solidFill>
            <a:schemeClr val="tx1"/>
          </a:solidFill>
          <a:latin typeface="+mn-lt"/>
          <a:ea typeface="+mn-ea"/>
          <a:cs typeface="+mn-cs"/>
        </a:defRPr>
      </a:lvl6pPr>
      <a:lvl7pPr marL="1365851" algn="l" defTabSz="227648" rtl="0" eaLnBrk="1" latinLnBrk="0" hangingPunct="1">
        <a:defRPr sz="900" kern="1200">
          <a:solidFill>
            <a:schemeClr val="tx1"/>
          </a:solidFill>
          <a:latin typeface="+mn-lt"/>
          <a:ea typeface="+mn-ea"/>
          <a:cs typeface="+mn-cs"/>
        </a:defRPr>
      </a:lvl7pPr>
      <a:lvl8pPr marL="1593495" algn="l" defTabSz="227648" rtl="0" eaLnBrk="1" latinLnBrk="0" hangingPunct="1">
        <a:defRPr sz="900" kern="1200">
          <a:solidFill>
            <a:schemeClr val="tx1"/>
          </a:solidFill>
          <a:latin typeface="+mn-lt"/>
          <a:ea typeface="+mn-ea"/>
          <a:cs typeface="+mn-cs"/>
        </a:defRPr>
      </a:lvl8pPr>
      <a:lvl9pPr marL="1821132" algn="l" defTabSz="227648" rtl="0" eaLnBrk="1" latinLnBrk="0" hangingPunct="1">
        <a:defRPr sz="9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3892550" y="0"/>
            <a:ext cx="7645400" cy="3600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18966" tIns="18966" rIns="18966" bIns="18966" numCol="1" anchor="b" anchorCtr="0" compatLnSpc="1">
            <a:prstTxWarp prst="textNoShape">
              <a:avLst/>
            </a:prstTxWarp>
          </a:bodyPr>
          <a:lstStyle/>
          <a:p>
            <a:pPr lvl="0"/>
            <a:r>
              <a:rPr lang="en-US" smtClean="0">
                <a:sym typeface="Arial" charset="0"/>
              </a:rPr>
              <a:t>Click to edit Master title style</a:t>
            </a:r>
            <a:endParaRPr lang="en-US">
              <a:sym typeface="Arial" charset="0"/>
            </a:endParaRPr>
          </a:p>
        </p:txBody>
      </p:sp>
      <p:sp>
        <p:nvSpPr>
          <p:cNvPr id="1026" name="Rectangle 2"/>
          <p:cNvSpPr>
            <a:spLocks noGrp="1" noChangeArrowheads="1"/>
          </p:cNvSpPr>
          <p:nvPr>
            <p:ph type="body" idx="1"/>
          </p:nvPr>
        </p:nvSpPr>
        <p:spPr bwMode="auto">
          <a:xfrm>
            <a:off x="3892550" y="3886200"/>
            <a:ext cx="7645400" cy="297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18966" tIns="18966" rIns="18966" bIns="18966" numCol="1" anchor="t" anchorCtr="0" compatLnSpc="1">
            <a:prstTxWarp prst="textNoShape">
              <a:avLst/>
            </a:prstTxWarp>
          </a:bodyPr>
          <a:lstStyle/>
          <a:p>
            <a:pPr lvl="0"/>
            <a:r>
              <a:rPr lang="en-US" smtClean="0">
                <a:sym typeface="Arial" charset="0"/>
              </a:rPr>
              <a:t>Click to edit Master text styles</a:t>
            </a:r>
          </a:p>
          <a:p>
            <a:pPr lvl="1"/>
            <a:r>
              <a:rPr lang="en-US" smtClean="0">
                <a:sym typeface="Arial" charset="0"/>
              </a:rPr>
              <a:t>Second level</a:t>
            </a:r>
          </a:p>
          <a:p>
            <a:pPr lvl="2"/>
            <a:r>
              <a:rPr lang="en-US" smtClean="0">
                <a:sym typeface="Arial" charset="0"/>
              </a:rPr>
              <a:t>Third level</a:t>
            </a:r>
          </a:p>
          <a:p>
            <a:pPr lvl="3"/>
            <a:r>
              <a:rPr lang="en-US" smtClean="0">
                <a:sym typeface="Arial" charset="0"/>
              </a:rPr>
              <a:t>Fourth level</a:t>
            </a:r>
          </a:p>
          <a:p>
            <a:pPr lvl="4"/>
            <a:r>
              <a:rPr lang="en-US" smtClean="0">
                <a:sym typeface="Arial" charset="0"/>
              </a:rPr>
              <a:t>Fifth level</a:t>
            </a:r>
            <a:endParaRPr lang="en-US">
              <a:sym typeface="Arial" charset="0"/>
            </a:endParaRPr>
          </a:p>
        </p:txBody>
      </p:sp>
    </p:spTree>
  </p:cSld>
  <p:clrMap bg1="lt1" tx1="dk1" bg2="lt2" tx2="dk2" accent1="accent1" accent2="accent2" accent3="accent3" accent4="accent4" accent5="accent5" accent6="accent6" hlink="hlink" folHlink="folHlink"/>
  <p:sldLayoutIdLst>
    <p:sldLayoutId id="2147483719" r:id="rId1"/>
  </p:sldLayoutIdLst>
  <p:transition xmlns:p14="http://schemas.microsoft.com/office/powerpoint/2010/main"/>
  <p:txStyles>
    <p:titleStyle>
      <a:lvl1pPr algn="ctr" rtl="0" eaLnBrk="1" fontAlgn="base" hangingPunct="1">
        <a:lnSpc>
          <a:spcPct val="90000"/>
        </a:lnSpc>
        <a:spcBef>
          <a:spcPct val="0"/>
        </a:spcBef>
        <a:spcAft>
          <a:spcPct val="0"/>
        </a:spcAft>
        <a:defRPr sz="5300" b="1">
          <a:solidFill>
            <a:srgbClr val="FFFFFF"/>
          </a:solidFill>
          <a:latin typeface="+mj-lt"/>
          <a:ea typeface="+mj-ea"/>
          <a:cs typeface="+mj-cs"/>
          <a:sym typeface="Arial" charset="0"/>
        </a:defRPr>
      </a:lvl1pPr>
      <a:lvl2pPr algn="ctr" rtl="0" eaLnBrk="1" fontAlgn="base" hangingPunct="1">
        <a:lnSpc>
          <a:spcPct val="90000"/>
        </a:lnSpc>
        <a:spcBef>
          <a:spcPct val="0"/>
        </a:spcBef>
        <a:spcAft>
          <a:spcPct val="0"/>
        </a:spcAft>
        <a:defRPr sz="5300" b="1">
          <a:solidFill>
            <a:srgbClr val="FFFFFF"/>
          </a:solidFill>
          <a:latin typeface="Arial" charset="0"/>
          <a:ea typeface="ヒラギノ角ゴ ProN W6" charset="0"/>
          <a:cs typeface="ヒラギノ角ゴ ProN W6" charset="0"/>
          <a:sym typeface="Arial" charset="0"/>
        </a:defRPr>
      </a:lvl2pPr>
      <a:lvl3pPr algn="ctr" rtl="0" eaLnBrk="1" fontAlgn="base" hangingPunct="1">
        <a:lnSpc>
          <a:spcPct val="90000"/>
        </a:lnSpc>
        <a:spcBef>
          <a:spcPct val="0"/>
        </a:spcBef>
        <a:spcAft>
          <a:spcPct val="0"/>
        </a:spcAft>
        <a:defRPr sz="5300" b="1">
          <a:solidFill>
            <a:srgbClr val="FFFFFF"/>
          </a:solidFill>
          <a:latin typeface="Arial" charset="0"/>
          <a:ea typeface="ヒラギノ角ゴ ProN W6" charset="0"/>
          <a:cs typeface="ヒラギノ角ゴ ProN W6" charset="0"/>
          <a:sym typeface="Arial" charset="0"/>
        </a:defRPr>
      </a:lvl3pPr>
      <a:lvl4pPr algn="ctr" rtl="0" eaLnBrk="1" fontAlgn="base" hangingPunct="1">
        <a:lnSpc>
          <a:spcPct val="90000"/>
        </a:lnSpc>
        <a:spcBef>
          <a:spcPct val="0"/>
        </a:spcBef>
        <a:spcAft>
          <a:spcPct val="0"/>
        </a:spcAft>
        <a:defRPr sz="5300" b="1">
          <a:solidFill>
            <a:srgbClr val="FFFFFF"/>
          </a:solidFill>
          <a:latin typeface="Arial" charset="0"/>
          <a:ea typeface="ヒラギノ角ゴ ProN W6" charset="0"/>
          <a:cs typeface="ヒラギノ角ゴ ProN W6" charset="0"/>
          <a:sym typeface="Arial" charset="0"/>
        </a:defRPr>
      </a:lvl4pPr>
      <a:lvl5pPr algn="ctr" rtl="0" eaLnBrk="1" fontAlgn="base" hangingPunct="1">
        <a:lnSpc>
          <a:spcPct val="90000"/>
        </a:lnSpc>
        <a:spcBef>
          <a:spcPct val="0"/>
        </a:spcBef>
        <a:spcAft>
          <a:spcPct val="0"/>
        </a:spcAft>
        <a:defRPr sz="5300" b="1">
          <a:solidFill>
            <a:srgbClr val="FFFFFF"/>
          </a:solidFill>
          <a:latin typeface="Arial" charset="0"/>
          <a:ea typeface="ヒラギノ角ゴ ProN W6" charset="0"/>
          <a:cs typeface="ヒラギノ角ゴ ProN W6" charset="0"/>
          <a:sym typeface="Arial" charset="0"/>
        </a:defRPr>
      </a:lvl5pPr>
      <a:lvl6pPr marL="227648" algn="ctr" rtl="0" eaLnBrk="1" fontAlgn="base" hangingPunct="1">
        <a:lnSpc>
          <a:spcPct val="90000"/>
        </a:lnSpc>
        <a:spcBef>
          <a:spcPct val="0"/>
        </a:spcBef>
        <a:spcAft>
          <a:spcPct val="0"/>
        </a:spcAft>
        <a:defRPr sz="5300" b="1">
          <a:solidFill>
            <a:srgbClr val="FFFFFF"/>
          </a:solidFill>
          <a:latin typeface="Arial" charset="0"/>
          <a:ea typeface="ヒラギノ角ゴ ProN W6" charset="0"/>
          <a:cs typeface="ヒラギノ角ゴ ProN W6" charset="0"/>
          <a:sym typeface="Arial" charset="0"/>
        </a:defRPr>
      </a:lvl6pPr>
      <a:lvl7pPr marL="455296" algn="ctr" rtl="0" eaLnBrk="1" fontAlgn="base" hangingPunct="1">
        <a:lnSpc>
          <a:spcPct val="90000"/>
        </a:lnSpc>
        <a:spcBef>
          <a:spcPct val="0"/>
        </a:spcBef>
        <a:spcAft>
          <a:spcPct val="0"/>
        </a:spcAft>
        <a:defRPr sz="5300" b="1">
          <a:solidFill>
            <a:srgbClr val="FFFFFF"/>
          </a:solidFill>
          <a:latin typeface="Arial" charset="0"/>
          <a:ea typeface="ヒラギノ角ゴ ProN W6" charset="0"/>
          <a:cs typeface="ヒラギノ角ゴ ProN W6" charset="0"/>
          <a:sym typeface="Arial" charset="0"/>
        </a:defRPr>
      </a:lvl7pPr>
      <a:lvl8pPr marL="682916" algn="ctr" rtl="0" eaLnBrk="1" fontAlgn="base" hangingPunct="1">
        <a:lnSpc>
          <a:spcPct val="90000"/>
        </a:lnSpc>
        <a:spcBef>
          <a:spcPct val="0"/>
        </a:spcBef>
        <a:spcAft>
          <a:spcPct val="0"/>
        </a:spcAft>
        <a:defRPr sz="5300" b="1">
          <a:solidFill>
            <a:srgbClr val="FFFFFF"/>
          </a:solidFill>
          <a:latin typeface="Arial" charset="0"/>
          <a:ea typeface="ヒラギノ角ゴ ProN W6" charset="0"/>
          <a:cs typeface="ヒラギノ角ゴ ProN W6" charset="0"/>
          <a:sym typeface="Arial" charset="0"/>
        </a:defRPr>
      </a:lvl8pPr>
      <a:lvl9pPr marL="910564" algn="ctr" rtl="0" eaLnBrk="1" fontAlgn="base" hangingPunct="1">
        <a:lnSpc>
          <a:spcPct val="90000"/>
        </a:lnSpc>
        <a:spcBef>
          <a:spcPct val="0"/>
        </a:spcBef>
        <a:spcAft>
          <a:spcPct val="0"/>
        </a:spcAft>
        <a:defRPr sz="5300" b="1">
          <a:solidFill>
            <a:srgbClr val="FFFFFF"/>
          </a:solidFill>
          <a:latin typeface="Arial" charset="0"/>
          <a:ea typeface="ヒラギノ角ゴ ProN W6" charset="0"/>
          <a:cs typeface="ヒラギノ角ゴ ProN W6" charset="0"/>
          <a:sym typeface="Arial" charset="0"/>
        </a:defRPr>
      </a:lvl9pPr>
    </p:titleStyle>
    <p:bodyStyle>
      <a:lvl1pPr marL="170722" indent="-170722" algn="ctr" rtl="0" eaLnBrk="1" fontAlgn="base" hangingPunct="1">
        <a:spcBef>
          <a:spcPts val="950"/>
        </a:spcBef>
        <a:spcAft>
          <a:spcPct val="0"/>
        </a:spcAft>
        <a:defRPr sz="3700">
          <a:solidFill>
            <a:srgbClr val="FFFFFF"/>
          </a:solidFill>
          <a:latin typeface="+mn-lt"/>
          <a:ea typeface="+mn-ea"/>
          <a:cs typeface="+mn-cs"/>
          <a:sym typeface="Arial" charset="0"/>
        </a:defRPr>
      </a:lvl1pPr>
      <a:lvl2pPr marL="369908" indent="-142269" algn="ctr" rtl="0" eaLnBrk="1" fontAlgn="base" hangingPunct="1">
        <a:spcBef>
          <a:spcPct val="0"/>
        </a:spcBef>
        <a:spcAft>
          <a:spcPct val="0"/>
        </a:spcAft>
        <a:defRPr sz="3700">
          <a:solidFill>
            <a:srgbClr val="FFFFFF"/>
          </a:solidFill>
          <a:latin typeface="+mn-lt"/>
          <a:ea typeface="+mn-ea"/>
          <a:cs typeface="+mn-cs"/>
          <a:sym typeface="Arial" charset="0"/>
        </a:defRPr>
      </a:lvl2pPr>
      <a:lvl3pPr marL="569102" indent="-113824" algn="ctr" rtl="0" eaLnBrk="1" fontAlgn="base" hangingPunct="1">
        <a:spcBef>
          <a:spcPct val="0"/>
        </a:spcBef>
        <a:spcAft>
          <a:spcPct val="0"/>
        </a:spcAft>
        <a:defRPr sz="3200">
          <a:solidFill>
            <a:srgbClr val="FFFFFF"/>
          </a:solidFill>
          <a:latin typeface="+mn-lt"/>
          <a:ea typeface="+mn-ea"/>
          <a:cs typeface="+mn-cs"/>
          <a:sym typeface="Arial" charset="0"/>
        </a:defRPr>
      </a:lvl3pPr>
      <a:lvl4pPr marL="796746" indent="-113824" algn="ctr" rtl="0" eaLnBrk="1" fontAlgn="base" hangingPunct="1">
        <a:spcBef>
          <a:spcPct val="0"/>
        </a:spcBef>
        <a:spcAft>
          <a:spcPct val="0"/>
        </a:spcAft>
        <a:defRPr sz="2600">
          <a:solidFill>
            <a:srgbClr val="FFFFFF"/>
          </a:solidFill>
          <a:latin typeface="+mn-lt"/>
          <a:ea typeface="+mn-ea"/>
          <a:cs typeface="+mn-cs"/>
          <a:sym typeface="Arial" charset="0"/>
        </a:defRPr>
      </a:lvl4pPr>
      <a:lvl5pPr marL="1024388" indent="-113824" algn="ctr" rtl="0" eaLnBrk="1" fontAlgn="base" hangingPunct="1">
        <a:spcBef>
          <a:spcPct val="0"/>
        </a:spcBef>
        <a:spcAft>
          <a:spcPct val="0"/>
        </a:spcAft>
        <a:defRPr sz="2600">
          <a:solidFill>
            <a:srgbClr val="FFFFFF"/>
          </a:solidFill>
          <a:latin typeface="+mn-lt"/>
          <a:ea typeface="+mn-ea"/>
          <a:cs typeface="+mn-cs"/>
          <a:sym typeface="Arial" charset="0"/>
        </a:defRPr>
      </a:lvl5pPr>
      <a:lvl6pPr marL="227648" algn="ctr" rtl="0" eaLnBrk="1" fontAlgn="base" hangingPunct="1">
        <a:spcBef>
          <a:spcPct val="0"/>
        </a:spcBef>
        <a:spcAft>
          <a:spcPct val="0"/>
        </a:spcAft>
        <a:defRPr sz="2600">
          <a:solidFill>
            <a:srgbClr val="FFFFFF"/>
          </a:solidFill>
          <a:latin typeface="+mn-lt"/>
          <a:ea typeface="+mn-ea"/>
          <a:cs typeface="+mn-cs"/>
          <a:sym typeface="Arial" charset="0"/>
        </a:defRPr>
      </a:lvl6pPr>
      <a:lvl7pPr marL="455296" algn="ctr" rtl="0" eaLnBrk="1" fontAlgn="base" hangingPunct="1">
        <a:spcBef>
          <a:spcPct val="0"/>
        </a:spcBef>
        <a:spcAft>
          <a:spcPct val="0"/>
        </a:spcAft>
        <a:defRPr sz="2600">
          <a:solidFill>
            <a:srgbClr val="FFFFFF"/>
          </a:solidFill>
          <a:latin typeface="+mn-lt"/>
          <a:ea typeface="+mn-ea"/>
          <a:cs typeface="+mn-cs"/>
          <a:sym typeface="Arial" charset="0"/>
        </a:defRPr>
      </a:lvl7pPr>
      <a:lvl8pPr marL="682916" algn="ctr" rtl="0" eaLnBrk="1" fontAlgn="base" hangingPunct="1">
        <a:spcBef>
          <a:spcPct val="0"/>
        </a:spcBef>
        <a:spcAft>
          <a:spcPct val="0"/>
        </a:spcAft>
        <a:defRPr sz="2600">
          <a:solidFill>
            <a:srgbClr val="FFFFFF"/>
          </a:solidFill>
          <a:latin typeface="+mn-lt"/>
          <a:ea typeface="+mn-ea"/>
          <a:cs typeface="+mn-cs"/>
          <a:sym typeface="Arial" charset="0"/>
        </a:defRPr>
      </a:lvl8pPr>
      <a:lvl9pPr marL="910564" algn="ctr" rtl="0" eaLnBrk="1" fontAlgn="base" hangingPunct="1">
        <a:spcBef>
          <a:spcPct val="0"/>
        </a:spcBef>
        <a:spcAft>
          <a:spcPct val="0"/>
        </a:spcAft>
        <a:defRPr sz="2600">
          <a:solidFill>
            <a:srgbClr val="FFFFFF"/>
          </a:solidFill>
          <a:latin typeface="+mn-lt"/>
          <a:ea typeface="+mn-ea"/>
          <a:cs typeface="+mn-cs"/>
          <a:sym typeface="Arial" charset="0"/>
        </a:defRPr>
      </a:lvl9pPr>
    </p:bodyStyle>
    <p:otherStyle>
      <a:defPPr>
        <a:defRPr lang="en-US"/>
      </a:defPPr>
      <a:lvl1pPr marL="0" algn="l" defTabSz="227648" rtl="0" eaLnBrk="1" latinLnBrk="0" hangingPunct="1">
        <a:defRPr sz="900" kern="1200">
          <a:solidFill>
            <a:schemeClr val="tx1"/>
          </a:solidFill>
          <a:latin typeface="+mn-lt"/>
          <a:ea typeface="+mn-ea"/>
          <a:cs typeface="+mn-cs"/>
        </a:defRPr>
      </a:lvl1pPr>
      <a:lvl2pPr marL="227648" algn="l" defTabSz="227648" rtl="0" eaLnBrk="1" latinLnBrk="0" hangingPunct="1">
        <a:defRPr sz="900" kern="1200">
          <a:solidFill>
            <a:schemeClr val="tx1"/>
          </a:solidFill>
          <a:latin typeface="+mn-lt"/>
          <a:ea typeface="+mn-ea"/>
          <a:cs typeface="+mn-cs"/>
        </a:defRPr>
      </a:lvl2pPr>
      <a:lvl3pPr marL="455296" algn="l" defTabSz="227648" rtl="0" eaLnBrk="1" latinLnBrk="0" hangingPunct="1">
        <a:defRPr sz="900" kern="1200">
          <a:solidFill>
            <a:schemeClr val="tx1"/>
          </a:solidFill>
          <a:latin typeface="+mn-lt"/>
          <a:ea typeface="+mn-ea"/>
          <a:cs typeface="+mn-cs"/>
        </a:defRPr>
      </a:lvl3pPr>
      <a:lvl4pPr marL="682916" algn="l" defTabSz="227648" rtl="0" eaLnBrk="1" latinLnBrk="0" hangingPunct="1">
        <a:defRPr sz="900" kern="1200">
          <a:solidFill>
            <a:schemeClr val="tx1"/>
          </a:solidFill>
          <a:latin typeface="+mn-lt"/>
          <a:ea typeface="+mn-ea"/>
          <a:cs typeface="+mn-cs"/>
        </a:defRPr>
      </a:lvl4pPr>
      <a:lvl5pPr marL="910564" algn="l" defTabSz="227648" rtl="0" eaLnBrk="1" latinLnBrk="0" hangingPunct="1">
        <a:defRPr sz="900" kern="1200">
          <a:solidFill>
            <a:schemeClr val="tx1"/>
          </a:solidFill>
          <a:latin typeface="+mn-lt"/>
          <a:ea typeface="+mn-ea"/>
          <a:cs typeface="+mn-cs"/>
        </a:defRPr>
      </a:lvl5pPr>
      <a:lvl6pPr marL="1138208" algn="l" defTabSz="227648" rtl="0" eaLnBrk="1" latinLnBrk="0" hangingPunct="1">
        <a:defRPr sz="900" kern="1200">
          <a:solidFill>
            <a:schemeClr val="tx1"/>
          </a:solidFill>
          <a:latin typeface="+mn-lt"/>
          <a:ea typeface="+mn-ea"/>
          <a:cs typeface="+mn-cs"/>
        </a:defRPr>
      </a:lvl6pPr>
      <a:lvl7pPr marL="1365851" algn="l" defTabSz="227648" rtl="0" eaLnBrk="1" latinLnBrk="0" hangingPunct="1">
        <a:defRPr sz="900" kern="1200">
          <a:solidFill>
            <a:schemeClr val="tx1"/>
          </a:solidFill>
          <a:latin typeface="+mn-lt"/>
          <a:ea typeface="+mn-ea"/>
          <a:cs typeface="+mn-cs"/>
        </a:defRPr>
      </a:lvl7pPr>
      <a:lvl8pPr marL="1593495" algn="l" defTabSz="227648" rtl="0" eaLnBrk="1" latinLnBrk="0" hangingPunct="1">
        <a:defRPr sz="900" kern="1200">
          <a:solidFill>
            <a:schemeClr val="tx1"/>
          </a:solidFill>
          <a:latin typeface="+mn-lt"/>
          <a:ea typeface="+mn-ea"/>
          <a:cs typeface="+mn-cs"/>
        </a:defRPr>
      </a:lvl8pPr>
      <a:lvl9pPr marL="1821132" algn="l" defTabSz="227648" rtl="0" eaLnBrk="1" latinLnBrk="0" hangingPunct="1">
        <a:defRPr sz="9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049" name="Rectangle 1"/>
          <p:cNvSpPr>
            <a:spLocks noGrp="1" noChangeArrowheads="1"/>
          </p:cNvSpPr>
          <p:nvPr>
            <p:ph type="title"/>
          </p:nvPr>
        </p:nvSpPr>
        <p:spPr bwMode="auto">
          <a:xfrm>
            <a:off x="308799" y="120680"/>
            <a:ext cx="11567319" cy="10263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18966" tIns="18966" rIns="18966" bIns="18966" numCol="1" anchor="ctr" anchorCtr="0" compatLnSpc="1">
            <a:prstTxWarp prst="textNoShape">
              <a:avLst/>
            </a:prstTxWarp>
          </a:bodyPr>
          <a:lstStyle/>
          <a:p>
            <a:pPr lvl="0"/>
            <a:r>
              <a:rPr lang="en-US" smtClean="0">
                <a:sym typeface="Arial" charset="0"/>
              </a:rPr>
              <a:t>Click to edit Master title style</a:t>
            </a:r>
            <a:endParaRPr lang="en-US">
              <a:sym typeface="Arial" charset="0"/>
            </a:endParaRPr>
          </a:p>
        </p:txBody>
      </p:sp>
      <p:sp>
        <p:nvSpPr>
          <p:cNvPr id="2050" name="Rectangle 2"/>
          <p:cNvSpPr>
            <a:spLocks noGrp="1" noChangeArrowheads="1"/>
          </p:cNvSpPr>
          <p:nvPr>
            <p:ph type="body" idx="1"/>
          </p:nvPr>
        </p:nvSpPr>
        <p:spPr bwMode="auto">
          <a:xfrm>
            <a:off x="308799" y="1144587"/>
            <a:ext cx="11567319" cy="5713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18966" tIns="18966" rIns="18966" bIns="18966" numCol="1" anchor="t" anchorCtr="0" compatLnSpc="1">
            <a:prstTxWarp prst="textNoShape">
              <a:avLst/>
            </a:prstTxWarp>
          </a:bodyPr>
          <a:lstStyle/>
          <a:p>
            <a:pPr lvl="0"/>
            <a:r>
              <a:rPr lang="en-US" smtClean="0">
                <a:sym typeface="Arial" charset="0"/>
              </a:rPr>
              <a:t>Click to edit Master text styles</a:t>
            </a:r>
          </a:p>
          <a:p>
            <a:pPr lvl="1"/>
            <a:r>
              <a:rPr lang="en-US" smtClean="0">
                <a:sym typeface="Arial" charset="0"/>
              </a:rPr>
              <a:t>Second level</a:t>
            </a:r>
          </a:p>
          <a:p>
            <a:pPr lvl="2"/>
            <a:r>
              <a:rPr lang="en-US" smtClean="0">
                <a:sym typeface="Arial" charset="0"/>
              </a:rPr>
              <a:t>Third level</a:t>
            </a:r>
          </a:p>
          <a:p>
            <a:pPr lvl="3"/>
            <a:r>
              <a:rPr lang="en-US" smtClean="0">
                <a:sym typeface="Arial" charset="0"/>
              </a:rPr>
              <a:t>Fourth level</a:t>
            </a:r>
          </a:p>
          <a:p>
            <a:pPr lvl="4"/>
            <a:r>
              <a:rPr lang="en-US" smtClean="0">
                <a:sym typeface="Arial" charset="0"/>
              </a:rPr>
              <a:t>Fifth level</a:t>
            </a:r>
            <a:endParaRPr lang="en-US">
              <a:sym typeface="Arial" charset="0"/>
            </a:endParaRPr>
          </a:p>
        </p:txBody>
      </p:sp>
    </p:spTree>
  </p:cSld>
  <p:clrMap bg1="lt1" tx1="dk1" bg2="lt2" tx2="dk2" accent1="accent1" accent2="accent2" accent3="accent3" accent4="accent4" accent5="accent5" accent6="accent6" hlink="hlink" folHlink="folHlink"/>
  <p:sldLayoutIdLst>
    <p:sldLayoutId id="2147483721" r:id="rId1"/>
  </p:sldLayoutIdLst>
  <p:transition xmlns:p14="http://schemas.microsoft.com/office/powerpoint/2010/main"/>
  <p:txStyles>
    <p:titleStyle>
      <a:lvl1pPr algn="ctr" rtl="0" eaLnBrk="1" fontAlgn="base" hangingPunct="1">
        <a:spcBef>
          <a:spcPct val="0"/>
        </a:spcBef>
        <a:spcAft>
          <a:spcPct val="0"/>
        </a:spcAft>
        <a:defRPr sz="4800" b="1">
          <a:solidFill>
            <a:srgbClr val="FFFFFF"/>
          </a:solidFill>
          <a:latin typeface="+mj-lt"/>
          <a:ea typeface="+mj-ea"/>
          <a:cs typeface="+mj-cs"/>
          <a:sym typeface="Arial" charset="0"/>
        </a:defRPr>
      </a:lvl1pPr>
      <a:lvl2pPr algn="ctr" rtl="0" eaLnBrk="1" fontAlgn="base" hangingPunct="1">
        <a:spcBef>
          <a:spcPct val="0"/>
        </a:spcBef>
        <a:spcAft>
          <a:spcPct val="0"/>
        </a:spcAft>
        <a:defRPr sz="4800" b="1">
          <a:solidFill>
            <a:srgbClr val="FFFFFF"/>
          </a:solidFill>
          <a:latin typeface="Arial" charset="0"/>
          <a:ea typeface="ヒラギノ角ゴ ProN W6" charset="0"/>
          <a:cs typeface="ヒラギノ角ゴ ProN W6" charset="0"/>
          <a:sym typeface="Arial" charset="0"/>
        </a:defRPr>
      </a:lvl2pPr>
      <a:lvl3pPr algn="ctr" rtl="0" eaLnBrk="1" fontAlgn="base" hangingPunct="1">
        <a:spcBef>
          <a:spcPct val="0"/>
        </a:spcBef>
        <a:spcAft>
          <a:spcPct val="0"/>
        </a:spcAft>
        <a:defRPr sz="4800" b="1">
          <a:solidFill>
            <a:srgbClr val="FFFFFF"/>
          </a:solidFill>
          <a:latin typeface="Arial" charset="0"/>
          <a:ea typeface="ヒラギノ角ゴ ProN W6" charset="0"/>
          <a:cs typeface="ヒラギノ角ゴ ProN W6" charset="0"/>
          <a:sym typeface="Arial" charset="0"/>
        </a:defRPr>
      </a:lvl3pPr>
      <a:lvl4pPr algn="ctr" rtl="0" eaLnBrk="1" fontAlgn="base" hangingPunct="1">
        <a:spcBef>
          <a:spcPct val="0"/>
        </a:spcBef>
        <a:spcAft>
          <a:spcPct val="0"/>
        </a:spcAft>
        <a:defRPr sz="4800" b="1">
          <a:solidFill>
            <a:srgbClr val="FFFFFF"/>
          </a:solidFill>
          <a:latin typeface="Arial" charset="0"/>
          <a:ea typeface="ヒラギノ角ゴ ProN W6" charset="0"/>
          <a:cs typeface="ヒラギノ角ゴ ProN W6" charset="0"/>
          <a:sym typeface="Arial" charset="0"/>
        </a:defRPr>
      </a:lvl4pPr>
      <a:lvl5pPr algn="ctr" rtl="0" eaLnBrk="1" fontAlgn="base" hangingPunct="1">
        <a:spcBef>
          <a:spcPct val="0"/>
        </a:spcBef>
        <a:spcAft>
          <a:spcPct val="0"/>
        </a:spcAft>
        <a:defRPr sz="4800" b="1">
          <a:solidFill>
            <a:srgbClr val="FFFFFF"/>
          </a:solidFill>
          <a:latin typeface="Arial" charset="0"/>
          <a:ea typeface="ヒラギノ角ゴ ProN W6" charset="0"/>
          <a:cs typeface="ヒラギノ角ゴ ProN W6" charset="0"/>
          <a:sym typeface="Arial" charset="0"/>
        </a:defRPr>
      </a:lvl5pPr>
      <a:lvl6pPr marL="227648" algn="ctr" rtl="0" eaLnBrk="1" fontAlgn="base" hangingPunct="1">
        <a:spcBef>
          <a:spcPct val="0"/>
        </a:spcBef>
        <a:spcAft>
          <a:spcPct val="0"/>
        </a:spcAft>
        <a:defRPr sz="4800" b="1">
          <a:solidFill>
            <a:srgbClr val="FFFFFF"/>
          </a:solidFill>
          <a:latin typeface="Arial" charset="0"/>
          <a:ea typeface="ヒラギノ角ゴ ProN W6" charset="0"/>
          <a:cs typeface="ヒラギノ角ゴ ProN W6" charset="0"/>
          <a:sym typeface="Arial" charset="0"/>
        </a:defRPr>
      </a:lvl6pPr>
      <a:lvl7pPr marL="455296" algn="ctr" rtl="0" eaLnBrk="1" fontAlgn="base" hangingPunct="1">
        <a:spcBef>
          <a:spcPct val="0"/>
        </a:spcBef>
        <a:spcAft>
          <a:spcPct val="0"/>
        </a:spcAft>
        <a:defRPr sz="4800" b="1">
          <a:solidFill>
            <a:srgbClr val="FFFFFF"/>
          </a:solidFill>
          <a:latin typeface="Arial" charset="0"/>
          <a:ea typeface="ヒラギノ角ゴ ProN W6" charset="0"/>
          <a:cs typeface="ヒラギノ角ゴ ProN W6" charset="0"/>
          <a:sym typeface="Arial" charset="0"/>
        </a:defRPr>
      </a:lvl7pPr>
      <a:lvl8pPr marL="682916" algn="ctr" rtl="0" eaLnBrk="1" fontAlgn="base" hangingPunct="1">
        <a:spcBef>
          <a:spcPct val="0"/>
        </a:spcBef>
        <a:spcAft>
          <a:spcPct val="0"/>
        </a:spcAft>
        <a:defRPr sz="4800" b="1">
          <a:solidFill>
            <a:srgbClr val="FFFFFF"/>
          </a:solidFill>
          <a:latin typeface="Arial" charset="0"/>
          <a:ea typeface="ヒラギノ角ゴ ProN W6" charset="0"/>
          <a:cs typeface="ヒラギノ角ゴ ProN W6" charset="0"/>
          <a:sym typeface="Arial" charset="0"/>
        </a:defRPr>
      </a:lvl8pPr>
      <a:lvl9pPr marL="910564" algn="ctr" rtl="0" eaLnBrk="1" fontAlgn="base" hangingPunct="1">
        <a:spcBef>
          <a:spcPct val="0"/>
        </a:spcBef>
        <a:spcAft>
          <a:spcPct val="0"/>
        </a:spcAft>
        <a:defRPr sz="4800" b="1">
          <a:solidFill>
            <a:srgbClr val="FFFFFF"/>
          </a:solidFill>
          <a:latin typeface="Arial" charset="0"/>
          <a:ea typeface="ヒラギノ角ゴ ProN W6" charset="0"/>
          <a:cs typeface="ヒラギノ角ゴ ProN W6" charset="0"/>
          <a:sym typeface="Arial" charset="0"/>
        </a:defRPr>
      </a:lvl9pPr>
    </p:titleStyle>
    <p:bodyStyle>
      <a:lvl1pPr marL="227648" indent="-227648" algn="l" rtl="0" eaLnBrk="1" fontAlgn="base" hangingPunct="1">
        <a:spcBef>
          <a:spcPts val="1050"/>
        </a:spcBef>
        <a:spcAft>
          <a:spcPct val="0"/>
        </a:spcAft>
        <a:buClr>
          <a:srgbClr val="D3002D"/>
        </a:buClr>
        <a:buSzPct val="100000"/>
        <a:buFont typeface="Wingdings" charset="0"/>
        <a:buChar char="§"/>
        <a:defRPr sz="2400">
          <a:solidFill>
            <a:srgbClr val="FFFFFF"/>
          </a:solidFill>
          <a:latin typeface="+mn-lt"/>
          <a:ea typeface="+mn-ea"/>
          <a:cs typeface="+mn-cs"/>
          <a:sym typeface="Arial" charset="0"/>
        </a:defRPr>
      </a:lvl1pPr>
      <a:lvl2pPr marL="436319" indent="-227648" algn="l" rtl="0" eaLnBrk="1" fontAlgn="base" hangingPunct="1">
        <a:spcBef>
          <a:spcPts val="950"/>
        </a:spcBef>
        <a:spcAft>
          <a:spcPct val="0"/>
        </a:spcAft>
        <a:buClr>
          <a:srgbClr val="D3002D"/>
        </a:buClr>
        <a:buSzPct val="100000"/>
        <a:buFont typeface="Arial" charset="0"/>
        <a:buChar char="-"/>
        <a:defRPr sz="2400">
          <a:solidFill>
            <a:srgbClr val="FFFFFF"/>
          </a:solidFill>
          <a:latin typeface="+mn-lt"/>
          <a:ea typeface="+mn-ea"/>
          <a:cs typeface="+mn-cs"/>
          <a:sym typeface="Arial" charset="0"/>
        </a:defRPr>
      </a:lvl2pPr>
      <a:lvl3pPr marL="777774" indent="-227648" algn="l" rtl="0" eaLnBrk="1" fontAlgn="base" hangingPunct="1">
        <a:spcBef>
          <a:spcPts val="800"/>
        </a:spcBef>
        <a:spcAft>
          <a:spcPct val="0"/>
        </a:spcAft>
        <a:buClr>
          <a:srgbClr val="D3002D"/>
        </a:buClr>
        <a:buSzPct val="100000"/>
        <a:buFont typeface="Arial" charset="0"/>
        <a:buChar char="-"/>
        <a:defRPr sz="2400">
          <a:solidFill>
            <a:srgbClr val="FFFFFF"/>
          </a:solidFill>
          <a:latin typeface="+mn-lt"/>
          <a:ea typeface="+mn-ea"/>
          <a:cs typeface="+mn-cs"/>
          <a:sym typeface="Arial" charset="0"/>
        </a:defRPr>
      </a:lvl3pPr>
      <a:lvl4pPr marL="1005422" indent="-227648" algn="l" rtl="0" eaLnBrk="1" fontAlgn="base" hangingPunct="1">
        <a:spcBef>
          <a:spcPts val="650"/>
        </a:spcBef>
        <a:spcAft>
          <a:spcPct val="0"/>
        </a:spcAft>
        <a:buClr>
          <a:srgbClr val="D3002D"/>
        </a:buClr>
        <a:buSzPct val="100000"/>
        <a:buFont typeface="Arial" charset="0"/>
        <a:buChar char="-"/>
        <a:defRPr sz="2400">
          <a:solidFill>
            <a:srgbClr val="FFFFFF"/>
          </a:solidFill>
          <a:latin typeface="+mn-lt"/>
          <a:ea typeface="+mn-ea"/>
          <a:cs typeface="+mn-cs"/>
          <a:sym typeface="Arial" charset="0"/>
        </a:defRPr>
      </a:lvl4pPr>
      <a:lvl5pPr marL="1233065" indent="-227648" algn="l" rtl="0" eaLnBrk="1" fontAlgn="base" hangingPunct="1">
        <a:spcBef>
          <a:spcPts val="650"/>
        </a:spcBef>
        <a:spcAft>
          <a:spcPct val="0"/>
        </a:spcAft>
        <a:buClr>
          <a:srgbClr val="D3002D"/>
        </a:buClr>
        <a:buSzPct val="100000"/>
        <a:buFont typeface="Arial" charset="0"/>
        <a:buChar char="-"/>
        <a:defRPr sz="2400">
          <a:solidFill>
            <a:srgbClr val="FFFFFF"/>
          </a:solidFill>
          <a:latin typeface="+mn-lt"/>
          <a:ea typeface="+mn-ea"/>
          <a:cs typeface="+mn-cs"/>
          <a:sym typeface="Arial" charset="0"/>
        </a:defRPr>
      </a:lvl5pPr>
      <a:lvl6pPr marL="1460697" indent="-227648" algn="l" rtl="0" eaLnBrk="1" fontAlgn="base" hangingPunct="1">
        <a:spcBef>
          <a:spcPts val="650"/>
        </a:spcBef>
        <a:spcAft>
          <a:spcPct val="0"/>
        </a:spcAft>
        <a:buClr>
          <a:srgbClr val="D3002D"/>
        </a:buClr>
        <a:buSzPct val="100000"/>
        <a:buFont typeface="Arial" charset="0"/>
        <a:buChar char="-"/>
        <a:defRPr sz="2400">
          <a:solidFill>
            <a:srgbClr val="FFFFFF"/>
          </a:solidFill>
          <a:latin typeface="+mn-lt"/>
          <a:ea typeface="+mn-ea"/>
          <a:cs typeface="+mn-cs"/>
          <a:sym typeface="Arial" charset="0"/>
        </a:defRPr>
      </a:lvl6pPr>
      <a:lvl7pPr marL="1688343" indent="-227648" algn="l" rtl="0" eaLnBrk="1" fontAlgn="base" hangingPunct="1">
        <a:spcBef>
          <a:spcPts val="650"/>
        </a:spcBef>
        <a:spcAft>
          <a:spcPct val="0"/>
        </a:spcAft>
        <a:buClr>
          <a:srgbClr val="D3002D"/>
        </a:buClr>
        <a:buSzPct val="100000"/>
        <a:buFont typeface="Arial" charset="0"/>
        <a:buChar char="-"/>
        <a:defRPr sz="2400">
          <a:solidFill>
            <a:srgbClr val="FFFFFF"/>
          </a:solidFill>
          <a:latin typeface="+mn-lt"/>
          <a:ea typeface="+mn-ea"/>
          <a:cs typeface="+mn-cs"/>
          <a:sym typeface="Arial" charset="0"/>
        </a:defRPr>
      </a:lvl7pPr>
      <a:lvl8pPr marL="1915984" indent="-227648" algn="l" rtl="0" eaLnBrk="1" fontAlgn="base" hangingPunct="1">
        <a:spcBef>
          <a:spcPts val="650"/>
        </a:spcBef>
        <a:spcAft>
          <a:spcPct val="0"/>
        </a:spcAft>
        <a:buClr>
          <a:srgbClr val="D3002D"/>
        </a:buClr>
        <a:buSzPct val="100000"/>
        <a:buFont typeface="Arial" charset="0"/>
        <a:buChar char="-"/>
        <a:defRPr sz="2400">
          <a:solidFill>
            <a:srgbClr val="FFFFFF"/>
          </a:solidFill>
          <a:latin typeface="+mn-lt"/>
          <a:ea typeface="+mn-ea"/>
          <a:cs typeface="+mn-cs"/>
          <a:sym typeface="Arial" charset="0"/>
        </a:defRPr>
      </a:lvl8pPr>
      <a:lvl9pPr marL="2143625" indent="-227648" algn="l" rtl="0" eaLnBrk="1" fontAlgn="base" hangingPunct="1">
        <a:spcBef>
          <a:spcPts val="650"/>
        </a:spcBef>
        <a:spcAft>
          <a:spcPct val="0"/>
        </a:spcAft>
        <a:buClr>
          <a:srgbClr val="D3002D"/>
        </a:buClr>
        <a:buSzPct val="100000"/>
        <a:buFont typeface="Arial" charset="0"/>
        <a:buChar char="-"/>
        <a:defRPr sz="2400">
          <a:solidFill>
            <a:srgbClr val="FFFFFF"/>
          </a:solidFill>
          <a:latin typeface="+mn-lt"/>
          <a:ea typeface="+mn-ea"/>
          <a:cs typeface="+mn-cs"/>
          <a:sym typeface="Arial" charset="0"/>
        </a:defRPr>
      </a:lvl9pPr>
    </p:bodyStyle>
    <p:otherStyle>
      <a:defPPr>
        <a:defRPr lang="en-US"/>
      </a:defPPr>
      <a:lvl1pPr marL="0" algn="l" defTabSz="227648" rtl="0" eaLnBrk="1" latinLnBrk="0" hangingPunct="1">
        <a:defRPr sz="900" kern="1200">
          <a:solidFill>
            <a:schemeClr val="tx1"/>
          </a:solidFill>
          <a:latin typeface="+mn-lt"/>
          <a:ea typeface="+mn-ea"/>
          <a:cs typeface="+mn-cs"/>
        </a:defRPr>
      </a:lvl1pPr>
      <a:lvl2pPr marL="227648" algn="l" defTabSz="227648" rtl="0" eaLnBrk="1" latinLnBrk="0" hangingPunct="1">
        <a:defRPr sz="900" kern="1200">
          <a:solidFill>
            <a:schemeClr val="tx1"/>
          </a:solidFill>
          <a:latin typeface="+mn-lt"/>
          <a:ea typeface="+mn-ea"/>
          <a:cs typeface="+mn-cs"/>
        </a:defRPr>
      </a:lvl2pPr>
      <a:lvl3pPr marL="455296" algn="l" defTabSz="227648" rtl="0" eaLnBrk="1" latinLnBrk="0" hangingPunct="1">
        <a:defRPr sz="900" kern="1200">
          <a:solidFill>
            <a:schemeClr val="tx1"/>
          </a:solidFill>
          <a:latin typeface="+mn-lt"/>
          <a:ea typeface="+mn-ea"/>
          <a:cs typeface="+mn-cs"/>
        </a:defRPr>
      </a:lvl3pPr>
      <a:lvl4pPr marL="682916" algn="l" defTabSz="227648" rtl="0" eaLnBrk="1" latinLnBrk="0" hangingPunct="1">
        <a:defRPr sz="900" kern="1200">
          <a:solidFill>
            <a:schemeClr val="tx1"/>
          </a:solidFill>
          <a:latin typeface="+mn-lt"/>
          <a:ea typeface="+mn-ea"/>
          <a:cs typeface="+mn-cs"/>
        </a:defRPr>
      </a:lvl4pPr>
      <a:lvl5pPr marL="910564" algn="l" defTabSz="227648" rtl="0" eaLnBrk="1" latinLnBrk="0" hangingPunct="1">
        <a:defRPr sz="900" kern="1200">
          <a:solidFill>
            <a:schemeClr val="tx1"/>
          </a:solidFill>
          <a:latin typeface="+mn-lt"/>
          <a:ea typeface="+mn-ea"/>
          <a:cs typeface="+mn-cs"/>
        </a:defRPr>
      </a:lvl5pPr>
      <a:lvl6pPr marL="1138208" algn="l" defTabSz="227648" rtl="0" eaLnBrk="1" latinLnBrk="0" hangingPunct="1">
        <a:defRPr sz="900" kern="1200">
          <a:solidFill>
            <a:schemeClr val="tx1"/>
          </a:solidFill>
          <a:latin typeface="+mn-lt"/>
          <a:ea typeface="+mn-ea"/>
          <a:cs typeface="+mn-cs"/>
        </a:defRPr>
      </a:lvl6pPr>
      <a:lvl7pPr marL="1365851" algn="l" defTabSz="227648" rtl="0" eaLnBrk="1" latinLnBrk="0" hangingPunct="1">
        <a:defRPr sz="900" kern="1200">
          <a:solidFill>
            <a:schemeClr val="tx1"/>
          </a:solidFill>
          <a:latin typeface="+mn-lt"/>
          <a:ea typeface="+mn-ea"/>
          <a:cs typeface="+mn-cs"/>
        </a:defRPr>
      </a:lvl7pPr>
      <a:lvl8pPr marL="1593495" algn="l" defTabSz="227648" rtl="0" eaLnBrk="1" latinLnBrk="0" hangingPunct="1">
        <a:defRPr sz="900" kern="1200">
          <a:solidFill>
            <a:schemeClr val="tx1"/>
          </a:solidFill>
          <a:latin typeface="+mn-lt"/>
          <a:ea typeface="+mn-ea"/>
          <a:cs typeface="+mn-cs"/>
        </a:defRPr>
      </a:lvl8pPr>
      <a:lvl9pPr marL="1821132" algn="l" defTabSz="227648" rtl="0" eaLnBrk="1" latinLnBrk="0" hangingPunct="1">
        <a:defRPr sz="9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bwMode="auto">
          <a:xfrm>
            <a:off x="3892550" y="0"/>
            <a:ext cx="7645400" cy="3600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18966" tIns="18966" rIns="18966" bIns="18966" numCol="1" anchor="b" anchorCtr="0" compatLnSpc="1">
            <a:prstTxWarp prst="textNoShape">
              <a:avLst/>
            </a:prstTxWarp>
          </a:bodyPr>
          <a:lstStyle/>
          <a:p>
            <a:pPr lvl="0"/>
            <a:r>
              <a:rPr lang="en-US" smtClean="0">
                <a:sym typeface="Arial" charset="0"/>
              </a:rPr>
              <a:t>Click to edit Master title style</a:t>
            </a:r>
            <a:endParaRPr lang="en-US">
              <a:sym typeface="Arial" charset="0"/>
            </a:endParaRPr>
          </a:p>
        </p:txBody>
      </p:sp>
      <p:sp>
        <p:nvSpPr>
          <p:cNvPr id="3074" name="Rectangle 2"/>
          <p:cNvSpPr>
            <a:spLocks noGrp="1" noChangeArrowheads="1"/>
          </p:cNvSpPr>
          <p:nvPr>
            <p:ph type="body" idx="1"/>
          </p:nvPr>
        </p:nvSpPr>
        <p:spPr bwMode="auto">
          <a:xfrm>
            <a:off x="3892550" y="3886200"/>
            <a:ext cx="7645400" cy="297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bodyPr>
          <a:lstStyle/>
          <a:p>
            <a:pPr lvl="0"/>
            <a:r>
              <a:rPr lang="en-US" smtClean="0">
                <a:sym typeface="Arial" charset="0"/>
              </a:rPr>
              <a:t>Click to edit Master text styles</a:t>
            </a:r>
          </a:p>
          <a:p>
            <a:pPr lvl="1"/>
            <a:r>
              <a:rPr lang="en-US" smtClean="0">
                <a:sym typeface="Arial" charset="0"/>
              </a:rPr>
              <a:t>Second level</a:t>
            </a:r>
          </a:p>
          <a:p>
            <a:pPr lvl="2"/>
            <a:r>
              <a:rPr lang="en-US" smtClean="0">
                <a:sym typeface="Arial" charset="0"/>
              </a:rPr>
              <a:t>Third level</a:t>
            </a:r>
          </a:p>
          <a:p>
            <a:pPr lvl="3"/>
            <a:r>
              <a:rPr lang="en-US" smtClean="0">
                <a:sym typeface="Arial" charset="0"/>
              </a:rPr>
              <a:t>Fourth level</a:t>
            </a:r>
          </a:p>
          <a:p>
            <a:pPr lvl="4"/>
            <a:r>
              <a:rPr lang="en-US" smtClean="0">
                <a:sym typeface="Arial" charset="0"/>
              </a:rPr>
              <a:t>Fifth level</a:t>
            </a:r>
            <a:endParaRPr lang="en-US">
              <a:sym typeface="Arial" charset="0"/>
            </a:endParaRPr>
          </a:p>
        </p:txBody>
      </p:sp>
    </p:spTree>
  </p:cSld>
  <p:clrMap bg1="lt1" tx1="dk1" bg2="lt2" tx2="dk2" accent1="accent1" accent2="accent2" accent3="accent3" accent4="accent4" accent5="accent5" accent6="accent6" hlink="hlink" folHlink="folHlink"/>
  <p:sldLayoutIdLst>
    <p:sldLayoutId id="2147483723" r:id="rId1"/>
  </p:sldLayoutIdLst>
  <p:transition xmlns:p14="http://schemas.microsoft.com/office/powerpoint/2010/main"/>
  <p:txStyles>
    <p:titleStyle>
      <a:lvl1pPr algn="ctr" rtl="0" eaLnBrk="1" fontAlgn="base" hangingPunct="1">
        <a:lnSpc>
          <a:spcPct val="90000"/>
        </a:lnSpc>
        <a:spcBef>
          <a:spcPct val="0"/>
        </a:spcBef>
        <a:spcAft>
          <a:spcPct val="0"/>
        </a:spcAft>
        <a:defRPr sz="5300" b="1">
          <a:solidFill>
            <a:schemeClr val="tx1"/>
          </a:solidFill>
          <a:latin typeface="+mj-lt"/>
          <a:ea typeface="+mj-ea"/>
          <a:cs typeface="+mj-cs"/>
          <a:sym typeface="Arial" charset="0"/>
        </a:defRPr>
      </a:lvl1pPr>
      <a:lvl2pPr algn="ctr" rtl="0" eaLnBrk="1" fontAlgn="base" hangingPunct="1">
        <a:lnSpc>
          <a:spcPct val="90000"/>
        </a:lnSpc>
        <a:spcBef>
          <a:spcPct val="0"/>
        </a:spcBef>
        <a:spcAft>
          <a:spcPct val="0"/>
        </a:spcAft>
        <a:defRPr sz="5300" b="1">
          <a:solidFill>
            <a:schemeClr val="tx1"/>
          </a:solidFill>
          <a:latin typeface="Arial" charset="0"/>
          <a:ea typeface="ヒラギノ角ゴ ProN W6" charset="0"/>
          <a:cs typeface="ヒラギノ角ゴ ProN W6" charset="0"/>
          <a:sym typeface="Arial" charset="0"/>
        </a:defRPr>
      </a:lvl2pPr>
      <a:lvl3pPr algn="ctr" rtl="0" eaLnBrk="1" fontAlgn="base" hangingPunct="1">
        <a:lnSpc>
          <a:spcPct val="90000"/>
        </a:lnSpc>
        <a:spcBef>
          <a:spcPct val="0"/>
        </a:spcBef>
        <a:spcAft>
          <a:spcPct val="0"/>
        </a:spcAft>
        <a:defRPr sz="5300" b="1">
          <a:solidFill>
            <a:schemeClr val="tx1"/>
          </a:solidFill>
          <a:latin typeface="Arial" charset="0"/>
          <a:ea typeface="ヒラギノ角ゴ ProN W6" charset="0"/>
          <a:cs typeface="ヒラギノ角ゴ ProN W6" charset="0"/>
          <a:sym typeface="Arial" charset="0"/>
        </a:defRPr>
      </a:lvl3pPr>
      <a:lvl4pPr algn="ctr" rtl="0" eaLnBrk="1" fontAlgn="base" hangingPunct="1">
        <a:lnSpc>
          <a:spcPct val="90000"/>
        </a:lnSpc>
        <a:spcBef>
          <a:spcPct val="0"/>
        </a:spcBef>
        <a:spcAft>
          <a:spcPct val="0"/>
        </a:spcAft>
        <a:defRPr sz="5300" b="1">
          <a:solidFill>
            <a:schemeClr val="tx1"/>
          </a:solidFill>
          <a:latin typeface="Arial" charset="0"/>
          <a:ea typeface="ヒラギノ角ゴ ProN W6" charset="0"/>
          <a:cs typeface="ヒラギノ角ゴ ProN W6" charset="0"/>
          <a:sym typeface="Arial" charset="0"/>
        </a:defRPr>
      </a:lvl4pPr>
      <a:lvl5pPr algn="ctr" rtl="0" eaLnBrk="1" fontAlgn="base" hangingPunct="1">
        <a:lnSpc>
          <a:spcPct val="90000"/>
        </a:lnSpc>
        <a:spcBef>
          <a:spcPct val="0"/>
        </a:spcBef>
        <a:spcAft>
          <a:spcPct val="0"/>
        </a:spcAft>
        <a:defRPr sz="5300" b="1">
          <a:solidFill>
            <a:schemeClr val="tx1"/>
          </a:solidFill>
          <a:latin typeface="Arial" charset="0"/>
          <a:ea typeface="ヒラギノ角ゴ ProN W6" charset="0"/>
          <a:cs typeface="ヒラギノ角ゴ ProN W6" charset="0"/>
          <a:sym typeface="Arial" charset="0"/>
        </a:defRPr>
      </a:lvl5pPr>
      <a:lvl6pPr marL="227648" algn="ctr" rtl="0" eaLnBrk="1" fontAlgn="base" hangingPunct="1">
        <a:lnSpc>
          <a:spcPct val="90000"/>
        </a:lnSpc>
        <a:spcBef>
          <a:spcPct val="0"/>
        </a:spcBef>
        <a:spcAft>
          <a:spcPct val="0"/>
        </a:spcAft>
        <a:defRPr sz="5300" b="1">
          <a:solidFill>
            <a:schemeClr val="tx1"/>
          </a:solidFill>
          <a:latin typeface="Arial" charset="0"/>
          <a:ea typeface="ヒラギノ角ゴ ProN W6" charset="0"/>
          <a:cs typeface="ヒラギノ角ゴ ProN W6" charset="0"/>
          <a:sym typeface="Arial" charset="0"/>
        </a:defRPr>
      </a:lvl6pPr>
      <a:lvl7pPr marL="455296" algn="ctr" rtl="0" eaLnBrk="1" fontAlgn="base" hangingPunct="1">
        <a:lnSpc>
          <a:spcPct val="90000"/>
        </a:lnSpc>
        <a:spcBef>
          <a:spcPct val="0"/>
        </a:spcBef>
        <a:spcAft>
          <a:spcPct val="0"/>
        </a:spcAft>
        <a:defRPr sz="5300" b="1">
          <a:solidFill>
            <a:schemeClr val="tx1"/>
          </a:solidFill>
          <a:latin typeface="Arial" charset="0"/>
          <a:ea typeface="ヒラギノ角ゴ ProN W6" charset="0"/>
          <a:cs typeface="ヒラギノ角ゴ ProN W6" charset="0"/>
          <a:sym typeface="Arial" charset="0"/>
        </a:defRPr>
      </a:lvl7pPr>
      <a:lvl8pPr marL="682916" algn="ctr" rtl="0" eaLnBrk="1" fontAlgn="base" hangingPunct="1">
        <a:lnSpc>
          <a:spcPct val="90000"/>
        </a:lnSpc>
        <a:spcBef>
          <a:spcPct val="0"/>
        </a:spcBef>
        <a:spcAft>
          <a:spcPct val="0"/>
        </a:spcAft>
        <a:defRPr sz="5300" b="1">
          <a:solidFill>
            <a:schemeClr val="tx1"/>
          </a:solidFill>
          <a:latin typeface="Arial" charset="0"/>
          <a:ea typeface="ヒラギノ角ゴ ProN W6" charset="0"/>
          <a:cs typeface="ヒラギノ角ゴ ProN W6" charset="0"/>
          <a:sym typeface="Arial" charset="0"/>
        </a:defRPr>
      </a:lvl8pPr>
      <a:lvl9pPr marL="910564" algn="ctr" rtl="0" eaLnBrk="1" fontAlgn="base" hangingPunct="1">
        <a:lnSpc>
          <a:spcPct val="90000"/>
        </a:lnSpc>
        <a:spcBef>
          <a:spcPct val="0"/>
        </a:spcBef>
        <a:spcAft>
          <a:spcPct val="0"/>
        </a:spcAft>
        <a:defRPr sz="5300" b="1">
          <a:solidFill>
            <a:schemeClr val="tx1"/>
          </a:solidFill>
          <a:latin typeface="Arial" charset="0"/>
          <a:ea typeface="ヒラギノ角ゴ ProN W6" charset="0"/>
          <a:cs typeface="ヒラギノ角ゴ ProN W6" charset="0"/>
          <a:sym typeface="Arial" charset="0"/>
        </a:defRPr>
      </a:lvl9pPr>
    </p:titleStyle>
    <p:bodyStyle>
      <a:lvl1pPr marL="170722" indent="-170722" algn="ctr" rtl="0" eaLnBrk="1" fontAlgn="base" hangingPunct="1">
        <a:spcBef>
          <a:spcPct val="0"/>
        </a:spcBef>
        <a:spcAft>
          <a:spcPct val="0"/>
        </a:spcAft>
        <a:defRPr sz="3700">
          <a:solidFill>
            <a:schemeClr val="tx1"/>
          </a:solidFill>
          <a:latin typeface="+mn-lt"/>
          <a:ea typeface="+mn-ea"/>
          <a:cs typeface="+mn-cs"/>
          <a:sym typeface="Arial" charset="0"/>
        </a:defRPr>
      </a:lvl1pPr>
      <a:lvl2pPr marL="369908" indent="-142269" algn="ctr" rtl="0" eaLnBrk="1" fontAlgn="base" hangingPunct="1">
        <a:spcBef>
          <a:spcPct val="0"/>
        </a:spcBef>
        <a:spcAft>
          <a:spcPct val="0"/>
        </a:spcAft>
        <a:defRPr sz="3700">
          <a:solidFill>
            <a:schemeClr val="tx1"/>
          </a:solidFill>
          <a:latin typeface="+mn-lt"/>
          <a:ea typeface="+mn-ea"/>
          <a:cs typeface="+mn-cs"/>
          <a:sym typeface="Arial" charset="0"/>
        </a:defRPr>
      </a:lvl2pPr>
      <a:lvl3pPr marL="569102" indent="-113824" algn="ctr" rtl="0" eaLnBrk="1" fontAlgn="base" hangingPunct="1">
        <a:spcBef>
          <a:spcPct val="0"/>
        </a:spcBef>
        <a:spcAft>
          <a:spcPct val="0"/>
        </a:spcAft>
        <a:defRPr sz="3200">
          <a:solidFill>
            <a:schemeClr val="tx1"/>
          </a:solidFill>
          <a:latin typeface="+mn-lt"/>
          <a:ea typeface="+mn-ea"/>
          <a:cs typeface="+mn-cs"/>
          <a:sym typeface="Arial" charset="0"/>
        </a:defRPr>
      </a:lvl3pPr>
      <a:lvl4pPr marL="796746" indent="-113824" algn="ctr" rtl="0" eaLnBrk="1" fontAlgn="base" hangingPunct="1">
        <a:spcBef>
          <a:spcPct val="0"/>
        </a:spcBef>
        <a:spcAft>
          <a:spcPct val="0"/>
        </a:spcAft>
        <a:defRPr sz="2600">
          <a:solidFill>
            <a:schemeClr val="tx1"/>
          </a:solidFill>
          <a:latin typeface="+mn-lt"/>
          <a:ea typeface="+mn-ea"/>
          <a:cs typeface="+mn-cs"/>
          <a:sym typeface="Arial" charset="0"/>
        </a:defRPr>
      </a:lvl4pPr>
      <a:lvl5pPr marL="1024388" indent="-113824" algn="ctr" rtl="0" eaLnBrk="1" fontAlgn="base" hangingPunct="1">
        <a:spcBef>
          <a:spcPct val="0"/>
        </a:spcBef>
        <a:spcAft>
          <a:spcPct val="0"/>
        </a:spcAft>
        <a:defRPr sz="2600">
          <a:solidFill>
            <a:schemeClr val="tx1"/>
          </a:solidFill>
          <a:latin typeface="+mn-lt"/>
          <a:ea typeface="+mn-ea"/>
          <a:cs typeface="+mn-cs"/>
          <a:sym typeface="Arial" charset="0"/>
        </a:defRPr>
      </a:lvl5pPr>
      <a:lvl6pPr marL="227648" algn="ctr" rtl="0" eaLnBrk="1" fontAlgn="base" hangingPunct="1">
        <a:spcBef>
          <a:spcPct val="0"/>
        </a:spcBef>
        <a:spcAft>
          <a:spcPct val="0"/>
        </a:spcAft>
        <a:defRPr sz="2600">
          <a:solidFill>
            <a:schemeClr val="tx1"/>
          </a:solidFill>
          <a:latin typeface="+mn-lt"/>
          <a:ea typeface="+mn-ea"/>
          <a:cs typeface="+mn-cs"/>
          <a:sym typeface="Arial" charset="0"/>
        </a:defRPr>
      </a:lvl6pPr>
      <a:lvl7pPr marL="455296" algn="ctr" rtl="0" eaLnBrk="1" fontAlgn="base" hangingPunct="1">
        <a:spcBef>
          <a:spcPct val="0"/>
        </a:spcBef>
        <a:spcAft>
          <a:spcPct val="0"/>
        </a:spcAft>
        <a:defRPr sz="2600">
          <a:solidFill>
            <a:schemeClr val="tx1"/>
          </a:solidFill>
          <a:latin typeface="+mn-lt"/>
          <a:ea typeface="+mn-ea"/>
          <a:cs typeface="+mn-cs"/>
          <a:sym typeface="Arial" charset="0"/>
        </a:defRPr>
      </a:lvl7pPr>
      <a:lvl8pPr marL="682916" algn="ctr" rtl="0" eaLnBrk="1" fontAlgn="base" hangingPunct="1">
        <a:spcBef>
          <a:spcPct val="0"/>
        </a:spcBef>
        <a:spcAft>
          <a:spcPct val="0"/>
        </a:spcAft>
        <a:defRPr sz="2600">
          <a:solidFill>
            <a:schemeClr val="tx1"/>
          </a:solidFill>
          <a:latin typeface="+mn-lt"/>
          <a:ea typeface="+mn-ea"/>
          <a:cs typeface="+mn-cs"/>
          <a:sym typeface="Arial" charset="0"/>
        </a:defRPr>
      </a:lvl8pPr>
      <a:lvl9pPr marL="910564" algn="ctr" rtl="0" eaLnBrk="1" fontAlgn="base" hangingPunct="1">
        <a:spcBef>
          <a:spcPct val="0"/>
        </a:spcBef>
        <a:spcAft>
          <a:spcPct val="0"/>
        </a:spcAft>
        <a:defRPr sz="2600">
          <a:solidFill>
            <a:schemeClr val="tx1"/>
          </a:solidFill>
          <a:latin typeface="+mn-lt"/>
          <a:ea typeface="+mn-ea"/>
          <a:cs typeface="+mn-cs"/>
          <a:sym typeface="Arial" charset="0"/>
        </a:defRPr>
      </a:lvl9pPr>
    </p:bodyStyle>
    <p:otherStyle>
      <a:defPPr>
        <a:defRPr lang="en-US"/>
      </a:defPPr>
      <a:lvl1pPr marL="0" algn="l" defTabSz="227648" rtl="0" eaLnBrk="1" latinLnBrk="0" hangingPunct="1">
        <a:defRPr sz="900" kern="1200">
          <a:solidFill>
            <a:schemeClr val="tx1"/>
          </a:solidFill>
          <a:latin typeface="+mn-lt"/>
          <a:ea typeface="+mn-ea"/>
          <a:cs typeface="+mn-cs"/>
        </a:defRPr>
      </a:lvl1pPr>
      <a:lvl2pPr marL="227648" algn="l" defTabSz="227648" rtl="0" eaLnBrk="1" latinLnBrk="0" hangingPunct="1">
        <a:defRPr sz="900" kern="1200">
          <a:solidFill>
            <a:schemeClr val="tx1"/>
          </a:solidFill>
          <a:latin typeface="+mn-lt"/>
          <a:ea typeface="+mn-ea"/>
          <a:cs typeface="+mn-cs"/>
        </a:defRPr>
      </a:lvl2pPr>
      <a:lvl3pPr marL="455296" algn="l" defTabSz="227648" rtl="0" eaLnBrk="1" latinLnBrk="0" hangingPunct="1">
        <a:defRPr sz="900" kern="1200">
          <a:solidFill>
            <a:schemeClr val="tx1"/>
          </a:solidFill>
          <a:latin typeface="+mn-lt"/>
          <a:ea typeface="+mn-ea"/>
          <a:cs typeface="+mn-cs"/>
        </a:defRPr>
      </a:lvl3pPr>
      <a:lvl4pPr marL="682916" algn="l" defTabSz="227648" rtl="0" eaLnBrk="1" latinLnBrk="0" hangingPunct="1">
        <a:defRPr sz="900" kern="1200">
          <a:solidFill>
            <a:schemeClr val="tx1"/>
          </a:solidFill>
          <a:latin typeface="+mn-lt"/>
          <a:ea typeface="+mn-ea"/>
          <a:cs typeface="+mn-cs"/>
        </a:defRPr>
      </a:lvl4pPr>
      <a:lvl5pPr marL="910564" algn="l" defTabSz="227648" rtl="0" eaLnBrk="1" latinLnBrk="0" hangingPunct="1">
        <a:defRPr sz="900" kern="1200">
          <a:solidFill>
            <a:schemeClr val="tx1"/>
          </a:solidFill>
          <a:latin typeface="+mn-lt"/>
          <a:ea typeface="+mn-ea"/>
          <a:cs typeface="+mn-cs"/>
        </a:defRPr>
      </a:lvl5pPr>
      <a:lvl6pPr marL="1138208" algn="l" defTabSz="227648" rtl="0" eaLnBrk="1" latinLnBrk="0" hangingPunct="1">
        <a:defRPr sz="900" kern="1200">
          <a:solidFill>
            <a:schemeClr val="tx1"/>
          </a:solidFill>
          <a:latin typeface="+mn-lt"/>
          <a:ea typeface="+mn-ea"/>
          <a:cs typeface="+mn-cs"/>
        </a:defRPr>
      </a:lvl6pPr>
      <a:lvl7pPr marL="1365851" algn="l" defTabSz="227648" rtl="0" eaLnBrk="1" latinLnBrk="0" hangingPunct="1">
        <a:defRPr sz="900" kern="1200">
          <a:solidFill>
            <a:schemeClr val="tx1"/>
          </a:solidFill>
          <a:latin typeface="+mn-lt"/>
          <a:ea typeface="+mn-ea"/>
          <a:cs typeface="+mn-cs"/>
        </a:defRPr>
      </a:lvl7pPr>
      <a:lvl8pPr marL="1593495" algn="l" defTabSz="227648" rtl="0" eaLnBrk="1" latinLnBrk="0" hangingPunct="1">
        <a:defRPr sz="900" kern="1200">
          <a:solidFill>
            <a:schemeClr val="tx1"/>
          </a:solidFill>
          <a:latin typeface="+mn-lt"/>
          <a:ea typeface="+mn-ea"/>
          <a:cs typeface="+mn-cs"/>
        </a:defRPr>
      </a:lvl8pPr>
      <a:lvl9pPr marL="1821132" algn="l" defTabSz="227648" rtl="0" eaLnBrk="1" latinLnBrk="0" hangingPunct="1">
        <a:defRPr sz="9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bwMode="auto">
          <a:xfrm>
            <a:off x="308801" y="120682"/>
            <a:ext cx="11567319" cy="10263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18966" tIns="18966" rIns="18966" bIns="18966" numCol="1" anchor="ctr" anchorCtr="0" compatLnSpc="1">
            <a:prstTxWarp prst="textNoShape">
              <a:avLst/>
            </a:prstTxWarp>
          </a:bodyPr>
          <a:lstStyle/>
          <a:p>
            <a:pPr lvl="0"/>
            <a:r>
              <a:rPr lang="en-US" smtClean="0">
                <a:sym typeface="Arial" charset="0"/>
              </a:rPr>
              <a:t>Click to edit Master title style</a:t>
            </a:r>
            <a:endParaRPr lang="en-US">
              <a:sym typeface="Arial" charset="0"/>
            </a:endParaRPr>
          </a:p>
        </p:txBody>
      </p:sp>
      <p:sp>
        <p:nvSpPr>
          <p:cNvPr id="4098" name="Rectangle 2"/>
          <p:cNvSpPr>
            <a:spLocks noGrp="1" noChangeArrowheads="1"/>
          </p:cNvSpPr>
          <p:nvPr>
            <p:ph type="body" idx="1"/>
          </p:nvPr>
        </p:nvSpPr>
        <p:spPr bwMode="auto">
          <a:xfrm>
            <a:off x="308801" y="1144587"/>
            <a:ext cx="11567319" cy="5713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18966" tIns="18966" rIns="18966" bIns="18966" numCol="1" anchor="t" anchorCtr="0" compatLnSpc="1">
            <a:prstTxWarp prst="textNoShape">
              <a:avLst/>
            </a:prstTxWarp>
          </a:bodyPr>
          <a:lstStyle/>
          <a:p>
            <a:pPr lvl="0"/>
            <a:r>
              <a:rPr lang="en-US" smtClean="0">
                <a:sym typeface="Arial" charset="0"/>
              </a:rPr>
              <a:t>Click to edit Master text styles</a:t>
            </a:r>
          </a:p>
          <a:p>
            <a:pPr lvl="1"/>
            <a:r>
              <a:rPr lang="en-US" smtClean="0">
                <a:sym typeface="Arial" charset="0"/>
              </a:rPr>
              <a:t>Second level</a:t>
            </a:r>
          </a:p>
          <a:p>
            <a:pPr lvl="2"/>
            <a:r>
              <a:rPr lang="en-US" smtClean="0">
                <a:sym typeface="Arial" charset="0"/>
              </a:rPr>
              <a:t>Third level</a:t>
            </a:r>
          </a:p>
          <a:p>
            <a:pPr lvl="3"/>
            <a:r>
              <a:rPr lang="en-US" smtClean="0">
                <a:sym typeface="Arial" charset="0"/>
              </a:rPr>
              <a:t>Fourth level</a:t>
            </a:r>
          </a:p>
          <a:p>
            <a:pPr lvl="4"/>
            <a:r>
              <a:rPr lang="en-US" smtClean="0">
                <a:sym typeface="Arial" charset="0"/>
              </a:rPr>
              <a:t>Fifth level</a:t>
            </a:r>
            <a:endParaRPr lang="en-US">
              <a:sym typeface="Arial" charset="0"/>
            </a:endParaRPr>
          </a:p>
        </p:txBody>
      </p:sp>
    </p:spTree>
  </p:cSld>
  <p:clrMap bg1="lt1" tx1="dk1" bg2="lt2" tx2="dk2" accent1="accent1" accent2="accent2" accent3="accent3" accent4="accent4" accent5="accent5" accent6="accent6" hlink="hlink" folHlink="folHlink"/>
  <p:sldLayoutIdLst>
    <p:sldLayoutId id="2147483725" r:id="rId1"/>
  </p:sldLayoutIdLst>
  <p:transition xmlns:p14="http://schemas.microsoft.com/office/powerpoint/2010/main"/>
  <p:txStyles>
    <p:titleStyle>
      <a:lvl1pPr algn="ctr" rtl="0" eaLnBrk="1" fontAlgn="base" hangingPunct="1">
        <a:spcBef>
          <a:spcPct val="0"/>
        </a:spcBef>
        <a:spcAft>
          <a:spcPct val="0"/>
        </a:spcAft>
        <a:defRPr sz="4800" b="1">
          <a:solidFill>
            <a:schemeClr val="tx1"/>
          </a:solidFill>
          <a:latin typeface="+mj-lt"/>
          <a:ea typeface="+mj-ea"/>
          <a:cs typeface="+mj-cs"/>
          <a:sym typeface="Arial" charset="0"/>
        </a:defRPr>
      </a:lvl1pPr>
      <a:lvl2pPr algn="ctr" rtl="0" eaLnBrk="1" fontAlgn="base" hangingPunct="1">
        <a:spcBef>
          <a:spcPct val="0"/>
        </a:spcBef>
        <a:spcAft>
          <a:spcPct val="0"/>
        </a:spcAft>
        <a:defRPr sz="4800" b="1">
          <a:solidFill>
            <a:schemeClr val="tx1"/>
          </a:solidFill>
          <a:latin typeface="Arial" charset="0"/>
          <a:ea typeface="ヒラギノ角ゴ ProN W6" charset="0"/>
          <a:cs typeface="ヒラギノ角ゴ ProN W6" charset="0"/>
          <a:sym typeface="Arial" charset="0"/>
        </a:defRPr>
      </a:lvl2pPr>
      <a:lvl3pPr algn="ctr" rtl="0" eaLnBrk="1" fontAlgn="base" hangingPunct="1">
        <a:spcBef>
          <a:spcPct val="0"/>
        </a:spcBef>
        <a:spcAft>
          <a:spcPct val="0"/>
        </a:spcAft>
        <a:defRPr sz="4800" b="1">
          <a:solidFill>
            <a:schemeClr val="tx1"/>
          </a:solidFill>
          <a:latin typeface="Arial" charset="0"/>
          <a:ea typeface="ヒラギノ角ゴ ProN W6" charset="0"/>
          <a:cs typeface="ヒラギノ角ゴ ProN W6" charset="0"/>
          <a:sym typeface="Arial" charset="0"/>
        </a:defRPr>
      </a:lvl3pPr>
      <a:lvl4pPr algn="ctr" rtl="0" eaLnBrk="1" fontAlgn="base" hangingPunct="1">
        <a:spcBef>
          <a:spcPct val="0"/>
        </a:spcBef>
        <a:spcAft>
          <a:spcPct val="0"/>
        </a:spcAft>
        <a:defRPr sz="4800" b="1">
          <a:solidFill>
            <a:schemeClr val="tx1"/>
          </a:solidFill>
          <a:latin typeface="Arial" charset="0"/>
          <a:ea typeface="ヒラギノ角ゴ ProN W6" charset="0"/>
          <a:cs typeface="ヒラギノ角ゴ ProN W6" charset="0"/>
          <a:sym typeface="Arial" charset="0"/>
        </a:defRPr>
      </a:lvl4pPr>
      <a:lvl5pPr algn="ctr" rtl="0" eaLnBrk="1" fontAlgn="base" hangingPunct="1">
        <a:spcBef>
          <a:spcPct val="0"/>
        </a:spcBef>
        <a:spcAft>
          <a:spcPct val="0"/>
        </a:spcAft>
        <a:defRPr sz="4800" b="1">
          <a:solidFill>
            <a:schemeClr val="tx1"/>
          </a:solidFill>
          <a:latin typeface="Arial" charset="0"/>
          <a:ea typeface="ヒラギノ角ゴ ProN W6" charset="0"/>
          <a:cs typeface="ヒラギノ角ゴ ProN W6" charset="0"/>
          <a:sym typeface="Arial" charset="0"/>
        </a:defRPr>
      </a:lvl5pPr>
      <a:lvl6pPr marL="227648" algn="ctr" rtl="0" eaLnBrk="1" fontAlgn="base" hangingPunct="1">
        <a:spcBef>
          <a:spcPct val="0"/>
        </a:spcBef>
        <a:spcAft>
          <a:spcPct val="0"/>
        </a:spcAft>
        <a:defRPr sz="4800" b="1">
          <a:solidFill>
            <a:schemeClr val="tx1"/>
          </a:solidFill>
          <a:latin typeface="Arial" charset="0"/>
          <a:ea typeface="ヒラギノ角ゴ ProN W6" charset="0"/>
          <a:cs typeface="ヒラギノ角ゴ ProN W6" charset="0"/>
          <a:sym typeface="Arial" charset="0"/>
        </a:defRPr>
      </a:lvl6pPr>
      <a:lvl7pPr marL="455296" algn="ctr" rtl="0" eaLnBrk="1" fontAlgn="base" hangingPunct="1">
        <a:spcBef>
          <a:spcPct val="0"/>
        </a:spcBef>
        <a:spcAft>
          <a:spcPct val="0"/>
        </a:spcAft>
        <a:defRPr sz="4800" b="1">
          <a:solidFill>
            <a:schemeClr val="tx1"/>
          </a:solidFill>
          <a:latin typeface="Arial" charset="0"/>
          <a:ea typeface="ヒラギノ角ゴ ProN W6" charset="0"/>
          <a:cs typeface="ヒラギノ角ゴ ProN W6" charset="0"/>
          <a:sym typeface="Arial" charset="0"/>
        </a:defRPr>
      </a:lvl7pPr>
      <a:lvl8pPr marL="682916" algn="ctr" rtl="0" eaLnBrk="1" fontAlgn="base" hangingPunct="1">
        <a:spcBef>
          <a:spcPct val="0"/>
        </a:spcBef>
        <a:spcAft>
          <a:spcPct val="0"/>
        </a:spcAft>
        <a:defRPr sz="4800" b="1">
          <a:solidFill>
            <a:schemeClr val="tx1"/>
          </a:solidFill>
          <a:latin typeface="Arial" charset="0"/>
          <a:ea typeface="ヒラギノ角ゴ ProN W6" charset="0"/>
          <a:cs typeface="ヒラギノ角ゴ ProN W6" charset="0"/>
          <a:sym typeface="Arial" charset="0"/>
        </a:defRPr>
      </a:lvl8pPr>
      <a:lvl9pPr marL="910564" algn="ctr" rtl="0" eaLnBrk="1" fontAlgn="base" hangingPunct="1">
        <a:spcBef>
          <a:spcPct val="0"/>
        </a:spcBef>
        <a:spcAft>
          <a:spcPct val="0"/>
        </a:spcAft>
        <a:defRPr sz="4800" b="1">
          <a:solidFill>
            <a:schemeClr val="tx1"/>
          </a:solidFill>
          <a:latin typeface="Arial" charset="0"/>
          <a:ea typeface="ヒラギノ角ゴ ProN W6" charset="0"/>
          <a:cs typeface="ヒラギノ角ゴ ProN W6" charset="0"/>
          <a:sym typeface="Arial" charset="0"/>
        </a:defRPr>
      </a:lvl9pPr>
    </p:titleStyle>
    <p:bodyStyle>
      <a:lvl1pPr marL="227648" indent="-227648" algn="l" rtl="0" eaLnBrk="1" fontAlgn="base" hangingPunct="1">
        <a:spcBef>
          <a:spcPts val="1050"/>
        </a:spcBef>
        <a:spcAft>
          <a:spcPct val="0"/>
        </a:spcAft>
        <a:buClr>
          <a:srgbClr val="D3002D"/>
        </a:buClr>
        <a:buSzPct val="100000"/>
        <a:buFont typeface="Wingdings" charset="0"/>
        <a:buChar char="§"/>
        <a:defRPr sz="2400">
          <a:solidFill>
            <a:schemeClr val="tx1"/>
          </a:solidFill>
          <a:latin typeface="+mn-lt"/>
          <a:ea typeface="+mn-ea"/>
          <a:cs typeface="+mn-cs"/>
          <a:sym typeface="Arial" charset="0"/>
        </a:defRPr>
      </a:lvl1pPr>
      <a:lvl2pPr marL="436319" indent="-227648" algn="l" rtl="0" eaLnBrk="1" fontAlgn="base" hangingPunct="1">
        <a:spcBef>
          <a:spcPts val="950"/>
        </a:spcBef>
        <a:spcAft>
          <a:spcPct val="0"/>
        </a:spcAft>
        <a:buClr>
          <a:srgbClr val="D3002D"/>
        </a:buClr>
        <a:buSzPct val="100000"/>
        <a:buFont typeface="Arial" charset="0"/>
        <a:buChar char="-"/>
        <a:defRPr sz="2400">
          <a:solidFill>
            <a:schemeClr val="tx1"/>
          </a:solidFill>
          <a:latin typeface="+mn-lt"/>
          <a:ea typeface="+mn-ea"/>
          <a:cs typeface="+mn-cs"/>
          <a:sym typeface="Arial" charset="0"/>
        </a:defRPr>
      </a:lvl2pPr>
      <a:lvl3pPr marL="663950" indent="-227648" algn="l" rtl="0" eaLnBrk="1" fontAlgn="base" hangingPunct="1">
        <a:spcBef>
          <a:spcPts val="800"/>
        </a:spcBef>
        <a:spcAft>
          <a:spcPct val="0"/>
        </a:spcAft>
        <a:buClr>
          <a:srgbClr val="D3002D"/>
        </a:buClr>
        <a:buSzPct val="100000"/>
        <a:buFont typeface="Arial" charset="0"/>
        <a:buChar char="-"/>
        <a:defRPr sz="2400">
          <a:solidFill>
            <a:schemeClr val="tx1"/>
          </a:solidFill>
          <a:latin typeface="+mn-lt"/>
          <a:ea typeface="+mn-ea"/>
          <a:cs typeface="+mn-cs"/>
          <a:sym typeface="Arial" charset="0"/>
        </a:defRPr>
      </a:lvl3pPr>
      <a:lvl4pPr marL="891598" indent="-227648" algn="l" rtl="0" eaLnBrk="1" fontAlgn="base" hangingPunct="1">
        <a:spcBef>
          <a:spcPts val="650"/>
        </a:spcBef>
        <a:spcAft>
          <a:spcPct val="0"/>
        </a:spcAft>
        <a:buClr>
          <a:srgbClr val="D3002D"/>
        </a:buClr>
        <a:buSzPct val="100000"/>
        <a:buFont typeface="Arial" charset="0"/>
        <a:buChar char="-"/>
        <a:defRPr sz="2400">
          <a:solidFill>
            <a:schemeClr val="tx1"/>
          </a:solidFill>
          <a:latin typeface="+mn-lt"/>
          <a:ea typeface="+mn-ea"/>
          <a:cs typeface="+mn-cs"/>
          <a:sym typeface="Arial" charset="0"/>
        </a:defRPr>
      </a:lvl4pPr>
      <a:lvl5pPr marL="1119237" indent="-227648" algn="l" rtl="0" eaLnBrk="1" fontAlgn="base" hangingPunct="1">
        <a:spcBef>
          <a:spcPts val="650"/>
        </a:spcBef>
        <a:spcAft>
          <a:spcPct val="0"/>
        </a:spcAft>
        <a:buClr>
          <a:srgbClr val="D3002D"/>
        </a:buClr>
        <a:buSzPct val="100000"/>
        <a:buFont typeface="Arial" charset="0"/>
        <a:buChar char="-"/>
        <a:defRPr sz="2400">
          <a:solidFill>
            <a:schemeClr val="tx1"/>
          </a:solidFill>
          <a:latin typeface="+mn-lt"/>
          <a:ea typeface="+mn-ea"/>
          <a:cs typeface="+mn-cs"/>
          <a:sym typeface="Arial" charset="0"/>
        </a:defRPr>
      </a:lvl5pPr>
      <a:lvl6pPr marL="1346881" indent="-227648" algn="l" rtl="0" eaLnBrk="1" fontAlgn="base" hangingPunct="1">
        <a:spcBef>
          <a:spcPts val="650"/>
        </a:spcBef>
        <a:spcAft>
          <a:spcPct val="0"/>
        </a:spcAft>
        <a:buClr>
          <a:srgbClr val="D3002D"/>
        </a:buClr>
        <a:buSzPct val="100000"/>
        <a:buFont typeface="Arial" charset="0"/>
        <a:buChar char="-"/>
        <a:defRPr sz="2400">
          <a:solidFill>
            <a:schemeClr val="tx1"/>
          </a:solidFill>
          <a:latin typeface="+mn-lt"/>
          <a:ea typeface="+mn-ea"/>
          <a:cs typeface="+mn-cs"/>
          <a:sym typeface="Arial" charset="0"/>
        </a:defRPr>
      </a:lvl6pPr>
      <a:lvl7pPr marL="1574525" indent="-227648" algn="l" rtl="0" eaLnBrk="1" fontAlgn="base" hangingPunct="1">
        <a:spcBef>
          <a:spcPts val="650"/>
        </a:spcBef>
        <a:spcAft>
          <a:spcPct val="0"/>
        </a:spcAft>
        <a:buClr>
          <a:srgbClr val="D3002D"/>
        </a:buClr>
        <a:buSzPct val="100000"/>
        <a:buFont typeface="Arial" charset="0"/>
        <a:buChar char="-"/>
        <a:defRPr sz="2400">
          <a:solidFill>
            <a:schemeClr val="tx1"/>
          </a:solidFill>
          <a:latin typeface="+mn-lt"/>
          <a:ea typeface="+mn-ea"/>
          <a:cs typeface="+mn-cs"/>
          <a:sym typeface="Arial" charset="0"/>
        </a:defRPr>
      </a:lvl7pPr>
      <a:lvl8pPr marL="1802162" indent="-227648" algn="l" rtl="0" eaLnBrk="1" fontAlgn="base" hangingPunct="1">
        <a:spcBef>
          <a:spcPts val="650"/>
        </a:spcBef>
        <a:spcAft>
          <a:spcPct val="0"/>
        </a:spcAft>
        <a:buClr>
          <a:srgbClr val="D3002D"/>
        </a:buClr>
        <a:buSzPct val="100000"/>
        <a:buFont typeface="Arial" charset="0"/>
        <a:buChar char="-"/>
        <a:defRPr sz="2400">
          <a:solidFill>
            <a:schemeClr val="tx1"/>
          </a:solidFill>
          <a:latin typeface="+mn-lt"/>
          <a:ea typeface="+mn-ea"/>
          <a:cs typeface="+mn-cs"/>
          <a:sym typeface="Arial" charset="0"/>
        </a:defRPr>
      </a:lvl8pPr>
      <a:lvl9pPr marL="2029805" indent="-227648" algn="l" rtl="0" eaLnBrk="1" fontAlgn="base" hangingPunct="1">
        <a:spcBef>
          <a:spcPts val="650"/>
        </a:spcBef>
        <a:spcAft>
          <a:spcPct val="0"/>
        </a:spcAft>
        <a:buClr>
          <a:srgbClr val="D3002D"/>
        </a:buClr>
        <a:buSzPct val="100000"/>
        <a:buFont typeface="Arial" charset="0"/>
        <a:buChar char="-"/>
        <a:defRPr sz="2400">
          <a:solidFill>
            <a:schemeClr val="tx1"/>
          </a:solidFill>
          <a:latin typeface="+mn-lt"/>
          <a:ea typeface="+mn-ea"/>
          <a:cs typeface="+mn-cs"/>
          <a:sym typeface="Arial" charset="0"/>
        </a:defRPr>
      </a:lvl9pPr>
    </p:bodyStyle>
    <p:otherStyle>
      <a:defPPr>
        <a:defRPr lang="en-US"/>
      </a:defPPr>
      <a:lvl1pPr marL="0" algn="l" defTabSz="227648" rtl="0" eaLnBrk="1" latinLnBrk="0" hangingPunct="1">
        <a:defRPr sz="900" kern="1200">
          <a:solidFill>
            <a:schemeClr val="tx1"/>
          </a:solidFill>
          <a:latin typeface="+mn-lt"/>
          <a:ea typeface="+mn-ea"/>
          <a:cs typeface="+mn-cs"/>
        </a:defRPr>
      </a:lvl1pPr>
      <a:lvl2pPr marL="227648" algn="l" defTabSz="227648" rtl="0" eaLnBrk="1" latinLnBrk="0" hangingPunct="1">
        <a:defRPr sz="900" kern="1200">
          <a:solidFill>
            <a:schemeClr val="tx1"/>
          </a:solidFill>
          <a:latin typeface="+mn-lt"/>
          <a:ea typeface="+mn-ea"/>
          <a:cs typeface="+mn-cs"/>
        </a:defRPr>
      </a:lvl2pPr>
      <a:lvl3pPr marL="455296" algn="l" defTabSz="227648" rtl="0" eaLnBrk="1" latinLnBrk="0" hangingPunct="1">
        <a:defRPr sz="900" kern="1200">
          <a:solidFill>
            <a:schemeClr val="tx1"/>
          </a:solidFill>
          <a:latin typeface="+mn-lt"/>
          <a:ea typeface="+mn-ea"/>
          <a:cs typeface="+mn-cs"/>
        </a:defRPr>
      </a:lvl3pPr>
      <a:lvl4pPr marL="682916" algn="l" defTabSz="227648" rtl="0" eaLnBrk="1" latinLnBrk="0" hangingPunct="1">
        <a:defRPr sz="900" kern="1200">
          <a:solidFill>
            <a:schemeClr val="tx1"/>
          </a:solidFill>
          <a:latin typeface="+mn-lt"/>
          <a:ea typeface="+mn-ea"/>
          <a:cs typeface="+mn-cs"/>
        </a:defRPr>
      </a:lvl4pPr>
      <a:lvl5pPr marL="910564" algn="l" defTabSz="227648" rtl="0" eaLnBrk="1" latinLnBrk="0" hangingPunct="1">
        <a:defRPr sz="900" kern="1200">
          <a:solidFill>
            <a:schemeClr val="tx1"/>
          </a:solidFill>
          <a:latin typeface="+mn-lt"/>
          <a:ea typeface="+mn-ea"/>
          <a:cs typeface="+mn-cs"/>
        </a:defRPr>
      </a:lvl5pPr>
      <a:lvl6pPr marL="1138208" algn="l" defTabSz="227648" rtl="0" eaLnBrk="1" latinLnBrk="0" hangingPunct="1">
        <a:defRPr sz="900" kern="1200">
          <a:solidFill>
            <a:schemeClr val="tx1"/>
          </a:solidFill>
          <a:latin typeface="+mn-lt"/>
          <a:ea typeface="+mn-ea"/>
          <a:cs typeface="+mn-cs"/>
        </a:defRPr>
      </a:lvl6pPr>
      <a:lvl7pPr marL="1365851" algn="l" defTabSz="227648" rtl="0" eaLnBrk="1" latinLnBrk="0" hangingPunct="1">
        <a:defRPr sz="900" kern="1200">
          <a:solidFill>
            <a:schemeClr val="tx1"/>
          </a:solidFill>
          <a:latin typeface="+mn-lt"/>
          <a:ea typeface="+mn-ea"/>
          <a:cs typeface="+mn-cs"/>
        </a:defRPr>
      </a:lvl7pPr>
      <a:lvl8pPr marL="1593495" algn="l" defTabSz="227648" rtl="0" eaLnBrk="1" latinLnBrk="0" hangingPunct="1">
        <a:defRPr sz="900" kern="1200">
          <a:solidFill>
            <a:schemeClr val="tx1"/>
          </a:solidFill>
          <a:latin typeface="+mn-lt"/>
          <a:ea typeface="+mn-ea"/>
          <a:cs typeface="+mn-cs"/>
        </a:defRPr>
      </a:lvl8pPr>
      <a:lvl9pPr marL="1821132" algn="l" defTabSz="227648" rtl="0" eaLnBrk="1" latinLnBrk="0" hangingPunct="1">
        <a:defRPr sz="9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049" name="Rectangle 1"/>
          <p:cNvSpPr>
            <a:spLocks noGrp="1" noChangeArrowheads="1"/>
          </p:cNvSpPr>
          <p:nvPr>
            <p:ph type="title"/>
          </p:nvPr>
        </p:nvSpPr>
        <p:spPr bwMode="auto">
          <a:xfrm>
            <a:off x="308797" y="120678"/>
            <a:ext cx="11567319" cy="10263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18966" tIns="18966" rIns="18966" bIns="18966" numCol="1" anchor="ctr" anchorCtr="0" compatLnSpc="1">
            <a:prstTxWarp prst="textNoShape">
              <a:avLst/>
            </a:prstTxWarp>
          </a:bodyPr>
          <a:lstStyle/>
          <a:p>
            <a:pPr lvl="0"/>
            <a:r>
              <a:rPr lang="en-US" smtClean="0">
                <a:sym typeface="Arial" charset="0"/>
              </a:rPr>
              <a:t>Click to edit Master title style</a:t>
            </a:r>
            <a:endParaRPr lang="en-US">
              <a:sym typeface="Arial" charset="0"/>
            </a:endParaRPr>
          </a:p>
        </p:txBody>
      </p:sp>
      <p:sp>
        <p:nvSpPr>
          <p:cNvPr id="2050" name="Rectangle 2"/>
          <p:cNvSpPr>
            <a:spLocks noGrp="1" noChangeArrowheads="1"/>
          </p:cNvSpPr>
          <p:nvPr>
            <p:ph type="body" idx="1"/>
          </p:nvPr>
        </p:nvSpPr>
        <p:spPr bwMode="auto">
          <a:xfrm>
            <a:off x="308797" y="1144587"/>
            <a:ext cx="11567319" cy="5713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18966" tIns="18966" rIns="18966" bIns="18966" numCol="1" anchor="t" anchorCtr="0" compatLnSpc="1">
            <a:prstTxWarp prst="textNoShape">
              <a:avLst/>
            </a:prstTxWarp>
          </a:bodyPr>
          <a:lstStyle/>
          <a:p>
            <a:pPr lvl="0"/>
            <a:r>
              <a:rPr lang="en-US" smtClean="0">
                <a:sym typeface="Arial" charset="0"/>
              </a:rPr>
              <a:t>Click to edit Master text styles</a:t>
            </a:r>
          </a:p>
          <a:p>
            <a:pPr lvl="1"/>
            <a:r>
              <a:rPr lang="en-US" smtClean="0">
                <a:sym typeface="Arial" charset="0"/>
              </a:rPr>
              <a:t>Second level</a:t>
            </a:r>
          </a:p>
          <a:p>
            <a:pPr lvl="2"/>
            <a:r>
              <a:rPr lang="en-US" smtClean="0">
                <a:sym typeface="Arial" charset="0"/>
              </a:rPr>
              <a:t>Third level</a:t>
            </a:r>
          </a:p>
          <a:p>
            <a:pPr lvl="3"/>
            <a:r>
              <a:rPr lang="en-US" smtClean="0">
                <a:sym typeface="Arial" charset="0"/>
              </a:rPr>
              <a:t>Fourth level</a:t>
            </a:r>
          </a:p>
          <a:p>
            <a:pPr lvl="4"/>
            <a:r>
              <a:rPr lang="en-US" smtClean="0">
                <a:sym typeface="Arial" charset="0"/>
              </a:rPr>
              <a:t>Fifth level</a:t>
            </a:r>
            <a:endParaRPr lang="en-US">
              <a:sym typeface="Arial" charset="0"/>
            </a:endParaRPr>
          </a:p>
        </p:txBody>
      </p:sp>
    </p:spTree>
  </p:cSld>
  <p:clrMap bg1="lt1" tx1="dk1" bg2="lt2" tx2="dk2" accent1="accent1" accent2="accent2" accent3="accent3" accent4="accent4" accent5="accent5" accent6="accent6" hlink="hlink" folHlink="folHlink"/>
  <p:sldLayoutIdLst>
    <p:sldLayoutId id="2147483727" r:id="rId1"/>
  </p:sldLayoutIdLst>
  <p:transition xmlns:p14="http://schemas.microsoft.com/office/powerpoint/2010/main"/>
  <p:txStyles>
    <p:titleStyle>
      <a:lvl1pPr algn="ctr" rtl="0" eaLnBrk="1" fontAlgn="base" hangingPunct="1">
        <a:spcBef>
          <a:spcPct val="0"/>
        </a:spcBef>
        <a:spcAft>
          <a:spcPct val="0"/>
        </a:spcAft>
        <a:defRPr sz="4800" b="1">
          <a:solidFill>
            <a:srgbClr val="FFFFFF"/>
          </a:solidFill>
          <a:latin typeface="+mj-lt"/>
          <a:ea typeface="+mj-ea"/>
          <a:cs typeface="+mj-cs"/>
          <a:sym typeface="Arial" charset="0"/>
        </a:defRPr>
      </a:lvl1pPr>
      <a:lvl2pPr algn="ctr" rtl="0" eaLnBrk="1" fontAlgn="base" hangingPunct="1">
        <a:spcBef>
          <a:spcPct val="0"/>
        </a:spcBef>
        <a:spcAft>
          <a:spcPct val="0"/>
        </a:spcAft>
        <a:defRPr sz="4800" b="1">
          <a:solidFill>
            <a:srgbClr val="FFFFFF"/>
          </a:solidFill>
          <a:latin typeface="Arial" charset="0"/>
          <a:ea typeface="ヒラギノ角ゴ ProN W6" charset="0"/>
          <a:cs typeface="ヒラギノ角ゴ ProN W6" charset="0"/>
          <a:sym typeface="Arial" charset="0"/>
        </a:defRPr>
      </a:lvl2pPr>
      <a:lvl3pPr algn="ctr" rtl="0" eaLnBrk="1" fontAlgn="base" hangingPunct="1">
        <a:spcBef>
          <a:spcPct val="0"/>
        </a:spcBef>
        <a:spcAft>
          <a:spcPct val="0"/>
        </a:spcAft>
        <a:defRPr sz="4800" b="1">
          <a:solidFill>
            <a:srgbClr val="FFFFFF"/>
          </a:solidFill>
          <a:latin typeface="Arial" charset="0"/>
          <a:ea typeface="ヒラギノ角ゴ ProN W6" charset="0"/>
          <a:cs typeface="ヒラギノ角ゴ ProN W6" charset="0"/>
          <a:sym typeface="Arial" charset="0"/>
        </a:defRPr>
      </a:lvl3pPr>
      <a:lvl4pPr algn="ctr" rtl="0" eaLnBrk="1" fontAlgn="base" hangingPunct="1">
        <a:spcBef>
          <a:spcPct val="0"/>
        </a:spcBef>
        <a:spcAft>
          <a:spcPct val="0"/>
        </a:spcAft>
        <a:defRPr sz="4800" b="1">
          <a:solidFill>
            <a:srgbClr val="FFFFFF"/>
          </a:solidFill>
          <a:latin typeface="Arial" charset="0"/>
          <a:ea typeface="ヒラギノ角ゴ ProN W6" charset="0"/>
          <a:cs typeface="ヒラギノ角ゴ ProN W6" charset="0"/>
          <a:sym typeface="Arial" charset="0"/>
        </a:defRPr>
      </a:lvl4pPr>
      <a:lvl5pPr algn="ctr" rtl="0" eaLnBrk="1" fontAlgn="base" hangingPunct="1">
        <a:spcBef>
          <a:spcPct val="0"/>
        </a:spcBef>
        <a:spcAft>
          <a:spcPct val="0"/>
        </a:spcAft>
        <a:defRPr sz="4800" b="1">
          <a:solidFill>
            <a:srgbClr val="FFFFFF"/>
          </a:solidFill>
          <a:latin typeface="Arial" charset="0"/>
          <a:ea typeface="ヒラギノ角ゴ ProN W6" charset="0"/>
          <a:cs typeface="ヒラギノ角ゴ ProN W6" charset="0"/>
          <a:sym typeface="Arial" charset="0"/>
        </a:defRPr>
      </a:lvl5pPr>
      <a:lvl6pPr marL="227648" algn="ctr" rtl="0" eaLnBrk="1" fontAlgn="base" hangingPunct="1">
        <a:spcBef>
          <a:spcPct val="0"/>
        </a:spcBef>
        <a:spcAft>
          <a:spcPct val="0"/>
        </a:spcAft>
        <a:defRPr sz="4800" b="1">
          <a:solidFill>
            <a:srgbClr val="FFFFFF"/>
          </a:solidFill>
          <a:latin typeface="Arial" charset="0"/>
          <a:ea typeface="ヒラギノ角ゴ ProN W6" charset="0"/>
          <a:cs typeface="ヒラギノ角ゴ ProN W6" charset="0"/>
          <a:sym typeface="Arial" charset="0"/>
        </a:defRPr>
      </a:lvl6pPr>
      <a:lvl7pPr marL="455296" algn="ctr" rtl="0" eaLnBrk="1" fontAlgn="base" hangingPunct="1">
        <a:spcBef>
          <a:spcPct val="0"/>
        </a:spcBef>
        <a:spcAft>
          <a:spcPct val="0"/>
        </a:spcAft>
        <a:defRPr sz="4800" b="1">
          <a:solidFill>
            <a:srgbClr val="FFFFFF"/>
          </a:solidFill>
          <a:latin typeface="Arial" charset="0"/>
          <a:ea typeface="ヒラギノ角ゴ ProN W6" charset="0"/>
          <a:cs typeface="ヒラギノ角ゴ ProN W6" charset="0"/>
          <a:sym typeface="Arial" charset="0"/>
        </a:defRPr>
      </a:lvl7pPr>
      <a:lvl8pPr marL="682916" algn="ctr" rtl="0" eaLnBrk="1" fontAlgn="base" hangingPunct="1">
        <a:spcBef>
          <a:spcPct val="0"/>
        </a:spcBef>
        <a:spcAft>
          <a:spcPct val="0"/>
        </a:spcAft>
        <a:defRPr sz="4800" b="1">
          <a:solidFill>
            <a:srgbClr val="FFFFFF"/>
          </a:solidFill>
          <a:latin typeface="Arial" charset="0"/>
          <a:ea typeface="ヒラギノ角ゴ ProN W6" charset="0"/>
          <a:cs typeface="ヒラギノ角ゴ ProN W6" charset="0"/>
          <a:sym typeface="Arial" charset="0"/>
        </a:defRPr>
      </a:lvl8pPr>
      <a:lvl9pPr marL="910564" algn="ctr" rtl="0" eaLnBrk="1" fontAlgn="base" hangingPunct="1">
        <a:spcBef>
          <a:spcPct val="0"/>
        </a:spcBef>
        <a:spcAft>
          <a:spcPct val="0"/>
        </a:spcAft>
        <a:defRPr sz="4800" b="1">
          <a:solidFill>
            <a:srgbClr val="FFFFFF"/>
          </a:solidFill>
          <a:latin typeface="Arial" charset="0"/>
          <a:ea typeface="ヒラギノ角ゴ ProN W6" charset="0"/>
          <a:cs typeface="ヒラギノ角ゴ ProN W6" charset="0"/>
          <a:sym typeface="Arial" charset="0"/>
        </a:defRPr>
      </a:lvl9pPr>
    </p:titleStyle>
    <p:bodyStyle>
      <a:lvl1pPr marL="227648" indent="-227648" algn="l" rtl="0" eaLnBrk="1" fontAlgn="base" hangingPunct="1">
        <a:spcBef>
          <a:spcPts val="1050"/>
        </a:spcBef>
        <a:spcAft>
          <a:spcPct val="0"/>
        </a:spcAft>
        <a:buClr>
          <a:srgbClr val="D3002D"/>
        </a:buClr>
        <a:buSzPct val="100000"/>
        <a:buFont typeface="Wingdings" charset="0"/>
        <a:buChar char="§"/>
        <a:defRPr sz="2400">
          <a:solidFill>
            <a:srgbClr val="FFFFFF"/>
          </a:solidFill>
          <a:latin typeface="+mn-lt"/>
          <a:ea typeface="+mn-ea"/>
          <a:cs typeface="+mn-cs"/>
          <a:sym typeface="Arial" charset="0"/>
        </a:defRPr>
      </a:lvl1pPr>
      <a:lvl2pPr marL="436319" indent="-227648" algn="l" rtl="0" eaLnBrk="1" fontAlgn="base" hangingPunct="1">
        <a:spcBef>
          <a:spcPts val="950"/>
        </a:spcBef>
        <a:spcAft>
          <a:spcPct val="0"/>
        </a:spcAft>
        <a:buClr>
          <a:srgbClr val="D3002D"/>
        </a:buClr>
        <a:buSzPct val="100000"/>
        <a:buFont typeface="Arial" charset="0"/>
        <a:buChar char="-"/>
        <a:defRPr sz="2400">
          <a:solidFill>
            <a:srgbClr val="FFFFFF"/>
          </a:solidFill>
          <a:latin typeface="+mn-lt"/>
          <a:ea typeface="+mn-ea"/>
          <a:cs typeface="+mn-cs"/>
          <a:sym typeface="Arial" charset="0"/>
        </a:defRPr>
      </a:lvl2pPr>
      <a:lvl3pPr marL="777774" indent="-227648" algn="l" rtl="0" eaLnBrk="1" fontAlgn="base" hangingPunct="1">
        <a:spcBef>
          <a:spcPts val="800"/>
        </a:spcBef>
        <a:spcAft>
          <a:spcPct val="0"/>
        </a:spcAft>
        <a:buClr>
          <a:srgbClr val="D3002D"/>
        </a:buClr>
        <a:buSzPct val="100000"/>
        <a:buFont typeface="Arial" charset="0"/>
        <a:buChar char="-"/>
        <a:defRPr sz="2400">
          <a:solidFill>
            <a:srgbClr val="FFFFFF"/>
          </a:solidFill>
          <a:latin typeface="+mn-lt"/>
          <a:ea typeface="+mn-ea"/>
          <a:cs typeface="+mn-cs"/>
          <a:sym typeface="Arial" charset="0"/>
        </a:defRPr>
      </a:lvl3pPr>
      <a:lvl4pPr marL="1005422" indent="-227648" algn="l" rtl="0" eaLnBrk="1" fontAlgn="base" hangingPunct="1">
        <a:spcBef>
          <a:spcPts val="650"/>
        </a:spcBef>
        <a:spcAft>
          <a:spcPct val="0"/>
        </a:spcAft>
        <a:buClr>
          <a:srgbClr val="D3002D"/>
        </a:buClr>
        <a:buSzPct val="100000"/>
        <a:buFont typeface="Arial" charset="0"/>
        <a:buChar char="-"/>
        <a:defRPr sz="2400">
          <a:solidFill>
            <a:srgbClr val="FFFFFF"/>
          </a:solidFill>
          <a:latin typeface="+mn-lt"/>
          <a:ea typeface="+mn-ea"/>
          <a:cs typeface="+mn-cs"/>
          <a:sym typeface="Arial" charset="0"/>
        </a:defRPr>
      </a:lvl4pPr>
      <a:lvl5pPr marL="1233065" indent="-227648" algn="l" rtl="0" eaLnBrk="1" fontAlgn="base" hangingPunct="1">
        <a:spcBef>
          <a:spcPts val="650"/>
        </a:spcBef>
        <a:spcAft>
          <a:spcPct val="0"/>
        </a:spcAft>
        <a:buClr>
          <a:srgbClr val="D3002D"/>
        </a:buClr>
        <a:buSzPct val="100000"/>
        <a:buFont typeface="Arial" charset="0"/>
        <a:buChar char="-"/>
        <a:defRPr sz="2400">
          <a:solidFill>
            <a:srgbClr val="FFFFFF"/>
          </a:solidFill>
          <a:latin typeface="+mn-lt"/>
          <a:ea typeface="+mn-ea"/>
          <a:cs typeface="+mn-cs"/>
          <a:sym typeface="Arial" charset="0"/>
        </a:defRPr>
      </a:lvl5pPr>
      <a:lvl6pPr marL="1460697" indent="-227648" algn="l" rtl="0" eaLnBrk="1" fontAlgn="base" hangingPunct="1">
        <a:spcBef>
          <a:spcPts val="650"/>
        </a:spcBef>
        <a:spcAft>
          <a:spcPct val="0"/>
        </a:spcAft>
        <a:buClr>
          <a:srgbClr val="D3002D"/>
        </a:buClr>
        <a:buSzPct val="100000"/>
        <a:buFont typeface="Arial" charset="0"/>
        <a:buChar char="-"/>
        <a:defRPr sz="2400">
          <a:solidFill>
            <a:srgbClr val="FFFFFF"/>
          </a:solidFill>
          <a:latin typeface="+mn-lt"/>
          <a:ea typeface="+mn-ea"/>
          <a:cs typeface="+mn-cs"/>
          <a:sym typeface="Arial" charset="0"/>
        </a:defRPr>
      </a:lvl6pPr>
      <a:lvl7pPr marL="1688343" indent="-227648" algn="l" rtl="0" eaLnBrk="1" fontAlgn="base" hangingPunct="1">
        <a:spcBef>
          <a:spcPts val="650"/>
        </a:spcBef>
        <a:spcAft>
          <a:spcPct val="0"/>
        </a:spcAft>
        <a:buClr>
          <a:srgbClr val="D3002D"/>
        </a:buClr>
        <a:buSzPct val="100000"/>
        <a:buFont typeface="Arial" charset="0"/>
        <a:buChar char="-"/>
        <a:defRPr sz="2400">
          <a:solidFill>
            <a:srgbClr val="FFFFFF"/>
          </a:solidFill>
          <a:latin typeface="+mn-lt"/>
          <a:ea typeface="+mn-ea"/>
          <a:cs typeface="+mn-cs"/>
          <a:sym typeface="Arial" charset="0"/>
        </a:defRPr>
      </a:lvl7pPr>
      <a:lvl8pPr marL="1915984" indent="-227648" algn="l" rtl="0" eaLnBrk="1" fontAlgn="base" hangingPunct="1">
        <a:spcBef>
          <a:spcPts val="650"/>
        </a:spcBef>
        <a:spcAft>
          <a:spcPct val="0"/>
        </a:spcAft>
        <a:buClr>
          <a:srgbClr val="D3002D"/>
        </a:buClr>
        <a:buSzPct val="100000"/>
        <a:buFont typeface="Arial" charset="0"/>
        <a:buChar char="-"/>
        <a:defRPr sz="2400">
          <a:solidFill>
            <a:srgbClr val="FFFFFF"/>
          </a:solidFill>
          <a:latin typeface="+mn-lt"/>
          <a:ea typeface="+mn-ea"/>
          <a:cs typeface="+mn-cs"/>
          <a:sym typeface="Arial" charset="0"/>
        </a:defRPr>
      </a:lvl8pPr>
      <a:lvl9pPr marL="2143625" indent="-227648" algn="l" rtl="0" eaLnBrk="1" fontAlgn="base" hangingPunct="1">
        <a:spcBef>
          <a:spcPts val="650"/>
        </a:spcBef>
        <a:spcAft>
          <a:spcPct val="0"/>
        </a:spcAft>
        <a:buClr>
          <a:srgbClr val="D3002D"/>
        </a:buClr>
        <a:buSzPct val="100000"/>
        <a:buFont typeface="Arial" charset="0"/>
        <a:buChar char="-"/>
        <a:defRPr sz="2400">
          <a:solidFill>
            <a:srgbClr val="FFFFFF"/>
          </a:solidFill>
          <a:latin typeface="+mn-lt"/>
          <a:ea typeface="+mn-ea"/>
          <a:cs typeface="+mn-cs"/>
          <a:sym typeface="Arial" charset="0"/>
        </a:defRPr>
      </a:lvl9pPr>
    </p:bodyStyle>
    <p:otherStyle>
      <a:defPPr>
        <a:defRPr lang="en-US"/>
      </a:defPPr>
      <a:lvl1pPr marL="0" algn="l" defTabSz="227648" rtl="0" eaLnBrk="1" latinLnBrk="0" hangingPunct="1">
        <a:defRPr sz="900" kern="1200">
          <a:solidFill>
            <a:schemeClr val="tx1"/>
          </a:solidFill>
          <a:latin typeface="+mn-lt"/>
          <a:ea typeface="+mn-ea"/>
          <a:cs typeface="+mn-cs"/>
        </a:defRPr>
      </a:lvl1pPr>
      <a:lvl2pPr marL="227648" algn="l" defTabSz="227648" rtl="0" eaLnBrk="1" latinLnBrk="0" hangingPunct="1">
        <a:defRPr sz="900" kern="1200">
          <a:solidFill>
            <a:schemeClr val="tx1"/>
          </a:solidFill>
          <a:latin typeface="+mn-lt"/>
          <a:ea typeface="+mn-ea"/>
          <a:cs typeface="+mn-cs"/>
        </a:defRPr>
      </a:lvl2pPr>
      <a:lvl3pPr marL="455296" algn="l" defTabSz="227648" rtl="0" eaLnBrk="1" latinLnBrk="0" hangingPunct="1">
        <a:defRPr sz="900" kern="1200">
          <a:solidFill>
            <a:schemeClr val="tx1"/>
          </a:solidFill>
          <a:latin typeface="+mn-lt"/>
          <a:ea typeface="+mn-ea"/>
          <a:cs typeface="+mn-cs"/>
        </a:defRPr>
      </a:lvl3pPr>
      <a:lvl4pPr marL="682916" algn="l" defTabSz="227648" rtl="0" eaLnBrk="1" latinLnBrk="0" hangingPunct="1">
        <a:defRPr sz="900" kern="1200">
          <a:solidFill>
            <a:schemeClr val="tx1"/>
          </a:solidFill>
          <a:latin typeface="+mn-lt"/>
          <a:ea typeface="+mn-ea"/>
          <a:cs typeface="+mn-cs"/>
        </a:defRPr>
      </a:lvl4pPr>
      <a:lvl5pPr marL="910564" algn="l" defTabSz="227648" rtl="0" eaLnBrk="1" latinLnBrk="0" hangingPunct="1">
        <a:defRPr sz="900" kern="1200">
          <a:solidFill>
            <a:schemeClr val="tx1"/>
          </a:solidFill>
          <a:latin typeface="+mn-lt"/>
          <a:ea typeface="+mn-ea"/>
          <a:cs typeface="+mn-cs"/>
        </a:defRPr>
      </a:lvl5pPr>
      <a:lvl6pPr marL="1138208" algn="l" defTabSz="227648" rtl="0" eaLnBrk="1" latinLnBrk="0" hangingPunct="1">
        <a:defRPr sz="900" kern="1200">
          <a:solidFill>
            <a:schemeClr val="tx1"/>
          </a:solidFill>
          <a:latin typeface="+mn-lt"/>
          <a:ea typeface="+mn-ea"/>
          <a:cs typeface="+mn-cs"/>
        </a:defRPr>
      </a:lvl6pPr>
      <a:lvl7pPr marL="1365851" algn="l" defTabSz="227648" rtl="0" eaLnBrk="1" latinLnBrk="0" hangingPunct="1">
        <a:defRPr sz="900" kern="1200">
          <a:solidFill>
            <a:schemeClr val="tx1"/>
          </a:solidFill>
          <a:latin typeface="+mn-lt"/>
          <a:ea typeface="+mn-ea"/>
          <a:cs typeface="+mn-cs"/>
        </a:defRPr>
      </a:lvl7pPr>
      <a:lvl8pPr marL="1593495" algn="l" defTabSz="227648" rtl="0" eaLnBrk="1" latinLnBrk="0" hangingPunct="1">
        <a:defRPr sz="900" kern="1200">
          <a:solidFill>
            <a:schemeClr val="tx1"/>
          </a:solidFill>
          <a:latin typeface="+mn-lt"/>
          <a:ea typeface="+mn-ea"/>
          <a:cs typeface="+mn-cs"/>
        </a:defRPr>
      </a:lvl8pPr>
      <a:lvl9pPr marL="1821132" algn="l" defTabSz="227648" rtl="0" eaLnBrk="1" latinLnBrk="0" hangingPunct="1">
        <a:defRPr sz="9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bwMode="auto">
          <a:xfrm>
            <a:off x="3892550" y="0"/>
            <a:ext cx="7645400" cy="3600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18966" tIns="18966" rIns="18966" bIns="18966" numCol="1" anchor="b" anchorCtr="0" compatLnSpc="1">
            <a:prstTxWarp prst="textNoShape">
              <a:avLst/>
            </a:prstTxWarp>
          </a:bodyPr>
          <a:lstStyle/>
          <a:p>
            <a:pPr lvl="0"/>
            <a:r>
              <a:rPr lang="en-US" smtClean="0">
                <a:sym typeface="Arial" charset="0"/>
              </a:rPr>
              <a:t>Click to edit Master title style</a:t>
            </a:r>
            <a:endParaRPr lang="en-US">
              <a:sym typeface="Arial" charset="0"/>
            </a:endParaRPr>
          </a:p>
        </p:txBody>
      </p:sp>
      <p:sp>
        <p:nvSpPr>
          <p:cNvPr id="3074" name="Rectangle 2"/>
          <p:cNvSpPr>
            <a:spLocks noGrp="1" noChangeArrowheads="1"/>
          </p:cNvSpPr>
          <p:nvPr>
            <p:ph type="body" idx="1"/>
          </p:nvPr>
        </p:nvSpPr>
        <p:spPr bwMode="auto">
          <a:xfrm>
            <a:off x="3892550" y="3886200"/>
            <a:ext cx="7645400" cy="297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bodyPr>
          <a:lstStyle/>
          <a:p>
            <a:pPr lvl="0"/>
            <a:r>
              <a:rPr lang="en-US" smtClean="0">
                <a:sym typeface="Arial" charset="0"/>
              </a:rPr>
              <a:t>Click to edit Master text styles</a:t>
            </a:r>
          </a:p>
          <a:p>
            <a:pPr lvl="1"/>
            <a:r>
              <a:rPr lang="en-US" smtClean="0">
                <a:sym typeface="Arial" charset="0"/>
              </a:rPr>
              <a:t>Second level</a:t>
            </a:r>
          </a:p>
          <a:p>
            <a:pPr lvl="2"/>
            <a:r>
              <a:rPr lang="en-US" smtClean="0">
                <a:sym typeface="Arial" charset="0"/>
              </a:rPr>
              <a:t>Third level</a:t>
            </a:r>
          </a:p>
          <a:p>
            <a:pPr lvl="3"/>
            <a:r>
              <a:rPr lang="en-US" smtClean="0">
                <a:sym typeface="Arial" charset="0"/>
              </a:rPr>
              <a:t>Fourth level</a:t>
            </a:r>
          </a:p>
          <a:p>
            <a:pPr lvl="4"/>
            <a:r>
              <a:rPr lang="en-US" smtClean="0">
                <a:sym typeface="Arial" charset="0"/>
              </a:rPr>
              <a:t>Fifth level</a:t>
            </a:r>
            <a:endParaRPr lang="en-US">
              <a:sym typeface="Arial" charset="0"/>
            </a:endParaRPr>
          </a:p>
        </p:txBody>
      </p:sp>
    </p:spTree>
  </p:cSld>
  <p:clrMap bg1="lt1" tx1="dk1" bg2="lt2" tx2="dk2" accent1="accent1" accent2="accent2" accent3="accent3" accent4="accent4" accent5="accent5" accent6="accent6" hlink="hlink" folHlink="folHlink"/>
  <p:sldLayoutIdLst>
    <p:sldLayoutId id="2147483729" r:id="rId1"/>
  </p:sldLayoutIdLst>
  <p:transition xmlns:p14="http://schemas.microsoft.com/office/powerpoint/2010/main"/>
  <p:txStyles>
    <p:titleStyle>
      <a:lvl1pPr algn="ctr" rtl="0" eaLnBrk="1" fontAlgn="base" hangingPunct="1">
        <a:lnSpc>
          <a:spcPct val="90000"/>
        </a:lnSpc>
        <a:spcBef>
          <a:spcPct val="0"/>
        </a:spcBef>
        <a:spcAft>
          <a:spcPct val="0"/>
        </a:spcAft>
        <a:defRPr sz="5300" b="1">
          <a:solidFill>
            <a:schemeClr val="tx1"/>
          </a:solidFill>
          <a:latin typeface="+mj-lt"/>
          <a:ea typeface="+mj-ea"/>
          <a:cs typeface="+mj-cs"/>
          <a:sym typeface="Arial" charset="0"/>
        </a:defRPr>
      </a:lvl1pPr>
      <a:lvl2pPr algn="ctr" rtl="0" eaLnBrk="1" fontAlgn="base" hangingPunct="1">
        <a:lnSpc>
          <a:spcPct val="90000"/>
        </a:lnSpc>
        <a:spcBef>
          <a:spcPct val="0"/>
        </a:spcBef>
        <a:spcAft>
          <a:spcPct val="0"/>
        </a:spcAft>
        <a:defRPr sz="5300" b="1">
          <a:solidFill>
            <a:schemeClr val="tx1"/>
          </a:solidFill>
          <a:latin typeface="Arial" charset="0"/>
          <a:ea typeface="ヒラギノ角ゴ ProN W6" charset="0"/>
          <a:cs typeface="ヒラギノ角ゴ ProN W6" charset="0"/>
          <a:sym typeface="Arial" charset="0"/>
        </a:defRPr>
      </a:lvl2pPr>
      <a:lvl3pPr algn="ctr" rtl="0" eaLnBrk="1" fontAlgn="base" hangingPunct="1">
        <a:lnSpc>
          <a:spcPct val="90000"/>
        </a:lnSpc>
        <a:spcBef>
          <a:spcPct val="0"/>
        </a:spcBef>
        <a:spcAft>
          <a:spcPct val="0"/>
        </a:spcAft>
        <a:defRPr sz="5300" b="1">
          <a:solidFill>
            <a:schemeClr val="tx1"/>
          </a:solidFill>
          <a:latin typeface="Arial" charset="0"/>
          <a:ea typeface="ヒラギノ角ゴ ProN W6" charset="0"/>
          <a:cs typeface="ヒラギノ角ゴ ProN W6" charset="0"/>
          <a:sym typeface="Arial" charset="0"/>
        </a:defRPr>
      </a:lvl3pPr>
      <a:lvl4pPr algn="ctr" rtl="0" eaLnBrk="1" fontAlgn="base" hangingPunct="1">
        <a:lnSpc>
          <a:spcPct val="90000"/>
        </a:lnSpc>
        <a:spcBef>
          <a:spcPct val="0"/>
        </a:spcBef>
        <a:spcAft>
          <a:spcPct val="0"/>
        </a:spcAft>
        <a:defRPr sz="5300" b="1">
          <a:solidFill>
            <a:schemeClr val="tx1"/>
          </a:solidFill>
          <a:latin typeface="Arial" charset="0"/>
          <a:ea typeface="ヒラギノ角ゴ ProN W6" charset="0"/>
          <a:cs typeface="ヒラギノ角ゴ ProN W6" charset="0"/>
          <a:sym typeface="Arial" charset="0"/>
        </a:defRPr>
      </a:lvl4pPr>
      <a:lvl5pPr algn="ctr" rtl="0" eaLnBrk="1" fontAlgn="base" hangingPunct="1">
        <a:lnSpc>
          <a:spcPct val="90000"/>
        </a:lnSpc>
        <a:spcBef>
          <a:spcPct val="0"/>
        </a:spcBef>
        <a:spcAft>
          <a:spcPct val="0"/>
        </a:spcAft>
        <a:defRPr sz="5300" b="1">
          <a:solidFill>
            <a:schemeClr val="tx1"/>
          </a:solidFill>
          <a:latin typeface="Arial" charset="0"/>
          <a:ea typeface="ヒラギノ角ゴ ProN W6" charset="0"/>
          <a:cs typeface="ヒラギノ角ゴ ProN W6" charset="0"/>
          <a:sym typeface="Arial" charset="0"/>
        </a:defRPr>
      </a:lvl5pPr>
      <a:lvl6pPr marL="227648" algn="ctr" rtl="0" eaLnBrk="1" fontAlgn="base" hangingPunct="1">
        <a:lnSpc>
          <a:spcPct val="90000"/>
        </a:lnSpc>
        <a:spcBef>
          <a:spcPct val="0"/>
        </a:spcBef>
        <a:spcAft>
          <a:spcPct val="0"/>
        </a:spcAft>
        <a:defRPr sz="5300" b="1">
          <a:solidFill>
            <a:schemeClr val="tx1"/>
          </a:solidFill>
          <a:latin typeface="Arial" charset="0"/>
          <a:ea typeface="ヒラギノ角ゴ ProN W6" charset="0"/>
          <a:cs typeface="ヒラギノ角ゴ ProN W6" charset="0"/>
          <a:sym typeface="Arial" charset="0"/>
        </a:defRPr>
      </a:lvl6pPr>
      <a:lvl7pPr marL="455296" algn="ctr" rtl="0" eaLnBrk="1" fontAlgn="base" hangingPunct="1">
        <a:lnSpc>
          <a:spcPct val="90000"/>
        </a:lnSpc>
        <a:spcBef>
          <a:spcPct val="0"/>
        </a:spcBef>
        <a:spcAft>
          <a:spcPct val="0"/>
        </a:spcAft>
        <a:defRPr sz="5300" b="1">
          <a:solidFill>
            <a:schemeClr val="tx1"/>
          </a:solidFill>
          <a:latin typeface="Arial" charset="0"/>
          <a:ea typeface="ヒラギノ角ゴ ProN W6" charset="0"/>
          <a:cs typeface="ヒラギノ角ゴ ProN W6" charset="0"/>
          <a:sym typeface="Arial" charset="0"/>
        </a:defRPr>
      </a:lvl7pPr>
      <a:lvl8pPr marL="682916" algn="ctr" rtl="0" eaLnBrk="1" fontAlgn="base" hangingPunct="1">
        <a:lnSpc>
          <a:spcPct val="90000"/>
        </a:lnSpc>
        <a:spcBef>
          <a:spcPct val="0"/>
        </a:spcBef>
        <a:spcAft>
          <a:spcPct val="0"/>
        </a:spcAft>
        <a:defRPr sz="5300" b="1">
          <a:solidFill>
            <a:schemeClr val="tx1"/>
          </a:solidFill>
          <a:latin typeface="Arial" charset="0"/>
          <a:ea typeface="ヒラギノ角ゴ ProN W6" charset="0"/>
          <a:cs typeface="ヒラギノ角ゴ ProN W6" charset="0"/>
          <a:sym typeface="Arial" charset="0"/>
        </a:defRPr>
      </a:lvl8pPr>
      <a:lvl9pPr marL="910564" algn="ctr" rtl="0" eaLnBrk="1" fontAlgn="base" hangingPunct="1">
        <a:lnSpc>
          <a:spcPct val="90000"/>
        </a:lnSpc>
        <a:spcBef>
          <a:spcPct val="0"/>
        </a:spcBef>
        <a:spcAft>
          <a:spcPct val="0"/>
        </a:spcAft>
        <a:defRPr sz="5300" b="1">
          <a:solidFill>
            <a:schemeClr val="tx1"/>
          </a:solidFill>
          <a:latin typeface="Arial" charset="0"/>
          <a:ea typeface="ヒラギノ角ゴ ProN W6" charset="0"/>
          <a:cs typeface="ヒラギノ角ゴ ProN W6" charset="0"/>
          <a:sym typeface="Arial" charset="0"/>
        </a:defRPr>
      </a:lvl9pPr>
    </p:titleStyle>
    <p:bodyStyle>
      <a:lvl1pPr marL="170722" indent="-170722" algn="ctr" rtl="0" eaLnBrk="1" fontAlgn="base" hangingPunct="1">
        <a:spcBef>
          <a:spcPct val="0"/>
        </a:spcBef>
        <a:spcAft>
          <a:spcPct val="0"/>
        </a:spcAft>
        <a:defRPr sz="3700">
          <a:solidFill>
            <a:schemeClr val="tx1"/>
          </a:solidFill>
          <a:latin typeface="+mn-lt"/>
          <a:ea typeface="+mn-ea"/>
          <a:cs typeface="+mn-cs"/>
          <a:sym typeface="Arial" charset="0"/>
        </a:defRPr>
      </a:lvl1pPr>
      <a:lvl2pPr marL="369908" indent="-142269" algn="ctr" rtl="0" eaLnBrk="1" fontAlgn="base" hangingPunct="1">
        <a:spcBef>
          <a:spcPct val="0"/>
        </a:spcBef>
        <a:spcAft>
          <a:spcPct val="0"/>
        </a:spcAft>
        <a:defRPr sz="3700">
          <a:solidFill>
            <a:schemeClr val="tx1"/>
          </a:solidFill>
          <a:latin typeface="+mn-lt"/>
          <a:ea typeface="+mn-ea"/>
          <a:cs typeface="+mn-cs"/>
          <a:sym typeface="Arial" charset="0"/>
        </a:defRPr>
      </a:lvl2pPr>
      <a:lvl3pPr marL="569102" indent="-113824" algn="ctr" rtl="0" eaLnBrk="1" fontAlgn="base" hangingPunct="1">
        <a:spcBef>
          <a:spcPct val="0"/>
        </a:spcBef>
        <a:spcAft>
          <a:spcPct val="0"/>
        </a:spcAft>
        <a:defRPr sz="3200">
          <a:solidFill>
            <a:schemeClr val="tx1"/>
          </a:solidFill>
          <a:latin typeface="+mn-lt"/>
          <a:ea typeface="+mn-ea"/>
          <a:cs typeface="+mn-cs"/>
          <a:sym typeface="Arial" charset="0"/>
        </a:defRPr>
      </a:lvl3pPr>
      <a:lvl4pPr marL="796746" indent="-113824" algn="ctr" rtl="0" eaLnBrk="1" fontAlgn="base" hangingPunct="1">
        <a:spcBef>
          <a:spcPct val="0"/>
        </a:spcBef>
        <a:spcAft>
          <a:spcPct val="0"/>
        </a:spcAft>
        <a:defRPr sz="2600">
          <a:solidFill>
            <a:schemeClr val="tx1"/>
          </a:solidFill>
          <a:latin typeface="+mn-lt"/>
          <a:ea typeface="+mn-ea"/>
          <a:cs typeface="+mn-cs"/>
          <a:sym typeface="Arial" charset="0"/>
        </a:defRPr>
      </a:lvl4pPr>
      <a:lvl5pPr marL="1024388" indent="-113824" algn="ctr" rtl="0" eaLnBrk="1" fontAlgn="base" hangingPunct="1">
        <a:spcBef>
          <a:spcPct val="0"/>
        </a:spcBef>
        <a:spcAft>
          <a:spcPct val="0"/>
        </a:spcAft>
        <a:defRPr sz="2600">
          <a:solidFill>
            <a:schemeClr val="tx1"/>
          </a:solidFill>
          <a:latin typeface="+mn-lt"/>
          <a:ea typeface="+mn-ea"/>
          <a:cs typeface="+mn-cs"/>
          <a:sym typeface="Arial" charset="0"/>
        </a:defRPr>
      </a:lvl5pPr>
      <a:lvl6pPr marL="227648" algn="ctr" rtl="0" eaLnBrk="1" fontAlgn="base" hangingPunct="1">
        <a:spcBef>
          <a:spcPct val="0"/>
        </a:spcBef>
        <a:spcAft>
          <a:spcPct val="0"/>
        </a:spcAft>
        <a:defRPr sz="2600">
          <a:solidFill>
            <a:schemeClr val="tx1"/>
          </a:solidFill>
          <a:latin typeface="+mn-lt"/>
          <a:ea typeface="+mn-ea"/>
          <a:cs typeface="+mn-cs"/>
          <a:sym typeface="Arial" charset="0"/>
        </a:defRPr>
      </a:lvl6pPr>
      <a:lvl7pPr marL="455296" algn="ctr" rtl="0" eaLnBrk="1" fontAlgn="base" hangingPunct="1">
        <a:spcBef>
          <a:spcPct val="0"/>
        </a:spcBef>
        <a:spcAft>
          <a:spcPct val="0"/>
        </a:spcAft>
        <a:defRPr sz="2600">
          <a:solidFill>
            <a:schemeClr val="tx1"/>
          </a:solidFill>
          <a:latin typeface="+mn-lt"/>
          <a:ea typeface="+mn-ea"/>
          <a:cs typeface="+mn-cs"/>
          <a:sym typeface="Arial" charset="0"/>
        </a:defRPr>
      </a:lvl7pPr>
      <a:lvl8pPr marL="682916" algn="ctr" rtl="0" eaLnBrk="1" fontAlgn="base" hangingPunct="1">
        <a:spcBef>
          <a:spcPct val="0"/>
        </a:spcBef>
        <a:spcAft>
          <a:spcPct val="0"/>
        </a:spcAft>
        <a:defRPr sz="2600">
          <a:solidFill>
            <a:schemeClr val="tx1"/>
          </a:solidFill>
          <a:latin typeface="+mn-lt"/>
          <a:ea typeface="+mn-ea"/>
          <a:cs typeface="+mn-cs"/>
          <a:sym typeface="Arial" charset="0"/>
        </a:defRPr>
      </a:lvl8pPr>
      <a:lvl9pPr marL="910564" algn="ctr" rtl="0" eaLnBrk="1" fontAlgn="base" hangingPunct="1">
        <a:spcBef>
          <a:spcPct val="0"/>
        </a:spcBef>
        <a:spcAft>
          <a:spcPct val="0"/>
        </a:spcAft>
        <a:defRPr sz="2600">
          <a:solidFill>
            <a:schemeClr val="tx1"/>
          </a:solidFill>
          <a:latin typeface="+mn-lt"/>
          <a:ea typeface="+mn-ea"/>
          <a:cs typeface="+mn-cs"/>
          <a:sym typeface="Arial" charset="0"/>
        </a:defRPr>
      </a:lvl9pPr>
    </p:bodyStyle>
    <p:otherStyle>
      <a:defPPr>
        <a:defRPr lang="en-US"/>
      </a:defPPr>
      <a:lvl1pPr marL="0" algn="l" defTabSz="227648" rtl="0" eaLnBrk="1" latinLnBrk="0" hangingPunct="1">
        <a:defRPr sz="900" kern="1200">
          <a:solidFill>
            <a:schemeClr val="tx1"/>
          </a:solidFill>
          <a:latin typeface="+mn-lt"/>
          <a:ea typeface="+mn-ea"/>
          <a:cs typeface="+mn-cs"/>
        </a:defRPr>
      </a:lvl1pPr>
      <a:lvl2pPr marL="227648" algn="l" defTabSz="227648" rtl="0" eaLnBrk="1" latinLnBrk="0" hangingPunct="1">
        <a:defRPr sz="900" kern="1200">
          <a:solidFill>
            <a:schemeClr val="tx1"/>
          </a:solidFill>
          <a:latin typeface="+mn-lt"/>
          <a:ea typeface="+mn-ea"/>
          <a:cs typeface="+mn-cs"/>
        </a:defRPr>
      </a:lvl2pPr>
      <a:lvl3pPr marL="455296" algn="l" defTabSz="227648" rtl="0" eaLnBrk="1" latinLnBrk="0" hangingPunct="1">
        <a:defRPr sz="900" kern="1200">
          <a:solidFill>
            <a:schemeClr val="tx1"/>
          </a:solidFill>
          <a:latin typeface="+mn-lt"/>
          <a:ea typeface="+mn-ea"/>
          <a:cs typeface="+mn-cs"/>
        </a:defRPr>
      </a:lvl3pPr>
      <a:lvl4pPr marL="682916" algn="l" defTabSz="227648" rtl="0" eaLnBrk="1" latinLnBrk="0" hangingPunct="1">
        <a:defRPr sz="900" kern="1200">
          <a:solidFill>
            <a:schemeClr val="tx1"/>
          </a:solidFill>
          <a:latin typeface="+mn-lt"/>
          <a:ea typeface="+mn-ea"/>
          <a:cs typeface="+mn-cs"/>
        </a:defRPr>
      </a:lvl4pPr>
      <a:lvl5pPr marL="910564" algn="l" defTabSz="227648" rtl="0" eaLnBrk="1" latinLnBrk="0" hangingPunct="1">
        <a:defRPr sz="900" kern="1200">
          <a:solidFill>
            <a:schemeClr val="tx1"/>
          </a:solidFill>
          <a:latin typeface="+mn-lt"/>
          <a:ea typeface="+mn-ea"/>
          <a:cs typeface="+mn-cs"/>
        </a:defRPr>
      </a:lvl5pPr>
      <a:lvl6pPr marL="1138208" algn="l" defTabSz="227648" rtl="0" eaLnBrk="1" latinLnBrk="0" hangingPunct="1">
        <a:defRPr sz="900" kern="1200">
          <a:solidFill>
            <a:schemeClr val="tx1"/>
          </a:solidFill>
          <a:latin typeface="+mn-lt"/>
          <a:ea typeface="+mn-ea"/>
          <a:cs typeface="+mn-cs"/>
        </a:defRPr>
      </a:lvl6pPr>
      <a:lvl7pPr marL="1365851" algn="l" defTabSz="227648" rtl="0" eaLnBrk="1" latinLnBrk="0" hangingPunct="1">
        <a:defRPr sz="900" kern="1200">
          <a:solidFill>
            <a:schemeClr val="tx1"/>
          </a:solidFill>
          <a:latin typeface="+mn-lt"/>
          <a:ea typeface="+mn-ea"/>
          <a:cs typeface="+mn-cs"/>
        </a:defRPr>
      </a:lvl7pPr>
      <a:lvl8pPr marL="1593495" algn="l" defTabSz="227648" rtl="0" eaLnBrk="1" latinLnBrk="0" hangingPunct="1">
        <a:defRPr sz="900" kern="1200">
          <a:solidFill>
            <a:schemeClr val="tx1"/>
          </a:solidFill>
          <a:latin typeface="+mn-lt"/>
          <a:ea typeface="+mn-ea"/>
          <a:cs typeface="+mn-cs"/>
        </a:defRPr>
      </a:lvl8pPr>
      <a:lvl9pPr marL="1821132" algn="l" defTabSz="227648" rtl="0" eaLnBrk="1" latinLnBrk="0" hangingPunct="1">
        <a:defRPr sz="9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bwMode="auto">
          <a:xfrm>
            <a:off x="3892550" y="0"/>
            <a:ext cx="7645400" cy="3600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18966" tIns="18966" rIns="18966" bIns="18966" numCol="1" anchor="b" anchorCtr="0" compatLnSpc="1">
            <a:prstTxWarp prst="textNoShape">
              <a:avLst/>
            </a:prstTxWarp>
          </a:bodyPr>
          <a:lstStyle/>
          <a:p>
            <a:pPr lvl="0"/>
            <a:r>
              <a:rPr lang="en-US" dirty="0" smtClean="0">
                <a:sym typeface="Arial" charset="0"/>
              </a:rPr>
              <a:t>Click to edit Master title style</a:t>
            </a:r>
            <a:endParaRPr lang="en-US" dirty="0">
              <a:sym typeface="Arial" charset="0"/>
            </a:endParaRPr>
          </a:p>
        </p:txBody>
      </p:sp>
      <p:sp>
        <p:nvSpPr>
          <p:cNvPr id="3074" name="Rectangle 2"/>
          <p:cNvSpPr>
            <a:spLocks noGrp="1" noChangeArrowheads="1"/>
          </p:cNvSpPr>
          <p:nvPr>
            <p:ph type="body" idx="1"/>
          </p:nvPr>
        </p:nvSpPr>
        <p:spPr bwMode="auto">
          <a:xfrm>
            <a:off x="3892550" y="3886200"/>
            <a:ext cx="7645400" cy="297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bodyPr>
          <a:lstStyle/>
          <a:p>
            <a:pPr lvl="0"/>
            <a:r>
              <a:rPr lang="en-US" dirty="0" smtClean="0">
                <a:sym typeface="Arial" charset="0"/>
              </a:rPr>
              <a:t>Click to edit Master text styles</a:t>
            </a:r>
          </a:p>
          <a:p>
            <a:pPr lvl="1"/>
            <a:r>
              <a:rPr lang="en-US" dirty="0" smtClean="0">
                <a:sym typeface="Arial" charset="0"/>
              </a:rPr>
              <a:t>Second level</a:t>
            </a:r>
          </a:p>
          <a:p>
            <a:pPr lvl="2"/>
            <a:r>
              <a:rPr lang="en-US" dirty="0" smtClean="0">
                <a:sym typeface="Arial" charset="0"/>
              </a:rPr>
              <a:t>Third level</a:t>
            </a:r>
          </a:p>
          <a:p>
            <a:pPr lvl="3"/>
            <a:r>
              <a:rPr lang="en-US" dirty="0" smtClean="0">
                <a:sym typeface="Arial" charset="0"/>
              </a:rPr>
              <a:t>Fourth level</a:t>
            </a:r>
          </a:p>
          <a:p>
            <a:pPr lvl="4"/>
            <a:r>
              <a:rPr lang="en-US" dirty="0" smtClean="0">
                <a:sym typeface="Arial" charset="0"/>
              </a:rPr>
              <a:t>Fifth level</a:t>
            </a:r>
            <a:endParaRPr lang="en-US" dirty="0">
              <a:sym typeface="Arial" charset="0"/>
            </a:endParaRPr>
          </a:p>
        </p:txBody>
      </p:sp>
    </p:spTree>
  </p:cSld>
  <p:clrMap bg1="lt1" tx1="dk1" bg2="lt2" tx2="dk2" accent1="accent1" accent2="accent2" accent3="accent3" accent4="accent4" accent5="accent5" accent6="accent6" hlink="hlink" folHlink="folHlink"/>
  <p:sldLayoutIdLst>
    <p:sldLayoutId id="2147483665" r:id="rId1"/>
  </p:sldLayoutIdLst>
  <p:transition xmlns:p14="http://schemas.microsoft.com/office/powerpoint/2010/main" advClick="0"/>
  <p:hf hdr="0" ftr="0" dt="0"/>
  <p:txStyles>
    <p:titleStyle>
      <a:lvl1pPr algn="ctr" rtl="0" eaLnBrk="1" fontAlgn="base" hangingPunct="1">
        <a:lnSpc>
          <a:spcPct val="90000"/>
        </a:lnSpc>
        <a:spcBef>
          <a:spcPct val="0"/>
        </a:spcBef>
        <a:spcAft>
          <a:spcPct val="0"/>
        </a:spcAft>
        <a:defRPr sz="5300" b="1">
          <a:solidFill>
            <a:schemeClr val="tx1"/>
          </a:solidFill>
          <a:latin typeface="Lato"/>
          <a:ea typeface="+mj-ea"/>
          <a:cs typeface="+mj-cs"/>
          <a:sym typeface="Arial" charset="0"/>
        </a:defRPr>
      </a:lvl1pPr>
      <a:lvl2pPr algn="ctr" rtl="0" eaLnBrk="1" fontAlgn="base" hangingPunct="1">
        <a:lnSpc>
          <a:spcPct val="90000"/>
        </a:lnSpc>
        <a:spcBef>
          <a:spcPct val="0"/>
        </a:spcBef>
        <a:spcAft>
          <a:spcPct val="0"/>
        </a:spcAft>
        <a:defRPr sz="5300" b="1">
          <a:solidFill>
            <a:schemeClr val="tx1"/>
          </a:solidFill>
          <a:latin typeface="Arial" charset="0"/>
          <a:ea typeface="ヒラギノ角ゴ ProN W6" charset="0"/>
          <a:cs typeface="ヒラギノ角ゴ ProN W6" charset="0"/>
          <a:sym typeface="Arial" charset="0"/>
        </a:defRPr>
      </a:lvl2pPr>
      <a:lvl3pPr algn="ctr" rtl="0" eaLnBrk="1" fontAlgn="base" hangingPunct="1">
        <a:lnSpc>
          <a:spcPct val="90000"/>
        </a:lnSpc>
        <a:spcBef>
          <a:spcPct val="0"/>
        </a:spcBef>
        <a:spcAft>
          <a:spcPct val="0"/>
        </a:spcAft>
        <a:defRPr sz="5300" b="1">
          <a:solidFill>
            <a:schemeClr val="tx1"/>
          </a:solidFill>
          <a:latin typeface="Arial" charset="0"/>
          <a:ea typeface="ヒラギノ角ゴ ProN W6" charset="0"/>
          <a:cs typeface="ヒラギノ角ゴ ProN W6" charset="0"/>
          <a:sym typeface="Arial" charset="0"/>
        </a:defRPr>
      </a:lvl3pPr>
      <a:lvl4pPr algn="ctr" rtl="0" eaLnBrk="1" fontAlgn="base" hangingPunct="1">
        <a:lnSpc>
          <a:spcPct val="90000"/>
        </a:lnSpc>
        <a:spcBef>
          <a:spcPct val="0"/>
        </a:spcBef>
        <a:spcAft>
          <a:spcPct val="0"/>
        </a:spcAft>
        <a:defRPr sz="5300" b="1">
          <a:solidFill>
            <a:schemeClr val="tx1"/>
          </a:solidFill>
          <a:latin typeface="Arial" charset="0"/>
          <a:ea typeface="ヒラギノ角ゴ ProN W6" charset="0"/>
          <a:cs typeface="ヒラギノ角ゴ ProN W6" charset="0"/>
          <a:sym typeface="Arial" charset="0"/>
        </a:defRPr>
      </a:lvl4pPr>
      <a:lvl5pPr algn="ctr" rtl="0" eaLnBrk="1" fontAlgn="base" hangingPunct="1">
        <a:lnSpc>
          <a:spcPct val="90000"/>
        </a:lnSpc>
        <a:spcBef>
          <a:spcPct val="0"/>
        </a:spcBef>
        <a:spcAft>
          <a:spcPct val="0"/>
        </a:spcAft>
        <a:defRPr sz="5300" b="1">
          <a:solidFill>
            <a:schemeClr val="tx1"/>
          </a:solidFill>
          <a:latin typeface="Arial" charset="0"/>
          <a:ea typeface="ヒラギノ角ゴ ProN W6" charset="0"/>
          <a:cs typeface="ヒラギノ角ゴ ProN W6" charset="0"/>
          <a:sym typeface="Arial" charset="0"/>
        </a:defRPr>
      </a:lvl5pPr>
      <a:lvl6pPr marL="227648" algn="ctr" rtl="0" eaLnBrk="1" fontAlgn="base" hangingPunct="1">
        <a:lnSpc>
          <a:spcPct val="90000"/>
        </a:lnSpc>
        <a:spcBef>
          <a:spcPct val="0"/>
        </a:spcBef>
        <a:spcAft>
          <a:spcPct val="0"/>
        </a:spcAft>
        <a:defRPr sz="5300" b="1">
          <a:solidFill>
            <a:schemeClr val="tx1"/>
          </a:solidFill>
          <a:latin typeface="Arial" charset="0"/>
          <a:ea typeface="ヒラギノ角ゴ ProN W6" charset="0"/>
          <a:cs typeface="ヒラギノ角ゴ ProN W6" charset="0"/>
          <a:sym typeface="Arial" charset="0"/>
        </a:defRPr>
      </a:lvl6pPr>
      <a:lvl7pPr marL="455296" algn="ctr" rtl="0" eaLnBrk="1" fontAlgn="base" hangingPunct="1">
        <a:lnSpc>
          <a:spcPct val="90000"/>
        </a:lnSpc>
        <a:spcBef>
          <a:spcPct val="0"/>
        </a:spcBef>
        <a:spcAft>
          <a:spcPct val="0"/>
        </a:spcAft>
        <a:defRPr sz="5300" b="1">
          <a:solidFill>
            <a:schemeClr val="tx1"/>
          </a:solidFill>
          <a:latin typeface="Arial" charset="0"/>
          <a:ea typeface="ヒラギノ角ゴ ProN W6" charset="0"/>
          <a:cs typeface="ヒラギノ角ゴ ProN W6" charset="0"/>
          <a:sym typeface="Arial" charset="0"/>
        </a:defRPr>
      </a:lvl7pPr>
      <a:lvl8pPr marL="682916" algn="ctr" rtl="0" eaLnBrk="1" fontAlgn="base" hangingPunct="1">
        <a:lnSpc>
          <a:spcPct val="90000"/>
        </a:lnSpc>
        <a:spcBef>
          <a:spcPct val="0"/>
        </a:spcBef>
        <a:spcAft>
          <a:spcPct val="0"/>
        </a:spcAft>
        <a:defRPr sz="5300" b="1">
          <a:solidFill>
            <a:schemeClr val="tx1"/>
          </a:solidFill>
          <a:latin typeface="Arial" charset="0"/>
          <a:ea typeface="ヒラギノ角ゴ ProN W6" charset="0"/>
          <a:cs typeface="ヒラギノ角ゴ ProN W6" charset="0"/>
          <a:sym typeface="Arial" charset="0"/>
        </a:defRPr>
      </a:lvl8pPr>
      <a:lvl9pPr marL="910564" algn="ctr" rtl="0" eaLnBrk="1" fontAlgn="base" hangingPunct="1">
        <a:lnSpc>
          <a:spcPct val="90000"/>
        </a:lnSpc>
        <a:spcBef>
          <a:spcPct val="0"/>
        </a:spcBef>
        <a:spcAft>
          <a:spcPct val="0"/>
        </a:spcAft>
        <a:defRPr sz="5300" b="1">
          <a:solidFill>
            <a:schemeClr val="tx1"/>
          </a:solidFill>
          <a:latin typeface="Arial" charset="0"/>
          <a:ea typeface="ヒラギノ角ゴ ProN W6" charset="0"/>
          <a:cs typeface="ヒラギノ角ゴ ProN W6" charset="0"/>
          <a:sym typeface="Arial" charset="0"/>
        </a:defRPr>
      </a:lvl9pPr>
    </p:titleStyle>
    <p:bodyStyle>
      <a:lvl1pPr marL="170722" indent="-170722" algn="ctr" rtl="0" eaLnBrk="1" fontAlgn="base" hangingPunct="1">
        <a:spcBef>
          <a:spcPct val="0"/>
        </a:spcBef>
        <a:spcAft>
          <a:spcPct val="0"/>
        </a:spcAft>
        <a:defRPr sz="3700">
          <a:solidFill>
            <a:schemeClr val="tx1"/>
          </a:solidFill>
          <a:latin typeface="Lato"/>
          <a:ea typeface="+mn-ea"/>
          <a:cs typeface="+mn-cs"/>
          <a:sym typeface="Arial" charset="0"/>
        </a:defRPr>
      </a:lvl1pPr>
      <a:lvl2pPr marL="369908" indent="-142269" algn="ctr" rtl="0" eaLnBrk="1" fontAlgn="base" hangingPunct="1">
        <a:spcBef>
          <a:spcPct val="0"/>
        </a:spcBef>
        <a:spcAft>
          <a:spcPct val="0"/>
        </a:spcAft>
        <a:defRPr sz="3700">
          <a:solidFill>
            <a:schemeClr val="tx1"/>
          </a:solidFill>
          <a:latin typeface="Lato"/>
          <a:ea typeface="+mn-ea"/>
          <a:cs typeface="+mn-cs"/>
          <a:sym typeface="Arial" charset="0"/>
        </a:defRPr>
      </a:lvl2pPr>
      <a:lvl3pPr marL="569102" indent="-113824" algn="ctr" rtl="0" eaLnBrk="1" fontAlgn="base" hangingPunct="1">
        <a:spcBef>
          <a:spcPct val="0"/>
        </a:spcBef>
        <a:spcAft>
          <a:spcPct val="0"/>
        </a:spcAft>
        <a:defRPr sz="3200">
          <a:solidFill>
            <a:schemeClr val="tx1"/>
          </a:solidFill>
          <a:latin typeface="Lato"/>
          <a:ea typeface="+mn-ea"/>
          <a:cs typeface="+mn-cs"/>
          <a:sym typeface="Arial" charset="0"/>
        </a:defRPr>
      </a:lvl3pPr>
      <a:lvl4pPr marL="796746" indent="-113824" algn="ctr" rtl="0" eaLnBrk="1" fontAlgn="base" hangingPunct="1">
        <a:spcBef>
          <a:spcPct val="0"/>
        </a:spcBef>
        <a:spcAft>
          <a:spcPct val="0"/>
        </a:spcAft>
        <a:defRPr sz="2600">
          <a:solidFill>
            <a:schemeClr val="tx1"/>
          </a:solidFill>
          <a:latin typeface="Lato"/>
          <a:ea typeface="+mn-ea"/>
          <a:cs typeface="+mn-cs"/>
          <a:sym typeface="Arial" charset="0"/>
        </a:defRPr>
      </a:lvl4pPr>
      <a:lvl5pPr marL="1024388" indent="-113824" algn="ctr" rtl="0" eaLnBrk="1" fontAlgn="base" hangingPunct="1">
        <a:spcBef>
          <a:spcPct val="0"/>
        </a:spcBef>
        <a:spcAft>
          <a:spcPct val="0"/>
        </a:spcAft>
        <a:defRPr sz="2600">
          <a:solidFill>
            <a:schemeClr val="tx1"/>
          </a:solidFill>
          <a:latin typeface="Lato"/>
          <a:ea typeface="+mn-ea"/>
          <a:cs typeface="+mn-cs"/>
          <a:sym typeface="Arial" charset="0"/>
        </a:defRPr>
      </a:lvl5pPr>
      <a:lvl6pPr marL="227648" algn="ctr" rtl="0" eaLnBrk="1" fontAlgn="base" hangingPunct="1">
        <a:spcBef>
          <a:spcPct val="0"/>
        </a:spcBef>
        <a:spcAft>
          <a:spcPct val="0"/>
        </a:spcAft>
        <a:defRPr sz="2600">
          <a:solidFill>
            <a:schemeClr val="tx1"/>
          </a:solidFill>
          <a:latin typeface="+mn-lt"/>
          <a:ea typeface="+mn-ea"/>
          <a:cs typeface="+mn-cs"/>
          <a:sym typeface="Arial" charset="0"/>
        </a:defRPr>
      </a:lvl6pPr>
      <a:lvl7pPr marL="455296" algn="ctr" rtl="0" eaLnBrk="1" fontAlgn="base" hangingPunct="1">
        <a:spcBef>
          <a:spcPct val="0"/>
        </a:spcBef>
        <a:spcAft>
          <a:spcPct val="0"/>
        </a:spcAft>
        <a:defRPr sz="2600">
          <a:solidFill>
            <a:schemeClr val="tx1"/>
          </a:solidFill>
          <a:latin typeface="+mn-lt"/>
          <a:ea typeface="+mn-ea"/>
          <a:cs typeface="+mn-cs"/>
          <a:sym typeface="Arial" charset="0"/>
        </a:defRPr>
      </a:lvl7pPr>
      <a:lvl8pPr marL="682916" algn="ctr" rtl="0" eaLnBrk="1" fontAlgn="base" hangingPunct="1">
        <a:spcBef>
          <a:spcPct val="0"/>
        </a:spcBef>
        <a:spcAft>
          <a:spcPct val="0"/>
        </a:spcAft>
        <a:defRPr sz="2600">
          <a:solidFill>
            <a:schemeClr val="tx1"/>
          </a:solidFill>
          <a:latin typeface="+mn-lt"/>
          <a:ea typeface="+mn-ea"/>
          <a:cs typeface="+mn-cs"/>
          <a:sym typeface="Arial" charset="0"/>
        </a:defRPr>
      </a:lvl8pPr>
      <a:lvl9pPr marL="910564" algn="ctr" rtl="0" eaLnBrk="1" fontAlgn="base" hangingPunct="1">
        <a:spcBef>
          <a:spcPct val="0"/>
        </a:spcBef>
        <a:spcAft>
          <a:spcPct val="0"/>
        </a:spcAft>
        <a:defRPr sz="2600">
          <a:solidFill>
            <a:schemeClr val="tx1"/>
          </a:solidFill>
          <a:latin typeface="+mn-lt"/>
          <a:ea typeface="+mn-ea"/>
          <a:cs typeface="+mn-cs"/>
          <a:sym typeface="Arial" charset="0"/>
        </a:defRPr>
      </a:lvl9pPr>
    </p:bodyStyle>
    <p:otherStyle>
      <a:defPPr>
        <a:defRPr lang="en-US"/>
      </a:defPPr>
      <a:lvl1pPr marL="0" algn="l" defTabSz="227648" rtl="0" eaLnBrk="1" latinLnBrk="0" hangingPunct="1">
        <a:defRPr sz="900" kern="1200">
          <a:solidFill>
            <a:schemeClr val="tx1"/>
          </a:solidFill>
          <a:latin typeface="+mn-lt"/>
          <a:ea typeface="+mn-ea"/>
          <a:cs typeface="+mn-cs"/>
        </a:defRPr>
      </a:lvl1pPr>
      <a:lvl2pPr marL="227648" algn="l" defTabSz="227648" rtl="0" eaLnBrk="1" latinLnBrk="0" hangingPunct="1">
        <a:defRPr sz="900" kern="1200">
          <a:solidFill>
            <a:schemeClr val="tx1"/>
          </a:solidFill>
          <a:latin typeface="+mn-lt"/>
          <a:ea typeface="+mn-ea"/>
          <a:cs typeface="+mn-cs"/>
        </a:defRPr>
      </a:lvl2pPr>
      <a:lvl3pPr marL="455296" algn="l" defTabSz="227648" rtl="0" eaLnBrk="1" latinLnBrk="0" hangingPunct="1">
        <a:defRPr sz="900" kern="1200">
          <a:solidFill>
            <a:schemeClr val="tx1"/>
          </a:solidFill>
          <a:latin typeface="+mn-lt"/>
          <a:ea typeface="+mn-ea"/>
          <a:cs typeface="+mn-cs"/>
        </a:defRPr>
      </a:lvl3pPr>
      <a:lvl4pPr marL="682916" algn="l" defTabSz="227648" rtl="0" eaLnBrk="1" latinLnBrk="0" hangingPunct="1">
        <a:defRPr sz="900" kern="1200">
          <a:solidFill>
            <a:schemeClr val="tx1"/>
          </a:solidFill>
          <a:latin typeface="+mn-lt"/>
          <a:ea typeface="+mn-ea"/>
          <a:cs typeface="+mn-cs"/>
        </a:defRPr>
      </a:lvl4pPr>
      <a:lvl5pPr marL="910564" algn="l" defTabSz="227648" rtl="0" eaLnBrk="1" latinLnBrk="0" hangingPunct="1">
        <a:defRPr sz="900" kern="1200">
          <a:solidFill>
            <a:schemeClr val="tx1"/>
          </a:solidFill>
          <a:latin typeface="+mn-lt"/>
          <a:ea typeface="+mn-ea"/>
          <a:cs typeface="+mn-cs"/>
        </a:defRPr>
      </a:lvl5pPr>
      <a:lvl6pPr marL="1138208" algn="l" defTabSz="227648" rtl="0" eaLnBrk="1" latinLnBrk="0" hangingPunct="1">
        <a:defRPr sz="900" kern="1200">
          <a:solidFill>
            <a:schemeClr val="tx1"/>
          </a:solidFill>
          <a:latin typeface="+mn-lt"/>
          <a:ea typeface="+mn-ea"/>
          <a:cs typeface="+mn-cs"/>
        </a:defRPr>
      </a:lvl6pPr>
      <a:lvl7pPr marL="1365851" algn="l" defTabSz="227648" rtl="0" eaLnBrk="1" latinLnBrk="0" hangingPunct="1">
        <a:defRPr sz="900" kern="1200">
          <a:solidFill>
            <a:schemeClr val="tx1"/>
          </a:solidFill>
          <a:latin typeface="+mn-lt"/>
          <a:ea typeface="+mn-ea"/>
          <a:cs typeface="+mn-cs"/>
        </a:defRPr>
      </a:lvl7pPr>
      <a:lvl8pPr marL="1593495" algn="l" defTabSz="227648" rtl="0" eaLnBrk="1" latinLnBrk="0" hangingPunct="1">
        <a:defRPr sz="900" kern="1200">
          <a:solidFill>
            <a:schemeClr val="tx1"/>
          </a:solidFill>
          <a:latin typeface="+mn-lt"/>
          <a:ea typeface="+mn-ea"/>
          <a:cs typeface="+mn-cs"/>
        </a:defRPr>
      </a:lvl8pPr>
      <a:lvl9pPr marL="1821132" algn="l" defTabSz="227648" rtl="0" eaLnBrk="1" latinLnBrk="0" hangingPunct="1">
        <a:defRPr sz="9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bwMode="auto">
          <a:xfrm>
            <a:off x="308799" y="120680"/>
            <a:ext cx="11567319" cy="10263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18966" tIns="18966" rIns="18966" bIns="18966" numCol="1" anchor="ctr" anchorCtr="0" compatLnSpc="1">
            <a:prstTxWarp prst="textNoShape">
              <a:avLst/>
            </a:prstTxWarp>
          </a:bodyPr>
          <a:lstStyle/>
          <a:p>
            <a:pPr lvl="0"/>
            <a:r>
              <a:rPr lang="en-US" smtClean="0">
                <a:sym typeface="Arial" charset="0"/>
              </a:rPr>
              <a:t>Click to edit Master title style</a:t>
            </a:r>
            <a:endParaRPr lang="en-US">
              <a:sym typeface="Arial" charset="0"/>
            </a:endParaRPr>
          </a:p>
        </p:txBody>
      </p:sp>
      <p:sp>
        <p:nvSpPr>
          <p:cNvPr id="4098" name="Rectangle 2"/>
          <p:cNvSpPr>
            <a:spLocks noGrp="1" noChangeArrowheads="1"/>
          </p:cNvSpPr>
          <p:nvPr>
            <p:ph type="body" idx="1"/>
          </p:nvPr>
        </p:nvSpPr>
        <p:spPr bwMode="auto">
          <a:xfrm>
            <a:off x="308799" y="1144587"/>
            <a:ext cx="11567319" cy="5713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18966" tIns="18966" rIns="18966" bIns="18966" numCol="1" anchor="t" anchorCtr="0" compatLnSpc="1">
            <a:prstTxWarp prst="textNoShape">
              <a:avLst/>
            </a:prstTxWarp>
          </a:bodyPr>
          <a:lstStyle/>
          <a:p>
            <a:pPr lvl="0"/>
            <a:r>
              <a:rPr lang="en-US" smtClean="0">
                <a:sym typeface="Arial" charset="0"/>
              </a:rPr>
              <a:t>Click to edit Master text styles</a:t>
            </a:r>
          </a:p>
          <a:p>
            <a:pPr lvl="1"/>
            <a:r>
              <a:rPr lang="en-US" smtClean="0">
                <a:sym typeface="Arial" charset="0"/>
              </a:rPr>
              <a:t>Second level</a:t>
            </a:r>
          </a:p>
          <a:p>
            <a:pPr lvl="2"/>
            <a:r>
              <a:rPr lang="en-US" smtClean="0">
                <a:sym typeface="Arial" charset="0"/>
              </a:rPr>
              <a:t>Third level</a:t>
            </a:r>
          </a:p>
          <a:p>
            <a:pPr lvl="3"/>
            <a:r>
              <a:rPr lang="en-US" smtClean="0">
                <a:sym typeface="Arial" charset="0"/>
              </a:rPr>
              <a:t>Fourth level</a:t>
            </a:r>
          </a:p>
          <a:p>
            <a:pPr lvl="4"/>
            <a:r>
              <a:rPr lang="en-US" smtClean="0">
                <a:sym typeface="Arial" charset="0"/>
              </a:rPr>
              <a:t>Fifth level</a:t>
            </a:r>
            <a:endParaRPr lang="en-US">
              <a:sym typeface="Arial" charset="0"/>
            </a:endParaRPr>
          </a:p>
        </p:txBody>
      </p:sp>
    </p:spTree>
  </p:cSld>
  <p:clrMap bg1="lt1" tx1="dk1" bg2="lt2" tx2="dk2" accent1="accent1" accent2="accent2" accent3="accent3" accent4="accent4" accent5="accent5" accent6="accent6" hlink="hlink" folHlink="folHlink"/>
  <p:sldLayoutIdLst>
    <p:sldLayoutId id="2147483731" r:id="rId1"/>
  </p:sldLayoutIdLst>
  <p:transition xmlns:p14="http://schemas.microsoft.com/office/powerpoint/2010/main"/>
  <p:txStyles>
    <p:titleStyle>
      <a:lvl1pPr algn="ctr" rtl="0" eaLnBrk="1" fontAlgn="base" hangingPunct="1">
        <a:spcBef>
          <a:spcPct val="0"/>
        </a:spcBef>
        <a:spcAft>
          <a:spcPct val="0"/>
        </a:spcAft>
        <a:defRPr sz="4800" b="1">
          <a:solidFill>
            <a:schemeClr val="tx1"/>
          </a:solidFill>
          <a:latin typeface="+mj-lt"/>
          <a:ea typeface="+mj-ea"/>
          <a:cs typeface="+mj-cs"/>
          <a:sym typeface="Arial" charset="0"/>
        </a:defRPr>
      </a:lvl1pPr>
      <a:lvl2pPr algn="ctr" rtl="0" eaLnBrk="1" fontAlgn="base" hangingPunct="1">
        <a:spcBef>
          <a:spcPct val="0"/>
        </a:spcBef>
        <a:spcAft>
          <a:spcPct val="0"/>
        </a:spcAft>
        <a:defRPr sz="4800" b="1">
          <a:solidFill>
            <a:schemeClr val="tx1"/>
          </a:solidFill>
          <a:latin typeface="Arial" charset="0"/>
          <a:ea typeface="ヒラギノ角ゴ ProN W6" charset="0"/>
          <a:cs typeface="ヒラギノ角ゴ ProN W6" charset="0"/>
          <a:sym typeface="Arial" charset="0"/>
        </a:defRPr>
      </a:lvl2pPr>
      <a:lvl3pPr algn="ctr" rtl="0" eaLnBrk="1" fontAlgn="base" hangingPunct="1">
        <a:spcBef>
          <a:spcPct val="0"/>
        </a:spcBef>
        <a:spcAft>
          <a:spcPct val="0"/>
        </a:spcAft>
        <a:defRPr sz="4800" b="1">
          <a:solidFill>
            <a:schemeClr val="tx1"/>
          </a:solidFill>
          <a:latin typeface="Arial" charset="0"/>
          <a:ea typeface="ヒラギノ角ゴ ProN W6" charset="0"/>
          <a:cs typeface="ヒラギノ角ゴ ProN W6" charset="0"/>
          <a:sym typeface="Arial" charset="0"/>
        </a:defRPr>
      </a:lvl3pPr>
      <a:lvl4pPr algn="ctr" rtl="0" eaLnBrk="1" fontAlgn="base" hangingPunct="1">
        <a:spcBef>
          <a:spcPct val="0"/>
        </a:spcBef>
        <a:spcAft>
          <a:spcPct val="0"/>
        </a:spcAft>
        <a:defRPr sz="4800" b="1">
          <a:solidFill>
            <a:schemeClr val="tx1"/>
          </a:solidFill>
          <a:latin typeface="Arial" charset="0"/>
          <a:ea typeface="ヒラギノ角ゴ ProN W6" charset="0"/>
          <a:cs typeface="ヒラギノ角ゴ ProN W6" charset="0"/>
          <a:sym typeface="Arial" charset="0"/>
        </a:defRPr>
      </a:lvl4pPr>
      <a:lvl5pPr algn="ctr" rtl="0" eaLnBrk="1" fontAlgn="base" hangingPunct="1">
        <a:spcBef>
          <a:spcPct val="0"/>
        </a:spcBef>
        <a:spcAft>
          <a:spcPct val="0"/>
        </a:spcAft>
        <a:defRPr sz="4800" b="1">
          <a:solidFill>
            <a:schemeClr val="tx1"/>
          </a:solidFill>
          <a:latin typeface="Arial" charset="0"/>
          <a:ea typeface="ヒラギノ角ゴ ProN W6" charset="0"/>
          <a:cs typeface="ヒラギノ角ゴ ProN W6" charset="0"/>
          <a:sym typeface="Arial" charset="0"/>
        </a:defRPr>
      </a:lvl5pPr>
      <a:lvl6pPr marL="227648" algn="ctr" rtl="0" eaLnBrk="1" fontAlgn="base" hangingPunct="1">
        <a:spcBef>
          <a:spcPct val="0"/>
        </a:spcBef>
        <a:spcAft>
          <a:spcPct val="0"/>
        </a:spcAft>
        <a:defRPr sz="4800" b="1">
          <a:solidFill>
            <a:schemeClr val="tx1"/>
          </a:solidFill>
          <a:latin typeface="Arial" charset="0"/>
          <a:ea typeface="ヒラギノ角ゴ ProN W6" charset="0"/>
          <a:cs typeface="ヒラギノ角ゴ ProN W6" charset="0"/>
          <a:sym typeface="Arial" charset="0"/>
        </a:defRPr>
      </a:lvl6pPr>
      <a:lvl7pPr marL="455296" algn="ctr" rtl="0" eaLnBrk="1" fontAlgn="base" hangingPunct="1">
        <a:spcBef>
          <a:spcPct val="0"/>
        </a:spcBef>
        <a:spcAft>
          <a:spcPct val="0"/>
        </a:spcAft>
        <a:defRPr sz="4800" b="1">
          <a:solidFill>
            <a:schemeClr val="tx1"/>
          </a:solidFill>
          <a:latin typeface="Arial" charset="0"/>
          <a:ea typeface="ヒラギノ角ゴ ProN W6" charset="0"/>
          <a:cs typeface="ヒラギノ角ゴ ProN W6" charset="0"/>
          <a:sym typeface="Arial" charset="0"/>
        </a:defRPr>
      </a:lvl7pPr>
      <a:lvl8pPr marL="682916" algn="ctr" rtl="0" eaLnBrk="1" fontAlgn="base" hangingPunct="1">
        <a:spcBef>
          <a:spcPct val="0"/>
        </a:spcBef>
        <a:spcAft>
          <a:spcPct val="0"/>
        </a:spcAft>
        <a:defRPr sz="4800" b="1">
          <a:solidFill>
            <a:schemeClr val="tx1"/>
          </a:solidFill>
          <a:latin typeface="Arial" charset="0"/>
          <a:ea typeface="ヒラギノ角ゴ ProN W6" charset="0"/>
          <a:cs typeface="ヒラギノ角ゴ ProN W6" charset="0"/>
          <a:sym typeface="Arial" charset="0"/>
        </a:defRPr>
      </a:lvl8pPr>
      <a:lvl9pPr marL="910564" algn="ctr" rtl="0" eaLnBrk="1" fontAlgn="base" hangingPunct="1">
        <a:spcBef>
          <a:spcPct val="0"/>
        </a:spcBef>
        <a:spcAft>
          <a:spcPct val="0"/>
        </a:spcAft>
        <a:defRPr sz="4800" b="1">
          <a:solidFill>
            <a:schemeClr val="tx1"/>
          </a:solidFill>
          <a:latin typeface="Arial" charset="0"/>
          <a:ea typeface="ヒラギノ角ゴ ProN W6" charset="0"/>
          <a:cs typeface="ヒラギノ角ゴ ProN W6" charset="0"/>
          <a:sym typeface="Arial" charset="0"/>
        </a:defRPr>
      </a:lvl9pPr>
    </p:titleStyle>
    <p:bodyStyle>
      <a:lvl1pPr marL="227648" indent="-227648" algn="l" rtl="0" eaLnBrk="1" fontAlgn="base" hangingPunct="1">
        <a:spcBef>
          <a:spcPts val="1050"/>
        </a:spcBef>
        <a:spcAft>
          <a:spcPct val="0"/>
        </a:spcAft>
        <a:buClr>
          <a:srgbClr val="D3002D"/>
        </a:buClr>
        <a:buSzPct val="100000"/>
        <a:buFont typeface="Wingdings" charset="0"/>
        <a:buChar char="§"/>
        <a:defRPr sz="2400">
          <a:solidFill>
            <a:schemeClr val="tx1"/>
          </a:solidFill>
          <a:latin typeface="+mn-lt"/>
          <a:ea typeface="+mn-ea"/>
          <a:cs typeface="+mn-cs"/>
          <a:sym typeface="Arial" charset="0"/>
        </a:defRPr>
      </a:lvl1pPr>
      <a:lvl2pPr marL="436319" indent="-227648" algn="l" rtl="0" eaLnBrk="1" fontAlgn="base" hangingPunct="1">
        <a:spcBef>
          <a:spcPts val="950"/>
        </a:spcBef>
        <a:spcAft>
          <a:spcPct val="0"/>
        </a:spcAft>
        <a:buClr>
          <a:srgbClr val="D3002D"/>
        </a:buClr>
        <a:buSzPct val="100000"/>
        <a:buFont typeface="Arial" charset="0"/>
        <a:buChar char="-"/>
        <a:defRPr sz="2400">
          <a:solidFill>
            <a:schemeClr val="tx1"/>
          </a:solidFill>
          <a:latin typeface="+mn-lt"/>
          <a:ea typeface="+mn-ea"/>
          <a:cs typeface="+mn-cs"/>
          <a:sym typeface="Arial" charset="0"/>
        </a:defRPr>
      </a:lvl2pPr>
      <a:lvl3pPr marL="663950" indent="-227648" algn="l" rtl="0" eaLnBrk="1" fontAlgn="base" hangingPunct="1">
        <a:spcBef>
          <a:spcPts val="800"/>
        </a:spcBef>
        <a:spcAft>
          <a:spcPct val="0"/>
        </a:spcAft>
        <a:buClr>
          <a:srgbClr val="D3002D"/>
        </a:buClr>
        <a:buSzPct val="100000"/>
        <a:buFont typeface="Arial" charset="0"/>
        <a:buChar char="-"/>
        <a:defRPr sz="2400">
          <a:solidFill>
            <a:schemeClr val="tx1"/>
          </a:solidFill>
          <a:latin typeface="+mn-lt"/>
          <a:ea typeface="+mn-ea"/>
          <a:cs typeface="+mn-cs"/>
          <a:sym typeface="Arial" charset="0"/>
        </a:defRPr>
      </a:lvl3pPr>
      <a:lvl4pPr marL="891598" indent="-227648" algn="l" rtl="0" eaLnBrk="1" fontAlgn="base" hangingPunct="1">
        <a:spcBef>
          <a:spcPts val="650"/>
        </a:spcBef>
        <a:spcAft>
          <a:spcPct val="0"/>
        </a:spcAft>
        <a:buClr>
          <a:srgbClr val="D3002D"/>
        </a:buClr>
        <a:buSzPct val="100000"/>
        <a:buFont typeface="Arial" charset="0"/>
        <a:buChar char="-"/>
        <a:defRPr sz="2400">
          <a:solidFill>
            <a:schemeClr val="tx1"/>
          </a:solidFill>
          <a:latin typeface="+mn-lt"/>
          <a:ea typeface="+mn-ea"/>
          <a:cs typeface="+mn-cs"/>
          <a:sym typeface="Arial" charset="0"/>
        </a:defRPr>
      </a:lvl4pPr>
      <a:lvl5pPr marL="1119237" indent="-227648" algn="l" rtl="0" eaLnBrk="1" fontAlgn="base" hangingPunct="1">
        <a:spcBef>
          <a:spcPts val="650"/>
        </a:spcBef>
        <a:spcAft>
          <a:spcPct val="0"/>
        </a:spcAft>
        <a:buClr>
          <a:srgbClr val="D3002D"/>
        </a:buClr>
        <a:buSzPct val="100000"/>
        <a:buFont typeface="Arial" charset="0"/>
        <a:buChar char="-"/>
        <a:defRPr sz="2400">
          <a:solidFill>
            <a:schemeClr val="tx1"/>
          </a:solidFill>
          <a:latin typeface="+mn-lt"/>
          <a:ea typeface="+mn-ea"/>
          <a:cs typeface="+mn-cs"/>
          <a:sym typeface="Arial" charset="0"/>
        </a:defRPr>
      </a:lvl5pPr>
      <a:lvl6pPr marL="1346881" indent="-227648" algn="l" rtl="0" eaLnBrk="1" fontAlgn="base" hangingPunct="1">
        <a:spcBef>
          <a:spcPts val="650"/>
        </a:spcBef>
        <a:spcAft>
          <a:spcPct val="0"/>
        </a:spcAft>
        <a:buClr>
          <a:srgbClr val="D3002D"/>
        </a:buClr>
        <a:buSzPct val="100000"/>
        <a:buFont typeface="Arial" charset="0"/>
        <a:buChar char="-"/>
        <a:defRPr sz="2400">
          <a:solidFill>
            <a:schemeClr val="tx1"/>
          </a:solidFill>
          <a:latin typeface="+mn-lt"/>
          <a:ea typeface="+mn-ea"/>
          <a:cs typeface="+mn-cs"/>
          <a:sym typeface="Arial" charset="0"/>
        </a:defRPr>
      </a:lvl6pPr>
      <a:lvl7pPr marL="1574525" indent="-227648" algn="l" rtl="0" eaLnBrk="1" fontAlgn="base" hangingPunct="1">
        <a:spcBef>
          <a:spcPts val="650"/>
        </a:spcBef>
        <a:spcAft>
          <a:spcPct val="0"/>
        </a:spcAft>
        <a:buClr>
          <a:srgbClr val="D3002D"/>
        </a:buClr>
        <a:buSzPct val="100000"/>
        <a:buFont typeface="Arial" charset="0"/>
        <a:buChar char="-"/>
        <a:defRPr sz="2400">
          <a:solidFill>
            <a:schemeClr val="tx1"/>
          </a:solidFill>
          <a:latin typeface="+mn-lt"/>
          <a:ea typeface="+mn-ea"/>
          <a:cs typeface="+mn-cs"/>
          <a:sym typeface="Arial" charset="0"/>
        </a:defRPr>
      </a:lvl7pPr>
      <a:lvl8pPr marL="1802162" indent="-227648" algn="l" rtl="0" eaLnBrk="1" fontAlgn="base" hangingPunct="1">
        <a:spcBef>
          <a:spcPts val="650"/>
        </a:spcBef>
        <a:spcAft>
          <a:spcPct val="0"/>
        </a:spcAft>
        <a:buClr>
          <a:srgbClr val="D3002D"/>
        </a:buClr>
        <a:buSzPct val="100000"/>
        <a:buFont typeface="Arial" charset="0"/>
        <a:buChar char="-"/>
        <a:defRPr sz="2400">
          <a:solidFill>
            <a:schemeClr val="tx1"/>
          </a:solidFill>
          <a:latin typeface="+mn-lt"/>
          <a:ea typeface="+mn-ea"/>
          <a:cs typeface="+mn-cs"/>
          <a:sym typeface="Arial" charset="0"/>
        </a:defRPr>
      </a:lvl8pPr>
      <a:lvl9pPr marL="2029805" indent="-227648" algn="l" rtl="0" eaLnBrk="1" fontAlgn="base" hangingPunct="1">
        <a:spcBef>
          <a:spcPts val="650"/>
        </a:spcBef>
        <a:spcAft>
          <a:spcPct val="0"/>
        </a:spcAft>
        <a:buClr>
          <a:srgbClr val="D3002D"/>
        </a:buClr>
        <a:buSzPct val="100000"/>
        <a:buFont typeface="Arial" charset="0"/>
        <a:buChar char="-"/>
        <a:defRPr sz="2400">
          <a:solidFill>
            <a:schemeClr val="tx1"/>
          </a:solidFill>
          <a:latin typeface="+mn-lt"/>
          <a:ea typeface="+mn-ea"/>
          <a:cs typeface="+mn-cs"/>
          <a:sym typeface="Arial" charset="0"/>
        </a:defRPr>
      </a:lvl9pPr>
    </p:bodyStyle>
    <p:otherStyle>
      <a:defPPr>
        <a:defRPr lang="en-US"/>
      </a:defPPr>
      <a:lvl1pPr marL="0" algn="l" defTabSz="227648" rtl="0" eaLnBrk="1" latinLnBrk="0" hangingPunct="1">
        <a:defRPr sz="900" kern="1200">
          <a:solidFill>
            <a:schemeClr val="tx1"/>
          </a:solidFill>
          <a:latin typeface="+mn-lt"/>
          <a:ea typeface="+mn-ea"/>
          <a:cs typeface="+mn-cs"/>
        </a:defRPr>
      </a:lvl1pPr>
      <a:lvl2pPr marL="227648" algn="l" defTabSz="227648" rtl="0" eaLnBrk="1" latinLnBrk="0" hangingPunct="1">
        <a:defRPr sz="900" kern="1200">
          <a:solidFill>
            <a:schemeClr val="tx1"/>
          </a:solidFill>
          <a:latin typeface="+mn-lt"/>
          <a:ea typeface="+mn-ea"/>
          <a:cs typeface="+mn-cs"/>
        </a:defRPr>
      </a:lvl2pPr>
      <a:lvl3pPr marL="455296" algn="l" defTabSz="227648" rtl="0" eaLnBrk="1" latinLnBrk="0" hangingPunct="1">
        <a:defRPr sz="900" kern="1200">
          <a:solidFill>
            <a:schemeClr val="tx1"/>
          </a:solidFill>
          <a:latin typeface="+mn-lt"/>
          <a:ea typeface="+mn-ea"/>
          <a:cs typeface="+mn-cs"/>
        </a:defRPr>
      </a:lvl3pPr>
      <a:lvl4pPr marL="682916" algn="l" defTabSz="227648" rtl="0" eaLnBrk="1" latinLnBrk="0" hangingPunct="1">
        <a:defRPr sz="900" kern="1200">
          <a:solidFill>
            <a:schemeClr val="tx1"/>
          </a:solidFill>
          <a:latin typeface="+mn-lt"/>
          <a:ea typeface="+mn-ea"/>
          <a:cs typeface="+mn-cs"/>
        </a:defRPr>
      </a:lvl4pPr>
      <a:lvl5pPr marL="910564" algn="l" defTabSz="227648" rtl="0" eaLnBrk="1" latinLnBrk="0" hangingPunct="1">
        <a:defRPr sz="900" kern="1200">
          <a:solidFill>
            <a:schemeClr val="tx1"/>
          </a:solidFill>
          <a:latin typeface="+mn-lt"/>
          <a:ea typeface="+mn-ea"/>
          <a:cs typeface="+mn-cs"/>
        </a:defRPr>
      </a:lvl5pPr>
      <a:lvl6pPr marL="1138208" algn="l" defTabSz="227648" rtl="0" eaLnBrk="1" latinLnBrk="0" hangingPunct="1">
        <a:defRPr sz="900" kern="1200">
          <a:solidFill>
            <a:schemeClr val="tx1"/>
          </a:solidFill>
          <a:latin typeface="+mn-lt"/>
          <a:ea typeface="+mn-ea"/>
          <a:cs typeface="+mn-cs"/>
        </a:defRPr>
      </a:lvl6pPr>
      <a:lvl7pPr marL="1365851" algn="l" defTabSz="227648" rtl="0" eaLnBrk="1" latinLnBrk="0" hangingPunct="1">
        <a:defRPr sz="900" kern="1200">
          <a:solidFill>
            <a:schemeClr val="tx1"/>
          </a:solidFill>
          <a:latin typeface="+mn-lt"/>
          <a:ea typeface="+mn-ea"/>
          <a:cs typeface="+mn-cs"/>
        </a:defRPr>
      </a:lvl7pPr>
      <a:lvl8pPr marL="1593495" algn="l" defTabSz="227648" rtl="0" eaLnBrk="1" latinLnBrk="0" hangingPunct="1">
        <a:defRPr sz="900" kern="1200">
          <a:solidFill>
            <a:schemeClr val="tx1"/>
          </a:solidFill>
          <a:latin typeface="+mn-lt"/>
          <a:ea typeface="+mn-ea"/>
          <a:cs typeface="+mn-cs"/>
        </a:defRPr>
      </a:lvl8pPr>
      <a:lvl9pPr marL="1821132" algn="l" defTabSz="227648" rtl="0" eaLnBrk="1" latinLnBrk="0" hangingPunct="1">
        <a:defRPr sz="9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bwMode="auto">
          <a:xfrm>
            <a:off x="308802" y="120683"/>
            <a:ext cx="11567319" cy="10263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18966" tIns="18966" rIns="18966" bIns="18966" numCol="1" anchor="ctr" anchorCtr="0" compatLnSpc="1">
            <a:prstTxWarp prst="textNoShape">
              <a:avLst/>
            </a:prstTxWarp>
          </a:bodyPr>
          <a:lstStyle/>
          <a:p>
            <a:pPr lvl="0"/>
            <a:r>
              <a:rPr lang="en-US" dirty="0" smtClean="0">
                <a:sym typeface="Arial" charset="0"/>
              </a:rPr>
              <a:t>Click to edit Master title style</a:t>
            </a:r>
            <a:endParaRPr lang="en-US" dirty="0">
              <a:sym typeface="Arial" charset="0"/>
            </a:endParaRPr>
          </a:p>
        </p:txBody>
      </p:sp>
      <p:sp>
        <p:nvSpPr>
          <p:cNvPr id="4098" name="Rectangle 2"/>
          <p:cNvSpPr>
            <a:spLocks noGrp="1" noChangeArrowheads="1"/>
          </p:cNvSpPr>
          <p:nvPr>
            <p:ph type="body" idx="1"/>
          </p:nvPr>
        </p:nvSpPr>
        <p:spPr bwMode="auto">
          <a:xfrm>
            <a:off x="308802" y="1144587"/>
            <a:ext cx="11567319" cy="5713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18966" tIns="18966" rIns="18966" bIns="18966" numCol="1" anchor="t" anchorCtr="0" compatLnSpc="1">
            <a:prstTxWarp prst="textNoShape">
              <a:avLst/>
            </a:prstTxWarp>
          </a:bodyPr>
          <a:lstStyle/>
          <a:p>
            <a:pPr lvl="0"/>
            <a:r>
              <a:rPr lang="en-US" dirty="0" smtClean="0">
                <a:sym typeface="Arial" charset="0"/>
              </a:rPr>
              <a:t>Click to edit Master text styles</a:t>
            </a:r>
          </a:p>
          <a:p>
            <a:pPr lvl="1"/>
            <a:r>
              <a:rPr lang="en-US" dirty="0" smtClean="0">
                <a:sym typeface="Arial" charset="0"/>
              </a:rPr>
              <a:t>Second level</a:t>
            </a:r>
          </a:p>
          <a:p>
            <a:pPr lvl="2"/>
            <a:r>
              <a:rPr lang="en-US" dirty="0" smtClean="0">
                <a:sym typeface="Arial" charset="0"/>
              </a:rPr>
              <a:t>Third level</a:t>
            </a:r>
          </a:p>
          <a:p>
            <a:pPr lvl="3"/>
            <a:r>
              <a:rPr lang="en-US" dirty="0" smtClean="0">
                <a:sym typeface="Arial" charset="0"/>
              </a:rPr>
              <a:t>Fourth level</a:t>
            </a:r>
          </a:p>
          <a:p>
            <a:pPr lvl="4"/>
            <a:r>
              <a:rPr lang="en-US" dirty="0" smtClean="0">
                <a:sym typeface="Arial" charset="0"/>
              </a:rPr>
              <a:t>Fifth level</a:t>
            </a:r>
            <a:endParaRPr lang="en-US" dirty="0">
              <a:sym typeface="Arial" charset="0"/>
            </a:endParaRPr>
          </a:p>
        </p:txBody>
      </p:sp>
      <p:pic>
        <p:nvPicPr>
          <p:cNvPr id="5" name="Picture 4"/>
          <p:cNvPicPr>
            <a:picLocks noChangeAspect="1"/>
          </p:cNvPicPr>
          <p:nvPr userDrawn="1"/>
        </p:nvPicPr>
        <p:blipFill>
          <a:blip r:embed="rId4"/>
          <a:stretch>
            <a:fillRect/>
          </a:stretch>
        </p:blipFill>
        <p:spPr>
          <a:xfrm>
            <a:off x="5321269" y="6048923"/>
            <a:ext cx="1562318" cy="876422"/>
          </a:xfrm>
          <a:prstGeom prst="rect">
            <a:avLst/>
          </a:prstGeom>
        </p:spPr>
      </p:pic>
    </p:spTree>
  </p:cSld>
  <p:clrMap bg1="lt1" tx1="dk1" bg2="lt2" tx2="dk2" accent1="accent1" accent2="accent2" accent3="accent3" accent4="accent4" accent5="accent5" accent6="accent6" hlink="hlink" folHlink="folHlink"/>
  <p:sldLayoutIdLst>
    <p:sldLayoutId id="2147483667" r:id="rId1"/>
  </p:sldLayoutIdLst>
  <p:transition xmlns:p14="http://schemas.microsoft.com/office/powerpoint/2010/main" advClick="0"/>
  <p:hf hdr="0" ftr="0" dt="0"/>
  <p:txStyles>
    <p:titleStyle>
      <a:lvl1pPr algn="ctr" rtl="0" eaLnBrk="1" fontAlgn="base" hangingPunct="1">
        <a:spcBef>
          <a:spcPct val="0"/>
        </a:spcBef>
        <a:spcAft>
          <a:spcPct val="0"/>
        </a:spcAft>
        <a:defRPr sz="4800" b="1">
          <a:solidFill>
            <a:schemeClr val="tx1"/>
          </a:solidFill>
          <a:latin typeface="Lato"/>
          <a:ea typeface="+mj-ea"/>
          <a:cs typeface="+mj-cs"/>
          <a:sym typeface="Arial" charset="0"/>
        </a:defRPr>
      </a:lvl1pPr>
      <a:lvl2pPr algn="ctr" rtl="0" eaLnBrk="1" fontAlgn="base" hangingPunct="1">
        <a:spcBef>
          <a:spcPct val="0"/>
        </a:spcBef>
        <a:spcAft>
          <a:spcPct val="0"/>
        </a:spcAft>
        <a:defRPr sz="4800" b="1">
          <a:solidFill>
            <a:schemeClr val="tx1"/>
          </a:solidFill>
          <a:latin typeface="Arial" charset="0"/>
          <a:ea typeface="ヒラギノ角ゴ ProN W6" charset="0"/>
          <a:cs typeface="ヒラギノ角ゴ ProN W6" charset="0"/>
          <a:sym typeface="Arial" charset="0"/>
        </a:defRPr>
      </a:lvl2pPr>
      <a:lvl3pPr algn="ctr" rtl="0" eaLnBrk="1" fontAlgn="base" hangingPunct="1">
        <a:spcBef>
          <a:spcPct val="0"/>
        </a:spcBef>
        <a:spcAft>
          <a:spcPct val="0"/>
        </a:spcAft>
        <a:defRPr sz="4800" b="1">
          <a:solidFill>
            <a:schemeClr val="tx1"/>
          </a:solidFill>
          <a:latin typeface="Arial" charset="0"/>
          <a:ea typeface="ヒラギノ角ゴ ProN W6" charset="0"/>
          <a:cs typeface="ヒラギノ角ゴ ProN W6" charset="0"/>
          <a:sym typeface="Arial" charset="0"/>
        </a:defRPr>
      </a:lvl3pPr>
      <a:lvl4pPr algn="ctr" rtl="0" eaLnBrk="1" fontAlgn="base" hangingPunct="1">
        <a:spcBef>
          <a:spcPct val="0"/>
        </a:spcBef>
        <a:spcAft>
          <a:spcPct val="0"/>
        </a:spcAft>
        <a:defRPr sz="4800" b="1">
          <a:solidFill>
            <a:schemeClr val="tx1"/>
          </a:solidFill>
          <a:latin typeface="Arial" charset="0"/>
          <a:ea typeface="ヒラギノ角ゴ ProN W6" charset="0"/>
          <a:cs typeface="ヒラギノ角ゴ ProN W6" charset="0"/>
          <a:sym typeface="Arial" charset="0"/>
        </a:defRPr>
      </a:lvl4pPr>
      <a:lvl5pPr algn="ctr" rtl="0" eaLnBrk="1" fontAlgn="base" hangingPunct="1">
        <a:spcBef>
          <a:spcPct val="0"/>
        </a:spcBef>
        <a:spcAft>
          <a:spcPct val="0"/>
        </a:spcAft>
        <a:defRPr sz="4800" b="1">
          <a:solidFill>
            <a:schemeClr val="tx1"/>
          </a:solidFill>
          <a:latin typeface="Arial" charset="0"/>
          <a:ea typeface="ヒラギノ角ゴ ProN W6" charset="0"/>
          <a:cs typeface="ヒラギノ角ゴ ProN W6" charset="0"/>
          <a:sym typeface="Arial" charset="0"/>
        </a:defRPr>
      </a:lvl5pPr>
      <a:lvl6pPr marL="227648" algn="ctr" rtl="0" eaLnBrk="1" fontAlgn="base" hangingPunct="1">
        <a:spcBef>
          <a:spcPct val="0"/>
        </a:spcBef>
        <a:spcAft>
          <a:spcPct val="0"/>
        </a:spcAft>
        <a:defRPr sz="4800" b="1">
          <a:solidFill>
            <a:schemeClr val="tx1"/>
          </a:solidFill>
          <a:latin typeface="Arial" charset="0"/>
          <a:ea typeface="ヒラギノ角ゴ ProN W6" charset="0"/>
          <a:cs typeface="ヒラギノ角ゴ ProN W6" charset="0"/>
          <a:sym typeface="Arial" charset="0"/>
        </a:defRPr>
      </a:lvl6pPr>
      <a:lvl7pPr marL="455296" algn="ctr" rtl="0" eaLnBrk="1" fontAlgn="base" hangingPunct="1">
        <a:spcBef>
          <a:spcPct val="0"/>
        </a:spcBef>
        <a:spcAft>
          <a:spcPct val="0"/>
        </a:spcAft>
        <a:defRPr sz="4800" b="1">
          <a:solidFill>
            <a:schemeClr val="tx1"/>
          </a:solidFill>
          <a:latin typeface="Arial" charset="0"/>
          <a:ea typeface="ヒラギノ角ゴ ProN W6" charset="0"/>
          <a:cs typeface="ヒラギノ角ゴ ProN W6" charset="0"/>
          <a:sym typeface="Arial" charset="0"/>
        </a:defRPr>
      </a:lvl7pPr>
      <a:lvl8pPr marL="682916" algn="ctr" rtl="0" eaLnBrk="1" fontAlgn="base" hangingPunct="1">
        <a:spcBef>
          <a:spcPct val="0"/>
        </a:spcBef>
        <a:spcAft>
          <a:spcPct val="0"/>
        </a:spcAft>
        <a:defRPr sz="4800" b="1">
          <a:solidFill>
            <a:schemeClr val="tx1"/>
          </a:solidFill>
          <a:latin typeface="Arial" charset="0"/>
          <a:ea typeface="ヒラギノ角ゴ ProN W6" charset="0"/>
          <a:cs typeface="ヒラギノ角ゴ ProN W6" charset="0"/>
          <a:sym typeface="Arial" charset="0"/>
        </a:defRPr>
      </a:lvl8pPr>
      <a:lvl9pPr marL="910564" algn="ctr" rtl="0" eaLnBrk="1" fontAlgn="base" hangingPunct="1">
        <a:spcBef>
          <a:spcPct val="0"/>
        </a:spcBef>
        <a:spcAft>
          <a:spcPct val="0"/>
        </a:spcAft>
        <a:defRPr sz="4800" b="1">
          <a:solidFill>
            <a:schemeClr val="tx1"/>
          </a:solidFill>
          <a:latin typeface="Arial" charset="0"/>
          <a:ea typeface="ヒラギノ角ゴ ProN W6" charset="0"/>
          <a:cs typeface="ヒラギノ角ゴ ProN W6" charset="0"/>
          <a:sym typeface="Arial" charset="0"/>
        </a:defRPr>
      </a:lvl9pPr>
    </p:titleStyle>
    <p:bodyStyle>
      <a:lvl1pPr marL="227648" indent="-227648" algn="l" rtl="0" eaLnBrk="1" fontAlgn="base" hangingPunct="1">
        <a:spcBef>
          <a:spcPts val="1050"/>
        </a:spcBef>
        <a:spcAft>
          <a:spcPct val="0"/>
        </a:spcAft>
        <a:buClr>
          <a:srgbClr val="D3002D"/>
        </a:buClr>
        <a:buSzPct val="100000"/>
        <a:buFont typeface="Wingdings" charset="0"/>
        <a:buChar char="§"/>
        <a:defRPr sz="2400">
          <a:solidFill>
            <a:schemeClr val="tx1"/>
          </a:solidFill>
          <a:latin typeface="Lato"/>
          <a:ea typeface="+mn-ea"/>
          <a:cs typeface="+mn-cs"/>
          <a:sym typeface="Arial" charset="0"/>
        </a:defRPr>
      </a:lvl1pPr>
      <a:lvl2pPr marL="436319" indent="-227648" algn="l" rtl="0" eaLnBrk="1" fontAlgn="base" hangingPunct="1">
        <a:spcBef>
          <a:spcPts val="950"/>
        </a:spcBef>
        <a:spcAft>
          <a:spcPct val="0"/>
        </a:spcAft>
        <a:buClr>
          <a:srgbClr val="D3002D"/>
        </a:buClr>
        <a:buSzPct val="100000"/>
        <a:buFont typeface="Arial" charset="0"/>
        <a:buChar char="-"/>
        <a:defRPr sz="2400">
          <a:solidFill>
            <a:schemeClr val="tx1"/>
          </a:solidFill>
          <a:latin typeface="Lato"/>
          <a:ea typeface="+mn-ea"/>
          <a:cs typeface="+mn-cs"/>
          <a:sym typeface="Arial" charset="0"/>
        </a:defRPr>
      </a:lvl2pPr>
      <a:lvl3pPr marL="663950" indent="-227648" algn="l" rtl="0" eaLnBrk="1" fontAlgn="base" hangingPunct="1">
        <a:spcBef>
          <a:spcPts val="800"/>
        </a:spcBef>
        <a:spcAft>
          <a:spcPct val="0"/>
        </a:spcAft>
        <a:buClr>
          <a:srgbClr val="D3002D"/>
        </a:buClr>
        <a:buSzPct val="100000"/>
        <a:buFont typeface="Arial" charset="0"/>
        <a:buChar char="-"/>
        <a:defRPr sz="2400">
          <a:solidFill>
            <a:schemeClr val="tx1"/>
          </a:solidFill>
          <a:latin typeface="Lato"/>
          <a:ea typeface="+mn-ea"/>
          <a:cs typeface="+mn-cs"/>
          <a:sym typeface="Arial" charset="0"/>
        </a:defRPr>
      </a:lvl3pPr>
      <a:lvl4pPr marL="891598" indent="-227648" algn="l" rtl="0" eaLnBrk="1" fontAlgn="base" hangingPunct="1">
        <a:spcBef>
          <a:spcPts val="650"/>
        </a:spcBef>
        <a:spcAft>
          <a:spcPct val="0"/>
        </a:spcAft>
        <a:buClr>
          <a:srgbClr val="D3002D"/>
        </a:buClr>
        <a:buSzPct val="100000"/>
        <a:buFont typeface="Arial" charset="0"/>
        <a:buChar char="-"/>
        <a:defRPr sz="2400">
          <a:solidFill>
            <a:schemeClr val="tx1"/>
          </a:solidFill>
          <a:latin typeface="Lato"/>
          <a:ea typeface="+mn-ea"/>
          <a:cs typeface="+mn-cs"/>
          <a:sym typeface="Arial" charset="0"/>
        </a:defRPr>
      </a:lvl4pPr>
      <a:lvl5pPr marL="1119237" indent="-227648" algn="l" rtl="0" eaLnBrk="1" fontAlgn="base" hangingPunct="1">
        <a:spcBef>
          <a:spcPts val="650"/>
        </a:spcBef>
        <a:spcAft>
          <a:spcPct val="0"/>
        </a:spcAft>
        <a:buClr>
          <a:srgbClr val="D3002D"/>
        </a:buClr>
        <a:buSzPct val="100000"/>
        <a:buFont typeface="Arial" charset="0"/>
        <a:buChar char="-"/>
        <a:defRPr sz="2400">
          <a:solidFill>
            <a:schemeClr val="tx1"/>
          </a:solidFill>
          <a:latin typeface="Lato"/>
          <a:ea typeface="+mn-ea"/>
          <a:cs typeface="+mn-cs"/>
          <a:sym typeface="Arial" charset="0"/>
        </a:defRPr>
      </a:lvl5pPr>
      <a:lvl6pPr marL="1346881" indent="-227648" algn="l" rtl="0" eaLnBrk="1" fontAlgn="base" hangingPunct="1">
        <a:spcBef>
          <a:spcPts val="650"/>
        </a:spcBef>
        <a:spcAft>
          <a:spcPct val="0"/>
        </a:spcAft>
        <a:buClr>
          <a:srgbClr val="D3002D"/>
        </a:buClr>
        <a:buSzPct val="100000"/>
        <a:buFont typeface="Arial" charset="0"/>
        <a:buChar char="-"/>
        <a:defRPr sz="2400">
          <a:solidFill>
            <a:schemeClr val="tx1"/>
          </a:solidFill>
          <a:latin typeface="+mn-lt"/>
          <a:ea typeface="+mn-ea"/>
          <a:cs typeface="+mn-cs"/>
          <a:sym typeface="Arial" charset="0"/>
        </a:defRPr>
      </a:lvl6pPr>
      <a:lvl7pPr marL="1574525" indent="-227648" algn="l" rtl="0" eaLnBrk="1" fontAlgn="base" hangingPunct="1">
        <a:spcBef>
          <a:spcPts val="650"/>
        </a:spcBef>
        <a:spcAft>
          <a:spcPct val="0"/>
        </a:spcAft>
        <a:buClr>
          <a:srgbClr val="D3002D"/>
        </a:buClr>
        <a:buSzPct val="100000"/>
        <a:buFont typeface="Arial" charset="0"/>
        <a:buChar char="-"/>
        <a:defRPr sz="2400">
          <a:solidFill>
            <a:schemeClr val="tx1"/>
          </a:solidFill>
          <a:latin typeface="+mn-lt"/>
          <a:ea typeface="+mn-ea"/>
          <a:cs typeface="+mn-cs"/>
          <a:sym typeface="Arial" charset="0"/>
        </a:defRPr>
      </a:lvl7pPr>
      <a:lvl8pPr marL="1802162" indent="-227648" algn="l" rtl="0" eaLnBrk="1" fontAlgn="base" hangingPunct="1">
        <a:spcBef>
          <a:spcPts val="650"/>
        </a:spcBef>
        <a:spcAft>
          <a:spcPct val="0"/>
        </a:spcAft>
        <a:buClr>
          <a:srgbClr val="D3002D"/>
        </a:buClr>
        <a:buSzPct val="100000"/>
        <a:buFont typeface="Arial" charset="0"/>
        <a:buChar char="-"/>
        <a:defRPr sz="2400">
          <a:solidFill>
            <a:schemeClr val="tx1"/>
          </a:solidFill>
          <a:latin typeface="+mn-lt"/>
          <a:ea typeface="+mn-ea"/>
          <a:cs typeface="+mn-cs"/>
          <a:sym typeface="Arial" charset="0"/>
        </a:defRPr>
      </a:lvl8pPr>
      <a:lvl9pPr marL="2029805" indent="-227648" algn="l" rtl="0" eaLnBrk="1" fontAlgn="base" hangingPunct="1">
        <a:spcBef>
          <a:spcPts val="650"/>
        </a:spcBef>
        <a:spcAft>
          <a:spcPct val="0"/>
        </a:spcAft>
        <a:buClr>
          <a:srgbClr val="D3002D"/>
        </a:buClr>
        <a:buSzPct val="100000"/>
        <a:buFont typeface="Arial" charset="0"/>
        <a:buChar char="-"/>
        <a:defRPr sz="2400">
          <a:solidFill>
            <a:schemeClr val="tx1"/>
          </a:solidFill>
          <a:latin typeface="+mn-lt"/>
          <a:ea typeface="+mn-ea"/>
          <a:cs typeface="+mn-cs"/>
          <a:sym typeface="Arial" charset="0"/>
        </a:defRPr>
      </a:lvl9pPr>
    </p:bodyStyle>
    <p:otherStyle>
      <a:defPPr>
        <a:defRPr lang="en-US"/>
      </a:defPPr>
      <a:lvl1pPr marL="0" algn="l" defTabSz="227648" rtl="0" eaLnBrk="1" latinLnBrk="0" hangingPunct="1">
        <a:defRPr sz="900" kern="1200">
          <a:solidFill>
            <a:schemeClr val="tx1"/>
          </a:solidFill>
          <a:latin typeface="+mn-lt"/>
          <a:ea typeface="+mn-ea"/>
          <a:cs typeface="+mn-cs"/>
        </a:defRPr>
      </a:lvl1pPr>
      <a:lvl2pPr marL="227648" algn="l" defTabSz="227648" rtl="0" eaLnBrk="1" latinLnBrk="0" hangingPunct="1">
        <a:defRPr sz="900" kern="1200">
          <a:solidFill>
            <a:schemeClr val="tx1"/>
          </a:solidFill>
          <a:latin typeface="+mn-lt"/>
          <a:ea typeface="+mn-ea"/>
          <a:cs typeface="+mn-cs"/>
        </a:defRPr>
      </a:lvl2pPr>
      <a:lvl3pPr marL="455296" algn="l" defTabSz="227648" rtl="0" eaLnBrk="1" latinLnBrk="0" hangingPunct="1">
        <a:defRPr sz="900" kern="1200">
          <a:solidFill>
            <a:schemeClr val="tx1"/>
          </a:solidFill>
          <a:latin typeface="+mn-lt"/>
          <a:ea typeface="+mn-ea"/>
          <a:cs typeface="+mn-cs"/>
        </a:defRPr>
      </a:lvl3pPr>
      <a:lvl4pPr marL="682916" algn="l" defTabSz="227648" rtl="0" eaLnBrk="1" latinLnBrk="0" hangingPunct="1">
        <a:defRPr sz="900" kern="1200">
          <a:solidFill>
            <a:schemeClr val="tx1"/>
          </a:solidFill>
          <a:latin typeface="+mn-lt"/>
          <a:ea typeface="+mn-ea"/>
          <a:cs typeface="+mn-cs"/>
        </a:defRPr>
      </a:lvl4pPr>
      <a:lvl5pPr marL="910564" algn="l" defTabSz="227648" rtl="0" eaLnBrk="1" latinLnBrk="0" hangingPunct="1">
        <a:defRPr sz="900" kern="1200">
          <a:solidFill>
            <a:schemeClr val="tx1"/>
          </a:solidFill>
          <a:latin typeface="+mn-lt"/>
          <a:ea typeface="+mn-ea"/>
          <a:cs typeface="+mn-cs"/>
        </a:defRPr>
      </a:lvl5pPr>
      <a:lvl6pPr marL="1138208" algn="l" defTabSz="227648" rtl="0" eaLnBrk="1" latinLnBrk="0" hangingPunct="1">
        <a:defRPr sz="900" kern="1200">
          <a:solidFill>
            <a:schemeClr val="tx1"/>
          </a:solidFill>
          <a:latin typeface="+mn-lt"/>
          <a:ea typeface="+mn-ea"/>
          <a:cs typeface="+mn-cs"/>
        </a:defRPr>
      </a:lvl6pPr>
      <a:lvl7pPr marL="1365851" algn="l" defTabSz="227648" rtl="0" eaLnBrk="1" latinLnBrk="0" hangingPunct="1">
        <a:defRPr sz="900" kern="1200">
          <a:solidFill>
            <a:schemeClr val="tx1"/>
          </a:solidFill>
          <a:latin typeface="+mn-lt"/>
          <a:ea typeface="+mn-ea"/>
          <a:cs typeface="+mn-cs"/>
        </a:defRPr>
      </a:lvl7pPr>
      <a:lvl8pPr marL="1593495" algn="l" defTabSz="227648" rtl="0" eaLnBrk="1" latinLnBrk="0" hangingPunct="1">
        <a:defRPr sz="900" kern="1200">
          <a:solidFill>
            <a:schemeClr val="tx1"/>
          </a:solidFill>
          <a:latin typeface="+mn-lt"/>
          <a:ea typeface="+mn-ea"/>
          <a:cs typeface="+mn-cs"/>
        </a:defRPr>
      </a:lvl8pPr>
      <a:lvl9pPr marL="1821132" algn="l" defTabSz="227648" rtl="0" eaLnBrk="1" latinLnBrk="0" hangingPunct="1">
        <a:defRPr sz="9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3892550" y="0"/>
            <a:ext cx="7645400" cy="3600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18966" tIns="18966" rIns="18966" bIns="18966" numCol="1" anchor="b" anchorCtr="0" compatLnSpc="1">
            <a:prstTxWarp prst="textNoShape">
              <a:avLst/>
            </a:prstTxWarp>
          </a:bodyPr>
          <a:lstStyle/>
          <a:p>
            <a:pPr lvl="0"/>
            <a:r>
              <a:rPr lang="en-US" dirty="0" smtClean="0">
                <a:sym typeface="Arial" charset="0"/>
              </a:rPr>
              <a:t>Click to edit Master title style</a:t>
            </a:r>
            <a:endParaRPr lang="en-US" dirty="0">
              <a:sym typeface="Arial" charset="0"/>
            </a:endParaRPr>
          </a:p>
        </p:txBody>
      </p:sp>
      <p:sp>
        <p:nvSpPr>
          <p:cNvPr id="1026" name="Rectangle 2"/>
          <p:cNvSpPr>
            <a:spLocks noGrp="1" noChangeArrowheads="1"/>
          </p:cNvSpPr>
          <p:nvPr>
            <p:ph type="body" idx="1"/>
          </p:nvPr>
        </p:nvSpPr>
        <p:spPr bwMode="auto">
          <a:xfrm>
            <a:off x="3892550" y="3886200"/>
            <a:ext cx="7645400" cy="297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18966" tIns="18966" rIns="18966" bIns="18966" numCol="1" anchor="t" anchorCtr="0" compatLnSpc="1">
            <a:prstTxWarp prst="textNoShape">
              <a:avLst/>
            </a:prstTxWarp>
          </a:bodyPr>
          <a:lstStyle/>
          <a:p>
            <a:pPr lvl="0"/>
            <a:r>
              <a:rPr lang="en-US" dirty="0" smtClean="0">
                <a:sym typeface="Arial" charset="0"/>
              </a:rPr>
              <a:t>Click to edit Master text styles</a:t>
            </a:r>
          </a:p>
          <a:p>
            <a:pPr lvl="1"/>
            <a:r>
              <a:rPr lang="en-US" dirty="0" smtClean="0">
                <a:sym typeface="Arial" charset="0"/>
              </a:rPr>
              <a:t>Second level</a:t>
            </a:r>
          </a:p>
          <a:p>
            <a:pPr lvl="2"/>
            <a:r>
              <a:rPr lang="en-US" dirty="0" smtClean="0">
                <a:sym typeface="Arial" charset="0"/>
              </a:rPr>
              <a:t>Third level</a:t>
            </a:r>
          </a:p>
          <a:p>
            <a:pPr lvl="3"/>
            <a:r>
              <a:rPr lang="en-US" dirty="0" smtClean="0">
                <a:sym typeface="Arial" charset="0"/>
              </a:rPr>
              <a:t>Fourth level</a:t>
            </a:r>
          </a:p>
          <a:p>
            <a:pPr lvl="4"/>
            <a:r>
              <a:rPr lang="en-US" dirty="0" smtClean="0">
                <a:sym typeface="Arial" charset="0"/>
              </a:rPr>
              <a:t>Fifth level</a:t>
            </a:r>
            <a:endParaRPr lang="en-US" dirty="0">
              <a:sym typeface="Arial" charset="0"/>
            </a:endParaRPr>
          </a:p>
        </p:txBody>
      </p:sp>
    </p:spTree>
  </p:cSld>
  <p:clrMap bg1="lt1" tx1="dk1" bg2="lt2" tx2="dk2" accent1="accent1" accent2="accent2" accent3="accent3" accent4="accent4" accent5="accent5" accent6="accent6" hlink="hlink" folHlink="folHlink"/>
  <p:sldLayoutIdLst>
    <p:sldLayoutId id="2147483669" r:id="rId1"/>
  </p:sldLayoutIdLst>
  <p:transition xmlns:p14="http://schemas.microsoft.com/office/powerpoint/2010/main" advClick="0"/>
  <p:hf hdr="0" ftr="0" dt="0"/>
  <p:txStyles>
    <p:titleStyle>
      <a:lvl1pPr algn="ctr" rtl="0" eaLnBrk="1" fontAlgn="base" hangingPunct="1">
        <a:lnSpc>
          <a:spcPct val="90000"/>
        </a:lnSpc>
        <a:spcBef>
          <a:spcPct val="0"/>
        </a:spcBef>
        <a:spcAft>
          <a:spcPct val="0"/>
        </a:spcAft>
        <a:defRPr sz="5300" b="1">
          <a:solidFill>
            <a:srgbClr val="FFFFFF"/>
          </a:solidFill>
          <a:latin typeface="Lato"/>
          <a:ea typeface="+mj-ea"/>
          <a:cs typeface="+mj-cs"/>
          <a:sym typeface="Arial" charset="0"/>
        </a:defRPr>
      </a:lvl1pPr>
      <a:lvl2pPr algn="ctr" rtl="0" eaLnBrk="1" fontAlgn="base" hangingPunct="1">
        <a:lnSpc>
          <a:spcPct val="90000"/>
        </a:lnSpc>
        <a:spcBef>
          <a:spcPct val="0"/>
        </a:spcBef>
        <a:spcAft>
          <a:spcPct val="0"/>
        </a:spcAft>
        <a:defRPr sz="5300" b="1">
          <a:solidFill>
            <a:srgbClr val="FFFFFF"/>
          </a:solidFill>
          <a:latin typeface="Arial" charset="0"/>
          <a:ea typeface="ヒラギノ角ゴ ProN W6" charset="0"/>
          <a:cs typeface="ヒラギノ角ゴ ProN W6" charset="0"/>
          <a:sym typeface="Arial" charset="0"/>
        </a:defRPr>
      </a:lvl2pPr>
      <a:lvl3pPr algn="ctr" rtl="0" eaLnBrk="1" fontAlgn="base" hangingPunct="1">
        <a:lnSpc>
          <a:spcPct val="90000"/>
        </a:lnSpc>
        <a:spcBef>
          <a:spcPct val="0"/>
        </a:spcBef>
        <a:spcAft>
          <a:spcPct val="0"/>
        </a:spcAft>
        <a:defRPr sz="5300" b="1">
          <a:solidFill>
            <a:srgbClr val="FFFFFF"/>
          </a:solidFill>
          <a:latin typeface="Arial" charset="0"/>
          <a:ea typeface="ヒラギノ角ゴ ProN W6" charset="0"/>
          <a:cs typeface="ヒラギノ角ゴ ProN W6" charset="0"/>
          <a:sym typeface="Arial" charset="0"/>
        </a:defRPr>
      </a:lvl3pPr>
      <a:lvl4pPr algn="ctr" rtl="0" eaLnBrk="1" fontAlgn="base" hangingPunct="1">
        <a:lnSpc>
          <a:spcPct val="90000"/>
        </a:lnSpc>
        <a:spcBef>
          <a:spcPct val="0"/>
        </a:spcBef>
        <a:spcAft>
          <a:spcPct val="0"/>
        </a:spcAft>
        <a:defRPr sz="5300" b="1">
          <a:solidFill>
            <a:srgbClr val="FFFFFF"/>
          </a:solidFill>
          <a:latin typeface="Arial" charset="0"/>
          <a:ea typeface="ヒラギノ角ゴ ProN W6" charset="0"/>
          <a:cs typeface="ヒラギノ角ゴ ProN W6" charset="0"/>
          <a:sym typeface="Arial" charset="0"/>
        </a:defRPr>
      </a:lvl4pPr>
      <a:lvl5pPr algn="ctr" rtl="0" eaLnBrk="1" fontAlgn="base" hangingPunct="1">
        <a:lnSpc>
          <a:spcPct val="90000"/>
        </a:lnSpc>
        <a:spcBef>
          <a:spcPct val="0"/>
        </a:spcBef>
        <a:spcAft>
          <a:spcPct val="0"/>
        </a:spcAft>
        <a:defRPr sz="5300" b="1">
          <a:solidFill>
            <a:srgbClr val="FFFFFF"/>
          </a:solidFill>
          <a:latin typeface="Arial" charset="0"/>
          <a:ea typeface="ヒラギノ角ゴ ProN W6" charset="0"/>
          <a:cs typeface="ヒラギノ角ゴ ProN W6" charset="0"/>
          <a:sym typeface="Arial" charset="0"/>
        </a:defRPr>
      </a:lvl5pPr>
      <a:lvl6pPr marL="227648" algn="ctr" rtl="0" eaLnBrk="1" fontAlgn="base" hangingPunct="1">
        <a:lnSpc>
          <a:spcPct val="90000"/>
        </a:lnSpc>
        <a:spcBef>
          <a:spcPct val="0"/>
        </a:spcBef>
        <a:spcAft>
          <a:spcPct val="0"/>
        </a:spcAft>
        <a:defRPr sz="5300" b="1">
          <a:solidFill>
            <a:srgbClr val="FFFFFF"/>
          </a:solidFill>
          <a:latin typeface="Arial" charset="0"/>
          <a:ea typeface="ヒラギノ角ゴ ProN W6" charset="0"/>
          <a:cs typeface="ヒラギノ角ゴ ProN W6" charset="0"/>
          <a:sym typeface="Arial" charset="0"/>
        </a:defRPr>
      </a:lvl6pPr>
      <a:lvl7pPr marL="455296" algn="ctr" rtl="0" eaLnBrk="1" fontAlgn="base" hangingPunct="1">
        <a:lnSpc>
          <a:spcPct val="90000"/>
        </a:lnSpc>
        <a:spcBef>
          <a:spcPct val="0"/>
        </a:spcBef>
        <a:spcAft>
          <a:spcPct val="0"/>
        </a:spcAft>
        <a:defRPr sz="5300" b="1">
          <a:solidFill>
            <a:srgbClr val="FFFFFF"/>
          </a:solidFill>
          <a:latin typeface="Arial" charset="0"/>
          <a:ea typeface="ヒラギノ角ゴ ProN W6" charset="0"/>
          <a:cs typeface="ヒラギノ角ゴ ProN W6" charset="0"/>
          <a:sym typeface="Arial" charset="0"/>
        </a:defRPr>
      </a:lvl7pPr>
      <a:lvl8pPr marL="682916" algn="ctr" rtl="0" eaLnBrk="1" fontAlgn="base" hangingPunct="1">
        <a:lnSpc>
          <a:spcPct val="90000"/>
        </a:lnSpc>
        <a:spcBef>
          <a:spcPct val="0"/>
        </a:spcBef>
        <a:spcAft>
          <a:spcPct val="0"/>
        </a:spcAft>
        <a:defRPr sz="5300" b="1">
          <a:solidFill>
            <a:srgbClr val="FFFFFF"/>
          </a:solidFill>
          <a:latin typeface="Arial" charset="0"/>
          <a:ea typeface="ヒラギノ角ゴ ProN W6" charset="0"/>
          <a:cs typeface="ヒラギノ角ゴ ProN W6" charset="0"/>
          <a:sym typeface="Arial" charset="0"/>
        </a:defRPr>
      </a:lvl8pPr>
      <a:lvl9pPr marL="910564" algn="ctr" rtl="0" eaLnBrk="1" fontAlgn="base" hangingPunct="1">
        <a:lnSpc>
          <a:spcPct val="90000"/>
        </a:lnSpc>
        <a:spcBef>
          <a:spcPct val="0"/>
        </a:spcBef>
        <a:spcAft>
          <a:spcPct val="0"/>
        </a:spcAft>
        <a:defRPr sz="5300" b="1">
          <a:solidFill>
            <a:srgbClr val="FFFFFF"/>
          </a:solidFill>
          <a:latin typeface="Arial" charset="0"/>
          <a:ea typeface="ヒラギノ角ゴ ProN W6" charset="0"/>
          <a:cs typeface="ヒラギノ角ゴ ProN W6" charset="0"/>
          <a:sym typeface="Arial" charset="0"/>
        </a:defRPr>
      </a:lvl9pPr>
    </p:titleStyle>
    <p:bodyStyle>
      <a:lvl1pPr marL="170722" indent="-170722" algn="ctr" rtl="0" eaLnBrk="1" fontAlgn="base" hangingPunct="1">
        <a:spcBef>
          <a:spcPts val="950"/>
        </a:spcBef>
        <a:spcAft>
          <a:spcPct val="0"/>
        </a:spcAft>
        <a:defRPr sz="3700">
          <a:solidFill>
            <a:srgbClr val="FFFFFF"/>
          </a:solidFill>
          <a:latin typeface="Lato"/>
          <a:ea typeface="+mn-ea"/>
          <a:cs typeface="+mn-cs"/>
          <a:sym typeface="Arial" charset="0"/>
        </a:defRPr>
      </a:lvl1pPr>
      <a:lvl2pPr marL="369908" indent="-142269" algn="ctr" rtl="0" eaLnBrk="1" fontAlgn="base" hangingPunct="1">
        <a:spcBef>
          <a:spcPct val="0"/>
        </a:spcBef>
        <a:spcAft>
          <a:spcPct val="0"/>
        </a:spcAft>
        <a:defRPr sz="3700">
          <a:solidFill>
            <a:srgbClr val="FFFFFF"/>
          </a:solidFill>
          <a:latin typeface="Lato"/>
          <a:ea typeface="+mn-ea"/>
          <a:cs typeface="+mn-cs"/>
          <a:sym typeface="Arial" charset="0"/>
        </a:defRPr>
      </a:lvl2pPr>
      <a:lvl3pPr marL="569102" indent="-113824" algn="ctr" rtl="0" eaLnBrk="1" fontAlgn="base" hangingPunct="1">
        <a:spcBef>
          <a:spcPct val="0"/>
        </a:spcBef>
        <a:spcAft>
          <a:spcPct val="0"/>
        </a:spcAft>
        <a:defRPr sz="3200">
          <a:solidFill>
            <a:srgbClr val="FFFFFF"/>
          </a:solidFill>
          <a:latin typeface="Lato"/>
          <a:ea typeface="+mn-ea"/>
          <a:cs typeface="+mn-cs"/>
          <a:sym typeface="Arial" charset="0"/>
        </a:defRPr>
      </a:lvl3pPr>
      <a:lvl4pPr marL="796746" indent="-113824" algn="ctr" rtl="0" eaLnBrk="1" fontAlgn="base" hangingPunct="1">
        <a:spcBef>
          <a:spcPct val="0"/>
        </a:spcBef>
        <a:spcAft>
          <a:spcPct val="0"/>
        </a:spcAft>
        <a:defRPr sz="2600">
          <a:solidFill>
            <a:srgbClr val="FFFFFF"/>
          </a:solidFill>
          <a:latin typeface="Lato"/>
          <a:ea typeface="+mn-ea"/>
          <a:cs typeface="+mn-cs"/>
          <a:sym typeface="Arial" charset="0"/>
        </a:defRPr>
      </a:lvl4pPr>
      <a:lvl5pPr marL="1024388" indent="-113824" algn="ctr" rtl="0" eaLnBrk="1" fontAlgn="base" hangingPunct="1">
        <a:spcBef>
          <a:spcPct val="0"/>
        </a:spcBef>
        <a:spcAft>
          <a:spcPct val="0"/>
        </a:spcAft>
        <a:defRPr sz="2600">
          <a:solidFill>
            <a:srgbClr val="FFFFFF"/>
          </a:solidFill>
          <a:latin typeface="Lato"/>
          <a:ea typeface="+mn-ea"/>
          <a:cs typeface="+mn-cs"/>
          <a:sym typeface="Arial" charset="0"/>
        </a:defRPr>
      </a:lvl5pPr>
      <a:lvl6pPr marL="227648" algn="ctr" rtl="0" eaLnBrk="1" fontAlgn="base" hangingPunct="1">
        <a:spcBef>
          <a:spcPct val="0"/>
        </a:spcBef>
        <a:spcAft>
          <a:spcPct val="0"/>
        </a:spcAft>
        <a:defRPr sz="2600">
          <a:solidFill>
            <a:srgbClr val="FFFFFF"/>
          </a:solidFill>
          <a:latin typeface="+mn-lt"/>
          <a:ea typeface="+mn-ea"/>
          <a:cs typeface="+mn-cs"/>
          <a:sym typeface="Arial" charset="0"/>
        </a:defRPr>
      </a:lvl6pPr>
      <a:lvl7pPr marL="455296" algn="ctr" rtl="0" eaLnBrk="1" fontAlgn="base" hangingPunct="1">
        <a:spcBef>
          <a:spcPct val="0"/>
        </a:spcBef>
        <a:spcAft>
          <a:spcPct val="0"/>
        </a:spcAft>
        <a:defRPr sz="2600">
          <a:solidFill>
            <a:srgbClr val="FFFFFF"/>
          </a:solidFill>
          <a:latin typeface="+mn-lt"/>
          <a:ea typeface="+mn-ea"/>
          <a:cs typeface="+mn-cs"/>
          <a:sym typeface="Arial" charset="0"/>
        </a:defRPr>
      </a:lvl7pPr>
      <a:lvl8pPr marL="682916" algn="ctr" rtl="0" eaLnBrk="1" fontAlgn="base" hangingPunct="1">
        <a:spcBef>
          <a:spcPct val="0"/>
        </a:spcBef>
        <a:spcAft>
          <a:spcPct val="0"/>
        </a:spcAft>
        <a:defRPr sz="2600">
          <a:solidFill>
            <a:srgbClr val="FFFFFF"/>
          </a:solidFill>
          <a:latin typeface="+mn-lt"/>
          <a:ea typeface="+mn-ea"/>
          <a:cs typeface="+mn-cs"/>
          <a:sym typeface="Arial" charset="0"/>
        </a:defRPr>
      </a:lvl8pPr>
      <a:lvl9pPr marL="910564" algn="ctr" rtl="0" eaLnBrk="1" fontAlgn="base" hangingPunct="1">
        <a:spcBef>
          <a:spcPct val="0"/>
        </a:spcBef>
        <a:spcAft>
          <a:spcPct val="0"/>
        </a:spcAft>
        <a:defRPr sz="2600">
          <a:solidFill>
            <a:srgbClr val="FFFFFF"/>
          </a:solidFill>
          <a:latin typeface="+mn-lt"/>
          <a:ea typeface="+mn-ea"/>
          <a:cs typeface="+mn-cs"/>
          <a:sym typeface="Arial" charset="0"/>
        </a:defRPr>
      </a:lvl9pPr>
    </p:bodyStyle>
    <p:otherStyle>
      <a:defPPr>
        <a:defRPr lang="en-US"/>
      </a:defPPr>
      <a:lvl1pPr marL="0" algn="l" defTabSz="227648" rtl="0" eaLnBrk="1" latinLnBrk="0" hangingPunct="1">
        <a:defRPr sz="900" kern="1200">
          <a:solidFill>
            <a:schemeClr val="tx1"/>
          </a:solidFill>
          <a:latin typeface="+mn-lt"/>
          <a:ea typeface="+mn-ea"/>
          <a:cs typeface="+mn-cs"/>
        </a:defRPr>
      </a:lvl1pPr>
      <a:lvl2pPr marL="227648" algn="l" defTabSz="227648" rtl="0" eaLnBrk="1" latinLnBrk="0" hangingPunct="1">
        <a:defRPr sz="900" kern="1200">
          <a:solidFill>
            <a:schemeClr val="tx1"/>
          </a:solidFill>
          <a:latin typeface="+mn-lt"/>
          <a:ea typeface="+mn-ea"/>
          <a:cs typeface="+mn-cs"/>
        </a:defRPr>
      </a:lvl2pPr>
      <a:lvl3pPr marL="455296" algn="l" defTabSz="227648" rtl="0" eaLnBrk="1" latinLnBrk="0" hangingPunct="1">
        <a:defRPr sz="900" kern="1200">
          <a:solidFill>
            <a:schemeClr val="tx1"/>
          </a:solidFill>
          <a:latin typeface="+mn-lt"/>
          <a:ea typeface="+mn-ea"/>
          <a:cs typeface="+mn-cs"/>
        </a:defRPr>
      </a:lvl3pPr>
      <a:lvl4pPr marL="682916" algn="l" defTabSz="227648" rtl="0" eaLnBrk="1" latinLnBrk="0" hangingPunct="1">
        <a:defRPr sz="900" kern="1200">
          <a:solidFill>
            <a:schemeClr val="tx1"/>
          </a:solidFill>
          <a:latin typeface="+mn-lt"/>
          <a:ea typeface="+mn-ea"/>
          <a:cs typeface="+mn-cs"/>
        </a:defRPr>
      </a:lvl4pPr>
      <a:lvl5pPr marL="910564" algn="l" defTabSz="227648" rtl="0" eaLnBrk="1" latinLnBrk="0" hangingPunct="1">
        <a:defRPr sz="900" kern="1200">
          <a:solidFill>
            <a:schemeClr val="tx1"/>
          </a:solidFill>
          <a:latin typeface="+mn-lt"/>
          <a:ea typeface="+mn-ea"/>
          <a:cs typeface="+mn-cs"/>
        </a:defRPr>
      </a:lvl5pPr>
      <a:lvl6pPr marL="1138208" algn="l" defTabSz="227648" rtl="0" eaLnBrk="1" latinLnBrk="0" hangingPunct="1">
        <a:defRPr sz="900" kern="1200">
          <a:solidFill>
            <a:schemeClr val="tx1"/>
          </a:solidFill>
          <a:latin typeface="+mn-lt"/>
          <a:ea typeface="+mn-ea"/>
          <a:cs typeface="+mn-cs"/>
        </a:defRPr>
      </a:lvl6pPr>
      <a:lvl7pPr marL="1365851" algn="l" defTabSz="227648" rtl="0" eaLnBrk="1" latinLnBrk="0" hangingPunct="1">
        <a:defRPr sz="900" kern="1200">
          <a:solidFill>
            <a:schemeClr val="tx1"/>
          </a:solidFill>
          <a:latin typeface="+mn-lt"/>
          <a:ea typeface="+mn-ea"/>
          <a:cs typeface="+mn-cs"/>
        </a:defRPr>
      </a:lvl7pPr>
      <a:lvl8pPr marL="1593495" algn="l" defTabSz="227648" rtl="0" eaLnBrk="1" latinLnBrk="0" hangingPunct="1">
        <a:defRPr sz="900" kern="1200">
          <a:solidFill>
            <a:schemeClr val="tx1"/>
          </a:solidFill>
          <a:latin typeface="+mn-lt"/>
          <a:ea typeface="+mn-ea"/>
          <a:cs typeface="+mn-cs"/>
        </a:defRPr>
      </a:lvl8pPr>
      <a:lvl9pPr marL="1821132" algn="l" defTabSz="227648" rtl="0" eaLnBrk="1" latinLnBrk="0" hangingPunct="1">
        <a:defRPr sz="9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049" name="Rectangle 1"/>
          <p:cNvSpPr>
            <a:spLocks noGrp="1" noChangeArrowheads="1"/>
          </p:cNvSpPr>
          <p:nvPr>
            <p:ph type="title"/>
          </p:nvPr>
        </p:nvSpPr>
        <p:spPr bwMode="auto">
          <a:xfrm>
            <a:off x="308799" y="120680"/>
            <a:ext cx="11567319" cy="10263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18966" tIns="18966" rIns="18966" bIns="18966" numCol="1" anchor="ctr" anchorCtr="0" compatLnSpc="1">
            <a:prstTxWarp prst="textNoShape">
              <a:avLst/>
            </a:prstTxWarp>
          </a:bodyPr>
          <a:lstStyle/>
          <a:p>
            <a:pPr lvl="0"/>
            <a:r>
              <a:rPr lang="en-US" dirty="0" smtClean="0">
                <a:sym typeface="Arial" charset="0"/>
              </a:rPr>
              <a:t>Click to edit Master title style</a:t>
            </a:r>
            <a:endParaRPr lang="en-US" dirty="0">
              <a:sym typeface="Arial" charset="0"/>
            </a:endParaRPr>
          </a:p>
        </p:txBody>
      </p:sp>
      <p:sp>
        <p:nvSpPr>
          <p:cNvPr id="2050" name="Rectangle 2"/>
          <p:cNvSpPr>
            <a:spLocks noGrp="1" noChangeArrowheads="1"/>
          </p:cNvSpPr>
          <p:nvPr>
            <p:ph type="body" idx="1"/>
          </p:nvPr>
        </p:nvSpPr>
        <p:spPr bwMode="auto">
          <a:xfrm>
            <a:off x="308799" y="1144587"/>
            <a:ext cx="11567319" cy="5713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18966" tIns="18966" rIns="18966" bIns="18966" numCol="1" anchor="t" anchorCtr="0" compatLnSpc="1">
            <a:prstTxWarp prst="textNoShape">
              <a:avLst/>
            </a:prstTxWarp>
          </a:bodyPr>
          <a:lstStyle/>
          <a:p>
            <a:pPr lvl="0"/>
            <a:r>
              <a:rPr lang="en-US" dirty="0" smtClean="0">
                <a:sym typeface="Arial" charset="0"/>
              </a:rPr>
              <a:t>Click to edit Master text styles</a:t>
            </a:r>
          </a:p>
          <a:p>
            <a:pPr lvl="1"/>
            <a:r>
              <a:rPr lang="en-US" dirty="0" smtClean="0">
                <a:sym typeface="Arial" charset="0"/>
              </a:rPr>
              <a:t>Second level</a:t>
            </a:r>
          </a:p>
          <a:p>
            <a:pPr lvl="2"/>
            <a:r>
              <a:rPr lang="en-US" dirty="0" smtClean="0">
                <a:sym typeface="Arial" charset="0"/>
              </a:rPr>
              <a:t>Third level</a:t>
            </a:r>
          </a:p>
          <a:p>
            <a:pPr lvl="3"/>
            <a:r>
              <a:rPr lang="en-US" dirty="0" smtClean="0">
                <a:sym typeface="Arial" charset="0"/>
              </a:rPr>
              <a:t>Fourth level</a:t>
            </a:r>
          </a:p>
          <a:p>
            <a:pPr lvl="4"/>
            <a:r>
              <a:rPr lang="en-US" dirty="0" smtClean="0">
                <a:sym typeface="Arial" charset="0"/>
              </a:rPr>
              <a:t>Fifth level</a:t>
            </a:r>
            <a:endParaRPr lang="en-US" dirty="0">
              <a:sym typeface="Arial" charset="0"/>
            </a:endParaRPr>
          </a:p>
        </p:txBody>
      </p:sp>
    </p:spTree>
  </p:cSld>
  <p:clrMap bg1="lt1" tx1="dk1" bg2="lt2" tx2="dk2" accent1="accent1" accent2="accent2" accent3="accent3" accent4="accent4" accent5="accent5" accent6="accent6" hlink="hlink" folHlink="folHlink"/>
  <p:sldLayoutIdLst>
    <p:sldLayoutId id="2147483671" r:id="rId1"/>
  </p:sldLayoutIdLst>
  <p:transition xmlns:p14="http://schemas.microsoft.com/office/powerpoint/2010/main" advClick="0"/>
  <p:hf hdr="0" ftr="0" dt="0"/>
  <p:txStyles>
    <p:titleStyle>
      <a:lvl1pPr algn="ctr" rtl="0" eaLnBrk="1" fontAlgn="base" hangingPunct="1">
        <a:spcBef>
          <a:spcPct val="0"/>
        </a:spcBef>
        <a:spcAft>
          <a:spcPct val="0"/>
        </a:spcAft>
        <a:defRPr sz="4800" b="1">
          <a:solidFill>
            <a:srgbClr val="FFFFFF"/>
          </a:solidFill>
          <a:latin typeface="Lato"/>
          <a:ea typeface="+mj-ea"/>
          <a:cs typeface="+mj-cs"/>
          <a:sym typeface="Arial" charset="0"/>
        </a:defRPr>
      </a:lvl1pPr>
      <a:lvl2pPr algn="ctr" rtl="0" eaLnBrk="1" fontAlgn="base" hangingPunct="1">
        <a:spcBef>
          <a:spcPct val="0"/>
        </a:spcBef>
        <a:spcAft>
          <a:spcPct val="0"/>
        </a:spcAft>
        <a:defRPr sz="4800" b="1">
          <a:solidFill>
            <a:srgbClr val="FFFFFF"/>
          </a:solidFill>
          <a:latin typeface="Arial" charset="0"/>
          <a:ea typeface="ヒラギノ角ゴ ProN W6" charset="0"/>
          <a:cs typeface="ヒラギノ角ゴ ProN W6" charset="0"/>
          <a:sym typeface="Arial" charset="0"/>
        </a:defRPr>
      </a:lvl2pPr>
      <a:lvl3pPr algn="ctr" rtl="0" eaLnBrk="1" fontAlgn="base" hangingPunct="1">
        <a:spcBef>
          <a:spcPct val="0"/>
        </a:spcBef>
        <a:spcAft>
          <a:spcPct val="0"/>
        </a:spcAft>
        <a:defRPr sz="4800" b="1">
          <a:solidFill>
            <a:srgbClr val="FFFFFF"/>
          </a:solidFill>
          <a:latin typeface="Arial" charset="0"/>
          <a:ea typeface="ヒラギノ角ゴ ProN W6" charset="0"/>
          <a:cs typeface="ヒラギノ角ゴ ProN W6" charset="0"/>
          <a:sym typeface="Arial" charset="0"/>
        </a:defRPr>
      </a:lvl3pPr>
      <a:lvl4pPr algn="ctr" rtl="0" eaLnBrk="1" fontAlgn="base" hangingPunct="1">
        <a:spcBef>
          <a:spcPct val="0"/>
        </a:spcBef>
        <a:spcAft>
          <a:spcPct val="0"/>
        </a:spcAft>
        <a:defRPr sz="4800" b="1">
          <a:solidFill>
            <a:srgbClr val="FFFFFF"/>
          </a:solidFill>
          <a:latin typeface="Arial" charset="0"/>
          <a:ea typeface="ヒラギノ角ゴ ProN W6" charset="0"/>
          <a:cs typeface="ヒラギノ角ゴ ProN W6" charset="0"/>
          <a:sym typeface="Arial" charset="0"/>
        </a:defRPr>
      </a:lvl4pPr>
      <a:lvl5pPr algn="ctr" rtl="0" eaLnBrk="1" fontAlgn="base" hangingPunct="1">
        <a:spcBef>
          <a:spcPct val="0"/>
        </a:spcBef>
        <a:spcAft>
          <a:spcPct val="0"/>
        </a:spcAft>
        <a:defRPr sz="4800" b="1">
          <a:solidFill>
            <a:srgbClr val="FFFFFF"/>
          </a:solidFill>
          <a:latin typeface="Arial" charset="0"/>
          <a:ea typeface="ヒラギノ角ゴ ProN W6" charset="0"/>
          <a:cs typeface="ヒラギノ角ゴ ProN W6" charset="0"/>
          <a:sym typeface="Arial" charset="0"/>
        </a:defRPr>
      </a:lvl5pPr>
      <a:lvl6pPr marL="227648" algn="ctr" rtl="0" eaLnBrk="1" fontAlgn="base" hangingPunct="1">
        <a:spcBef>
          <a:spcPct val="0"/>
        </a:spcBef>
        <a:spcAft>
          <a:spcPct val="0"/>
        </a:spcAft>
        <a:defRPr sz="4800" b="1">
          <a:solidFill>
            <a:srgbClr val="FFFFFF"/>
          </a:solidFill>
          <a:latin typeface="Arial" charset="0"/>
          <a:ea typeface="ヒラギノ角ゴ ProN W6" charset="0"/>
          <a:cs typeface="ヒラギノ角ゴ ProN W6" charset="0"/>
          <a:sym typeface="Arial" charset="0"/>
        </a:defRPr>
      </a:lvl6pPr>
      <a:lvl7pPr marL="455296" algn="ctr" rtl="0" eaLnBrk="1" fontAlgn="base" hangingPunct="1">
        <a:spcBef>
          <a:spcPct val="0"/>
        </a:spcBef>
        <a:spcAft>
          <a:spcPct val="0"/>
        </a:spcAft>
        <a:defRPr sz="4800" b="1">
          <a:solidFill>
            <a:srgbClr val="FFFFFF"/>
          </a:solidFill>
          <a:latin typeface="Arial" charset="0"/>
          <a:ea typeface="ヒラギノ角ゴ ProN W6" charset="0"/>
          <a:cs typeface="ヒラギノ角ゴ ProN W6" charset="0"/>
          <a:sym typeface="Arial" charset="0"/>
        </a:defRPr>
      </a:lvl7pPr>
      <a:lvl8pPr marL="682916" algn="ctr" rtl="0" eaLnBrk="1" fontAlgn="base" hangingPunct="1">
        <a:spcBef>
          <a:spcPct val="0"/>
        </a:spcBef>
        <a:spcAft>
          <a:spcPct val="0"/>
        </a:spcAft>
        <a:defRPr sz="4800" b="1">
          <a:solidFill>
            <a:srgbClr val="FFFFFF"/>
          </a:solidFill>
          <a:latin typeface="Arial" charset="0"/>
          <a:ea typeface="ヒラギノ角ゴ ProN W6" charset="0"/>
          <a:cs typeface="ヒラギノ角ゴ ProN W6" charset="0"/>
          <a:sym typeface="Arial" charset="0"/>
        </a:defRPr>
      </a:lvl8pPr>
      <a:lvl9pPr marL="910564" algn="ctr" rtl="0" eaLnBrk="1" fontAlgn="base" hangingPunct="1">
        <a:spcBef>
          <a:spcPct val="0"/>
        </a:spcBef>
        <a:spcAft>
          <a:spcPct val="0"/>
        </a:spcAft>
        <a:defRPr sz="4800" b="1">
          <a:solidFill>
            <a:srgbClr val="FFFFFF"/>
          </a:solidFill>
          <a:latin typeface="Arial" charset="0"/>
          <a:ea typeface="ヒラギノ角ゴ ProN W6" charset="0"/>
          <a:cs typeface="ヒラギノ角ゴ ProN W6" charset="0"/>
          <a:sym typeface="Arial" charset="0"/>
        </a:defRPr>
      </a:lvl9pPr>
    </p:titleStyle>
    <p:bodyStyle>
      <a:lvl1pPr marL="227648" indent="-227648" algn="l" rtl="0" eaLnBrk="1" fontAlgn="base" hangingPunct="1">
        <a:spcBef>
          <a:spcPts val="1050"/>
        </a:spcBef>
        <a:spcAft>
          <a:spcPct val="0"/>
        </a:spcAft>
        <a:buClr>
          <a:srgbClr val="D3002D"/>
        </a:buClr>
        <a:buSzPct val="100000"/>
        <a:buFont typeface="Wingdings" charset="0"/>
        <a:buChar char="§"/>
        <a:defRPr sz="2400">
          <a:solidFill>
            <a:srgbClr val="FFFFFF"/>
          </a:solidFill>
          <a:latin typeface="Lato"/>
          <a:ea typeface="+mn-ea"/>
          <a:cs typeface="+mn-cs"/>
          <a:sym typeface="Arial" charset="0"/>
        </a:defRPr>
      </a:lvl1pPr>
      <a:lvl2pPr marL="436319" indent="-227648" algn="l" rtl="0" eaLnBrk="1" fontAlgn="base" hangingPunct="1">
        <a:spcBef>
          <a:spcPts val="950"/>
        </a:spcBef>
        <a:spcAft>
          <a:spcPct val="0"/>
        </a:spcAft>
        <a:buClr>
          <a:srgbClr val="D3002D"/>
        </a:buClr>
        <a:buSzPct val="100000"/>
        <a:buFont typeface="Arial" charset="0"/>
        <a:buChar char="-"/>
        <a:defRPr sz="2400">
          <a:solidFill>
            <a:srgbClr val="FFFFFF"/>
          </a:solidFill>
          <a:latin typeface="Lato"/>
          <a:ea typeface="+mn-ea"/>
          <a:cs typeface="+mn-cs"/>
          <a:sym typeface="Arial" charset="0"/>
        </a:defRPr>
      </a:lvl2pPr>
      <a:lvl3pPr marL="777774" indent="-227648" algn="l" rtl="0" eaLnBrk="1" fontAlgn="base" hangingPunct="1">
        <a:spcBef>
          <a:spcPts val="800"/>
        </a:spcBef>
        <a:spcAft>
          <a:spcPct val="0"/>
        </a:spcAft>
        <a:buClr>
          <a:srgbClr val="D3002D"/>
        </a:buClr>
        <a:buSzPct val="100000"/>
        <a:buFont typeface="Arial" charset="0"/>
        <a:buChar char="-"/>
        <a:defRPr sz="2400">
          <a:solidFill>
            <a:srgbClr val="FFFFFF"/>
          </a:solidFill>
          <a:latin typeface="Lato"/>
          <a:ea typeface="+mn-ea"/>
          <a:cs typeface="+mn-cs"/>
          <a:sym typeface="Arial" charset="0"/>
        </a:defRPr>
      </a:lvl3pPr>
      <a:lvl4pPr marL="1005422" indent="-227648" algn="l" rtl="0" eaLnBrk="1" fontAlgn="base" hangingPunct="1">
        <a:spcBef>
          <a:spcPts val="650"/>
        </a:spcBef>
        <a:spcAft>
          <a:spcPct val="0"/>
        </a:spcAft>
        <a:buClr>
          <a:srgbClr val="D3002D"/>
        </a:buClr>
        <a:buSzPct val="100000"/>
        <a:buFont typeface="Arial" charset="0"/>
        <a:buChar char="-"/>
        <a:defRPr sz="2400">
          <a:solidFill>
            <a:srgbClr val="FFFFFF"/>
          </a:solidFill>
          <a:latin typeface="Lato"/>
          <a:ea typeface="+mn-ea"/>
          <a:cs typeface="+mn-cs"/>
          <a:sym typeface="Arial" charset="0"/>
        </a:defRPr>
      </a:lvl4pPr>
      <a:lvl5pPr marL="1233065" indent="-227648" algn="l" rtl="0" eaLnBrk="1" fontAlgn="base" hangingPunct="1">
        <a:spcBef>
          <a:spcPts val="650"/>
        </a:spcBef>
        <a:spcAft>
          <a:spcPct val="0"/>
        </a:spcAft>
        <a:buClr>
          <a:srgbClr val="D3002D"/>
        </a:buClr>
        <a:buSzPct val="100000"/>
        <a:buFont typeface="Arial" charset="0"/>
        <a:buChar char="-"/>
        <a:defRPr sz="2400">
          <a:solidFill>
            <a:srgbClr val="FFFFFF"/>
          </a:solidFill>
          <a:latin typeface="Lato"/>
          <a:ea typeface="+mn-ea"/>
          <a:cs typeface="+mn-cs"/>
          <a:sym typeface="Arial" charset="0"/>
        </a:defRPr>
      </a:lvl5pPr>
      <a:lvl6pPr marL="1460697" indent="-227648" algn="l" rtl="0" eaLnBrk="1" fontAlgn="base" hangingPunct="1">
        <a:spcBef>
          <a:spcPts val="650"/>
        </a:spcBef>
        <a:spcAft>
          <a:spcPct val="0"/>
        </a:spcAft>
        <a:buClr>
          <a:srgbClr val="D3002D"/>
        </a:buClr>
        <a:buSzPct val="100000"/>
        <a:buFont typeface="Arial" charset="0"/>
        <a:buChar char="-"/>
        <a:defRPr sz="2400">
          <a:solidFill>
            <a:srgbClr val="FFFFFF"/>
          </a:solidFill>
          <a:latin typeface="+mn-lt"/>
          <a:ea typeface="+mn-ea"/>
          <a:cs typeface="+mn-cs"/>
          <a:sym typeface="Arial" charset="0"/>
        </a:defRPr>
      </a:lvl6pPr>
      <a:lvl7pPr marL="1688343" indent="-227648" algn="l" rtl="0" eaLnBrk="1" fontAlgn="base" hangingPunct="1">
        <a:spcBef>
          <a:spcPts val="650"/>
        </a:spcBef>
        <a:spcAft>
          <a:spcPct val="0"/>
        </a:spcAft>
        <a:buClr>
          <a:srgbClr val="D3002D"/>
        </a:buClr>
        <a:buSzPct val="100000"/>
        <a:buFont typeface="Arial" charset="0"/>
        <a:buChar char="-"/>
        <a:defRPr sz="2400">
          <a:solidFill>
            <a:srgbClr val="FFFFFF"/>
          </a:solidFill>
          <a:latin typeface="+mn-lt"/>
          <a:ea typeface="+mn-ea"/>
          <a:cs typeface="+mn-cs"/>
          <a:sym typeface="Arial" charset="0"/>
        </a:defRPr>
      </a:lvl7pPr>
      <a:lvl8pPr marL="1915984" indent="-227648" algn="l" rtl="0" eaLnBrk="1" fontAlgn="base" hangingPunct="1">
        <a:spcBef>
          <a:spcPts val="650"/>
        </a:spcBef>
        <a:spcAft>
          <a:spcPct val="0"/>
        </a:spcAft>
        <a:buClr>
          <a:srgbClr val="D3002D"/>
        </a:buClr>
        <a:buSzPct val="100000"/>
        <a:buFont typeface="Arial" charset="0"/>
        <a:buChar char="-"/>
        <a:defRPr sz="2400">
          <a:solidFill>
            <a:srgbClr val="FFFFFF"/>
          </a:solidFill>
          <a:latin typeface="+mn-lt"/>
          <a:ea typeface="+mn-ea"/>
          <a:cs typeface="+mn-cs"/>
          <a:sym typeface="Arial" charset="0"/>
        </a:defRPr>
      </a:lvl8pPr>
      <a:lvl9pPr marL="2143625" indent="-227648" algn="l" rtl="0" eaLnBrk="1" fontAlgn="base" hangingPunct="1">
        <a:spcBef>
          <a:spcPts val="650"/>
        </a:spcBef>
        <a:spcAft>
          <a:spcPct val="0"/>
        </a:spcAft>
        <a:buClr>
          <a:srgbClr val="D3002D"/>
        </a:buClr>
        <a:buSzPct val="100000"/>
        <a:buFont typeface="Arial" charset="0"/>
        <a:buChar char="-"/>
        <a:defRPr sz="2400">
          <a:solidFill>
            <a:srgbClr val="FFFFFF"/>
          </a:solidFill>
          <a:latin typeface="+mn-lt"/>
          <a:ea typeface="+mn-ea"/>
          <a:cs typeface="+mn-cs"/>
          <a:sym typeface="Arial" charset="0"/>
        </a:defRPr>
      </a:lvl9pPr>
    </p:bodyStyle>
    <p:otherStyle>
      <a:defPPr>
        <a:defRPr lang="en-US"/>
      </a:defPPr>
      <a:lvl1pPr marL="0" algn="l" defTabSz="227648" rtl="0" eaLnBrk="1" latinLnBrk="0" hangingPunct="1">
        <a:defRPr sz="900" kern="1200">
          <a:solidFill>
            <a:schemeClr val="tx1"/>
          </a:solidFill>
          <a:latin typeface="+mn-lt"/>
          <a:ea typeface="+mn-ea"/>
          <a:cs typeface="+mn-cs"/>
        </a:defRPr>
      </a:lvl1pPr>
      <a:lvl2pPr marL="227648" algn="l" defTabSz="227648" rtl="0" eaLnBrk="1" latinLnBrk="0" hangingPunct="1">
        <a:defRPr sz="900" kern="1200">
          <a:solidFill>
            <a:schemeClr val="tx1"/>
          </a:solidFill>
          <a:latin typeface="+mn-lt"/>
          <a:ea typeface="+mn-ea"/>
          <a:cs typeface="+mn-cs"/>
        </a:defRPr>
      </a:lvl2pPr>
      <a:lvl3pPr marL="455296" algn="l" defTabSz="227648" rtl="0" eaLnBrk="1" latinLnBrk="0" hangingPunct="1">
        <a:defRPr sz="900" kern="1200">
          <a:solidFill>
            <a:schemeClr val="tx1"/>
          </a:solidFill>
          <a:latin typeface="+mn-lt"/>
          <a:ea typeface="+mn-ea"/>
          <a:cs typeface="+mn-cs"/>
        </a:defRPr>
      </a:lvl3pPr>
      <a:lvl4pPr marL="682916" algn="l" defTabSz="227648" rtl="0" eaLnBrk="1" latinLnBrk="0" hangingPunct="1">
        <a:defRPr sz="900" kern="1200">
          <a:solidFill>
            <a:schemeClr val="tx1"/>
          </a:solidFill>
          <a:latin typeface="+mn-lt"/>
          <a:ea typeface="+mn-ea"/>
          <a:cs typeface="+mn-cs"/>
        </a:defRPr>
      </a:lvl4pPr>
      <a:lvl5pPr marL="910564" algn="l" defTabSz="227648" rtl="0" eaLnBrk="1" latinLnBrk="0" hangingPunct="1">
        <a:defRPr sz="900" kern="1200">
          <a:solidFill>
            <a:schemeClr val="tx1"/>
          </a:solidFill>
          <a:latin typeface="+mn-lt"/>
          <a:ea typeface="+mn-ea"/>
          <a:cs typeface="+mn-cs"/>
        </a:defRPr>
      </a:lvl5pPr>
      <a:lvl6pPr marL="1138208" algn="l" defTabSz="227648" rtl="0" eaLnBrk="1" latinLnBrk="0" hangingPunct="1">
        <a:defRPr sz="900" kern="1200">
          <a:solidFill>
            <a:schemeClr val="tx1"/>
          </a:solidFill>
          <a:latin typeface="+mn-lt"/>
          <a:ea typeface="+mn-ea"/>
          <a:cs typeface="+mn-cs"/>
        </a:defRPr>
      </a:lvl6pPr>
      <a:lvl7pPr marL="1365851" algn="l" defTabSz="227648" rtl="0" eaLnBrk="1" latinLnBrk="0" hangingPunct="1">
        <a:defRPr sz="900" kern="1200">
          <a:solidFill>
            <a:schemeClr val="tx1"/>
          </a:solidFill>
          <a:latin typeface="+mn-lt"/>
          <a:ea typeface="+mn-ea"/>
          <a:cs typeface="+mn-cs"/>
        </a:defRPr>
      </a:lvl7pPr>
      <a:lvl8pPr marL="1593495" algn="l" defTabSz="227648" rtl="0" eaLnBrk="1" latinLnBrk="0" hangingPunct="1">
        <a:defRPr sz="900" kern="1200">
          <a:solidFill>
            <a:schemeClr val="tx1"/>
          </a:solidFill>
          <a:latin typeface="+mn-lt"/>
          <a:ea typeface="+mn-ea"/>
          <a:cs typeface="+mn-cs"/>
        </a:defRPr>
      </a:lvl8pPr>
      <a:lvl9pPr marL="1821132" algn="l" defTabSz="227648" rtl="0" eaLnBrk="1" latinLnBrk="0" hangingPunct="1">
        <a:defRPr sz="9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bwMode="auto">
          <a:xfrm>
            <a:off x="3892550" y="0"/>
            <a:ext cx="7645400" cy="3600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18966" tIns="18966" rIns="18966" bIns="18966" numCol="1" anchor="b" anchorCtr="0" compatLnSpc="1">
            <a:prstTxWarp prst="textNoShape">
              <a:avLst/>
            </a:prstTxWarp>
          </a:bodyPr>
          <a:lstStyle/>
          <a:p>
            <a:pPr lvl="0"/>
            <a:r>
              <a:rPr lang="en-US" dirty="0" smtClean="0">
                <a:sym typeface="Arial" charset="0"/>
              </a:rPr>
              <a:t>Click to edit Master title style</a:t>
            </a:r>
            <a:endParaRPr lang="en-US" dirty="0">
              <a:sym typeface="Arial" charset="0"/>
            </a:endParaRPr>
          </a:p>
        </p:txBody>
      </p:sp>
      <p:sp>
        <p:nvSpPr>
          <p:cNvPr id="3074" name="Rectangle 2"/>
          <p:cNvSpPr>
            <a:spLocks noGrp="1" noChangeArrowheads="1"/>
          </p:cNvSpPr>
          <p:nvPr>
            <p:ph type="body" idx="1"/>
          </p:nvPr>
        </p:nvSpPr>
        <p:spPr bwMode="auto">
          <a:xfrm>
            <a:off x="3892550" y="3886200"/>
            <a:ext cx="7645400" cy="297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bodyPr>
          <a:lstStyle/>
          <a:p>
            <a:pPr lvl="0"/>
            <a:r>
              <a:rPr lang="en-US" dirty="0" smtClean="0">
                <a:sym typeface="Arial" charset="0"/>
              </a:rPr>
              <a:t>Click to edit Master text styles</a:t>
            </a:r>
          </a:p>
          <a:p>
            <a:pPr lvl="1"/>
            <a:r>
              <a:rPr lang="en-US" dirty="0" smtClean="0">
                <a:sym typeface="Arial" charset="0"/>
              </a:rPr>
              <a:t>Second level</a:t>
            </a:r>
          </a:p>
          <a:p>
            <a:pPr lvl="2"/>
            <a:r>
              <a:rPr lang="en-US" dirty="0" smtClean="0">
                <a:sym typeface="Arial" charset="0"/>
              </a:rPr>
              <a:t>Third level</a:t>
            </a:r>
          </a:p>
          <a:p>
            <a:pPr lvl="3"/>
            <a:r>
              <a:rPr lang="en-US" dirty="0" smtClean="0">
                <a:sym typeface="Arial" charset="0"/>
              </a:rPr>
              <a:t>Fourth level</a:t>
            </a:r>
          </a:p>
          <a:p>
            <a:pPr lvl="4"/>
            <a:r>
              <a:rPr lang="en-US" dirty="0" smtClean="0">
                <a:sym typeface="Arial" charset="0"/>
              </a:rPr>
              <a:t>Fifth level</a:t>
            </a:r>
            <a:endParaRPr lang="en-US" dirty="0">
              <a:sym typeface="Arial" charset="0"/>
            </a:endParaRPr>
          </a:p>
        </p:txBody>
      </p:sp>
    </p:spTree>
  </p:cSld>
  <p:clrMap bg1="lt1" tx1="dk1" bg2="lt2" tx2="dk2" accent1="accent1" accent2="accent2" accent3="accent3" accent4="accent4" accent5="accent5" accent6="accent6" hlink="hlink" folHlink="folHlink"/>
  <p:sldLayoutIdLst>
    <p:sldLayoutId id="2147483673" r:id="rId1"/>
  </p:sldLayoutIdLst>
  <p:transition xmlns:p14="http://schemas.microsoft.com/office/powerpoint/2010/main" advClick="0"/>
  <p:hf hdr="0" ftr="0" dt="0"/>
  <p:txStyles>
    <p:titleStyle>
      <a:lvl1pPr algn="ctr" rtl="0" eaLnBrk="1" fontAlgn="base" hangingPunct="1">
        <a:lnSpc>
          <a:spcPct val="90000"/>
        </a:lnSpc>
        <a:spcBef>
          <a:spcPct val="0"/>
        </a:spcBef>
        <a:spcAft>
          <a:spcPct val="0"/>
        </a:spcAft>
        <a:defRPr sz="5300" b="1">
          <a:solidFill>
            <a:schemeClr val="tx1"/>
          </a:solidFill>
          <a:latin typeface="Lato"/>
          <a:ea typeface="+mj-ea"/>
          <a:cs typeface="+mj-cs"/>
          <a:sym typeface="Arial" charset="0"/>
        </a:defRPr>
      </a:lvl1pPr>
      <a:lvl2pPr algn="ctr" rtl="0" eaLnBrk="1" fontAlgn="base" hangingPunct="1">
        <a:lnSpc>
          <a:spcPct val="90000"/>
        </a:lnSpc>
        <a:spcBef>
          <a:spcPct val="0"/>
        </a:spcBef>
        <a:spcAft>
          <a:spcPct val="0"/>
        </a:spcAft>
        <a:defRPr sz="5300" b="1">
          <a:solidFill>
            <a:schemeClr val="tx1"/>
          </a:solidFill>
          <a:latin typeface="Arial" charset="0"/>
          <a:ea typeface="ヒラギノ角ゴ ProN W6" charset="0"/>
          <a:cs typeface="ヒラギノ角ゴ ProN W6" charset="0"/>
          <a:sym typeface="Arial" charset="0"/>
        </a:defRPr>
      </a:lvl2pPr>
      <a:lvl3pPr algn="ctr" rtl="0" eaLnBrk="1" fontAlgn="base" hangingPunct="1">
        <a:lnSpc>
          <a:spcPct val="90000"/>
        </a:lnSpc>
        <a:spcBef>
          <a:spcPct val="0"/>
        </a:spcBef>
        <a:spcAft>
          <a:spcPct val="0"/>
        </a:spcAft>
        <a:defRPr sz="5300" b="1">
          <a:solidFill>
            <a:schemeClr val="tx1"/>
          </a:solidFill>
          <a:latin typeface="Arial" charset="0"/>
          <a:ea typeface="ヒラギノ角ゴ ProN W6" charset="0"/>
          <a:cs typeface="ヒラギノ角ゴ ProN W6" charset="0"/>
          <a:sym typeface="Arial" charset="0"/>
        </a:defRPr>
      </a:lvl3pPr>
      <a:lvl4pPr algn="ctr" rtl="0" eaLnBrk="1" fontAlgn="base" hangingPunct="1">
        <a:lnSpc>
          <a:spcPct val="90000"/>
        </a:lnSpc>
        <a:spcBef>
          <a:spcPct val="0"/>
        </a:spcBef>
        <a:spcAft>
          <a:spcPct val="0"/>
        </a:spcAft>
        <a:defRPr sz="5300" b="1">
          <a:solidFill>
            <a:schemeClr val="tx1"/>
          </a:solidFill>
          <a:latin typeface="Arial" charset="0"/>
          <a:ea typeface="ヒラギノ角ゴ ProN W6" charset="0"/>
          <a:cs typeface="ヒラギノ角ゴ ProN W6" charset="0"/>
          <a:sym typeface="Arial" charset="0"/>
        </a:defRPr>
      </a:lvl4pPr>
      <a:lvl5pPr algn="ctr" rtl="0" eaLnBrk="1" fontAlgn="base" hangingPunct="1">
        <a:lnSpc>
          <a:spcPct val="90000"/>
        </a:lnSpc>
        <a:spcBef>
          <a:spcPct val="0"/>
        </a:spcBef>
        <a:spcAft>
          <a:spcPct val="0"/>
        </a:spcAft>
        <a:defRPr sz="5300" b="1">
          <a:solidFill>
            <a:schemeClr val="tx1"/>
          </a:solidFill>
          <a:latin typeface="Arial" charset="0"/>
          <a:ea typeface="ヒラギノ角ゴ ProN W6" charset="0"/>
          <a:cs typeface="ヒラギノ角ゴ ProN W6" charset="0"/>
          <a:sym typeface="Arial" charset="0"/>
        </a:defRPr>
      </a:lvl5pPr>
      <a:lvl6pPr marL="227648" algn="ctr" rtl="0" eaLnBrk="1" fontAlgn="base" hangingPunct="1">
        <a:lnSpc>
          <a:spcPct val="90000"/>
        </a:lnSpc>
        <a:spcBef>
          <a:spcPct val="0"/>
        </a:spcBef>
        <a:spcAft>
          <a:spcPct val="0"/>
        </a:spcAft>
        <a:defRPr sz="5300" b="1">
          <a:solidFill>
            <a:schemeClr val="tx1"/>
          </a:solidFill>
          <a:latin typeface="Arial" charset="0"/>
          <a:ea typeface="ヒラギノ角ゴ ProN W6" charset="0"/>
          <a:cs typeface="ヒラギノ角ゴ ProN W6" charset="0"/>
          <a:sym typeface="Arial" charset="0"/>
        </a:defRPr>
      </a:lvl6pPr>
      <a:lvl7pPr marL="455296" algn="ctr" rtl="0" eaLnBrk="1" fontAlgn="base" hangingPunct="1">
        <a:lnSpc>
          <a:spcPct val="90000"/>
        </a:lnSpc>
        <a:spcBef>
          <a:spcPct val="0"/>
        </a:spcBef>
        <a:spcAft>
          <a:spcPct val="0"/>
        </a:spcAft>
        <a:defRPr sz="5300" b="1">
          <a:solidFill>
            <a:schemeClr val="tx1"/>
          </a:solidFill>
          <a:latin typeface="Arial" charset="0"/>
          <a:ea typeface="ヒラギノ角ゴ ProN W6" charset="0"/>
          <a:cs typeface="ヒラギノ角ゴ ProN W6" charset="0"/>
          <a:sym typeface="Arial" charset="0"/>
        </a:defRPr>
      </a:lvl7pPr>
      <a:lvl8pPr marL="682916" algn="ctr" rtl="0" eaLnBrk="1" fontAlgn="base" hangingPunct="1">
        <a:lnSpc>
          <a:spcPct val="90000"/>
        </a:lnSpc>
        <a:spcBef>
          <a:spcPct val="0"/>
        </a:spcBef>
        <a:spcAft>
          <a:spcPct val="0"/>
        </a:spcAft>
        <a:defRPr sz="5300" b="1">
          <a:solidFill>
            <a:schemeClr val="tx1"/>
          </a:solidFill>
          <a:latin typeface="Arial" charset="0"/>
          <a:ea typeface="ヒラギノ角ゴ ProN W6" charset="0"/>
          <a:cs typeface="ヒラギノ角ゴ ProN W6" charset="0"/>
          <a:sym typeface="Arial" charset="0"/>
        </a:defRPr>
      </a:lvl8pPr>
      <a:lvl9pPr marL="910564" algn="ctr" rtl="0" eaLnBrk="1" fontAlgn="base" hangingPunct="1">
        <a:lnSpc>
          <a:spcPct val="90000"/>
        </a:lnSpc>
        <a:spcBef>
          <a:spcPct val="0"/>
        </a:spcBef>
        <a:spcAft>
          <a:spcPct val="0"/>
        </a:spcAft>
        <a:defRPr sz="5300" b="1">
          <a:solidFill>
            <a:schemeClr val="tx1"/>
          </a:solidFill>
          <a:latin typeface="Arial" charset="0"/>
          <a:ea typeface="ヒラギノ角ゴ ProN W6" charset="0"/>
          <a:cs typeface="ヒラギノ角ゴ ProN W6" charset="0"/>
          <a:sym typeface="Arial" charset="0"/>
        </a:defRPr>
      </a:lvl9pPr>
    </p:titleStyle>
    <p:bodyStyle>
      <a:lvl1pPr marL="170722" indent="-170722" algn="ctr" rtl="0" eaLnBrk="1" fontAlgn="base" hangingPunct="1">
        <a:spcBef>
          <a:spcPct val="0"/>
        </a:spcBef>
        <a:spcAft>
          <a:spcPct val="0"/>
        </a:spcAft>
        <a:defRPr sz="3700">
          <a:solidFill>
            <a:schemeClr val="tx1"/>
          </a:solidFill>
          <a:latin typeface="Lato"/>
          <a:ea typeface="+mn-ea"/>
          <a:cs typeface="+mn-cs"/>
          <a:sym typeface="Arial" charset="0"/>
        </a:defRPr>
      </a:lvl1pPr>
      <a:lvl2pPr marL="369908" indent="-142269" algn="ctr" rtl="0" eaLnBrk="1" fontAlgn="base" hangingPunct="1">
        <a:spcBef>
          <a:spcPct val="0"/>
        </a:spcBef>
        <a:spcAft>
          <a:spcPct val="0"/>
        </a:spcAft>
        <a:defRPr sz="3700">
          <a:solidFill>
            <a:schemeClr val="tx1"/>
          </a:solidFill>
          <a:latin typeface="Lato"/>
          <a:ea typeface="+mn-ea"/>
          <a:cs typeface="+mn-cs"/>
          <a:sym typeface="Arial" charset="0"/>
        </a:defRPr>
      </a:lvl2pPr>
      <a:lvl3pPr marL="569102" indent="-113824" algn="ctr" rtl="0" eaLnBrk="1" fontAlgn="base" hangingPunct="1">
        <a:spcBef>
          <a:spcPct val="0"/>
        </a:spcBef>
        <a:spcAft>
          <a:spcPct val="0"/>
        </a:spcAft>
        <a:defRPr sz="3200">
          <a:solidFill>
            <a:schemeClr val="tx1"/>
          </a:solidFill>
          <a:latin typeface="Lato"/>
          <a:ea typeface="+mn-ea"/>
          <a:cs typeface="+mn-cs"/>
          <a:sym typeface="Arial" charset="0"/>
        </a:defRPr>
      </a:lvl3pPr>
      <a:lvl4pPr marL="796746" indent="-113824" algn="ctr" rtl="0" eaLnBrk="1" fontAlgn="base" hangingPunct="1">
        <a:spcBef>
          <a:spcPct val="0"/>
        </a:spcBef>
        <a:spcAft>
          <a:spcPct val="0"/>
        </a:spcAft>
        <a:defRPr sz="2600">
          <a:solidFill>
            <a:schemeClr val="tx1"/>
          </a:solidFill>
          <a:latin typeface="Lato"/>
          <a:ea typeface="+mn-ea"/>
          <a:cs typeface="+mn-cs"/>
          <a:sym typeface="Arial" charset="0"/>
        </a:defRPr>
      </a:lvl4pPr>
      <a:lvl5pPr marL="1024388" indent="-113824" algn="ctr" rtl="0" eaLnBrk="1" fontAlgn="base" hangingPunct="1">
        <a:spcBef>
          <a:spcPct val="0"/>
        </a:spcBef>
        <a:spcAft>
          <a:spcPct val="0"/>
        </a:spcAft>
        <a:defRPr sz="2600">
          <a:solidFill>
            <a:schemeClr val="tx1"/>
          </a:solidFill>
          <a:latin typeface="Lato"/>
          <a:ea typeface="+mn-ea"/>
          <a:cs typeface="+mn-cs"/>
          <a:sym typeface="Arial" charset="0"/>
        </a:defRPr>
      </a:lvl5pPr>
      <a:lvl6pPr marL="227648" algn="ctr" rtl="0" eaLnBrk="1" fontAlgn="base" hangingPunct="1">
        <a:spcBef>
          <a:spcPct val="0"/>
        </a:spcBef>
        <a:spcAft>
          <a:spcPct val="0"/>
        </a:spcAft>
        <a:defRPr sz="2600">
          <a:solidFill>
            <a:schemeClr val="tx1"/>
          </a:solidFill>
          <a:latin typeface="+mn-lt"/>
          <a:ea typeface="+mn-ea"/>
          <a:cs typeface="+mn-cs"/>
          <a:sym typeface="Arial" charset="0"/>
        </a:defRPr>
      </a:lvl6pPr>
      <a:lvl7pPr marL="455296" algn="ctr" rtl="0" eaLnBrk="1" fontAlgn="base" hangingPunct="1">
        <a:spcBef>
          <a:spcPct val="0"/>
        </a:spcBef>
        <a:spcAft>
          <a:spcPct val="0"/>
        </a:spcAft>
        <a:defRPr sz="2600">
          <a:solidFill>
            <a:schemeClr val="tx1"/>
          </a:solidFill>
          <a:latin typeface="+mn-lt"/>
          <a:ea typeface="+mn-ea"/>
          <a:cs typeface="+mn-cs"/>
          <a:sym typeface="Arial" charset="0"/>
        </a:defRPr>
      </a:lvl7pPr>
      <a:lvl8pPr marL="682916" algn="ctr" rtl="0" eaLnBrk="1" fontAlgn="base" hangingPunct="1">
        <a:spcBef>
          <a:spcPct val="0"/>
        </a:spcBef>
        <a:spcAft>
          <a:spcPct val="0"/>
        </a:spcAft>
        <a:defRPr sz="2600">
          <a:solidFill>
            <a:schemeClr val="tx1"/>
          </a:solidFill>
          <a:latin typeface="+mn-lt"/>
          <a:ea typeface="+mn-ea"/>
          <a:cs typeface="+mn-cs"/>
          <a:sym typeface="Arial" charset="0"/>
        </a:defRPr>
      </a:lvl8pPr>
      <a:lvl9pPr marL="910564" algn="ctr" rtl="0" eaLnBrk="1" fontAlgn="base" hangingPunct="1">
        <a:spcBef>
          <a:spcPct val="0"/>
        </a:spcBef>
        <a:spcAft>
          <a:spcPct val="0"/>
        </a:spcAft>
        <a:defRPr sz="2600">
          <a:solidFill>
            <a:schemeClr val="tx1"/>
          </a:solidFill>
          <a:latin typeface="+mn-lt"/>
          <a:ea typeface="+mn-ea"/>
          <a:cs typeface="+mn-cs"/>
          <a:sym typeface="Arial" charset="0"/>
        </a:defRPr>
      </a:lvl9pPr>
    </p:bodyStyle>
    <p:otherStyle>
      <a:defPPr>
        <a:defRPr lang="en-US"/>
      </a:defPPr>
      <a:lvl1pPr marL="0" algn="l" defTabSz="227648" rtl="0" eaLnBrk="1" latinLnBrk="0" hangingPunct="1">
        <a:defRPr sz="900" kern="1200">
          <a:solidFill>
            <a:schemeClr val="tx1"/>
          </a:solidFill>
          <a:latin typeface="+mn-lt"/>
          <a:ea typeface="+mn-ea"/>
          <a:cs typeface="+mn-cs"/>
        </a:defRPr>
      </a:lvl1pPr>
      <a:lvl2pPr marL="227648" algn="l" defTabSz="227648" rtl="0" eaLnBrk="1" latinLnBrk="0" hangingPunct="1">
        <a:defRPr sz="900" kern="1200">
          <a:solidFill>
            <a:schemeClr val="tx1"/>
          </a:solidFill>
          <a:latin typeface="+mn-lt"/>
          <a:ea typeface="+mn-ea"/>
          <a:cs typeface="+mn-cs"/>
        </a:defRPr>
      </a:lvl2pPr>
      <a:lvl3pPr marL="455296" algn="l" defTabSz="227648" rtl="0" eaLnBrk="1" latinLnBrk="0" hangingPunct="1">
        <a:defRPr sz="900" kern="1200">
          <a:solidFill>
            <a:schemeClr val="tx1"/>
          </a:solidFill>
          <a:latin typeface="+mn-lt"/>
          <a:ea typeface="+mn-ea"/>
          <a:cs typeface="+mn-cs"/>
        </a:defRPr>
      </a:lvl3pPr>
      <a:lvl4pPr marL="682916" algn="l" defTabSz="227648" rtl="0" eaLnBrk="1" latinLnBrk="0" hangingPunct="1">
        <a:defRPr sz="900" kern="1200">
          <a:solidFill>
            <a:schemeClr val="tx1"/>
          </a:solidFill>
          <a:latin typeface="+mn-lt"/>
          <a:ea typeface="+mn-ea"/>
          <a:cs typeface="+mn-cs"/>
        </a:defRPr>
      </a:lvl4pPr>
      <a:lvl5pPr marL="910564" algn="l" defTabSz="227648" rtl="0" eaLnBrk="1" latinLnBrk="0" hangingPunct="1">
        <a:defRPr sz="900" kern="1200">
          <a:solidFill>
            <a:schemeClr val="tx1"/>
          </a:solidFill>
          <a:latin typeface="+mn-lt"/>
          <a:ea typeface="+mn-ea"/>
          <a:cs typeface="+mn-cs"/>
        </a:defRPr>
      </a:lvl5pPr>
      <a:lvl6pPr marL="1138208" algn="l" defTabSz="227648" rtl="0" eaLnBrk="1" latinLnBrk="0" hangingPunct="1">
        <a:defRPr sz="900" kern="1200">
          <a:solidFill>
            <a:schemeClr val="tx1"/>
          </a:solidFill>
          <a:latin typeface="+mn-lt"/>
          <a:ea typeface="+mn-ea"/>
          <a:cs typeface="+mn-cs"/>
        </a:defRPr>
      </a:lvl6pPr>
      <a:lvl7pPr marL="1365851" algn="l" defTabSz="227648" rtl="0" eaLnBrk="1" latinLnBrk="0" hangingPunct="1">
        <a:defRPr sz="900" kern="1200">
          <a:solidFill>
            <a:schemeClr val="tx1"/>
          </a:solidFill>
          <a:latin typeface="+mn-lt"/>
          <a:ea typeface="+mn-ea"/>
          <a:cs typeface="+mn-cs"/>
        </a:defRPr>
      </a:lvl7pPr>
      <a:lvl8pPr marL="1593495" algn="l" defTabSz="227648" rtl="0" eaLnBrk="1" latinLnBrk="0" hangingPunct="1">
        <a:defRPr sz="900" kern="1200">
          <a:solidFill>
            <a:schemeClr val="tx1"/>
          </a:solidFill>
          <a:latin typeface="+mn-lt"/>
          <a:ea typeface="+mn-ea"/>
          <a:cs typeface="+mn-cs"/>
        </a:defRPr>
      </a:lvl8pPr>
      <a:lvl9pPr marL="1821132" algn="l" defTabSz="227648" rtl="0" eaLnBrk="1" latinLnBrk="0" hangingPunct="1">
        <a:defRPr sz="9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bwMode="auto">
          <a:xfrm>
            <a:off x="308801" y="120682"/>
            <a:ext cx="11567319" cy="10263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18966" tIns="18966" rIns="18966" bIns="18966" numCol="1" anchor="ctr" anchorCtr="0" compatLnSpc="1">
            <a:prstTxWarp prst="textNoShape">
              <a:avLst/>
            </a:prstTxWarp>
          </a:bodyPr>
          <a:lstStyle/>
          <a:p>
            <a:pPr lvl="0"/>
            <a:r>
              <a:rPr lang="en-US" dirty="0" smtClean="0">
                <a:sym typeface="Arial" charset="0"/>
              </a:rPr>
              <a:t>Click to edit Master title style</a:t>
            </a:r>
            <a:endParaRPr lang="en-US" dirty="0">
              <a:sym typeface="Arial" charset="0"/>
            </a:endParaRPr>
          </a:p>
        </p:txBody>
      </p:sp>
      <p:sp>
        <p:nvSpPr>
          <p:cNvPr id="4098" name="Rectangle 2"/>
          <p:cNvSpPr>
            <a:spLocks noGrp="1" noChangeArrowheads="1"/>
          </p:cNvSpPr>
          <p:nvPr>
            <p:ph type="body" idx="1"/>
          </p:nvPr>
        </p:nvSpPr>
        <p:spPr bwMode="auto">
          <a:xfrm>
            <a:off x="308801" y="1144587"/>
            <a:ext cx="11567319" cy="5713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18966" tIns="18966" rIns="18966" bIns="18966" numCol="1" anchor="t" anchorCtr="0" compatLnSpc="1">
            <a:prstTxWarp prst="textNoShape">
              <a:avLst/>
            </a:prstTxWarp>
          </a:bodyPr>
          <a:lstStyle/>
          <a:p>
            <a:pPr lvl="0"/>
            <a:r>
              <a:rPr lang="en-US" dirty="0" smtClean="0">
                <a:sym typeface="Arial" charset="0"/>
              </a:rPr>
              <a:t>Click to edit Master text styles</a:t>
            </a:r>
          </a:p>
          <a:p>
            <a:pPr lvl="1"/>
            <a:r>
              <a:rPr lang="en-US" dirty="0" smtClean="0">
                <a:sym typeface="Arial" charset="0"/>
              </a:rPr>
              <a:t>Second level</a:t>
            </a:r>
          </a:p>
          <a:p>
            <a:pPr lvl="2"/>
            <a:r>
              <a:rPr lang="en-US" dirty="0" smtClean="0">
                <a:sym typeface="Arial" charset="0"/>
              </a:rPr>
              <a:t>Third level</a:t>
            </a:r>
          </a:p>
          <a:p>
            <a:pPr lvl="3"/>
            <a:r>
              <a:rPr lang="en-US" dirty="0" smtClean="0">
                <a:sym typeface="Arial" charset="0"/>
              </a:rPr>
              <a:t>Fourth level</a:t>
            </a:r>
          </a:p>
          <a:p>
            <a:pPr lvl="4"/>
            <a:r>
              <a:rPr lang="en-US" dirty="0" smtClean="0">
                <a:sym typeface="Arial" charset="0"/>
              </a:rPr>
              <a:t>Fifth level</a:t>
            </a:r>
            <a:endParaRPr lang="en-US" dirty="0">
              <a:sym typeface="Arial" charset="0"/>
            </a:endParaRPr>
          </a:p>
        </p:txBody>
      </p:sp>
    </p:spTree>
  </p:cSld>
  <p:clrMap bg1="lt1" tx1="dk1" bg2="lt2" tx2="dk2" accent1="accent1" accent2="accent2" accent3="accent3" accent4="accent4" accent5="accent5" accent6="accent6" hlink="hlink" folHlink="folHlink"/>
  <p:sldLayoutIdLst>
    <p:sldLayoutId id="2147483675" r:id="rId1"/>
  </p:sldLayoutIdLst>
  <p:transition xmlns:p14="http://schemas.microsoft.com/office/powerpoint/2010/main" advClick="0"/>
  <p:hf hdr="0" ftr="0" dt="0"/>
  <p:txStyles>
    <p:titleStyle>
      <a:lvl1pPr algn="ctr" rtl="0" eaLnBrk="1" fontAlgn="base" hangingPunct="1">
        <a:spcBef>
          <a:spcPct val="0"/>
        </a:spcBef>
        <a:spcAft>
          <a:spcPct val="0"/>
        </a:spcAft>
        <a:defRPr sz="4800" b="1">
          <a:solidFill>
            <a:schemeClr val="tx1"/>
          </a:solidFill>
          <a:latin typeface="Lato"/>
          <a:ea typeface="+mj-ea"/>
          <a:cs typeface="+mj-cs"/>
          <a:sym typeface="Arial" charset="0"/>
        </a:defRPr>
      </a:lvl1pPr>
      <a:lvl2pPr algn="ctr" rtl="0" eaLnBrk="1" fontAlgn="base" hangingPunct="1">
        <a:spcBef>
          <a:spcPct val="0"/>
        </a:spcBef>
        <a:spcAft>
          <a:spcPct val="0"/>
        </a:spcAft>
        <a:defRPr sz="4800" b="1">
          <a:solidFill>
            <a:schemeClr val="tx1"/>
          </a:solidFill>
          <a:latin typeface="Arial" charset="0"/>
          <a:ea typeface="ヒラギノ角ゴ ProN W6" charset="0"/>
          <a:cs typeface="ヒラギノ角ゴ ProN W6" charset="0"/>
          <a:sym typeface="Arial" charset="0"/>
        </a:defRPr>
      </a:lvl2pPr>
      <a:lvl3pPr algn="ctr" rtl="0" eaLnBrk="1" fontAlgn="base" hangingPunct="1">
        <a:spcBef>
          <a:spcPct val="0"/>
        </a:spcBef>
        <a:spcAft>
          <a:spcPct val="0"/>
        </a:spcAft>
        <a:defRPr sz="4800" b="1">
          <a:solidFill>
            <a:schemeClr val="tx1"/>
          </a:solidFill>
          <a:latin typeface="Arial" charset="0"/>
          <a:ea typeface="ヒラギノ角ゴ ProN W6" charset="0"/>
          <a:cs typeface="ヒラギノ角ゴ ProN W6" charset="0"/>
          <a:sym typeface="Arial" charset="0"/>
        </a:defRPr>
      </a:lvl3pPr>
      <a:lvl4pPr algn="ctr" rtl="0" eaLnBrk="1" fontAlgn="base" hangingPunct="1">
        <a:spcBef>
          <a:spcPct val="0"/>
        </a:spcBef>
        <a:spcAft>
          <a:spcPct val="0"/>
        </a:spcAft>
        <a:defRPr sz="4800" b="1">
          <a:solidFill>
            <a:schemeClr val="tx1"/>
          </a:solidFill>
          <a:latin typeface="Arial" charset="0"/>
          <a:ea typeface="ヒラギノ角ゴ ProN W6" charset="0"/>
          <a:cs typeface="ヒラギノ角ゴ ProN W6" charset="0"/>
          <a:sym typeface="Arial" charset="0"/>
        </a:defRPr>
      </a:lvl4pPr>
      <a:lvl5pPr algn="ctr" rtl="0" eaLnBrk="1" fontAlgn="base" hangingPunct="1">
        <a:spcBef>
          <a:spcPct val="0"/>
        </a:spcBef>
        <a:spcAft>
          <a:spcPct val="0"/>
        </a:spcAft>
        <a:defRPr sz="4800" b="1">
          <a:solidFill>
            <a:schemeClr val="tx1"/>
          </a:solidFill>
          <a:latin typeface="Arial" charset="0"/>
          <a:ea typeface="ヒラギノ角ゴ ProN W6" charset="0"/>
          <a:cs typeface="ヒラギノ角ゴ ProN W6" charset="0"/>
          <a:sym typeface="Arial" charset="0"/>
        </a:defRPr>
      </a:lvl5pPr>
      <a:lvl6pPr marL="227648" algn="ctr" rtl="0" eaLnBrk="1" fontAlgn="base" hangingPunct="1">
        <a:spcBef>
          <a:spcPct val="0"/>
        </a:spcBef>
        <a:spcAft>
          <a:spcPct val="0"/>
        </a:spcAft>
        <a:defRPr sz="4800" b="1">
          <a:solidFill>
            <a:schemeClr val="tx1"/>
          </a:solidFill>
          <a:latin typeface="Arial" charset="0"/>
          <a:ea typeface="ヒラギノ角ゴ ProN W6" charset="0"/>
          <a:cs typeface="ヒラギノ角ゴ ProN W6" charset="0"/>
          <a:sym typeface="Arial" charset="0"/>
        </a:defRPr>
      </a:lvl6pPr>
      <a:lvl7pPr marL="455296" algn="ctr" rtl="0" eaLnBrk="1" fontAlgn="base" hangingPunct="1">
        <a:spcBef>
          <a:spcPct val="0"/>
        </a:spcBef>
        <a:spcAft>
          <a:spcPct val="0"/>
        </a:spcAft>
        <a:defRPr sz="4800" b="1">
          <a:solidFill>
            <a:schemeClr val="tx1"/>
          </a:solidFill>
          <a:latin typeface="Arial" charset="0"/>
          <a:ea typeface="ヒラギノ角ゴ ProN W6" charset="0"/>
          <a:cs typeface="ヒラギノ角ゴ ProN W6" charset="0"/>
          <a:sym typeface="Arial" charset="0"/>
        </a:defRPr>
      </a:lvl7pPr>
      <a:lvl8pPr marL="682916" algn="ctr" rtl="0" eaLnBrk="1" fontAlgn="base" hangingPunct="1">
        <a:spcBef>
          <a:spcPct val="0"/>
        </a:spcBef>
        <a:spcAft>
          <a:spcPct val="0"/>
        </a:spcAft>
        <a:defRPr sz="4800" b="1">
          <a:solidFill>
            <a:schemeClr val="tx1"/>
          </a:solidFill>
          <a:latin typeface="Arial" charset="0"/>
          <a:ea typeface="ヒラギノ角ゴ ProN W6" charset="0"/>
          <a:cs typeface="ヒラギノ角ゴ ProN W6" charset="0"/>
          <a:sym typeface="Arial" charset="0"/>
        </a:defRPr>
      </a:lvl8pPr>
      <a:lvl9pPr marL="910564" algn="ctr" rtl="0" eaLnBrk="1" fontAlgn="base" hangingPunct="1">
        <a:spcBef>
          <a:spcPct val="0"/>
        </a:spcBef>
        <a:spcAft>
          <a:spcPct val="0"/>
        </a:spcAft>
        <a:defRPr sz="4800" b="1">
          <a:solidFill>
            <a:schemeClr val="tx1"/>
          </a:solidFill>
          <a:latin typeface="Arial" charset="0"/>
          <a:ea typeface="ヒラギノ角ゴ ProN W6" charset="0"/>
          <a:cs typeface="ヒラギノ角ゴ ProN W6" charset="0"/>
          <a:sym typeface="Arial" charset="0"/>
        </a:defRPr>
      </a:lvl9pPr>
    </p:titleStyle>
    <p:bodyStyle>
      <a:lvl1pPr marL="227648" indent="-227648" algn="l" rtl="0" eaLnBrk="1" fontAlgn="base" hangingPunct="1">
        <a:spcBef>
          <a:spcPts val="1050"/>
        </a:spcBef>
        <a:spcAft>
          <a:spcPct val="0"/>
        </a:spcAft>
        <a:buClr>
          <a:srgbClr val="D3002D"/>
        </a:buClr>
        <a:buSzPct val="100000"/>
        <a:buFont typeface="Wingdings" charset="0"/>
        <a:buChar char="§"/>
        <a:defRPr sz="2400">
          <a:solidFill>
            <a:schemeClr val="tx1"/>
          </a:solidFill>
          <a:latin typeface="Lato"/>
          <a:ea typeface="+mn-ea"/>
          <a:cs typeface="+mn-cs"/>
          <a:sym typeface="Arial" charset="0"/>
        </a:defRPr>
      </a:lvl1pPr>
      <a:lvl2pPr marL="436319" indent="-227648" algn="l" rtl="0" eaLnBrk="1" fontAlgn="base" hangingPunct="1">
        <a:spcBef>
          <a:spcPts val="950"/>
        </a:spcBef>
        <a:spcAft>
          <a:spcPct val="0"/>
        </a:spcAft>
        <a:buClr>
          <a:srgbClr val="D3002D"/>
        </a:buClr>
        <a:buSzPct val="100000"/>
        <a:buFont typeface="Arial" charset="0"/>
        <a:buChar char="-"/>
        <a:defRPr sz="2400">
          <a:solidFill>
            <a:schemeClr val="tx1"/>
          </a:solidFill>
          <a:latin typeface="Lato"/>
          <a:ea typeface="+mn-ea"/>
          <a:cs typeface="+mn-cs"/>
          <a:sym typeface="Arial" charset="0"/>
        </a:defRPr>
      </a:lvl2pPr>
      <a:lvl3pPr marL="663950" indent="-227648" algn="l" rtl="0" eaLnBrk="1" fontAlgn="base" hangingPunct="1">
        <a:spcBef>
          <a:spcPts val="800"/>
        </a:spcBef>
        <a:spcAft>
          <a:spcPct val="0"/>
        </a:spcAft>
        <a:buClr>
          <a:srgbClr val="D3002D"/>
        </a:buClr>
        <a:buSzPct val="100000"/>
        <a:buFont typeface="Arial" charset="0"/>
        <a:buChar char="-"/>
        <a:defRPr sz="2400">
          <a:solidFill>
            <a:schemeClr val="tx1"/>
          </a:solidFill>
          <a:latin typeface="Lato"/>
          <a:ea typeface="+mn-ea"/>
          <a:cs typeface="+mn-cs"/>
          <a:sym typeface="Arial" charset="0"/>
        </a:defRPr>
      </a:lvl3pPr>
      <a:lvl4pPr marL="891598" indent="-227648" algn="l" rtl="0" eaLnBrk="1" fontAlgn="base" hangingPunct="1">
        <a:spcBef>
          <a:spcPts val="650"/>
        </a:spcBef>
        <a:spcAft>
          <a:spcPct val="0"/>
        </a:spcAft>
        <a:buClr>
          <a:srgbClr val="D3002D"/>
        </a:buClr>
        <a:buSzPct val="100000"/>
        <a:buFont typeface="Arial" charset="0"/>
        <a:buChar char="-"/>
        <a:defRPr sz="2400">
          <a:solidFill>
            <a:schemeClr val="tx1"/>
          </a:solidFill>
          <a:latin typeface="Lato"/>
          <a:ea typeface="+mn-ea"/>
          <a:cs typeface="+mn-cs"/>
          <a:sym typeface="Arial" charset="0"/>
        </a:defRPr>
      </a:lvl4pPr>
      <a:lvl5pPr marL="1119237" indent="-227648" algn="l" rtl="0" eaLnBrk="1" fontAlgn="base" hangingPunct="1">
        <a:spcBef>
          <a:spcPts val="650"/>
        </a:spcBef>
        <a:spcAft>
          <a:spcPct val="0"/>
        </a:spcAft>
        <a:buClr>
          <a:srgbClr val="D3002D"/>
        </a:buClr>
        <a:buSzPct val="100000"/>
        <a:buFont typeface="Arial" charset="0"/>
        <a:buChar char="-"/>
        <a:defRPr sz="2400">
          <a:solidFill>
            <a:schemeClr val="tx1"/>
          </a:solidFill>
          <a:latin typeface="Lato"/>
          <a:ea typeface="+mn-ea"/>
          <a:cs typeface="+mn-cs"/>
          <a:sym typeface="Arial" charset="0"/>
        </a:defRPr>
      </a:lvl5pPr>
      <a:lvl6pPr marL="1346881" indent="-227648" algn="l" rtl="0" eaLnBrk="1" fontAlgn="base" hangingPunct="1">
        <a:spcBef>
          <a:spcPts val="650"/>
        </a:spcBef>
        <a:spcAft>
          <a:spcPct val="0"/>
        </a:spcAft>
        <a:buClr>
          <a:srgbClr val="D3002D"/>
        </a:buClr>
        <a:buSzPct val="100000"/>
        <a:buFont typeface="Arial" charset="0"/>
        <a:buChar char="-"/>
        <a:defRPr sz="2400">
          <a:solidFill>
            <a:schemeClr val="tx1"/>
          </a:solidFill>
          <a:latin typeface="+mn-lt"/>
          <a:ea typeface="+mn-ea"/>
          <a:cs typeface="+mn-cs"/>
          <a:sym typeface="Arial" charset="0"/>
        </a:defRPr>
      </a:lvl6pPr>
      <a:lvl7pPr marL="1574525" indent="-227648" algn="l" rtl="0" eaLnBrk="1" fontAlgn="base" hangingPunct="1">
        <a:spcBef>
          <a:spcPts val="650"/>
        </a:spcBef>
        <a:spcAft>
          <a:spcPct val="0"/>
        </a:spcAft>
        <a:buClr>
          <a:srgbClr val="D3002D"/>
        </a:buClr>
        <a:buSzPct val="100000"/>
        <a:buFont typeface="Arial" charset="0"/>
        <a:buChar char="-"/>
        <a:defRPr sz="2400">
          <a:solidFill>
            <a:schemeClr val="tx1"/>
          </a:solidFill>
          <a:latin typeface="+mn-lt"/>
          <a:ea typeface="+mn-ea"/>
          <a:cs typeface="+mn-cs"/>
          <a:sym typeface="Arial" charset="0"/>
        </a:defRPr>
      </a:lvl7pPr>
      <a:lvl8pPr marL="1802162" indent="-227648" algn="l" rtl="0" eaLnBrk="1" fontAlgn="base" hangingPunct="1">
        <a:spcBef>
          <a:spcPts val="650"/>
        </a:spcBef>
        <a:spcAft>
          <a:spcPct val="0"/>
        </a:spcAft>
        <a:buClr>
          <a:srgbClr val="D3002D"/>
        </a:buClr>
        <a:buSzPct val="100000"/>
        <a:buFont typeface="Arial" charset="0"/>
        <a:buChar char="-"/>
        <a:defRPr sz="2400">
          <a:solidFill>
            <a:schemeClr val="tx1"/>
          </a:solidFill>
          <a:latin typeface="+mn-lt"/>
          <a:ea typeface="+mn-ea"/>
          <a:cs typeface="+mn-cs"/>
          <a:sym typeface="Arial" charset="0"/>
        </a:defRPr>
      </a:lvl8pPr>
      <a:lvl9pPr marL="2029805" indent="-227648" algn="l" rtl="0" eaLnBrk="1" fontAlgn="base" hangingPunct="1">
        <a:spcBef>
          <a:spcPts val="650"/>
        </a:spcBef>
        <a:spcAft>
          <a:spcPct val="0"/>
        </a:spcAft>
        <a:buClr>
          <a:srgbClr val="D3002D"/>
        </a:buClr>
        <a:buSzPct val="100000"/>
        <a:buFont typeface="Arial" charset="0"/>
        <a:buChar char="-"/>
        <a:defRPr sz="2400">
          <a:solidFill>
            <a:schemeClr val="tx1"/>
          </a:solidFill>
          <a:latin typeface="+mn-lt"/>
          <a:ea typeface="+mn-ea"/>
          <a:cs typeface="+mn-cs"/>
          <a:sym typeface="Arial" charset="0"/>
        </a:defRPr>
      </a:lvl9pPr>
    </p:bodyStyle>
    <p:otherStyle>
      <a:defPPr>
        <a:defRPr lang="en-US"/>
      </a:defPPr>
      <a:lvl1pPr marL="0" algn="l" defTabSz="227648" rtl="0" eaLnBrk="1" latinLnBrk="0" hangingPunct="1">
        <a:defRPr sz="900" kern="1200">
          <a:solidFill>
            <a:schemeClr val="tx1"/>
          </a:solidFill>
          <a:latin typeface="+mn-lt"/>
          <a:ea typeface="+mn-ea"/>
          <a:cs typeface="+mn-cs"/>
        </a:defRPr>
      </a:lvl1pPr>
      <a:lvl2pPr marL="227648" algn="l" defTabSz="227648" rtl="0" eaLnBrk="1" latinLnBrk="0" hangingPunct="1">
        <a:defRPr sz="900" kern="1200">
          <a:solidFill>
            <a:schemeClr val="tx1"/>
          </a:solidFill>
          <a:latin typeface="+mn-lt"/>
          <a:ea typeface="+mn-ea"/>
          <a:cs typeface="+mn-cs"/>
        </a:defRPr>
      </a:lvl2pPr>
      <a:lvl3pPr marL="455296" algn="l" defTabSz="227648" rtl="0" eaLnBrk="1" latinLnBrk="0" hangingPunct="1">
        <a:defRPr sz="900" kern="1200">
          <a:solidFill>
            <a:schemeClr val="tx1"/>
          </a:solidFill>
          <a:latin typeface="+mn-lt"/>
          <a:ea typeface="+mn-ea"/>
          <a:cs typeface="+mn-cs"/>
        </a:defRPr>
      </a:lvl3pPr>
      <a:lvl4pPr marL="682916" algn="l" defTabSz="227648" rtl="0" eaLnBrk="1" latinLnBrk="0" hangingPunct="1">
        <a:defRPr sz="900" kern="1200">
          <a:solidFill>
            <a:schemeClr val="tx1"/>
          </a:solidFill>
          <a:latin typeface="+mn-lt"/>
          <a:ea typeface="+mn-ea"/>
          <a:cs typeface="+mn-cs"/>
        </a:defRPr>
      </a:lvl4pPr>
      <a:lvl5pPr marL="910564" algn="l" defTabSz="227648" rtl="0" eaLnBrk="1" latinLnBrk="0" hangingPunct="1">
        <a:defRPr sz="900" kern="1200">
          <a:solidFill>
            <a:schemeClr val="tx1"/>
          </a:solidFill>
          <a:latin typeface="+mn-lt"/>
          <a:ea typeface="+mn-ea"/>
          <a:cs typeface="+mn-cs"/>
        </a:defRPr>
      </a:lvl5pPr>
      <a:lvl6pPr marL="1138208" algn="l" defTabSz="227648" rtl="0" eaLnBrk="1" latinLnBrk="0" hangingPunct="1">
        <a:defRPr sz="900" kern="1200">
          <a:solidFill>
            <a:schemeClr val="tx1"/>
          </a:solidFill>
          <a:latin typeface="+mn-lt"/>
          <a:ea typeface="+mn-ea"/>
          <a:cs typeface="+mn-cs"/>
        </a:defRPr>
      </a:lvl6pPr>
      <a:lvl7pPr marL="1365851" algn="l" defTabSz="227648" rtl="0" eaLnBrk="1" latinLnBrk="0" hangingPunct="1">
        <a:defRPr sz="900" kern="1200">
          <a:solidFill>
            <a:schemeClr val="tx1"/>
          </a:solidFill>
          <a:latin typeface="+mn-lt"/>
          <a:ea typeface="+mn-ea"/>
          <a:cs typeface="+mn-cs"/>
        </a:defRPr>
      </a:lvl7pPr>
      <a:lvl8pPr marL="1593495" algn="l" defTabSz="227648" rtl="0" eaLnBrk="1" latinLnBrk="0" hangingPunct="1">
        <a:defRPr sz="900" kern="1200">
          <a:solidFill>
            <a:schemeClr val="tx1"/>
          </a:solidFill>
          <a:latin typeface="+mn-lt"/>
          <a:ea typeface="+mn-ea"/>
          <a:cs typeface="+mn-cs"/>
        </a:defRPr>
      </a:lvl8pPr>
      <a:lvl9pPr marL="1821132" algn="l" defTabSz="227648" rtl="0" eaLnBrk="1" latinLnBrk="0" hangingPunct="1">
        <a:defRPr sz="9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3892550" y="0"/>
            <a:ext cx="7645400" cy="3600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18966" tIns="18966" rIns="18966" bIns="18966" numCol="1" anchor="b" anchorCtr="0" compatLnSpc="1">
            <a:prstTxWarp prst="textNoShape">
              <a:avLst/>
            </a:prstTxWarp>
          </a:bodyPr>
          <a:lstStyle/>
          <a:p>
            <a:pPr lvl="0"/>
            <a:r>
              <a:rPr lang="en-US" smtClean="0">
                <a:sym typeface="Arial" charset="0"/>
              </a:rPr>
              <a:t>Click to edit Master title style</a:t>
            </a:r>
            <a:endParaRPr lang="en-US">
              <a:sym typeface="Arial" charset="0"/>
            </a:endParaRPr>
          </a:p>
        </p:txBody>
      </p:sp>
      <p:sp>
        <p:nvSpPr>
          <p:cNvPr id="1026" name="Rectangle 2"/>
          <p:cNvSpPr>
            <a:spLocks noGrp="1" noChangeArrowheads="1"/>
          </p:cNvSpPr>
          <p:nvPr>
            <p:ph type="body" idx="1"/>
          </p:nvPr>
        </p:nvSpPr>
        <p:spPr bwMode="auto">
          <a:xfrm>
            <a:off x="3892550" y="3886200"/>
            <a:ext cx="7645400" cy="297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18966" tIns="18966" rIns="18966" bIns="18966" numCol="1" anchor="t" anchorCtr="0" compatLnSpc="1">
            <a:prstTxWarp prst="textNoShape">
              <a:avLst/>
            </a:prstTxWarp>
          </a:bodyPr>
          <a:lstStyle/>
          <a:p>
            <a:pPr lvl="0"/>
            <a:r>
              <a:rPr lang="en-US" smtClean="0">
                <a:sym typeface="Arial" charset="0"/>
              </a:rPr>
              <a:t>Click to edit Master text styles</a:t>
            </a:r>
          </a:p>
          <a:p>
            <a:pPr lvl="1"/>
            <a:r>
              <a:rPr lang="en-US" smtClean="0">
                <a:sym typeface="Arial" charset="0"/>
              </a:rPr>
              <a:t>Second level</a:t>
            </a:r>
          </a:p>
          <a:p>
            <a:pPr lvl="2"/>
            <a:r>
              <a:rPr lang="en-US" smtClean="0">
                <a:sym typeface="Arial" charset="0"/>
              </a:rPr>
              <a:t>Third level</a:t>
            </a:r>
          </a:p>
          <a:p>
            <a:pPr lvl="3"/>
            <a:r>
              <a:rPr lang="en-US" smtClean="0">
                <a:sym typeface="Arial" charset="0"/>
              </a:rPr>
              <a:t>Fourth level</a:t>
            </a:r>
          </a:p>
          <a:p>
            <a:pPr lvl="4"/>
            <a:r>
              <a:rPr lang="en-US" smtClean="0">
                <a:sym typeface="Arial" charset="0"/>
              </a:rPr>
              <a:t>Fifth level</a:t>
            </a:r>
            <a:endParaRPr lang="en-US">
              <a:sym typeface="Arial" charset="0"/>
            </a:endParaRPr>
          </a:p>
        </p:txBody>
      </p:sp>
    </p:spTree>
  </p:cSld>
  <p:clrMap bg1="lt1" tx1="dk1" bg2="lt2" tx2="dk2" accent1="accent1" accent2="accent2" accent3="accent3" accent4="accent4" accent5="accent5" accent6="accent6" hlink="hlink" folHlink="folHlink"/>
  <p:sldLayoutIdLst>
    <p:sldLayoutId id="2147483677" r:id="rId1"/>
  </p:sldLayoutIdLst>
  <p:transition xmlns:p14="http://schemas.microsoft.com/office/powerpoint/2010/main" advClick="0"/>
  <p:hf hdr="0" ftr="0" dt="0"/>
  <p:txStyles>
    <p:titleStyle>
      <a:lvl1pPr algn="ctr" rtl="0" eaLnBrk="1" fontAlgn="base" hangingPunct="1">
        <a:lnSpc>
          <a:spcPct val="90000"/>
        </a:lnSpc>
        <a:spcBef>
          <a:spcPct val="0"/>
        </a:spcBef>
        <a:spcAft>
          <a:spcPct val="0"/>
        </a:spcAft>
        <a:defRPr sz="5300" b="1">
          <a:solidFill>
            <a:srgbClr val="FFFFFF"/>
          </a:solidFill>
          <a:latin typeface="+mj-lt"/>
          <a:ea typeface="+mj-ea"/>
          <a:cs typeface="+mj-cs"/>
          <a:sym typeface="Arial" charset="0"/>
        </a:defRPr>
      </a:lvl1pPr>
      <a:lvl2pPr algn="ctr" rtl="0" eaLnBrk="1" fontAlgn="base" hangingPunct="1">
        <a:lnSpc>
          <a:spcPct val="90000"/>
        </a:lnSpc>
        <a:spcBef>
          <a:spcPct val="0"/>
        </a:spcBef>
        <a:spcAft>
          <a:spcPct val="0"/>
        </a:spcAft>
        <a:defRPr sz="5300" b="1">
          <a:solidFill>
            <a:srgbClr val="FFFFFF"/>
          </a:solidFill>
          <a:latin typeface="Arial" charset="0"/>
          <a:ea typeface="ヒラギノ角ゴ ProN W6" charset="0"/>
          <a:cs typeface="ヒラギノ角ゴ ProN W6" charset="0"/>
          <a:sym typeface="Arial" charset="0"/>
        </a:defRPr>
      </a:lvl2pPr>
      <a:lvl3pPr algn="ctr" rtl="0" eaLnBrk="1" fontAlgn="base" hangingPunct="1">
        <a:lnSpc>
          <a:spcPct val="90000"/>
        </a:lnSpc>
        <a:spcBef>
          <a:spcPct val="0"/>
        </a:spcBef>
        <a:spcAft>
          <a:spcPct val="0"/>
        </a:spcAft>
        <a:defRPr sz="5300" b="1">
          <a:solidFill>
            <a:srgbClr val="FFFFFF"/>
          </a:solidFill>
          <a:latin typeface="Arial" charset="0"/>
          <a:ea typeface="ヒラギノ角ゴ ProN W6" charset="0"/>
          <a:cs typeface="ヒラギノ角ゴ ProN W6" charset="0"/>
          <a:sym typeface="Arial" charset="0"/>
        </a:defRPr>
      </a:lvl3pPr>
      <a:lvl4pPr algn="ctr" rtl="0" eaLnBrk="1" fontAlgn="base" hangingPunct="1">
        <a:lnSpc>
          <a:spcPct val="90000"/>
        </a:lnSpc>
        <a:spcBef>
          <a:spcPct val="0"/>
        </a:spcBef>
        <a:spcAft>
          <a:spcPct val="0"/>
        </a:spcAft>
        <a:defRPr sz="5300" b="1">
          <a:solidFill>
            <a:srgbClr val="FFFFFF"/>
          </a:solidFill>
          <a:latin typeface="Arial" charset="0"/>
          <a:ea typeface="ヒラギノ角ゴ ProN W6" charset="0"/>
          <a:cs typeface="ヒラギノ角ゴ ProN W6" charset="0"/>
          <a:sym typeface="Arial" charset="0"/>
        </a:defRPr>
      </a:lvl4pPr>
      <a:lvl5pPr algn="ctr" rtl="0" eaLnBrk="1" fontAlgn="base" hangingPunct="1">
        <a:lnSpc>
          <a:spcPct val="90000"/>
        </a:lnSpc>
        <a:spcBef>
          <a:spcPct val="0"/>
        </a:spcBef>
        <a:spcAft>
          <a:spcPct val="0"/>
        </a:spcAft>
        <a:defRPr sz="5300" b="1">
          <a:solidFill>
            <a:srgbClr val="FFFFFF"/>
          </a:solidFill>
          <a:latin typeface="Arial" charset="0"/>
          <a:ea typeface="ヒラギノ角ゴ ProN W6" charset="0"/>
          <a:cs typeface="ヒラギノ角ゴ ProN W6" charset="0"/>
          <a:sym typeface="Arial" charset="0"/>
        </a:defRPr>
      </a:lvl5pPr>
      <a:lvl6pPr marL="227648" algn="ctr" rtl="0" eaLnBrk="1" fontAlgn="base" hangingPunct="1">
        <a:lnSpc>
          <a:spcPct val="90000"/>
        </a:lnSpc>
        <a:spcBef>
          <a:spcPct val="0"/>
        </a:spcBef>
        <a:spcAft>
          <a:spcPct val="0"/>
        </a:spcAft>
        <a:defRPr sz="5300" b="1">
          <a:solidFill>
            <a:srgbClr val="FFFFFF"/>
          </a:solidFill>
          <a:latin typeface="Arial" charset="0"/>
          <a:ea typeface="ヒラギノ角ゴ ProN W6" charset="0"/>
          <a:cs typeface="ヒラギノ角ゴ ProN W6" charset="0"/>
          <a:sym typeface="Arial" charset="0"/>
        </a:defRPr>
      </a:lvl6pPr>
      <a:lvl7pPr marL="455296" algn="ctr" rtl="0" eaLnBrk="1" fontAlgn="base" hangingPunct="1">
        <a:lnSpc>
          <a:spcPct val="90000"/>
        </a:lnSpc>
        <a:spcBef>
          <a:spcPct val="0"/>
        </a:spcBef>
        <a:spcAft>
          <a:spcPct val="0"/>
        </a:spcAft>
        <a:defRPr sz="5300" b="1">
          <a:solidFill>
            <a:srgbClr val="FFFFFF"/>
          </a:solidFill>
          <a:latin typeface="Arial" charset="0"/>
          <a:ea typeface="ヒラギノ角ゴ ProN W6" charset="0"/>
          <a:cs typeface="ヒラギノ角ゴ ProN W6" charset="0"/>
          <a:sym typeface="Arial" charset="0"/>
        </a:defRPr>
      </a:lvl7pPr>
      <a:lvl8pPr marL="682916" algn="ctr" rtl="0" eaLnBrk="1" fontAlgn="base" hangingPunct="1">
        <a:lnSpc>
          <a:spcPct val="90000"/>
        </a:lnSpc>
        <a:spcBef>
          <a:spcPct val="0"/>
        </a:spcBef>
        <a:spcAft>
          <a:spcPct val="0"/>
        </a:spcAft>
        <a:defRPr sz="5300" b="1">
          <a:solidFill>
            <a:srgbClr val="FFFFFF"/>
          </a:solidFill>
          <a:latin typeface="Arial" charset="0"/>
          <a:ea typeface="ヒラギノ角ゴ ProN W6" charset="0"/>
          <a:cs typeface="ヒラギノ角ゴ ProN W6" charset="0"/>
          <a:sym typeface="Arial" charset="0"/>
        </a:defRPr>
      </a:lvl8pPr>
      <a:lvl9pPr marL="910564" algn="ctr" rtl="0" eaLnBrk="1" fontAlgn="base" hangingPunct="1">
        <a:lnSpc>
          <a:spcPct val="90000"/>
        </a:lnSpc>
        <a:spcBef>
          <a:spcPct val="0"/>
        </a:spcBef>
        <a:spcAft>
          <a:spcPct val="0"/>
        </a:spcAft>
        <a:defRPr sz="5300" b="1">
          <a:solidFill>
            <a:srgbClr val="FFFFFF"/>
          </a:solidFill>
          <a:latin typeface="Arial" charset="0"/>
          <a:ea typeface="ヒラギノ角ゴ ProN W6" charset="0"/>
          <a:cs typeface="ヒラギノ角ゴ ProN W6" charset="0"/>
          <a:sym typeface="Arial" charset="0"/>
        </a:defRPr>
      </a:lvl9pPr>
    </p:titleStyle>
    <p:bodyStyle>
      <a:lvl1pPr marL="170722" indent="-170722" algn="ctr" rtl="0" eaLnBrk="1" fontAlgn="base" hangingPunct="1">
        <a:spcBef>
          <a:spcPts val="950"/>
        </a:spcBef>
        <a:spcAft>
          <a:spcPct val="0"/>
        </a:spcAft>
        <a:defRPr sz="3700">
          <a:solidFill>
            <a:srgbClr val="FFFFFF"/>
          </a:solidFill>
          <a:latin typeface="+mn-lt"/>
          <a:ea typeface="+mn-ea"/>
          <a:cs typeface="+mn-cs"/>
          <a:sym typeface="Arial" charset="0"/>
        </a:defRPr>
      </a:lvl1pPr>
      <a:lvl2pPr marL="369908" indent="-142269" algn="ctr" rtl="0" eaLnBrk="1" fontAlgn="base" hangingPunct="1">
        <a:spcBef>
          <a:spcPct val="0"/>
        </a:spcBef>
        <a:spcAft>
          <a:spcPct val="0"/>
        </a:spcAft>
        <a:defRPr sz="3700">
          <a:solidFill>
            <a:srgbClr val="FFFFFF"/>
          </a:solidFill>
          <a:latin typeface="+mn-lt"/>
          <a:ea typeface="+mn-ea"/>
          <a:cs typeface="+mn-cs"/>
          <a:sym typeface="Arial" charset="0"/>
        </a:defRPr>
      </a:lvl2pPr>
      <a:lvl3pPr marL="569102" indent="-113824" algn="ctr" rtl="0" eaLnBrk="1" fontAlgn="base" hangingPunct="1">
        <a:spcBef>
          <a:spcPct val="0"/>
        </a:spcBef>
        <a:spcAft>
          <a:spcPct val="0"/>
        </a:spcAft>
        <a:defRPr sz="3200">
          <a:solidFill>
            <a:srgbClr val="FFFFFF"/>
          </a:solidFill>
          <a:latin typeface="+mn-lt"/>
          <a:ea typeface="+mn-ea"/>
          <a:cs typeface="+mn-cs"/>
          <a:sym typeface="Arial" charset="0"/>
        </a:defRPr>
      </a:lvl3pPr>
      <a:lvl4pPr marL="796746" indent="-113824" algn="ctr" rtl="0" eaLnBrk="1" fontAlgn="base" hangingPunct="1">
        <a:spcBef>
          <a:spcPct val="0"/>
        </a:spcBef>
        <a:spcAft>
          <a:spcPct val="0"/>
        </a:spcAft>
        <a:defRPr sz="2600">
          <a:solidFill>
            <a:srgbClr val="FFFFFF"/>
          </a:solidFill>
          <a:latin typeface="+mn-lt"/>
          <a:ea typeface="+mn-ea"/>
          <a:cs typeface="+mn-cs"/>
          <a:sym typeface="Arial" charset="0"/>
        </a:defRPr>
      </a:lvl4pPr>
      <a:lvl5pPr marL="1024388" indent="-113824" algn="ctr" rtl="0" eaLnBrk="1" fontAlgn="base" hangingPunct="1">
        <a:spcBef>
          <a:spcPct val="0"/>
        </a:spcBef>
        <a:spcAft>
          <a:spcPct val="0"/>
        </a:spcAft>
        <a:defRPr sz="2600">
          <a:solidFill>
            <a:srgbClr val="FFFFFF"/>
          </a:solidFill>
          <a:latin typeface="+mn-lt"/>
          <a:ea typeface="+mn-ea"/>
          <a:cs typeface="+mn-cs"/>
          <a:sym typeface="Arial" charset="0"/>
        </a:defRPr>
      </a:lvl5pPr>
      <a:lvl6pPr marL="227648" algn="ctr" rtl="0" eaLnBrk="1" fontAlgn="base" hangingPunct="1">
        <a:spcBef>
          <a:spcPct val="0"/>
        </a:spcBef>
        <a:spcAft>
          <a:spcPct val="0"/>
        </a:spcAft>
        <a:defRPr sz="2600">
          <a:solidFill>
            <a:srgbClr val="FFFFFF"/>
          </a:solidFill>
          <a:latin typeface="+mn-lt"/>
          <a:ea typeface="+mn-ea"/>
          <a:cs typeface="+mn-cs"/>
          <a:sym typeface="Arial" charset="0"/>
        </a:defRPr>
      </a:lvl6pPr>
      <a:lvl7pPr marL="455296" algn="ctr" rtl="0" eaLnBrk="1" fontAlgn="base" hangingPunct="1">
        <a:spcBef>
          <a:spcPct val="0"/>
        </a:spcBef>
        <a:spcAft>
          <a:spcPct val="0"/>
        </a:spcAft>
        <a:defRPr sz="2600">
          <a:solidFill>
            <a:srgbClr val="FFFFFF"/>
          </a:solidFill>
          <a:latin typeface="+mn-lt"/>
          <a:ea typeface="+mn-ea"/>
          <a:cs typeface="+mn-cs"/>
          <a:sym typeface="Arial" charset="0"/>
        </a:defRPr>
      </a:lvl7pPr>
      <a:lvl8pPr marL="682916" algn="ctr" rtl="0" eaLnBrk="1" fontAlgn="base" hangingPunct="1">
        <a:spcBef>
          <a:spcPct val="0"/>
        </a:spcBef>
        <a:spcAft>
          <a:spcPct val="0"/>
        </a:spcAft>
        <a:defRPr sz="2600">
          <a:solidFill>
            <a:srgbClr val="FFFFFF"/>
          </a:solidFill>
          <a:latin typeface="+mn-lt"/>
          <a:ea typeface="+mn-ea"/>
          <a:cs typeface="+mn-cs"/>
          <a:sym typeface="Arial" charset="0"/>
        </a:defRPr>
      </a:lvl8pPr>
      <a:lvl9pPr marL="910564" algn="ctr" rtl="0" eaLnBrk="1" fontAlgn="base" hangingPunct="1">
        <a:spcBef>
          <a:spcPct val="0"/>
        </a:spcBef>
        <a:spcAft>
          <a:spcPct val="0"/>
        </a:spcAft>
        <a:defRPr sz="2600">
          <a:solidFill>
            <a:srgbClr val="FFFFFF"/>
          </a:solidFill>
          <a:latin typeface="+mn-lt"/>
          <a:ea typeface="+mn-ea"/>
          <a:cs typeface="+mn-cs"/>
          <a:sym typeface="Arial" charset="0"/>
        </a:defRPr>
      </a:lvl9pPr>
    </p:bodyStyle>
    <p:otherStyle>
      <a:defPPr>
        <a:defRPr lang="en-US"/>
      </a:defPPr>
      <a:lvl1pPr marL="0" algn="l" defTabSz="227648" rtl="0" eaLnBrk="1" latinLnBrk="0" hangingPunct="1">
        <a:defRPr sz="900" kern="1200">
          <a:solidFill>
            <a:schemeClr val="tx1"/>
          </a:solidFill>
          <a:latin typeface="+mn-lt"/>
          <a:ea typeface="+mn-ea"/>
          <a:cs typeface="+mn-cs"/>
        </a:defRPr>
      </a:lvl1pPr>
      <a:lvl2pPr marL="227648" algn="l" defTabSz="227648" rtl="0" eaLnBrk="1" latinLnBrk="0" hangingPunct="1">
        <a:defRPr sz="900" kern="1200">
          <a:solidFill>
            <a:schemeClr val="tx1"/>
          </a:solidFill>
          <a:latin typeface="+mn-lt"/>
          <a:ea typeface="+mn-ea"/>
          <a:cs typeface="+mn-cs"/>
        </a:defRPr>
      </a:lvl2pPr>
      <a:lvl3pPr marL="455296" algn="l" defTabSz="227648" rtl="0" eaLnBrk="1" latinLnBrk="0" hangingPunct="1">
        <a:defRPr sz="900" kern="1200">
          <a:solidFill>
            <a:schemeClr val="tx1"/>
          </a:solidFill>
          <a:latin typeface="+mn-lt"/>
          <a:ea typeface="+mn-ea"/>
          <a:cs typeface="+mn-cs"/>
        </a:defRPr>
      </a:lvl3pPr>
      <a:lvl4pPr marL="682916" algn="l" defTabSz="227648" rtl="0" eaLnBrk="1" latinLnBrk="0" hangingPunct="1">
        <a:defRPr sz="900" kern="1200">
          <a:solidFill>
            <a:schemeClr val="tx1"/>
          </a:solidFill>
          <a:latin typeface="+mn-lt"/>
          <a:ea typeface="+mn-ea"/>
          <a:cs typeface="+mn-cs"/>
        </a:defRPr>
      </a:lvl4pPr>
      <a:lvl5pPr marL="910564" algn="l" defTabSz="227648" rtl="0" eaLnBrk="1" latinLnBrk="0" hangingPunct="1">
        <a:defRPr sz="900" kern="1200">
          <a:solidFill>
            <a:schemeClr val="tx1"/>
          </a:solidFill>
          <a:latin typeface="+mn-lt"/>
          <a:ea typeface="+mn-ea"/>
          <a:cs typeface="+mn-cs"/>
        </a:defRPr>
      </a:lvl5pPr>
      <a:lvl6pPr marL="1138208" algn="l" defTabSz="227648" rtl="0" eaLnBrk="1" latinLnBrk="0" hangingPunct="1">
        <a:defRPr sz="900" kern="1200">
          <a:solidFill>
            <a:schemeClr val="tx1"/>
          </a:solidFill>
          <a:latin typeface="+mn-lt"/>
          <a:ea typeface="+mn-ea"/>
          <a:cs typeface="+mn-cs"/>
        </a:defRPr>
      </a:lvl6pPr>
      <a:lvl7pPr marL="1365851" algn="l" defTabSz="227648" rtl="0" eaLnBrk="1" latinLnBrk="0" hangingPunct="1">
        <a:defRPr sz="900" kern="1200">
          <a:solidFill>
            <a:schemeClr val="tx1"/>
          </a:solidFill>
          <a:latin typeface="+mn-lt"/>
          <a:ea typeface="+mn-ea"/>
          <a:cs typeface="+mn-cs"/>
        </a:defRPr>
      </a:lvl7pPr>
      <a:lvl8pPr marL="1593495" algn="l" defTabSz="227648" rtl="0" eaLnBrk="1" latinLnBrk="0" hangingPunct="1">
        <a:defRPr sz="900" kern="1200">
          <a:solidFill>
            <a:schemeClr val="tx1"/>
          </a:solidFill>
          <a:latin typeface="+mn-lt"/>
          <a:ea typeface="+mn-ea"/>
          <a:cs typeface="+mn-cs"/>
        </a:defRPr>
      </a:lvl8pPr>
      <a:lvl9pPr marL="1821132" algn="l" defTabSz="227648" rtl="0" eaLnBrk="1" latinLnBrk="0" hangingPunct="1">
        <a:defRPr sz="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9.xml"/><Relationship Id="rId3"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4" Type="http://schemas.openxmlformats.org/officeDocument/2006/relationships/image" Target="../media/image16.jpg"/><Relationship Id="rId5" Type="http://schemas.openxmlformats.org/officeDocument/2006/relationships/image" Target="../media/image17.png"/><Relationship Id="rId1" Type="http://schemas.openxmlformats.org/officeDocument/2006/relationships/tags" Target="../tags/tag2.xml"/><Relationship Id="rId2"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1.xml"/><Relationship Id="rId3" Type="http://schemas.openxmlformats.org/officeDocument/2006/relationships/image" Target="../media/image18.jpeg"/></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4" Type="http://schemas.openxmlformats.org/officeDocument/2006/relationships/image" Target="../media/image20.png"/><Relationship Id="rId1" Type="http://schemas.openxmlformats.org/officeDocument/2006/relationships/tags" Target="../tags/tag3.xml"/><Relationship Id="rId2"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1" Type="http://schemas.openxmlformats.org/officeDocument/2006/relationships/tags" Target="../tags/tag4.xml"/><Relationship Id="rId2"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4" Type="http://schemas.openxmlformats.org/officeDocument/2006/relationships/image" Target="../media/image22.png"/><Relationship Id="rId5" Type="http://schemas.openxmlformats.org/officeDocument/2006/relationships/image" Target="../media/image23.png"/><Relationship Id="rId6" Type="http://schemas.openxmlformats.org/officeDocument/2006/relationships/image" Target="../media/image24.png"/><Relationship Id="rId1" Type="http://schemas.openxmlformats.org/officeDocument/2006/relationships/slideLayout" Target="../slideLayouts/slideLayout16.xml"/><Relationship Id="rId2" Type="http://schemas.openxmlformats.org/officeDocument/2006/relationships/image" Target="../media/image2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2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3.xml"/><Relationship Id="rId3" Type="http://schemas.openxmlformats.org/officeDocument/2006/relationships/image" Target="../media/image26.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4.xml"/><Relationship Id="rId3" Type="http://schemas.openxmlformats.org/officeDocument/2006/relationships/image" Target="../media/image2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xml"/><Relationship Id="rId3" Type="http://schemas.openxmlformats.org/officeDocument/2006/relationships/image" Target="../media/image7.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5.xml"/><Relationship Id="rId3" Type="http://schemas.openxmlformats.org/officeDocument/2006/relationships/image" Target="../media/image2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29.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6.xml"/><Relationship Id="rId3" Type="http://schemas.openxmlformats.org/officeDocument/2006/relationships/image" Target="../media/image30.jpeg"/></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4" Type="http://schemas.openxmlformats.org/officeDocument/2006/relationships/image" Target="../media/image31.jpeg"/><Relationship Id="rId1" Type="http://schemas.openxmlformats.org/officeDocument/2006/relationships/slideLayout" Target="../slideLayouts/slideLayout16.xml"/><Relationship Id="rId2" Type="http://schemas.openxmlformats.org/officeDocument/2006/relationships/notesSlide" Target="../notesSlides/notesSlide17.xml"/></Relationships>
</file>

<file path=ppt/slides/_rels/slide25.xml.rels><?xml version="1.0" encoding="UTF-8" standalone="yes"?>
<Relationships xmlns="http://schemas.openxmlformats.org/package/2006/relationships"><Relationship Id="rId11" Type="http://schemas.openxmlformats.org/officeDocument/2006/relationships/diagramColors" Target="../diagrams/colors2.xml"/><Relationship Id="rId12" Type="http://schemas.microsoft.com/office/2007/relationships/diagramDrawing" Target="../diagrams/drawing2.xml"/><Relationship Id="rId1" Type="http://schemas.openxmlformats.org/officeDocument/2006/relationships/slideLayout" Target="../slideLayouts/slideLayout16.xml"/><Relationship Id="rId2" Type="http://schemas.openxmlformats.org/officeDocument/2006/relationships/notesSlide" Target="../notesSlides/notesSlide18.xml"/><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8" Type="http://schemas.openxmlformats.org/officeDocument/2006/relationships/diagramData" Target="../diagrams/data2.xml"/><Relationship Id="rId9" Type="http://schemas.openxmlformats.org/officeDocument/2006/relationships/diagramLayout" Target="../diagrams/layout2.xml"/><Relationship Id="rId10" Type="http://schemas.openxmlformats.org/officeDocument/2006/relationships/diagramQuickStyle" Target="../diagrams/quickStyle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32.jpg"/><Relationship Id="rId3" Type="http://schemas.openxmlformats.org/officeDocument/2006/relationships/image" Target="../media/image33.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3.xml"/><Relationship Id="rId3" Type="http://schemas.openxmlformats.org/officeDocument/2006/relationships/image" Target="../media/image34.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5.xml"/><Relationship Id="rId3" Type="http://schemas.openxmlformats.org/officeDocument/2006/relationships/image" Target="../media/image35.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36.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6.xml"/><Relationship Id="rId3" Type="http://schemas.openxmlformats.org/officeDocument/2006/relationships/image" Target="../media/image37.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xml"/><Relationship Id="rId3" Type="http://schemas.openxmlformats.org/officeDocument/2006/relationships/image" Target="../media/image8.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7.xml"/><Relationship Id="rId3" Type="http://schemas.openxmlformats.org/officeDocument/2006/relationships/image" Target="../media/image38.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8.xml"/><Relationship Id="rId3" Type="http://schemas.openxmlformats.org/officeDocument/2006/relationships/image" Target="../media/image39.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3.xml"/><Relationship Id="rId3" Type="http://schemas.openxmlformats.org/officeDocument/2006/relationships/image" Target="../media/image40.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4.xml"/><Relationship Id="rId3" Type="http://schemas.openxmlformats.org/officeDocument/2006/relationships/image" Target="../media/image9.jpg"/></Relationships>
</file>

<file path=ppt/slides/_rels/slide50.xml.rels><?xml version="1.0" encoding="UTF-8" standalone="yes"?>
<Relationships xmlns="http://schemas.openxmlformats.org/package/2006/relationships"><Relationship Id="rId3" Type="http://schemas.openxmlformats.org/officeDocument/2006/relationships/image" Target="../media/image41.png"/><Relationship Id="rId4" Type="http://schemas.openxmlformats.org/officeDocument/2006/relationships/image" Target="../media/image42.png"/><Relationship Id="rId5" Type="http://schemas.openxmlformats.org/officeDocument/2006/relationships/image" Target="../media/image43.png"/><Relationship Id="rId6" Type="http://schemas.openxmlformats.org/officeDocument/2006/relationships/image" Target="../media/image44.png"/><Relationship Id="rId7" Type="http://schemas.openxmlformats.org/officeDocument/2006/relationships/image" Target="../media/image45.png"/><Relationship Id="rId1" Type="http://schemas.openxmlformats.org/officeDocument/2006/relationships/slideLayout" Target="../slideLayouts/slideLayout16.xml"/><Relationship Id="rId2" Type="http://schemas.openxmlformats.org/officeDocument/2006/relationships/notesSlide" Target="../notesSlides/notesSlide3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5.xml"/></Relationships>
</file>

<file path=ppt/slides/_rels/slide53.xml.rels><?xml version="1.0" encoding="UTF-8" standalone="yes"?>
<Relationships xmlns="http://schemas.openxmlformats.org/package/2006/relationships"><Relationship Id="rId3" Type="http://schemas.openxmlformats.org/officeDocument/2006/relationships/image" Target="../media/image46.png"/><Relationship Id="rId4" Type="http://schemas.openxmlformats.org/officeDocument/2006/relationships/image" Target="../media/image47.png"/><Relationship Id="rId5" Type="http://schemas.openxmlformats.org/officeDocument/2006/relationships/image" Target="../media/image48.png"/><Relationship Id="rId1" Type="http://schemas.openxmlformats.org/officeDocument/2006/relationships/slideLayout" Target="../slideLayouts/slideLayout16.xml"/><Relationship Id="rId2" Type="http://schemas.openxmlformats.org/officeDocument/2006/relationships/notesSlide" Target="../notesSlides/notesSlide3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7.xml"/><Relationship Id="rId3" Type="http://schemas.openxmlformats.org/officeDocument/2006/relationships/image" Target="../media/image49.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8.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4" Type="http://schemas.openxmlformats.org/officeDocument/2006/relationships/image" Target="../media/image10.jpeg"/><Relationship Id="rId5" Type="http://schemas.openxmlformats.org/officeDocument/2006/relationships/image" Target="../media/image11.png"/><Relationship Id="rId6" Type="http://schemas.openxmlformats.org/officeDocument/2006/relationships/image" Target="../media/image12.jpeg"/><Relationship Id="rId1" Type="http://schemas.openxmlformats.org/officeDocument/2006/relationships/tags" Target="../tags/tag1.xml"/><Relationship Id="rId2" Type="http://schemas.openxmlformats.org/officeDocument/2006/relationships/slideLayout" Target="../slideLayouts/slideLayout1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9.xml"/><Relationship Id="rId3" Type="http://schemas.openxmlformats.org/officeDocument/2006/relationships/image" Target="../media/image50.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6.xml"/><Relationship Id="rId3" Type="http://schemas.openxmlformats.org/officeDocument/2006/relationships/image" Target="../media/image1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8.xml"/><Relationship Id="rId3"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421993"/>
            <a:ext cx="11582400" cy="4704172"/>
          </a:xfrm>
        </p:spPr>
        <p:txBody>
          <a:bodyPr>
            <a:normAutofit/>
          </a:bodyPr>
          <a:lstStyle/>
          <a:p>
            <a:pPr marL="0" indent="0" algn="ctr">
              <a:buNone/>
            </a:pPr>
            <a:r>
              <a:rPr lang="en-US" sz="6600" b="1" dirty="0">
                <a:cs typeface="Lato"/>
              </a:rPr>
              <a:t>NETFLIX’S BIG LEAP </a:t>
            </a:r>
          </a:p>
          <a:p>
            <a:pPr marL="0" indent="0" algn="ctr">
              <a:buNone/>
            </a:pPr>
            <a:r>
              <a:rPr lang="en-US" sz="6600" b="1" dirty="0">
                <a:cs typeface="Lato"/>
              </a:rPr>
              <a:t>FROM </a:t>
            </a:r>
          </a:p>
          <a:p>
            <a:pPr marL="0" indent="0" algn="ctr">
              <a:buNone/>
            </a:pPr>
            <a:r>
              <a:rPr lang="en-US" sz="6600" b="1" dirty="0">
                <a:cs typeface="Lato"/>
              </a:rPr>
              <a:t>ORACLE TO C*</a:t>
            </a:r>
          </a:p>
        </p:txBody>
      </p:sp>
      <p:sp>
        <p:nvSpPr>
          <p:cNvPr id="4" name="TextBox 3"/>
          <p:cNvSpPr txBox="1"/>
          <p:nvPr/>
        </p:nvSpPr>
        <p:spPr>
          <a:xfrm>
            <a:off x="3607702" y="5094347"/>
            <a:ext cx="4564811" cy="954103"/>
          </a:xfrm>
          <a:prstGeom prst="rect">
            <a:avLst/>
          </a:prstGeom>
          <a:noFill/>
        </p:spPr>
        <p:txBody>
          <a:bodyPr wrap="square" lIns="121413" tIns="60706" rIns="121413" bIns="60706" rtlCol="0">
            <a:spAutoFit/>
          </a:bodyPr>
          <a:lstStyle/>
          <a:p>
            <a:pPr algn="ctr"/>
            <a:r>
              <a:rPr lang="en-US" dirty="0" smtClean="0">
                <a:latin typeface="Lato"/>
                <a:cs typeface="Lato"/>
              </a:rPr>
              <a:t>ROOPA TANGIRALA</a:t>
            </a:r>
          </a:p>
          <a:p>
            <a:pPr algn="ctr"/>
            <a:r>
              <a:rPr lang="en-US" dirty="0" smtClean="0">
                <a:latin typeface="Lato"/>
                <a:cs typeface="Lato"/>
              </a:rPr>
              <a:t>Engineering Manager </a:t>
            </a:r>
          </a:p>
          <a:p>
            <a:pPr algn="ctr"/>
            <a:r>
              <a:rPr lang="en-US" dirty="0">
                <a:latin typeface="Lato"/>
                <a:cs typeface="Lato"/>
              </a:rPr>
              <a:t> </a:t>
            </a:r>
            <a:r>
              <a:rPr lang="en-US" dirty="0" smtClean="0">
                <a:latin typeface="Lato"/>
                <a:cs typeface="Lato"/>
              </a:rPr>
              <a:t> Netflix</a:t>
            </a:r>
            <a:endParaRPr lang="en-US" dirty="0">
              <a:latin typeface="Lato"/>
              <a:cs typeface="Lato"/>
            </a:endParaRPr>
          </a:p>
        </p:txBody>
      </p:sp>
    </p:spTree>
    <p:extLst>
      <p:ext uri="{BB962C8B-B14F-4D97-AF65-F5344CB8AC3E}">
        <p14:creationId xmlns:p14="http://schemas.microsoft.com/office/powerpoint/2010/main" val="108845462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cs typeface="Lato"/>
              </a:rPr>
              <a:t>EVERY TWO WEEKS!!</a:t>
            </a:r>
          </a:p>
        </p:txBody>
      </p:sp>
      <p:pic>
        <p:nvPicPr>
          <p:cNvPr id="4" name="Content Placeholder 3" descr="sitedown.png"/>
          <p:cNvPicPr>
            <a:picLocks noGrp="1" noChangeAspect="1"/>
          </p:cNvPicPr>
          <p:nvPr>
            <p:ph idx="1"/>
          </p:nvPr>
        </p:nvPicPr>
        <p:blipFill>
          <a:blip r:embed="rId3">
            <a:extLst>
              <a:ext uri="{28A0092B-C50C-407E-A947-70E740481C1C}">
                <a14:useLocalDpi xmlns:a14="http://schemas.microsoft.com/office/drawing/2010/main" val="0"/>
              </a:ext>
            </a:extLst>
          </a:blip>
          <a:srcRect t="-30082" b="-30082"/>
          <a:stretch>
            <a:fillRect/>
          </a:stretch>
        </p:blipFill>
        <p:spPr>
          <a:xfrm>
            <a:off x="457228" y="880540"/>
            <a:ext cx="11418893" cy="5900767"/>
          </a:xfrm>
        </p:spPr>
      </p:pic>
    </p:spTree>
    <p:extLst>
      <p:ext uri="{BB962C8B-B14F-4D97-AF65-F5344CB8AC3E}">
        <p14:creationId xmlns:p14="http://schemas.microsoft.com/office/powerpoint/2010/main" val="85656928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cs typeface="Lato"/>
              </a:rPr>
              <a:t>2008</a:t>
            </a:r>
          </a:p>
        </p:txBody>
      </p:sp>
      <p:pic>
        <p:nvPicPr>
          <p:cNvPr id="5" name="Content Placeholder 4" descr="DataCorruption.jpg"/>
          <p:cNvPicPr>
            <a:picLocks noGrp="1" noChangeAspect="1"/>
          </p:cNvPicPr>
          <p:nvPr>
            <p:ph idx="1"/>
          </p:nvPr>
        </p:nvPicPr>
        <p:blipFill>
          <a:blip r:embed="rId4">
            <a:extLst>
              <a:ext uri="{28A0092B-C50C-407E-A947-70E740481C1C}">
                <a14:useLocalDpi xmlns:a14="http://schemas.microsoft.com/office/drawing/2010/main" val="0"/>
              </a:ext>
            </a:extLst>
          </a:blip>
          <a:srcRect l="-78405" r="-78405"/>
          <a:stretch>
            <a:fillRect/>
          </a:stretch>
        </p:blipFill>
        <p:spPr>
          <a:xfrm>
            <a:off x="-1596136" y="1063987"/>
            <a:ext cx="7656234" cy="3843958"/>
          </a:xfrm>
        </p:spPr>
      </p:pic>
      <p:pic>
        <p:nvPicPr>
          <p:cNvPr id="3" name="Picture 2" descr="news.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29097" y="978184"/>
            <a:ext cx="9168885" cy="3957776"/>
          </a:xfrm>
          <a:prstGeom prst="rect">
            <a:avLst/>
          </a:prstGeom>
        </p:spPr>
      </p:pic>
    </p:spTree>
    <p:custDataLst>
      <p:tags r:id="rId1"/>
    </p:custDataLst>
    <p:extLst>
      <p:ext uri="{BB962C8B-B14F-4D97-AF65-F5344CB8AC3E}">
        <p14:creationId xmlns:p14="http://schemas.microsoft.com/office/powerpoint/2010/main" val="306843865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cs typeface="Lato"/>
              </a:rPr>
              <a:t>MOVE TO CLOUD</a:t>
            </a:r>
          </a:p>
        </p:txBody>
      </p:sp>
      <p:pic>
        <p:nvPicPr>
          <p:cNvPr id="5" name="Content Placeholder 4" descr="th (2).jpeg"/>
          <p:cNvPicPr>
            <a:picLocks noGrp="1" noChangeAspect="1"/>
          </p:cNvPicPr>
          <p:nvPr>
            <p:ph idx="1"/>
          </p:nvPr>
        </p:nvPicPr>
        <p:blipFill>
          <a:blip r:embed="rId3">
            <a:extLst>
              <a:ext uri="{28A0092B-C50C-407E-A947-70E740481C1C}">
                <a14:useLocalDpi xmlns:a14="http://schemas.microsoft.com/office/drawing/2010/main" val="0"/>
              </a:ext>
            </a:extLst>
          </a:blip>
          <a:srcRect l="-17486" r="-17486"/>
          <a:stretch>
            <a:fillRect/>
          </a:stretch>
        </p:blipFill>
        <p:spPr>
          <a:xfrm>
            <a:off x="958262" y="973672"/>
            <a:ext cx="10511455" cy="5191893"/>
          </a:xfrm>
        </p:spPr>
      </p:pic>
    </p:spTree>
    <p:extLst>
      <p:ext uri="{BB962C8B-B14F-4D97-AF65-F5344CB8AC3E}">
        <p14:creationId xmlns:p14="http://schemas.microsoft.com/office/powerpoint/2010/main" val="260061887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cs typeface="Lato"/>
              </a:rPr>
              <a:t>REQUIREMENTS</a:t>
            </a:r>
          </a:p>
        </p:txBody>
      </p:sp>
      <p:sp>
        <p:nvSpPr>
          <p:cNvPr id="3" name="Content Placeholder 2"/>
          <p:cNvSpPr>
            <a:spLocks noGrp="1"/>
          </p:cNvSpPr>
          <p:nvPr>
            <p:ph idx="1"/>
          </p:nvPr>
        </p:nvSpPr>
        <p:spPr/>
        <p:txBody>
          <a:bodyPr/>
          <a:lstStyle/>
          <a:p>
            <a:r>
              <a:rPr lang="en-US" dirty="0" smtClean="0">
                <a:cs typeface="Lato"/>
              </a:rPr>
              <a:t>HIGHLY AVAILABLE</a:t>
            </a:r>
          </a:p>
          <a:p>
            <a:r>
              <a:rPr lang="en-US" dirty="0" smtClean="0">
                <a:cs typeface="Lato"/>
              </a:rPr>
              <a:t>MULTI DATACENTER SUPPORT</a:t>
            </a:r>
          </a:p>
          <a:p>
            <a:r>
              <a:rPr lang="en-US" dirty="0" smtClean="0">
                <a:cs typeface="Lato"/>
              </a:rPr>
              <a:t>PREDICTABLE PERFORMANCE AT SCALE</a:t>
            </a:r>
          </a:p>
          <a:p>
            <a:endParaRPr lang="en-US" dirty="0"/>
          </a:p>
          <a:p>
            <a:endParaRPr lang="en-US" dirty="0" smtClean="0"/>
          </a:p>
          <a:p>
            <a:pPr lvl="7"/>
            <a:endParaRPr lang="en-US" dirty="0" smtClean="0">
              <a:latin typeface="Lato"/>
            </a:endParaRPr>
          </a:p>
          <a:p>
            <a:endParaRPr lang="en-US" dirty="0"/>
          </a:p>
        </p:txBody>
      </p:sp>
      <p:pic>
        <p:nvPicPr>
          <p:cNvPr id="4" name="Picture 3" descr="th (3).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179" y="3526397"/>
            <a:ext cx="3835400" cy="1657351"/>
          </a:xfrm>
          <a:prstGeom prst="rect">
            <a:avLst/>
          </a:prstGeom>
        </p:spPr>
      </p:pic>
      <p:pic>
        <p:nvPicPr>
          <p:cNvPr id="5" name="Picture 4" descr="Cassandra_logo.svg.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44942" y="2732633"/>
            <a:ext cx="6251223" cy="3142704"/>
          </a:xfrm>
          <a:prstGeom prst="rect">
            <a:avLst/>
          </a:prstGeom>
        </p:spPr>
      </p:pic>
    </p:spTree>
    <p:custDataLst>
      <p:tags r:id="rId1"/>
    </p:custDataLst>
    <p:extLst>
      <p:ext uri="{BB962C8B-B14F-4D97-AF65-F5344CB8AC3E}">
        <p14:creationId xmlns:p14="http://schemas.microsoft.com/office/powerpoint/2010/main" val="334257072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76917"/>
            <a:ext cx="10972800" cy="1512769"/>
          </a:xfrm>
        </p:spPr>
        <p:txBody>
          <a:bodyPr>
            <a:normAutofit/>
          </a:bodyPr>
          <a:lstStyle/>
          <a:p>
            <a:r>
              <a:rPr lang="en-US" sz="4000" dirty="0">
                <a:cs typeface="Lato"/>
              </a:rPr>
              <a:t>WHY C* ?</a:t>
            </a:r>
          </a:p>
        </p:txBody>
      </p:sp>
      <p:sp>
        <p:nvSpPr>
          <p:cNvPr id="5" name="Content Placeholder 4"/>
          <p:cNvSpPr>
            <a:spLocks noGrp="1"/>
          </p:cNvSpPr>
          <p:nvPr>
            <p:ph idx="1"/>
          </p:nvPr>
        </p:nvSpPr>
        <p:spPr>
          <a:xfrm>
            <a:off x="326126" y="1335853"/>
            <a:ext cx="11256276" cy="5286964"/>
          </a:xfrm>
        </p:spPr>
        <p:txBody>
          <a:bodyPr>
            <a:noAutofit/>
          </a:bodyPr>
          <a:lstStyle/>
          <a:p>
            <a:pPr marL="0" indent="0">
              <a:buNone/>
            </a:pPr>
            <a:endParaRPr lang="en-US" sz="2700" dirty="0">
              <a:cs typeface="Lato"/>
            </a:endParaRPr>
          </a:p>
          <a:p>
            <a:r>
              <a:rPr lang="en-US" dirty="0" smtClean="0">
                <a:cs typeface="Lato"/>
              </a:rPr>
              <a:t>Massively </a:t>
            </a:r>
            <a:r>
              <a:rPr lang="en-US" dirty="0">
                <a:cs typeface="Lato"/>
              </a:rPr>
              <a:t>scalable </a:t>
            </a:r>
            <a:r>
              <a:rPr lang="en-US" dirty="0" smtClean="0">
                <a:cs typeface="Lato"/>
              </a:rPr>
              <a:t>architecture</a:t>
            </a:r>
          </a:p>
          <a:p>
            <a:r>
              <a:rPr lang="en-US" dirty="0">
                <a:cs typeface="Lato"/>
              </a:rPr>
              <a:t>Multi-</a:t>
            </a:r>
            <a:r>
              <a:rPr lang="en-US" dirty="0" smtClean="0">
                <a:cs typeface="Lato"/>
              </a:rPr>
              <a:t>datacenter, multi-directional replication</a:t>
            </a:r>
            <a:endParaRPr lang="en-US" dirty="0">
              <a:cs typeface="Lato"/>
            </a:endParaRPr>
          </a:p>
          <a:p>
            <a:r>
              <a:rPr lang="en-US" dirty="0" smtClean="0">
                <a:cs typeface="Lato"/>
              </a:rPr>
              <a:t>Linear </a:t>
            </a:r>
            <a:r>
              <a:rPr lang="en-US" dirty="0">
                <a:cs typeface="Lato"/>
              </a:rPr>
              <a:t>scale </a:t>
            </a:r>
            <a:r>
              <a:rPr lang="en-US" dirty="0" smtClean="0">
                <a:cs typeface="Lato"/>
              </a:rPr>
              <a:t>performance</a:t>
            </a:r>
          </a:p>
          <a:p>
            <a:r>
              <a:rPr lang="en-US" dirty="0" smtClean="0">
                <a:cs typeface="Lato"/>
              </a:rPr>
              <a:t>Transparent </a:t>
            </a:r>
            <a:r>
              <a:rPr lang="en-US" dirty="0">
                <a:cs typeface="Lato"/>
              </a:rPr>
              <a:t>fault detection and recovery </a:t>
            </a:r>
            <a:endParaRPr lang="en-US" dirty="0" smtClean="0">
              <a:cs typeface="Lato"/>
            </a:endParaRPr>
          </a:p>
          <a:p>
            <a:r>
              <a:rPr lang="en-US" dirty="0" smtClean="0">
                <a:cs typeface="Lato"/>
              </a:rPr>
              <a:t>Flexible</a:t>
            </a:r>
            <a:r>
              <a:rPr lang="en-US" dirty="0">
                <a:cs typeface="Lato"/>
              </a:rPr>
              <a:t>, dynamic schema </a:t>
            </a:r>
            <a:r>
              <a:rPr lang="en-US" dirty="0" smtClean="0">
                <a:cs typeface="Lato"/>
              </a:rPr>
              <a:t>data</a:t>
            </a:r>
            <a:endParaRPr lang="en-US" dirty="0">
              <a:cs typeface="Lato"/>
            </a:endParaRPr>
          </a:p>
          <a:p>
            <a:r>
              <a:rPr lang="en-US" dirty="0" smtClean="0">
                <a:cs typeface="Lato"/>
              </a:rPr>
              <a:t>Guaranteed </a:t>
            </a:r>
            <a:r>
              <a:rPr lang="en-US" dirty="0">
                <a:cs typeface="Lato"/>
              </a:rPr>
              <a:t>data </a:t>
            </a:r>
            <a:r>
              <a:rPr lang="en-US" dirty="0" smtClean="0">
                <a:cs typeface="Lato"/>
              </a:rPr>
              <a:t>safety</a:t>
            </a:r>
            <a:endParaRPr lang="en-US" dirty="0">
              <a:cs typeface="Lato"/>
            </a:endParaRPr>
          </a:p>
          <a:p>
            <a:r>
              <a:rPr lang="en-US" dirty="0" smtClean="0">
                <a:cs typeface="Lato"/>
              </a:rPr>
              <a:t>Tunable </a:t>
            </a:r>
            <a:r>
              <a:rPr lang="en-US" dirty="0">
                <a:cs typeface="Lato"/>
              </a:rPr>
              <a:t>data consistency </a:t>
            </a:r>
            <a:endParaRPr lang="en-US" dirty="0" smtClean="0">
              <a:cs typeface="Lato"/>
            </a:endParaRPr>
          </a:p>
          <a:p>
            <a:pPr marL="0" indent="0">
              <a:buNone/>
            </a:pPr>
            <a:endParaRPr lang="en-US" sz="2100" dirty="0">
              <a:cs typeface="Lato"/>
            </a:endParaRPr>
          </a:p>
          <a:p>
            <a:pPr marL="0" indent="0">
              <a:buNone/>
            </a:pPr>
            <a:endParaRPr lang="en-US" sz="2100" dirty="0">
              <a:cs typeface="Lato"/>
            </a:endParaRPr>
          </a:p>
        </p:txBody>
      </p:sp>
    </p:spTree>
    <p:custDataLst>
      <p:tags r:id="rId1"/>
    </p:custDataLst>
    <p:extLst>
      <p:ext uri="{BB962C8B-B14F-4D97-AF65-F5344CB8AC3E}">
        <p14:creationId xmlns:p14="http://schemas.microsoft.com/office/powerpoint/2010/main" val="153235535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69991" y="130009"/>
            <a:ext cx="9585211" cy="810060"/>
          </a:xfrm>
        </p:spPr>
        <p:txBody>
          <a:bodyPr>
            <a:normAutofit/>
          </a:bodyPr>
          <a:lstStyle/>
          <a:p>
            <a:r>
              <a:rPr lang="en-US" sz="4000" dirty="0">
                <a:cs typeface="Lato"/>
              </a:rPr>
              <a:t>BACKEND NOW</a:t>
            </a:r>
          </a:p>
        </p:txBody>
      </p:sp>
      <p:pic>
        <p:nvPicPr>
          <p:cNvPr id="4" name="Content Placeholder 3" descr="Cassandra_logo.svg.png"/>
          <p:cNvPicPr>
            <a:picLocks noGrp="1" noChangeAspect="1"/>
          </p:cNvPicPr>
          <p:nvPr>
            <p:ph idx="1"/>
          </p:nvPr>
        </p:nvPicPr>
        <p:blipFill>
          <a:blip r:embed="rId2">
            <a:extLst>
              <a:ext uri="{28A0092B-C50C-407E-A947-70E740481C1C}">
                <a14:useLocalDpi xmlns:a14="http://schemas.microsoft.com/office/drawing/2010/main" val="0"/>
              </a:ext>
            </a:extLst>
          </a:blip>
          <a:srcRect l="-10942" r="-10942"/>
          <a:stretch>
            <a:fillRect/>
          </a:stretch>
        </p:blipFill>
        <p:spPr>
          <a:xfrm>
            <a:off x="2759058" y="800060"/>
            <a:ext cx="6252370" cy="2410174"/>
          </a:xfrm>
          <a:solidFill>
            <a:schemeClr val="bg1"/>
          </a:solidFill>
        </p:spPr>
      </p:pic>
      <p:pic>
        <p:nvPicPr>
          <p:cNvPr id="5" name="Picture 4" descr="aws_mysql.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09646" y="3276915"/>
            <a:ext cx="2610271" cy="1762812"/>
          </a:xfrm>
          <a:prstGeom prst="rect">
            <a:avLst/>
          </a:prstGeom>
        </p:spPr>
      </p:pic>
      <p:pic>
        <p:nvPicPr>
          <p:cNvPr id="6" name="Picture 5" descr="aws-rds-logo.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47077" y="5124412"/>
            <a:ext cx="3402551" cy="971551"/>
          </a:xfrm>
          <a:prstGeom prst="rect">
            <a:avLst/>
          </a:prstGeom>
        </p:spPr>
      </p:pic>
      <p:pic>
        <p:nvPicPr>
          <p:cNvPr id="7" name="Picture 6" descr="elastic_logo_color.png__294x294_q95_crop.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81587" y="4481773"/>
            <a:ext cx="3019831" cy="1619475"/>
          </a:xfrm>
          <a:prstGeom prst="rect">
            <a:avLst/>
          </a:prstGeom>
        </p:spPr>
      </p:pic>
      <p:pic>
        <p:nvPicPr>
          <p:cNvPr id="8" name="Picture 7" descr="dynomite.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24928" y="3145839"/>
            <a:ext cx="3725904" cy="1537971"/>
          </a:xfrm>
          <a:prstGeom prst="rect">
            <a:avLst/>
          </a:prstGeom>
          <a:solidFill>
            <a:schemeClr val="bg1"/>
          </a:solidFill>
          <a:ln>
            <a:noFill/>
          </a:ln>
        </p:spPr>
      </p:pic>
    </p:spTree>
    <p:extLst>
      <p:ext uri="{BB962C8B-B14F-4D97-AF65-F5344CB8AC3E}">
        <p14:creationId xmlns:p14="http://schemas.microsoft.com/office/powerpoint/2010/main" val="37632095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239" y="291095"/>
            <a:ext cx="11885084" cy="914400"/>
          </a:xfrm>
        </p:spPr>
        <p:txBody>
          <a:bodyPr>
            <a:normAutofit/>
          </a:bodyPr>
          <a:lstStyle/>
          <a:p>
            <a:r>
              <a:rPr lang="en-US" sz="4000" dirty="0">
                <a:cs typeface="Lato"/>
              </a:rPr>
              <a:t>MICRO SERVICES</a:t>
            </a:r>
          </a:p>
        </p:txBody>
      </p:sp>
      <p:sp>
        <p:nvSpPr>
          <p:cNvPr id="3" name="Content Placeholder 2"/>
          <p:cNvSpPr>
            <a:spLocks noGrp="1"/>
          </p:cNvSpPr>
          <p:nvPr>
            <p:ph idx="1"/>
          </p:nvPr>
        </p:nvSpPr>
        <p:spPr>
          <a:xfrm>
            <a:off x="1886859" y="5669675"/>
            <a:ext cx="9458476" cy="598713"/>
          </a:xfrm>
        </p:spPr>
        <p:txBody>
          <a:bodyPr>
            <a:normAutofit/>
          </a:bodyPr>
          <a:lstStyle/>
          <a:p>
            <a:r>
              <a:rPr lang="en-US" dirty="0" smtClean="0">
                <a:cs typeface="Lato"/>
              </a:rPr>
              <a:t>Horizontal, Homogenous, Commoditized</a:t>
            </a:r>
            <a:endParaRPr lang="en-US" dirty="0">
              <a:cs typeface="Lato"/>
            </a:endParaRPr>
          </a:p>
        </p:txBody>
      </p:sp>
      <p:pic>
        <p:nvPicPr>
          <p:cNvPr id="6" name="Picture 5"/>
          <p:cNvPicPr>
            <a:picLocks noChangeAspect="1"/>
          </p:cNvPicPr>
          <p:nvPr/>
        </p:nvPicPr>
        <p:blipFill>
          <a:blip r:embed="rId2"/>
          <a:stretch>
            <a:fillRect/>
          </a:stretch>
        </p:blipFill>
        <p:spPr>
          <a:xfrm>
            <a:off x="671609" y="1572390"/>
            <a:ext cx="10910821" cy="3893681"/>
          </a:xfrm>
          <a:prstGeom prst="rect">
            <a:avLst/>
          </a:prstGeom>
        </p:spPr>
      </p:pic>
    </p:spTree>
    <p:extLst>
      <p:ext uri="{BB962C8B-B14F-4D97-AF65-F5344CB8AC3E}">
        <p14:creationId xmlns:p14="http://schemas.microsoft.com/office/powerpoint/2010/main" val="134571773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dirty="0"/>
          </a:p>
        </p:txBody>
      </p:sp>
      <p:sp>
        <p:nvSpPr>
          <p:cNvPr id="3" name="Content Placeholder 2"/>
          <p:cNvSpPr>
            <a:spLocks noGrp="1"/>
          </p:cNvSpPr>
          <p:nvPr>
            <p:ph idx="1"/>
          </p:nvPr>
        </p:nvSpPr>
        <p:spPr>
          <a:xfrm>
            <a:off x="2709333" y="1278474"/>
            <a:ext cx="7264400" cy="4741333"/>
          </a:xfrm>
          <a:solidFill>
            <a:schemeClr val="bg1"/>
          </a:solidFill>
          <a:ln>
            <a:solidFill>
              <a:srgbClr val="FF0000">
                <a:alpha val="49000"/>
              </a:srgbClr>
            </a:solidFill>
            <a:prstDash val="solid"/>
          </a:ln>
        </p:spPr>
        <p:txBody>
          <a:bodyPr/>
          <a:lstStyle/>
          <a:p>
            <a:pPr marL="0" indent="0" algn="ctr">
              <a:buNone/>
            </a:pPr>
            <a:endParaRPr lang="en-US" dirty="0" smtClean="0">
              <a:cs typeface="Lato"/>
            </a:endParaRPr>
          </a:p>
          <a:p>
            <a:pPr marL="0" indent="0" algn="ctr">
              <a:buNone/>
            </a:pPr>
            <a:endParaRPr lang="en-US" dirty="0" smtClean="0">
              <a:cs typeface="Lato"/>
            </a:endParaRPr>
          </a:p>
          <a:p>
            <a:pPr marL="0" indent="0" algn="ctr">
              <a:buNone/>
            </a:pPr>
            <a:endParaRPr lang="en-US" dirty="0" smtClean="0">
              <a:cs typeface="Lato"/>
            </a:endParaRPr>
          </a:p>
          <a:p>
            <a:pPr marL="0" indent="0" algn="ctr">
              <a:buNone/>
            </a:pPr>
            <a:r>
              <a:rPr lang="en-US" sz="7200" dirty="0">
                <a:latin typeface="Arial Hebrew"/>
                <a:cs typeface="Arial Hebrew"/>
              </a:rPr>
              <a:t>DOWNTIME</a:t>
            </a:r>
          </a:p>
          <a:p>
            <a:pPr marL="0" indent="0" algn="ctr">
              <a:buNone/>
            </a:pPr>
            <a:endParaRPr lang="en-US" sz="8000" dirty="0">
              <a:cs typeface="Lato"/>
            </a:endParaRPr>
          </a:p>
        </p:txBody>
      </p:sp>
      <p:sp>
        <p:nvSpPr>
          <p:cNvPr id="4" name="&quot;No&quot; Symbol 3"/>
          <p:cNvSpPr/>
          <p:nvPr/>
        </p:nvSpPr>
        <p:spPr>
          <a:xfrm>
            <a:off x="3580800" y="2557370"/>
            <a:ext cx="4940104" cy="2668052"/>
          </a:xfrm>
          <a:prstGeom prst="noSmoking">
            <a:avLst/>
          </a:prstGeom>
          <a:solidFill>
            <a:srgbClr val="FF0000">
              <a:alpha val="57000"/>
            </a:srgbClr>
          </a:solidFill>
          <a:ln>
            <a:solidFill>
              <a:srgbClr val="FF0000"/>
            </a:solidFill>
          </a:ln>
        </p:spPr>
        <p:style>
          <a:lnRef idx="1">
            <a:schemeClr val="accent1"/>
          </a:lnRef>
          <a:fillRef idx="3">
            <a:schemeClr val="accent1"/>
          </a:fillRef>
          <a:effectRef idx="2">
            <a:schemeClr val="accent1"/>
          </a:effectRef>
          <a:fontRef idx="minor">
            <a:schemeClr val="lt1"/>
          </a:fontRef>
        </p:style>
        <p:txBody>
          <a:bodyPr lIns="121413" tIns="60706" rIns="121413" bIns="60706"/>
          <a:lstStyle/>
          <a:p>
            <a:endParaRPr lang="en-US" dirty="0">
              <a:latin typeface="Lato"/>
            </a:endParaRPr>
          </a:p>
        </p:txBody>
      </p:sp>
    </p:spTree>
    <p:extLst>
      <p:ext uri="{BB962C8B-B14F-4D97-AF65-F5344CB8AC3E}">
        <p14:creationId xmlns:p14="http://schemas.microsoft.com/office/powerpoint/2010/main" val="180118952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4"/>
                                        </p:tgtEl>
                                      </p:cBhvr>
                                    </p:animEffect>
                                    <p:animScale>
                                      <p:cBhvr>
                                        <p:cTn id="7" dur="25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cs typeface="Lato"/>
              </a:rPr>
              <a:t>ALMOST DAILY PUSHES</a:t>
            </a:r>
          </a:p>
        </p:txBody>
      </p:sp>
      <p:pic>
        <p:nvPicPr>
          <p:cNvPr id="9" name="Content Placeholder 8" descr="push.JPG"/>
          <p:cNvPicPr>
            <a:picLocks noGrp="1" noChangeAspect="1"/>
          </p:cNvPicPr>
          <p:nvPr>
            <p:ph idx="1"/>
          </p:nvPr>
        </p:nvPicPr>
        <p:blipFill>
          <a:blip r:embed="rId3">
            <a:extLst>
              <a:ext uri="{28A0092B-C50C-407E-A947-70E740481C1C}">
                <a14:useLocalDpi xmlns:a14="http://schemas.microsoft.com/office/drawing/2010/main" val="0"/>
              </a:ext>
            </a:extLst>
          </a:blip>
          <a:srcRect l="-7647" r="-7647"/>
          <a:stretch>
            <a:fillRect/>
          </a:stretch>
        </p:blipFill>
        <p:spPr>
          <a:xfrm>
            <a:off x="1109161" y="1289096"/>
            <a:ext cx="9251421" cy="4569841"/>
          </a:xfrm>
        </p:spPr>
      </p:pic>
      <p:sp>
        <p:nvSpPr>
          <p:cNvPr id="5" name="Rectangle 4"/>
          <p:cNvSpPr/>
          <p:nvPr/>
        </p:nvSpPr>
        <p:spPr>
          <a:xfrm>
            <a:off x="5571067" y="1320801"/>
            <a:ext cx="2032000" cy="4555066"/>
          </a:xfrm>
          <a:prstGeom prst="rect">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21413" tIns="60706" rIns="121413" bIns="60706" rtlCol="0" anchor="ctr"/>
          <a:lstStyle/>
          <a:p>
            <a:pPr algn="ctr"/>
            <a:endParaRPr lang="en-US" dirty="0">
              <a:latin typeface="Lato"/>
            </a:endParaRPr>
          </a:p>
        </p:txBody>
      </p:sp>
      <p:sp>
        <p:nvSpPr>
          <p:cNvPr id="6" name="Rectangle 5"/>
          <p:cNvSpPr/>
          <p:nvPr/>
        </p:nvSpPr>
        <p:spPr>
          <a:xfrm>
            <a:off x="7603095" y="1337740"/>
            <a:ext cx="2108199" cy="455506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21413" tIns="60706" rIns="121413" bIns="60706" rtlCol="0" anchor="ctr"/>
          <a:lstStyle/>
          <a:p>
            <a:pPr algn="ctr"/>
            <a:endParaRPr lang="en-US" dirty="0">
              <a:latin typeface="Lato"/>
            </a:endParaRPr>
          </a:p>
        </p:txBody>
      </p:sp>
    </p:spTree>
    <p:extLst>
      <p:ext uri="{BB962C8B-B14F-4D97-AF65-F5344CB8AC3E}">
        <p14:creationId xmlns:p14="http://schemas.microsoft.com/office/powerpoint/2010/main" val="384045368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ppt_w</p:attrName>
                                        </p:attrNameLst>
                                      </p:cBhvr>
                                      <p:tavLst>
                                        <p:tav tm="0">
                                          <p:val>
                                            <p:strVal val="#ppt_w*0.70"/>
                                          </p:val>
                                        </p:tav>
                                        <p:tav tm="100000">
                                          <p:val>
                                            <p:strVal val="#ppt_w"/>
                                          </p:val>
                                        </p:tav>
                                      </p:tavLst>
                                    </p:anim>
                                    <p:anim calcmode="lin" valueType="num">
                                      <p:cBhvr>
                                        <p:cTn id="13" dur="1000" fill="hold"/>
                                        <p:tgtEl>
                                          <p:spTgt spid="6"/>
                                        </p:tgtEl>
                                        <p:attrNameLst>
                                          <p:attrName>ppt_h</p:attrName>
                                        </p:attrNameLst>
                                      </p:cBhvr>
                                      <p:tavLst>
                                        <p:tav tm="0">
                                          <p:val>
                                            <p:strVal val="#ppt_h"/>
                                          </p:val>
                                        </p:tav>
                                        <p:tav tm="100000">
                                          <p:val>
                                            <p:strVal val="#ppt_h"/>
                                          </p:val>
                                        </p:tav>
                                      </p:tavLst>
                                    </p:anim>
                                    <p:animEffect transition="in" filter="fade">
                                      <p:cBhvr>
                                        <p:cTn id="14"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cs typeface="Lato"/>
              </a:rPr>
              <a:t>GLOBAL CLOUD</a:t>
            </a:r>
          </a:p>
        </p:txBody>
      </p:sp>
      <p:pic>
        <p:nvPicPr>
          <p:cNvPr id="5" name="Content Placeholder 4" descr="Screen Shot 2016-03-28 at 6.43.49 PM.png"/>
          <p:cNvPicPr>
            <a:picLocks noGrp="1" noChangeAspect="1"/>
          </p:cNvPicPr>
          <p:nvPr>
            <p:ph idx="1"/>
          </p:nvPr>
        </p:nvPicPr>
        <p:blipFill>
          <a:blip r:embed="rId3">
            <a:extLst>
              <a:ext uri="{28A0092B-C50C-407E-A947-70E740481C1C}">
                <a14:useLocalDpi xmlns:a14="http://schemas.microsoft.com/office/drawing/2010/main" val="0"/>
              </a:ext>
            </a:extLst>
          </a:blip>
          <a:srcRect t="-33043" b="-33043"/>
          <a:stretch>
            <a:fillRect/>
          </a:stretch>
        </p:blipFill>
        <p:spPr>
          <a:xfrm>
            <a:off x="309591" y="633228"/>
            <a:ext cx="11566525" cy="5713412"/>
          </a:xfrm>
        </p:spPr>
      </p:pic>
    </p:spTree>
    <p:extLst>
      <p:ext uri="{BB962C8B-B14F-4D97-AF65-F5344CB8AC3E}">
        <p14:creationId xmlns:p14="http://schemas.microsoft.com/office/powerpoint/2010/main" val="300365199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cs typeface="Lato"/>
              </a:rPr>
              <a:t>WHO AM I?</a:t>
            </a:r>
          </a:p>
        </p:txBody>
      </p:sp>
      <p:pic>
        <p:nvPicPr>
          <p:cNvPr id="4" name="Content Placeholder 3" descr="roopa.jpg"/>
          <p:cNvPicPr>
            <a:picLocks noGrp="1" noChangeAspect="1"/>
          </p:cNvPicPr>
          <p:nvPr>
            <p:ph idx="1"/>
          </p:nvPr>
        </p:nvPicPr>
        <p:blipFill>
          <a:blip r:embed="rId3">
            <a:extLst>
              <a:ext uri="{28A0092B-C50C-407E-A947-70E740481C1C}">
                <a14:useLocalDpi xmlns:a14="http://schemas.microsoft.com/office/drawing/2010/main" val="0"/>
              </a:ext>
            </a:extLst>
          </a:blip>
          <a:srcRect l="-27697" r="-27697"/>
          <a:stretch>
            <a:fillRect/>
          </a:stretch>
        </p:blipFill>
        <p:spPr>
          <a:xfrm>
            <a:off x="0" y="1174097"/>
            <a:ext cx="5549772" cy="2678582"/>
          </a:xfrm>
        </p:spPr>
      </p:pic>
      <p:sp>
        <p:nvSpPr>
          <p:cNvPr id="6" name="TextBox 5"/>
          <p:cNvSpPr txBox="1"/>
          <p:nvPr/>
        </p:nvSpPr>
        <p:spPr>
          <a:xfrm>
            <a:off x="893409" y="2166424"/>
            <a:ext cx="10264947" cy="3908759"/>
          </a:xfrm>
          <a:prstGeom prst="rect">
            <a:avLst/>
          </a:prstGeom>
          <a:noFill/>
        </p:spPr>
        <p:txBody>
          <a:bodyPr wrap="square" lIns="121413" tIns="60706" rIns="121413" bIns="60706" rtlCol="0">
            <a:spAutoFit/>
          </a:bodyPr>
          <a:lstStyle/>
          <a:p>
            <a:endParaRPr lang="en-US" sz="2400" dirty="0">
              <a:latin typeface="Lato"/>
            </a:endParaRPr>
          </a:p>
          <a:p>
            <a:endParaRPr lang="en-US" sz="2400" dirty="0">
              <a:latin typeface="Lato"/>
            </a:endParaRPr>
          </a:p>
          <a:p>
            <a:endParaRPr lang="en-US" sz="2400" dirty="0">
              <a:latin typeface="Lato"/>
            </a:endParaRPr>
          </a:p>
          <a:p>
            <a:endParaRPr lang="en-US" sz="2400" dirty="0">
              <a:latin typeface="Lato"/>
            </a:endParaRPr>
          </a:p>
          <a:p>
            <a:endParaRPr lang="en-US" sz="2400" dirty="0">
              <a:latin typeface="Lato"/>
            </a:endParaRPr>
          </a:p>
          <a:p>
            <a:r>
              <a:rPr lang="en-US" sz="2000" dirty="0">
                <a:latin typeface="Lato"/>
                <a:cs typeface="Lato"/>
              </a:rPr>
              <a:t>Engineering Manager @ Netflix</a:t>
            </a:r>
          </a:p>
          <a:p>
            <a:r>
              <a:rPr lang="en-US" sz="2000" dirty="0">
                <a:latin typeface="Lato"/>
                <a:cs typeface="Lato"/>
              </a:rPr>
              <a:t>Twitter - @</a:t>
            </a:r>
            <a:r>
              <a:rPr lang="en-US" sz="2000" dirty="0" err="1">
                <a:latin typeface="Lato"/>
                <a:cs typeface="Lato"/>
              </a:rPr>
              <a:t>roopatangirala</a:t>
            </a:r>
            <a:endParaRPr lang="en-US" sz="2000" dirty="0">
              <a:latin typeface="Lato"/>
              <a:cs typeface="Lato"/>
            </a:endParaRPr>
          </a:p>
          <a:p>
            <a:r>
              <a:rPr lang="en-US" sz="2000" dirty="0">
                <a:latin typeface="Lato"/>
                <a:cs typeface="Lato"/>
              </a:rPr>
              <a:t>Email  </a:t>
            </a:r>
            <a:r>
              <a:rPr lang="en-US" sz="2000" dirty="0" err="1">
                <a:latin typeface="Lato"/>
                <a:cs typeface="Lato"/>
              </a:rPr>
              <a:t>roopa.tangirala@gmail.com</a:t>
            </a:r>
            <a:endParaRPr lang="en-US" sz="2000" dirty="0">
              <a:latin typeface="Lato"/>
              <a:cs typeface="Lato"/>
            </a:endParaRPr>
          </a:p>
          <a:p>
            <a:r>
              <a:rPr lang="en-US" sz="2000" dirty="0" err="1">
                <a:latin typeface="Lato"/>
                <a:cs typeface="Lato"/>
              </a:rPr>
              <a:t>Linkedin</a:t>
            </a:r>
            <a:r>
              <a:rPr lang="en-US" sz="2000" dirty="0">
                <a:latin typeface="Lato"/>
                <a:cs typeface="Lato"/>
              </a:rPr>
              <a:t> - https://</a:t>
            </a:r>
            <a:r>
              <a:rPr lang="en-US" sz="2000" dirty="0" err="1">
                <a:latin typeface="Lato"/>
                <a:cs typeface="Lato"/>
              </a:rPr>
              <a:t>www.linkedin.com</a:t>
            </a:r>
            <a:r>
              <a:rPr lang="en-US" sz="2000" dirty="0">
                <a:latin typeface="Lato"/>
                <a:cs typeface="Lato"/>
              </a:rPr>
              <a:t>/pub/</a:t>
            </a:r>
            <a:r>
              <a:rPr lang="en-US" sz="2000" dirty="0" err="1">
                <a:latin typeface="Lato"/>
                <a:cs typeface="Lato"/>
              </a:rPr>
              <a:t>roopa-tangirala</a:t>
            </a:r>
            <a:r>
              <a:rPr lang="en-US" sz="2000" dirty="0">
                <a:latin typeface="Lato"/>
                <a:cs typeface="Lato"/>
              </a:rPr>
              <a:t>/3/960/2b</a:t>
            </a:r>
          </a:p>
          <a:p>
            <a:endParaRPr lang="en-US" sz="2800" dirty="0">
              <a:latin typeface="Lato"/>
            </a:endParaRPr>
          </a:p>
          <a:p>
            <a:endParaRPr lang="en-US" dirty="0">
              <a:latin typeface="Lato"/>
            </a:endParaRPr>
          </a:p>
        </p:txBody>
      </p:sp>
    </p:spTree>
    <p:extLst>
      <p:ext uri="{BB962C8B-B14F-4D97-AF65-F5344CB8AC3E}">
        <p14:creationId xmlns:p14="http://schemas.microsoft.com/office/powerpoint/2010/main" val="105124041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cs typeface="Lato"/>
              </a:rPr>
              <a:t>GLOBAL PRESSENCE</a:t>
            </a:r>
          </a:p>
        </p:txBody>
      </p:sp>
      <p:pic>
        <p:nvPicPr>
          <p:cNvPr id="4" name="Content Placeholder 3" descr="Screen Shot 2016-03-15 at 11.57.49 AM.png"/>
          <p:cNvPicPr>
            <a:picLocks noGrp="1" noChangeAspect="1"/>
          </p:cNvPicPr>
          <p:nvPr>
            <p:ph idx="1"/>
          </p:nvPr>
        </p:nvPicPr>
        <p:blipFill>
          <a:blip r:embed="rId3">
            <a:extLst>
              <a:ext uri="{28A0092B-C50C-407E-A947-70E740481C1C}">
                <a14:useLocalDpi xmlns:a14="http://schemas.microsoft.com/office/drawing/2010/main" val="0"/>
              </a:ext>
            </a:extLst>
          </a:blip>
          <a:srcRect l="-2733" r="-2733"/>
          <a:stretch>
            <a:fillRect/>
          </a:stretch>
        </p:blipFill>
        <p:spPr>
          <a:xfrm>
            <a:off x="872095" y="890589"/>
            <a:ext cx="10631493" cy="5251184"/>
          </a:xfrm>
        </p:spPr>
      </p:pic>
    </p:spTree>
    <p:extLst>
      <p:ext uri="{BB962C8B-B14F-4D97-AF65-F5344CB8AC3E}">
        <p14:creationId xmlns:p14="http://schemas.microsoft.com/office/powerpoint/2010/main" val="340097081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 name="Content Placeholder 5" descr="Netflix_PR_UI_WEB_RegDarwin_OutofDevice_US (1).jpg"/>
          <p:cNvPicPr>
            <a:picLocks noGrp="1" noChangeAspect="1"/>
          </p:cNvPicPr>
          <p:nvPr>
            <p:ph idx="1"/>
          </p:nvPr>
        </p:nvPicPr>
        <p:blipFill>
          <a:blip r:embed="rId2">
            <a:extLst>
              <a:ext uri="{28A0092B-C50C-407E-A947-70E740481C1C}">
                <a14:useLocalDpi xmlns:a14="http://schemas.microsoft.com/office/drawing/2010/main" val="0"/>
              </a:ext>
            </a:extLst>
          </a:blip>
          <a:srcRect l="-6942" r="-6942"/>
          <a:stretch>
            <a:fillRect/>
          </a:stretch>
        </p:blipFill>
        <p:spPr>
          <a:xfrm>
            <a:off x="-890589" y="0"/>
            <a:ext cx="13936069" cy="6132199"/>
          </a:xfrm>
        </p:spPr>
      </p:pic>
    </p:spTree>
    <p:extLst>
      <p:ext uri="{BB962C8B-B14F-4D97-AF65-F5344CB8AC3E}">
        <p14:creationId xmlns:p14="http://schemas.microsoft.com/office/powerpoint/2010/main" val="2730034118"/>
      </p:ext>
    </p:extLst>
  </p:cSld>
  <p:clrMapOvr>
    <a:masterClrMapping/>
  </p:clrMapOvr>
  <p:transition xmlns:p14="http://schemas.microsoft.com/office/powerpoint/2010/mai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pPr marL="0" indent="0" algn="ctr">
              <a:buNone/>
            </a:pPr>
            <a:endParaRPr lang="en-US" sz="6400" dirty="0"/>
          </a:p>
          <a:p>
            <a:pPr marL="0" indent="0" algn="ctr">
              <a:buNone/>
            </a:pPr>
            <a:r>
              <a:rPr lang="en-US" sz="6400" b="1" dirty="0">
                <a:cs typeface="Lato"/>
              </a:rPr>
              <a:t>MIGRATION STRATEGY</a:t>
            </a:r>
          </a:p>
        </p:txBody>
      </p:sp>
    </p:spTree>
    <p:extLst>
      <p:ext uri="{BB962C8B-B14F-4D97-AF65-F5344CB8AC3E}">
        <p14:creationId xmlns:p14="http://schemas.microsoft.com/office/powerpoint/2010/main" val="408669750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cs typeface="Lato"/>
              </a:rPr>
              <a:t>BABY STEPS</a:t>
            </a:r>
            <a:br>
              <a:rPr lang="en-US" sz="4000" dirty="0">
                <a:cs typeface="Lato"/>
              </a:rPr>
            </a:br>
            <a:endParaRPr lang="en-US" sz="4000" dirty="0">
              <a:cs typeface="Lato"/>
            </a:endParaRPr>
          </a:p>
        </p:txBody>
      </p:sp>
      <p:pic>
        <p:nvPicPr>
          <p:cNvPr id="10" name="Content Placeholder 9" descr="th.jpeg"/>
          <p:cNvPicPr>
            <a:picLocks noGrp="1" noChangeAspect="1"/>
          </p:cNvPicPr>
          <p:nvPr>
            <p:ph idx="1"/>
          </p:nvPr>
        </p:nvPicPr>
        <p:blipFill>
          <a:blip r:embed="rId3">
            <a:extLst>
              <a:ext uri="{28A0092B-C50C-407E-A947-70E740481C1C}">
                <a14:useLocalDpi xmlns:a14="http://schemas.microsoft.com/office/drawing/2010/main" val="0"/>
              </a:ext>
            </a:extLst>
          </a:blip>
          <a:srcRect l="-84529" r="-84529"/>
          <a:stretch>
            <a:fillRect/>
          </a:stretch>
        </p:blipFill>
        <p:spPr>
          <a:xfrm>
            <a:off x="660399" y="619683"/>
            <a:ext cx="11190293" cy="5527189"/>
          </a:xfrm>
        </p:spPr>
      </p:pic>
    </p:spTree>
    <p:extLst>
      <p:ext uri="{BB962C8B-B14F-4D97-AF65-F5344CB8AC3E}">
        <p14:creationId xmlns:p14="http://schemas.microsoft.com/office/powerpoint/2010/main" val="126788008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h (2).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4942" y="1227633"/>
            <a:ext cx="9258339" cy="4919173"/>
          </a:xfrm>
          <a:prstGeom prst="rect">
            <a:avLst/>
          </a:prstGeom>
        </p:spPr>
      </p:pic>
      <p:sp>
        <p:nvSpPr>
          <p:cNvPr id="2" name="Title 1"/>
          <p:cNvSpPr>
            <a:spLocks noGrp="1"/>
          </p:cNvSpPr>
          <p:nvPr>
            <p:ph type="title"/>
          </p:nvPr>
        </p:nvSpPr>
        <p:spPr/>
        <p:txBody>
          <a:bodyPr>
            <a:normAutofit/>
          </a:bodyPr>
          <a:lstStyle/>
          <a:p>
            <a:r>
              <a:rPr lang="en-US" sz="4000" dirty="0">
                <a:cs typeface="Lato"/>
              </a:rPr>
              <a:t>NEW FEATURES FIRST TO CLOUD</a:t>
            </a:r>
          </a:p>
        </p:txBody>
      </p:sp>
      <p:pic>
        <p:nvPicPr>
          <p:cNvPr id="6" name="Content Placeholder 5" descr="images (2).jpeg"/>
          <p:cNvPicPr>
            <a:picLocks noGrp="1" noChangeAspect="1"/>
          </p:cNvPicPr>
          <p:nvPr>
            <p:ph idx="1"/>
          </p:nvPr>
        </p:nvPicPr>
        <p:blipFill>
          <a:blip r:embed="rId4">
            <a:extLst>
              <a:ext uri="{28A0092B-C50C-407E-A947-70E740481C1C}">
                <a14:useLocalDpi xmlns:a14="http://schemas.microsoft.com/office/drawing/2010/main" val="0"/>
              </a:ext>
            </a:extLst>
          </a:blip>
          <a:srcRect l="-51230" r="-51230"/>
          <a:stretch>
            <a:fillRect/>
          </a:stretch>
        </p:blipFill>
        <p:spPr>
          <a:xfrm>
            <a:off x="2766280" y="2002365"/>
            <a:ext cx="6741892" cy="3330004"/>
          </a:xfrm>
        </p:spPr>
      </p:pic>
    </p:spTree>
    <p:extLst>
      <p:ext uri="{BB962C8B-B14F-4D97-AF65-F5344CB8AC3E}">
        <p14:creationId xmlns:p14="http://schemas.microsoft.com/office/powerpoint/2010/main" val="243311093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8288" y="166313"/>
            <a:ext cx="11264112" cy="1050303"/>
          </a:xfrm>
        </p:spPr>
        <p:txBody>
          <a:bodyPr>
            <a:normAutofit/>
          </a:bodyPr>
          <a:lstStyle/>
          <a:p>
            <a:r>
              <a:rPr lang="en-US" sz="4000" dirty="0">
                <a:cs typeface="Lato"/>
              </a:rPr>
              <a:t>DATA MODEL REVIEW</a:t>
            </a:r>
          </a:p>
        </p:txBody>
      </p:sp>
      <p:graphicFrame>
        <p:nvGraphicFramePr>
          <p:cNvPr id="12" name="Content Placeholder 3"/>
          <p:cNvGraphicFramePr>
            <a:graphicFrameLocks noGrp="1"/>
          </p:cNvGraphicFramePr>
          <p:nvPr>
            <p:extLst>
              <p:ext uri="{D42A27DB-BD31-4B8C-83A1-F6EECF244321}">
                <p14:modId xmlns:p14="http://schemas.microsoft.com/office/powerpoint/2010/main" val="2270293894"/>
              </p:ext>
            </p:extLst>
          </p:nvPr>
        </p:nvGraphicFramePr>
        <p:xfrm>
          <a:off x="6115414" y="1549400"/>
          <a:ext cx="6044199" cy="45166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a:off x="5500042" y="3475554"/>
            <a:ext cx="738427" cy="615553"/>
          </a:xfrm>
          <a:prstGeom prst="rect">
            <a:avLst/>
          </a:prstGeom>
          <a:noFill/>
        </p:spPr>
        <p:txBody>
          <a:bodyPr wrap="square" lIns="121413" tIns="60706" rIns="121413" bIns="60706" rtlCol="0">
            <a:spAutoFit/>
          </a:bodyPr>
          <a:lstStyle/>
          <a:p>
            <a:pPr lvl="0"/>
            <a:r>
              <a:rPr lang="en-US" sz="3200" dirty="0">
                <a:latin typeface="Wingdings"/>
                <a:ea typeface="Wingdings"/>
                <a:cs typeface="Wingdings"/>
                <a:sym typeface="Wingdings"/>
              </a:rPr>
              <a:t></a:t>
            </a:r>
            <a:endParaRPr lang="en-US" sz="3200" dirty="0">
              <a:latin typeface="Lato"/>
            </a:endParaRPr>
          </a:p>
        </p:txBody>
      </p:sp>
      <p:graphicFrame>
        <p:nvGraphicFramePr>
          <p:cNvPr id="13" name="Content Placeholder 3"/>
          <p:cNvGraphicFramePr>
            <a:graphicFrameLocks noGrp="1"/>
          </p:cNvGraphicFramePr>
          <p:nvPr>
            <p:extLst>
              <p:ext uri="{D42A27DB-BD31-4B8C-83A1-F6EECF244321}">
                <p14:modId xmlns:p14="http://schemas.microsoft.com/office/powerpoint/2010/main" val="1228489549"/>
              </p:ext>
            </p:extLst>
          </p:nvPr>
        </p:nvGraphicFramePr>
        <p:xfrm>
          <a:off x="0" y="1567233"/>
          <a:ext cx="5601892" cy="449490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4" name="TextBox 13"/>
          <p:cNvSpPr txBox="1"/>
          <p:nvPr/>
        </p:nvSpPr>
        <p:spPr>
          <a:xfrm flipH="1">
            <a:off x="1285914" y="1203105"/>
            <a:ext cx="152777" cy="400105"/>
          </a:xfrm>
          <a:prstGeom prst="rect">
            <a:avLst/>
          </a:prstGeom>
          <a:noFill/>
        </p:spPr>
        <p:txBody>
          <a:bodyPr wrap="square" lIns="121413" tIns="60706" rIns="121413" bIns="60706" rtlCol="0">
            <a:spAutoFit/>
          </a:bodyPr>
          <a:lstStyle/>
          <a:p>
            <a:r>
              <a:rPr lang="en-US" dirty="0" smtClean="0">
                <a:latin typeface="Lato"/>
                <a:cs typeface="Lato"/>
              </a:rPr>
              <a:t>ORACLE</a:t>
            </a:r>
            <a:endParaRPr lang="en-US" dirty="0">
              <a:latin typeface="Lato"/>
              <a:cs typeface="Lato"/>
            </a:endParaRPr>
          </a:p>
        </p:txBody>
      </p:sp>
      <p:sp>
        <p:nvSpPr>
          <p:cNvPr id="18" name="TextBox 17"/>
          <p:cNvSpPr txBox="1"/>
          <p:nvPr/>
        </p:nvSpPr>
        <p:spPr>
          <a:xfrm>
            <a:off x="7831667" y="1092228"/>
            <a:ext cx="1943756" cy="400105"/>
          </a:xfrm>
          <a:prstGeom prst="rect">
            <a:avLst/>
          </a:prstGeom>
          <a:noFill/>
        </p:spPr>
        <p:txBody>
          <a:bodyPr wrap="square" lIns="121413" tIns="60706" rIns="121413" bIns="60706" rtlCol="0">
            <a:spAutoFit/>
          </a:bodyPr>
          <a:lstStyle/>
          <a:p>
            <a:r>
              <a:rPr lang="en-US" dirty="0" smtClean="0">
                <a:latin typeface="Lato"/>
                <a:cs typeface="Lato"/>
              </a:rPr>
              <a:t>CASSANDRA</a:t>
            </a:r>
            <a:endParaRPr lang="en-US" dirty="0">
              <a:latin typeface="Lato"/>
              <a:cs typeface="Lato"/>
            </a:endParaRPr>
          </a:p>
        </p:txBody>
      </p:sp>
    </p:spTree>
    <p:extLst>
      <p:ext uri="{BB962C8B-B14F-4D97-AF65-F5344CB8AC3E}">
        <p14:creationId xmlns:p14="http://schemas.microsoft.com/office/powerpoint/2010/main" val="429488401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cs typeface="Lato"/>
              </a:rPr>
              <a:t>SCHEMALESS DESIGN</a:t>
            </a:r>
          </a:p>
        </p:txBody>
      </p:sp>
      <p:sp>
        <p:nvSpPr>
          <p:cNvPr id="3" name="Content Placeholder 2"/>
          <p:cNvSpPr>
            <a:spLocks noGrp="1"/>
          </p:cNvSpPr>
          <p:nvPr>
            <p:ph idx="1"/>
          </p:nvPr>
        </p:nvSpPr>
        <p:spPr>
          <a:xfrm>
            <a:off x="223117" y="1144588"/>
            <a:ext cx="11652976" cy="4981922"/>
          </a:xfrm>
        </p:spPr>
        <p:style>
          <a:lnRef idx="2">
            <a:schemeClr val="dk1"/>
          </a:lnRef>
          <a:fillRef idx="1">
            <a:schemeClr val="lt1"/>
          </a:fillRef>
          <a:effectRef idx="0">
            <a:schemeClr val="dk1"/>
          </a:effectRef>
          <a:fontRef idx="minor">
            <a:schemeClr val="dk1"/>
          </a:fontRef>
        </p:style>
        <p:txBody>
          <a:bodyPr>
            <a:normAutofit/>
          </a:bodyPr>
          <a:lstStyle/>
          <a:p>
            <a:r>
              <a:rPr lang="en-US" dirty="0">
                <a:latin typeface="Lato"/>
                <a:cs typeface="Lato"/>
              </a:rPr>
              <a:t>Row-oriented</a:t>
            </a:r>
          </a:p>
          <a:p>
            <a:r>
              <a:rPr lang="en-US" dirty="0">
                <a:latin typeface="Lato"/>
                <a:cs typeface="Lato"/>
              </a:rPr>
              <a:t>Number of columns/Names can differ</a:t>
            </a:r>
          </a:p>
          <a:p>
            <a:endParaRPr lang="en-US" dirty="0">
              <a:latin typeface="Lato"/>
              <a:cs typeface="Lato"/>
            </a:endParaRPr>
          </a:p>
        </p:txBody>
      </p:sp>
      <p:sp>
        <p:nvSpPr>
          <p:cNvPr id="23" name="Rectangle 22"/>
          <p:cNvSpPr/>
          <p:nvPr/>
        </p:nvSpPr>
        <p:spPr>
          <a:xfrm>
            <a:off x="2721491" y="5040052"/>
            <a:ext cx="742679" cy="374953"/>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lIns="121413" tIns="60706" rIns="121413" bIns="60706" rtlCol="0" anchor="ctr"/>
          <a:lstStyle/>
          <a:p>
            <a:pPr algn="ctr"/>
            <a:endParaRPr lang="en-US" dirty="0">
              <a:latin typeface="Lato"/>
            </a:endParaRPr>
          </a:p>
        </p:txBody>
      </p:sp>
      <p:grpSp>
        <p:nvGrpSpPr>
          <p:cNvPr id="27" name="Group 26"/>
          <p:cNvGrpSpPr/>
          <p:nvPr/>
        </p:nvGrpSpPr>
        <p:grpSpPr>
          <a:xfrm>
            <a:off x="1752685" y="3041919"/>
            <a:ext cx="6495493" cy="2373087"/>
            <a:chOff x="1314512" y="3041888"/>
            <a:chExt cx="4871620" cy="2373086"/>
          </a:xfrm>
        </p:grpSpPr>
        <p:sp>
          <p:nvSpPr>
            <p:cNvPr id="6" name="Rounded Rectangle 5"/>
            <p:cNvSpPr/>
            <p:nvPr/>
          </p:nvSpPr>
          <p:spPr>
            <a:xfrm>
              <a:off x="2452333" y="3156856"/>
              <a:ext cx="520096" cy="359777"/>
            </a:xfrm>
            <a:prstGeom prst="roundRect">
              <a:avLst/>
            </a:prstGeom>
            <a:ln/>
          </p:spPr>
          <p:style>
            <a:lnRef idx="1">
              <a:schemeClr val="accent2"/>
            </a:lnRef>
            <a:fillRef idx="3">
              <a:schemeClr val="accent2"/>
            </a:fillRef>
            <a:effectRef idx="2">
              <a:schemeClr val="accent2"/>
            </a:effectRef>
            <a:fontRef idx="minor">
              <a:schemeClr val="lt1"/>
            </a:fontRef>
          </p:style>
          <p:txBody>
            <a:bodyPr/>
            <a:lstStyle/>
            <a:p>
              <a:r>
                <a:rPr lang="en-US" sz="1300" dirty="0">
                  <a:latin typeface="Lato"/>
                </a:rPr>
                <a:t>name</a:t>
              </a:r>
            </a:p>
          </p:txBody>
        </p:sp>
        <p:sp>
          <p:nvSpPr>
            <p:cNvPr id="7" name="Rounded Rectangle 6"/>
            <p:cNvSpPr/>
            <p:nvPr/>
          </p:nvSpPr>
          <p:spPr>
            <a:xfrm>
              <a:off x="1314512" y="3041888"/>
              <a:ext cx="726582" cy="647160"/>
            </a:xfrm>
            <a:prstGeom prst="roundRect">
              <a:avLst/>
            </a:prstGeom>
            <a:solidFill>
              <a:schemeClr val="accent2">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latin typeface="Lato"/>
                </a:rPr>
                <a:t>xyz</a:t>
              </a:r>
              <a:endParaRPr lang="en-US" dirty="0">
                <a:latin typeface="Lato"/>
              </a:endParaRPr>
            </a:p>
          </p:txBody>
        </p:sp>
        <p:sp>
          <p:nvSpPr>
            <p:cNvPr id="8" name="Rounded Rectangle 7"/>
            <p:cNvSpPr/>
            <p:nvPr/>
          </p:nvSpPr>
          <p:spPr>
            <a:xfrm>
              <a:off x="2972429" y="3156856"/>
              <a:ext cx="460415" cy="359777"/>
            </a:xfrm>
            <a:prstGeom prst="roundRect">
              <a:avLst/>
            </a:prstGeom>
            <a:ln/>
          </p:spPr>
          <p:style>
            <a:lnRef idx="1">
              <a:schemeClr val="accent6"/>
            </a:lnRef>
            <a:fillRef idx="3">
              <a:schemeClr val="accent6"/>
            </a:fillRef>
            <a:effectRef idx="2">
              <a:schemeClr val="accent6"/>
            </a:effectRef>
            <a:fontRef idx="minor">
              <a:schemeClr val="lt1"/>
            </a:fontRef>
          </p:style>
          <p:txBody>
            <a:bodyPr/>
            <a:lstStyle/>
            <a:p>
              <a:r>
                <a:rPr lang="en-US" sz="1300" dirty="0">
                  <a:latin typeface="Lato"/>
                </a:rPr>
                <a:t>Paul</a:t>
              </a:r>
            </a:p>
          </p:txBody>
        </p:sp>
        <p:sp>
          <p:nvSpPr>
            <p:cNvPr id="11" name="Rounded Rectangle 10"/>
            <p:cNvSpPr/>
            <p:nvPr/>
          </p:nvSpPr>
          <p:spPr>
            <a:xfrm>
              <a:off x="3693304" y="3156856"/>
              <a:ext cx="520096" cy="359777"/>
            </a:xfrm>
            <a:prstGeom prst="roundRect">
              <a:avLst/>
            </a:prstGeom>
            <a:ln/>
          </p:spPr>
          <p:style>
            <a:lnRef idx="1">
              <a:schemeClr val="accent2"/>
            </a:lnRef>
            <a:fillRef idx="3">
              <a:schemeClr val="accent2"/>
            </a:fillRef>
            <a:effectRef idx="2">
              <a:schemeClr val="accent2"/>
            </a:effectRef>
            <a:fontRef idx="minor">
              <a:schemeClr val="lt1"/>
            </a:fontRef>
          </p:style>
          <p:txBody>
            <a:bodyPr/>
            <a:lstStyle/>
            <a:p>
              <a:r>
                <a:rPr lang="en-US" sz="1300" dirty="0">
                  <a:latin typeface="Lato"/>
                </a:rPr>
                <a:t>zip</a:t>
              </a:r>
            </a:p>
          </p:txBody>
        </p:sp>
        <p:sp>
          <p:nvSpPr>
            <p:cNvPr id="12" name="Rounded Rectangle 11"/>
            <p:cNvSpPr/>
            <p:nvPr/>
          </p:nvSpPr>
          <p:spPr>
            <a:xfrm>
              <a:off x="4213400" y="3156856"/>
              <a:ext cx="549122" cy="359777"/>
            </a:xfrm>
            <a:prstGeom prst="roundRect">
              <a:avLst/>
            </a:prstGeom>
            <a:ln/>
          </p:spPr>
          <p:style>
            <a:lnRef idx="1">
              <a:schemeClr val="accent6"/>
            </a:lnRef>
            <a:fillRef idx="3">
              <a:schemeClr val="accent6"/>
            </a:fillRef>
            <a:effectRef idx="2">
              <a:schemeClr val="accent6"/>
            </a:effectRef>
            <a:fontRef idx="minor">
              <a:schemeClr val="lt1"/>
            </a:fontRef>
          </p:style>
          <p:txBody>
            <a:bodyPr/>
            <a:lstStyle/>
            <a:p>
              <a:r>
                <a:rPr lang="en-US" sz="1300" dirty="0">
                  <a:latin typeface="Lato"/>
                </a:rPr>
                <a:t>95123</a:t>
              </a:r>
            </a:p>
          </p:txBody>
        </p:sp>
        <p:sp>
          <p:nvSpPr>
            <p:cNvPr id="13" name="Rounded Rectangle 12"/>
            <p:cNvSpPr/>
            <p:nvPr/>
          </p:nvSpPr>
          <p:spPr>
            <a:xfrm>
              <a:off x="2514019" y="4059160"/>
              <a:ext cx="520096" cy="359777"/>
            </a:xfrm>
            <a:prstGeom prst="roundRect">
              <a:avLst/>
            </a:prstGeom>
            <a:ln/>
          </p:spPr>
          <p:style>
            <a:lnRef idx="1">
              <a:schemeClr val="accent2"/>
            </a:lnRef>
            <a:fillRef idx="3">
              <a:schemeClr val="accent2"/>
            </a:fillRef>
            <a:effectRef idx="2">
              <a:schemeClr val="accent2"/>
            </a:effectRef>
            <a:fontRef idx="minor">
              <a:schemeClr val="lt1"/>
            </a:fontRef>
          </p:style>
          <p:txBody>
            <a:bodyPr/>
            <a:lstStyle/>
            <a:p>
              <a:r>
                <a:rPr lang="en-US" sz="1300" dirty="0">
                  <a:latin typeface="Lato"/>
                </a:rPr>
                <a:t>name</a:t>
              </a:r>
            </a:p>
          </p:txBody>
        </p:sp>
        <p:sp>
          <p:nvSpPr>
            <p:cNvPr id="14" name="Rounded Rectangle 13"/>
            <p:cNvSpPr/>
            <p:nvPr/>
          </p:nvSpPr>
          <p:spPr>
            <a:xfrm>
              <a:off x="1314512" y="3944192"/>
              <a:ext cx="726582" cy="647160"/>
            </a:xfrm>
            <a:prstGeom prst="roundRect">
              <a:avLst/>
            </a:prstGeom>
            <a:solidFill>
              <a:schemeClr val="accent2">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latin typeface="Lato"/>
                </a:rPr>
                <a:t>abc</a:t>
              </a:r>
              <a:endParaRPr lang="en-US" dirty="0">
                <a:latin typeface="Lato"/>
              </a:endParaRPr>
            </a:p>
          </p:txBody>
        </p:sp>
        <p:sp>
          <p:nvSpPr>
            <p:cNvPr id="15" name="Rounded Rectangle 14"/>
            <p:cNvSpPr/>
            <p:nvPr/>
          </p:nvSpPr>
          <p:spPr>
            <a:xfrm>
              <a:off x="3034114" y="4059160"/>
              <a:ext cx="585407" cy="359777"/>
            </a:xfrm>
            <a:prstGeom prst="roundRect">
              <a:avLst/>
            </a:prstGeom>
            <a:ln/>
          </p:spPr>
          <p:style>
            <a:lnRef idx="1">
              <a:schemeClr val="accent6"/>
            </a:lnRef>
            <a:fillRef idx="3">
              <a:schemeClr val="accent6"/>
            </a:fillRef>
            <a:effectRef idx="2">
              <a:schemeClr val="accent6"/>
            </a:effectRef>
            <a:fontRef idx="minor">
              <a:schemeClr val="lt1"/>
            </a:fontRef>
          </p:style>
          <p:txBody>
            <a:bodyPr/>
            <a:lstStyle/>
            <a:p>
              <a:r>
                <a:rPr lang="en-US" sz="1300" dirty="0">
                  <a:latin typeface="Lato"/>
                </a:rPr>
                <a:t>Adam</a:t>
              </a:r>
            </a:p>
          </p:txBody>
        </p:sp>
        <p:sp>
          <p:nvSpPr>
            <p:cNvPr id="16" name="Rounded Rectangle 15"/>
            <p:cNvSpPr/>
            <p:nvPr/>
          </p:nvSpPr>
          <p:spPr>
            <a:xfrm>
              <a:off x="3754990" y="4059160"/>
              <a:ext cx="520096" cy="359777"/>
            </a:xfrm>
            <a:prstGeom prst="roundRect">
              <a:avLst/>
            </a:prstGeom>
            <a:ln/>
          </p:spPr>
          <p:style>
            <a:lnRef idx="1">
              <a:schemeClr val="accent2"/>
            </a:lnRef>
            <a:fillRef idx="3">
              <a:schemeClr val="accent2"/>
            </a:fillRef>
            <a:effectRef idx="2">
              <a:schemeClr val="accent2"/>
            </a:effectRef>
            <a:fontRef idx="minor">
              <a:schemeClr val="lt1"/>
            </a:fontRef>
          </p:style>
          <p:txBody>
            <a:bodyPr/>
            <a:lstStyle/>
            <a:p>
              <a:r>
                <a:rPr lang="en-US" sz="1300" dirty="0">
                  <a:latin typeface="Lato"/>
                </a:rPr>
                <a:t>zip</a:t>
              </a:r>
            </a:p>
          </p:txBody>
        </p:sp>
        <p:sp>
          <p:nvSpPr>
            <p:cNvPr id="17" name="Rounded Rectangle 16"/>
            <p:cNvSpPr/>
            <p:nvPr/>
          </p:nvSpPr>
          <p:spPr>
            <a:xfrm>
              <a:off x="4275086" y="4059160"/>
              <a:ext cx="549122" cy="359777"/>
            </a:xfrm>
            <a:prstGeom prst="roundRect">
              <a:avLst/>
            </a:prstGeom>
            <a:ln/>
          </p:spPr>
          <p:style>
            <a:lnRef idx="1">
              <a:schemeClr val="accent6"/>
            </a:lnRef>
            <a:fillRef idx="3">
              <a:schemeClr val="accent6"/>
            </a:fillRef>
            <a:effectRef idx="2">
              <a:schemeClr val="accent6"/>
            </a:effectRef>
            <a:fontRef idx="minor">
              <a:schemeClr val="lt1"/>
            </a:fontRef>
          </p:style>
          <p:txBody>
            <a:bodyPr/>
            <a:lstStyle/>
            <a:p>
              <a:r>
                <a:rPr lang="en-US" sz="1300" dirty="0">
                  <a:latin typeface="Lato"/>
                </a:rPr>
                <a:t>94538</a:t>
              </a:r>
            </a:p>
          </p:txBody>
        </p:sp>
        <p:sp>
          <p:nvSpPr>
            <p:cNvPr id="18" name="Rounded Rectangle 17"/>
            <p:cNvSpPr/>
            <p:nvPr/>
          </p:nvSpPr>
          <p:spPr>
            <a:xfrm>
              <a:off x="5116914" y="4059160"/>
              <a:ext cx="520096" cy="359777"/>
            </a:xfrm>
            <a:prstGeom prst="roundRect">
              <a:avLst/>
            </a:prstGeom>
            <a:ln/>
          </p:spPr>
          <p:style>
            <a:lnRef idx="1">
              <a:schemeClr val="accent2"/>
            </a:lnRef>
            <a:fillRef idx="3">
              <a:schemeClr val="accent2"/>
            </a:fillRef>
            <a:effectRef idx="2">
              <a:schemeClr val="accent2"/>
            </a:effectRef>
            <a:fontRef idx="minor">
              <a:schemeClr val="lt1"/>
            </a:fontRef>
          </p:style>
          <p:txBody>
            <a:bodyPr/>
            <a:lstStyle/>
            <a:p>
              <a:r>
                <a:rPr lang="en-US" sz="1300" dirty="0">
                  <a:latin typeface="Lato"/>
                </a:rPr>
                <a:t>sex</a:t>
              </a:r>
            </a:p>
          </p:txBody>
        </p:sp>
        <p:sp>
          <p:nvSpPr>
            <p:cNvPr id="19" name="Rounded Rectangle 18"/>
            <p:cNvSpPr/>
            <p:nvPr/>
          </p:nvSpPr>
          <p:spPr>
            <a:xfrm>
              <a:off x="5637010" y="4059160"/>
              <a:ext cx="549122" cy="359777"/>
            </a:xfrm>
            <a:prstGeom prst="roundRect">
              <a:avLst/>
            </a:prstGeom>
            <a:ln/>
          </p:spPr>
          <p:style>
            <a:lnRef idx="1">
              <a:schemeClr val="accent6"/>
            </a:lnRef>
            <a:fillRef idx="3">
              <a:schemeClr val="accent6"/>
            </a:fillRef>
            <a:effectRef idx="2">
              <a:schemeClr val="accent6"/>
            </a:effectRef>
            <a:fontRef idx="minor">
              <a:schemeClr val="lt1"/>
            </a:fontRef>
          </p:style>
          <p:txBody>
            <a:bodyPr/>
            <a:lstStyle/>
            <a:p>
              <a:r>
                <a:rPr lang="en-US" sz="1300" dirty="0">
                  <a:latin typeface="Lato"/>
                </a:rPr>
                <a:t>Male</a:t>
              </a:r>
            </a:p>
          </p:txBody>
        </p:sp>
        <p:sp>
          <p:nvSpPr>
            <p:cNvPr id="24" name="Rounded Rectangle 23"/>
            <p:cNvSpPr/>
            <p:nvPr/>
          </p:nvSpPr>
          <p:spPr>
            <a:xfrm>
              <a:off x="2514019" y="4951775"/>
              <a:ext cx="520096" cy="359777"/>
            </a:xfrm>
            <a:prstGeom prst="roundRect">
              <a:avLst/>
            </a:prstGeom>
            <a:ln/>
          </p:spPr>
          <p:style>
            <a:lnRef idx="1">
              <a:schemeClr val="accent2"/>
            </a:lnRef>
            <a:fillRef idx="3">
              <a:schemeClr val="accent2"/>
            </a:fillRef>
            <a:effectRef idx="2">
              <a:schemeClr val="accent2"/>
            </a:effectRef>
            <a:fontRef idx="minor">
              <a:schemeClr val="lt1"/>
            </a:fontRef>
          </p:style>
          <p:txBody>
            <a:bodyPr/>
            <a:lstStyle/>
            <a:p>
              <a:r>
                <a:rPr lang="en-US" sz="1300" dirty="0">
                  <a:latin typeface="Lato"/>
                </a:rPr>
                <a:t>name</a:t>
              </a:r>
            </a:p>
          </p:txBody>
        </p:sp>
        <p:sp>
          <p:nvSpPr>
            <p:cNvPr id="25" name="Rounded Rectangle 24"/>
            <p:cNvSpPr/>
            <p:nvPr/>
          </p:nvSpPr>
          <p:spPr>
            <a:xfrm>
              <a:off x="1314512" y="4767814"/>
              <a:ext cx="726582" cy="647160"/>
            </a:xfrm>
            <a:prstGeom prst="roundRect">
              <a:avLst/>
            </a:prstGeom>
            <a:solidFill>
              <a:schemeClr val="accent2">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latin typeface="Lato"/>
                </a:rPr>
                <a:t>cde</a:t>
              </a:r>
              <a:endParaRPr lang="en-US" dirty="0">
                <a:latin typeface="Lato"/>
              </a:endParaRPr>
            </a:p>
          </p:txBody>
        </p:sp>
        <p:sp>
          <p:nvSpPr>
            <p:cNvPr id="26" name="Rounded Rectangle 25"/>
            <p:cNvSpPr/>
            <p:nvPr/>
          </p:nvSpPr>
          <p:spPr>
            <a:xfrm>
              <a:off x="3034114" y="4958435"/>
              <a:ext cx="585407" cy="359777"/>
            </a:xfrm>
            <a:prstGeom prst="roundRect">
              <a:avLst/>
            </a:prstGeom>
            <a:ln/>
          </p:spPr>
          <p:style>
            <a:lnRef idx="1">
              <a:schemeClr val="accent6"/>
            </a:lnRef>
            <a:fillRef idx="3">
              <a:schemeClr val="accent6"/>
            </a:fillRef>
            <a:effectRef idx="2">
              <a:schemeClr val="accent6"/>
            </a:effectRef>
            <a:fontRef idx="minor">
              <a:schemeClr val="lt1"/>
            </a:fontRef>
          </p:style>
          <p:txBody>
            <a:bodyPr/>
            <a:lstStyle/>
            <a:p>
              <a:r>
                <a:rPr lang="en-US" sz="1300" dirty="0">
                  <a:latin typeface="Lato"/>
                </a:rPr>
                <a:t>XYZ</a:t>
              </a:r>
            </a:p>
          </p:txBody>
        </p:sp>
      </p:grpSp>
    </p:spTree>
    <p:extLst>
      <p:ext uri="{BB962C8B-B14F-4D97-AF65-F5344CB8AC3E}">
        <p14:creationId xmlns:p14="http://schemas.microsoft.com/office/powerpoint/2010/main" val="377858796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cs typeface="Lato"/>
              </a:rPr>
              <a:t>UNDERSTAND WRITE PATH</a:t>
            </a:r>
          </a:p>
        </p:txBody>
      </p:sp>
      <p:sp>
        <p:nvSpPr>
          <p:cNvPr id="7" name="Content Placeholder 6"/>
          <p:cNvSpPr>
            <a:spLocks noGrp="1"/>
          </p:cNvSpPr>
          <p:nvPr>
            <p:ph idx="1"/>
          </p:nvPr>
        </p:nvSpPr>
        <p:spPr>
          <a:xfrm>
            <a:off x="3951112" y="2071916"/>
            <a:ext cx="3926920" cy="2923419"/>
          </a:xfrm>
          <a:prstGeom prst="ellipse">
            <a:avLst/>
          </a:prstGeom>
        </p:spPr>
        <p:style>
          <a:lnRef idx="2">
            <a:schemeClr val="accent6"/>
          </a:lnRef>
          <a:fillRef idx="1">
            <a:schemeClr val="lt1"/>
          </a:fillRef>
          <a:effectRef idx="0">
            <a:schemeClr val="accent6"/>
          </a:effectRef>
          <a:fontRef idx="minor">
            <a:schemeClr val="dk1"/>
          </a:fontRef>
        </p:style>
        <p:txBody>
          <a:bodyPr/>
          <a:lstStyle/>
          <a:p>
            <a:pPr marL="0" indent="0">
              <a:buNone/>
            </a:pPr>
            <a:endParaRPr lang="en-US" dirty="0">
              <a:latin typeface="Lato"/>
            </a:endParaRPr>
          </a:p>
        </p:txBody>
      </p:sp>
      <p:sp>
        <p:nvSpPr>
          <p:cNvPr id="16" name="Rectangle 15"/>
          <p:cNvSpPr/>
          <p:nvPr/>
        </p:nvSpPr>
        <p:spPr>
          <a:xfrm>
            <a:off x="246745" y="2231601"/>
            <a:ext cx="874083" cy="610811"/>
          </a:xfrm>
          <a:prstGeom prst="rect">
            <a:avLst/>
          </a:prstGeom>
        </p:spPr>
        <p:style>
          <a:lnRef idx="1">
            <a:schemeClr val="dk1"/>
          </a:lnRef>
          <a:fillRef idx="3">
            <a:schemeClr val="dk1"/>
          </a:fillRef>
          <a:effectRef idx="2">
            <a:schemeClr val="dk1"/>
          </a:effectRef>
          <a:fontRef idx="minor">
            <a:schemeClr val="lt1"/>
          </a:fontRef>
        </p:style>
        <p:txBody>
          <a:bodyPr lIns="121413" tIns="60706" rIns="121413" bIns="60706" rtlCol="0" anchor="ctr"/>
          <a:lstStyle/>
          <a:p>
            <a:pPr algn="ctr"/>
            <a:r>
              <a:rPr lang="en-US" sz="2100" dirty="0">
                <a:latin typeface="Lato"/>
              </a:rPr>
              <a:t>client</a:t>
            </a:r>
          </a:p>
        </p:txBody>
      </p:sp>
      <p:sp>
        <p:nvSpPr>
          <p:cNvPr id="17" name="Oval 16"/>
          <p:cNvSpPr/>
          <p:nvPr/>
        </p:nvSpPr>
        <p:spPr>
          <a:xfrm>
            <a:off x="3951114" y="2624667"/>
            <a:ext cx="588636" cy="447524"/>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lIns="121413" tIns="60706" rIns="121413" bIns="60706" rtlCol="0" anchor="ctr"/>
          <a:lstStyle/>
          <a:p>
            <a:pPr algn="ctr"/>
            <a:endParaRPr lang="en-US" dirty="0">
              <a:latin typeface="Lato"/>
            </a:endParaRPr>
          </a:p>
        </p:txBody>
      </p:sp>
      <p:sp>
        <p:nvSpPr>
          <p:cNvPr id="18" name="Oval 17"/>
          <p:cNvSpPr/>
          <p:nvPr/>
        </p:nvSpPr>
        <p:spPr>
          <a:xfrm>
            <a:off x="7349874" y="2624667"/>
            <a:ext cx="588636" cy="447524"/>
          </a:xfrm>
          <a:prstGeom prst="ellipse">
            <a:avLst/>
          </a:prstGeom>
        </p:spPr>
        <p:style>
          <a:lnRef idx="1">
            <a:schemeClr val="accent2"/>
          </a:lnRef>
          <a:fillRef idx="3">
            <a:schemeClr val="accent2"/>
          </a:fillRef>
          <a:effectRef idx="2">
            <a:schemeClr val="accent2"/>
          </a:effectRef>
          <a:fontRef idx="minor">
            <a:schemeClr val="lt1"/>
          </a:fontRef>
        </p:style>
        <p:txBody>
          <a:bodyPr lIns="121413" tIns="60706" rIns="121413" bIns="60706" rtlCol="0" anchor="ctr"/>
          <a:lstStyle/>
          <a:p>
            <a:pPr algn="ctr"/>
            <a:endParaRPr lang="en-US" dirty="0">
              <a:latin typeface="Lato"/>
            </a:endParaRPr>
          </a:p>
        </p:txBody>
      </p:sp>
      <p:sp>
        <p:nvSpPr>
          <p:cNvPr id="19" name="Oval 18"/>
          <p:cNvSpPr/>
          <p:nvPr/>
        </p:nvSpPr>
        <p:spPr>
          <a:xfrm>
            <a:off x="3874510" y="3904343"/>
            <a:ext cx="588636" cy="447524"/>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lIns="121413" tIns="60706" rIns="121413" bIns="60706" rtlCol="0" anchor="ctr"/>
          <a:lstStyle/>
          <a:p>
            <a:pPr algn="ctr"/>
            <a:endParaRPr lang="en-US" dirty="0">
              <a:latin typeface="Lato"/>
            </a:endParaRPr>
          </a:p>
        </p:txBody>
      </p:sp>
      <p:sp>
        <p:nvSpPr>
          <p:cNvPr id="20" name="Oval 19"/>
          <p:cNvSpPr/>
          <p:nvPr/>
        </p:nvSpPr>
        <p:spPr>
          <a:xfrm>
            <a:off x="7450667" y="3904343"/>
            <a:ext cx="588636" cy="447524"/>
          </a:xfrm>
          <a:prstGeom prst="ellipse">
            <a:avLst/>
          </a:prstGeom>
        </p:spPr>
        <p:style>
          <a:lnRef idx="1">
            <a:schemeClr val="accent2"/>
          </a:lnRef>
          <a:fillRef idx="3">
            <a:schemeClr val="accent2"/>
          </a:fillRef>
          <a:effectRef idx="2">
            <a:schemeClr val="accent2"/>
          </a:effectRef>
          <a:fontRef idx="minor">
            <a:schemeClr val="lt1"/>
          </a:fontRef>
        </p:style>
        <p:txBody>
          <a:bodyPr lIns="121413" tIns="60706" rIns="121413" bIns="60706" rtlCol="0" anchor="ctr"/>
          <a:lstStyle/>
          <a:p>
            <a:pPr algn="ctr"/>
            <a:endParaRPr lang="en-US" dirty="0">
              <a:latin typeface="Lato"/>
            </a:endParaRPr>
          </a:p>
        </p:txBody>
      </p:sp>
      <p:sp>
        <p:nvSpPr>
          <p:cNvPr id="21" name="Oval 20"/>
          <p:cNvSpPr/>
          <p:nvPr/>
        </p:nvSpPr>
        <p:spPr>
          <a:xfrm>
            <a:off x="5644446" y="4771573"/>
            <a:ext cx="588636" cy="447524"/>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lIns="121413" tIns="60706" rIns="121413" bIns="60706" rtlCol="0" anchor="ctr"/>
          <a:lstStyle/>
          <a:p>
            <a:pPr algn="ctr"/>
            <a:endParaRPr lang="en-US" dirty="0">
              <a:latin typeface="Lato"/>
            </a:endParaRPr>
          </a:p>
        </p:txBody>
      </p:sp>
      <p:sp>
        <p:nvSpPr>
          <p:cNvPr id="22" name="Oval 21"/>
          <p:cNvSpPr/>
          <p:nvPr/>
        </p:nvSpPr>
        <p:spPr>
          <a:xfrm>
            <a:off x="5644446" y="1848155"/>
            <a:ext cx="588636" cy="447524"/>
          </a:xfrm>
          <a:prstGeom prst="ellipse">
            <a:avLst/>
          </a:prstGeom>
        </p:spPr>
        <p:style>
          <a:lnRef idx="1">
            <a:schemeClr val="accent2"/>
          </a:lnRef>
          <a:fillRef idx="3">
            <a:schemeClr val="accent2"/>
          </a:fillRef>
          <a:effectRef idx="2">
            <a:schemeClr val="accent2"/>
          </a:effectRef>
          <a:fontRef idx="minor">
            <a:schemeClr val="lt1"/>
          </a:fontRef>
        </p:style>
        <p:txBody>
          <a:bodyPr lIns="121413" tIns="60706" rIns="121413" bIns="60706" rtlCol="0" anchor="ctr"/>
          <a:lstStyle/>
          <a:p>
            <a:pPr algn="ctr"/>
            <a:endParaRPr lang="en-US" dirty="0">
              <a:latin typeface="Lato"/>
            </a:endParaRPr>
          </a:p>
        </p:txBody>
      </p:sp>
      <p:cxnSp>
        <p:nvCxnSpPr>
          <p:cNvPr id="24" name="Straight Arrow Connector 23"/>
          <p:cNvCxnSpPr/>
          <p:nvPr/>
        </p:nvCxnSpPr>
        <p:spPr>
          <a:xfrm>
            <a:off x="1233719" y="2509793"/>
            <a:ext cx="2640793" cy="332619"/>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p:nvPr/>
        </p:nvCxnSpPr>
        <p:spPr>
          <a:xfrm flipV="1">
            <a:off x="4612349" y="2295709"/>
            <a:ext cx="1032127" cy="413655"/>
          </a:xfrm>
          <a:prstGeom prst="straightConnector1">
            <a:avLst/>
          </a:prstGeom>
          <a:ln>
            <a:solidFill>
              <a:srgbClr val="000000"/>
            </a:solidFill>
            <a:prstDash val="dash"/>
            <a:tailEnd type="arrow"/>
          </a:ln>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p:nvPr/>
        </p:nvCxnSpPr>
        <p:spPr>
          <a:xfrm>
            <a:off x="4701020" y="2884744"/>
            <a:ext cx="2564191" cy="59271"/>
          </a:xfrm>
          <a:prstGeom prst="straightConnector1">
            <a:avLst/>
          </a:prstGeom>
          <a:ln>
            <a:solidFill>
              <a:srgbClr val="000000"/>
            </a:solidFill>
            <a:prstDash val="dash"/>
            <a:tailEnd type="arrow"/>
          </a:ln>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p:nvPr/>
        </p:nvCxnSpPr>
        <p:spPr>
          <a:xfrm>
            <a:off x="4612347" y="3014135"/>
            <a:ext cx="2737555" cy="1086152"/>
          </a:xfrm>
          <a:prstGeom prst="straightConnector1">
            <a:avLst/>
          </a:prstGeom>
          <a:ln>
            <a:solidFill>
              <a:srgbClr val="000000"/>
            </a:solidFill>
            <a:prstDash val="dash"/>
            <a:tailEnd type="arrow"/>
          </a:ln>
        </p:spPr>
        <p:style>
          <a:lnRef idx="2">
            <a:schemeClr val="accent1"/>
          </a:lnRef>
          <a:fillRef idx="0">
            <a:schemeClr val="accent1"/>
          </a:fillRef>
          <a:effectRef idx="1">
            <a:schemeClr val="accent1"/>
          </a:effectRef>
          <a:fontRef idx="minor">
            <a:schemeClr val="tx1"/>
          </a:fontRef>
        </p:style>
      </p:cxnSp>
      <p:cxnSp>
        <p:nvCxnSpPr>
          <p:cNvPr id="38" name="Straight Arrow Connector 37"/>
          <p:cNvCxnSpPr>
            <a:endCxn id="40" idx="1"/>
          </p:cNvCxnSpPr>
          <p:nvPr/>
        </p:nvCxnSpPr>
        <p:spPr>
          <a:xfrm>
            <a:off x="7955471" y="2899257"/>
            <a:ext cx="1594957" cy="119137"/>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40" name="Rounded Rectangle 39"/>
          <p:cNvSpPr/>
          <p:nvPr/>
        </p:nvSpPr>
        <p:spPr>
          <a:xfrm>
            <a:off x="9550428" y="2658560"/>
            <a:ext cx="1157921" cy="719667"/>
          </a:xfrm>
          <a:prstGeom prst="roundRect">
            <a:avLst/>
          </a:prstGeom>
          <a:solidFill>
            <a:srgbClr val="000000"/>
          </a:solidFill>
        </p:spPr>
        <p:style>
          <a:lnRef idx="1">
            <a:schemeClr val="accent1"/>
          </a:lnRef>
          <a:fillRef idx="3">
            <a:schemeClr val="accent1"/>
          </a:fillRef>
          <a:effectRef idx="2">
            <a:schemeClr val="accent1"/>
          </a:effectRef>
          <a:fontRef idx="minor">
            <a:schemeClr val="lt1"/>
          </a:fontRef>
        </p:style>
        <p:txBody>
          <a:bodyPr lIns="121413" tIns="60706" rIns="121413" bIns="60706" rtlCol="0" anchor="ctr"/>
          <a:lstStyle/>
          <a:p>
            <a:pPr algn="ctr"/>
            <a:r>
              <a:rPr lang="en-US" sz="1600" dirty="0">
                <a:latin typeface="Lato"/>
              </a:rPr>
              <a:t>Commit log (Disk)</a:t>
            </a:r>
          </a:p>
        </p:txBody>
      </p:sp>
      <p:cxnSp>
        <p:nvCxnSpPr>
          <p:cNvPr id="44" name="Straight Arrow Connector 43"/>
          <p:cNvCxnSpPr/>
          <p:nvPr/>
        </p:nvCxnSpPr>
        <p:spPr>
          <a:xfrm>
            <a:off x="10137856" y="3378199"/>
            <a:ext cx="13705" cy="448734"/>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46" name="Rounded Rectangle 45"/>
          <p:cNvSpPr/>
          <p:nvPr/>
        </p:nvSpPr>
        <p:spPr>
          <a:xfrm>
            <a:off x="9560692" y="3886830"/>
            <a:ext cx="1283927" cy="719667"/>
          </a:xfrm>
          <a:prstGeom prst="roundRect">
            <a:avLst/>
          </a:prstGeom>
          <a:solidFill>
            <a:srgbClr val="000000"/>
          </a:solidFill>
        </p:spPr>
        <p:style>
          <a:lnRef idx="1">
            <a:schemeClr val="accent1"/>
          </a:lnRef>
          <a:fillRef idx="3">
            <a:schemeClr val="accent1"/>
          </a:fillRef>
          <a:effectRef idx="2">
            <a:schemeClr val="accent1"/>
          </a:effectRef>
          <a:fontRef idx="minor">
            <a:schemeClr val="lt1"/>
          </a:fontRef>
        </p:style>
        <p:txBody>
          <a:bodyPr lIns="121413" tIns="60706" rIns="121413" bIns="60706" rtlCol="0" anchor="ctr"/>
          <a:lstStyle/>
          <a:p>
            <a:pPr algn="ctr"/>
            <a:r>
              <a:rPr lang="en-US" sz="1600" dirty="0">
                <a:latin typeface="Lato"/>
              </a:rPr>
              <a:t>Memtable (memory)</a:t>
            </a:r>
          </a:p>
        </p:txBody>
      </p:sp>
      <p:sp>
        <p:nvSpPr>
          <p:cNvPr id="47" name="Can 46"/>
          <p:cNvSpPr/>
          <p:nvPr/>
        </p:nvSpPr>
        <p:spPr>
          <a:xfrm>
            <a:off x="8458201" y="5406603"/>
            <a:ext cx="1072850" cy="532191"/>
          </a:xfrm>
          <a:prstGeom prst="can">
            <a:avLst/>
          </a:prstGeom>
          <a:solidFill>
            <a:srgbClr val="000000"/>
          </a:solidFill>
        </p:spPr>
        <p:style>
          <a:lnRef idx="1">
            <a:schemeClr val="accent1"/>
          </a:lnRef>
          <a:fillRef idx="3">
            <a:schemeClr val="accent1"/>
          </a:fillRef>
          <a:effectRef idx="2">
            <a:schemeClr val="accent1"/>
          </a:effectRef>
          <a:fontRef idx="minor">
            <a:schemeClr val="lt1"/>
          </a:fontRef>
        </p:style>
        <p:txBody>
          <a:bodyPr lIns="121413" tIns="60706" rIns="121413" bIns="60706" rtlCol="0" anchor="ctr"/>
          <a:lstStyle/>
          <a:p>
            <a:pPr algn="ctr"/>
            <a:r>
              <a:rPr lang="en-US" sz="1900" dirty="0">
                <a:latin typeface="Lato"/>
              </a:rPr>
              <a:t>sstable</a:t>
            </a:r>
          </a:p>
        </p:txBody>
      </p:sp>
      <p:sp>
        <p:nvSpPr>
          <p:cNvPr id="50" name="Can 49"/>
          <p:cNvSpPr/>
          <p:nvPr/>
        </p:nvSpPr>
        <p:spPr>
          <a:xfrm>
            <a:off x="9754809" y="5406603"/>
            <a:ext cx="1072850" cy="532191"/>
          </a:xfrm>
          <a:prstGeom prst="can">
            <a:avLst/>
          </a:prstGeom>
          <a:solidFill>
            <a:srgbClr val="000000"/>
          </a:solidFill>
        </p:spPr>
        <p:style>
          <a:lnRef idx="1">
            <a:schemeClr val="accent1"/>
          </a:lnRef>
          <a:fillRef idx="3">
            <a:schemeClr val="accent1"/>
          </a:fillRef>
          <a:effectRef idx="2">
            <a:schemeClr val="accent1"/>
          </a:effectRef>
          <a:fontRef idx="minor">
            <a:schemeClr val="lt1"/>
          </a:fontRef>
        </p:style>
        <p:txBody>
          <a:bodyPr lIns="121413" tIns="60706" rIns="121413" bIns="60706" rtlCol="0" anchor="ctr"/>
          <a:lstStyle/>
          <a:p>
            <a:pPr algn="ctr"/>
            <a:r>
              <a:rPr lang="en-US" sz="1900" dirty="0">
                <a:latin typeface="Lato"/>
              </a:rPr>
              <a:t>sstable</a:t>
            </a:r>
          </a:p>
        </p:txBody>
      </p:sp>
      <p:sp>
        <p:nvSpPr>
          <p:cNvPr id="51" name="Can 50"/>
          <p:cNvSpPr/>
          <p:nvPr/>
        </p:nvSpPr>
        <p:spPr>
          <a:xfrm>
            <a:off x="10899224" y="5394508"/>
            <a:ext cx="1072850" cy="532191"/>
          </a:xfrm>
          <a:prstGeom prst="can">
            <a:avLst/>
          </a:prstGeom>
          <a:solidFill>
            <a:srgbClr val="000000"/>
          </a:solidFill>
        </p:spPr>
        <p:style>
          <a:lnRef idx="1">
            <a:schemeClr val="accent1"/>
          </a:lnRef>
          <a:fillRef idx="3">
            <a:schemeClr val="accent1"/>
          </a:fillRef>
          <a:effectRef idx="2">
            <a:schemeClr val="accent1"/>
          </a:effectRef>
          <a:fontRef idx="minor">
            <a:schemeClr val="lt1"/>
          </a:fontRef>
        </p:style>
        <p:txBody>
          <a:bodyPr lIns="121413" tIns="60706" rIns="121413" bIns="60706" rtlCol="0" anchor="ctr"/>
          <a:lstStyle/>
          <a:p>
            <a:pPr algn="ctr"/>
            <a:r>
              <a:rPr lang="en-US" sz="1900" dirty="0">
                <a:latin typeface="Lato"/>
              </a:rPr>
              <a:t>sstable</a:t>
            </a:r>
          </a:p>
        </p:txBody>
      </p:sp>
      <p:cxnSp>
        <p:nvCxnSpPr>
          <p:cNvPr id="53" name="Straight Arrow Connector 52"/>
          <p:cNvCxnSpPr/>
          <p:nvPr/>
        </p:nvCxnSpPr>
        <p:spPr>
          <a:xfrm flipH="1">
            <a:off x="8723119" y="4928811"/>
            <a:ext cx="1406271" cy="580572"/>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54" name="Straight Arrow Connector 53"/>
          <p:cNvCxnSpPr>
            <a:stCxn id="46" idx="2"/>
          </p:cNvCxnSpPr>
          <p:nvPr/>
        </p:nvCxnSpPr>
        <p:spPr>
          <a:xfrm flipH="1">
            <a:off x="10193066" y="4606497"/>
            <a:ext cx="9562" cy="838811"/>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58" name="Straight Arrow Connector 57"/>
          <p:cNvCxnSpPr/>
          <p:nvPr/>
        </p:nvCxnSpPr>
        <p:spPr>
          <a:xfrm>
            <a:off x="10251956" y="4928811"/>
            <a:ext cx="1262743" cy="580572"/>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4" name="Rectangle 3"/>
          <p:cNvSpPr/>
          <p:nvPr/>
        </p:nvSpPr>
        <p:spPr>
          <a:xfrm>
            <a:off x="8661400" y="5884333"/>
            <a:ext cx="3458032" cy="247954"/>
          </a:xfrm>
          <a:prstGeom prst="rect">
            <a:avLst/>
          </a:prstGeom>
          <a:gradFill flip="none" rotWithShape="1">
            <a:gsLst>
              <a:gs pos="0">
                <a:schemeClr val="dk1">
                  <a:tint val="50000"/>
                  <a:satMod val="300000"/>
                  <a:alpha val="21000"/>
                </a:schemeClr>
              </a:gs>
              <a:gs pos="35000">
                <a:schemeClr val="dk1">
                  <a:tint val="37000"/>
                  <a:satMod val="300000"/>
                  <a:alpha val="21000"/>
                </a:schemeClr>
              </a:gs>
              <a:gs pos="100000">
                <a:schemeClr val="dk1">
                  <a:tint val="15000"/>
                  <a:satMod val="350000"/>
                  <a:alpha val="21000"/>
                </a:schemeClr>
              </a:gs>
            </a:gsLst>
            <a:lin ang="16200000" scaled="1"/>
            <a:tileRect/>
          </a:gradFill>
          <a:ln/>
        </p:spPr>
        <p:style>
          <a:lnRef idx="1">
            <a:schemeClr val="dk1"/>
          </a:lnRef>
          <a:fillRef idx="2">
            <a:schemeClr val="dk1"/>
          </a:fillRef>
          <a:effectRef idx="1">
            <a:schemeClr val="dk1"/>
          </a:effectRef>
          <a:fontRef idx="minor">
            <a:schemeClr val="dk1"/>
          </a:fontRef>
        </p:style>
        <p:txBody>
          <a:bodyPr lIns="121413" tIns="60706" rIns="121413" bIns="60706" rtlCol="0" anchor="ctr"/>
          <a:lstStyle/>
          <a:p>
            <a:pPr algn="ctr"/>
            <a:endParaRPr lang="en-US" dirty="0">
              <a:latin typeface="Lato"/>
            </a:endParaRPr>
          </a:p>
        </p:txBody>
      </p:sp>
      <p:sp>
        <p:nvSpPr>
          <p:cNvPr id="11" name="TextBox 10"/>
          <p:cNvSpPr txBox="1"/>
          <p:nvPr/>
        </p:nvSpPr>
        <p:spPr>
          <a:xfrm>
            <a:off x="9725135" y="4626004"/>
            <a:ext cx="810673" cy="400106"/>
          </a:xfrm>
          <a:prstGeom prst="rect">
            <a:avLst/>
          </a:prstGeom>
          <a:noFill/>
        </p:spPr>
        <p:txBody>
          <a:bodyPr wrap="none" lIns="121413" tIns="60706" rIns="121413" bIns="60706" rtlCol="0">
            <a:spAutoFit/>
          </a:bodyPr>
          <a:lstStyle/>
          <a:p>
            <a:r>
              <a:rPr lang="en-US" dirty="0" smtClean="0">
                <a:latin typeface="Lato"/>
              </a:rPr>
              <a:t>Flush</a:t>
            </a:r>
            <a:endParaRPr lang="en-US" dirty="0">
              <a:latin typeface="Lato"/>
            </a:endParaRPr>
          </a:p>
        </p:txBody>
      </p:sp>
    </p:spTree>
    <p:extLst>
      <p:ext uri="{BB962C8B-B14F-4D97-AF65-F5344CB8AC3E}">
        <p14:creationId xmlns:p14="http://schemas.microsoft.com/office/powerpoint/2010/main" val="949619484"/>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cs typeface="Lato"/>
              </a:rPr>
              <a:t>UNDERSTAND READ PATH</a:t>
            </a:r>
          </a:p>
        </p:txBody>
      </p:sp>
      <p:sp>
        <p:nvSpPr>
          <p:cNvPr id="7" name="Content Placeholder 6"/>
          <p:cNvSpPr>
            <a:spLocks noGrp="1"/>
          </p:cNvSpPr>
          <p:nvPr>
            <p:ph idx="1"/>
          </p:nvPr>
        </p:nvSpPr>
        <p:spPr>
          <a:xfrm>
            <a:off x="3951112" y="2071916"/>
            <a:ext cx="3926920" cy="2923419"/>
          </a:xfrm>
          <a:prstGeom prst="ellipse">
            <a:avLst/>
          </a:prstGeom>
        </p:spPr>
        <p:style>
          <a:lnRef idx="2">
            <a:schemeClr val="accent6"/>
          </a:lnRef>
          <a:fillRef idx="1">
            <a:schemeClr val="lt1"/>
          </a:fillRef>
          <a:effectRef idx="0">
            <a:schemeClr val="accent6"/>
          </a:effectRef>
          <a:fontRef idx="minor">
            <a:schemeClr val="dk1"/>
          </a:fontRef>
        </p:style>
        <p:txBody>
          <a:bodyPr/>
          <a:lstStyle/>
          <a:p>
            <a:pPr marL="0" indent="0">
              <a:buNone/>
            </a:pPr>
            <a:endParaRPr lang="en-US" dirty="0">
              <a:latin typeface="Lato"/>
            </a:endParaRPr>
          </a:p>
        </p:txBody>
      </p:sp>
      <p:sp>
        <p:nvSpPr>
          <p:cNvPr id="16" name="Rectangle 15"/>
          <p:cNvSpPr/>
          <p:nvPr/>
        </p:nvSpPr>
        <p:spPr>
          <a:xfrm>
            <a:off x="246745" y="2231601"/>
            <a:ext cx="874083" cy="610811"/>
          </a:xfrm>
          <a:prstGeom prst="rect">
            <a:avLst/>
          </a:prstGeom>
        </p:spPr>
        <p:style>
          <a:lnRef idx="1">
            <a:schemeClr val="dk1"/>
          </a:lnRef>
          <a:fillRef idx="3">
            <a:schemeClr val="dk1"/>
          </a:fillRef>
          <a:effectRef idx="2">
            <a:schemeClr val="dk1"/>
          </a:effectRef>
          <a:fontRef idx="minor">
            <a:schemeClr val="lt1"/>
          </a:fontRef>
        </p:style>
        <p:txBody>
          <a:bodyPr lIns="121413" tIns="60706" rIns="121413" bIns="60706" rtlCol="0" anchor="ctr"/>
          <a:lstStyle/>
          <a:p>
            <a:pPr algn="ctr"/>
            <a:r>
              <a:rPr lang="en-US" sz="2100" dirty="0">
                <a:latin typeface="Lato"/>
              </a:rPr>
              <a:t>client</a:t>
            </a:r>
          </a:p>
        </p:txBody>
      </p:sp>
      <p:sp>
        <p:nvSpPr>
          <p:cNvPr id="17" name="Oval 16"/>
          <p:cNvSpPr/>
          <p:nvPr/>
        </p:nvSpPr>
        <p:spPr>
          <a:xfrm>
            <a:off x="3951114" y="2624667"/>
            <a:ext cx="588636" cy="447524"/>
          </a:xfrm>
          <a:prstGeom prst="ellipse">
            <a:avLst/>
          </a:prstGeom>
          <a:solidFill>
            <a:srgbClr val="000000"/>
          </a:solidFill>
        </p:spPr>
        <p:style>
          <a:lnRef idx="1">
            <a:schemeClr val="accent1"/>
          </a:lnRef>
          <a:fillRef idx="3">
            <a:schemeClr val="accent1"/>
          </a:fillRef>
          <a:effectRef idx="2">
            <a:schemeClr val="accent1"/>
          </a:effectRef>
          <a:fontRef idx="minor">
            <a:schemeClr val="lt1"/>
          </a:fontRef>
        </p:style>
        <p:txBody>
          <a:bodyPr lIns="121413" tIns="60706" rIns="121413" bIns="60706" rtlCol="0" anchor="ctr"/>
          <a:lstStyle/>
          <a:p>
            <a:pPr algn="ctr"/>
            <a:endParaRPr lang="en-US" dirty="0">
              <a:latin typeface="Lato"/>
            </a:endParaRPr>
          </a:p>
        </p:txBody>
      </p:sp>
      <p:sp>
        <p:nvSpPr>
          <p:cNvPr id="18" name="Oval 17"/>
          <p:cNvSpPr/>
          <p:nvPr/>
        </p:nvSpPr>
        <p:spPr>
          <a:xfrm>
            <a:off x="7349874" y="2624667"/>
            <a:ext cx="588636" cy="447524"/>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lIns="121413" tIns="60706" rIns="121413" bIns="60706" rtlCol="0" anchor="ctr"/>
          <a:lstStyle/>
          <a:p>
            <a:pPr algn="ctr"/>
            <a:endParaRPr lang="en-US" dirty="0">
              <a:latin typeface="Lato"/>
            </a:endParaRPr>
          </a:p>
        </p:txBody>
      </p:sp>
      <p:sp>
        <p:nvSpPr>
          <p:cNvPr id="19" name="Oval 18"/>
          <p:cNvSpPr/>
          <p:nvPr/>
        </p:nvSpPr>
        <p:spPr>
          <a:xfrm>
            <a:off x="3874510" y="3904343"/>
            <a:ext cx="588636" cy="447524"/>
          </a:xfrm>
          <a:prstGeom prst="ellipse">
            <a:avLst/>
          </a:prstGeom>
          <a:solidFill>
            <a:srgbClr val="000000"/>
          </a:solidFill>
        </p:spPr>
        <p:style>
          <a:lnRef idx="1">
            <a:schemeClr val="accent1"/>
          </a:lnRef>
          <a:fillRef idx="3">
            <a:schemeClr val="accent1"/>
          </a:fillRef>
          <a:effectRef idx="2">
            <a:schemeClr val="accent1"/>
          </a:effectRef>
          <a:fontRef idx="minor">
            <a:schemeClr val="lt1"/>
          </a:fontRef>
        </p:style>
        <p:txBody>
          <a:bodyPr lIns="121413" tIns="60706" rIns="121413" bIns="60706" rtlCol="0" anchor="ctr"/>
          <a:lstStyle/>
          <a:p>
            <a:pPr algn="ctr"/>
            <a:endParaRPr lang="en-US" dirty="0">
              <a:latin typeface="Lato"/>
            </a:endParaRPr>
          </a:p>
        </p:txBody>
      </p:sp>
      <p:sp>
        <p:nvSpPr>
          <p:cNvPr id="20" name="Oval 19"/>
          <p:cNvSpPr/>
          <p:nvPr/>
        </p:nvSpPr>
        <p:spPr>
          <a:xfrm>
            <a:off x="7450667" y="3904343"/>
            <a:ext cx="588636" cy="447524"/>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lIns="121413" tIns="60706" rIns="121413" bIns="60706" rtlCol="0" anchor="ctr"/>
          <a:lstStyle/>
          <a:p>
            <a:pPr algn="ctr"/>
            <a:endParaRPr lang="en-US" dirty="0">
              <a:latin typeface="Lato"/>
            </a:endParaRPr>
          </a:p>
        </p:txBody>
      </p:sp>
      <p:sp>
        <p:nvSpPr>
          <p:cNvPr id="21" name="Oval 20"/>
          <p:cNvSpPr/>
          <p:nvPr/>
        </p:nvSpPr>
        <p:spPr>
          <a:xfrm>
            <a:off x="5644446" y="4771573"/>
            <a:ext cx="588636" cy="447524"/>
          </a:xfrm>
          <a:prstGeom prst="ellipse">
            <a:avLst/>
          </a:prstGeom>
          <a:solidFill>
            <a:srgbClr val="000000"/>
          </a:solidFill>
        </p:spPr>
        <p:style>
          <a:lnRef idx="1">
            <a:schemeClr val="accent1"/>
          </a:lnRef>
          <a:fillRef idx="3">
            <a:schemeClr val="accent1"/>
          </a:fillRef>
          <a:effectRef idx="2">
            <a:schemeClr val="accent1"/>
          </a:effectRef>
          <a:fontRef idx="minor">
            <a:schemeClr val="lt1"/>
          </a:fontRef>
        </p:style>
        <p:txBody>
          <a:bodyPr lIns="121413" tIns="60706" rIns="121413" bIns="60706" rtlCol="0" anchor="ctr"/>
          <a:lstStyle/>
          <a:p>
            <a:pPr algn="ctr"/>
            <a:endParaRPr lang="en-US" dirty="0">
              <a:latin typeface="Lato"/>
            </a:endParaRPr>
          </a:p>
        </p:txBody>
      </p:sp>
      <p:sp>
        <p:nvSpPr>
          <p:cNvPr id="22" name="Oval 21"/>
          <p:cNvSpPr/>
          <p:nvPr/>
        </p:nvSpPr>
        <p:spPr>
          <a:xfrm>
            <a:off x="5644446" y="1848155"/>
            <a:ext cx="588636" cy="447524"/>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lIns="121413" tIns="60706" rIns="121413" bIns="60706" rtlCol="0" anchor="ctr"/>
          <a:lstStyle/>
          <a:p>
            <a:pPr algn="ctr"/>
            <a:endParaRPr lang="en-US" dirty="0">
              <a:latin typeface="Lato"/>
            </a:endParaRPr>
          </a:p>
        </p:txBody>
      </p:sp>
      <p:cxnSp>
        <p:nvCxnSpPr>
          <p:cNvPr id="24" name="Straight Arrow Connector 23"/>
          <p:cNvCxnSpPr/>
          <p:nvPr/>
        </p:nvCxnSpPr>
        <p:spPr>
          <a:xfrm>
            <a:off x="1230894" y="2528540"/>
            <a:ext cx="2753684" cy="305405"/>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p:nvPr/>
        </p:nvCxnSpPr>
        <p:spPr>
          <a:xfrm flipV="1">
            <a:off x="4612349" y="2295709"/>
            <a:ext cx="1032127" cy="413655"/>
          </a:xfrm>
          <a:prstGeom prst="straightConnector1">
            <a:avLst/>
          </a:prstGeom>
          <a:ln w="28575" cmpd="sng">
            <a:solidFill>
              <a:srgbClr val="000000"/>
            </a:solidFill>
            <a:prstDash val="solid"/>
            <a:tailEnd type="arrow"/>
          </a:ln>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p:nvPr/>
        </p:nvCxnSpPr>
        <p:spPr>
          <a:xfrm>
            <a:off x="4701020" y="2884744"/>
            <a:ext cx="2564191" cy="59271"/>
          </a:xfrm>
          <a:prstGeom prst="straightConnector1">
            <a:avLst/>
          </a:prstGeom>
          <a:ln>
            <a:solidFill>
              <a:srgbClr val="000000"/>
            </a:solidFill>
            <a:prstDash val="dash"/>
            <a:tailEnd type="arrow"/>
          </a:ln>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p:nvPr/>
        </p:nvCxnSpPr>
        <p:spPr>
          <a:xfrm>
            <a:off x="4612347" y="3014135"/>
            <a:ext cx="2737555" cy="1086152"/>
          </a:xfrm>
          <a:prstGeom prst="straightConnector1">
            <a:avLst/>
          </a:prstGeom>
          <a:ln>
            <a:solidFill>
              <a:srgbClr val="000000"/>
            </a:solidFill>
            <a:prstDash val="dash"/>
            <a:tailEnd type="arrow"/>
          </a:ln>
        </p:spPr>
        <p:style>
          <a:lnRef idx="2">
            <a:schemeClr val="accent1"/>
          </a:lnRef>
          <a:fillRef idx="0">
            <a:schemeClr val="accent1"/>
          </a:fillRef>
          <a:effectRef idx="1">
            <a:schemeClr val="accent1"/>
          </a:effectRef>
          <a:fontRef idx="minor">
            <a:schemeClr val="tx1"/>
          </a:fontRef>
        </p:style>
      </p:cxnSp>
      <p:sp>
        <p:nvSpPr>
          <p:cNvPr id="25" name="Rounded Rectangle 24"/>
          <p:cNvSpPr/>
          <p:nvPr/>
        </p:nvSpPr>
        <p:spPr>
          <a:xfrm>
            <a:off x="10166375" y="1944310"/>
            <a:ext cx="1215972" cy="574524"/>
          </a:xfrm>
          <a:prstGeom prst="roundRect">
            <a:avLst/>
          </a:prstGeom>
          <a:solidFill>
            <a:srgbClr val="000000"/>
          </a:solidFill>
        </p:spPr>
        <p:style>
          <a:lnRef idx="1">
            <a:schemeClr val="accent1"/>
          </a:lnRef>
          <a:fillRef idx="3">
            <a:schemeClr val="accent1"/>
          </a:fillRef>
          <a:effectRef idx="2">
            <a:schemeClr val="accent1"/>
          </a:effectRef>
          <a:fontRef idx="minor">
            <a:schemeClr val="lt1"/>
          </a:fontRef>
        </p:style>
        <p:txBody>
          <a:bodyPr lIns="121413" tIns="60706" rIns="121413" bIns="60706" rtlCol="0" anchor="ctr"/>
          <a:lstStyle/>
          <a:p>
            <a:pPr algn="ctr"/>
            <a:r>
              <a:rPr lang="en-US" sz="1600" dirty="0">
                <a:latin typeface="Lato"/>
              </a:rPr>
              <a:t>memtable</a:t>
            </a:r>
          </a:p>
        </p:txBody>
      </p:sp>
      <p:sp>
        <p:nvSpPr>
          <p:cNvPr id="27" name="Can 26"/>
          <p:cNvSpPr/>
          <p:nvPr/>
        </p:nvSpPr>
        <p:spPr>
          <a:xfrm>
            <a:off x="10322964" y="4301097"/>
            <a:ext cx="1098569" cy="532191"/>
          </a:xfrm>
          <a:prstGeom prst="can">
            <a:avLst/>
          </a:prstGeom>
          <a:solidFill>
            <a:srgbClr val="000000"/>
          </a:solidFill>
        </p:spPr>
        <p:style>
          <a:lnRef idx="1">
            <a:schemeClr val="accent1"/>
          </a:lnRef>
          <a:fillRef idx="3">
            <a:schemeClr val="accent1"/>
          </a:fillRef>
          <a:effectRef idx="2">
            <a:schemeClr val="accent1"/>
          </a:effectRef>
          <a:fontRef idx="minor">
            <a:schemeClr val="lt1"/>
          </a:fontRef>
        </p:style>
        <p:txBody>
          <a:bodyPr lIns="121413" tIns="60706" rIns="121413" bIns="60706" rtlCol="0" anchor="ctr"/>
          <a:lstStyle/>
          <a:p>
            <a:pPr algn="ctr"/>
            <a:r>
              <a:rPr lang="en-US" sz="1900" dirty="0">
                <a:latin typeface="Lato"/>
              </a:rPr>
              <a:t>sstable</a:t>
            </a:r>
          </a:p>
        </p:txBody>
      </p:sp>
      <p:sp>
        <p:nvSpPr>
          <p:cNvPr id="28" name="Can 27"/>
          <p:cNvSpPr/>
          <p:nvPr/>
        </p:nvSpPr>
        <p:spPr>
          <a:xfrm>
            <a:off x="10331430" y="3517304"/>
            <a:ext cx="1090103" cy="532191"/>
          </a:xfrm>
          <a:prstGeom prst="can">
            <a:avLst/>
          </a:prstGeom>
          <a:solidFill>
            <a:srgbClr val="000000"/>
          </a:solidFill>
        </p:spPr>
        <p:style>
          <a:lnRef idx="1">
            <a:schemeClr val="accent1"/>
          </a:lnRef>
          <a:fillRef idx="3">
            <a:schemeClr val="accent1"/>
          </a:fillRef>
          <a:effectRef idx="2">
            <a:schemeClr val="accent1"/>
          </a:effectRef>
          <a:fontRef idx="minor">
            <a:schemeClr val="lt1"/>
          </a:fontRef>
        </p:style>
        <p:txBody>
          <a:bodyPr lIns="121413" tIns="60706" rIns="121413" bIns="60706" rtlCol="0" anchor="ctr"/>
          <a:lstStyle/>
          <a:p>
            <a:pPr algn="ctr"/>
            <a:r>
              <a:rPr lang="en-US" sz="1900" dirty="0">
                <a:latin typeface="Lato"/>
              </a:rPr>
              <a:t>sstable</a:t>
            </a:r>
          </a:p>
        </p:txBody>
      </p:sp>
      <p:sp>
        <p:nvSpPr>
          <p:cNvPr id="29" name="Can 28"/>
          <p:cNvSpPr/>
          <p:nvPr/>
        </p:nvSpPr>
        <p:spPr>
          <a:xfrm>
            <a:off x="10258858" y="2748069"/>
            <a:ext cx="1069542" cy="532191"/>
          </a:xfrm>
          <a:prstGeom prst="can">
            <a:avLst/>
          </a:prstGeom>
          <a:solidFill>
            <a:srgbClr val="000000"/>
          </a:solidFill>
        </p:spPr>
        <p:style>
          <a:lnRef idx="1">
            <a:schemeClr val="accent1"/>
          </a:lnRef>
          <a:fillRef idx="3">
            <a:schemeClr val="accent1"/>
          </a:fillRef>
          <a:effectRef idx="2">
            <a:schemeClr val="accent1"/>
          </a:effectRef>
          <a:fontRef idx="minor">
            <a:schemeClr val="lt1"/>
          </a:fontRef>
        </p:style>
        <p:txBody>
          <a:bodyPr lIns="121413" tIns="60706" rIns="121413" bIns="60706" rtlCol="0" anchor="ctr"/>
          <a:lstStyle/>
          <a:p>
            <a:pPr algn="ctr"/>
            <a:r>
              <a:rPr lang="en-US" sz="1900" dirty="0">
                <a:latin typeface="Lato"/>
              </a:rPr>
              <a:t>sstable</a:t>
            </a:r>
          </a:p>
        </p:txBody>
      </p:sp>
      <p:sp>
        <p:nvSpPr>
          <p:cNvPr id="3" name="Equal 2"/>
          <p:cNvSpPr/>
          <p:nvPr/>
        </p:nvSpPr>
        <p:spPr>
          <a:xfrm>
            <a:off x="8934352" y="3014164"/>
            <a:ext cx="1120824" cy="532191"/>
          </a:xfrm>
          <a:prstGeom prst="mathEqual">
            <a:avLst/>
          </a:prstGeom>
          <a:solidFill>
            <a:srgbClr val="000000"/>
          </a:solidFill>
        </p:spPr>
        <p:style>
          <a:lnRef idx="1">
            <a:schemeClr val="accent1"/>
          </a:lnRef>
          <a:fillRef idx="3">
            <a:schemeClr val="accent1"/>
          </a:fillRef>
          <a:effectRef idx="2">
            <a:schemeClr val="accent1"/>
          </a:effectRef>
          <a:fontRef idx="minor">
            <a:schemeClr val="lt1"/>
          </a:fontRef>
        </p:style>
        <p:txBody>
          <a:bodyPr lIns="121413" tIns="60706" rIns="121413" bIns="60706" rtlCol="0" anchor="ctr"/>
          <a:lstStyle/>
          <a:p>
            <a:pPr algn="ctr"/>
            <a:endParaRPr lang="en-US" dirty="0">
              <a:solidFill>
                <a:schemeClr val="tx1"/>
              </a:solidFill>
              <a:latin typeface="Lato"/>
            </a:endParaRPr>
          </a:p>
        </p:txBody>
      </p:sp>
      <p:cxnSp>
        <p:nvCxnSpPr>
          <p:cNvPr id="23" name="Straight Arrow Connector 22"/>
          <p:cNvCxnSpPr>
            <a:stCxn id="3" idx="4"/>
            <a:endCxn id="18" idx="6"/>
          </p:cNvCxnSpPr>
          <p:nvPr/>
        </p:nvCxnSpPr>
        <p:spPr>
          <a:xfrm flipH="1" flipV="1">
            <a:off x="7938510" y="2848457"/>
            <a:ext cx="1144407" cy="525681"/>
          </a:xfrm>
          <a:prstGeom prst="straightConnector1">
            <a:avLst/>
          </a:prstGeom>
          <a:ln>
            <a:solidFill>
              <a:srgbClr val="000000"/>
            </a:solidFill>
            <a:tailEnd type="arrow"/>
          </a:ln>
        </p:spPr>
        <p:style>
          <a:lnRef idx="2">
            <a:schemeClr val="accent3"/>
          </a:lnRef>
          <a:fillRef idx="0">
            <a:schemeClr val="accent3"/>
          </a:fillRef>
          <a:effectRef idx="1">
            <a:schemeClr val="accent3"/>
          </a:effectRef>
          <a:fontRef idx="minor">
            <a:schemeClr val="tx1"/>
          </a:fontRef>
        </p:style>
      </p:cxnSp>
      <p:sp>
        <p:nvSpPr>
          <p:cNvPr id="4" name="TextBox 3"/>
          <p:cNvSpPr txBox="1"/>
          <p:nvPr/>
        </p:nvSpPr>
        <p:spPr>
          <a:xfrm>
            <a:off x="9272507" y="5473297"/>
            <a:ext cx="2491534" cy="400106"/>
          </a:xfrm>
          <a:prstGeom prst="rect">
            <a:avLst/>
          </a:prstGeom>
          <a:noFill/>
        </p:spPr>
        <p:txBody>
          <a:bodyPr wrap="none" lIns="121413" tIns="60706" rIns="121413" bIns="60706" rtlCol="0">
            <a:spAutoFit/>
          </a:bodyPr>
          <a:lstStyle/>
          <a:p>
            <a:r>
              <a:rPr lang="en-US" dirty="0" smtClean="0">
                <a:latin typeface="Lato"/>
              </a:rPr>
              <a:t>Row cache/key cache</a:t>
            </a:r>
            <a:endParaRPr lang="en-US" dirty="0">
              <a:latin typeface="Lato"/>
            </a:endParaRPr>
          </a:p>
        </p:txBody>
      </p:sp>
    </p:spTree>
    <p:extLst>
      <p:ext uri="{BB962C8B-B14F-4D97-AF65-F5344CB8AC3E}">
        <p14:creationId xmlns:p14="http://schemas.microsoft.com/office/powerpoint/2010/main" val="69915428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cs typeface="Lato"/>
              </a:rPr>
              <a:t>LOGIC IN APPLICATION</a:t>
            </a:r>
          </a:p>
        </p:txBody>
      </p:sp>
      <p:sp>
        <p:nvSpPr>
          <p:cNvPr id="3" name="Content Placeholder 2"/>
          <p:cNvSpPr>
            <a:spLocks noGrp="1"/>
          </p:cNvSpPr>
          <p:nvPr>
            <p:ph idx="1"/>
          </p:nvPr>
        </p:nvSpPr>
        <p:spPr/>
        <p:txBody>
          <a:bodyPr>
            <a:normAutofit/>
          </a:bodyPr>
          <a:lstStyle/>
          <a:p>
            <a:r>
              <a:rPr lang="en-US" dirty="0" smtClean="0">
                <a:cs typeface="Lato"/>
              </a:rPr>
              <a:t>Stored procedures</a:t>
            </a:r>
          </a:p>
          <a:p>
            <a:r>
              <a:rPr lang="en-US" dirty="0" smtClean="0">
                <a:cs typeface="Lato"/>
              </a:rPr>
              <a:t>Functions</a:t>
            </a:r>
          </a:p>
          <a:p>
            <a:r>
              <a:rPr lang="en-US" dirty="0" smtClean="0">
                <a:cs typeface="Lato"/>
              </a:rPr>
              <a:t>Triggers</a:t>
            </a:r>
          </a:p>
          <a:p>
            <a:r>
              <a:rPr lang="en-US" dirty="0" smtClean="0">
                <a:cs typeface="Lato"/>
              </a:rPr>
              <a:t>Referential integrity constraints</a:t>
            </a:r>
          </a:p>
          <a:p>
            <a:endParaRPr lang="en-US" dirty="0" smtClean="0">
              <a:cs typeface="Lato"/>
            </a:endParaRPr>
          </a:p>
          <a:p>
            <a:endParaRPr lang="en-US" dirty="0" smtClean="0"/>
          </a:p>
        </p:txBody>
      </p:sp>
    </p:spTree>
    <p:extLst>
      <p:ext uri="{BB962C8B-B14F-4D97-AF65-F5344CB8AC3E}">
        <p14:creationId xmlns:p14="http://schemas.microsoft.com/office/powerpoint/2010/main" val="380905535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cs typeface="Lato"/>
              </a:rPr>
              <a:t>OVERVIEW</a:t>
            </a:r>
          </a:p>
        </p:txBody>
      </p:sp>
      <p:sp>
        <p:nvSpPr>
          <p:cNvPr id="3" name="Content Placeholder 2"/>
          <p:cNvSpPr>
            <a:spLocks noGrp="1"/>
          </p:cNvSpPr>
          <p:nvPr>
            <p:ph idx="1"/>
          </p:nvPr>
        </p:nvSpPr>
        <p:spPr/>
        <p:txBody>
          <a:bodyPr>
            <a:normAutofit/>
          </a:bodyPr>
          <a:lstStyle/>
          <a:p>
            <a:r>
              <a:rPr lang="en-US" dirty="0" smtClean="0">
                <a:cs typeface="Lato"/>
              </a:rPr>
              <a:t>Brief History </a:t>
            </a:r>
          </a:p>
          <a:p>
            <a:r>
              <a:rPr lang="en-US" dirty="0" smtClean="0">
                <a:cs typeface="Lato"/>
              </a:rPr>
              <a:t>Set up</a:t>
            </a:r>
          </a:p>
          <a:p>
            <a:r>
              <a:rPr lang="en-US" dirty="0" smtClean="0">
                <a:cs typeface="Lato"/>
              </a:rPr>
              <a:t>Migration Strategy</a:t>
            </a:r>
          </a:p>
          <a:p>
            <a:r>
              <a:rPr lang="en-US" dirty="0" smtClean="0">
                <a:cs typeface="Lato"/>
              </a:rPr>
              <a:t>Migration Challenges</a:t>
            </a:r>
          </a:p>
          <a:p>
            <a:r>
              <a:rPr lang="en-US" dirty="0" smtClean="0">
                <a:cs typeface="Lato"/>
              </a:rPr>
              <a:t>Example of Real use cases </a:t>
            </a:r>
          </a:p>
          <a:p>
            <a:r>
              <a:rPr lang="en-US" dirty="0" smtClean="0">
                <a:cs typeface="Lato"/>
              </a:rPr>
              <a:t>Lessons learnt</a:t>
            </a:r>
          </a:p>
          <a:p>
            <a:pPr marL="0" indent="0">
              <a:buNone/>
            </a:pPr>
            <a:endParaRPr lang="en-US" dirty="0" smtClean="0"/>
          </a:p>
        </p:txBody>
      </p:sp>
    </p:spTree>
    <p:extLst>
      <p:ext uri="{BB962C8B-B14F-4D97-AF65-F5344CB8AC3E}">
        <p14:creationId xmlns:p14="http://schemas.microsoft.com/office/powerpoint/2010/main" val="408158127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51648" y="32"/>
            <a:ext cx="10530751" cy="6617367"/>
          </a:xfrm>
          <a:ln>
            <a:noFill/>
          </a:ln>
        </p:spPr>
        <p:txBody>
          <a:bodyPr/>
          <a:lstStyle/>
          <a:p>
            <a:pPr marL="0" indent="0">
              <a:buNone/>
            </a:pPr>
            <a:r>
              <a:rPr lang="en-US" dirty="0" smtClean="0"/>
              <a:t>     </a:t>
            </a:r>
            <a:r>
              <a:rPr lang="en-US" dirty="0" smtClean="0">
                <a:cs typeface="Lato"/>
              </a:rPr>
              <a:t>DATACENTER</a:t>
            </a:r>
            <a:r>
              <a:rPr lang="en-US" dirty="0" smtClean="0"/>
              <a:t>                         AWS</a:t>
            </a:r>
          </a:p>
        </p:txBody>
      </p:sp>
      <p:sp>
        <p:nvSpPr>
          <p:cNvPr id="4" name="Magnetic Disk 3"/>
          <p:cNvSpPr/>
          <p:nvPr/>
        </p:nvSpPr>
        <p:spPr>
          <a:xfrm>
            <a:off x="2003781" y="1492281"/>
            <a:ext cx="1975555" cy="2233083"/>
          </a:xfrm>
          <a:prstGeom prst="flowChartMagneticDisk">
            <a:avLst/>
          </a:prstGeom>
          <a:solidFill>
            <a:schemeClr val="accent2"/>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21413" tIns="60706" rIns="121413" bIns="60706" rtlCol="0" anchor="ctr"/>
          <a:lstStyle/>
          <a:p>
            <a:pPr algn="ctr"/>
            <a:endParaRPr lang="en-US" dirty="0">
              <a:latin typeface="Lato"/>
            </a:endParaRPr>
          </a:p>
        </p:txBody>
      </p:sp>
      <p:sp>
        <p:nvSpPr>
          <p:cNvPr id="5" name="TextBox 4"/>
          <p:cNvSpPr txBox="1"/>
          <p:nvPr/>
        </p:nvSpPr>
        <p:spPr>
          <a:xfrm>
            <a:off x="1636890" y="684273"/>
            <a:ext cx="2723444" cy="677104"/>
          </a:xfrm>
          <a:prstGeom prst="rect">
            <a:avLst/>
          </a:prstGeom>
          <a:noFill/>
        </p:spPr>
        <p:txBody>
          <a:bodyPr wrap="square" lIns="121413" tIns="60706" rIns="121413" bIns="60706" rtlCol="0">
            <a:spAutoFit/>
          </a:bodyPr>
          <a:lstStyle/>
          <a:p>
            <a:pPr algn="ctr"/>
            <a:endParaRPr lang="en-US" dirty="0" smtClean="0">
              <a:latin typeface="Lato"/>
            </a:endParaRPr>
          </a:p>
          <a:p>
            <a:pPr algn="ctr"/>
            <a:r>
              <a:rPr lang="en-US" dirty="0" smtClean="0">
                <a:latin typeface="Lato"/>
                <a:cs typeface="Lato"/>
              </a:rPr>
              <a:t>ORACLE</a:t>
            </a:r>
            <a:endParaRPr lang="en-US" dirty="0">
              <a:latin typeface="Lato"/>
              <a:cs typeface="Lato"/>
            </a:endParaRPr>
          </a:p>
        </p:txBody>
      </p:sp>
      <p:sp>
        <p:nvSpPr>
          <p:cNvPr id="6" name="Cloud 5"/>
          <p:cNvSpPr/>
          <p:nvPr/>
        </p:nvSpPr>
        <p:spPr>
          <a:xfrm>
            <a:off x="5263445" y="656199"/>
            <a:ext cx="6318956" cy="3439585"/>
          </a:xfrm>
          <a:prstGeom prst="cloud">
            <a:avLst/>
          </a:prstGeom>
          <a:noFill/>
        </p:spPr>
        <p:style>
          <a:lnRef idx="1">
            <a:schemeClr val="accent1"/>
          </a:lnRef>
          <a:fillRef idx="3">
            <a:schemeClr val="accent1"/>
          </a:fillRef>
          <a:effectRef idx="2">
            <a:schemeClr val="accent1"/>
          </a:effectRef>
          <a:fontRef idx="minor">
            <a:schemeClr val="lt1"/>
          </a:fontRef>
        </p:style>
        <p:txBody>
          <a:bodyPr lIns="121413" tIns="60706" rIns="121413" bIns="60706" rtlCol="0" anchor="ctr"/>
          <a:lstStyle/>
          <a:p>
            <a:pPr algn="ctr"/>
            <a:r>
              <a:rPr lang="en-US" sz="3200" dirty="0">
                <a:latin typeface="Lato"/>
              </a:rPr>
              <a:t>    </a:t>
            </a:r>
            <a:r>
              <a:rPr lang="en-US" sz="3200" dirty="0">
                <a:solidFill>
                  <a:schemeClr val="tx1"/>
                </a:solidFill>
                <a:latin typeface="Lato"/>
              </a:rPr>
              <a:t>    C*</a:t>
            </a:r>
          </a:p>
        </p:txBody>
      </p:sp>
      <p:sp>
        <p:nvSpPr>
          <p:cNvPr id="7" name="Rectangle 6"/>
          <p:cNvSpPr/>
          <p:nvPr/>
        </p:nvSpPr>
        <p:spPr>
          <a:xfrm>
            <a:off x="1374714" y="684303"/>
            <a:ext cx="3184660" cy="3273897"/>
          </a:xfrm>
          <a:prstGeom prst="rect">
            <a:avLst/>
          </a:prstGeom>
          <a:noFill/>
        </p:spPr>
        <p:style>
          <a:lnRef idx="1">
            <a:schemeClr val="accent1"/>
          </a:lnRef>
          <a:fillRef idx="3">
            <a:schemeClr val="accent1"/>
          </a:fillRef>
          <a:effectRef idx="2">
            <a:schemeClr val="accent1"/>
          </a:effectRef>
          <a:fontRef idx="minor">
            <a:schemeClr val="lt1"/>
          </a:fontRef>
        </p:style>
        <p:txBody>
          <a:bodyPr lIns="121413" tIns="60706" rIns="121413" bIns="60706" rtlCol="0" anchor="ctr"/>
          <a:lstStyle/>
          <a:p>
            <a:pPr algn="ctr"/>
            <a:endParaRPr lang="en-US" dirty="0">
              <a:latin typeface="Lato"/>
            </a:endParaRPr>
          </a:p>
        </p:txBody>
      </p:sp>
      <p:sp>
        <p:nvSpPr>
          <p:cNvPr id="9" name="TextBox 8"/>
          <p:cNvSpPr txBox="1"/>
          <p:nvPr/>
        </p:nvSpPr>
        <p:spPr>
          <a:xfrm>
            <a:off x="7301416" y="3029259"/>
            <a:ext cx="246215" cy="400105"/>
          </a:xfrm>
          <a:prstGeom prst="rect">
            <a:avLst/>
          </a:prstGeom>
          <a:noFill/>
        </p:spPr>
        <p:txBody>
          <a:bodyPr wrap="none" lIns="121413" tIns="60706" rIns="121413" bIns="60706" rtlCol="0">
            <a:spAutoFit/>
          </a:bodyPr>
          <a:lstStyle/>
          <a:p>
            <a:endParaRPr lang="en-US" dirty="0">
              <a:latin typeface="Lato"/>
            </a:endParaRPr>
          </a:p>
        </p:txBody>
      </p:sp>
      <p:sp>
        <p:nvSpPr>
          <p:cNvPr id="16" name="Oval 15"/>
          <p:cNvSpPr/>
          <p:nvPr/>
        </p:nvSpPr>
        <p:spPr>
          <a:xfrm>
            <a:off x="7436586" y="1322946"/>
            <a:ext cx="2573867" cy="2211917"/>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lIns="121413" tIns="60706" rIns="121413" bIns="60706" rtlCol="0" anchor="ctr"/>
          <a:lstStyle/>
          <a:p>
            <a:pPr algn="ctr"/>
            <a:endParaRPr lang="en-US" dirty="0">
              <a:latin typeface="Lato"/>
            </a:endParaRPr>
          </a:p>
        </p:txBody>
      </p:sp>
      <p:sp>
        <p:nvSpPr>
          <p:cNvPr id="17" name="Oval 16"/>
          <p:cNvSpPr/>
          <p:nvPr/>
        </p:nvSpPr>
        <p:spPr>
          <a:xfrm>
            <a:off x="8325558" y="1058363"/>
            <a:ext cx="790221" cy="613835"/>
          </a:xfrm>
          <a:prstGeom prst="ellipse">
            <a:avLst/>
          </a:prstGeom>
          <a:solidFill>
            <a:schemeClr val="accent2"/>
          </a:solidFill>
        </p:spPr>
        <p:style>
          <a:lnRef idx="1">
            <a:schemeClr val="accent1"/>
          </a:lnRef>
          <a:fillRef idx="3">
            <a:schemeClr val="accent1"/>
          </a:fillRef>
          <a:effectRef idx="2">
            <a:schemeClr val="accent1"/>
          </a:effectRef>
          <a:fontRef idx="minor">
            <a:schemeClr val="lt1"/>
          </a:fontRef>
        </p:style>
        <p:txBody>
          <a:bodyPr lIns="121413" tIns="60706" rIns="121413" bIns="60706" rtlCol="0" anchor="ctr"/>
          <a:lstStyle/>
          <a:p>
            <a:pPr algn="ctr"/>
            <a:endParaRPr lang="en-US" dirty="0">
              <a:latin typeface="Lato"/>
            </a:endParaRPr>
          </a:p>
        </p:txBody>
      </p:sp>
      <p:sp>
        <p:nvSpPr>
          <p:cNvPr id="18" name="Oval 17"/>
          <p:cNvSpPr/>
          <p:nvPr/>
        </p:nvSpPr>
        <p:spPr>
          <a:xfrm>
            <a:off x="7301444" y="2815197"/>
            <a:ext cx="855821" cy="583395"/>
          </a:xfrm>
          <a:prstGeom prst="ellipse">
            <a:avLst/>
          </a:prstGeom>
          <a:solidFill>
            <a:schemeClr val="accent2"/>
          </a:solidFill>
        </p:spPr>
        <p:style>
          <a:lnRef idx="1">
            <a:schemeClr val="accent1"/>
          </a:lnRef>
          <a:fillRef idx="3">
            <a:schemeClr val="accent1"/>
          </a:fillRef>
          <a:effectRef idx="2">
            <a:schemeClr val="accent1"/>
          </a:effectRef>
          <a:fontRef idx="minor">
            <a:schemeClr val="lt1"/>
          </a:fontRef>
        </p:style>
        <p:txBody>
          <a:bodyPr lIns="121413" tIns="60706" rIns="121413" bIns="60706" rtlCol="0" anchor="ctr"/>
          <a:lstStyle/>
          <a:p>
            <a:pPr algn="ctr"/>
            <a:endParaRPr lang="en-US" dirty="0">
              <a:latin typeface="Lato"/>
            </a:endParaRPr>
          </a:p>
        </p:txBody>
      </p:sp>
      <p:sp>
        <p:nvSpPr>
          <p:cNvPr id="19" name="Oval 18"/>
          <p:cNvSpPr/>
          <p:nvPr/>
        </p:nvSpPr>
        <p:spPr>
          <a:xfrm>
            <a:off x="9426253" y="2465947"/>
            <a:ext cx="905933" cy="602051"/>
          </a:xfrm>
          <a:prstGeom prst="ellipse">
            <a:avLst/>
          </a:prstGeom>
          <a:solidFill>
            <a:schemeClr val="accent2"/>
          </a:solidFill>
        </p:spPr>
        <p:style>
          <a:lnRef idx="1">
            <a:schemeClr val="accent1"/>
          </a:lnRef>
          <a:fillRef idx="3">
            <a:schemeClr val="accent1"/>
          </a:fillRef>
          <a:effectRef idx="2">
            <a:schemeClr val="accent1"/>
          </a:effectRef>
          <a:fontRef idx="minor">
            <a:schemeClr val="lt1"/>
          </a:fontRef>
        </p:style>
        <p:txBody>
          <a:bodyPr lIns="121413" tIns="60706" rIns="121413" bIns="60706" rtlCol="0" anchor="ctr"/>
          <a:lstStyle/>
          <a:p>
            <a:pPr algn="ctr"/>
            <a:endParaRPr lang="en-US" dirty="0">
              <a:latin typeface="Lato"/>
            </a:endParaRPr>
          </a:p>
        </p:txBody>
      </p:sp>
      <p:sp>
        <p:nvSpPr>
          <p:cNvPr id="22" name="Rectangle 21"/>
          <p:cNvSpPr/>
          <p:nvPr/>
        </p:nvSpPr>
        <p:spPr>
          <a:xfrm>
            <a:off x="4811889" y="5175251"/>
            <a:ext cx="1219200" cy="649816"/>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lIns="121413" tIns="60706" rIns="121413" bIns="60706" rtlCol="0" anchor="ctr"/>
          <a:lstStyle/>
          <a:p>
            <a:pPr algn="ctr"/>
            <a:r>
              <a:rPr lang="en-US" dirty="0" smtClean="0">
                <a:latin typeface="Lato"/>
              </a:rPr>
              <a:t>APP</a:t>
            </a:r>
            <a:endParaRPr lang="en-US" dirty="0">
              <a:latin typeface="Lato"/>
            </a:endParaRPr>
          </a:p>
        </p:txBody>
      </p:sp>
      <p:cxnSp>
        <p:nvCxnSpPr>
          <p:cNvPr id="24" name="Straight Arrow Connector 23"/>
          <p:cNvCxnSpPr/>
          <p:nvPr/>
        </p:nvCxnSpPr>
        <p:spPr>
          <a:xfrm flipH="1" flipV="1">
            <a:off x="4248883" y="3958202"/>
            <a:ext cx="1329267" cy="1217081"/>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p:nvPr/>
        </p:nvCxnSpPr>
        <p:spPr>
          <a:xfrm flipV="1">
            <a:off x="5757363" y="3725335"/>
            <a:ext cx="1810057" cy="1449916"/>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30" name="TextBox 29"/>
          <p:cNvSpPr txBox="1"/>
          <p:nvPr/>
        </p:nvSpPr>
        <p:spPr>
          <a:xfrm>
            <a:off x="6031091" y="4508530"/>
            <a:ext cx="2294467" cy="400105"/>
          </a:xfrm>
          <a:prstGeom prst="rect">
            <a:avLst/>
          </a:prstGeom>
          <a:noFill/>
        </p:spPr>
        <p:txBody>
          <a:bodyPr wrap="square" lIns="121413" tIns="60706" rIns="121413" bIns="60706" rtlCol="0">
            <a:spAutoFit/>
          </a:bodyPr>
          <a:lstStyle/>
          <a:p>
            <a:r>
              <a:rPr lang="en-US" dirty="0" smtClean="0">
                <a:latin typeface="Lato"/>
                <a:cs typeface="Lato"/>
              </a:rPr>
              <a:t>DUAL WRITES</a:t>
            </a:r>
            <a:endParaRPr lang="en-US" dirty="0">
              <a:latin typeface="Lato"/>
              <a:cs typeface="Lato"/>
            </a:endParaRPr>
          </a:p>
        </p:txBody>
      </p:sp>
      <p:cxnSp>
        <p:nvCxnSpPr>
          <p:cNvPr id="32" name="Straight Arrow Connector 31" title="READS"/>
          <p:cNvCxnSpPr/>
          <p:nvPr/>
        </p:nvCxnSpPr>
        <p:spPr>
          <a:xfrm>
            <a:off x="3599757" y="4095782"/>
            <a:ext cx="1298199" cy="1121835"/>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35" name="TextBox 34"/>
          <p:cNvSpPr txBox="1"/>
          <p:nvPr/>
        </p:nvSpPr>
        <p:spPr>
          <a:xfrm>
            <a:off x="3612474" y="4614363"/>
            <a:ext cx="1041505" cy="400105"/>
          </a:xfrm>
          <a:prstGeom prst="rect">
            <a:avLst/>
          </a:prstGeom>
          <a:noFill/>
        </p:spPr>
        <p:txBody>
          <a:bodyPr wrap="none" lIns="121413" tIns="60706" rIns="121413" bIns="60706" rtlCol="0">
            <a:spAutoFit/>
          </a:bodyPr>
          <a:lstStyle/>
          <a:p>
            <a:r>
              <a:rPr lang="en-US" dirty="0" smtClean="0">
                <a:latin typeface="Lato"/>
                <a:cs typeface="Lato"/>
              </a:rPr>
              <a:t>READS</a:t>
            </a:r>
            <a:endParaRPr lang="en-US" dirty="0">
              <a:latin typeface="Lato"/>
              <a:cs typeface="Lato"/>
            </a:endParaRPr>
          </a:p>
        </p:txBody>
      </p:sp>
      <p:sp>
        <p:nvSpPr>
          <p:cNvPr id="38" name="Rectangle 37"/>
          <p:cNvSpPr/>
          <p:nvPr/>
        </p:nvSpPr>
        <p:spPr>
          <a:xfrm>
            <a:off x="4811890" y="7"/>
            <a:ext cx="2624668" cy="518581"/>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lIns="121413" tIns="60706" rIns="121413" bIns="60706" rtlCol="0" anchor="ctr"/>
          <a:lstStyle/>
          <a:p>
            <a:pPr algn="ctr"/>
            <a:r>
              <a:rPr lang="en-US" dirty="0" smtClean="0">
                <a:latin typeface="Lato"/>
                <a:cs typeface="Lato"/>
              </a:rPr>
              <a:t>CONSISTENCY CHECKER</a:t>
            </a:r>
            <a:endParaRPr lang="en-US" dirty="0">
              <a:latin typeface="Lato"/>
              <a:cs typeface="Lato"/>
            </a:endParaRPr>
          </a:p>
        </p:txBody>
      </p:sp>
      <p:pic>
        <p:nvPicPr>
          <p:cNvPr id="39" name="Picture 38" descr="DataQuality3_thumb.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27602" y="518583"/>
            <a:ext cx="2324100" cy="1241896"/>
          </a:xfrm>
          <a:prstGeom prst="rect">
            <a:avLst/>
          </a:prstGeom>
        </p:spPr>
      </p:pic>
      <p:cxnSp>
        <p:nvCxnSpPr>
          <p:cNvPr id="42" name="Straight Arrow Connector 41"/>
          <p:cNvCxnSpPr>
            <a:stCxn id="39" idx="2"/>
          </p:cNvCxnSpPr>
          <p:nvPr/>
        </p:nvCxnSpPr>
        <p:spPr>
          <a:xfrm flipH="1">
            <a:off x="4030489" y="1760479"/>
            <a:ext cx="2059164" cy="1461092"/>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45" name="Straight Arrow Connector 44"/>
          <p:cNvCxnSpPr>
            <a:stCxn id="39" idx="2"/>
            <a:endCxn id="18" idx="1"/>
          </p:cNvCxnSpPr>
          <p:nvPr/>
        </p:nvCxnSpPr>
        <p:spPr>
          <a:xfrm>
            <a:off x="6089683" y="1760479"/>
            <a:ext cx="1337095" cy="1140124"/>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48" name="TextBox 47"/>
          <p:cNvSpPr txBox="1"/>
          <p:nvPr/>
        </p:nvSpPr>
        <p:spPr>
          <a:xfrm>
            <a:off x="4030517" y="4159253"/>
            <a:ext cx="2000603" cy="677104"/>
          </a:xfrm>
          <a:prstGeom prst="rect">
            <a:avLst/>
          </a:prstGeom>
          <a:noFill/>
        </p:spPr>
        <p:txBody>
          <a:bodyPr wrap="square" lIns="121413" tIns="60706" rIns="121413" bIns="60706" rtlCol="0">
            <a:spAutoFit/>
          </a:bodyPr>
          <a:lstStyle/>
          <a:p>
            <a:r>
              <a:rPr lang="en-US" dirty="0" smtClean="0">
                <a:latin typeface="Lato"/>
              </a:rPr>
              <a:t> </a:t>
            </a:r>
            <a:r>
              <a:rPr lang="en-US" dirty="0">
                <a:latin typeface="Lato"/>
                <a:cs typeface="Lato"/>
              </a:rPr>
              <a:t>WRITES</a:t>
            </a:r>
          </a:p>
          <a:p>
            <a:endParaRPr lang="en-US" dirty="0">
              <a:latin typeface="Lato"/>
            </a:endParaRPr>
          </a:p>
        </p:txBody>
      </p:sp>
      <p:pic>
        <p:nvPicPr>
          <p:cNvPr id="49" name="Picture 48" descr="rukRV.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62989" y="2231532"/>
            <a:ext cx="800456" cy="583665"/>
          </a:xfrm>
          <a:prstGeom prst="rect">
            <a:avLst/>
          </a:prstGeom>
        </p:spPr>
      </p:pic>
      <p:pic>
        <p:nvPicPr>
          <p:cNvPr id="50" name="Picture 49" descr="rukRV.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70796" y="2231532"/>
            <a:ext cx="800456" cy="583665"/>
          </a:xfrm>
          <a:prstGeom prst="rect">
            <a:avLst/>
          </a:prstGeom>
        </p:spPr>
      </p:pic>
      <p:cxnSp>
        <p:nvCxnSpPr>
          <p:cNvPr id="52" name="Straight Arrow Connector 51"/>
          <p:cNvCxnSpPr/>
          <p:nvPr/>
        </p:nvCxnSpPr>
        <p:spPr>
          <a:xfrm flipH="1">
            <a:off x="6089651" y="4095784"/>
            <a:ext cx="2067584" cy="1513415"/>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53" name="TextBox 52"/>
          <p:cNvSpPr txBox="1"/>
          <p:nvPr/>
        </p:nvSpPr>
        <p:spPr>
          <a:xfrm>
            <a:off x="6928585" y="4983695"/>
            <a:ext cx="1241803" cy="400105"/>
          </a:xfrm>
          <a:prstGeom prst="rect">
            <a:avLst/>
          </a:prstGeom>
          <a:noFill/>
        </p:spPr>
        <p:txBody>
          <a:bodyPr wrap="square" lIns="121413" tIns="60706" rIns="121413" bIns="60706" rtlCol="0">
            <a:spAutoFit/>
          </a:bodyPr>
          <a:lstStyle/>
          <a:p>
            <a:r>
              <a:rPr lang="en-US" dirty="0" smtClean="0">
                <a:latin typeface="Lato"/>
                <a:cs typeface="Lato"/>
              </a:rPr>
              <a:t>READS</a:t>
            </a:r>
            <a:endParaRPr lang="en-US" dirty="0">
              <a:latin typeface="Lato"/>
              <a:cs typeface="Lato"/>
            </a:endParaRPr>
          </a:p>
        </p:txBody>
      </p:sp>
      <p:sp>
        <p:nvSpPr>
          <p:cNvPr id="54" name="TextBox 53"/>
          <p:cNvSpPr txBox="1"/>
          <p:nvPr/>
        </p:nvSpPr>
        <p:spPr>
          <a:xfrm>
            <a:off x="6451273" y="4159281"/>
            <a:ext cx="1323979" cy="400105"/>
          </a:xfrm>
          <a:prstGeom prst="rect">
            <a:avLst/>
          </a:prstGeom>
          <a:noFill/>
        </p:spPr>
        <p:txBody>
          <a:bodyPr wrap="square" lIns="121413" tIns="60706" rIns="121413" bIns="60706" rtlCol="0">
            <a:spAutoFit/>
          </a:bodyPr>
          <a:lstStyle/>
          <a:p>
            <a:r>
              <a:rPr lang="en-US" dirty="0" smtClean="0">
                <a:latin typeface="Lato"/>
                <a:cs typeface="Lato"/>
              </a:rPr>
              <a:t>WRITES</a:t>
            </a:r>
            <a:endParaRPr lang="en-US" dirty="0">
              <a:latin typeface="Lato"/>
              <a:cs typeface="Lato"/>
            </a:endParaRPr>
          </a:p>
        </p:txBody>
      </p:sp>
      <p:sp>
        <p:nvSpPr>
          <p:cNvPr id="56" name="Right Arrow 55"/>
          <p:cNvSpPr/>
          <p:nvPr/>
        </p:nvSpPr>
        <p:spPr>
          <a:xfrm>
            <a:off x="4030491" y="3302031"/>
            <a:ext cx="897113" cy="232833"/>
          </a:xfrm>
          <a:prstGeom prst="rightArrow">
            <a:avLst/>
          </a:prstGeom>
          <a:solidFill>
            <a:schemeClr val="accent2"/>
          </a:solidFill>
        </p:spPr>
        <p:style>
          <a:lnRef idx="1">
            <a:schemeClr val="accent1"/>
          </a:lnRef>
          <a:fillRef idx="3">
            <a:schemeClr val="accent1"/>
          </a:fillRef>
          <a:effectRef idx="2">
            <a:schemeClr val="accent1"/>
          </a:effectRef>
          <a:fontRef idx="minor">
            <a:schemeClr val="lt1"/>
          </a:fontRef>
        </p:style>
        <p:txBody>
          <a:bodyPr lIns="121413" tIns="60706" rIns="121413" bIns="60706" rtlCol="0" anchor="ctr"/>
          <a:lstStyle/>
          <a:p>
            <a:pPr algn="ctr"/>
            <a:endParaRPr lang="en-US" dirty="0">
              <a:latin typeface="Lato"/>
            </a:endParaRPr>
          </a:p>
        </p:txBody>
      </p:sp>
      <p:sp>
        <p:nvSpPr>
          <p:cNvPr id="57" name="Right Arrow 56"/>
          <p:cNvSpPr/>
          <p:nvPr/>
        </p:nvSpPr>
        <p:spPr>
          <a:xfrm>
            <a:off x="5108225" y="3302031"/>
            <a:ext cx="922867" cy="232833"/>
          </a:xfrm>
          <a:prstGeom prst="rightArrow">
            <a:avLst/>
          </a:prstGeom>
          <a:solidFill>
            <a:schemeClr val="accent2"/>
          </a:solidFill>
        </p:spPr>
        <p:style>
          <a:lnRef idx="1">
            <a:schemeClr val="accent1"/>
          </a:lnRef>
          <a:fillRef idx="3">
            <a:schemeClr val="accent1"/>
          </a:fillRef>
          <a:effectRef idx="2">
            <a:schemeClr val="accent1"/>
          </a:effectRef>
          <a:fontRef idx="minor">
            <a:schemeClr val="lt1"/>
          </a:fontRef>
        </p:style>
        <p:txBody>
          <a:bodyPr lIns="121413" tIns="60706" rIns="121413" bIns="60706" rtlCol="0" anchor="ctr"/>
          <a:lstStyle/>
          <a:p>
            <a:pPr algn="ctr"/>
            <a:endParaRPr lang="en-US" dirty="0">
              <a:latin typeface="Lato"/>
            </a:endParaRPr>
          </a:p>
        </p:txBody>
      </p:sp>
      <p:sp>
        <p:nvSpPr>
          <p:cNvPr id="60" name="Right Arrow 59"/>
          <p:cNvSpPr/>
          <p:nvPr/>
        </p:nvSpPr>
        <p:spPr>
          <a:xfrm>
            <a:off x="6251255" y="3302031"/>
            <a:ext cx="1175521" cy="232833"/>
          </a:xfrm>
          <a:prstGeom prst="rightArrow">
            <a:avLst/>
          </a:prstGeom>
          <a:solidFill>
            <a:schemeClr val="accent2"/>
          </a:solidFill>
        </p:spPr>
        <p:style>
          <a:lnRef idx="1">
            <a:schemeClr val="accent1"/>
          </a:lnRef>
          <a:fillRef idx="3">
            <a:schemeClr val="accent1"/>
          </a:fillRef>
          <a:effectRef idx="2">
            <a:schemeClr val="accent1"/>
          </a:effectRef>
          <a:fontRef idx="minor">
            <a:schemeClr val="lt1"/>
          </a:fontRef>
        </p:style>
        <p:txBody>
          <a:bodyPr lIns="121413" tIns="60706" rIns="121413" bIns="60706" rtlCol="0" anchor="ctr"/>
          <a:lstStyle/>
          <a:p>
            <a:pPr algn="ctr"/>
            <a:endParaRPr lang="en-US" dirty="0">
              <a:latin typeface="Lato"/>
            </a:endParaRPr>
          </a:p>
        </p:txBody>
      </p:sp>
      <p:sp>
        <p:nvSpPr>
          <p:cNvPr id="61" name="TextBox 60"/>
          <p:cNvSpPr txBox="1"/>
          <p:nvPr/>
        </p:nvSpPr>
        <p:spPr>
          <a:xfrm>
            <a:off x="5108224" y="3534839"/>
            <a:ext cx="1524808" cy="400105"/>
          </a:xfrm>
          <a:prstGeom prst="rect">
            <a:avLst/>
          </a:prstGeom>
          <a:noFill/>
        </p:spPr>
        <p:txBody>
          <a:bodyPr wrap="square" lIns="121413" tIns="60706" rIns="121413" bIns="60706" rtlCol="0">
            <a:spAutoFit/>
          </a:bodyPr>
          <a:lstStyle/>
          <a:p>
            <a:r>
              <a:rPr lang="en-US" dirty="0" smtClean="0">
                <a:latin typeface="Lato"/>
                <a:cs typeface="Lato"/>
              </a:rPr>
              <a:t>FORKLIFT</a:t>
            </a:r>
            <a:endParaRPr lang="en-US" dirty="0">
              <a:latin typeface="Lato"/>
              <a:cs typeface="Lato"/>
            </a:endParaRPr>
          </a:p>
        </p:txBody>
      </p:sp>
    </p:spTree>
    <p:extLst>
      <p:ext uri="{BB962C8B-B14F-4D97-AF65-F5344CB8AC3E}">
        <p14:creationId xmlns:p14="http://schemas.microsoft.com/office/powerpoint/2010/main" val="182597810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6"/>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57"/>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60"/>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61"/>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38"/>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39"/>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42"/>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45"/>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49"/>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50"/>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54"/>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27"/>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52"/>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53"/>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xit" presetSubtype="0" fill="hold" grpId="1" nodeType="clickEffect">
                                  <p:stCondLst>
                                    <p:cond delay="0"/>
                                  </p:stCondLst>
                                  <p:childTnLst>
                                    <p:set>
                                      <p:cBhvr>
                                        <p:cTn id="82" dur="1" fill="hold">
                                          <p:stCondLst>
                                            <p:cond delay="0"/>
                                          </p:stCondLst>
                                        </p:cTn>
                                        <p:tgtEl>
                                          <p:spTgt spid="30"/>
                                        </p:tgtEl>
                                        <p:attrNameLst>
                                          <p:attrName>style.visibility</p:attrName>
                                        </p:attrNameLst>
                                      </p:cBhvr>
                                      <p:to>
                                        <p:strVal val="hidden"/>
                                      </p:to>
                                    </p:set>
                                  </p:childTnLst>
                                </p:cTn>
                              </p:par>
                              <p:par>
                                <p:cTn id="83" presetID="1" presetClass="exit" presetSubtype="0" fill="hold" grpId="1" nodeType="withEffect">
                                  <p:stCondLst>
                                    <p:cond delay="0"/>
                                  </p:stCondLst>
                                  <p:childTnLst>
                                    <p:set>
                                      <p:cBhvr>
                                        <p:cTn id="84" dur="1" fill="hold">
                                          <p:stCondLst>
                                            <p:cond delay="0"/>
                                          </p:stCondLst>
                                        </p:cTn>
                                        <p:tgtEl>
                                          <p:spTgt spid="35"/>
                                        </p:tgtEl>
                                        <p:attrNameLst>
                                          <p:attrName>style.visibility</p:attrName>
                                        </p:attrNameLst>
                                      </p:cBhvr>
                                      <p:to>
                                        <p:strVal val="hidden"/>
                                      </p:to>
                                    </p:set>
                                  </p:childTnLst>
                                </p:cTn>
                              </p:par>
                              <p:par>
                                <p:cTn id="85" presetID="1" presetClass="exit" presetSubtype="0" fill="hold" grpId="1" nodeType="withEffect">
                                  <p:stCondLst>
                                    <p:cond delay="0"/>
                                  </p:stCondLst>
                                  <p:childTnLst>
                                    <p:set>
                                      <p:cBhvr>
                                        <p:cTn id="86" dur="1" fill="hold">
                                          <p:stCondLst>
                                            <p:cond delay="0"/>
                                          </p:stCondLst>
                                        </p:cTn>
                                        <p:tgtEl>
                                          <p:spTgt spid="48"/>
                                        </p:tgtEl>
                                        <p:attrNameLst>
                                          <p:attrName>style.visibility</p:attrName>
                                        </p:attrNameLst>
                                      </p:cBhvr>
                                      <p:to>
                                        <p:strVal val="hidden"/>
                                      </p:to>
                                    </p:set>
                                  </p:childTnLst>
                                </p:cTn>
                              </p:par>
                              <p:par>
                                <p:cTn id="87" presetID="1" presetClass="exit" presetSubtype="0" fill="hold" nodeType="withEffect">
                                  <p:stCondLst>
                                    <p:cond delay="0"/>
                                  </p:stCondLst>
                                  <p:childTnLst>
                                    <p:set>
                                      <p:cBhvr>
                                        <p:cTn id="88" dur="1" fill="hold">
                                          <p:stCondLst>
                                            <p:cond delay="0"/>
                                          </p:stCondLst>
                                        </p:cTn>
                                        <p:tgtEl>
                                          <p:spTgt spid="24"/>
                                        </p:tgtEl>
                                        <p:attrNameLst>
                                          <p:attrName>style.visibility</p:attrName>
                                        </p:attrNameLst>
                                      </p:cBhvr>
                                      <p:to>
                                        <p:strVal val="hidden"/>
                                      </p:to>
                                    </p:set>
                                  </p:childTnLst>
                                </p:cTn>
                              </p:par>
                              <p:par>
                                <p:cTn id="89" presetID="1" presetClass="exit" presetSubtype="0" fill="hold" nodeType="withEffect">
                                  <p:stCondLst>
                                    <p:cond delay="0"/>
                                  </p:stCondLst>
                                  <p:childTnLst>
                                    <p:set>
                                      <p:cBhvr>
                                        <p:cTn id="90" dur="1" fill="hold">
                                          <p:stCondLst>
                                            <p:cond delay="0"/>
                                          </p:stCondLst>
                                        </p:cTn>
                                        <p:tgtEl>
                                          <p:spTgt spid="3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P spid="7" grpId="0" animBg="1"/>
      <p:bldP spid="16" grpId="0" animBg="1"/>
      <p:bldP spid="17" grpId="0" animBg="1"/>
      <p:bldP spid="18" grpId="0" animBg="1"/>
      <p:bldP spid="19" grpId="0" animBg="1"/>
      <p:bldP spid="22" grpId="0" animBg="1"/>
      <p:bldP spid="30" grpId="0"/>
      <p:bldP spid="30" grpId="1"/>
      <p:bldP spid="35" grpId="0"/>
      <p:bldP spid="35" grpId="1"/>
      <p:bldP spid="38" grpId="0" animBg="1"/>
      <p:bldP spid="48" grpId="0"/>
      <p:bldP spid="48" grpId="1"/>
      <p:bldP spid="53" grpId="0"/>
      <p:bldP spid="54" grpId="0"/>
      <p:bldP spid="56" grpId="0" animBg="1"/>
      <p:bldP spid="57" grpId="0" animBg="1"/>
      <p:bldP spid="60" grpId="0" animBg="1"/>
      <p:bldP spid="61"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cs typeface="Lato"/>
              </a:rPr>
              <a:t>MAIN APPROACH</a:t>
            </a:r>
            <a:endParaRPr lang="en-US" dirty="0">
              <a:cs typeface="Lato"/>
            </a:endParaRPr>
          </a:p>
        </p:txBody>
      </p:sp>
      <p:sp>
        <p:nvSpPr>
          <p:cNvPr id="3" name="Content Placeholder 2"/>
          <p:cNvSpPr>
            <a:spLocks noGrp="1"/>
          </p:cNvSpPr>
          <p:nvPr>
            <p:ph idx="1"/>
          </p:nvPr>
        </p:nvSpPr>
        <p:spPr/>
        <p:txBody>
          <a:bodyPr/>
          <a:lstStyle/>
          <a:p>
            <a:r>
              <a:rPr lang="en-US" dirty="0" smtClean="0">
                <a:cs typeface="Lato"/>
              </a:rPr>
              <a:t>DUAL WRITES</a:t>
            </a:r>
          </a:p>
          <a:p>
            <a:r>
              <a:rPr lang="en-US" dirty="0" smtClean="0">
                <a:cs typeface="Lato"/>
              </a:rPr>
              <a:t>FORKLIFT OLD DATASET</a:t>
            </a:r>
          </a:p>
          <a:p>
            <a:r>
              <a:rPr lang="en-US" dirty="0" smtClean="0">
                <a:cs typeface="Lato"/>
              </a:rPr>
              <a:t>CONSISTENCY CHECKER</a:t>
            </a:r>
          </a:p>
          <a:p>
            <a:r>
              <a:rPr lang="en-US" dirty="0" smtClean="0">
                <a:cs typeface="Lato"/>
              </a:rPr>
              <a:t>MIGRATE READS TO C* FIRST</a:t>
            </a:r>
          </a:p>
          <a:p>
            <a:r>
              <a:rPr lang="en-US" dirty="0" smtClean="0">
                <a:cs typeface="Lato"/>
              </a:rPr>
              <a:t>SWITCH OFF WRITES TO DC</a:t>
            </a:r>
            <a:endParaRPr lang="en-US" dirty="0">
              <a:cs typeface="Lato"/>
            </a:endParaRPr>
          </a:p>
        </p:txBody>
      </p:sp>
    </p:spTree>
    <p:extLst>
      <p:ext uri="{BB962C8B-B14F-4D97-AF65-F5344CB8AC3E}">
        <p14:creationId xmlns:p14="http://schemas.microsoft.com/office/powerpoint/2010/main" val="83683570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cs typeface="Lato"/>
              </a:rPr>
              <a:t>ORACLE SEQUENCE</a:t>
            </a:r>
          </a:p>
        </p:txBody>
      </p:sp>
      <p:sp>
        <p:nvSpPr>
          <p:cNvPr id="3" name="Content Placeholder 2"/>
          <p:cNvSpPr>
            <a:spLocks noGrp="1"/>
          </p:cNvSpPr>
          <p:nvPr>
            <p:ph idx="1"/>
          </p:nvPr>
        </p:nvSpPr>
        <p:spPr/>
        <p:txBody>
          <a:bodyPr/>
          <a:lstStyle/>
          <a:p>
            <a:r>
              <a:rPr lang="en-US" dirty="0" smtClean="0">
                <a:cs typeface="Lato"/>
              </a:rPr>
              <a:t>USE UUID for Unique keys</a:t>
            </a:r>
          </a:p>
          <a:p>
            <a:r>
              <a:rPr lang="en-US" dirty="0" smtClean="0">
                <a:cs typeface="Lato"/>
              </a:rPr>
              <a:t>Distributed Sequence Generator for Ordering</a:t>
            </a:r>
          </a:p>
          <a:p>
            <a:r>
              <a:rPr lang="en-US" dirty="0" smtClean="0">
                <a:cs typeface="Lato"/>
              </a:rPr>
              <a:t>C* counters – not so much</a:t>
            </a:r>
            <a:endParaRPr lang="en-US" dirty="0">
              <a:cs typeface="Lato"/>
            </a:endParaRPr>
          </a:p>
        </p:txBody>
      </p:sp>
    </p:spTree>
    <p:extLst>
      <p:ext uri="{BB962C8B-B14F-4D97-AF65-F5344CB8AC3E}">
        <p14:creationId xmlns:p14="http://schemas.microsoft.com/office/powerpoint/2010/main" val="182984505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cs typeface="Lato"/>
              </a:rPr>
              <a:t>Heavy Transactional Use Case</a:t>
            </a:r>
          </a:p>
        </p:txBody>
      </p:sp>
      <p:sp>
        <p:nvSpPr>
          <p:cNvPr id="3" name="Content Placeholder 2"/>
          <p:cNvSpPr>
            <a:spLocks noGrp="1"/>
          </p:cNvSpPr>
          <p:nvPr>
            <p:ph idx="1"/>
          </p:nvPr>
        </p:nvSpPr>
        <p:spPr/>
        <p:txBody>
          <a:bodyPr/>
          <a:lstStyle/>
          <a:p>
            <a:endParaRPr lang="en-US" dirty="0"/>
          </a:p>
        </p:txBody>
      </p:sp>
      <p:sp>
        <p:nvSpPr>
          <p:cNvPr id="4" name="Can 3"/>
          <p:cNvSpPr/>
          <p:nvPr/>
        </p:nvSpPr>
        <p:spPr>
          <a:xfrm>
            <a:off x="3954552" y="2626344"/>
            <a:ext cx="3651466" cy="3246817"/>
          </a:xfrm>
          <a:prstGeom prst="can">
            <a:avLst/>
          </a:prstGeom>
          <a:solidFill>
            <a:schemeClr val="accent2"/>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21413" tIns="60706" rIns="121413" bIns="60706" rtlCol="0" anchor="ctr"/>
          <a:lstStyle/>
          <a:p>
            <a:pPr algn="ctr"/>
            <a:r>
              <a:rPr lang="en-US" sz="2800" dirty="0">
                <a:latin typeface="Lato"/>
                <a:cs typeface="Lato"/>
              </a:rPr>
              <a:t>RDBMS</a:t>
            </a:r>
          </a:p>
        </p:txBody>
      </p:sp>
    </p:spTree>
    <p:extLst>
      <p:ext uri="{BB962C8B-B14F-4D97-AF65-F5344CB8AC3E}">
        <p14:creationId xmlns:p14="http://schemas.microsoft.com/office/powerpoint/2010/main" val="3314699654"/>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ctr">
              <a:buNone/>
            </a:pPr>
            <a:endParaRPr lang="en-US" sz="6400" b="1" dirty="0">
              <a:cs typeface="Lato"/>
            </a:endParaRPr>
          </a:p>
          <a:p>
            <a:pPr marL="0" indent="0" algn="ctr">
              <a:buNone/>
            </a:pPr>
            <a:r>
              <a:rPr lang="en-US" sz="6400" b="1" dirty="0">
                <a:cs typeface="Lato"/>
              </a:rPr>
              <a:t>CHALLENGES</a:t>
            </a:r>
          </a:p>
        </p:txBody>
      </p:sp>
    </p:spTree>
    <p:extLst>
      <p:ext uri="{BB962C8B-B14F-4D97-AF65-F5344CB8AC3E}">
        <p14:creationId xmlns:p14="http://schemas.microsoft.com/office/powerpoint/2010/main" val="18753856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cs typeface="Lato"/>
              </a:rPr>
              <a:t>SECURITY</a:t>
            </a:r>
            <a:endParaRPr lang="en-US" dirty="0">
              <a:cs typeface="Lato"/>
            </a:endParaRPr>
          </a:p>
        </p:txBody>
      </p:sp>
      <p:pic>
        <p:nvPicPr>
          <p:cNvPr id="4" name="Content Placeholder 3" descr="network-security1.jpg"/>
          <p:cNvPicPr>
            <a:picLocks noGrp="1" noChangeAspect="1"/>
          </p:cNvPicPr>
          <p:nvPr>
            <p:ph idx="1"/>
          </p:nvPr>
        </p:nvPicPr>
        <p:blipFill>
          <a:blip r:embed="rId3">
            <a:extLst>
              <a:ext uri="{28A0092B-C50C-407E-A947-70E740481C1C}">
                <a14:useLocalDpi xmlns:a14="http://schemas.microsoft.com/office/drawing/2010/main" val="0"/>
              </a:ext>
            </a:extLst>
          </a:blip>
          <a:srcRect l="-25764" r="-25764"/>
          <a:stretch>
            <a:fillRect/>
          </a:stretch>
        </p:blipFill>
        <p:spPr>
          <a:xfrm>
            <a:off x="729595" y="1018163"/>
            <a:ext cx="10400467" cy="5137073"/>
          </a:xfrm>
        </p:spPr>
      </p:pic>
    </p:spTree>
    <p:extLst>
      <p:ext uri="{BB962C8B-B14F-4D97-AF65-F5344CB8AC3E}">
        <p14:creationId xmlns:p14="http://schemas.microsoft.com/office/powerpoint/2010/main" val="327005164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483231"/>
            <a:ext cx="10972800" cy="5642963"/>
          </a:xfrm>
        </p:spPr>
        <p:txBody>
          <a:bodyPr>
            <a:normAutofit fontScale="62500" lnSpcReduction="20000"/>
          </a:bodyPr>
          <a:lstStyle/>
          <a:p>
            <a:pPr marL="0" indent="0" algn="ctr">
              <a:buNone/>
            </a:pPr>
            <a:r>
              <a:rPr lang="en-US" sz="8000" dirty="0">
                <a:cs typeface="Lato"/>
              </a:rPr>
              <a:t>DENORMALIZE</a:t>
            </a:r>
          </a:p>
          <a:p>
            <a:pPr marL="0" indent="0" algn="ctr">
              <a:buNone/>
            </a:pPr>
            <a:endParaRPr lang="en-US" sz="8000" dirty="0">
              <a:cs typeface="Lato"/>
            </a:endParaRPr>
          </a:p>
          <a:p>
            <a:pPr marL="0" indent="0" algn="ctr">
              <a:buNone/>
            </a:pPr>
            <a:r>
              <a:rPr lang="en-US" sz="6400" dirty="0">
                <a:cs typeface="Lato"/>
              </a:rPr>
              <a:t>DENORMALIZE</a:t>
            </a:r>
          </a:p>
          <a:p>
            <a:pPr marL="0" indent="0" algn="ctr">
              <a:buNone/>
            </a:pPr>
            <a:endParaRPr lang="en-US" sz="6400" dirty="0">
              <a:cs typeface="Lato"/>
            </a:endParaRPr>
          </a:p>
          <a:p>
            <a:pPr marL="0" indent="0" algn="ctr">
              <a:buNone/>
            </a:pPr>
            <a:r>
              <a:rPr lang="en-US" sz="5900" dirty="0">
                <a:cs typeface="Lato"/>
              </a:rPr>
              <a:t>DENORMALIZE</a:t>
            </a:r>
          </a:p>
          <a:p>
            <a:pPr marL="0" indent="0" algn="ctr">
              <a:buNone/>
            </a:pPr>
            <a:endParaRPr lang="en-US" sz="5900" dirty="0">
              <a:cs typeface="Lato"/>
            </a:endParaRPr>
          </a:p>
          <a:p>
            <a:pPr marL="0" indent="0" algn="ctr">
              <a:buNone/>
            </a:pPr>
            <a:r>
              <a:rPr lang="en-US" sz="4800" dirty="0">
                <a:cs typeface="Lato"/>
              </a:rPr>
              <a:t>DENORMALIZE</a:t>
            </a:r>
          </a:p>
          <a:p>
            <a:pPr marL="0" indent="0" algn="ctr">
              <a:buNone/>
            </a:pPr>
            <a:endParaRPr lang="en-US" sz="4800" dirty="0">
              <a:cs typeface="Lato"/>
            </a:endParaRPr>
          </a:p>
          <a:p>
            <a:pPr marL="0" indent="0" algn="ctr">
              <a:buNone/>
            </a:pPr>
            <a:r>
              <a:rPr lang="en-US" sz="3700" dirty="0">
                <a:cs typeface="Lato"/>
              </a:rPr>
              <a:t>DENORMALIZE</a:t>
            </a:r>
          </a:p>
          <a:p>
            <a:pPr marL="0" indent="0" algn="ctr">
              <a:buNone/>
            </a:pPr>
            <a:endParaRPr lang="en-US" sz="8000" dirty="0"/>
          </a:p>
        </p:txBody>
      </p:sp>
    </p:spTree>
    <p:extLst>
      <p:ext uri="{BB962C8B-B14F-4D97-AF65-F5344CB8AC3E}">
        <p14:creationId xmlns:p14="http://schemas.microsoft.com/office/powerpoint/2010/main" val="125025924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cs typeface="Lato"/>
              </a:rPr>
              <a:t>Roman Riding</a:t>
            </a:r>
          </a:p>
        </p:txBody>
      </p:sp>
      <p:pic>
        <p:nvPicPr>
          <p:cNvPr id="7" name="Content Placeholder 6" descr="th (4).jpeg"/>
          <p:cNvPicPr>
            <a:picLocks noGrp="1" noChangeAspect="1"/>
          </p:cNvPicPr>
          <p:nvPr>
            <p:ph idx="1"/>
          </p:nvPr>
        </p:nvPicPr>
        <p:blipFill rotWithShape="1">
          <a:blip r:embed="rId3">
            <a:extLst>
              <a:ext uri="{28A0092B-C50C-407E-A947-70E740481C1C}">
                <a14:useLocalDpi xmlns:a14="http://schemas.microsoft.com/office/drawing/2010/main" val="0"/>
              </a:ext>
            </a:extLst>
          </a:blip>
          <a:srcRect l="-102607" r="-102607"/>
          <a:stretch/>
        </p:blipFill>
        <p:spPr>
          <a:xfrm>
            <a:off x="226266" y="1016001"/>
            <a:ext cx="11827655" cy="5147733"/>
          </a:xfrm>
        </p:spPr>
      </p:pic>
    </p:spTree>
    <p:extLst>
      <p:ext uri="{BB962C8B-B14F-4D97-AF65-F5344CB8AC3E}">
        <p14:creationId xmlns:p14="http://schemas.microsoft.com/office/powerpoint/2010/main" val="196153058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cs typeface="Lato"/>
              </a:rPr>
              <a:t>Model Around Queries</a:t>
            </a:r>
          </a:p>
        </p:txBody>
      </p:sp>
      <p:pic>
        <p:nvPicPr>
          <p:cNvPr id="4" name="Content Placeholder 3" descr="your-queries.jpg"/>
          <p:cNvPicPr>
            <a:picLocks noGrp="1" noChangeAspect="1"/>
          </p:cNvPicPr>
          <p:nvPr>
            <p:ph idx="1"/>
          </p:nvPr>
        </p:nvPicPr>
        <p:blipFill>
          <a:blip r:embed="rId2">
            <a:extLst>
              <a:ext uri="{28A0092B-C50C-407E-A947-70E740481C1C}">
                <a14:useLocalDpi xmlns:a14="http://schemas.microsoft.com/office/drawing/2010/main" val="0"/>
              </a:ext>
            </a:extLst>
          </a:blip>
          <a:srcRect l="-20729" r="-20729"/>
          <a:stretch>
            <a:fillRect/>
          </a:stretch>
        </p:blipFill>
        <p:spPr>
          <a:xfrm>
            <a:off x="1285875" y="907525"/>
            <a:ext cx="10590245" cy="5230811"/>
          </a:xfrm>
        </p:spPr>
      </p:pic>
    </p:spTree>
    <p:extLst>
      <p:ext uri="{BB962C8B-B14F-4D97-AF65-F5344CB8AC3E}">
        <p14:creationId xmlns:p14="http://schemas.microsoft.com/office/powerpoint/2010/main" val="93035302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cs typeface="Lato"/>
              </a:rPr>
              <a:t>Engineering Effort</a:t>
            </a:r>
          </a:p>
        </p:txBody>
      </p:sp>
      <p:pic>
        <p:nvPicPr>
          <p:cNvPr id="6" name="Content Placeholder 5" descr="team-effort-12498658.jpg"/>
          <p:cNvPicPr>
            <a:picLocks noGrp="1" noChangeAspect="1"/>
          </p:cNvPicPr>
          <p:nvPr>
            <p:ph idx="1"/>
          </p:nvPr>
        </p:nvPicPr>
        <p:blipFill rotWithShape="1">
          <a:blip r:embed="rId3">
            <a:extLst>
              <a:ext uri="{28A0092B-C50C-407E-A947-70E740481C1C}">
                <a14:useLocalDpi xmlns:a14="http://schemas.microsoft.com/office/drawing/2010/main" val="0"/>
              </a:ext>
            </a:extLst>
          </a:blip>
          <a:srcRect l="-25922" r="-25922"/>
          <a:stretch/>
        </p:blipFill>
        <p:spPr>
          <a:xfrm>
            <a:off x="1278466" y="1017588"/>
            <a:ext cx="10411360" cy="5142453"/>
          </a:xfrm>
        </p:spPr>
      </p:pic>
    </p:spTree>
    <p:extLst>
      <p:ext uri="{BB962C8B-B14F-4D97-AF65-F5344CB8AC3E}">
        <p14:creationId xmlns:p14="http://schemas.microsoft.com/office/powerpoint/2010/main" val="423882701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cs typeface="Lato"/>
              </a:rPr>
              <a:t>1997</a:t>
            </a:r>
          </a:p>
        </p:txBody>
      </p:sp>
      <p:pic>
        <p:nvPicPr>
          <p:cNvPr id="4" name="Content Placeholder 3" descr="netflix.jpeg"/>
          <p:cNvPicPr>
            <a:picLocks noGrp="1" noChangeAspect="1"/>
          </p:cNvPicPr>
          <p:nvPr>
            <p:ph idx="1"/>
          </p:nvPr>
        </p:nvPicPr>
        <p:blipFill>
          <a:blip r:embed="rId3">
            <a:extLst>
              <a:ext uri="{28A0092B-C50C-407E-A947-70E740481C1C}">
                <a14:useLocalDpi xmlns:a14="http://schemas.microsoft.com/office/drawing/2010/main" val="0"/>
              </a:ext>
            </a:extLst>
          </a:blip>
          <a:srcRect l="-13090" r="-13090"/>
          <a:stretch>
            <a:fillRect/>
          </a:stretch>
        </p:blipFill>
        <p:spPr>
          <a:xfrm>
            <a:off x="880561" y="883076"/>
            <a:ext cx="10656893" cy="5263729"/>
          </a:xfrm>
        </p:spPr>
      </p:pic>
    </p:spTree>
    <p:extLst>
      <p:ext uri="{BB962C8B-B14F-4D97-AF65-F5344CB8AC3E}">
        <p14:creationId xmlns:p14="http://schemas.microsoft.com/office/powerpoint/2010/main" val="86656749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cs typeface="Lato"/>
              </a:rPr>
              <a:t>Know limitations</a:t>
            </a:r>
          </a:p>
        </p:txBody>
      </p:sp>
      <p:pic>
        <p:nvPicPr>
          <p:cNvPr id="7" name="Content Placeholder 6" descr="Strengths-and-Weaknesses.jpg"/>
          <p:cNvPicPr>
            <a:picLocks noGrp="1" noChangeAspect="1"/>
          </p:cNvPicPr>
          <p:nvPr>
            <p:ph idx="1"/>
          </p:nvPr>
        </p:nvPicPr>
        <p:blipFill>
          <a:blip r:embed="rId3">
            <a:extLst>
              <a:ext uri="{28A0092B-C50C-407E-A947-70E740481C1C}">
                <a14:useLocalDpi xmlns:a14="http://schemas.microsoft.com/office/drawing/2010/main" val="0"/>
              </a:ext>
            </a:extLst>
          </a:blip>
          <a:srcRect l="-51230" r="-51230"/>
          <a:stretch>
            <a:fillRect/>
          </a:stretch>
        </p:blipFill>
        <p:spPr>
          <a:xfrm>
            <a:off x="1151466" y="942859"/>
            <a:ext cx="10502888" cy="5187662"/>
          </a:xfrm>
        </p:spPr>
      </p:pic>
    </p:spTree>
    <p:extLst>
      <p:ext uri="{BB962C8B-B14F-4D97-AF65-F5344CB8AC3E}">
        <p14:creationId xmlns:p14="http://schemas.microsoft.com/office/powerpoint/2010/main" val="352202611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cs typeface="Lato"/>
              </a:rPr>
              <a:t>SOURCE OF TRUTH</a:t>
            </a:r>
            <a:r>
              <a:rPr lang="en-US" sz="4000" dirty="0">
                <a:solidFill>
                  <a:schemeClr val="bg1"/>
                </a:solidFill>
                <a:cs typeface="Lato"/>
              </a:rPr>
              <a:t>F TRUTH</a:t>
            </a:r>
            <a:br>
              <a:rPr lang="en-US" sz="4000" dirty="0">
                <a:solidFill>
                  <a:schemeClr val="bg1"/>
                </a:solidFill>
                <a:cs typeface="Lato"/>
              </a:rPr>
            </a:br>
            <a:endParaRPr lang="en-US" sz="4000" dirty="0">
              <a:cs typeface="Lato"/>
            </a:endParaRPr>
          </a:p>
        </p:txBody>
      </p:sp>
      <p:pic>
        <p:nvPicPr>
          <p:cNvPr id="4" name="Content Placeholder 3" descr="shift.png"/>
          <p:cNvPicPr>
            <a:picLocks noGrp="1" noChangeAspect="1"/>
          </p:cNvPicPr>
          <p:nvPr>
            <p:ph idx="1"/>
          </p:nvPr>
        </p:nvPicPr>
        <p:blipFill>
          <a:blip r:embed="rId3">
            <a:extLst>
              <a:ext uri="{28A0092B-C50C-407E-A947-70E740481C1C}">
                <a14:useLocalDpi xmlns:a14="http://schemas.microsoft.com/office/drawing/2010/main" val="0"/>
              </a:ext>
            </a:extLst>
          </a:blip>
          <a:srcRect t="-21470" b="-21470"/>
          <a:stretch>
            <a:fillRect/>
          </a:stretch>
        </p:blipFill>
        <p:spPr/>
      </p:pic>
    </p:spTree>
    <p:extLst>
      <p:ext uri="{BB962C8B-B14F-4D97-AF65-F5344CB8AC3E}">
        <p14:creationId xmlns:p14="http://schemas.microsoft.com/office/powerpoint/2010/main" val="396846594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063" y="274639"/>
            <a:ext cx="11419339" cy="5529732"/>
          </a:xfrm>
        </p:spPr>
        <p:txBody>
          <a:bodyPr>
            <a:normAutofit/>
          </a:bodyPr>
          <a:lstStyle/>
          <a:p>
            <a:pPr algn="ctr"/>
            <a:r>
              <a:rPr lang="en-US" sz="6600" dirty="0">
                <a:cs typeface="Lato"/>
              </a:rPr>
              <a:t>REAL EXAMPLES</a:t>
            </a:r>
          </a:p>
        </p:txBody>
      </p:sp>
    </p:spTree>
    <p:extLst>
      <p:ext uri="{BB962C8B-B14F-4D97-AF65-F5344CB8AC3E}">
        <p14:creationId xmlns:p14="http://schemas.microsoft.com/office/powerpoint/2010/main" val="252353097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cs typeface="Lato"/>
              </a:rPr>
              <a:t>API</a:t>
            </a:r>
          </a:p>
        </p:txBody>
      </p:sp>
      <p:sp>
        <p:nvSpPr>
          <p:cNvPr id="3" name="Content Placeholder 2"/>
          <p:cNvSpPr>
            <a:spLocks noGrp="1"/>
          </p:cNvSpPr>
          <p:nvPr>
            <p:ph idx="1"/>
          </p:nvPr>
        </p:nvSpPr>
        <p:spPr/>
        <p:txBody>
          <a:bodyPr/>
          <a:lstStyle/>
          <a:p>
            <a:r>
              <a:rPr lang="en-US" dirty="0">
                <a:cs typeface="Lato"/>
              </a:rPr>
              <a:t>High </a:t>
            </a:r>
            <a:r>
              <a:rPr lang="en-US" dirty="0" smtClean="0">
                <a:cs typeface="Lato"/>
              </a:rPr>
              <a:t>concurrency</a:t>
            </a:r>
          </a:p>
          <a:p>
            <a:r>
              <a:rPr lang="en-US" dirty="0" smtClean="0">
                <a:cs typeface="Lato"/>
              </a:rPr>
              <a:t>Range scans</a:t>
            </a:r>
          </a:p>
          <a:p>
            <a:r>
              <a:rPr lang="en-US" dirty="0" smtClean="0">
                <a:cs typeface="Lato"/>
              </a:rPr>
              <a:t>~1MB of data</a:t>
            </a:r>
          </a:p>
          <a:p>
            <a:r>
              <a:rPr lang="en-US" dirty="0" smtClean="0">
                <a:cs typeface="Lato"/>
              </a:rPr>
              <a:t>Caused heap issues at Cassandra level</a:t>
            </a:r>
          </a:p>
          <a:p>
            <a:r>
              <a:rPr lang="en-US" dirty="0" smtClean="0">
                <a:cs typeface="Lato"/>
              </a:rPr>
              <a:t>Very high read latency</a:t>
            </a:r>
          </a:p>
          <a:p>
            <a:pPr marL="607037" lvl="1" indent="0">
              <a:buNone/>
            </a:pPr>
            <a:endParaRPr lang="en-US" dirty="0"/>
          </a:p>
        </p:txBody>
      </p:sp>
    </p:spTree>
    <p:extLst>
      <p:ext uri="{BB962C8B-B14F-4D97-AF65-F5344CB8AC3E}">
        <p14:creationId xmlns:p14="http://schemas.microsoft.com/office/powerpoint/2010/main" val="310887113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cs typeface="Lato"/>
              </a:rPr>
              <a:t>Range scan replaced with inverted index</a:t>
            </a:r>
          </a:p>
        </p:txBody>
      </p:sp>
      <p:sp>
        <p:nvSpPr>
          <p:cNvPr id="3" name="Content Placeholder 2"/>
          <p:cNvSpPr>
            <a:spLocks noGrp="1"/>
          </p:cNvSpPr>
          <p:nvPr>
            <p:ph idx="1"/>
          </p:nvPr>
        </p:nvSpPr>
        <p:spPr/>
        <p:txBody>
          <a:bodyPr/>
          <a:lstStyle/>
          <a:p>
            <a:pPr marL="0" indent="0">
              <a:buNone/>
            </a:pPr>
            <a:endParaRPr lang="en-US" sz="1300" dirty="0"/>
          </a:p>
        </p:txBody>
      </p:sp>
      <p:grpSp>
        <p:nvGrpSpPr>
          <p:cNvPr id="92" name="Group 91"/>
          <p:cNvGrpSpPr/>
          <p:nvPr/>
        </p:nvGrpSpPr>
        <p:grpSpPr>
          <a:xfrm>
            <a:off x="1197313" y="4198072"/>
            <a:ext cx="10309292" cy="1527063"/>
            <a:chOff x="673463" y="1905995"/>
            <a:chExt cx="7731969" cy="1527062"/>
          </a:xfrm>
        </p:grpSpPr>
        <p:grpSp>
          <p:nvGrpSpPr>
            <p:cNvPr id="31" name="Group 30"/>
            <p:cNvGrpSpPr/>
            <p:nvPr/>
          </p:nvGrpSpPr>
          <p:grpSpPr>
            <a:xfrm>
              <a:off x="673463" y="2438400"/>
              <a:ext cx="7731969" cy="414882"/>
              <a:chOff x="673463" y="2360975"/>
              <a:chExt cx="7731969" cy="414882"/>
            </a:xfrm>
          </p:grpSpPr>
          <p:sp>
            <p:nvSpPr>
              <p:cNvPr id="5" name="Rounded Rectangle 4"/>
              <p:cNvSpPr/>
              <p:nvPr/>
            </p:nvSpPr>
            <p:spPr>
              <a:xfrm>
                <a:off x="3020334" y="2423351"/>
                <a:ext cx="844272" cy="230646"/>
              </a:xfrm>
              <a:prstGeom prst="roundRect">
                <a:avLst/>
              </a:prstGeom>
              <a:ln/>
            </p:spPr>
            <p:style>
              <a:lnRef idx="1">
                <a:schemeClr val="accent2"/>
              </a:lnRef>
              <a:fillRef idx="3">
                <a:schemeClr val="accent2"/>
              </a:fillRef>
              <a:effectRef idx="2">
                <a:schemeClr val="accent2"/>
              </a:effectRef>
              <a:fontRef idx="minor">
                <a:schemeClr val="lt1"/>
              </a:fontRef>
            </p:style>
            <p:txBody>
              <a:bodyPr/>
              <a:lstStyle/>
              <a:p>
                <a:r>
                  <a:rPr lang="en-US" sz="1100" dirty="0">
                    <a:latin typeface="Lato"/>
                  </a:rPr>
                  <a:t>0000</a:t>
                </a:r>
              </a:p>
            </p:txBody>
          </p:sp>
          <p:sp>
            <p:nvSpPr>
              <p:cNvPr id="6" name="Rounded Rectangle 5"/>
              <p:cNvSpPr/>
              <p:nvPr/>
            </p:nvSpPr>
            <p:spPr>
              <a:xfrm>
                <a:off x="673463" y="2360975"/>
                <a:ext cx="1334347" cy="414882"/>
              </a:xfrm>
              <a:prstGeom prst="roundRect">
                <a:avLst/>
              </a:prstGeom>
              <a:solidFill>
                <a:srgbClr val="00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a:latin typeface="Lato"/>
                  </a:rPr>
                  <a:t>/</a:t>
                </a:r>
                <a:r>
                  <a:rPr lang="en-US" sz="1100" dirty="0" err="1">
                    <a:latin typeface="Lato"/>
                  </a:rPr>
                  <a:t>odp</a:t>
                </a:r>
                <a:r>
                  <a:rPr lang="en-US" sz="1100" dirty="0">
                    <a:latin typeface="Lato"/>
                  </a:rPr>
                  <a:t>/{</a:t>
                </a:r>
                <a:r>
                  <a:rPr lang="en-US" sz="1100" dirty="0" err="1">
                    <a:latin typeface="Lato"/>
                  </a:rPr>
                  <a:t>ui</a:t>
                </a:r>
                <a:r>
                  <a:rPr lang="en-US" sz="1100" dirty="0">
                    <a:latin typeface="Lato"/>
                  </a:rPr>
                  <a:t>}/pathEvaluator_2</a:t>
                </a:r>
              </a:p>
            </p:txBody>
          </p:sp>
          <p:sp>
            <p:nvSpPr>
              <p:cNvPr id="7" name="Rounded Rectangle 6"/>
              <p:cNvSpPr/>
              <p:nvPr/>
            </p:nvSpPr>
            <p:spPr>
              <a:xfrm>
                <a:off x="4436780" y="2427688"/>
                <a:ext cx="747392" cy="230646"/>
              </a:xfrm>
              <a:prstGeom prst="roundRect">
                <a:avLst/>
              </a:prstGeom>
              <a:ln/>
            </p:spPr>
            <p:style>
              <a:lnRef idx="1">
                <a:schemeClr val="accent6"/>
              </a:lnRef>
              <a:fillRef idx="3">
                <a:schemeClr val="accent6"/>
              </a:fillRef>
              <a:effectRef idx="2">
                <a:schemeClr val="accent6"/>
              </a:effectRef>
              <a:fontRef idx="minor">
                <a:schemeClr val="lt1"/>
              </a:fontRef>
            </p:style>
            <p:txBody>
              <a:bodyPr/>
              <a:lstStyle/>
              <a:p>
                <a:r>
                  <a:rPr lang="en-US" sz="1100" dirty="0">
                    <a:latin typeface="Lato"/>
                  </a:rPr>
                  <a:t>active</a:t>
                </a:r>
              </a:p>
            </p:txBody>
          </p:sp>
          <p:sp>
            <p:nvSpPr>
              <p:cNvPr id="8" name="Rounded Rectangle 7"/>
              <p:cNvSpPr/>
              <p:nvPr/>
            </p:nvSpPr>
            <p:spPr>
              <a:xfrm>
                <a:off x="6669767" y="2427688"/>
                <a:ext cx="844272" cy="230646"/>
              </a:xfrm>
              <a:prstGeom prst="roundRect">
                <a:avLst/>
              </a:prstGeom>
              <a:ln/>
            </p:spPr>
            <p:style>
              <a:lnRef idx="1">
                <a:schemeClr val="accent2"/>
              </a:lnRef>
              <a:fillRef idx="3">
                <a:schemeClr val="accent2"/>
              </a:fillRef>
              <a:effectRef idx="2">
                <a:schemeClr val="accent2"/>
              </a:effectRef>
              <a:fontRef idx="minor">
                <a:schemeClr val="lt1"/>
              </a:fontRef>
            </p:style>
            <p:txBody>
              <a:bodyPr/>
              <a:lstStyle/>
              <a:p>
                <a:r>
                  <a:rPr lang="en-US" sz="1100" dirty="0">
                    <a:latin typeface="Lato"/>
                  </a:rPr>
                  <a:t>Scripts_1</a:t>
                </a:r>
              </a:p>
            </p:txBody>
          </p:sp>
          <p:sp>
            <p:nvSpPr>
              <p:cNvPr id="9" name="Rounded Rectangle 8"/>
              <p:cNvSpPr/>
              <p:nvPr/>
            </p:nvSpPr>
            <p:spPr>
              <a:xfrm>
                <a:off x="7514042" y="2427688"/>
                <a:ext cx="891390" cy="230646"/>
              </a:xfrm>
              <a:prstGeom prst="roundRect">
                <a:avLst/>
              </a:prstGeom>
              <a:ln/>
            </p:spPr>
            <p:style>
              <a:lnRef idx="1">
                <a:schemeClr val="accent6"/>
              </a:lnRef>
              <a:fillRef idx="3">
                <a:schemeClr val="accent6"/>
              </a:fillRef>
              <a:effectRef idx="2">
                <a:schemeClr val="accent6"/>
              </a:effectRef>
              <a:fontRef idx="minor">
                <a:schemeClr val="lt1"/>
              </a:fontRef>
            </p:style>
            <p:txBody>
              <a:bodyPr/>
              <a:lstStyle/>
              <a:p>
                <a:r>
                  <a:rPr lang="en-US" sz="1100" dirty="0">
                    <a:latin typeface="Lato"/>
                  </a:rPr>
                  <a:t>Text data</a:t>
                </a:r>
              </a:p>
            </p:txBody>
          </p:sp>
          <p:sp>
            <p:nvSpPr>
              <p:cNvPr id="20" name="Rounded Rectangle 19"/>
              <p:cNvSpPr/>
              <p:nvPr/>
            </p:nvSpPr>
            <p:spPr>
              <a:xfrm>
                <a:off x="5184172" y="2423351"/>
                <a:ext cx="844273" cy="230646"/>
              </a:xfrm>
              <a:prstGeom prst="roundRect">
                <a:avLst/>
              </a:prstGeom>
              <a:ln/>
            </p:spPr>
            <p:style>
              <a:lnRef idx="1">
                <a:schemeClr val="accent2"/>
              </a:lnRef>
              <a:fillRef idx="3">
                <a:schemeClr val="accent2"/>
              </a:fillRef>
              <a:effectRef idx="2">
                <a:schemeClr val="accent2"/>
              </a:effectRef>
              <a:fontRef idx="minor">
                <a:schemeClr val="lt1"/>
              </a:fontRef>
            </p:style>
            <p:txBody>
              <a:bodyPr/>
              <a:lstStyle/>
              <a:p>
                <a:r>
                  <a:rPr lang="en-US" sz="1100" dirty="0">
                    <a:latin typeface="Lato"/>
                  </a:rPr>
                  <a:t>false</a:t>
                </a:r>
              </a:p>
            </p:txBody>
          </p:sp>
          <p:sp>
            <p:nvSpPr>
              <p:cNvPr id="23" name="Rounded Rectangle 22"/>
              <p:cNvSpPr/>
              <p:nvPr/>
            </p:nvSpPr>
            <p:spPr>
              <a:xfrm>
                <a:off x="2272942" y="2423351"/>
                <a:ext cx="747392" cy="230646"/>
              </a:xfrm>
              <a:prstGeom prst="roundRect">
                <a:avLst/>
              </a:prstGeom>
              <a:ln/>
            </p:spPr>
            <p:style>
              <a:lnRef idx="1">
                <a:schemeClr val="accent6"/>
              </a:lnRef>
              <a:fillRef idx="3">
                <a:schemeClr val="accent6"/>
              </a:fillRef>
              <a:effectRef idx="2">
                <a:schemeClr val="accent6"/>
              </a:effectRef>
              <a:fontRef idx="minor">
                <a:schemeClr val="lt1"/>
              </a:fontRef>
            </p:style>
            <p:txBody>
              <a:bodyPr/>
              <a:lstStyle/>
              <a:p>
                <a:r>
                  <a:rPr lang="en-US" sz="1100" dirty="0">
                    <a:latin typeface="Lato"/>
                  </a:rPr>
                  <a:t>allocation</a:t>
                </a:r>
              </a:p>
            </p:txBody>
          </p:sp>
        </p:grpSp>
        <p:grpSp>
          <p:nvGrpSpPr>
            <p:cNvPr id="32" name="Group 31"/>
            <p:cNvGrpSpPr/>
            <p:nvPr/>
          </p:nvGrpSpPr>
          <p:grpSpPr>
            <a:xfrm>
              <a:off x="673463" y="3018175"/>
              <a:ext cx="7731969" cy="414882"/>
              <a:chOff x="673463" y="2360975"/>
              <a:chExt cx="7731969" cy="414882"/>
            </a:xfrm>
          </p:grpSpPr>
          <p:sp>
            <p:nvSpPr>
              <p:cNvPr id="33" name="Rounded Rectangle 32"/>
              <p:cNvSpPr/>
              <p:nvPr/>
            </p:nvSpPr>
            <p:spPr>
              <a:xfrm>
                <a:off x="3020334" y="2423351"/>
                <a:ext cx="844272" cy="230646"/>
              </a:xfrm>
              <a:prstGeom prst="roundRect">
                <a:avLst/>
              </a:prstGeom>
              <a:ln/>
            </p:spPr>
            <p:style>
              <a:lnRef idx="1">
                <a:schemeClr val="accent2"/>
              </a:lnRef>
              <a:fillRef idx="3">
                <a:schemeClr val="accent2"/>
              </a:fillRef>
              <a:effectRef idx="2">
                <a:schemeClr val="accent2"/>
              </a:effectRef>
              <a:fontRef idx="minor">
                <a:schemeClr val="lt1"/>
              </a:fontRef>
            </p:style>
            <p:txBody>
              <a:bodyPr/>
              <a:lstStyle/>
              <a:p>
                <a:r>
                  <a:rPr lang="en-US" sz="1100" dirty="0">
                    <a:latin typeface="Lato"/>
                  </a:rPr>
                  <a:t>0000</a:t>
                </a:r>
              </a:p>
            </p:txBody>
          </p:sp>
          <p:sp>
            <p:nvSpPr>
              <p:cNvPr id="34" name="Rounded Rectangle 33"/>
              <p:cNvSpPr/>
              <p:nvPr/>
            </p:nvSpPr>
            <p:spPr>
              <a:xfrm>
                <a:off x="673463" y="2360975"/>
                <a:ext cx="1334347" cy="414882"/>
              </a:xfrm>
              <a:prstGeom prst="roundRect">
                <a:avLst/>
              </a:prstGeom>
              <a:solidFill>
                <a:srgbClr val="00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a:latin typeface="Lato"/>
                  </a:rPr>
                  <a:t>/</a:t>
                </a:r>
                <a:r>
                  <a:rPr lang="en-US" sz="1100" dirty="0" err="1">
                    <a:latin typeface="Lato"/>
                  </a:rPr>
                  <a:t>xbox</a:t>
                </a:r>
                <a:r>
                  <a:rPr lang="en-US" sz="1100" dirty="0">
                    <a:latin typeface="Lato"/>
                  </a:rPr>
                  <a:t>/{</a:t>
                </a:r>
                <a:r>
                  <a:rPr lang="en-US" sz="1100" dirty="0" err="1">
                    <a:latin typeface="Lato"/>
                  </a:rPr>
                  <a:t>ui</a:t>
                </a:r>
                <a:r>
                  <a:rPr lang="en-US" sz="1100" dirty="0">
                    <a:latin typeface="Lato"/>
                  </a:rPr>
                  <a:t>}/pathEvaluator_1</a:t>
                </a:r>
              </a:p>
            </p:txBody>
          </p:sp>
          <p:sp>
            <p:nvSpPr>
              <p:cNvPr id="35" name="Rounded Rectangle 34"/>
              <p:cNvSpPr/>
              <p:nvPr/>
            </p:nvSpPr>
            <p:spPr>
              <a:xfrm>
                <a:off x="4436780" y="2427688"/>
                <a:ext cx="747392" cy="230646"/>
              </a:xfrm>
              <a:prstGeom prst="roundRect">
                <a:avLst/>
              </a:prstGeom>
              <a:ln/>
            </p:spPr>
            <p:style>
              <a:lnRef idx="1">
                <a:schemeClr val="accent6"/>
              </a:lnRef>
              <a:fillRef idx="3">
                <a:schemeClr val="accent6"/>
              </a:fillRef>
              <a:effectRef idx="2">
                <a:schemeClr val="accent6"/>
              </a:effectRef>
              <a:fontRef idx="minor">
                <a:schemeClr val="lt1"/>
              </a:fontRef>
            </p:style>
            <p:txBody>
              <a:bodyPr/>
              <a:lstStyle/>
              <a:p>
                <a:r>
                  <a:rPr lang="en-US" sz="1100" dirty="0">
                    <a:latin typeface="Lato"/>
                  </a:rPr>
                  <a:t>active</a:t>
                </a:r>
              </a:p>
            </p:txBody>
          </p:sp>
          <p:sp>
            <p:nvSpPr>
              <p:cNvPr id="36" name="Rounded Rectangle 35"/>
              <p:cNvSpPr/>
              <p:nvPr/>
            </p:nvSpPr>
            <p:spPr>
              <a:xfrm>
                <a:off x="6669767" y="2427688"/>
                <a:ext cx="844272" cy="230646"/>
              </a:xfrm>
              <a:prstGeom prst="roundRect">
                <a:avLst/>
              </a:prstGeom>
              <a:ln/>
            </p:spPr>
            <p:style>
              <a:lnRef idx="1">
                <a:schemeClr val="accent2"/>
              </a:lnRef>
              <a:fillRef idx="3">
                <a:schemeClr val="accent2"/>
              </a:fillRef>
              <a:effectRef idx="2">
                <a:schemeClr val="accent2"/>
              </a:effectRef>
              <a:fontRef idx="minor">
                <a:schemeClr val="lt1"/>
              </a:fontRef>
            </p:style>
            <p:txBody>
              <a:bodyPr/>
              <a:lstStyle/>
              <a:p>
                <a:r>
                  <a:rPr lang="en-US" sz="1100" dirty="0">
                    <a:latin typeface="Lato"/>
                  </a:rPr>
                  <a:t>Scripts_1</a:t>
                </a:r>
              </a:p>
            </p:txBody>
          </p:sp>
          <p:sp>
            <p:nvSpPr>
              <p:cNvPr id="37" name="Rounded Rectangle 36"/>
              <p:cNvSpPr/>
              <p:nvPr/>
            </p:nvSpPr>
            <p:spPr>
              <a:xfrm>
                <a:off x="7514042" y="2427688"/>
                <a:ext cx="891390" cy="230646"/>
              </a:xfrm>
              <a:prstGeom prst="roundRect">
                <a:avLst/>
              </a:prstGeom>
              <a:ln/>
            </p:spPr>
            <p:style>
              <a:lnRef idx="1">
                <a:schemeClr val="accent6"/>
              </a:lnRef>
              <a:fillRef idx="3">
                <a:schemeClr val="accent6"/>
              </a:fillRef>
              <a:effectRef idx="2">
                <a:schemeClr val="accent6"/>
              </a:effectRef>
              <a:fontRef idx="minor">
                <a:schemeClr val="lt1"/>
              </a:fontRef>
            </p:style>
            <p:txBody>
              <a:bodyPr/>
              <a:lstStyle/>
              <a:p>
                <a:r>
                  <a:rPr lang="en-US" sz="1100" dirty="0">
                    <a:latin typeface="Lato"/>
                  </a:rPr>
                  <a:t>Text data</a:t>
                </a:r>
              </a:p>
            </p:txBody>
          </p:sp>
          <p:sp>
            <p:nvSpPr>
              <p:cNvPr id="38" name="Rounded Rectangle 37"/>
              <p:cNvSpPr/>
              <p:nvPr/>
            </p:nvSpPr>
            <p:spPr>
              <a:xfrm>
                <a:off x="5184172" y="2423351"/>
                <a:ext cx="844273" cy="230646"/>
              </a:xfrm>
              <a:prstGeom prst="roundRect">
                <a:avLst/>
              </a:prstGeom>
              <a:ln/>
            </p:spPr>
            <p:style>
              <a:lnRef idx="1">
                <a:schemeClr val="accent2"/>
              </a:lnRef>
              <a:fillRef idx="3">
                <a:schemeClr val="accent2"/>
              </a:fillRef>
              <a:effectRef idx="2">
                <a:schemeClr val="accent2"/>
              </a:effectRef>
              <a:fontRef idx="minor">
                <a:schemeClr val="lt1"/>
              </a:fontRef>
            </p:style>
            <p:txBody>
              <a:bodyPr/>
              <a:lstStyle/>
              <a:p>
                <a:r>
                  <a:rPr lang="en-US" sz="1100" dirty="0">
                    <a:latin typeface="Lato"/>
                  </a:rPr>
                  <a:t>false</a:t>
                </a:r>
              </a:p>
            </p:txBody>
          </p:sp>
          <p:sp>
            <p:nvSpPr>
              <p:cNvPr id="39" name="Rounded Rectangle 38"/>
              <p:cNvSpPr/>
              <p:nvPr/>
            </p:nvSpPr>
            <p:spPr>
              <a:xfrm>
                <a:off x="2272942" y="2423351"/>
                <a:ext cx="747392" cy="230646"/>
              </a:xfrm>
              <a:prstGeom prst="roundRect">
                <a:avLst/>
              </a:prstGeom>
              <a:ln/>
            </p:spPr>
            <p:style>
              <a:lnRef idx="1">
                <a:schemeClr val="accent6"/>
              </a:lnRef>
              <a:fillRef idx="3">
                <a:schemeClr val="accent6"/>
              </a:fillRef>
              <a:effectRef idx="2">
                <a:schemeClr val="accent6"/>
              </a:effectRef>
              <a:fontRef idx="minor">
                <a:schemeClr val="lt1"/>
              </a:fontRef>
            </p:style>
            <p:txBody>
              <a:bodyPr/>
              <a:lstStyle/>
              <a:p>
                <a:r>
                  <a:rPr lang="en-US" sz="1100" dirty="0">
                    <a:latin typeface="Lato"/>
                  </a:rPr>
                  <a:t>allocation</a:t>
                </a:r>
              </a:p>
            </p:txBody>
          </p:sp>
        </p:grpSp>
        <p:grpSp>
          <p:nvGrpSpPr>
            <p:cNvPr id="48" name="Group 47"/>
            <p:cNvGrpSpPr/>
            <p:nvPr/>
          </p:nvGrpSpPr>
          <p:grpSpPr>
            <a:xfrm>
              <a:off x="673463" y="1905995"/>
              <a:ext cx="7731969" cy="414882"/>
              <a:chOff x="673463" y="2360975"/>
              <a:chExt cx="7731969" cy="414882"/>
            </a:xfrm>
          </p:grpSpPr>
          <p:sp>
            <p:nvSpPr>
              <p:cNvPr id="49" name="Rounded Rectangle 48"/>
              <p:cNvSpPr/>
              <p:nvPr/>
            </p:nvSpPr>
            <p:spPr>
              <a:xfrm>
                <a:off x="3020334" y="2423351"/>
                <a:ext cx="844272" cy="230646"/>
              </a:xfrm>
              <a:prstGeom prst="roundRect">
                <a:avLst/>
              </a:prstGeom>
              <a:ln/>
            </p:spPr>
            <p:style>
              <a:lnRef idx="1">
                <a:schemeClr val="accent2"/>
              </a:lnRef>
              <a:fillRef idx="3">
                <a:schemeClr val="accent2"/>
              </a:fillRef>
              <a:effectRef idx="2">
                <a:schemeClr val="accent2"/>
              </a:effectRef>
              <a:fontRef idx="minor">
                <a:schemeClr val="lt1"/>
              </a:fontRef>
            </p:style>
            <p:txBody>
              <a:bodyPr/>
              <a:lstStyle/>
              <a:p>
                <a:r>
                  <a:rPr lang="en-US" sz="1100" dirty="0">
                    <a:latin typeface="Lato"/>
                  </a:rPr>
                  <a:t>0000</a:t>
                </a:r>
              </a:p>
            </p:txBody>
          </p:sp>
          <p:sp>
            <p:nvSpPr>
              <p:cNvPr id="50" name="Rounded Rectangle 49"/>
              <p:cNvSpPr/>
              <p:nvPr/>
            </p:nvSpPr>
            <p:spPr>
              <a:xfrm>
                <a:off x="673463" y="2360975"/>
                <a:ext cx="1334347" cy="414882"/>
              </a:xfrm>
              <a:prstGeom prst="roundRect">
                <a:avLst/>
              </a:prstGeom>
              <a:solidFill>
                <a:srgbClr val="00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a:latin typeface="Lato"/>
                  </a:rPr>
                  <a:t>/</a:t>
                </a:r>
                <a:r>
                  <a:rPr lang="en-US" sz="1100" dirty="0" err="1">
                    <a:latin typeface="Lato"/>
                  </a:rPr>
                  <a:t>tvui</a:t>
                </a:r>
                <a:r>
                  <a:rPr lang="en-US" sz="1100" dirty="0">
                    <a:latin typeface="Lato"/>
                  </a:rPr>
                  <a:t>/{</a:t>
                </a:r>
                <a:r>
                  <a:rPr lang="en-US" sz="1100" dirty="0" err="1">
                    <a:latin typeface="Lato"/>
                  </a:rPr>
                  <a:t>ui</a:t>
                </a:r>
                <a:r>
                  <a:rPr lang="en-US" sz="1100" dirty="0">
                    <a:latin typeface="Lato"/>
                  </a:rPr>
                  <a:t>}/pathEvaluator_1</a:t>
                </a:r>
              </a:p>
            </p:txBody>
          </p:sp>
          <p:sp>
            <p:nvSpPr>
              <p:cNvPr id="51" name="Rounded Rectangle 50"/>
              <p:cNvSpPr/>
              <p:nvPr/>
            </p:nvSpPr>
            <p:spPr>
              <a:xfrm>
                <a:off x="4436780" y="2427688"/>
                <a:ext cx="747392" cy="230646"/>
              </a:xfrm>
              <a:prstGeom prst="roundRect">
                <a:avLst/>
              </a:prstGeom>
              <a:ln/>
            </p:spPr>
            <p:style>
              <a:lnRef idx="1">
                <a:schemeClr val="accent6"/>
              </a:lnRef>
              <a:fillRef idx="3">
                <a:schemeClr val="accent6"/>
              </a:fillRef>
              <a:effectRef idx="2">
                <a:schemeClr val="accent6"/>
              </a:effectRef>
              <a:fontRef idx="minor">
                <a:schemeClr val="lt1"/>
              </a:fontRef>
            </p:style>
            <p:txBody>
              <a:bodyPr/>
              <a:lstStyle/>
              <a:p>
                <a:r>
                  <a:rPr lang="en-US" sz="1100" dirty="0">
                    <a:latin typeface="Lato"/>
                  </a:rPr>
                  <a:t>active</a:t>
                </a:r>
              </a:p>
            </p:txBody>
          </p:sp>
          <p:sp>
            <p:nvSpPr>
              <p:cNvPr id="52" name="Rounded Rectangle 51"/>
              <p:cNvSpPr/>
              <p:nvPr/>
            </p:nvSpPr>
            <p:spPr>
              <a:xfrm>
                <a:off x="6669767" y="2427688"/>
                <a:ext cx="844272" cy="230646"/>
              </a:xfrm>
              <a:prstGeom prst="roundRect">
                <a:avLst/>
              </a:prstGeom>
              <a:ln/>
            </p:spPr>
            <p:style>
              <a:lnRef idx="1">
                <a:schemeClr val="accent2"/>
              </a:lnRef>
              <a:fillRef idx="3">
                <a:schemeClr val="accent2"/>
              </a:fillRef>
              <a:effectRef idx="2">
                <a:schemeClr val="accent2"/>
              </a:effectRef>
              <a:fontRef idx="minor">
                <a:schemeClr val="lt1"/>
              </a:fontRef>
            </p:style>
            <p:txBody>
              <a:bodyPr/>
              <a:lstStyle/>
              <a:p>
                <a:r>
                  <a:rPr lang="en-US" sz="1100" dirty="0">
                    <a:latin typeface="Lato"/>
                  </a:rPr>
                  <a:t>Scripts_1</a:t>
                </a:r>
              </a:p>
            </p:txBody>
          </p:sp>
          <p:sp>
            <p:nvSpPr>
              <p:cNvPr id="53" name="Rounded Rectangle 52"/>
              <p:cNvSpPr/>
              <p:nvPr/>
            </p:nvSpPr>
            <p:spPr>
              <a:xfrm>
                <a:off x="7514042" y="2427688"/>
                <a:ext cx="891390" cy="230646"/>
              </a:xfrm>
              <a:prstGeom prst="roundRect">
                <a:avLst/>
              </a:prstGeom>
              <a:ln/>
            </p:spPr>
            <p:style>
              <a:lnRef idx="1">
                <a:schemeClr val="accent6"/>
              </a:lnRef>
              <a:fillRef idx="3">
                <a:schemeClr val="accent6"/>
              </a:fillRef>
              <a:effectRef idx="2">
                <a:schemeClr val="accent6"/>
              </a:effectRef>
              <a:fontRef idx="minor">
                <a:schemeClr val="lt1"/>
              </a:fontRef>
            </p:style>
            <p:txBody>
              <a:bodyPr/>
              <a:lstStyle/>
              <a:p>
                <a:r>
                  <a:rPr lang="en-US" sz="1100" dirty="0">
                    <a:latin typeface="Lato"/>
                  </a:rPr>
                  <a:t>Text data</a:t>
                </a:r>
              </a:p>
            </p:txBody>
          </p:sp>
          <p:sp>
            <p:nvSpPr>
              <p:cNvPr id="54" name="Rounded Rectangle 53"/>
              <p:cNvSpPr/>
              <p:nvPr/>
            </p:nvSpPr>
            <p:spPr>
              <a:xfrm>
                <a:off x="5184172" y="2423351"/>
                <a:ext cx="844273" cy="230646"/>
              </a:xfrm>
              <a:prstGeom prst="roundRect">
                <a:avLst/>
              </a:prstGeom>
              <a:ln/>
            </p:spPr>
            <p:style>
              <a:lnRef idx="1">
                <a:schemeClr val="accent2"/>
              </a:lnRef>
              <a:fillRef idx="3">
                <a:schemeClr val="accent2"/>
              </a:fillRef>
              <a:effectRef idx="2">
                <a:schemeClr val="accent2"/>
              </a:effectRef>
              <a:fontRef idx="minor">
                <a:schemeClr val="lt1"/>
              </a:fontRef>
            </p:style>
            <p:txBody>
              <a:bodyPr/>
              <a:lstStyle/>
              <a:p>
                <a:r>
                  <a:rPr lang="en-US" sz="1100" dirty="0">
                    <a:latin typeface="Lato"/>
                  </a:rPr>
                  <a:t>false</a:t>
                </a:r>
              </a:p>
            </p:txBody>
          </p:sp>
          <p:sp>
            <p:nvSpPr>
              <p:cNvPr id="55" name="Rounded Rectangle 54"/>
              <p:cNvSpPr/>
              <p:nvPr/>
            </p:nvSpPr>
            <p:spPr>
              <a:xfrm>
                <a:off x="2272942" y="2423351"/>
                <a:ext cx="747392" cy="230646"/>
              </a:xfrm>
              <a:prstGeom prst="roundRect">
                <a:avLst/>
              </a:prstGeom>
              <a:ln/>
            </p:spPr>
            <p:style>
              <a:lnRef idx="1">
                <a:schemeClr val="accent6"/>
              </a:lnRef>
              <a:fillRef idx="3">
                <a:schemeClr val="accent6"/>
              </a:fillRef>
              <a:effectRef idx="2">
                <a:schemeClr val="accent6"/>
              </a:effectRef>
              <a:fontRef idx="minor">
                <a:schemeClr val="lt1"/>
              </a:fontRef>
            </p:style>
            <p:txBody>
              <a:bodyPr/>
              <a:lstStyle/>
              <a:p>
                <a:r>
                  <a:rPr lang="en-US" sz="1100" dirty="0">
                    <a:latin typeface="Lato"/>
                  </a:rPr>
                  <a:t>allocation</a:t>
                </a:r>
              </a:p>
            </p:txBody>
          </p:sp>
        </p:grpSp>
      </p:grpSp>
      <p:grpSp>
        <p:nvGrpSpPr>
          <p:cNvPr id="91" name="Group 90"/>
          <p:cNvGrpSpPr/>
          <p:nvPr/>
        </p:nvGrpSpPr>
        <p:grpSpPr>
          <a:xfrm>
            <a:off x="1921396" y="2587544"/>
            <a:ext cx="9123607" cy="746800"/>
            <a:chOff x="673463" y="4352553"/>
            <a:chExt cx="7015321" cy="746800"/>
          </a:xfrm>
        </p:grpSpPr>
        <p:sp>
          <p:nvSpPr>
            <p:cNvPr id="56" name="TextBox 55"/>
            <p:cNvSpPr txBox="1"/>
            <p:nvPr/>
          </p:nvSpPr>
          <p:spPr>
            <a:xfrm>
              <a:off x="673463" y="4352553"/>
              <a:ext cx="1175074" cy="292388"/>
            </a:xfrm>
            <a:prstGeom prst="rect">
              <a:avLst/>
            </a:prstGeom>
            <a:noFill/>
          </p:spPr>
          <p:txBody>
            <a:bodyPr wrap="none" rtlCol="0">
              <a:spAutoFit/>
            </a:bodyPr>
            <a:lstStyle/>
            <a:p>
              <a:r>
                <a:rPr lang="en-US" sz="1300" dirty="0">
                  <a:latin typeface="Lato"/>
                </a:rPr>
                <a:t>active_Scripts_idx</a:t>
              </a:r>
            </a:p>
          </p:txBody>
        </p:sp>
        <p:sp>
          <p:nvSpPr>
            <p:cNvPr id="66" name="Rounded Rectangle 65"/>
            <p:cNvSpPr/>
            <p:nvPr/>
          </p:nvSpPr>
          <p:spPr>
            <a:xfrm>
              <a:off x="2719431" y="4753256"/>
              <a:ext cx="241669" cy="230646"/>
            </a:xfrm>
            <a:prstGeom prst="roundRect">
              <a:avLst/>
            </a:prstGeom>
            <a:ln/>
          </p:spPr>
          <p:style>
            <a:lnRef idx="1">
              <a:schemeClr val="accent2"/>
            </a:lnRef>
            <a:fillRef idx="3">
              <a:schemeClr val="accent2"/>
            </a:fillRef>
            <a:effectRef idx="2">
              <a:schemeClr val="accent2"/>
            </a:effectRef>
            <a:fontRef idx="minor">
              <a:schemeClr val="lt1"/>
            </a:fontRef>
          </p:style>
          <p:txBody>
            <a:bodyPr/>
            <a:lstStyle/>
            <a:p>
              <a:r>
                <a:rPr lang="en-US" sz="1100" dirty="0">
                  <a:latin typeface="Lato"/>
                </a:rPr>
                <a:t>1,2</a:t>
              </a:r>
            </a:p>
          </p:txBody>
        </p:sp>
        <p:sp>
          <p:nvSpPr>
            <p:cNvPr id="67" name="Rounded Rectangle 66"/>
            <p:cNvSpPr/>
            <p:nvPr/>
          </p:nvSpPr>
          <p:spPr>
            <a:xfrm>
              <a:off x="673464" y="4684471"/>
              <a:ext cx="698865" cy="414882"/>
            </a:xfrm>
            <a:prstGeom prst="round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a:latin typeface="Lato"/>
                </a:rPr>
                <a:t>Idx_1</a:t>
              </a:r>
            </a:p>
          </p:txBody>
        </p:sp>
        <p:sp>
          <p:nvSpPr>
            <p:cNvPr id="72" name="Rounded Rectangle 71"/>
            <p:cNvSpPr/>
            <p:nvPr/>
          </p:nvSpPr>
          <p:spPr>
            <a:xfrm>
              <a:off x="1484710" y="4753256"/>
              <a:ext cx="1234721" cy="230646"/>
            </a:xfrm>
            <a:prstGeom prst="roundRect">
              <a:avLst/>
            </a:prstGeom>
            <a:ln/>
          </p:spPr>
          <p:style>
            <a:lnRef idx="1">
              <a:schemeClr val="accent6"/>
            </a:lnRef>
            <a:fillRef idx="3">
              <a:schemeClr val="accent6"/>
            </a:fillRef>
            <a:effectRef idx="2">
              <a:schemeClr val="accent6"/>
            </a:effectRef>
            <a:fontRef idx="minor">
              <a:schemeClr val="lt1"/>
            </a:fontRef>
          </p:style>
          <p:txBody>
            <a:bodyPr/>
            <a:lstStyle/>
            <a:p>
              <a:r>
                <a:rPr lang="en-US" sz="1100" dirty="0">
                  <a:latin typeface="Lato"/>
                </a:rPr>
                <a:t>/</a:t>
              </a:r>
              <a:r>
                <a:rPr lang="en-US" sz="1100" dirty="0" err="1">
                  <a:latin typeface="Lato"/>
                </a:rPr>
                <a:t>tvui</a:t>
              </a:r>
              <a:r>
                <a:rPr lang="en-US" sz="1100" dirty="0">
                  <a:latin typeface="Lato"/>
                </a:rPr>
                <a:t>/{</a:t>
              </a:r>
              <a:r>
                <a:rPr lang="en-US" sz="1100" dirty="0" err="1">
                  <a:latin typeface="Lato"/>
                </a:rPr>
                <a:t>ui</a:t>
              </a:r>
              <a:r>
                <a:rPr lang="en-US" sz="1100" dirty="0">
                  <a:latin typeface="Lato"/>
                </a:rPr>
                <a:t>}/</a:t>
              </a:r>
              <a:r>
                <a:rPr lang="en-US" sz="1100" dirty="0" err="1">
                  <a:latin typeface="Lato"/>
                </a:rPr>
                <a:t>pathEvaluator</a:t>
              </a:r>
              <a:endParaRPr lang="en-US" sz="1100" dirty="0">
                <a:latin typeface="Lato"/>
              </a:endParaRPr>
            </a:p>
            <a:p>
              <a:endParaRPr lang="en-US" sz="1100" dirty="0">
                <a:latin typeface="Lato"/>
              </a:endParaRPr>
            </a:p>
          </p:txBody>
        </p:sp>
        <p:sp>
          <p:nvSpPr>
            <p:cNvPr id="77" name="Rounded Rectangle 76"/>
            <p:cNvSpPr/>
            <p:nvPr/>
          </p:nvSpPr>
          <p:spPr>
            <a:xfrm>
              <a:off x="4345210" y="4753256"/>
              <a:ext cx="241669" cy="230646"/>
            </a:xfrm>
            <a:prstGeom prst="roundRect">
              <a:avLst/>
            </a:prstGeom>
            <a:ln/>
          </p:spPr>
          <p:style>
            <a:lnRef idx="1">
              <a:schemeClr val="accent2"/>
            </a:lnRef>
            <a:fillRef idx="3">
              <a:schemeClr val="accent2"/>
            </a:fillRef>
            <a:effectRef idx="2">
              <a:schemeClr val="accent2"/>
            </a:effectRef>
            <a:fontRef idx="minor">
              <a:schemeClr val="lt1"/>
            </a:fontRef>
          </p:style>
          <p:txBody>
            <a:bodyPr/>
            <a:lstStyle/>
            <a:p>
              <a:r>
                <a:rPr lang="en-US" sz="1100" dirty="0">
                  <a:latin typeface="Lato"/>
                </a:rPr>
                <a:t>2</a:t>
              </a:r>
            </a:p>
          </p:txBody>
        </p:sp>
        <p:sp>
          <p:nvSpPr>
            <p:cNvPr id="78" name="Rounded Rectangle 77"/>
            <p:cNvSpPr/>
            <p:nvPr/>
          </p:nvSpPr>
          <p:spPr>
            <a:xfrm>
              <a:off x="3106657" y="4753256"/>
              <a:ext cx="1238552" cy="230646"/>
            </a:xfrm>
            <a:prstGeom prst="roundRect">
              <a:avLst/>
            </a:prstGeom>
            <a:ln/>
          </p:spPr>
          <p:style>
            <a:lnRef idx="1">
              <a:schemeClr val="accent6"/>
            </a:lnRef>
            <a:fillRef idx="3">
              <a:schemeClr val="accent6"/>
            </a:fillRef>
            <a:effectRef idx="2">
              <a:schemeClr val="accent6"/>
            </a:effectRef>
            <a:fontRef idx="minor">
              <a:schemeClr val="lt1"/>
            </a:fontRef>
          </p:style>
          <p:txBody>
            <a:bodyPr/>
            <a:lstStyle/>
            <a:p>
              <a:r>
                <a:rPr lang="en-US" sz="1100" dirty="0">
                  <a:latin typeface="Lato"/>
                </a:rPr>
                <a:t>/</a:t>
              </a:r>
              <a:r>
                <a:rPr lang="en-US" sz="1100" dirty="0" err="1">
                  <a:latin typeface="Lato"/>
                </a:rPr>
                <a:t>odp</a:t>
              </a:r>
              <a:r>
                <a:rPr lang="en-US" sz="1100" dirty="0">
                  <a:latin typeface="Lato"/>
                </a:rPr>
                <a:t>/{</a:t>
              </a:r>
              <a:r>
                <a:rPr lang="en-US" sz="1100" dirty="0" err="1">
                  <a:latin typeface="Lato"/>
                </a:rPr>
                <a:t>ui</a:t>
              </a:r>
              <a:r>
                <a:rPr lang="en-US" sz="1100" dirty="0">
                  <a:latin typeface="Lato"/>
                </a:rPr>
                <a:t>}/</a:t>
              </a:r>
              <a:r>
                <a:rPr lang="en-US" sz="1100" dirty="0" err="1">
                  <a:latin typeface="Lato"/>
                </a:rPr>
                <a:t>pathEvaluator</a:t>
              </a:r>
              <a:endParaRPr lang="en-US" sz="1100" dirty="0">
                <a:latin typeface="Lato"/>
              </a:endParaRPr>
            </a:p>
            <a:p>
              <a:endParaRPr lang="en-US" sz="1100" dirty="0">
                <a:latin typeface="Lato"/>
              </a:endParaRPr>
            </a:p>
          </p:txBody>
        </p:sp>
        <p:sp>
          <p:nvSpPr>
            <p:cNvPr id="83" name="Rounded Rectangle 82"/>
            <p:cNvSpPr/>
            <p:nvPr/>
          </p:nvSpPr>
          <p:spPr>
            <a:xfrm>
              <a:off x="5911818" y="4753256"/>
              <a:ext cx="241669" cy="230646"/>
            </a:xfrm>
            <a:prstGeom prst="roundRect">
              <a:avLst/>
            </a:prstGeom>
            <a:ln/>
          </p:spPr>
          <p:style>
            <a:lnRef idx="1">
              <a:schemeClr val="accent2"/>
            </a:lnRef>
            <a:fillRef idx="3">
              <a:schemeClr val="accent2"/>
            </a:fillRef>
            <a:effectRef idx="2">
              <a:schemeClr val="accent2"/>
            </a:effectRef>
            <a:fontRef idx="minor">
              <a:schemeClr val="lt1"/>
            </a:fontRef>
          </p:style>
          <p:txBody>
            <a:bodyPr/>
            <a:lstStyle/>
            <a:p>
              <a:r>
                <a:rPr lang="en-US" sz="1100" dirty="0">
                  <a:latin typeface="Lato"/>
                </a:rPr>
                <a:t>2</a:t>
              </a:r>
            </a:p>
          </p:txBody>
        </p:sp>
        <p:sp>
          <p:nvSpPr>
            <p:cNvPr id="84" name="Rounded Rectangle 83"/>
            <p:cNvSpPr/>
            <p:nvPr/>
          </p:nvSpPr>
          <p:spPr>
            <a:xfrm>
              <a:off x="4673267" y="4753256"/>
              <a:ext cx="1238552" cy="230646"/>
            </a:xfrm>
            <a:prstGeom prst="roundRect">
              <a:avLst/>
            </a:prstGeom>
            <a:ln/>
          </p:spPr>
          <p:style>
            <a:lnRef idx="1">
              <a:schemeClr val="accent6"/>
            </a:lnRef>
            <a:fillRef idx="3">
              <a:schemeClr val="accent6"/>
            </a:fillRef>
            <a:effectRef idx="2">
              <a:schemeClr val="accent6"/>
            </a:effectRef>
            <a:fontRef idx="minor">
              <a:schemeClr val="lt1"/>
            </a:fontRef>
          </p:style>
          <p:txBody>
            <a:bodyPr/>
            <a:lstStyle/>
            <a:p>
              <a:r>
                <a:rPr lang="en-US" sz="1100" dirty="0">
                  <a:latin typeface="Lato"/>
                </a:rPr>
                <a:t>/</a:t>
              </a:r>
              <a:r>
                <a:rPr lang="en-US" sz="1100" dirty="0" err="1">
                  <a:latin typeface="Lato"/>
                </a:rPr>
                <a:t>odp</a:t>
              </a:r>
              <a:r>
                <a:rPr lang="en-US" sz="1100" dirty="0">
                  <a:latin typeface="Lato"/>
                </a:rPr>
                <a:t>/{</a:t>
              </a:r>
              <a:r>
                <a:rPr lang="en-US" sz="1100" dirty="0" err="1">
                  <a:latin typeface="Lato"/>
                </a:rPr>
                <a:t>ui</a:t>
              </a:r>
              <a:r>
                <a:rPr lang="en-US" sz="1100" dirty="0">
                  <a:latin typeface="Lato"/>
                </a:rPr>
                <a:t>}/</a:t>
              </a:r>
              <a:r>
                <a:rPr lang="en-US" sz="1100" dirty="0" err="1">
                  <a:latin typeface="Lato"/>
                </a:rPr>
                <a:t>pathEvaluator</a:t>
              </a:r>
              <a:endParaRPr lang="en-US" sz="1100" dirty="0">
                <a:latin typeface="Lato"/>
              </a:endParaRPr>
            </a:p>
            <a:p>
              <a:endParaRPr lang="en-US" sz="1100" dirty="0">
                <a:latin typeface="Lato"/>
              </a:endParaRPr>
            </a:p>
          </p:txBody>
        </p:sp>
        <p:sp>
          <p:nvSpPr>
            <p:cNvPr id="85" name="Rounded Rectangle 84"/>
            <p:cNvSpPr/>
            <p:nvPr/>
          </p:nvSpPr>
          <p:spPr>
            <a:xfrm>
              <a:off x="7447115" y="4741836"/>
              <a:ext cx="241669" cy="230646"/>
            </a:xfrm>
            <a:prstGeom prst="roundRect">
              <a:avLst/>
            </a:prstGeom>
            <a:ln/>
          </p:spPr>
          <p:style>
            <a:lnRef idx="1">
              <a:schemeClr val="accent2"/>
            </a:lnRef>
            <a:fillRef idx="3">
              <a:schemeClr val="accent2"/>
            </a:fillRef>
            <a:effectRef idx="2">
              <a:schemeClr val="accent2"/>
            </a:effectRef>
            <a:fontRef idx="minor">
              <a:schemeClr val="lt1"/>
            </a:fontRef>
          </p:style>
          <p:txBody>
            <a:bodyPr/>
            <a:lstStyle/>
            <a:p>
              <a:r>
                <a:rPr lang="en-US" sz="1100" dirty="0">
                  <a:latin typeface="Lato"/>
                </a:rPr>
                <a:t>2</a:t>
              </a:r>
            </a:p>
          </p:txBody>
        </p:sp>
        <p:sp>
          <p:nvSpPr>
            <p:cNvPr id="86" name="Rounded Rectangle 85"/>
            <p:cNvSpPr/>
            <p:nvPr/>
          </p:nvSpPr>
          <p:spPr>
            <a:xfrm>
              <a:off x="6208563" y="4741836"/>
              <a:ext cx="1238552" cy="230646"/>
            </a:xfrm>
            <a:prstGeom prst="roundRect">
              <a:avLst/>
            </a:prstGeom>
            <a:ln/>
          </p:spPr>
          <p:style>
            <a:lnRef idx="1">
              <a:schemeClr val="accent6"/>
            </a:lnRef>
            <a:fillRef idx="3">
              <a:schemeClr val="accent6"/>
            </a:fillRef>
            <a:effectRef idx="2">
              <a:schemeClr val="accent6"/>
            </a:effectRef>
            <a:fontRef idx="minor">
              <a:schemeClr val="lt1"/>
            </a:fontRef>
          </p:style>
          <p:txBody>
            <a:bodyPr/>
            <a:lstStyle/>
            <a:p>
              <a:r>
                <a:rPr lang="en-US" sz="1100" dirty="0">
                  <a:latin typeface="Lato"/>
                </a:rPr>
                <a:t>/</a:t>
              </a:r>
              <a:r>
                <a:rPr lang="en-US" sz="1100" dirty="0" err="1">
                  <a:latin typeface="Lato"/>
                </a:rPr>
                <a:t>odp</a:t>
              </a:r>
              <a:r>
                <a:rPr lang="en-US" sz="1100" dirty="0">
                  <a:latin typeface="Lato"/>
                </a:rPr>
                <a:t>/{</a:t>
              </a:r>
              <a:r>
                <a:rPr lang="en-US" sz="1100" dirty="0" err="1">
                  <a:latin typeface="Lato"/>
                </a:rPr>
                <a:t>ui</a:t>
              </a:r>
              <a:r>
                <a:rPr lang="en-US" sz="1100" dirty="0">
                  <a:latin typeface="Lato"/>
                </a:rPr>
                <a:t>}/</a:t>
              </a:r>
              <a:r>
                <a:rPr lang="en-US" sz="1100" dirty="0" err="1">
                  <a:latin typeface="Lato"/>
                </a:rPr>
                <a:t>pathEvaluator</a:t>
              </a:r>
              <a:endParaRPr lang="en-US" sz="1100" dirty="0">
                <a:latin typeface="Lato"/>
              </a:endParaRPr>
            </a:p>
            <a:p>
              <a:endParaRPr lang="en-US" sz="1100" dirty="0">
                <a:latin typeface="Lato"/>
              </a:endParaRPr>
            </a:p>
          </p:txBody>
        </p:sp>
      </p:grpSp>
      <p:cxnSp>
        <p:nvCxnSpPr>
          <p:cNvPr id="88" name="Straight Arrow Connector 87"/>
          <p:cNvCxnSpPr/>
          <p:nvPr/>
        </p:nvCxnSpPr>
        <p:spPr>
          <a:xfrm>
            <a:off x="11506635" y="4874381"/>
            <a:ext cx="282223"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93" name="TextBox 92"/>
          <p:cNvSpPr txBox="1"/>
          <p:nvPr/>
        </p:nvSpPr>
        <p:spPr>
          <a:xfrm>
            <a:off x="1225893" y="3845690"/>
            <a:ext cx="839026" cy="369328"/>
          </a:xfrm>
          <a:prstGeom prst="rect">
            <a:avLst/>
          </a:prstGeom>
          <a:noFill/>
        </p:spPr>
        <p:txBody>
          <a:bodyPr wrap="none" lIns="121413" tIns="60706" rIns="121413" bIns="60706" rtlCol="0">
            <a:spAutoFit/>
          </a:bodyPr>
          <a:lstStyle/>
          <a:p>
            <a:r>
              <a:rPr lang="en-US" sz="1600" dirty="0">
                <a:latin typeface="Lato"/>
              </a:rPr>
              <a:t>scripts</a:t>
            </a:r>
          </a:p>
        </p:txBody>
      </p:sp>
      <p:sp>
        <p:nvSpPr>
          <p:cNvPr id="94" name="Rectangle 93"/>
          <p:cNvSpPr/>
          <p:nvPr/>
        </p:nvSpPr>
        <p:spPr>
          <a:xfrm>
            <a:off x="760299" y="1620762"/>
            <a:ext cx="874083" cy="610811"/>
          </a:xfrm>
          <a:prstGeom prst="rect">
            <a:avLst/>
          </a:prstGeom>
        </p:spPr>
        <p:style>
          <a:lnRef idx="1">
            <a:schemeClr val="dk1"/>
          </a:lnRef>
          <a:fillRef idx="3">
            <a:schemeClr val="dk1"/>
          </a:fillRef>
          <a:effectRef idx="2">
            <a:schemeClr val="dk1"/>
          </a:effectRef>
          <a:fontRef idx="minor">
            <a:schemeClr val="lt1"/>
          </a:fontRef>
        </p:style>
        <p:txBody>
          <a:bodyPr lIns="121413" tIns="60706" rIns="121413" bIns="60706" rtlCol="0" anchor="ctr"/>
          <a:lstStyle/>
          <a:p>
            <a:pPr algn="ctr"/>
            <a:r>
              <a:rPr lang="en-US" sz="2100" dirty="0">
                <a:latin typeface="Lato"/>
              </a:rPr>
              <a:t>client</a:t>
            </a:r>
          </a:p>
        </p:txBody>
      </p:sp>
      <p:cxnSp>
        <p:nvCxnSpPr>
          <p:cNvPr id="96" name="Curved Connector 95"/>
          <p:cNvCxnSpPr>
            <a:endCxn id="67" idx="1"/>
          </p:cNvCxnSpPr>
          <p:nvPr/>
        </p:nvCxnSpPr>
        <p:spPr>
          <a:xfrm rot="16200000" flipH="1">
            <a:off x="1089571" y="2295110"/>
            <a:ext cx="822760" cy="840885"/>
          </a:xfrm>
          <a:prstGeom prst="curvedConnector2">
            <a:avLst/>
          </a:prstGeom>
          <a:ln>
            <a:tailEnd type="arrow"/>
          </a:ln>
        </p:spPr>
        <p:style>
          <a:lnRef idx="2">
            <a:schemeClr val="accent2"/>
          </a:lnRef>
          <a:fillRef idx="0">
            <a:schemeClr val="accent2"/>
          </a:fillRef>
          <a:effectRef idx="1">
            <a:schemeClr val="accent2"/>
          </a:effectRef>
          <a:fontRef idx="minor">
            <a:schemeClr val="tx1"/>
          </a:fontRef>
        </p:style>
      </p:cxnSp>
      <p:sp>
        <p:nvSpPr>
          <p:cNvPr id="107" name="Oval 106"/>
          <p:cNvSpPr/>
          <p:nvPr/>
        </p:nvSpPr>
        <p:spPr>
          <a:xfrm>
            <a:off x="1225893" y="2457687"/>
            <a:ext cx="408461" cy="272659"/>
          </a:xfrm>
          <a:prstGeom prst="ellipse">
            <a:avLst/>
          </a:prstGeom>
        </p:spPr>
        <p:style>
          <a:lnRef idx="1">
            <a:schemeClr val="accent4"/>
          </a:lnRef>
          <a:fillRef idx="3">
            <a:schemeClr val="accent4"/>
          </a:fillRef>
          <a:effectRef idx="2">
            <a:schemeClr val="accent4"/>
          </a:effectRef>
          <a:fontRef idx="minor">
            <a:schemeClr val="lt1"/>
          </a:fontRef>
        </p:style>
        <p:txBody>
          <a:bodyPr lIns="121413" tIns="60706" rIns="121413" bIns="60706" rtlCol="0" anchor="ctr"/>
          <a:lstStyle/>
          <a:p>
            <a:pPr algn="ctr"/>
            <a:r>
              <a:rPr lang="en-US" sz="1300" dirty="0">
                <a:latin typeface="Lato"/>
              </a:rPr>
              <a:t>1</a:t>
            </a:r>
            <a:endParaRPr lang="en-US" sz="1600" dirty="0">
              <a:latin typeface="Lato"/>
            </a:endParaRPr>
          </a:p>
        </p:txBody>
      </p:sp>
      <p:sp>
        <p:nvSpPr>
          <p:cNvPr id="108" name="Oval 107"/>
          <p:cNvSpPr/>
          <p:nvPr/>
        </p:nvSpPr>
        <p:spPr>
          <a:xfrm>
            <a:off x="993110" y="3419956"/>
            <a:ext cx="408461" cy="272659"/>
          </a:xfrm>
          <a:prstGeom prst="ellipse">
            <a:avLst/>
          </a:prstGeom>
        </p:spPr>
        <p:style>
          <a:lnRef idx="1">
            <a:schemeClr val="accent4"/>
          </a:lnRef>
          <a:fillRef idx="3">
            <a:schemeClr val="accent4"/>
          </a:fillRef>
          <a:effectRef idx="2">
            <a:schemeClr val="accent4"/>
          </a:effectRef>
          <a:fontRef idx="minor">
            <a:schemeClr val="lt1"/>
          </a:fontRef>
        </p:style>
        <p:txBody>
          <a:bodyPr lIns="121413" tIns="60706" rIns="121413" bIns="60706" rtlCol="0" anchor="ctr"/>
          <a:lstStyle/>
          <a:p>
            <a:pPr algn="ctr"/>
            <a:r>
              <a:rPr lang="en-US" sz="1300" dirty="0">
                <a:latin typeface="Lato"/>
              </a:rPr>
              <a:t>2</a:t>
            </a:r>
            <a:endParaRPr lang="en-US" sz="1600" dirty="0">
              <a:latin typeface="Lato"/>
            </a:endParaRPr>
          </a:p>
        </p:txBody>
      </p:sp>
      <p:grpSp>
        <p:nvGrpSpPr>
          <p:cNvPr id="116" name="Group 115"/>
          <p:cNvGrpSpPr/>
          <p:nvPr/>
        </p:nvGrpSpPr>
        <p:grpSpPr>
          <a:xfrm>
            <a:off x="886559" y="2431143"/>
            <a:ext cx="310752" cy="3086520"/>
            <a:chOff x="664919" y="2431143"/>
            <a:chExt cx="233064" cy="3086520"/>
          </a:xfrm>
        </p:grpSpPr>
        <p:cxnSp>
          <p:nvCxnSpPr>
            <p:cNvPr id="104" name="Elbow Connector 103"/>
            <p:cNvCxnSpPr>
              <a:endCxn id="50" idx="1"/>
            </p:cNvCxnSpPr>
            <p:nvPr/>
          </p:nvCxnSpPr>
          <p:spPr>
            <a:xfrm rot="16200000" flipH="1">
              <a:off x="-202536" y="3304964"/>
              <a:ext cx="1974340" cy="226697"/>
            </a:xfrm>
            <a:prstGeom prst="bentConnector2">
              <a:avLst/>
            </a:prstGeom>
            <a:ln>
              <a:tailEnd type="arrow"/>
            </a:ln>
          </p:spPr>
          <p:style>
            <a:lnRef idx="2">
              <a:schemeClr val="accent2"/>
            </a:lnRef>
            <a:fillRef idx="0">
              <a:schemeClr val="accent2"/>
            </a:fillRef>
            <a:effectRef idx="1">
              <a:schemeClr val="accent2"/>
            </a:effectRef>
            <a:fontRef idx="minor">
              <a:schemeClr val="tx1"/>
            </a:fontRef>
          </p:style>
        </p:cxnSp>
        <p:cxnSp>
          <p:nvCxnSpPr>
            <p:cNvPr id="109" name="Elbow Connector 108"/>
            <p:cNvCxnSpPr>
              <a:endCxn id="34" idx="1"/>
            </p:cNvCxnSpPr>
            <p:nvPr/>
          </p:nvCxnSpPr>
          <p:spPr>
            <a:xfrm rot="16200000" flipH="1">
              <a:off x="225361" y="4845041"/>
              <a:ext cx="1112180" cy="233064"/>
            </a:xfrm>
            <a:prstGeom prst="bentConnector2">
              <a:avLst/>
            </a:prstGeom>
            <a:ln>
              <a:tailEnd type="arrow"/>
            </a:ln>
          </p:spPr>
          <p:style>
            <a:lnRef idx="2">
              <a:schemeClr val="accent2"/>
            </a:lnRef>
            <a:fillRef idx="0">
              <a:schemeClr val="accent2"/>
            </a:fillRef>
            <a:effectRef idx="1">
              <a:schemeClr val="accent2"/>
            </a:effectRef>
            <a:fontRef idx="minor">
              <a:schemeClr val="tx1"/>
            </a:fontRef>
          </p:style>
        </p:cxnSp>
        <p:cxnSp>
          <p:nvCxnSpPr>
            <p:cNvPr id="115" name="Straight Arrow Connector 114"/>
            <p:cNvCxnSpPr>
              <a:endCxn id="6" idx="1"/>
            </p:cNvCxnSpPr>
            <p:nvPr/>
          </p:nvCxnSpPr>
          <p:spPr>
            <a:xfrm flipV="1">
              <a:off x="671285" y="4937888"/>
              <a:ext cx="226698" cy="19628"/>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grpSp>
    </p:spTree>
    <p:extLst>
      <p:ext uri="{BB962C8B-B14F-4D97-AF65-F5344CB8AC3E}">
        <p14:creationId xmlns:p14="http://schemas.microsoft.com/office/powerpoint/2010/main" val="222382465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cs typeface="Lato"/>
              </a:rPr>
              <a:t>Inverted Index considerations</a:t>
            </a:r>
          </a:p>
        </p:txBody>
      </p:sp>
      <p:sp>
        <p:nvSpPr>
          <p:cNvPr id="3" name="Content Placeholder 2"/>
          <p:cNvSpPr>
            <a:spLocks noGrp="1"/>
          </p:cNvSpPr>
          <p:nvPr>
            <p:ph idx="1"/>
          </p:nvPr>
        </p:nvSpPr>
        <p:spPr/>
        <p:txBody>
          <a:bodyPr/>
          <a:lstStyle/>
          <a:p>
            <a:endParaRPr lang="en-US" dirty="0" smtClean="0">
              <a:cs typeface="Lato"/>
            </a:endParaRPr>
          </a:p>
          <a:p>
            <a:r>
              <a:rPr lang="en-US" dirty="0" smtClean="0">
                <a:cs typeface="Lato"/>
              </a:rPr>
              <a:t>Column name can be used a row key placeholder</a:t>
            </a:r>
          </a:p>
          <a:p>
            <a:r>
              <a:rPr lang="en-US" dirty="0" smtClean="0">
                <a:cs typeface="Lato"/>
              </a:rPr>
              <a:t>Hotspots!!</a:t>
            </a:r>
          </a:p>
          <a:p>
            <a:r>
              <a:rPr lang="en-US" dirty="0" err="1" smtClean="0">
                <a:cs typeface="Lato"/>
              </a:rPr>
              <a:t>Sharding</a:t>
            </a:r>
            <a:endParaRPr lang="en-US" dirty="0" smtClean="0">
              <a:cs typeface="Lato"/>
            </a:endParaRPr>
          </a:p>
        </p:txBody>
      </p:sp>
    </p:spTree>
    <p:extLst>
      <p:ext uri="{BB962C8B-B14F-4D97-AF65-F5344CB8AC3E}">
        <p14:creationId xmlns:p14="http://schemas.microsoft.com/office/powerpoint/2010/main" val="335327329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940" y="1006225"/>
            <a:ext cx="11744182" cy="2160909"/>
          </a:xfrm>
        </p:spPr>
        <p:txBody>
          <a:bodyPr>
            <a:normAutofit/>
          </a:bodyPr>
          <a:lstStyle/>
          <a:p>
            <a:pPr lvl="4"/>
            <a:r>
              <a:rPr lang="en-US" sz="4400" dirty="0">
                <a:cs typeface="Lato"/>
              </a:rPr>
              <a:t>VIEWING HISTORY</a:t>
            </a:r>
            <a:br>
              <a:rPr lang="en-US" sz="4400" dirty="0">
                <a:cs typeface="Lato"/>
              </a:rPr>
            </a:br>
            <a:endParaRPr lang="en-US" sz="4000" dirty="0">
              <a:cs typeface="Lato"/>
            </a:endParaRPr>
          </a:p>
        </p:txBody>
      </p:sp>
      <p:sp>
        <p:nvSpPr>
          <p:cNvPr id="3" name="Content Placeholder 2"/>
          <p:cNvSpPr>
            <a:spLocks noGrp="1"/>
          </p:cNvSpPr>
          <p:nvPr>
            <p:ph idx="1"/>
          </p:nvPr>
        </p:nvSpPr>
        <p:spPr/>
        <p:txBody>
          <a:bodyPr>
            <a:normAutofit/>
          </a:bodyPr>
          <a:lstStyle/>
          <a:p>
            <a:pPr marL="1821132" lvl="4" indent="0" algn="ctr">
              <a:buNone/>
            </a:pPr>
            <a:endParaRPr lang="en-US" sz="4000" b="1" dirty="0">
              <a:cs typeface="Lato"/>
            </a:endParaRPr>
          </a:p>
          <a:p>
            <a:pPr marL="1821132" lvl="4" indent="0" algn="ctr">
              <a:buNone/>
            </a:pPr>
            <a:endParaRPr lang="en-US" sz="4000" b="1" dirty="0">
              <a:cs typeface="Lato"/>
            </a:endParaRPr>
          </a:p>
        </p:txBody>
      </p:sp>
    </p:spTree>
    <p:extLst>
      <p:ext uri="{BB962C8B-B14F-4D97-AF65-F5344CB8AC3E}">
        <p14:creationId xmlns:p14="http://schemas.microsoft.com/office/powerpoint/2010/main" val="400142099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a:xfrm>
            <a:off x="610228" y="274619"/>
            <a:ext cx="10971609" cy="1064865"/>
          </a:xfrm>
        </p:spPr>
        <p:txBody>
          <a:bodyPr>
            <a:normAutofit/>
          </a:bodyPr>
          <a:lstStyle/>
          <a:p>
            <a:r>
              <a:rPr lang="en-US" sz="4000" dirty="0">
                <a:cs typeface="Lato"/>
              </a:rPr>
              <a:t>Growth of Viewing History </a:t>
            </a:r>
          </a:p>
        </p:txBody>
      </p:sp>
      <p:sp>
        <p:nvSpPr>
          <p:cNvPr id="4" name="Slide Number Placeholder 3"/>
          <p:cNvSpPr>
            <a:spLocks noGrp="1"/>
          </p:cNvSpPr>
          <p:nvPr>
            <p:ph type="sldNum" sz="quarter" idx="4294967295"/>
          </p:nvPr>
        </p:nvSpPr>
        <p:spPr>
          <a:xfrm>
            <a:off x="9448800" y="6356378"/>
            <a:ext cx="2743200" cy="365125"/>
          </a:xfrm>
          <a:prstGeom prst="rect">
            <a:avLst/>
          </a:prstGeom>
        </p:spPr>
        <p:txBody>
          <a:bodyPr lIns="91048" tIns="45524" rIns="91048" bIns="45524"/>
          <a:lstStyle/>
          <a:p>
            <a:pPr>
              <a:defRPr/>
            </a:pPr>
            <a:fld id="{3F77281F-7D8B-334D-86BD-169EEA893CBC}" type="slidenum">
              <a:rPr lang="en-US" smtClean="0">
                <a:latin typeface="Lato"/>
              </a:rPr>
              <a:pPr>
                <a:defRPr/>
              </a:pPr>
              <a:t>47</a:t>
            </a:fld>
            <a:endParaRPr lang="en-US" dirty="0">
              <a:latin typeface="Lato"/>
            </a:endParaRPr>
          </a:p>
        </p:txBody>
      </p:sp>
      <p:pic>
        <p:nvPicPr>
          <p:cNvPr id="2" name="Picture 1" descr="Screen Shot 2015-09-10 at 10.41.18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1727" y="1117002"/>
            <a:ext cx="11860303" cy="4962065"/>
          </a:xfrm>
          <a:prstGeom prst="rect">
            <a:avLst/>
          </a:prstGeom>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1"/>
          <p:cNvSpPr>
            <a:spLocks noGrp="1" noChangeArrowheads="1"/>
          </p:cNvSpPr>
          <p:nvPr>
            <p:ph type="title"/>
          </p:nvPr>
        </p:nvSpPr>
        <p:spPr>
          <a:xfrm>
            <a:off x="928720" y="178594"/>
            <a:ext cx="10334625" cy="1714500"/>
          </a:xfrm>
        </p:spPr>
        <p:txBody>
          <a:bodyPr>
            <a:normAutofit/>
          </a:bodyPr>
          <a:lstStyle/>
          <a:p>
            <a:pPr eaLnBrk="1" hangingPunct="1"/>
            <a:r>
              <a:rPr lang="en-US" sz="4000" dirty="0">
                <a:cs typeface="Lato"/>
              </a:rPr>
              <a:t>Problem</a:t>
            </a:r>
          </a:p>
        </p:txBody>
      </p:sp>
      <p:sp>
        <p:nvSpPr>
          <p:cNvPr id="48130" name="Rectangle 2"/>
          <p:cNvSpPr>
            <a:spLocks noGrp="1" noChangeArrowheads="1"/>
          </p:cNvSpPr>
          <p:nvPr>
            <p:ph idx="1"/>
          </p:nvPr>
        </p:nvSpPr>
        <p:spPr>
          <a:xfrm>
            <a:off x="1190658" y="1777009"/>
            <a:ext cx="10334625" cy="4464844"/>
          </a:xfrm>
        </p:spPr>
        <p:txBody>
          <a:bodyPr>
            <a:normAutofit/>
          </a:bodyPr>
          <a:lstStyle/>
          <a:p>
            <a:pPr eaLnBrk="1" hangingPunct="1">
              <a:buFont typeface="Wingdings" charset="2"/>
              <a:buChar char="Ø"/>
            </a:pPr>
            <a:r>
              <a:rPr lang="en-US" dirty="0">
                <a:ea typeface="ヒラギノ角ゴ ProN W3" charset="0"/>
                <a:cs typeface="Lato"/>
              </a:rPr>
              <a:t>Growth Pattern:   “Hockey-stick”</a:t>
            </a:r>
            <a:endParaRPr lang="en-US" altLang="ja-JP" dirty="0">
              <a:ea typeface="ヒラギノ角ゴ ProN W3" charset="0"/>
              <a:cs typeface="Lato"/>
            </a:endParaRPr>
          </a:p>
          <a:p>
            <a:pPr eaLnBrk="1" hangingPunct="1">
              <a:buFont typeface="Wingdings" charset="2"/>
              <a:buChar char="Ø"/>
            </a:pPr>
            <a:r>
              <a:rPr lang="en-US" dirty="0">
                <a:ea typeface="ヒラギノ角ゴ ProN W3" charset="0"/>
                <a:cs typeface="Lato"/>
              </a:rPr>
              <a:t>Retention Policy:   Retain forever</a:t>
            </a:r>
          </a:p>
          <a:p>
            <a:pPr eaLnBrk="1" hangingPunct="1">
              <a:buFont typeface="Wingdings" charset="2"/>
              <a:buChar char="Ø"/>
            </a:pPr>
            <a:r>
              <a:rPr lang="en-US" dirty="0">
                <a:ea typeface="ヒラギノ角ゴ ProN W3" charset="0"/>
                <a:cs typeface="Lato"/>
              </a:rPr>
              <a:t>Access Pattern:     Retrieve all for a </a:t>
            </a:r>
            <a:r>
              <a:rPr lang="en-US" dirty="0" smtClean="0">
                <a:ea typeface="ヒラギノ角ゴ ProN W3" charset="0"/>
                <a:cs typeface="Lato"/>
              </a:rPr>
              <a:t>customer</a:t>
            </a:r>
            <a:endParaRPr lang="en-US" dirty="0">
              <a:ea typeface="ヒラギノ角ゴ ProN W3" charset="0"/>
              <a:cs typeface="Lato"/>
            </a:endParaRPr>
          </a:p>
          <a:p>
            <a:pPr eaLnBrk="1" hangingPunct="1">
              <a:buFont typeface="Wingdings" charset="0"/>
              <a:buChar char="Ø"/>
            </a:pPr>
            <a:r>
              <a:rPr lang="en-US" dirty="0">
                <a:ea typeface="ヒラギノ角ゴ ProN W3" charset="0"/>
                <a:cs typeface="Lato"/>
              </a:rPr>
              <a:t>Scaling and performance challenges as the data grows</a:t>
            </a:r>
          </a:p>
        </p:txBody>
      </p:sp>
      <p:sp>
        <p:nvSpPr>
          <p:cNvPr id="48131" name="Slide Number Placeholder 3"/>
          <p:cNvSpPr>
            <a:spLocks noGrp="1"/>
          </p:cNvSpPr>
          <p:nvPr>
            <p:ph type="sldNum" sz="quarter" idx="4294967295"/>
          </p:nvPr>
        </p:nvSpPr>
        <p:spPr bwMode="auto">
          <a:xfrm>
            <a:off x="9448800" y="6356378"/>
            <a:ext cx="27432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048" tIns="45524" rIns="91048" bIns="45524" numCol="1" anchorCtr="0" compatLnSpc="1">
            <a:prstTxWarp prst="textNoShape">
              <a:avLst/>
            </a:prstTxWarp>
          </a:bodyPr>
          <a:lstStyle>
            <a:lvl1pPr eaLnBrk="0" hangingPunct="0">
              <a:defRPr sz="4000">
                <a:solidFill>
                  <a:srgbClr val="FFFFFF"/>
                </a:solidFill>
                <a:latin typeface="Gill Sans" charset="0"/>
                <a:ea typeface="ヒラギノ角ゴ ProN W3" charset="0"/>
                <a:cs typeface="ヒラギノ角ゴ ProN W3" charset="0"/>
                <a:sym typeface="Gill Sans" charset="0"/>
              </a:defRPr>
            </a:lvl1pPr>
            <a:lvl2pPr marL="693561" indent="-266755" eaLnBrk="0" hangingPunct="0">
              <a:defRPr sz="4000">
                <a:solidFill>
                  <a:srgbClr val="FFFFFF"/>
                </a:solidFill>
                <a:latin typeface="Gill Sans" charset="0"/>
                <a:ea typeface="ヒラギノ角ゴ ProN W3" charset="0"/>
                <a:cs typeface="ヒラギノ角ゴ ProN W3" charset="0"/>
                <a:sym typeface="Gill Sans" charset="0"/>
              </a:defRPr>
            </a:lvl2pPr>
            <a:lvl3pPr marL="1067007" indent="-213404" eaLnBrk="0" hangingPunct="0">
              <a:defRPr sz="4000">
                <a:solidFill>
                  <a:srgbClr val="FFFFFF"/>
                </a:solidFill>
                <a:latin typeface="Gill Sans" charset="0"/>
                <a:ea typeface="ヒラギノ角ゴ ProN W3" charset="0"/>
                <a:cs typeface="ヒラギノ角ゴ ProN W3" charset="0"/>
                <a:sym typeface="Gill Sans" charset="0"/>
              </a:defRPr>
            </a:lvl3pPr>
            <a:lvl4pPr marL="1493812" indent="-213404" eaLnBrk="0" hangingPunct="0">
              <a:defRPr sz="4000">
                <a:solidFill>
                  <a:srgbClr val="FFFFFF"/>
                </a:solidFill>
                <a:latin typeface="Gill Sans" charset="0"/>
                <a:ea typeface="ヒラギノ角ゴ ProN W3" charset="0"/>
                <a:cs typeface="ヒラギノ角ゴ ProN W3" charset="0"/>
                <a:sym typeface="Gill Sans" charset="0"/>
              </a:defRPr>
            </a:lvl4pPr>
            <a:lvl5pPr marL="1920610" indent="-213404" eaLnBrk="0" hangingPunct="0">
              <a:defRPr sz="4000">
                <a:solidFill>
                  <a:srgbClr val="FFFFFF"/>
                </a:solidFill>
                <a:latin typeface="Gill Sans" charset="0"/>
                <a:ea typeface="ヒラギノ角ゴ ProN W3" charset="0"/>
                <a:cs typeface="ヒラギノ角ゴ ProN W3" charset="0"/>
                <a:sym typeface="Gill Sans" charset="0"/>
              </a:defRPr>
            </a:lvl5pPr>
            <a:lvl6pPr marL="2347417" indent="-213404" algn="ctr" eaLnBrk="0" fontAlgn="base" hangingPunct="0">
              <a:spcBef>
                <a:spcPct val="0"/>
              </a:spcBef>
              <a:spcAft>
                <a:spcPct val="0"/>
              </a:spcAft>
              <a:defRPr sz="4000">
                <a:solidFill>
                  <a:srgbClr val="FFFFFF"/>
                </a:solidFill>
                <a:latin typeface="Gill Sans" charset="0"/>
                <a:ea typeface="ヒラギノ角ゴ ProN W3" charset="0"/>
                <a:cs typeface="ヒラギノ角ゴ ProN W3" charset="0"/>
                <a:sym typeface="Gill Sans" charset="0"/>
              </a:defRPr>
            </a:lvl6pPr>
            <a:lvl7pPr marL="2774216" indent="-213404" algn="ctr" eaLnBrk="0" fontAlgn="base" hangingPunct="0">
              <a:spcBef>
                <a:spcPct val="0"/>
              </a:spcBef>
              <a:spcAft>
                <a:spcPct val="0"/>
              </a:spcAft>
              <a:defRPr sz="4000">
                <a:solidFill>
                  <a:srgbClr val="FFFFFF"/>
                </a:solidFill>
                <a:latin typeface="Gill Sans" charset="0"/>
                <a:ea typeface="ヒラギノ角ゴ ProN W3" charset="0"/>
                <a:cs typeface="ヒラギノ角ゴ ProN W3" charset="0"/>
                <a:sym typeface="Gill Sans" charset="0"/>
              </a:defRPr>
            </a:lvl7pPr>
            <a:lvl8pPr marL="3201017" indent="-213404" algn="ctr" eaLnBrk="0" fontAlgn="base" hangingPunct="0">
              <a:spcBef>
                <a:spcPct val="0"/>
              </a:spcBef>
              <a:spcAft>
                <a:spcPct val="0"/>
              </a:spcAft>
              <a:defRPr sz="4000">
                <a:solidFill>
                  <a:srgbClr val="FFFFFF"/>
                </a:solidFill>
                <a:latin typeface="Gill Sans" charset="0"/>
                <a:ea typeface="ヒラギノ角ゴ ProN W3" charset="0"/>
                <a:cs typeface="ヒラギノ角ゴ ProN W3" charset="0"/>
                <a:sym typeface="Gill Sans" charset="0"/>
              </a:defRPr>
            </a:lvl8pPr>
            <a:lvl9pPr marL="3627821" indent="-213404" algn="ctr" eaLnBrk="0" fontAlgn="base" hangingPunct="0">
              <a:spcBef>
                <a:spcPct val="0"/>
              </a:spcBef>
              <a:spcAft>
                <a:spcPct val="0"/>
              </a:spcAft>
              <a:defRPr sz="4000">
                <a:solidFill>
                  <a:srgbClr val="FFFFFF"/>
                </a:solidFill>
                <a:latin typeface="Gill Sans" charset="0"/>
                <a:ea typeface="ヒラギノ角ゴ ProN W3" charset="0"/>
                <a:cs typeface="ヒラギノ角ゴ ProN W3" charset="0"/>
                <a:sym typeface="Gill Sans" charset="0"/>
              </a:defRPr>
            </a:lvl9pPr>
          </a:lstStyle>
          <a:p>
            <a:pPr eaLnBrk="1" hangingPunct="1"/>
            <a:fld id="{5167DA8D-DB72-374B-9398-509AB156D162}" type="slidenum">
              <a:rPr lang="en-US" sz="1700">
                <a:solidFill>
                  <a:schemeClr val="tx1"/>
                </a:solidFill>
                <a:ea typeface="MS PGothic" charset="0"/>
                <a:cs typeface="MS PGothic" charset="0"/>
              </a:rPr>
              <a:pPr eaLnBrk="1" hangingPunct="1"/>
              <a:t>48</a:t>
            </a:fld>
            <a:endParaRPr lang="en-US" sz="1700">
              <a:solidFill>
                <a:schemeClr val="tx1"/>
              </a:solidFill>
              <a:ea typeface="MS PGothic" charset="0"/>
              <a:cs typeface="MS PGothic"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1"/>
          <p:cNvSpPr>
            <a:spLocks noGrp="1" noChangeArrowheads="1"/>
          </p:cNvSpPr>
          <p:nvPr>
            <p:ph type="title"/>
          </p:nvPr>
        </p:nvSpPr>
        <p:spPr>
          <a:xfrm>
            <a:off x="940626" y="187523"/>
            <a:ext cx="10251281" cy="1714500"/>
          </a:xfrm>
        </p:spPr>
        <p:txBody>
          <a:bodyPr>
            <a:normAutofit/>
          </a:bodyPr>
          <a:lstStyle/>
          <a:p>
            <a:pPr eaLnBrk="1" hangingPunct="1"/>
            <a:r>
              <a:rPr lang="en-US" sz="4000" dirty="0">
                <a:cs typeface="Lato"/>
              </a:rPr>
              <a:t>Goals</a:t>
            </a:r>
          </a:p>
        </p:txBody>
      </p:sp>
      <p:sp>
        <p:nvSpPr>
          <p:cNvPr id="49154" name="Rectangle 2"/>
          <p:cNvSpPr>
            <a:spLocks noGrp="1" noChangeArrowheads="1"/>
          </p:cNvSpPr>
          <p:nvPr>
            <p:ph idx="1"/>
          </p:nvPr>
        </p:nvSpPr>
        <p:spPr>
          <a:xfrm>
            <a:off x="1190657" y="1526977"/>
            <a:ext cx="9810751" cy="3937992"/>
          </a:xfrm>
        </p:spPr>
        <p:txBody>
          <a:bodyPr/>
          <a:lstStyle/>
          <a:p>
            <a:pPr eaLnBrk="1" hangingPunct="1"/>
            <a:endParaRPr lang="en-US" dirty="0" smtClean="0">
              <a:latin typeface="Gill Sans" charset="0"/>
              <a:ea typeface="ヒラギノ角ゴ ProN W3" charset="0"/>
              <a:cs typeface="ヒラギノ角ゴ ProN W3" charset="0"/>
            </a:endParaRPr>
          </a:p>
          <a:p>
            <a:pPr eaLnBrk="1" hangingPunct="1">
              <a:buFont typeface="Wingdings" charset="2"/>
              <a:buChar char="Ø"/>
            </a:pPr>
            <a:r>
              <a:rPr lang="en-US" dirty="0" smtClean="0">
                <a:ea typeface="ヒラギノ角ゴ ProN W3" charset="0"/>
                <a:cs typeface="Lato"/>
              </a:rPr>
              <a:t>Small </a:t>
            </a:r>
            <a:r>
              <a:rPr lang="en-US" dirty="0">
                <a:ea typeface="ヒラギノ角ゴ ProN W3" charset="0"/>
                <a:cs typeface="Lato"/>
              </a:rPr>
              <a:t>Storage Footprint</a:t>
            </a:r>
          </a:p>
          <a:p>
            <a:pPr eaLnBrk="1" hangingPunct="1">
              <a:buFont typeface="Wingdings" charset="2"/>
              <a:buChar char="Ø"/>
            </a:pPr>
            <a:r>
              <a:rPr lang="en-US" dirty="0">
                <a:ea typeface="ヒラギノ角ゴ ProN W3" charset="0"/>
                <a:cs typeface="Lato"/>
              </a:rPr>
              <a:t>Consistent Read/Write Performance </a:t>
            </a:r>
          </a:p>
          <a:p>
            <a:pPr eaLnBrk="1" hangingPunct="1">
              <a:buFont typeface="Wingdings" charset="2"/>
              <a:buChar char="Ø"/>
            </a:pPr>
            <a:r>
              <a:rPr lang="en-US" dirty="0">
                <a:ea typeface="ヒラギノ角ゴ ProN W3" charset="0"/>
                <a:cs typeface="Lato"/>
              </a:rPr>
              <a:t>Infinite Scalability </a:t>
            </a:r>
          </a:p>
        </p:txBody>
      </p:sp>
      <p:sp>
        <p:nvSpPr>
          <p:cNvPr id="49155" name="Slide Number Placeholder 3"/>
          <p:cNvSpPr>
            <a:spLocks noGrp="1"/>
          </p:cNvSpPr>
          <p:nvPr>
            <p:ph type="sldNum" sz="quarter" idx="4294967295"/>
          </p:nvPr>
        </p:nvSpPr>
        <p:spPr bwMode="auto">
          <a:xfrm>
            <a:off x="9448800" y="6356378"/>
            <a:ext cx="27432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048" tIns="45524" rIns="91048" bIns="45524" numCol="1" anchorCtr="0" compatLnSpc="1">
            <a:prstTxWarp prst="textNoShape">
              <a:avLst/>
            </a:prstTxWarp>
          </a:bodyPr>
          <a:lstStyle>
            <a:lvl1pPr eaLnBrk="0" hangingPunct="0">
              <a:defRPr sz="4000">
                <a:solidFill>
                  <a:srgbClr val="FFFFFF"/>
                </a:solidFill>
                <a:latin typeface="Gill Sans" charset="0"/>
                <a:ea typeface="ヒラギノ角ゴ ProN W3" charset="0"/>
                <a:cs typeface="ヒラギノ角ゴ ProN W3" charset="0"/>
                <a:sym typeface="Gill Sans" charset="0"/>
              </a:defRPr>
            </a:lvl1pPr>
            <a:lvl2pPr marL="693561" indent="-266755" eaLnBrk="0" hangingPunct="0">
              <a:defRPr sz="4000">
                <a:solidFill>
                  <a:srgbClr val="FFFFFF"/>
                </a:solidFill>
                <a:latin typeface="Gill Sans" charset="0"/>
                <a:ea typeface="ヒラギノ角ゴ ProN W3" charset="0"/>
                <a:cs typeface="ヒラギノ角ゴ ProN W3" charset="0"/>
                <a:sym typeface="Gill Sans" charset="0"/>
              </a:defRPr>
            </a:lvl2pPr>
            <a:lvl3pPr marL="1067007" indent="-213404" eaLnBrk="0" hangingPunct="0">
              <a:defRPr sz="4000">
                <a:solidFill>
                  <a:srgbClr val="FFFFFF"/>
                </a:solidFill>
                <a:latin typeface="Gill Sans" charset="0"/>
                <a:ea typeface="ヒラギノ角ゴ ProN W3" charset="0"/>
                <a:cs typeface="ヒラギノ角ゴ ProN W3" charset="0"/>
                <a:sym typeface="Gill Sans" charset="0"/>
              </a:defRPr>
            </a:lvl3pPr>
            <a:lvl4pPr marL="1493812" indent="-213404" eaLnBrk="0" hangingPunct="0">
              <a:defRPr sz="4000">
                <a:solidFill>
                  <a:srgbClr val="FFFFFF"/>
                </a:solidFill>
                <a:latin typeface="Gill Sans" charset="0"/>
                <a:ea typeface="ヒラギノ角ゴ ProN W3" charset="0"/>
                <a:cs typeface="ヒラギノ角ゴ ProN W3" charset="0"/>
                <a:sym typeface="Gill Sans" charset="0"/>
              </a:defRPr>
            </a:lvl4pPr>
            <a:lvl5pPr marL="1920610" indent="-213404" eaLnBrk="0" hangingPunct="0">
              <a:defRPr sz="4000">
                <a:solidFill>
                  <a:srgbClr val="FFFFFF"/>
                </a:solidFill>
                <a:latin typeface="Gill Sans" charset="0"/>
                <a:ea typeface="ヒラギノ角ゴ ProN W3" charset="0"/>
                <a:cs typeface="ヒラギノ角ゴ ProN W3" charset="0"/>
                <a:sym typeface="Gill Sans" charset="0"/>
              </a:defRPr>
            </a:lvl5pPr>
            <a:lvl6pPr marL="2347417" indent="-213404" algn="ctr" eaLnBrk="0" fontAlgn="base" hangingPunct="0">
              <a:spcBef>
                <a:spcPct val="0"/>
              </a:spcBef>
              <a:spcAft>
                <a:spcPct val="0"/>
              </a:spcAft>
              <a:defRPr sz="4000">
                <a:solidFill>
                  <a:srgbClr val="FFFFFF"/>
                </a:solidFill>
                <a:latin typeface="Gill Sans" charset="0"/>
                <a:ea typeface="ヒラギノ角ゴ ProN W3" charset="0"/>
                <a:cs typeface="ヒラギノ角ゴ ProN W3" charset="0"/>
                <a:sym typeface="Gill Sans" charset="0"/>
              </a:defRPr>
            </a:lvl6pPr>
            <a:lvl7pPr marL="2774216" indent="-213404" algn="ctr" eaLnBrk="0" fontAlgn="base" hangingPunct="0">
              <a:spcBef>
                <a:spcPct val="0"/>
              </a:spcBef>
              <a:spcAft>
                <a:spcPct val="0"/>
              </a:spcAft>
              <a:defRPr sz="4000">
                <a:solidFill>
                  <a:srgbClr val="FFFFFF"/>
                </a:solidFill>
                <a:latin typeface="Gill Sans" charset="0"/>
                <a:ea typeface="ヒラギノ角ゴ ProN W3" charset="0"/>
                <a:cs typeface="ヒラギノ角ゴ ProN W3" charset="0"/>
                <a:sym typeface="Gill Sans" charset="0"/>
              </a:defRPr>
            </a:lvl7pPr>
            <a:lvl8pPr marL="3201017" indent="-213404" algn="ctr" eaLnBrk="0" fontAlgn="base" hangingPunct="0">
              <a:spcBef>
                <a:spcPct val="0"/>
              </a:spcBef>
              <a:spcAft>
                <a:spcPct val="0"/>
              </a:spcAft>
              <a:defRPr sz="4000">
                <a:solidFill>
                  <a:srgbClr val="FFFFFF"/>
                </a:solidFill>
                <a:latin typeface="Gill Sans" charset="0"/>
                <a:ea typeface="ヒラギノ角ゴ ProN W3" charset="0"/>
                <a:cs typeface="ヒラギノ角ゴ ProN W3" charset="0"/>
                <a:sym typeface="Gill Sans" charset="0"/>
              </a:defRPr>
            </a:lvl8pPr>
            <a:lvl9pPr marL="3627821" indent="-213404" algn="ctr" eaLnBrk="0" fontAlgn="base" hangingPunct="0">
              <a:spcBef>
                <a:spcPct val="0"/>
              </a:spcBef>
              <a:spcAft>
                <a:spcPct val="0"/>
              </a:spcAft>
              <a:defRPr sz="4000">
                <a:solidFill>
                  <a:srgbClr val="FFFFFF"/>
                </a:solidFill>
                <a:latin typeface="Gill Sans" charset="0"/>
                <a:ea typeface="ヒラギノ角ゴ ProN W3" charset="0"/>
                <a:cs typeface="ヒラギノ角ゴ ProN W3" charset="0"/>
                <a:sym typeface="Gill Sans" charset="0"/>
              </a:defRPr>
            </a:lvl9pPr>
          </a:lstStyle>
          <a:p>
            <a:pPr eaLnBrk="1" hangingPunct="1"/>
            <a:fld id="{DE8A0787-5062-2B43-B7DF-EE46FD497B50}" type="slidenum">
              <a:rPr lang="en-US" sz="1700">
                <a:solidFill>
                  <a:schemeClr val="tx1"/>
                </a:solidFill>
                <a:ea typeface="MS PGothic" charset="0"/>
                <a:cs typeface="MS PGothic" charset="0"/>
              </a:rPr>
              <a:pPr eaLnBrk="1" hangingPunct="1"/>
              <a:t>49</a:t>
            </a:fld>
            <a:endParaRPr lang="en-US" sz="1700">
              <a:solidFill>
                <a:schemeClr val="tx1"/>
              </a:solidFill>
              <a:ea typeface="MS PGothic" charset="0"/>
              <a:cs typeface="MS PGothic"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DATACENTER</a:t>
            </a:r>
            <a:endParaRPr lang="en-US" dirty="0"/>
          </a:p>
        </p:txBody>
      </p:sp>
      <p:pic>
        <p:nvPicPr>
          <p:cNvPr id="8" name="Content Placeholder 7" descr="1411124878_data-center.jpg"/>
          <p:cNvPicPr>
            <a:picLocks noGrp="1" noChangeAspect="1"/>
          </p:cNvPicPr>
          <p:nvPr>
            <p:ph idx="1"/>
          </p:nvPr>
        </p:nvPicPr>
        <p:blipFill>
          <a:blip r:embed="rId3">
            <a:extLst>
              <a:ext uri="{28A0092B-C50C-407E-A947-70E740481C1C}">
                <a14:useLocalDpi xmlns:a14="http://schemas.microsoft.com/office/drawing/2010/main" val="0"/>
              </a:ext>
            </a:extLst>
          </a:blip>
          <a:srcRect l="8457" r="8457"/>
          <a:stretch>
            <a:fillRect/>
          </a:stretch>
        </p:blipFill>
        <p:spPr>
          <a:xfrm>
            <a:off x="973667" y="996394"/>
            <a:ext cx="10496026" cy="5184273"/>
          </a:xfrm>
        </p:spPr>
      </p:pic>
    </p:spTree>
    <p:extLst>
      <p:ext uri="{BB962C8B-B14F-4D97-AF65-F5344CB8AC3E}">
        <p14:creationId xmlns:p14="http://schemas.microsoft.com/office/powerpoint/2010/main" val="298153227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p:cNvSpPr>
            <a:spLocks noGrp="1"/>
          </p:cNvSpPr>
          <p:nvPr>
            <p:ph type="title"/>
          </p:nvPr>
        </p:nvSpPr>
        <p:spPr/>
        <p:txBody>
          <a:bodyPr>
            <a:normAutofit/>
          </a:bodyPr>
          <a:lstStyle/>
          <a:p>
            <a:r>
              <a:rPr lang="en-US" sz="4000" dirty="0">
                <a:cs typeface="Lato"/>
              </a:rPr>
              <a:t>Old Data Model</a:t>
            </a:r>
          </a:p>
        </p:txBody>
      </p:sp>
      <p:sp>
        <p:nvSpPr>
          <p:cNvPr id="4" name="Slide Number Placeholder 3"/>
          <p:cNvSpPr>
            <a:spLocks noGrp="1"/>
          </p:cNvSpPr>
          <p:nvPr>
            <p:ph type="sldNum" sz="quarter" idx="4294967295"/>
          </p:nvPr>
        </p:nvSpPr>
        <p:spPr>
          <a:xfrm>
            <a:off x="9448800" y="6356378"/>
            <a:ext cx="2743200" cy="365125"/>
          </a:xfrm>
          <a:prstGeom prst="rect">
            <a:avLst/>
          </a:prstGeom>
        </p:spPr>
        <p:txBody>
          <a:bodyPr lIns="91048" tIns="45524" rIns="91048" bIns="45524"/>
          <a:lstStyle/>
          <a:p>
            <a:pPr>
              <a:defRPr/>
            </a:pPr>
            <a:fld id="{47E7CAA6-7C9E-EE4F-959A-B18C659B5136}" type="slidenum">
              <a:rPr lang="en-US" smtClean="0">
                <a:latin typeface="Lato"/>
              </a:rPr>
              <a:pPr>
                <a:defRPr/>
              </a:pPr>
              <a:t>50</a:t>
            </a:fld>
            <a:endParaRPr lang="en-US" dirty="0">
              <a:latin typeface="Lato"/>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38254" y="1393062"/>
            <a:ext cx="5083969" cy="335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23937" y="1178719"/>
            <a:ext cx="9906000" cy="3491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166812" y="1500196"/>
            <a:ext cx="9822656" cy="4268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952502" y="1393033"/>
            <a:ext cx="11037093" cy="4768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095377" y="1446612"/>
            <a:ext cx="10644188" cy="442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p:cNvSpPr>
            <a:spLocks noGrp="1"/>
          </p:cNvSpPr>
          <p:nvPr>
            <p:ph type="title"/>
          </p:nvPr>
        </p:nvSpPr>
        <p:spPr/>
        <p:txBody>
          <a:bodyPr>
            <a:normAutofit/>
          </a:bodyPr>
          <a:lstStyle/>
          <a:p>
            <a:r>
              <a:rPr lang="en-US" sz="4000" dirty="0">
                <a:ea typeface="ヒラギノ角ゴ ProN W3" charset="0"/>
                <a:cs typeface="Lato"/>
              </a:rPr>
              <a:t>Old Data Model - Pros</a:t>
            </a:r>
            <a:endParaRPr lang="en-US" sz="4000" dirty="0">
              <a:cs typeface="Lato"/>
            </a:endParaRPr>
          </a:p>
        </p:txBody>
      </p:sp>
      <p:sp>
        <p:nvSpPr>
          <p:cNvPr id="55298" name="Content Placeholder 2"/>
          <p:cNvSpPr>
            <a:spLocks noGrp="1"/>
          </p:cNvSpPr>
          <p:nvPr>
            <p:ph idx="1"/>
          </p:nvPr>
        </p:nvSpPr>
        <p:spPr/>
        <p:txBody>
          <a:bodyPr/>
          <a:lstStyle/>
          <a:p>
            <a:pPr>
              <a:buFont typeface="Wingdings" charset="2"/>
              <a:buChar char="Ø"/>
            </a:pPr>
            <a:r>
              <a:rPr lang="en-US" dirty="0">
                <a:cs typeface="Lato"/>
              </a:rPr>
              <a:t>Simple Wide Rows</a:t>
            </a:r>
          </a:p>
          <a:p>
            <a:pPr>
              <a:buFont typeface="Wingdings" charset="2"/>
              <a:buChar char="Ø"/>
            </a:pPr>
            <a:r>
              <a:rPr lang="en-US" dirty="0">
                <a:cs typeface="Lato"/>
              </a:rPr>
              <a:t>No additional processing</a:t>
            </a:r>
          </a:p>
          <a:p>
            <a:pPr>
              <a:buFont typeface="Wingdings" charset="2"/>
              <a:buChar char="Ø"/>
            </a:pPr>
            <a:r>
              <a:rPr lang="en-US" dirty="0">
                <a:cs typeface="Lato"/>
              </a:rPr>
              <a:t>Fast Write</a:t>
            </a:r>
          </a:p>
          <a:p>
            <a:pPr>
              <a:buFont typeface="Wingdings" charset="2"/>
              <a:buChar char="Ø"/>
            </a:pPr>
            <a:r>
              <a:rPr lang="en-US" dirty="0">
                <a:cs typeface="Lato"/>
              </a:rPr>
              <a:t>Fast Read for Majority</a:t>
            </a:r>
          </a:p>
          <a:p>
            <a:endParaRPr lang="en-US" dirty="0">
              <a:latin typeface="Calibri" charset="0"/>
            </a:endParaRPr>
          </a:p>
        </p:txBody>
      </p:sp>
      <p:sp>
        <p:nvSpPr>
          <p:cNvPr id="4" name="Slide Number Placeholder 3"/>
          <p:cNvSpPr>
            <a:spLocks noGrp="1"/>
          </p:cNvSpPr>
          <p:nvPr>
            <p:ph type="sldNum" sz="quarter" idx="4294967295"/>
          </p:nvPr>
        </p:nvSpPr>
        <p:spPr>
          <a:xfrm>
            <a:off x="9448800" y="6356378"/>
            <a:ext cx="2743200" cy="365125"/>
          </a:xfrm>
          <a:prstGeom prst="rect">
            <a:avLst/>
          </a:prstGeom>
        </p:spPr>
        <p:txBody>
          <a:bodyPr lIns="91048" tIns="45524" rIns="91048" bIns="45524"/>
          <a:lstStyle/>
          <a:p>
            <a:pPr>
              <a:defRPr/>
            </a:pPr>
            <a:fld id="{3A0D1E4A-0CC7-F04F-81D8-8E3384EBCC0B}" type="slidenum">
              <a:rPr lang="en-US" smtClean="0">
                <a:latin typeface="Lato"/>
              </a:rPr>
              <a:pPr>
                <a:defRPr/>
              </a:pPr>
              <a:t>51</a:t>
            </a:fld>
            <a:endParaRPr lang="en-US" dirty="0">
              <a:latin typeface="Lato"/>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1"/>
          <p:cNvSpPr>
            <a:spLocks noGrp="1" noChangeArrowheads="1"/>
          </p:cNvSpPr>
          <p:nvPr>
            <p:ph type="title"/>
          </p:nvPr>
        </p:nvSpPr>
        <p:spPr>
          <a:xfrm>
            <a:off x="881067" y="214343"/>
            <a:ext cx="10251281" cy="1259087"/>
          </a:xfrm>
        </p:spPr>
        <p:txBody>
          <a:bodyPr>
            <a:normAutofit/>
          </a:bodyPr>
          <a:lstStyle/>
          <a:p>
            <a:pPr eaLnBrk="1" hangingPunct="1"/>
            <a:r>
              <a:rPr lang="en-US" sz="4000" dirty="0">
                <a:ea typeface="ヒラギノ角ゴ ProN W3" charset="0"/>
                <a:cs typeface="Lato"/>
              </a:rPr>
              <a:t>Old Data Model - Cons</a:t>
            </a:r>
          </a:p>
        </p:txBody>
      </p:sp>
      <p:sp>
        <p:nvSpPr>
          <p:cNvPr id="56322" name="Rectangle 2"/>
          <p:cNvSpPr>
            <a:spLocks noGrp="1" noChangeArrowheads="1"/>
          </p:cNvSpPr>
          <p:nvPr>
            <p:ph idx="1"/>
          </p:nvPr>
        </p:nvSpPr>
        <p:spPr>
          <a:xfrm>
            <a:off x="452437" y="1553767"/>
            <a:ext cx="11644312" cy="4232672"/>
          </a:xfrm>
        </p:spPr>
        <p:txBody>
          <a:bodyPr>
            <a:normAutofit/>
          </a:bodyPr>
          <a:lstStyle/>
          <a:p>
            <a:pPr eaLnBrk="1" hangingPunct="1">
              <a:buFont typeface="Wingdings" charset="2"/>
              <a:buChar char="Ø"/>
            </a:pPr>
            <a:r>
              <a:rPr lang="en-US" dirty="0">
                <a:cs typeface="Lato"/>
              </a:rPr>
              <a:t>Read latency increases as number of viewing records increases </a:t>
            </a:r>
          </a:p>
          <a:p>
            <a:pPr>
              <a:buFont typeface="Wingdings" charset="2"/>
              <a:buChar char="Ø"/>
            </a:pPr>
            <a:r>
              <a:rPr lang="en-US" dirty="0">
                <a:cs typeface="Lato"/>
              </a:rPr>
              <a:t>Cassandra Internal</a:t>
            </a:r>
          </a:p>
          <a:p>
            <a:pPr lvl="1"/>
            <a:r>
              <a:rPr lang="en-US" sz="2800" dirty="0">
                <a:cs typeface="Lato"/>
              </a:rPr>
              <a:t>Number of </a:t>
            </a:r>
            <a:r>
              <a:rPr lang="en-US" sz="2800" dirty="0" err="1">
                <a:cs typeface="Lato"/>
              </a:rPr>
              <a:t>SSTables</a:t>
            </a:r>
            <a:endParaRPr lang="en-US" sz="2800" dirty="0">
              <a:cs typeface="Lato"/>
            </a:endParaRPr>
          </a:p>
          <a:p>
            <a:pPr lvl="1"/>
            <a:r>
              <a:rPr lang="en-US" sz="2800" dirty="0">
                <a:cs typeface="Lato"/>
              </a:rPr>
              <a:t>Compaction</a:t>
            </a:r>
          </a:p>
          <a:p>
            <a:pPr lvl="1"/>
            <a:r>
              <a:rPr lang="en-US" sz="2800" dirty="0">
                <a:cs typeface="Lato"/>
              </a:rPr>
              <a:t>Read Repair</a:t>
            </a:r>
          </a:p>
          <a:p>
            <a:pPr lvl="1"/>
            <a:endParaRPr lang="en-US" sz="2800" dirty="0">
              <a:cs typeface="Lato"/>
            </a:endParaRPr>
          </a:p>
          <a:p>
            <a:pPr>
              <a:buFont typeface="Wingdings" charset="0"/>
              <a:buChar char="Ø"/>
            </a:pPr>
            <a:r>
              <a:rPr lang="en-US" dirty="0">
                <a:cs typeface="Lato"/>
              </a:rPr>
              <a:t>Lesson learned :  Wide Row Limitation</a:t>
            </a:r>
          </a:p>
        </p:txBody>
      </p:sp>
      <p:sp>
        <p:nvSpPr>
          <p:cNvPr id="56323" name="Slide Number Placeholder 3"/>
          <p:cNvSpPr>
            <a:spLocks noGrp="1"/>
          </p:cNvSpPr>
          <p:nvPr>
            <p:ph type="sldNum" sz="quarter" idx="4294967295"/>
          </p:nvPr>
        </p:nvSpPr>
        <p:spPr bwMode="auto">
          <a:xfrm>
            <a:off x="9448800" y="6356378"/>
            <a:ext cx="27432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048" tIns="45524" rIns="91048" bIns="45524" numCol="1" anchorCtr="0" compatLnSpc="1">
            <a:prstTxWarp prst="textNoShape">
              <a:avLst/>
            </a:prstTxWarp>
          </a:bodyPr>
          <a:lstStyle>
            <a:lvl1pPr eaLnBrk="0" hangingPunct="0">
              <a:defRPr sz="4000">
                <a:solidFill>
                  <a:srgbClr val="FFFFFF"/>
                </a:solidFill>
                <a:latin typeface="Gill Sans" charset="0"/>
                <a:ea typeface="ヒラギノ角ゴ ProN W3" charset="0"/>
                <a:cs typeface="ヒラギノ角ゴ ProN W3" charset="0"/>
                <a:sym typeface="Gill Sans" charset="0"/>
              </a:defRPr>
            </a:lvl1pPr>
            <a:lvl2pPr marL="693561" indent="-266755" eaLnBrk="0" hangingPunct="0">
              <a:defRPr sz="4000">
                <a:solidFill>
                  <a:srgbClr val="FFFFFF"/>
                </a:solidFill>
                <a:latin typeface="Gill Sans" charset="0"/>
                <a:ea typeface="ヒラギノ角ゴ ProN W3" charset="0"/>
                <a:cs typeface="ヒラギノ角ゴ ProN W3" charset="0"/>
                <a:sym typeface="Gill Sans" charset="0"/>
              </a:defRPr>
            </a:lvl2pPr>
            <a:lvl3pPr marL="1067007" indent="-213404" eaLnBrk="0" hangingPunct="0">
              <a:defRPr sz="4000">
                <a:solidFill>
                  <a:srgbClr val="FFFFFF"/>
                </a:solidFill>
                <a:latin typeface="Gill Sans" charset="0"/>
                <a:ea typeface="ヒラギノ角ゴ ProN W3" charset="0"/>
                <a:cs typeface="ヒラギノ角ゴ ProN W3" charset="0"/>
                <a:sym typeface="Gill Sans" charset="0"/>
              </a:defRPr>
            </a:lvl3pPr>
            <a:lvl4pPr marL="1493812" indent="-213404" eaLnBrk="0" hangingPunct="0">
              <a:defRPr sz="4000">
                <a:solidFill>
                  <a:srgbClr val="FFFFFF"/>
                </a:solidFill>
                <a:latin typeface="Gill Sans" charset="0"/>
                <a:ea typeface="ヒラギノ角ゴ ProN W3" charset="0"/>
                <a:cs typeface="ヒラギノ角ゴ ProN W3" charset="0"/>
                <a:sym typeface="Gill Sans" charset="0"/>
              </a:defRPr>
            </a:lvl4pPr>
            <a:lvl5pPr marL="1920610" indent="-213404" eaLnBrk="0" hangingPunct="0">
              <a:defRPr sz="4000">
                <a:solidFill>
                  <a:srgbClr val="FFFFFF"/>
                </a:solidFill>
                <a:latin typeface="Gill Sans" charset="0"/>
                <a:ea typeface="ヒラギノ角ゴ ProN W3" charset="0"/>
                <a:cs typeface="ヒラギノ角ゴ ProN W3" charset="0"/>
                <a:sym typeface="Gill Sans" charset="0"/>
              </a:defRPr>
            </a:lvl5pPr>
            <a:lvl6pPr marL="2347417" indent="-213404" algn="ctr" eaLnBrk="0" fontAlgn="base" hangingPunct="0">
              <a:spcBef>
                <a:spcPct val="0"/>
              </a:spcBef>
              <a:spcAft>
                <a:spcPct val="0"/>
              </a:spcAft>
              <a:defRPr sz="4000">
                <a:solidFill>
                  <a:srgbClr val="FFFFFF"/>
                </a:solidFill>
                <a:latin typeface="Gill Sans" charset="0"/>
                <a:ea typeface="ヒラギノ角ゴ ProN W3" charset="0"/>
                <a:cs typeface="ヒラギノ角ゴ ProN W3" charset="0"/>
                <a:sym typeface="Gill Sans" charset="0"/>
              </a:defRPr>
            </a:lvl6pPr>
            <a:lvl7pPr marL="2774216" indent="-213404" algn="ctr" eaLnBrk="0" fontAlgn="base" hangingPunct="0">
              <a:spcBef>
                <a:spcPct val="0"/>
              </a:spcBef>
              <a:spcAft>
                <a:spcPct val="0"/>
              </a:spcAft>
              <a:defRPr sz="4000">
                <a:solidFill>
                  <a:srgbClr val="FFFFFF"/>
                </a:solidFill>
                <a:latin typeface="Gill Sans" charset="0"/>
                <a:ea typeface="ヒラギノ角ゴ ProN W3" charset="0"/>
                <a:cs typeface="ヒラギノ角ゴ ProN W3" charset="0"/>
                <a:sym typeface="Gill Sans" charset="0"/>
              </a:defRPr>
            </a:lvl7pPr>
            <a:lvl8pPr marL="3201017" indent="-213404" algn="ctr" eaLnBrk="0" fontAlgn="base" hangingPunct="0">
              <a:spcBef>
                <a:spcPct val="0"/>
              </a:spcBef>
              <a:spcAft>
                <a:spcPct val="0"/>
              </a:spcAft>
              <a:defRPr sz="4000">
                <a:solidFill>
                  <a:srgbClr val="FFFFFF"/>
                </a:solidFill>
                <a:latin typeface="Gill Sans" charset="0"/>
                <a:ea typeface="ヒラギノ角ゴ ProN W3" charset="0"/>
                <a:cs typeface="ヒラギノ角ゴ ProN W3" charset="0"/>
                <a:sym typeface="Gill Sans" charset="0"/>
              </a:defRPr>
            </a:lvl8pPr>
            <a:lvl9pPr marL="3627821" indent="-213404" algn="ctr" eaLnBrk="0" fontAlgn="base" hangingPunct="0">
              <a:spcBef>
                <a:spcPct val="0"/>
              </a:spcBef>
              <a:spcAft>
                <a:spcPct val="0"/>
              </a:spcAft>
              <a:defRPr sz="4000">
                <a:solidFill>
                  <a:srgbClr val="FFFFFF"/>
                </a:solidFill>
                <a:latin typeface="Gill Sans" charset="0"/>
                <a:ea typeface="ヒラギノ角ゴ ProN W3" charset="0"/>
                <a:cs typeface="ヒラギノ角ゴ ProN W3" charset="0"/>
                <a:sym typeface="Gill Sans" charset="0"/>
              </a:defRPr>
            </a:lvl9pPr>
          </a:lstStyle>
          <a:p>
            <a:pPr eaLnBrk="1" hangingPunct="1"/>
            <a:fld id="{B27B1E47-DB80-F24A-83BA-51B52D7568FE}" type="slidenum">
              <a:rPr lang="en-US" sz="1700">
                <a:solidFill>
                  <a:schemeClr val="tx1"/>
                </a:solidFill>
                <a:ea typeface="MS PGothic" charset="0"/>
                <a:cs typeface="MS PGothic" charset="0"/>
              </a:rPr>
              <a:pPr eaLnBrk="1" hangingPunct="1"/>
              <a:t>52</a:t>
            </a:fld>
            <a:endParaRPr lang="en-US" sz="1700">
              <a:solidFill>
                <a:schemeClr val="tx1"/>
              </a:solidFill>
              <a:ea typeface="MS PGothic" charset="0"/>
              <a:cs typeface="MS PGothic"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1"/>
          <p:cNvSpPr>
            <a:spLocks noGrp="1" noChangeArrowheads="1"/>
          </p:cNvSpPr>
          <p:nvPr>
            <p:ph type="title"/>
          </p:nvPr>
        </p:nvSpPr>
        <p:spPr>
          <a:xfrm>
            <a:off x="881067" y="214343"/>
            <a:ext cx="10251281" cy="1259087"/>
          </a:xfrm>
        </p:spPr>
        <p:txBody>
          <a:bodyPr>
            <a:normAutofit/>
          </a:bodyPr>
          <a:lstStyle/>
          <a:p>
            <a:pPr eaLnBrk="1" hangingPunct="1"/>
            <a:r>
              <a:rPr lang="en-US" sz="4000" dirty="0">
                <a:cs typeface="Lato"/>
              </a:rPr>
              <a:t>New Data Model </a:t>
            </a:r>
            <a:r>
              <a:rPr lang="en-US" sz="4000" dirty="0" err="1">
                <a:cs typeface="Lato"/>
              </a:rPr>
              <a:t>cont</a:t>
            </a:r>
            <a:r>
              <a:rPr lang="ja-JP" altLang="en-US" sz="4000" dirty="0">
                <a:cs typeface="Lato"/>
              </a:rPr>
              <a:t>’</a:t>
            </a:r>
            <a:r>
              <a:rPr lang="en-US" altLang="ja-JP" sz="4000" dirty="0">
                <a:cs typeface="Lato"/>
              </a:rPr>
              <a:t>d</a:t>
            </a:r>
            <a:endParaRPr lang="en-US" sz="4000" dirty="0">
              <a:cs typeface="Lato"/>
            </a:endParaRPr>
          </a:p>
        </p:txBody>
      </p:sp>
      <p:sp>
        <p:nvSpPr>
          <p:cNvPr id="60418" name="Slide Number Placeholder 3"/>
          <p:cNvSpPr>
            <a:spLocks noGrp="1"/>
          </p:cNvSpPr>
          <p:nvPr>
            <p:ph type="sldNum" sz="quarter" idx="4294967295"/>
          </p:nvPr>
        </p:nvSpPr>
        <p:spPr bwMode="auto">
          <a:xfrm>
            <a:off x="9448800" y="6356378"/>
            <a:ext cx="27432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048" tIns="45524" rIns="91048" bIns="45524" numCol="1" anchorCtr="0" compatLnSpc="1">
            <a:prstTxWarp prst="textNoShape">
              <a:avLst/>
            </a:prstTxWarp>
          </a:bodyPr>
          <a:lstStyle>
            <a:lvl1pPr eaLnBrk="0" hangingPunct="0">
              <a:defRPr sz="4000">
                <a:solidFill>
                  <a:srgbClr val="FFFFFF"/>
                </a:solidFill>
                <a:latin typeface="Gill Sans" charset="0"/>
                <a:ea typeface="ヒラギノ角ゴ ProN W3" charset="0"/>
                <a:cs typeface="ヒラギノ角ゴ ProN W3" charset="0"/>
                <a:sym typeface="Gill Sans" charset="0"/>
              </a:defRPr>
            </a:lvl1pPr>
            <a:lvl2pPr marL="693561" indent="-266755" eaLnBrk="0" hangingPunct="0">
              <a:defRPr sz="4000">
                <a:solidFill>
                  <a:srgbClr val="FFFFFF"/>
                </a:solidFill>
                <a:latin typeface="Gill Sans" charset="0"/>
                <a:ea typeface="ヒラギノ角ゴ ProN W3" charset="0"/>
                <a:cs typeface="ヒラギノ角ゴ ProN W3" charset="0"/>
                <a:sym typeface="Gill Sans" charset="0"/>
              </a:defRPr>
            </a:lvl2pPr>
            <a:lvl3pPr marL="1067007" indent="-213404" eaLnBrk="0" hangingPunct="0">
              <a:defRPr sz="4000">
                <a:solidFill>
                  <a:srgbClr val="FFFFFF"/>
                </a:solidFill>
                <a:latin typeface="Gill Sans" charset="0"/>
                <a:ea typeface="ヒラギノ角ゴ ProN W3" charset="0"/>
                <a:cs typeface="ヒラギノ角ゴ ProN W3" charset="0"/>
                <a:sym typeface="Gill Sans" charset="0"/>
              </a:defRPr>
            </a:lvl3pPr>
            <a:lvl4pPr marL="1493812" indent="-213404" eaLnBrk="0" hangingPunct="0">
              <a:defRPr sz="4000">
                <a:solidFill>
                  <a:srgbClr val="FFFFFF"/>
                </a:solidFill>
                <a:latin typeface="Gill Sans" charset="0"/>
                <a:ea typeface="ヒラギノ角ゴ ProN W3" charset="0"/>
                <a:cs typeface="ヒラギノ角ゴ ProN W3" charset="0"/>
                <a:sym typeface="Gill Sans" charset="0"/>
              </a:defRPr>
            </a:lvl4pPr>
            <a:lvl5pPr marL="1920610" indent="-213404" eaLnBrk="0" hangingPunct="0">
              <a:defRPr sz="4000">
                <a:solidFill>
                  <a:srgbClr val="FFFFFF"/>
                </a:solidFill>
                <a:latin typeface="Gill Sans" charset="0"/>
                <a:ea typeface="ヒラギノ角ゴ ProN W3" charset="0"/>
                <a:cs typeface="ヒラギノ角ゴ ProN W3" charset="0"/>
                <a:sym typeface="Gill Sans" charset="0"/>
              </a:defRPr>
            </a:lvl5pPr>
            <a:lvl6pPr marL="2347417" indent="-213404" algn="ctr" eaLnBrk="0" fontAlgn="base" hangingPunct="0">
              <a:spcBef>
                <a:spcPct val="0"/>
              </a:spcBef>
              <a:spcAft>
                <a:spcPct val="0"/>
              </a:spcAft>
              <a:defRPr sz="4000">
                <a:solidFill>
                  <a:srgbClr val="FFFFFF"/>
                </a:solidFill>
                <a:latin typeface="Gill Sans" charset="0"/>
                <a:ea typeface="ヒラギノ角ゴ ProN W3" charset="0"/>
                <a:cs typeface="ヒラギノ角ゴ ProN W3" charset="0"/>
                <a:sym typeface="Gill Sans" charset="0"/>
              </a:defRPr>
            </a:lvl6pPr>
            <a:lvl7pPr marL="2774216" indent="-213404" algn="ctr" eaLnBrk="0" fontAlgn="base" hangingPunct="0">
              <a:spcBef>
                <a:spcPct val="0"/>
              </a:spcBef>
              <a:spcAft>
                <a:spcPct val="0"/>
              </a:spcAft>
              <a:defRPr sz="4000">
                <a:solidFill>
                  <a:srgbClr val="FFFFFF"/>
                </a:solidFill>
                <a:latin typeface="Gill Sans" charset="0"/>
                <a:ea typeface="ヒラギノ角ゴ ProN W3" charset="0"/>
                <a:cs typeface="ヒラギノ角ゴ ProN W3" charset="0"/>
                <a:sym typeface="Gill Sans" charset="0"/>
              </a:defRPr>
            </a:lvl7pPr>
            <a:lvl8pPr marL="3201017" indent="-213404" algn="ctr" eaLnBrk="0" fontAlgn="base" hangingPunct="0">
              <a:spcBef>
                <a:spcPct val="0"/>
              </a:spcBef>
              <a:spcAft>
                <a:spcPct val="0"/>
              </a:spcAft>
              <a:defRPr sz="4000">
                <a:solidFill>
                  <a:srgbClr val="FFFFFF"/>
                </a:solidFill>
                <a:latin typeface="Gill Sans" charset="0"/>
                <a:ea typeface="ヒラギノ角ゴ ProN W3" charset="0"/>
                <a:cs typeface="ヒラギノ角ゴ ProN W3" charset="0"/>
                <a:sym typeface="Gill Sans" charset="0"/>
              </a:defRPr>
            </a:lvl8pPr>
            <a:lvl9pPr marL="3627821" indent="-213404" algn="ctr" eaLnBrk="0" fontAlgn="base" hangingPunct="0">
              <a:spcBef>
                <a:spcPct val="0"/>
              </a:spcBef>
              <a:spcAft>
                <a:spcPct val="0"/>
              </a:spcAft>
              <a:defRPr sz="4000">
                <a:solidFill>
                  <a:srgbClr val="FFFFFF"/>
                </a:solidFill>
                <a:latin typeface="Gill Sans" charset="0"/>
                <a:ea typeface="ヒラギノ角ゴ ProN W3" charset="0"/>
                <a:cs typeface="ヒラギノ角ゴ ProN W3" charset="0"/>
                <a:sym typeface="Gill Sans" charset="0"/>
              </a:defRPr>
            </a:lvl9pPr>
          </a:lstStyle>
          <a:p>
            <a:pPr eaLnBrk="1" hangingPunct="1"/>
            <a:fld id="{64ED4F24-DA74-A54B-A9F2-64633110BC7D}" type="slidenum">
              <a:rPr lang="en-US" sz="1700">
                <a:solidFill>
                  <a:schemeClr val="tx1"/>
                </a:solidFill>
                <a:ea typeface="MS PGothic" charset="0"/>
                <a:cs typeface="MS PGothic" charset="0"/>
              </a:rPr>
              <a:pPr eaLnBrk="1" hangingPunct="1"/>
              <a:t>53</a:t>
            </a:fld>
            <a:endParaRPr lang="en-US" sz="1700">
              <a:solidFill>
                <a:schemeClr val="tx1"/>
              </a:solidFill>
              <a:ea typeface="MS PGothic" charset="0"/>
              <a:cs typeface="MS PGothic"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96993" y="1165791"/>
            <a:ext cx="9701939" cy="4822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607839" y="1308241"/>
            <a:ext cx="9662697" cy="4802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295156" y="1540137"/>
            <a:ext cx="9774866" cy="4142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1"/>
          <p:cNvSpPr>
            <a:spLocks noGrp="1" noChangeArrowheads="1"/>
          </p:cNvSpPr>
          <p:nvPr>
            <p:ph type="title"/>
          </p:nvPr>
        </p:nvSpPr>
        <p:spPr>
          <a:xfrm>
            <a:off x="881067" y="214343"/>
            <a:ext cx="10251281" cy="1259087"/>
          </a:xfrm>
        </p:spPr>
        <p:txBody>
          <a:bodyPr>
            <a:normAutofit/>
          </a:bodyPr>
          <a:lstStyle/>
          <a:p>
            <a:pPr eaLnBrk="1" hangingPunct="1"/>
            <a:r>
              <a:rPr lang="en-US" sz="4000" dirty="0">
                <a:cs typeface="Lato"/>
              </a:rPr>
              <a:t>RESULTS</a:t>
            </a:r>
          </a:p>
        </p:txBody>
      </p:sp>
      <p:sp>
        <p:nvSpPr>
          <p:cNvPr id="66562" name="Slide Number Placeholder 3"/>
          <p:cNvSpPr>
            <a:spLocks noGrp="1"/>
          </p:cNvSpPr>
          <p:nvPr>
            <p:ph type="sldNum" sz="quarter" idx="4294967295"/>
          </p:nvPr>
        </p:nvSpPr>
        <p:spPr bwMode="auto">
          <a:xfrm>
            <a:off x="9448800" y="6356378"/>
            <a:ext cx="27432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048" tIns="45524" rIns="91048" bIns="45524" numCol="1" anchorCtr="0" compatLnSpc="1">
            <a:prstTxWarp prst="textNoShape">
              <a:avLst/>
            </a:prstTxWarp>
          </a:bodyPr>
          <a:lstStyle>
            <a:lvl1pPr eaLnBrk="0" hangingPunct="0">
              <a:defRPr sz="4000">
                <a:solidFill>
                  <a:srgbClr val="FFFFFF"/>
                </a:solidFill>
                <a:latin typeface="Gill Sans" charset="0"/>
                <a:ea typeface="ヒラギノ角ゴ ProN W3" charset="0"/>
                <a:cs typeface="ヒラギノ角ゴ ProN W3" charset="0"/>
                <a:sym typeface="Gill Sans" charset="0"/>
              </a:defRPr>
            </a:lvl1pPr>
            <a:lvl2pPr marL="693561" indent="-266755" eaLnBrk="0" hangingPunct="0">
              <a:defRPr sz="4000">
                <a:solidFill>
                  <a:srgbClr val="FFFFFF"/>
                </a:solidFill>
                <a:latin typeface="Gill Sans" charset="0"/>
                <a:ea typeface="ヒラギノ角ゴ ProN W3" charset="0"/>
                <a:cs typeface="ヒラギノ角ゴ ProN W3" charset="0"/>
                <a:sym typeface="Gill Sans" charset="0"/>
              </a:defRPr>
            </a:lvl2pPr>
            <a:lvl3pPr marL="1067007" indent="-213404" eaLnBrk="0" hangingPunct="0">
              <a:defRPr sz="4000">
                <a:solidFill>
                  <a:srgbClr val="FFFFFF"/>
                </a:solidFill>
                <a:latin typeface="Gill Sans" charset="0"/>
                <a:ea typeface="ヒラギノ角ゴ ProN W3" charset="0"/>
                <a:cs typeface="ヒラギノ角ゴ ProN W3" charset="0"/>
                <a:sym typeface="Gill Sans" charset="0"/>
              </a:defRPr>
            </a:lvl3pPr>
            <a:lvl4pPr marL="1493812" indent="-213404" eaLnBrk="0" hangingPunct="0">
              <a:defRPr sz="4000">
                <a:solidFill>
                  <a:srgbClr val="FFFFFF"/>
                </a:solidFill>
                <a:latin typeface="Gill Sans" charset="0"/>
                <a:ea typeface="ヒラギノ角ゴ ProN W3" charset="0"/>
                <a:cs typeface="ヒラギノ角ゴ ProN W3" charset="0"/>
                <a:sym typeface="Gill Sans" charset="0"/>
              </a:defRPr>
            </a:lvl4pPr>
            <a:lvl5pPr marL="1920610" indent="-213404" eaLnBrk="0" hangingPunct="0">
              <a:defRPr sz="4000">
                <a:solidFill>
                  <a:srgbClr val="FFFFFF"/>
                </a:solidFill>
                <a:latin typeface="Gill Sans" charset="0"/>
                <a:ea typeface="ヒラギノ角ゴ ProN W3" charset="0"/>
                <a:cs typeface="ヒラギノ角ゴ ProN W3" charset="0"/>
                <a:sym typeface="Gill Sans" charset="0"/>
              </a:defRPr>
            </a:lvl5pPr>
            <a:lvl6pPr marL="2347417" indent="-213404" algn="ctr" eaLnBrk="0" fontAlgn="base" hangingPunct="0">
              <a:spcBef>
                <a:spcPct val="0"/>
              </a:spcBef>
              <a:spcAft>
                <a:spcPct val="0"/>
              </a:spcAft>
              <a:defRPr sz="4000">
                <a:solidFill>
                  <a:srgbClr val="FFFFFF"/>
                </a:solidFill>
                <a:latin typeface="Gill Sans" charset="0"/>
                <a:ea typeface="ヒラギノ角ゴ ProN W3" charset="0"/>
                <a:cs typeface="ヒラギノ角ゴ ProN W3" charset="0"/>
                <a:sym typeface="Gill Sans" charset="0"/>
              </a:defRPr>
            </a:lvl6pPr>
            <a:lvl7pPr marL="2774216" indent="-213404" algn="ctr" eaLnBrk="0" fontAlgn="base" hangingPunct="0">
              <a:spcBef>
                <a:spcPct val="0"/>
              </a:spcBef>
              <a:spcAft>
                <a:spcPct val="0"/>
              </a:spcAft>
              <a:defRPr sz="4000">
                <a:solidFill>
                  <a:srgbClr val="FFFFFF"/>
                </a:solidFill>
                <a:latin typeface="Gill Sans" charset="0"/>
                <a:ea typeface="ヒラギノ角ゴ ProN W3" charset="0"/>
                <a:cs typeface="ヒラギノ角ゴ ProN W3" charset="0"/>
                <a:sym typeface="Gill Sans" charset="0"/>
              </a:defRPr>
            </a:lvl7pPr>
            <a:lvl8pPr marL="3201017" indent="-213404" algn="ctr" eaLnBrk="0" fontAlgn="base" hangingPunct="0">
              <a:spcBef>
                <a:spcPct val="0"/>
              </a:spcBef>
              <a:spcAft>
                <a:spcPct val="0"/>
              </a:spcAft>
              <a:defRPr sz="4000">
                <a:solidFill>
                  <a:srgbClr val="FFFFFF"/>
                </a:solidFill>
                <a:latin typeface="Gill Sans" charset="0"/>
                <a:ea typeface="ヒラギノ角ゴ ProN W3" charset="0"/>
                <a:cs typeface="ヒラギノ角ゴ ProN W3" charset="0"/>
                <a:sym typeface="Gill Sans" charset="0"/>
              </a:defRPr>
            </a:lvl8pPr>
            <a:lvl9pPr marL="3627821" indent="-213404" algn="ctr" eaLnBrk="0" fontAlgn="base" hangingPunct="0">
              <a:spcBef>
                <a:spcPct val="0"/>
              </a:spcBef>
              <a:spcAft>
                <a:spcPct val="0"/>
              </a:spcAft>
              <a:defRPr sz="4000">
                <a:solidFill>
                  <a:srgbClr val="FFFFFF"/>
                </a:solidFill>
                <a:latin typeface="Gill Sans" charset="0"/>
                <a:ea typeface="ヒラギノ角ゴ ProN W3" charset="0"/>
                <a:cs typeface="ヒラギノ角ゴ ProN W3" charset="0"/>
                <a:sym typeface="Gill Sans" charset="0"/>
              </a:defRPr>
            </a:lvl9pPr>
          </a:lstStyle>
          <a:p>
            <a:pPr eaLnBrk="1" hangingPunct="1"/>
            <a:fld id="{4924E683-64D9-E64F-8F01-DD83D1824E15}" type="slidenum">
              <a:rPr lang="en-US" sz="1700">
                <a:solidFill>
                  <a:schemeClr val="tx1"/>
                </a:solidFill>
                <a:ea typeface="MS PGothic" charset="0"/>
                <a:cs typeface="MS PGothic" charset="0"/>
              </a:rPr>
              <a:pPr eaLnBrk="1" hangingPunct="1"/>
              <a:t>54</a:t>
            </a:fld>
            <a:endParaRPr lang="en-US" sz="1700">
              <a:solidFill>
                <a:schemeClr val="tx1"/>
              </a:solidFill>
              <a:ea typeface="MS PGothic" charset="0"/>
              <a:cs typeface="MS PGothic" charset="0"/>
            </a:endParaRPr>
          </a:p>
        </p:txBody>
      </p:sp>
      <p:pic>
        <p:nvPicPr>
          <p:cNvPr id="66563"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3877" y="1295876"/>
            <a:ext cx="11153180" cy="464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cs typeface="Lato"/>
              </a:rPr>
              <a:t>Think Data Archival</a:t>
            </a:r>
          </a:p>
        </p:txBody>
      </p:sp>
      <p:sp>
        <p:nvSpPr>
          <p:cNvPr id="3" name="Content Placeholder 2"/>
          <p:cNvSpPr>
            <a:spLocks noGrp="1"/>
          </p:cNvSpPr>
          <p:nvPr>
            <p:ph idx="1"/>
          </p:nvPr>
        </p:nvSpPr>
        <p:spPr/>
        <p:txBody>
          <a:bodyPr>
            <a:normAutofit/>
          </a:bodyPr>
          <a:lstStyle/>
          <a:p>
            <a:pPr>
              <a:buFont typeface="Wingdings" charset="2"/>
              <a:buChar char="Ø"/>
            </a:pPr>
            <a:r>
              <a:rPr lang="en-US" dirty="0">
                <a:cs typeface="Lato"/>
              </a:rPr>
              <a:t>Data stores </a:t>
            </a:r>
            <a:r>
              <a:rPr lang="en-US" dirty="0" smtClean="0">
                <a:cs typeface="Lato"/>
              </a:rPr>
              <a:t>grow </a:t>
            </a:r>
            <a:r>
              <a:rPr lang="en-US" dirty="0">
                <a:cs typeface="Lato"/>
              </a:rPr>
              <a:t>exponentially</a:t>
            </a:r>
          </a:p>
          <a:p>
            <a:pPr>
              <a:buFont typeface="Wingdings" charset="2"/>
              <a:buChar char="Ø"/>
            </a:pPr>
            <a:r>
              <a:rPr lang="en-US" dirty="0">
                <a:cs typeface="Lato"/>
              </a:rPr>
              <a:t>Have a process in place to archive data</a:t>
            </a:r>
          </a:p>
          <a:p>
            <a:pPr lvl="1"/>
            <a:endParaRPr lang="en-US" sz="2800" dirty="0">
              <a:cs typeface="Lato"/>
            </a:endParaRPr>
          </a:p>
          <a:p>
            <a:pPr lvl="1"/>
            <a:r>
              <a:rPr lang="en-US" sz="2800" dirty="0">
                <a:cs typeface="Lato"/>
              </a:rPr>
              <a:t>Moving to a separate column family</a:t>
            </a:r>
          </a:p>
          <a:p>
            <a:pPr lvl="1"/>
            <a:r>
              <a:rPr lang="en-US" sz="2800" dirty="0">
                <a:cs typeface="Lato"/>
              </a:rPr>
              <a:t>Moving to a separate cluster (non SSD)</a:t>
            </a:r>
          </a:p>
          <a:p>
            <a:pPr lvl="1"/>
            <a:r>
              <a:rPr lang="en-US" sz="2800" dirty="0">
                <a:cs typeface="Lato"/>
              </a:rPr>
              <a:t>Setting right expectations </a:t>
            </a:r>
            <a:r>
              <a:rPr lang="en-US" sz="2800" dirty="0" err="1">
                <a:cs typeface="Lato"/>
              </a:rPr>
              <a:t>w.r.t</a:t>
            </a:r>
            <a:r>
              <a:rPr lang="en-US" sz="2800" dirty="0">
                <a:cs typeface="Lato"/>
              </a:rPr>
              <a:t> latencies with historical data</a:t>
            </a:r>
          </a:p>
          <a:p>
            <a:pPr>
              <a:buFont typeface="Wingdings" charset="2"/>
              <a:buChar char="Ø"/>
            </a:pPr>
            <a:r>
              <a:rPr lang="en-US" dirty="0" smtClean="0">
                <a:cs typeface="Lato"/>
              </a:rPr>
              <a:t>Cassandra TTL’s </a:t>
            </a:r>
          </a:p>
        </p:txBody>
      </p:sp>
    </p:spTree>
    <p:extLst>
      <p:ext uri="{BB962C8B-B14F-4D97-AF65-F5344CB8AC3E}">
        <p14:creationId xmlns:p14="http://schemas.microsoft.com/office/powerpoint/2010/main" val="280283996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cs typeface="Lato"/>
              </a:rPr>
              <a:t>Cinematch Rating Service</a:t>
            </a:r>
          </a:p>
        </p:txBody>
      </p:sp>
      <p:sp>
        <p:nvSpPr>
          <p:cNvPr id="3" name="Content Placeholder 2"/>
          <p:cNvSpPr>
            <a:spLocks noGrp="1"/>
          </p:cNvSpPr>
          <p:nvPr>
            <p:ph idx="1"/>
          </p:nvPr>
        </p:nvSpPr>
        <p:spPr/>
        <p:txBody>
          <a:bodyPr/>
          <a:lstStyle/>
          <a:p>
            <a:r>
              <a:rPr lang="en-US" dirty="0" smtClean="0">
                <a:cs typeface="Lato"/>
              </a:rPr>
              <a:t>First Model</a:t>
            </a:r>
          </a:p>
          <a:p>
            <a:endParaRPr lang="en-US" dirty="0" smtClean="0"/>
          </a:p>
          <a:p>
            <a:endParaRPr lang="en-US" dirty="0" smtClean="0"/>
          </a:p>
          <a:p>
            <a:endParaRPr lang="en-US" dirty="0"/>
          </a:p>
          <a:p>
            <a:endParaRPr lang="en-US" dirty="0" smtClean="0"/>
          </a:p>
          <a:p>
            <a:r>
              <a:rPr lang="en-US" dirty="0" smtClean="0">
                <a:cs typeface="Lato"/>
              </a:rPr>
              <a:t>Second Model</a:t>
            </a:r>
          </a:p>
          <a:p>
            <a:endParaRPr lang="en-US" dirty="0"/>
          </a:p>
        </p:txBody>
      </p:sp>
      <p:grpSp>
        <p:nvGrpSpPr>
          <p:cNvPr id="4" name="Group 3"/>
          <p:cNvGrpSpPr/>
          <p:nvPr/>
        </p:nvGrpSpPr>
        <p:grpSpPr>
          <a:xfrm>
            <a:off x="1256739" y="4959291"/>
            <a:ext cx="6274567" cy="1094407"/>
            <a:chOff x="1314512" y="3041888"/>
            <a:chExt cx="3606659" cy="1549464"/>
          </a:xfrm>
        </p:grpSpPr>
        <p:sp>
          <p:nvSpPr>
            <p:cNvPr id="5" name="Rounded Rectangle 4"/>
            <p:cNvSpPr/>
            <p:nvPr/>
          </p:nvSpPr>
          <p:spPr>
            <a:xfrm>
              <a:off x="2452332" y="3156855"/>
              <a:ext cx="638803" cy="359777"/>
            </a:xfrm>
            <a:prstGeom prst="roundRect">
              <a:avLst/>
            </a:prstGeom>
            <a:ln/>
          </p:spPr>
          <p:style>
            <a:lnRef idx="1">
              <a:schemeClr val="accent2"/>
            </a:lnRef>
            <a:fillRef idx="3">
              <a:schemeClr val="accent2"/>
            </a:fillRef>
            <a:effectRef idx="2">
              <a:schemeClr val="accent2"/>
            </a:effectRef>
            <a:fontRef idx="minor">
              <a:schemeClr val="lt1"/>
            </a:fontRef>
          </p:style>
          <p:txBody>
            <a:bodyPr/>
            <a:lstStyle/>
            <a:p>
              <a:r>
                <a:rPr lang="en-US" sz="1300" dirty="0">
                  <a:latin typeface="Lato"/>
                </a:rPr>
                <a:t>Movie_id</a:t>
              </a:r>
            </a:p>
          </p:txBody>
        </p:sp>
        <p:sp>
          <p:nvSpPr>
            <p:cNvPr id="6" name="Rounded Rectangle 5"/>
            <p:cNvSpPr/>
            <p:nvPr/>
          </p:nvSpPr>
          <p:spPr>
            <a:xfrm>
              <a:off x="1314512" y="3041888"/>
              <a:ext cx="726582" cy="647160"/>
            </a:xfrm>
            <a:prstGeom prst="roundRect">
              <a:avLst/>
            </a:prstGeom>
            <a:solidFill>
              <a:srgbClr val="00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latin typeface="Lato"/>
                </a:rPr>
                <a:t>12345</a:t>
              </a:r>
              <a:endParaRPr lang="en-US" dirty="0">
                <a:latin typeface="Lato"/>
              </a:endParaRPr>
            </a:p>
          </p:txBody>
        </p:sp>
        <p:sp>
          <p:nvSpPr>
            <p:cNvPr id="7" name="Rounded Rectangle 6"/>
            <p:cNvSpPr/>
            <p:nvPr/>
          </p:nvSpPr>
          <p:spPr>
            <a:xfrm>
              <a:off x="3201459" y="3156854"/>
              <a:ext cx="1719712" cy="359778"/>
            </a:xfrm>
            <a:prstGeom prst="roundRect">
              <a:avLst/>
            </a:prstGeom>
            <a:ln/>
          </p:spPr>
          <p:style>
            <a:lnRef idx="1">
              <a:schemeClr val="accent6"/>
            </a:lnRef>
            <a:fillRef idx="3">
              <a:schemeClr val="accent6"/>
            </a:fillRef>
            <a:effectRef idx="2">
              <a:schemeClr val="accent6"/>
            </a:effectRef>
            <a:fontRef idx="minor">
              <a:schemeClr val="lt1"/>
            </a:fontRef>
          </p:style>
          <p:txBody>
            <a:bodyPr/>
            <a:lstStyle/>
            <a:p>
              <a:r>
                <a:rPr lang="en-US" sz="1300" dirty="0">
                  <a:latin typeface="Lato"/>
                </a:rPr>
                <a:t>BLOB</a:t>
              </a:r>
            </a:p>
          </p:txBody>
        </p:sp>
        <p:sp>
          <p:nvSpPr>
            <p:cNvPr id="10" name="Rounded Rectangle 9"/>
            <p:cNvSpPr/>
            <p:nvPr/>
          </p:nvSpPr>
          <p:spPr>
            <a:xfrm>
              <a:off x="2514019" y="4059160"/>
              <a:ext cx="520096" cy="359777"/>
            </a:xfrm>
            <a:prstGeom prst="roundRect">
              <a:avLst/>
            </a:prstGeom>
            <a:ln/>
          </p:spPr>
          <p:style>
            <a:lnRef idx="1">
              <a:schemeClr val="accent2"/>
            </a:lnRef>
            <a:fillRef idx="3">
              <a:schemeClr val="accent2"/>
            </a:fillRef>
            <a:effectRef idx="2">
              <a:schemeClr val="accent2"/>
            </a:effectRef>
            <a:fontRef idx="minor">
              <a:schemeClr val="lt1"/>
            </a:fontRef>
          </p:style>
          <p:txBody>
            <a:bodyPr/>
            <a:lstStyle/>
            <a:p>
              <a:r>
                <a:rPr lang="en-US" sz="1300" dirty="0">
                  <a:latin typeface="Lato"/>
                </a:rPr>
                <a:t>Movie_id	</a:t>
              </a:r>
            </a:p>
          </p:txBody>
        </p:sp>
        <p:sp>
          <p:nvSpPr>
            <p:cNvPr id="11" name="Rounded Rectangle 10"/>
            <p:cNvSpPr/>
            <p:nvPr/>
          </p:nvSpPr>
          <p:spPr>
            <a:xfrm>
              <a:off x="1314512" y="3944192"/>
              <a:ext cx="726582" cy="647160"/>
            </a:xfrm>
            <a:prstGeom prst="roundRect">
              <a:avLst/>
            </a:prstGeom>
            <a:solidFill>
              <a:srgbClr val="00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latin typeface="Lato"/>
                </a:rPr>
                <a:t>4355</a:t>
              </a:r>
              <a:endParaRPr lang="en-US" dirty="0">
                <a:latin typeface="Lato"/>
              </a:endParaRPr>
            </a:p>
          </p:txBody>
        </p:sp>
        <p:sp>
          <p:nvSpPr>
            <p:cNvPr id="12" name="Rounded Rectangle 11"/>
            <p:cNvSpPr/>
            <p:nvPr/>
          </p:nvSpPr>
          <p:spPr>
            <a:xfrm>
              <a:off x="3034114" y="4059160"/>
              <a:ext cx="585407" cy="359777"/>
            </a:xfrm>
            <a:prstGeom prst="roundRect">
              <a:avLst/>
            </a:prstGeom>
            <a:ln/>
          </p:spPr>
          <p:style>
            <a:lnRef idx="1">
              <a:schemeClr val="accent6"/>
            </a:lnRef>
            <a:fillRef idx="3">
              <a:schemeClr val="accent6"/>
            </a:fillRef>
            <a:effectRef idx="2">
              <a:schemeClr val="accent6"/>
            </a:effectRef>
            <a:fontRef idx="minor">
              <a:schemeClr val="lt1"/>
            </a:fontRef>
          </p:style>
          <p:txBody>
            <a:bodyPr/>
            <a:lstStyle/>
            <a:p>
              <a:r>
                <a:rPr lang="en-US" sz="1300" dirty="0">
                  <a:latin typeface="Lato"/>
                </a:rPr>
                <a:t>BLOB</a:t>
              </a:r>
            </a:p>
          </p:txBody>
        </p:sp>
      </p:grpSp>
      <p:sp>
        <p:nvSpPr>
          <p:cNvPr id="20" name="Rounded Rectangle 19"/>
          <p:cNvSpPr/>
          <p:nvPr/>
        </p:nvSpPr>
        <p:spPr>
          <a:xfrm>
            <a:off x="6656445" y="2556131"/>
            <a:ext cx="787379" cy="254115"/>
          </a:xfrm>
          <a:prstGeom prst="roundRect">
            <a:avLst/>
          </a:prstGeom>
          <a:ln/>
        </p:spPr>
        <p:style>
          <a:lnRef idx="1">
            <a:schemeClr val="accent2"/>
          </a:lnRef>
          <a:fillRef idx="3">
            <a:schemeClr val="accent2"/>
          </a:fillRef>
          <a:effectRef idx="2">
            <a:schemeClr val="accent2"/>
          </a:effectRef>
          <a:fontRef idx="minor">
            <a:schemeClr val="lt1"/>
          </a:fontRef>
        </p:style>
        <p:txBody>
          <a:bodyPr lIns="121413" tIns="60706" rIns="121413" bIns="60706"/>
          <a:lstStyle/>
          <a:p>
            <a:r>
              <a:rPr lang="en-US" sz="1300" dirty="0">
                <a:latin typeface="Lato"/>
              </a:rPr>
              <a:t>545</a:t>
            </a:r>
          </a:p>
        </p:txBody>
      </p:sp>
      <p:sp>
        <p:nvSpPr>
          <p:cNvPr id="21" name="Rounded Rectangle 20"/>
          <p:cNvSpPr/>
          <p:nvPr/>
        </p:nvSpPr>
        <p:spPr>
          <a:xfrm>
            <a:off x="7443828" y="2556131"/>
            <a:ext cx="831321" cy="254115"/>
          </a:xfrm>
          <a:prstGeom prst="roundRect">
            <a:avLst/>
          </a:prstGeom>
          <a:ln/>
        </p:spPr>
        <p:style>
          <a:lnRef idx="1">
            <a:schemeClr val="accent6"/>
          </a:lnRef>
          <a:fillRef idx="3">
            <a:schemeClr val="accent6"/>
          </a:fillRef>
          <a:effectRef idx="2">
            <a:schemeClr val="accent6"/>
          </a:effectRef>
          <a:fontRef idx="minor">
            <a:schemeClr val="lt1"/>
          </a:fontRef>
        </p:style>
        <p:txBody>
          <a:bodyPr lIns="121413" tIns="60706" rIns="121413" bIns="60706"/>
          <a:lstStyle/>
          <a:p>
            <a:r>
              <a:rPr lang="en-US" sz="1300" dirty="0">
                <a:latin typeface="Lato"/>
              </a:rPr>
              <a:t>1</a:t>
            </a:r>
          </a:p>
        </p:txBody>
      </p:sp>
      <p:sp>
        <p:nvSpPr>
          <p:cNvPr id="22" name="Rounded Rectangle 21"/>
          <p:cNvSpPr/>
          <p:nvPr/>
        </p:nvSpPr>
        <p:spPr>
          <a:xfrm>
            <a:off x="8690059" y="2556130"/>
            <a:ext cx="787379" cy="254115"/>
          </a:xfrm>
          <a:prstGeom prst="roundRect">
            <a:avLst/>
          </a:prstGeom>
          <a:ln/>
        </p:spPr>
        <p:style>
          <a:lnRef idx="1">
            <a:schemeClr val="accent2"/>
          </a:lnRef>
          <a:fillRef idx="3">
            <a:schemeClr val="accent2"/>
          </a:fillRef>
          <a:effectRef idx="2">
            <a:schemeClr val="accent2"/>
          </a:effectRef>
          <a:fontRef idx="minor">
            <a:schemeClr val="lt1"/>
          </a:fontRef>
        </p:style>
        <p:txBody>
          <a:bodyPr lIns="121413" tIns="60706" rIns="121413" bIns="60706"/>
          <a:lstStyle/>
          <a:p>
            <a:r>
              <a:rPr lang="en-US" sz="1300" dirty="0">
                <a:latin typeface="Lato"/>
              </a:rPr>
              <a:t>545</a:t>
            </a:r>
          </a:p>
        </p:txBody>
      </p:sp>
      <p:sp>
        <p:nvSpPr>
          <p:cNvPr id="23" name="Rounded Rectangle 22"/>
          <p:cNvSpPr/>
          <p:nvPr/>
        </p:nvSpPr>
        <p:spPr>
          <a:xfrm>
            <a:off x="9477412" y="2556130"/>
            <a:ext cx="831321" cy="254115"/>
          </a:xfrm>
          <a:prstGeom prst="roundRect">
            <a:avLst/>
          </a:prstGeom>
          <a:ln/>
        </p:spPr>
        <p:style>
          <a:lnRef idx="1">
            <a:schemeClr val="accent6"/>
          </a:lnRef>
          <a:fillRef idx="3">
            <a:schemeClr val="accent6"/>
          </a:fillRef>
          <a:effectRef idx="2">
            <a:schemeClr val="accent6"/>
          </a:effectRef>
          <a:fontRef idx="minor">
            <a:schemeClr val="lt1"/>
          </a:fontRef>
        </p:style>
        <p:txBody>
          <a:bodyPr lIns="121413" tIns="60706" rIns="121413" bIns="60706"/>
          <a:lstStyle/>
          <a:p>
            <a:r>
              <a:rPr lang="en-US" sz="1300" dirty="0">
                <a:latin typeface="Lato"/>
              </a:rPr>
              <a:t>4</a:t>
            </a:r>
          </a:p>
        </p:txBody>
      </p:sp>
      <p:sp>
        <p:nvSpPr>
          <p:cNvPr id="24" name="Rounded Rectangle 23"/>
          <p:cNvSpPr/>
          <p:nvPr/>
        </p:nvSpPr>
        <p:spPr>
          <a:xfrm>
            <a:off x="10515094" y="2556131"/>
            <a:ext cx="787379" cy="254115"/>
          </a:xfrm>
          <a:prstGeom prst="roundRect">
            <a:avLst/>
          </a:prstGeom>
          <a:ln/>
        </p:spPr>
        <p:style>
          <a:lnRef idx="1">
            <a:schemeClr val="accent2"/>
          </a:lnRef>
          <a:fillRef idx="3">
            <a:schemeClr val="accent2"/>
          </a:fillRef>
          <a:effectRef idx="2">
            <a:schemeClr val="accent2"/>
          </a:effectRef>
          <a:fontRef idx="minor">
            <a:schemeClr val="lt1"/>
          </a:fontRef>
        </p:style>
        <p:txBody>
          <a:bodyPr lIns="121413" tIns="60706" rIns="121413" bIns="60706"/>
          <a:lstStyle/>
          <a:p>
            <a:r>
              <a:rPr lang="en-US" sz="1300" dirty="0">
                <a:latin typeface="Lato"/>
              </a:rPr>
              <a:t>545</a:t>
            </a:r>
          </a:p>
        </p:txBody>
      </p:sp>
      <p:sp>
        <p:nvSpPr>
          <p:cNvPr id="25" name="Rounded Rectangle 24"/>
          <p:cNvSpPr/>
          <p:nvPr/>
        </p:nvSpPr>
        <p:spPr>
          <a:xfrm>
            <a:off x="11302475" y="2556131"/>
            <a:ext cx="831321" cy="254115"/>
          </a:xfrm>
          <a:prstGeom prst="roundRect">
            <a:avLst/>
          </a:prstGeom>
          <a:ln/>
        </p:spPr>
        <p:style>
          <a:lnRef idx="1">
            <a:schemeClr val="accent6"/>
          </a:lnRef>
          <a:fillRef idx="3">
            <a:schemeClr val="accent6"/>
          </a:fillRef>
          <a:effectRef idx="2">
            <a:schemeClr val="accent6"/>
          </a:effectRef>
          <a:fontRef idx="minor">
            <a:schemeClr val="lt1"/>
          </a:fontRef>
        </p:style>
        <p:txBody>
          <a:bodyPr lIns="121413" tIns="60706" rIns="121413" bIns="60706"/>
          <a:lstStyle/>
          <a:p>
            <a:r>
              <a:rPr lang="en-US" sz="1300" dirty="0">
                <a:latin typeface="Lato"/>
              </a:rPr>
              <a:t>5</a:t>
            </a:r>
          </a:p>
        </p:txBody>
      </p:sp>
      <p:grpSp>
        <p:nvGrpSpPr>
          <p:cNvPr id="26" name="Group 25"/>
          <p:cNvGrpSpPr/>
          <p:nvPr/>
        </p:nvGrpSpPr>
        <p:grpSpPr>
          <a:xfrm>
            <a:off x="1343088" y="2474928"/>
            <a:ext cx="7375191" cy="1094407"/>
            <a:chOff x="1314512" y="3041888"/>
            <a:chExt cx="4871620" cy="1549464"/>
          </a:xfrm>
        </p:grpSpPr>
        <p:sp>
          <p:nvSpPr>
            <p:cNvPr id="27" name="Rounded Rectangle 26"/>
            <p:cNvSpPr/>
            <p:nvPr/>
          </p:nvSpPr>
          <p:spPr>
            <a:xfrm>
              <a:off x="2452333" y="3156856"/>
              <a:ext cx="520096" cy="359777"/>
            </a:xfrm>
            <a:prstGeom prst="roundRect">
              <a:avLst/>
            </a:prstGeom>
            <a:ln/>
          </p:spPr>
          <p:style>
            <a:lnRef idx="1">
              <a:schemeClr val="accent2"/>
            </a:lnRef>
            <a:fillRef idx="3">
              <a:schemeClr val="accent2"/>
            </a:fillRef>
            <a:effectRef idx="2">
              <a:schemeClr val="accent2"/>
            </a:effectRef>
            <a:fontRef idx="minor">
              <a:schemeClr val="lt1"/>
            </a:fontRef>
          </p:style>
          <p:txBody>
            <a:bodyPr/>
            <a:lstStyle/>
            <a:p>
              <a:r>
                <a:rPr lang="en-US" sz="1300" dirty="0">
                  <a:latin typeface="Lato"/>
                </a:rPr>
                <a:t>345</a:t>
              </a:r>
            </a:p>
          </p:txBody>
        </p:sp>
        <p:sp>
          <p:nvSpPr>
            <p:cNvPr id="28" name="Rounded Rectangle 27"/>
            <p:cNvSpPr/>
            <p:nvPr/>
          </p:nvSpPr>
          <p:spPr>
            <a:xfrm>
              <a:off x="1314512" y="3041888"/>
              <a:ext cx="726582" cy="647160"/>
            </a:xfrm>
            <a:prstGeom prst="roundRect">
              <a:avLst/>
            </a:prstGeom>
            <a:solidFill>
              <a:srgbClr val="00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latin typeface="Lato"/>
                </a:rPr>
                <a:t>12345</a:t>
              </a:r>
              <a:endParaRPr lang="en-US" dirty="0">
                <a:latin typeface="Lato"/>
              </a:endParaRPr>
            </a:p>
          </p:txBody>
        </p:sp>
        <p:sp>
          <p:nvSpPr>
            <p:cNvPr id="29" name="Rounded Rectangle 28"/>
            <p:cNvSpPr/>
            <p:nvPr/>
          </p:nvSpPr>
          <p:spPr>
            <a:xfrm>
              <a:off x="2972429" y="3156854"/>
              <a:ext cx="460415" cy="359778"/>
            </a:xfrm>
            <a:prstGeom prst="roundRect">
              <a:avLst/>
            </a:prstGeom>
            <a:ln/>
          </p:spPr>
          <p:style>
            <a:lnRef idx="1">
              <a:schemeClr val="accent6"/>
            </a:lnRef>
            <a:fillRef idx="3">
              <a:schemeClr val="accent6"/>
            </a:fillRef>
            <a:effectRef idx="2">
              <a:schemeClr val="accent6"/>
            </a:effectRef>
            <a:fontRef idx="minor">
              <a:schemeClr val="lt1"/>
            </a:fontRef>
          </p:style>
          <p:txBody>
            <a:bodyPr/>
            <a:lstStyle/>
            <a:p>
              <a:r>
                <a:rPr lang="en-US" sz="1300" dirty="0">
                  <a:latin typeface="Lato"/>
                </a:rPr>
                <a:t>4</a:t>
              </a:r>
            </a:p>
          </p:txBody>
        </p:sp>
        <p:sp>
          <p:nvSpPr>
            <p:cNvPr id="30" name="Rounded Rectangle 29"/>
            <p:cNvSpPr/>
            <p:nvPr/>
          </p:nvSpPr>
          <p:spPr>
            <a:xfrm>
              <a:off x="3693304" y="3156856"/>
              <a:ext cx="520096" cy="359777"/>
            </a:xfrm>
            <a:prstGeom prst="roundRect">
              <a:avLst/>
            </a:prstGeom>
            <a:ln/>
          </p:spPr>
          <p:style>
            <a:lnRef idx="1">
              <a:schemeClr val="accent2"/>
            </a:lnRef>
            <a:fillRef idx="3">
              <a:schemeClr val="accent2"/>
            </a:fillRef>
            <a:effectRef idx="2">
              <a:schemeClr val="accent2"/>
            </a:effectRef>
            <a:fontRef idx="minor">
              <a:schemeClr val="lt1"/>
            </a:fontRef>
          </p:style>
          <p:txBody>
            <a:bodyPr/>
            <a:lstStyle/>
            <a:p>
              <a:r>
                <a:rPr lang="en-US" sz="1300" dirty="0">
                  <a:latin typeface="Lato"/>
                </a:rPr>
                <a:t>545</a:t>
              </a:r>
            </a:p>
          </p:txBody>
        </p:sp>
        <p:sp>
          <p:nvSpPr>
            <p:cNvPr id="31" name="Rounded Rectangle 30"/>
            <p:cNvSpPr/>
            <p:nvPr/>
          </p:nvSpPr>
          <p:spPr>
            <a:xfrm>
              <a:off x="4213400" y="3156856"/>
              <a:ext cx="549122" cy="359777"/>
            </a:xfrm>
            <a:prstGeom prst="roundRect">
              <a:avLst/>
            </a:prstGeom>
            <a:ln/>
          </p:spPr>
          <p:style>
            <a:lnRef idx="1">
              <a:schemeClr val="accent6"/>
            </a:lnRef>
            <a:fillRef idx="3">
              <a:schemeClr val="accent6"/>
            </a:fillRef>
            <a:effectRef idx="2">
              <a:schemeClr val="accent6"/>
            </a:effectRef>
            <a:fontRef idx="minor">
              <a:schemeClr val="lt1"/>
            </a:fontRef>
          </p:style>
          <p:txBody>
            <a:bodyPr/>
            <a:lstStyle/>
            <a:p>
              <a:r>
                <a:rPr lang="en-US" sz="1300" dirty="0">
                  <a:latin typeface="Lato"/>
                </a:rPr>
                <a:t>2</a:t>
              </a:r>
            </a:p>
          </p:txBody>
        </p:sp>
        <p:sp>
          <p:nvSpPr>
            <p:cNvPr id="32" name="Rounded Rectangle 31"/>
            <p:cNvSpPr/>
            <p:nvPr/>
          </p:nvSpPr>
          <p:spPr>
            <a:xfrm>
              <a:off x="2514019" y="4059160"/>
              <a:ext cx="520096" cy="359777"/>
            </a:xfrm>
            <a:prstGeom prst="roundRect">
              <a:avLst/>
            </a:prstGeom>
            <a:ln/>
          </p:spPr>
          <p:style>
            <a:lnRef idx="1">
              <a:schemeClr val="accent2"/>
            </a:lnRef>
            <a:fillRef idx="3">
              <a:schemeClr val="accent2"/>
            </a:fillRef>
            <a:effectRef idx="2">
              <a:schemeClr val="accent2"/>
            </a:effectRef>
            <a:fontRef idx="minor">
              <a:schemeClr val="lt1"/>
            </a:fontRef>
          </p:style>
          <p:txBody>
            <a:bodyPr/>
            <a:lstStyle/>
            <a:p>
              <a:r>
                <a:rPr lang="en-US" sz="1300" dirty="0">
                  <a:latin typeface="Lato"/>
                </a:rPr>
                <a:t>45</a:t>
              </a:r>
            </a:p>
          </p:txBody>
        </p:sp>
        <p:sp>
          <p:nvSpPr>
            <p:cNvPr id="33" name="Rounded Rectangle 32"/>
            <p:cNvSpPr/>
            <p:nvPr/>
          </p:nvSpPr>
          <p:spPr>
            <a:xfrm>
              <a:off x="1314512" y="3944192"/>
              <a:ext cx="726582" cy="647160"/>
            </a:xfrm>
            <a:prstGeom prst="roundRect">
              <a:avLst/>
            </a:prstGeom>
            <a:solidFill>
              <a:srgbClr val="00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latin typeface="Lato"/>
                </a:rPr>
                <a:t>4355</a:t>
              </a:r>
              <a:endParaRPr lang="en-US" dirty="0">
                <a:latin typeface="Lato"/>
              </a:endParaRPr>
            </a:p>
          </p:txBody>
        </p:sp>
        <p:sp>
          <p:nvSpPr>
            <p:cNvPr id="34" name="Rounded Rectangle 33"/>
            <p:cNvSpPr/>
            <p:nvPr/>
          </p:nvSpPr>
          <p:spPr>
            <a:xfrm>
              <a:off x="3034114" y="4059160"/>
              <a:ext cx="585407" cy="359777"/>
            </a:xfrm>
            <a:prstGeom prst="roundRect">
              <a:avLst/>
            </a:prstGeom>
            <a:ln/>
          </p:spPr>
          <p:style>
            <a:lnRef idx="1">
              <a:schemeClr val="accent6"/>
            </a:lnRef>
            <a:fillRef idx="3">
              <a:schemeClr val="accent6"/>
            </a:fillRef>
            <a:effectRef idx="2">
              <a:schemeClr val="accent6"/>
            </a:effectRef>
            <a:fontRef idx="minor">
              <a:schemeClr val="lt1"/>
            </a:fontRef>
          </p:style>
          <p:txBody>
            <a:bodyPr/>
            <a:lstStyle/>
            <a:p>
              <a:r>
                <a:rPr lang="en-US" sz="1300" dirty="0">
                  <a:latin typeface="Lato"/>
                </a:rPr>
                <a:t>2</a:t>
              </a:r>
            </a:p>
          </p:txBody>
        </p:sp>
        <p:sp>
          <p:nvSpPr>
            <p:cNvPr id="35" name="Rounded Rectangle 34"/>
            <p:cNvSpPr/>
            <p:nvPr/>
          </p:nvSpPr>
          <p:spPr>
            <a:xfrm>
              <a:off x="3754990" y="4059160"/>
              <a:ext cx="520096" cy="359777"/>
            </a:xfrm>
            <a:prstGeom prst="roundRect">
              <a:avLst/>
            </a:prstGeom>
            <a:ln/>
          </p:spPr>
          <p:style>
            <a:lnRef idx="1">
              <a:schemeClr val="accent2"/>
            </a:lnRef>
            <a:fillRef idx="3">
              <a:schemeClr val="accent2"/>
            </a:fillRef>
            <a:effectRef idx="2">
              <a:schemeClr val="accent2"/>
            </a:effectRef>
            <a:fontRef idx="minor">
              <a:schemeClr val="lt1"/>
            </a:fontRef>
          </p:style>
          <p:txBody>
            <a:bodyPr/>
            <a:lstStyle/>
            <a:p>
              <a:r>
                <a:rPr lang="en-US" sz="1300" dirty="0">
                  <a:latin typeface="Lato"/>
                </a:rPr>
                <a:t>66</a:t>
              </a:r>
            </a:p>
          </p:txBody>
        </p:sp>
        <p:sp>
          <p:nvSpPr>
            <p:cNvPr id="36" name="Rounded Rectangle 35"/>
            <p:cNvSpPr/>
            <p:nvPr/>
          </p:nvSpPr>
          <p:spPr>
            <a:xfrm>
              <a:off x="4275086" y="4059160"/>
              <a:ext cx="549122" cy="359777"/>
            </a:xfrm>
            <a:prstGeom prst="roundRect">
              <a:avLst/>
            </a:prstGeom>
            <a:ln/>
          </p:spPr>
          <p:style>
            <a:lnRef idx="1">
              <a:schemeClr val="accent6"/>
            </a:lnRef>
            <a:fillRef idx="3">
              <a:schemeClr val="accent6"/>
            </a:fillRef>
            <a:effectRef idx="2">
              <a:schemeClr val="accent6"/>
            </a:effectRef>
            <a:fontRef idx="minor">
              <a:schemeClr val="lt1"/>
            </a:fontRef>
          </p:style>
          <p:txBody>
            <a:bodyPr/>
            <a:lstStyle/>
            <a:p>
              <a:r>
                <a:rPr lang="en-US" sz="1300" dirty="0">
                  <a:latin typeface="Lato"/>
                </a:rPr>
                <a:t>2</a:t>
              </a:r>
            </a:p>
          </p:txBody>
        </p:sp>
        <p:sp>
          <p:nvSpPr>
            <p:cNvPr id="37" name="Rounded Rectangle 36"/>
            <p:cNvSpPr/>
            <p:nvPr/>
          </p:nvSpPr>
          <p:spPr>
            <a:xfrm>
              <a:off x="5116914" y="4059160"/>
              <a:ext cx="520096" cy="359777"/>
            </a:xfrm>
            <a:prstGeom prst="roundRect">
              <a:avLst/>
            </a:prstGeom>
            <a:ln/>
          </p:spPr>
          <p:style>
            <a:lnRef idx="1">
              <a:schemeClr val="accent2"/>
            </a:lnRef>
            <a:fillRef idx="3">
              <a:schemeClr val="accent2"/>
            </a:fillRef>
            <a:effectRef idx="2">
              <a:schemeClr val="accent2"/>
            </a:effectRef>
            <a:fontRef idx="minor">
              <a:schemeClr val="lt1"/>
            </a:fontRef>
          </p:style>
          <p:txBody>
            <a:bodyPr/>
            <a:lstStyle/>
            <a:p>
              <a:r>
                <a:rPr lang="en-US" sz="1300" dirty="0">
                  <a:latin typeface="Lato"/>
                </a:rPr>
                <a:t>67</a:t>
              </a:r>
            </a:p>
          </p:txBody>
        </p:sp>
        <p:sp>
          <p:nvSpPr>
            <p:cNvPr id="38" name="Rounded Rectangle 37"/>
            <p:cNvSpPr/>
            <p:nvPr/>
          </p:nvSpPr>
          <p:spPr>
            <a:xfrm>
              <a:off x="5637010" y="4059160"/>
              <a:ext cx="549122" cy="359777"/>
            </a:xfrm>
            <a:prstGeom prst="roundRect">
              <a:avLst/>
            </a:prstGeom>
            <a:ln/>
          </p:spPr>
          <p:style>
            <a:lnRef idx="1">
              <a:schemeClr val="accent6"/>
            </a:lnRef>
            <a:fillRef idx="3">
              <a:schemeClr val="accent6"/>
            </a:fillRef>
            <a:effectRef idx="2">
              <a:schemeClr val="accent6"/>
            </a:effectRef>
            <a:fontRef idx="minor">
              <a:schemeClr val="lt1"/>
            </a:fontRef>
          </p:style>
          <p:txBody>
            <a:bodyPr/>
            <a:lstStyle/>
            <a:p>
              <a:r>
                <a:rPr lang="en-US" sz="1300" dirty="0">
                  <a:latin typeface="Lato"/>
                </a:rPr>
                <a:t>4</a:t>
              </a:r>
            </a:p>
          </p:txBody>
        </p:sp>
      </p:grpSp>
    </p:spTree>
    <p:extLst>
      <p:ext uri="{BB962C8B-B14F-4D97-AF65-F5344CB8AC3E}">
        <p14:creationId xmlns:p14="http://schemas.microsoft.com/office/powerpoint/2010/main" val="300083041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cs typeface="Lato"/>
              </a:rPr>
              <a:t>WHAT WORKED?	</a:t>
            </a:r>
          </a:p>
        </p:txBody>
      </p:sp>
      <p:sp>
        <p:nvSpPr>
          <p:cNvPr id="9" name="Content Placeholder 8"/>
          <p:cNvSpPr>
            <a:spLocks noGrp="1"/>
          </p:cNvSpPr>
          <p:nvPr>
            <p:ph idx="1"/>
          </p:nvPr>
        </p:nvSpPr>
        <p:spPr/>
        <p:txBody>
          <a:bodyPr/>
          <a:lstStyle/>
          <a:p>
            <a:pPr marL="0" indent="0">
              <a:buNone/>
            </a:pPr>
            <a:endParaRPr lang="en-US" dirty="0"/>
          </a:p>
        </p:txBody>
      </p:sp>
      <p:sp>
        <p:nvSpPr>
          <p:cNvPr id="4" name="Rounded Rectangle 3"/>
          <p:cNvSpPr/>
          <p:nvPr/>
        </p:nvSpPr>
        <p:spPr>
          <a:xfrm>
            <a:off x="1108881" y="2611037"/>
            <a:ext cx="1693363" cy="541548"/>
          </a:xfrm>
          <a:prstGeom prst="roundRect">
            <a:avLst/>
          </a:prstGeom>
          <a:solidFill>
            <a:srgbClr val="000000"/>
          </a:solidFill>
        </p:spPr>
        <p:style>
          <a:lnRef idx="1">
            <a:schemeClr val="accent1"/>
          </a:lnRef>
          <a:fillRef idx="3">
            <a:schemeClr val="accent1"/>
          </a:fillRef>
          <a:effectRef idx="2">
            <a:schemeClr val="accent1"/>
          </a:effectRef>
          <a:fontRef idx="minor">
            <a:schemeClr val="lt1"/>
          </a:fontRef>
        </p:style>
        <p:txBody>
          <a:bodyPr lIns="121413" tIns="60706" rIns="121413" bIns="60706" rtlCol="0" anchor="ctr"/>
          <a:lstStyle/>
          <a:p>
            <a:pPr algn="ctr"/>
            <a:r>
              <a:rPr lang="en-US" dirty="0" smtClean="0">
                <a:latin typeface="Lato"/>
              </a:rPr>
              <a:t>12345</a:t>
            </a:r>
            <a:endParaRPr lang="en-US" dirty="0">
              <a:latin typeface="Lato"/>
            </a:endParaRPr>
          </a:p>
        </p:txBody>
      </p:sp>
      <p:sp>
        <p:nvSpPr>
          <p:cNvPr id="5" name="Rounded Rectangle 4"/>
          <p:cNvSpPr/>
          <p:nvPr/>
        </p:nvSpPr>
        <p:spPr>
          <a:xfrm>
            <a:off x="1108881" y="3500728"/>
            <a:ext cx="1693363" cy="606019"/>
          </a:xfrm>
          <a:prstGeom prst="roundRect">
            <a:avLst/>
          </a:prstGeom>
          <a:solidFill>
            <a:srgbClr val="000000"/>
          </a:solidFill>
        </p:spPr>
        <p:style>
          <a:lnRef idx="1">
            <a:schemeClr val="accent1"/>
          </a:lnRef>
          <a:fillRef idx="3">
            <a:schemeClr val="accent1"/>
          </a:fillRef>
          <a:effectRef idx="2">
            <a:schemeClr val="accent1"/>
          </a:effectRef>
          <a:fontRef idx="minor">
            <a:schemeClr val="lt1"/>
          </a:fontRef>
        </p:style>
        <p:txBody>
          <a:bodyPr lIns="121413" tIns="60706" rIns="121413" bIns="60706" rtlCol="0" anchor="ctr"/>
          <a:lstStyle/>
          <a:p>
            <a:pPr algn="ctr"/>
            <a:r>
              <a:rPr lang="en-US" dirty="0" smtClean="0">
                <a:latin typeface="Lato"/>
              </a:rPr>
              <a:t>4355</a:t>
            </a:r>
            <a:endParaRPr lang="en-US" dirty="0">
              <a:latin typeface="Lato"/>
            </a:endParaRPr>
          </a:p>
        </p:txBody>
      </p:sp>
      <p:sp>
        <p:nvSpPr>
          <p:cNvPr id="6" name="Rounded Rectangle 5"/>
          <p:cNvSpPr/>
          <p:nvPr/>
        </p:nvSpPr>
        <p:spPr>
          <a:xfrm>
            <a:off x="3369535" y="2611068"/>
            <a:ext cx="902556" cy="270775"/>
          </a:xfrm>
          <a:prstGeom prst="round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lIns="121413" tIns="60706" rIns="121413" bIns="60706" rtlCol="0" anchor="ctr"/>
          <a:lstStyle/>
          <a:p>
            <a:pPr algn="ctr"/>
            <a:r>
              <a:rPr lang="en-US" dirty="0" smtClean="0">
                <a:latin typeface="Lato"/>
              </a:rPr>
              <a:t>343</a:t>
            </a:r>
            <a:endParaRPr lang="en-US" dirty="0">
              <a:latin typeface="Lato"/>
            </a:endParaRPr>
          </a:p>
        </p:txBody>
      </p:sp>
      <p:sp>
        <p:nvSpPr>
          <p:cNvPr id="10" name="Rounded Rectangle 9"/>
          <p:cNvSpPr/>
          <p:nvPr/>
        </p:nvSpPr>
        <p:spPr>
          <a:xfrm>
            <a:off x="4588733" y="2586323"/>
            <a:ext cx="1219200" cy="295488"/>
          </a:xfrm>
          <a:prstGeom prst="round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lIns="121413" tIns="60706" rIns="121413" bIns="60706" rtlCol="0" anchor="ctr"/>
          <a:lstStyle/>
          <a:p>
            <a:pPr algn="ctr"/>
            <a:r>
              <a:rPr lang="en-US" dirty="0" smtClean="0">
                <a:latin typeface="Lato"/>
              </a:rPr>
              <a:t>674</a:t>
            </a:r>
            <a:endParaRPr lang="en-US" dirty="0">
              <a:latin typeface="Lato"/>
            </a:endParaRPr>
          </a:p>
        </p:txBody>
      </p:sp>
      <p:sp>
        <p:nvSpPr>
          <p:cNvPr id="11" name="Rounded Rectangle 10"/>
          <p:cNvSpPr/>
          <p:nvPr/>
        </p:nvSpPr>
        <p:spPr>
          <a:xfrm>
            <a:off x="4671615" y="2963313"/>
            <a:ext cx="1138063" cy="378603"/>
          </a:xfrm>
          <a:prstGeom prst="round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lIns="121413" tIns="60706" rIns="121413" bIns="60706" rtlCol="0" anchor="ctr"/>
          <a:lstStyle/>
          <a:p>
            <a:pPr algn="ctr"/>
            <a:r>
              <a:rPr lang="en-US" dirty="0" smtClean="0">
                <a:latin typeface="Lato"/>
              </a:rPr>
              <a:t>5</a:t>
            </a:r>
            <a:endParaRPr lang="en-US" dirty="0">
              <a:latin typeface="Lato"/>
            </a:endParaRPr>
          </a:p>
        </p:txBody>
      </p:sp>
      <p:sp>
        <p:nvSpPr>
          <p:cNvPr id="12" name="Rounded Rectangle 11"/>
          <p:cNvSpPr/>
          <p:nvPr/>
        </p:nvSpPr>
        <p:spPr>
          <a:xfrm>
            <a:off x="6127641" y="2586324"/>
            <a:ext cx="1219200" cy="295488"/>
          </a:xfrm>
          <a:prstGeom prst="round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lIns="121413" tIns="60706" rIns="121413" bIns="60706" rtlCol="0" anchor="ctr"/>
          <a:lstStyle/>
          <a:p>
            <a:pPr algn="ctr"/>
            <a:r>
              <a:rPr lang="en-US" dirty="0" smtClean="0">
                <a:latin typeface="Lato"/>
              </a:rPr>
              <a:t>Name</a:t>
            </a:r>
            <a:endParaRPr lang="en-US" dirty="0">
              <a:latin typeface="Lato"/>
            </a:endParaRPr>
          </a:p>
        </p:txBody>
      </p:sp>
      <p:sp>
        <p:nvSpPr>
          <p:cNvPr id="13" name="Rounded Rectangle 12"/>
          <p:cNvSpPr/>
          <p:nvPr/>
        </p:nvSpPr>
        <p:spPr>
          <a:xfrm>
            <a:off x="3411845" y="2963313"/>
            <a:ext cx="860275" cy="378603"/>
          </a:xfrm>
          <a:prstGeom prst="round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lIns="121413" tIns="60706" rIns="121413" bIns="60706" rtlCol="0" anchor="ctr"/>
          <a:lstStyle/>
          <a:p>
            <a:pPr algn="ctr"/>
            <a:r>
              <a:rPr lang="en-US" dirty="0" smtClean="0">
                <a:latin typeface="Lato"/>
              </a:rPr>
              <a:t>3</a:t>
            </a:r>
            <a:endParaRPr lang="en-US" dirty="0">
              <a:latin typeface="Lato"/>
            </a:endParaRPr>
          </a:p>
        </p:txBody>
      </p:sp>
      <p:sp>
        <p:nvSpPr>
          <p:cNvPr id="14" name="Rounded Rectangle 13"/>
          <p:cNvSpPr/>
          <p:nvPr/>
        </p:nvSpPr>
        <p:spPr>
          <a:xfrm>
            <a:off x="4696793" y="3500726"/>
            <a:ext cx="1219200" cy="375111"/>
          </a:xfrm>
          <a:prstGeom prst="round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lIns="121413" tIns="60706" rIns="121413" bIns="60706" rtlCol="0" anchor="ctr"/>
          <a:lstStyle/>
          <a:p>
            <a:pPr algn="ctr"/>
            <a:r>
              <a:rPr lang="en-US" dirty="0" smtClean="0">
                <a:latin typeface="Lato"/>
              </a:rPr>
              <a:t>4542</a:t>
            </a:r>
            <a:endParaRPr lang="en-US" dirty="0">
              <a:latin typeface="Lato"/>
            </a:endParaRPr>
          </a:p>
        </p:txBody>
      </p:sp>
      <p:sp>
        <p:nvSpPr>
          <p:cNvPr id="15" name="Rounded Rectangle 14"/>
          <p:cNvSpPr/>
          <p:nvPr/>
        </p:nvSpPr>
        <p:spPr>
          <a:xfrm>
            <a:off x="3411815" y="3500726"/>
            <a:ext cx="1054512" cy="375111"/>
          </a:xfrm>
          <a:prstGeom prst="round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lIns="121413" tIns="60706" rIns="121413" bIns="60706" rtlCol="0" anchor="ctr"/>
          <a:lstStyle/>
          <a:p>
            <a:pPr algn="ctr"/>
            <a:r>
              <a:rPr lang="en-US" dirty="0" smtClean="0">
                <a:latin typeface="Lato"/>
              </a:rPr>
              <a:t>443</a:t>
            </a:r>
            <a:endParaRPr lang="en-US" dirty="0">
              <a:latin typeface="Lato"/>
            </a:endParaRPr>
          </a:p>
        </p:txBody>
      </p:sp>
      <p:sp>
        <p:nvSpPr>
          <p:cNvPr id="16" name="Rounded Rectangle 15"/>
          <p:cNvSpPr/>
          <p:nvPr/>
        </p:nvSpPr>
        <p:spPr>
          <a:xfrm>
            <a:off x="6127641" y="3500726"/>
            <a:ext cx="1219200" cy="375111"/>
          </a:xfrm>
          <a:prstGeom prst="round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lIns="121413" tIns="60706" rIns="121413" bIns="60706" rtlCol="0" anchor="ctr"/>
          <a:lstStyle/>
          <a:p>
            <a:pPr algn="ctr"/>
            <a:r>
              <a:rPr lang="en-US" dirty="0" smtClean="0">
                <a:latin typeface="Lato"/>
              </a:rPr>
              <a:t>242</a:t>
            </a:r>
            <a:endParaRPr lang="en-US" dirty="0">
              <a:latin typeface="Lato"/>
            </a:endParaRPr>
          </a:p>
        </p:txBody>
      </p:sp>
      <p:sp>
        <p:nvSpPr>
          <p:cNvPr id="17" name="Rounded Rectangle 16"/>
          <p:cNvSpPr/>
          <p:nvPr/>
        </p:nvSpPr>
        <p:spPr>
          <a:xfrm>
            <a:off x="7594087" y="3500726"/>
            <a:ext cx="1219200" cy="375111"/>
          </a:xfrm>
          <a:prstGeom prst="round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lIns="121413" tIns="60706" rIns="121413" bIns="60706" rtlCol="0" anchor="ctr"/>
          <a:lstStyle/>
          <a:p>
            <a:pPr algn="ctr"/>
            <a:r>
              <a:rPr lang="en-US" dirty="0" smtClean="0">
                <a:latin typeface="Lato"/>
              </a:rPr>
              <a:t>Name</a:t>
            </a:r>
            <a:endParaRPr lang="en-US" dirty="0">
              <a:latin typeface="Lato"/>
            </a:endParaRPr>
          </a:p>
        </p:txBody>
      </p:sp>
      <p:sp>
        <p:nvSpPr>
          <p:cNvPr id="18" name="Rounded Rectangle 17"/>
          <p:cNvSpPr/>
          <p:nvPr/>
        </p:nvSpPr>
        <p:spPr>
          <a:xfrm>
            <a:off x="6127641" y="2963313"/>
            <a:ext cx="1219200" cy="378603"/>
          </a:xfrm>
          <a:prstGeom prst="round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lIns="121413" tIns="60706" rIns="121413" bIns="60706" rtlCol="0" anchor="ctr"/>
          <a:lstStyle/>
          <a:p>
            <a:pPr algn="ctr"/>
            <a:r>
              <a:rPr lang="en-US" dirty="0" smtClean="0">
                <a:latin typeface="Lato"/>
              </a:rPr>
              <a:t>BLOB</a:t>
            </a:r>
            <a:endParaRPr lang="en-US" dirty="0">
              <a:latin typeface="Lato"/>
            </a:endParaRPr>
          </a:p>
        </p:txBody>
      </p:sp>
      <p:sp>
        <p:nvSpPr>
          <p:cNvPr id="19" name="Rounded Rectangle 18"/>
          <p:cNvSpPr/>
          <p:nvPr/>
        </p:nvSpPr>
        <p:spPr>
          <a:xfrm>
            <a:off x="3369533" y="4008987"/>
            <a:ext cx="1219200" cy="416827"/>
          </a:xfrm>
          <a:prstGeom prst="round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lIns="121413" tIns="60706" rIns="121413" bIns="60706" rtlCol="0" anchor="ctr"/>
          <a:lstStyle/>
          <a:p>
            <a:pPr algn="ctr"/>
            <a:r>
              <a:rPr lang="en-US" dirty="0" smtClean="0">
                <a:latin typeface="Lato"/>
              </a:rPr>
              <a:t>4</a:t>
            </a:r>
            <a:endParaRPr lang="en-US" dirty="0">
              <a:latin typeface="Lato"/>
            </a:endParaRPr>
          </a:p>
        </p:txBody>
      </p:sp>
      <p:sp>
        <p:nvSpPr>
          <p:cNvPr id="20" name="Rounded Rectangle 19"/>
          <p:cNvSpPr/>
          <p:nvPr/>
        </p:nvSpPr>
        <p:spPr>
          <a:xfrm>
            <a:off x="7594087" y="3968583"/>
            <a:ext cx="1219200" cy="457200"/>
          </a:xfrm>
          <a:prstGeom prst="round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lIns="121413" tIns="60706" rIns="121413" bIns="60706" rtlCol="0" anchor="ctr"/>
          <a:lstStyle/>
          <a:p>
            <a:pPr algn="ctr"/>
            <a:r>
              <a:rPr lang="en-US" dirty="0" smtClean="0">
                <a:latin typeface="Lato"/>
              </a:rPr>
              <a:t>BLOB</a:t>
            </a:r>
            <a:endParaRPr lang="en-US" dirty="0">
              <a:latin typeface="Lato"/>
            </a:endParaRPr>
          </a:p>
        </p:txBody>
      </p:sp>
      <p:sp>
        <p:nvSpPr>
          <p:cNvPr id="21" name="Rounded Rectangle 20"/>
          <p:cNvSpPr/>
          <p:nvPr/>
        </p:nvSpPr>
        <p:spPr>
          <a:xfrm>
            <a:off x="6127641" y="3926027"/>
            <a:ext cx="1219200" cy="499756"/>
          </a:xfrm>
          <a:prstGeom prst="round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lIns="121413" tIns="60706" rIns="121413" bIns="60706" rtlCol="0" anchor="ctr"/>
          <a:lstStyle/>
          <a:p>
            <a:pPr algn="ctr"/>
            <a:r>
              <a:rPr lang="en-US" dirty="0" smtClean="0">
                <a:latin typeface="Lato"/>
              </a:rPr>
              <a:t>5</a:t>
            </a:r>
            <a:endParaRPr lang="en-US" dirty="0">
              <a:latin typeface="Lato"/>
            </a:endParaRPr>
          </a:p>
        </p:txBody>
      </p:sp>
      <p:sp>
        <p:nvSpPr>
          <p:cNvPr id="22" name="Rounded Rectangle 21"/>
          <p:cNvSpPr/>
          <p:nvPr/>
        </p:nvSpPr>
        <p:spPr>
          <a:xfrm>
            <a:off x="4696793" y="3968583"/>
            <a:ext cx="1219200" cy="457200"/>
          </a:xfrm>
          <a:prstGeom prst="round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lIns="121413" tIns="60706" rIns="121413" bIns="60706" rtlCol="0" anchor="ctr"/>
          <a:lstStyle/>
          <a:p>
            <a:pPr algn="ctr"/>
            <a:r>
              <a:rPr lang="en-US" dirty="0" smtClean="0">
                <a:latin typeface="Lato"/>
              </a:rPr>
              <a:t>2</a:t>
            </a:r>
            <a:endParaRPr lang="en-US" dirty="0">
              <a:latin typeface="Lato"/>
            </a:endParaRPr>
          </a:p>
        </p:txBody>
      </p:sp>
    </p:spTree>
    <p:extLst>
      <p:ext uri="{BB962C8B-B14F-4D97-AF65-F5344CB8AC3E}">
        <p14:creationId xmlns:p14="http://schemas.microsoft.com/office/powerpoint/2010/main" val="57700641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cs typeface="Lato"/>
              </a:rPr>
              <a:t>BLOB vs COLUMN/VALUE</a:t>
            </a:r>
          </a:p>
        </p:txBody>
      </p:sp>
      <p:sp>
        <p:nvSpPr>
          <p:cNvPr id="3" name="Content Placeholder 2"/>
          <p:cNvSpPr>
            <a:spLocks noGrp="1"/>
          </p:cNvSpPr>
          <p:nvPr>
            <p:ph idx="1"/>
          </p:nvPr>
        </p:nvSpPr>
        <p:spPr>
          <a:xfrm>
            <a:off x="659696" y="1105199"/>
            <a:ext cx="11177512" cy="5383900"/>
          </a:xfrm>
        </p:spPr>
        <p:txBody>
          <a:bodyPr>
            <a:normAutofit/>
          </a:bodyPr>
          <a:lstStyle/>
          <a:p>
            <a:pPr>
              <a:buFont typeface="Wingdings" charset="2"/>
              <a:buChar char="Ø"/>
            </a:pPr>
            <a:r>
              <a:rPr lang="en-US" dirty="0" smtClean="0">
                <a:cs typeface="Lato"/>
              </a:rPr>
              <a:t>Try out column/value approach first and hopefully it satisfies avg/95/99</a:t>
            </a:r>
            <a:r>
              <a:rPr lang="en-US" baseline="30000" dirty="0" smtClean="0">
                <a:cs typeface="Lato"/>
              </a:rPr>
              <a:t>th</a:t>
            </a:r>
            <a:r>
              <a:rPr lang="en-US" dirty="0" smtClean="0">
                <a:cs typeface="Lato"/>
              </a:rPr>
              <a:t>	</a:t>
            </a:r>
          </a:p>
          <a:p>
            <a:pPr>
              <a:buFont typeface="Wingdings" charset="2"/>
              <a:buChar char="Ø"/>
            </a:pPr>
            <a:r>
              <a:rPr lang="en-US" dirty="0" smtClean="0">
                <a:cs typeface="Lato"/>
              </a:rPr>
              <a:t>Column value pro’s:</a:t>
            </a:r>
          </a:p>
          <a:p>
            <a:pPr lvl="1">
              <a:buFont typeface="Arial"/>
              <a:buChar char="•"/>
            </a:pPr>
            <a:r>
              <a:rPr lang="en-US" dirty="0">
                <a:cs typeface="Lato"/>
              </a:rPr>
              <a:t>Write </a:t>
            </a:r>
            <a:r>
              <a:rPr lang="en-US" dirty="0" smtClean="0">
                <a:cs typeface="Lato"/>
              </a:rPr>
              <a:t>payload can be smaller</a:t>
            </a:r>
          </a:p>
          <a:p>
            <a:pPr lvl="1">
              <a:buFont typeface="Arial"/>
              <a:buChar char="•"/>
            </a:pPr>
            <a:r>
              <a:rPr lang="en-US" dirty="0" smtClean="0">
                <a:cs typeface="Lato"/>
              </a:rPr>
              <a:t>Query by specific columns</a:t>
            </a:r>
            <a:endParaRPr lang="en-US" dirty="0">
              <a:cs typeface="Lato"/>
            </a:endParaRPr>
          </a:p>
          <a:p>
            <a:pPr lvl="1">
              <a:buFont typeface="Arial"/>
              <a:buChar char="•"/>
            </a:pPr>
            <a:r>
              <a:rPr lang="en-US" dirty="0">
                <a:cs typeface="Lato"/>
              </a:rPr>
              <a:t>Read path does not require reading the entire </a:t>
            </a:r>
            <a:r>
              <a:rPr lang="en-US" dirty="0" smtClean="0">
                <a:cs typeface="Lato"/>
              </a:rPr>
              <a:t>row</a:t>
            </a:r>
          </a:p>
          <a:p>
            <a:pPr>
              <a:buFont typeface="Wingdings" charset="2"/>
              <a:buChar char="Ø"/>
            </a:pPr>
            <a:r>
              <a:rPr lang="en-US" dirty="0" smtClean="0">
                <a:cs typeface="Lato"/>
              </a:rPr>
              <a:t>Blob considerations</a:t>
            </a:r>
          </a:p>
          <a:p>
            <a:pPr lvl="1">
              <a:buFont typeface="Arial"/>
              <a:buChar char="•"/>
            </a:pPr>
            <a:r>
              <a:rPr lang="en-US" dirty="0" smtClean="0">
                <a:cs typeface="Lato"/>
              </a:rPr>
              <a:t>Read percentage is very high (90’s)</a:t>
            </a:r>
          </a:p>
          <a:p>
            <a:pPr lvl="1">
              <a:buFont typeface="Arial"/>
              <a:buChar char="•"/>
            </a:pPr>
            <a:r>
              <a:rPr lang="en-US" dirty="0" smtClean="0">
                <a:cs typeface="Lato"/>
              </a:rPr>
              <a:t>Read latencies are very important</a:t>
            </a:r>
          </a:p>
          <a:p>
            <a:pPr lvl="1">
              <a:buFont typeface="Arial"/>
              <a:buChar char="•"/>
            </a:pPr>
            <a:r>
              <a:rPr lang="en-US" dirty="0" smtClean="0">
                <a:cs typeface="Lato"/>
              </a:rPr>
              <a:t>All the data is read most of the time</a:t>
            </a:r>
          </a:p>
          <a:p>
            <a:pPr lvl="1">
              <a:buFont typeface="Arial"/>
              <a:buChar char="•"/>
            </a:pPr>
            <a:endParaRPr lang="en-US" dirty="0"/>
          </a:p>
          <a:p>
            <a:pPr marL="607037" lvl="1" indent="0">
              <a:buNone/>
            </a:pPr>
            <a:endParaRPr lang="en-US" dirty="0"/>
          </a:p>
        </p:txBody>
      </p:sp>
    </p:spTree>
    <p:extLst>
      <p:ext uri="{BB962C8B-B14F-4D97-AF65-F5344CB8AC3E}">
        <p14:creationId xmlns:p14="http://schemas.microsoft.com/office/powerpoint/2010/main" val="307301260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cs typeface="Lato"/>
              </a:rPr>
              <a:t>LESSONS LEARNT</a:t>
            </a:r>
          </a:p>
        </p:txBody>
      </p:sp>
      <p:sp>
        <p:nvSpPr>
          <p:cNvPr id="3" name="Content Placeholder 2"/>
          <p:cNvSpPr>
            <a:spLocks noGrp="1"/>
          </p:cNvSpPr>
          <p:nvPr>
            <p:ph idx="1"/>
          </p:nvPr>
        </p:nvSpPr>
        <p:spPr/>
        <p:txBody>
          <a:bodyPr>
            <a:normAutofit/>
          </a:bodyPr>
          <a:lstStyle/>
          <a:p>
            <a:r>
              <a:rPr lang="en-US" dirty="0" smtClean="0">
                <a:cs typeface="Lato"/>
              </a:rPr>
              <a:t>Get the model right</a:t>
            </a:r>
          </a:p>
          <a:p>
            <a:r>
              <a:rPr lang="en-US" dirty="0">
                <a:cs typeface="Lato"/>
              </a:rPr>
              <a:t>Baby Steps </a:t>
            </a:r>
            <a:endParaRPr lang="en-US" dirty="0" smtClean="0">
              <a:cs typeface="Lato"/>
            </a:endParaRPr>
          </a:p>
          <a:p>
            <a:r>
              <a:rPr lang="en-US" dirty="0" smtClean="0">
                <a:cs typeface="Lato"/>
              </a:rPr>
              <a:t>Huge Engineering effort</a:t>
            </a:r>
            <a:endParaRPr lang="en-US" dirty="0">
              <a:cs typeface="Lato"/>
            </a:endParaRPr>
          </a:p>
          <a:p>
            <a:r>
              <a:rPr lang="en-US" dirty="0" smtClean="0">
                <a:cs typeface="Lato"/>
              </a:rPr>
              <a:t>Think Compression</a:t>
            </a:r>
          </a:p>
          <a:p>
            <a:r>
              <a:rPr lang="en-US" dirty="0" smtClean="0">
                <a:cs typeface="Lato"/>
              </a:rPr>
              <a:t>Performance test</a:t>
            </a:r>
          </a:p>
          <a:p>
            <a:r>
              <a:rPr lang="en-US" dirty="0" smtClean="0">
                <a:cs typeface="Lato"/>
              </a:rPr>
              <a:t>DB just for Data</a:t>
            </a:r>
          </a:p>
          <a:p>
            <a:pPr marL="0" indent="0">
              <a:buNone/>
            </a:pPr>
            <a:endParaRPr lang="en-US" dirty="0" smtClean="0">
              <a:cs typeface="Lato"/>
            </a:endParaRPr>
          </a:p>
        </p:txBody>
      </p:sp>
    </p:spTree>
    <p:extLst>
      <p:ext uri="{BB962C8B-B14F-4D97-AF65-F5344CB8AC3E}">
        <p14:creationId xmlns:p14="http://schemas.microsoft.com/office/powerpoint/2010/main" val="110174079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cs typeface="Lato"/>
              </a:rPr>
              <a:t>BACKEND</a:t>
            </a:r>
          </a:p>
        </p:txBody>
      </p:sp>
      <p:pic>
        <p:nvPicPr>
          <p:cNvPr id="4" name="Content Placeholder 3" descr="oracle1.jpeg"/>
          <p:cNvPicPr>
            <a:picLocks noGrp="1" noChangeAspect="1"/>
          </p:cNvPicPr>
          <p:nvPr>
            <p:ph idx="1"/>
          </p:nvPr>
        </p:nvPicPr>
        <p:blipFill>
          <a:blip r:embed="rId4">
            <a:extLst>
              <a:ext uri="{28A0092B-C50C-407E-A947-70E740481C1C}">
                <a14:useLocalDpi xmlns:a14="http://schemas.microsoft.com/office/drawing/2010/main" val="0"/>
              </a:ext>
            </a:extLst>
          </a:blip>
          <a:srcRect l="-105526" r="-105526"/>
          <a:stretch>
            <a:fillRect/>
          </a:stretch>
        </p:blipFill>
        <p:spPr>
          <a:xfrm>
            <a:off x="134322" y="1350099"/>
            <a:ext cx="11195593" cy="4630337"/>
          </a:xfrm>
        </p:spPr>
      </p:pic>
      <p:pic>
        <p:nvPicPr>
          <p:cNvPr id="5" name="Picture 4" descr="mysql.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9956" y="4140303"/>
            <a:ext cx="2339904" cy="1301082"/>
          </a:xfrm>
          <a:prstGeom prst="rect">
            <a:avLst/>
          </a:prstGeom>
        </p:spPr>
      </p:pic>
      <p:pic>
        <p:nvPicPr>
          <p:cNvPr id="6" name="Picture 5" descr="sqlserver.jpe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37633" y="4226518"/>
            <a:ext cx="2762280" cy="1274899"/>
          </a:xfrm>
          <a:prstGeom prst="rect">
            <a:avLst/>
          </a:prstGeom>
        </p:spPr>
      </p:pic>
    </p:spTree>
    <p:custDataLst>
      <p:tags r:id="rId1"/>
    </p:custDataLst>
    <p:extLst>
      <p:ext uri="{BB962C8B-B14F-4D97-AF65-F5344CB8AC3E}">
        <p14:creationId xmlns:p14="http://schemas.microsoft.com/office/powerpoint/2010/main" val="51893714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Bg-House-of-Cards-3.jpg"/>
          <p:cNvPicPr>
            <a:picLocks noGrp="1" noChangeAspect="1"/>
          </p:cNvPicPr>
          <p:nvPr>
            <p:ph idx="1"/>
          </p:nvPr>
        </p:nvPicPr>
        <p:blipFill>
          <a:blip r:embed="rId3">
            <a:extLst>
              <a:ext uri="{28A0092B-C50C-407E-A947-70E740481C1C}">
                <a14:useLocalDpi xmlns:a14="http://schemas.microsoft.com/office/drawing/2010/main" val="0"/>
              </a:ext>
            </a:extLst>
          </a:blip>
          <a:srcRect l="-6942" r="-6942"/>
          <a:stretch>
            <a:fillRect/>
          </a:stretch>
        </p:blipFill>
        <p:spPr>
          <a:xfrm>
            <a:off x="-874096" y="0"/>
            <a:ext cx="13936070" cy="6157087"/>
          </a:xfrm>
        </p:spPr>
      </p:pic>
      <p:sp>
        <p:nvSpPr>
          <p:cNvPr id="15" name="TextBox 14"/>
          <p:cNvSpPr txBox="1"/>
          <p:nvPr/>
        </p:nvSpPr>
        <p:spPr>
          <a:xfrm>
            <a:off x="2078041" y="2028945"/>
            <a:ext cx="6234123" cy="584776"/>
          </a:xfrm>
          <a:prstGeom prst="rect">
            <a:avLst/>
          </a:prstGeom>
          <a:noFill/>
        </p:spPr>
        <p:txBody>
          <a:bodyPr wrap="square" rtlCol="0">
            <a:spAutoFit/>
          </a:bodyPr>
          <a:lstStyle/>
          <a:p>
            <a:pPr algn="ctr"/>
            <a:r>
              <a:rPr lang="en-US" sz="3200" dirty="0" smtClean="0">
                <a:solidFill>
                  <a:srgbClr val="FFFFFF"/>
                </a:solidFill>
                <a:latin typeface="Lato"/>
                <a:cs typeface="Lato"/>
              </a:rPr>
              <a:t>QUESTIONS?</a:t>
            </a:r>
            <a:endParaRPr lang="en-US" sz="3200" dirty="0">
              <a:solidFill>
                <a:srgbClr val="FFFFFF"/>
              </a:solidFill>
              <a:latin typeface="Lato"/>
              <a:cs typeface="Lato"/>
            </a:endParaRPr>
          </a:p>
        </p:txBody>
      </p:sp>
    </p:spTree>
    <p:extLst>
      <p:ext uri="{BB962C8B-B14F-4D97-AF65-F5344CB8AC3E}">
        <p14:creationId xmlns:p14="http://schemas.microsoft.com/office/powerpoint/2010/main" val="330396450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cs typeface="Lato"/>
              </a:rPr>
              <a:t>ORACLE DATAMODEL LIMITATIONS</a:t>
            </a:r>
          </a:p>
        </p:txBody>
      </p:sp>
      <p:pic>
        <p:nvPicPr>
          <p:cNvPr id="6" name="Content Placeholder 5" descr="sc_CASETools2_image004.jpg"/>
          <p:cNvPicPr>
            <a:picLocks noGrp="1" noChangeAspect="1"/>
          </p:cNvPicPr>
          <p:nvPr>
            <p:ph idx="1"/>
          </p:nvPr>
        </p:nvPicPr>
        <p:blipFill>
          <a:blip r:embed="rId3">
            <a:extLst>
              <a:ext uri="{28A0092B-C50C-407E-A947-70E740481C1C}">
                <a14:useLocalDpi xmlns:a14="http://schemas.microsoft.com/office/drawing/2010/main" val="0"/>
              </a:ext>
            </a:extLst>
          </a:blip>
          <a:srcRect l="-22636" r="-22636"/>
          <a:stretch>
            <a:fillRect/>
          </a:stretch>
        </p:blipFill>
        <p:spPr>
          <a:xfrm>
            <a:off x="1380067" y="965201"/>
            <a:ext cx="10496026" cy="5184272"/>
          </a:xfrm>
        </p:spPr>
      </p:pic>
    </p:spTree>
    <p:extLst>
      <p:ext uri="{BB962C8B-B14F-4D97-AF65-F5344CB8AC3E}">
        <p14:creationId xmlns:p14="http://schemas.microsoft.com/office/powerpoint/2010/main" val="313916830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cs typeface="Lato"/>
              </a:rPr>
              <a:t>NO HORIZONTAL SCALING</a:t>
            </a:r>
          </a:p>
        </p:txBody>
      </p:sp>
      <p:sp>
        <p:nvSpPr>
          <p:cNvPr id="3" name="Content Placeholder 2"/>
          <p:cNvSpPr>
            <a:spLocks noGrp="1"/>
          </p:cNvSpPr>
          <p:nvPr>
            <p:ph idx="1"/>
          </p:nvPr>
        </p:nvSpPr>
        <p:spPr/>
        <p:txBody>
          <a:bodyPr/>
          <a:lstStyle/>
          <a:p>
            <a:endParaRPr lang="en-US" dirty="0"/>
          </a:p>
        </p:txBody>
      </p:sp>
      <p:sp>
        <p:nvSpPr>
          <p:cNvPr id="4" name="Magnetic Disk 3"/>
          <p:cNvSpPr/>
          <p:nvPr/>
        </p:nvSpPr>
        <p:spPr>
          <a:xfrm>
            <a:off x="1685569" y="2318525"/>
            <a:ext cx="1926331" cy="3448661"/>
          </a:xfrm>
          <a:prstGeom prst="flowChartMagneticDisk">
            <a:avLst/>
          </a:prstGeom>
          <a:solidFill>
            <a:srgbClr val="000090">
              <a:alpha val="57000"/>
            </a:srgb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21413" tIns="60706" rIns="121413" bIns="60706" rtlCol="0" anchor="ctr"/>
          <a:lstStyle/>
          <a:p>
            <a:pPr algn="ctr"/>
            <a:endParaRPr lang="en-US" dirty="0">
              <a:latin typeface="Lato"/>
            </a:endParaRPr>
          </a:p>
          <a:p>
            <a:pPr algn="ctr"/>
            <a:endParaRPr lang="en-US" dirty="0">
              <a:latin typeface="Lato"/>
            </a:endParaRPr>
          </a:p>
        </p:txBody>
      </p:sp>
      <p:sp>
        <p:nvSpPr>
          <p:cNvPr id="6" name="Up Arrow 5"/>
          <p:cNvSpPr/>
          <p:nvPr/>
        </p:nvSpPr>
        <p:spPr>
          <a:xfrm>
            <a:off x="3984708" y="3355455"/>
            <a:ext cx="646176" cy="1257896"/>
          </a:xfrm>
          <a:prstGeom prst="upArrow">
            <a:avLst/>
          </a:prstGeom>
          <a:solidFill>
            <a:schemeClr val="accent2"/>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121413" tIns="60706" rIns="121413" bIns="60706" rtlCol="0" anchor="ctr"/>
          <a:lstStyle/>
          <a:p>
            <a:pPr algn="ctr"/>
            <a:endParaRPr lang="en-US" dirty="0">
              <a:latin typeface="Lato"/>
            </a:endParaRPr>
          </a:p>
        </p:txBody>
      </p:sp>
      <p:sp>
        <p:nvSpPr>
          <p:cNvPr id="7" name="Magnetic Disk 6"/>
          <p:cNvSpPr/>
          <p:nvPr/>
        </p:nvSpPr>
        <p:spPr>
          <a:xfrm>
            <a:off x="8489864" y="3056263"/>
            <a:ext cx="955397" cy="664099"/>
          </a:xfrm>
          <a:prstGeom prst="flowChartMagneticDisk">
            <a:avLst/>
          </a:prstGeom>
          <a:solidFill>
            <a:schemeClr val="accent2"/>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121413" tIns="60706" rIns="121413" bIns="60706"/>
          <a:lstStyle/>
          <a:p>
            <a:endParaRPr lang="en-US" dirty="0">
              <a:latin typeface="Lato"/>
            </a:endParaRPr>
          </a:p>
        </p:txBody>
      </p:sp>
      <p:sp>
        <p:nvSpPr>
          <p:cNvPr id="8" name="Magnetic Disk 7"/>
          <p:cNvSpPr/>
          <p:nvPr/>
        </p:nvSpPr>
        <p:spPr>
          <a:xfrm>
            <a:off x="7045119" y="3088578"/>
            <a:ext cx="991385" cy="638673"/>
          </a:xfrm>
          <a:prstGeom prst="flowChartMagneticDisk">
            <a:avLst/>
          </a:prstGeom>
          <a:solidFill>
            <a:schemeClr val="accent2"/>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121413" tIns="60706" rIns="121413" bIns="60706" rtlCol="0" anchor="ctr"/>
          <a:lstStyle/>
          <a:p>
            <a:pPr algn="ctr"/>
            <a:endParaRPr lang="en-US" dirty="0">
              <a:latin typeface="Lato"/>
            </a:endParaRPr>
          </a:p>
        </p:txBody>
      </p:sp>
      <p:sp>
        <p:nvSpPr>
          <p:cNvPr id="10" name="Magnetic Disk 9"/>
          <p:cNvSpPr/>
          <p:nvPr/>
        </p:nvSpPr>
        <p:spPr>
          <a:xfrm>
            <a:off x="9837173" y="3056263"/>
            <a:ext cx="922659" cy="670987"/>
          </a:xfrm>
          <a:prstGeom prst="flowChartMagneticDisk">
            <a:avLst/>
          </a:prstGeom>
          <a:solidFill>
            <a:schemeClr val="accent2"/>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121413" tIns="60706" rIns="121413" bIns="60706"/>
          <a:lstStyle/>
          <a:p>
            <a:endParaRPr lang="en-US" dirty="0">
              <a:latin typeface="Lato"/>
            </a:endParaRPr>
          </a:p>
        </p:txBody>
      </p:sp>
      <p:sp>
        <p:nvSpPr>
          <p:cNvPr id="12" name="Magnetic Disk 11"/>
          <p:cNvSpPr/>
          <p:nvPr/>
        </p:nvSpPr>
        <p:spPr>
          <a:xfrm>
            <a:off x="8489864" y="3760052"/>
            <a:ext cx="955397" cy="664099"/>
          </a:xfrm>
          <a:prstGeom prst="flowChartMagneticDisk">
            <a:avLst/>
          </a:prstGeom>
          <a:solidFill>
            <a:schemeClr val="accent2"/>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121413" tIns="60706" rIns="121413" bIns="60706"/>
          <a:lstStyle/>
          <a:p>
            <a:endParaRPr lang="en-US" dirty="0">
              <a:latin typeface="Lato"/>
            </a:endParaRPr>
          </a:p>
        </p:txBody>
      </p:sp>
      <p:sp>
        <p:nvSpPr>
          <p:cNvPr id="13" name="Magnetic Disk 12"/>
          <p:cNvSpPr/>
          <p:nvPr/>
        </p:nvSpPr>
        <p:spPr>
          <a:xfrm>
            <a:off x="7045119" y="3792365"/>
            <a:ext cx="991385" cy="638673"/>
          </a:xfrm>
          <a:prstGeom prst="flowChartMagneticDisk">
            <a:avLst/>
          </a:prstGeom>
          <a:solidFill>
            <a:schemeClr val="accent2"/>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121413" tIns="60706" rIns="121413" bIns="60706" rtlCol="0" anchor="ctr"/>
          <a:lstStyle/>
          <a:p>
            <a:pPr algn="ctr"/>
            <a:endParaRPr lang="en-US" dirty="0">
              <a:latin typeface="Lato"/>
            </a:endParaRPr>
          </a:p>
        </p:txBody>
      </p:sp>
      <p:sp>
        <p:nvSpPr>
          <p:cNvPr id="14" name="Magnetic Disk 13"/>
          <p:cNvSpPr/>
          <p:nvPr/>
        </p:nvSpPr>
        <p:spPr>
          <a:xfrm>
            <a:off x="9837173" y="3760052"/>
            <a:ext cx="922659" cy="670987"/>
          </a:xfrm>
          <a:prstGeom prst="flowChartMagneticDisk">
            <a:avLst/>
          </a:prstGeom>
          <a:solidFill>
            <a:schemeClr val="accent2"/>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121413" tIns="60706" rIns="121413" bIns="60706"/>
          <a:lstStyle/>
          <a:p>
            <a:endParaRPr lang="en-US" dirty="0">
              <a:latin typeface="Lato"/>
            </a:endParaRPr>
          </a:p>
        </p:txBody>
      </p:sp>
      <p:sp>
        <p:nvSpPr>
          <p:cNvPr id="16" name="Right Arrow 15"/>
          <p:cNvSpPr/>
          <p:nvPr/>
        </p:nvSpPr>
        <p:spPr>
          <a:xfrm>
            <a:off x="8218006" y="2126317"/>
            <a:ext cx="1619169" cy="401955"/>
          </a:xfrm>
          <a:prstGeom prst="rightArrow">
            <a:avLst/>
          </a:prstGeom>
          <a:solidFill>
            <a:schemeClr val="accent2"/>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121413" tIns="60706" rIns="121413" bIns="60706" rtlCol="0" anchor="ctr"/>
          <a:lstStyle/>
          <a:p>
            <a:pPr algn="ctr"/>
            <a:endParaRPr lang="en-US" dirty="0">
              <a:latin typeface="Lato"/>
            </a:endParaRPr>
          </a:p>
        </p:txBody>
      </p:sp>
      <p:cxnSp>
        <p:nvCxnSpPr>
          <p:cNvPr id="17" name="Straight Connector 16"/>
          <p:cNvCxnSpPr/>
          <p:nvPr/>
        </p:nvCxnSpPr>
        <p:spPr>
          <a:xfrm>
            <a:off x="6861517" y="2454637"/>
            <a:ext cx="1097280" cy="82296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7958797" y="3277598"/>
            <a:ext cx="2566112" cy="1761409"/>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flipH="1">
            <a:off x="7099489" y="2318530"/>
            <a:ext cx="3425451" cy="2621449"/>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6815858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cs typeface="Lato"/>
              </a:rPr>
              <a:t>LICENSE COST</a:t>
            </a:r>
          </a:p>
        </p:txBody>
      </p:sp>
      <p:pic>
        <p:nvPicPr>
          <p:cNvPr id="5" name="Content Placeholder 4" descr="dollar-bills_0.jpg"/>
          <p:cNvPicPr>
            <a:picLocks noGrp="1" noChangeAspect="1"/>
          </p:cNvPicPr>
          <p:nvPr>
            <p:ph idx="1"/>
          </p:nvPr>
        </p:nvPicPr>
        <p:blipFill>
          <a:blip r:embed="rId3">
            <a:extLst>
              <a:ext uri="{28A0092B-C50C-407E-A947-70E740481C1C}">
                <a14:useLocalDpi xmlns:a14="http://schemas.microsoft.com/office/drawing/2010/main" val="0"/>
              </a:ext>
            </a:extLst>
          </a:blip>
          <a:srcRect l="-13348" r="-13348"/>
          <a:stretch>
            <a:fillRect/>
          </a:stretch>
        </p:blipFill>
        <p:spPr>
          <a:xfrm>
            <a:off x="945215" y="939805"/>
            <a:ext cx="10490612" cy="5181599"/>
          </a:xfrm>
        </p:spPr>
      </p:pic>
    </p:spTree>
    <p:extLst>
      <p:ext uri="{BB962C8B-B14F-4D97-AF65-F5344CB8AC3E}">
        <p14:creationId xmlns:p14="http://schemas.microsoft.com/office/powerpoint/2010/main" val="312527626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0.4|0.3|0.4"/>
</p:tagLst>
</file>

<file path=ppt/tags/tag2.xml><?xml version="1.0" encoding="utf-8"?>
<p:tagLst xmlns:a="http://schemas.openxmlformats.org/drawingml/2006/main" xmlns:r="http://schemas.openxmlformats.org/officeDocument/2006/relationships" xmlns:p="http://schemas.openxmlformats.org/presentationml/2006/main">
  <p:tag name="TIMING" val="|0.1|0.1"/>
</p:tagLst>
</file>

<file path=ppt/tags/tag3.xml><?xml version="1.0" encoding="utf-8"?>
<p:tagLst xmlns:a="http://schemas.openxmlformats.org/drawingml/2006/main" xmlns:r="http://schemas.openxmlformats.org/officeDocument/2006/relationships" xmlns:p="http://schemas.openxmlformats.org/presentationml/2006/main">
  <p:tag name="TIMING" val="|0.1|0.2|0.1|0.2|0.2"/>
</p:tagLst>
</file>

<file path=ppt/tags/tag4.xml><?xml version="1.0" encoding="utf-8"?>
<p:tagLst xmlns:a="http://schemas.openxmlformats.org/drawingml/2006/main" xmlns:r="http://schemas.openxmlformats.org/officeDocument/2006/relationships" xmlns:p="http://schemas.openxmlformats.org/presentationml/2006/main">
  <p:tag name="TIMING" val="|0.2|0.2|0.1|0.1|0.2|0.2"/>
</p:tagLst>
</file>

<file path=ppt/theme/theme1.xml><?xml version="1.0" encoding="utf-8"?>
<a:theme xmlns:a="http://schemas.openxmlformats.org/drawingml/2006/main" name="Default Theme">
  <a:themeElements>
    <a:clrScheme name="Default - Title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 Title Slide">
      <a:majorFont>
        <a:latin typeface="Arial"/>
        <a:ea typeface="ヒラギノ角ゴ ProN W6"/>
        <a:cs typeface="ヒラギノ角ゴ ProN W6"/>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BE0E3"/>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1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rgbClr val="BBE0E3"/>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1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Default - Title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2_Default - Title and Content">
  <a:themeElements>
    <a:clrScheme name="Default - Title and Conten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 Title and Content">
      <a:majorFont>
        <a:latin typeface="Arial"/>
        <a:ea typeface="ヒラギノ角ゴ ProN W6"/>
        <a:cs typeface="ヒラギノ角ゴ ProN W6"/>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BE0E3"/>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1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rgbClr val="BBE0E3"/>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1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Default - Title and Conten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2_Default - 1_Title Slide">
  <a:themeElements>
    <a:clrScheme name="Default - 1_Title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 1_Title Slide">
      <a:majorFont>
        <a:latin typeface="Arial"/>
        <a:ea typeface="ヒラギノ角ゴ ProN W6"/>
        <a:cs typeface="ヒラギノ角ゴ ProN W6"/>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BE0E3"/>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1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rgbClr val="BBE0E3"/>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1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Default - 1_Title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2_Default - 1_Title and Content">
  <a:themeElements>
    <a:clrScheme name="Default - 1_Title and Conten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 1_Title and Content">
      <a:majorFont>
        <a:latin typeface="Arial"/>
        <a:ea typeface="ヒラギノ角ゴ ProN W6"/>
        <a:cs typeface="ヒラギノ角ゴ ProN W6"/>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BE0E3"/>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1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rgbClr val="BBE0E3"/>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1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Default - 1_Title and Conten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3_Default - Title and Content">
  <a:themeElements>
    <a:clrScheme name="Default - Title and Conten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 Title and Content">
      <a:majorFont>
        <a:latin typeface="Arial"/>
        <a:ea typeface="ヒラギノ角ゴ ProN W6"/>
        <a:cs typeface="ヒラギノ角ゴ ProN W6"/>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BE0E3"/>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1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rgbClr val="BBE0E3"/>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1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Default - Title and Conten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3_Default - 1_Title Slide">
  <a:themeElements>
    <a:clrScheme name="Default - 1_Title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 1_Title Slide">
      <a:majorFont>
        <a:latin typeface="Arial"/>
        <a:ea typeface="ヒラギノ角ゴ ProN W6"/>
        <a:cs typeface="ヒラギノ角ゴ ProN W6"/>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BE0E3"/>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1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rgbClr val="BBE0E3"/>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1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Default - 1_Title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3_Default - 1_Title and Content">
  <a:themeElements>
    <a:clrScheme name="Default - 1_Title and Conten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 1_Title and Content">
      <a:majorFont>
        <a:latin typeface="Arial"/>
        <a:ea typeface="ヒラギノ角ゴ ProN W6"/>
        <a:cs typeface="ヒラギノ角ゴ ProN W6"/>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BE0E3"/>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1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rgbClr val="BBE0E3"/>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1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Default - 1_Title and Conten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4_Default - 1_Title and Content">
  <a:themeElements>
    <a:clrScheme name="Default - 1_Title and Conten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 1_Title and Content">
      <a:majorFont>
        <a:latin typeface="Arial"/>
        <a:ea typeface="ヒラギノ角ゴ ProN W6"/>
        <a:cs typeface="ヒラギノ角ゴ ProN W6"/>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BE0E3"/>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1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rgbClr val="BBE0E3"/>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1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Default - 1_Title and Conten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2_Default Theme">
  <a:themeElements>
    <a:clrScheme name="Default - Title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 Title Slide">
      <a:majorFont>
        <a:latin typeface="Arial"/>
        <a:ea typeface="ヒラギノ角ゴ ProN W6"/>
        <a:cs typeface="ヒラギノ角ゴ ProN W6"/>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BE0E3"/>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1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rgbClr val="BBE0E3"/>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1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Default - Title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4_Default - Title and Content">
  <a:themeElements>
    <a:clrScheme name="Default - Title and Conten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 Title and Content">
      <a:majorFont>
        <a:latin typeface="Arial"/>
        <a:ea typeface="ヒラギノ角ゴ ProN W6"/>
        <a:cs typeface="ヒラギノ角ゴ ProN W6"/>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BE0E3"/>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1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rgbClr val="BBE0E3"/>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1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Default - Title and Conten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4_Default - 1_Title Slide">
  <a:themeElements>
    <a:clrScheme name="Default - 1_Title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 1_Title Slide">
      <a:majorFont>
        <a:latin typeface="Arial"/>
        <a:ea typeface="ヒラギノ角ゴ ProN W6"/>
        <a:cs typeface="ヒラギノ角ゴ ProN W6"/>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BE0E3"/>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1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rgbClr val="BBE0E3"/>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1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Default - 1_Title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 Title and Content">
  <a:themeElements>
    <a:clrScheme name="Default - Title and Conten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 Title and Content">
      <a:majorFont>
        <a:latin typeface="Arial"/>
        <a:ea typeface="ヒラギノ角ゴ ProN W6"/>
        <a:cs typeface="ヒラギノ角ゴ ProN W6"/>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BE0E3"/>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1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rgbClr val="BBE0E3"/>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1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Default - Title and Conten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3_Default Theme">
  <a:themeElements>
    <a:clrScheme name="Default - Title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 Title Slide">
      <a:majorFont>
        <a:latin typeface="Arial"/>
        <a:ea typeface="ヒラギノ角ゴ ProN W6"/>
        <a:cs typeface="ヒラギノ角ゴ ProN W6"/>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BE0E3"/>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1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rgbClr val="BBE0E3"/>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1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Default - Title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5_Default - Title and Content">
  <a:themeElements>
    <a:clrScheme name="Default - Title and Conten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 Title and Content">
      <a:majorFont>
        <a:latin typeface="Arial"/>
        <a:ea typeface="ヒラギノ角ゴ ProN W6"/>
        <a:cs typeface="ヒラギノ角ゴ ProN W6"/>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BE0E3"/>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1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rgbClr val="BBE0E3"/>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1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Default - Title and Conten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5_Default - 1_Title Slide">
  <a:themeElements>
    <a:clrScheme name="Default - 1_Title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 1_Title Slide">
      <a:majorFont>
        <a:latin typeface="Arial"/>
        <a:ea typeface="ヒラギノ角ゴ ProN W6"/>
        <a:cs typeface="ヒラギノ角ゴ ProN W6"/>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BE0E3"/>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1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rgbClr val="BBE0E3"/>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1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Default - 1_Title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5_Default - 1_Title and Content">
  <a:themeElements>
    <a:clrScheme name="Default - 1_Title and Conten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 1_Title and Content">
      <a:majorFont>
        <a:latin typeface="Arial"/>
        <a:ea typeface="ヒラギノ角ゴ ProN W6"/>
        <a:cs typeface="ヒラギノ角ゴ ProN W6"/>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BE0E3"/>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1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rgbClr val="BBE0E3"/>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1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Default - 1_Title and Conten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1_Strata_conf_theme">
  <a:themeElements>
    <a:clrScheme name="Default - Title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 Title Slide">
      <a:majorFont>
        <a:latin typeface="Arial"/>
        <a:ea typeface="ヒラギノ角ゴ ProN W6"/>
        <a:cs typeface="ヒラギノ角ゴ ProN W6"/>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BE0E3"/>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1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rgbClr val="BBE0E3"/>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1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Default - Title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5.xml><?xml version="1.0" encoding="utf-8"?>
<a:theme xmlns:a="http://schemas.openxmlformats.org/drawingml/2006/main" name="6_Default - Title and Content">
  <a:themeElements>
    <a:clrScheme name="Default - Title and Conten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 Title and Content">
      <a:majorFont>
        <a:latin typeface="Arial"/>
        <a:ea typeface="ヒラギノ角ゴ ProN W6"/>
        <a:cs typeface="ヒラギノ角ゴ ProN W6"/>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BE0E3"/>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1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rgbClr val="BBE0E3"/>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1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Default - Title and Conten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6.xml><?xml version="1.0" encoding="utf-8"?>
<a:theme xmlns:a="http://schemas.openxmlformats.org/drawingml/2006/main" name="6_Default - 1_Title Slide">
  <a:themeElements>
    <a:clrScheme name="Default - 1_Title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 1_Title Slide">
      <a:majorFont>
        <a:latin typeface="Arial"/>
        <a:ea typeface="ヒラギノ角ゴ ProN W6"/>
        <a:cs typeface="ヒラギノ角ゴ ProN W6"/>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BE0E3"/>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1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rgbClr val="BBE0E3"/>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1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Default - 1_Title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7.xml><?xml version="1.0" encoding="utf-8"?>
<a:theme xmlns:a="http://schemas.openxmlformats.org/drawingml/2006/main" name="6_Default - 1_Title and Content">
  <a:themeElements>
    <a:clrScheme name="Default - 1_Title and Conten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 1_Title and Content">
      <a:majorFont>
        <a:latin typeface="Arial"/>
        <a:ea typeface="ヒラギノ角ゴ ProN W6"/>
        <a:cs typeface="ヒラギノ角ゴ ProN W6"/>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BE0E3"/>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1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rgbClr val="BBE0E3"/>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1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Default - 1_Title and Conten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8.xml><?xml version="1.0" encoding="utf-8"?>
<a:theme xmlns:a="http://schemas.openxmlformats.org/drawingml/2006/main" name="7_Default - Title and Content">
  <a:themeElements>
    <a:clrScheme name="Default - Title and Conten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 Title and Content">
      <a:majorFont>
        <a:latin typeface="Arial"/>
        <a:ea typeface="ヒラギノ角ゴ ProN W6"/>
        <a:cs typeface="ヒラギノ角ゴ ProN W6"/>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BE0E3"/>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1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rgbClr val="BBE0E3"/>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1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Default - Title and Conten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9.xml><?xml version="1.0" encoding="utf-8"?>
<a:theme xmlns:a="http://schemas.openxmlformats.org/drawingml/2006/main" name="7_Default - 1_Title Slide">
  <a:themeElements>
    <a:clrScheme name="Default - 1_Title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 1_Title Slide">
      <a:majorFont>
        <a:latin typeface="Arial"/>
        <a:ea typeface="ヒラギノ角ゴ ProN W6"/>
        <a:cs typeface="ヒラギノ角ゴ ProN W6"/>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BE0E3"/>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1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rgbClr val="BBE0E3"/>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1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Default - 1_Title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Default - 1_Title Slide">
  <a:themeElements>
    <a:clrScheme name="Default - 1_Title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 1_Title Slide">
      <a:majorFont>
        <a:latin typeface="Arial"/>
        <a:ea typeface="ヒラギノ角ゴ ProN W6"/>
        <a:cs typeface="ヒラギノ角ゴ ProN W6"/>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BE0E3"/>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1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rgbClr val="BBE0E3"/>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1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Default - 1_Title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0.xml><?xml version="1.0" encoding="utf-8"?>
<a:theme xmlns:a="http://schemas.openxmlformats.org/drawingml/2006/main" name="7_Default - 1_Title and Content">
  <a:themeElements>
    <a:clrScheme name="Default - 1_Title and Conten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 1_Title and Content">
      <a:majorFont>
        <a:latin typeface="Arial"/>
        <a:ea typeface="ヒラギノ角ゴ ProN W6"/>
        <a:cs typeface="ヒラギノ角ゴ ProN W6"/>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BE0E3"/>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1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rgbClr val="BBE0E3"/>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1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Default - 1_Title and Conten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Default - 1_Title and Content">
  <a:themeElements>
    <a:clrScheme name="Default - 1_Title and Conten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 1_Title and Content">
      <a:majorFont>
        <a:latin typeface="Arial"/>
        <a:ea typeface="ヒラギノ角ゴ ProN W6"/>
        <a:cs typeface="ヒラギノ角ゴ ProN W6"/>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BE0E3"/>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1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rgbClr val="BBE0E3"/>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1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Default - 1_Title and Conten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Default Theme">
  <a:themeElements>
    <a:clrScheme name="Default - Title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 Title Slide">
      <a:majorFont>
        <a:latin typeface="Arial"/>
        <a:ea typeface="ヒラギノ角ゴ ProN W6"/>
        <a:cs typeface="ヒラギノ角ゴ ProN W6"/>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BE0E3"/>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1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rgbClr val="BBE0E3"/>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1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Default - Title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Default - Title and Content">
  <a:themeElements>
    <a:clrScheme name="Default - Title and Conten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 Title and Content">
      <a:majorFont>
        <a:latin typeface="Arial"/>
        <a:ea typeface="ヒラギノ角ゴ ProN W6"/>
        <a:cs typeface="ヒラギノ角ゴ ProN W6"/>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BE0E3"/>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1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rgbClr val="BBE0E3"/>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1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Default - Title and Conten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_Default - 1_Title Slide">
  <a:themeElements>
    <a:clrScheme name="Default - 1_Title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 1_Title Slide">
      <a:majorFont>
        <a:latin typeface="Arial"/>
        <a:ea typeface="ヒラギノ角ゴ ProN W6"/>
        <a:cs typeface="ヒラギノ角ゴ ProN W6"/>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BE0E3"/>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1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rgbClr val="BBE0E3"/>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1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Default - 1_Title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_Default - 1_Title and Content">
  <a:themeElements>
    <a:clrScheme name="Default - 1_Title and Conten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 1_Title and Content">
      <a:majorFont>
        <a:latin typeface="Arial"/>
        <a:ea typeface="ヒラギノ角ゴ ProN W6"/>
        <a:cs typeface="ヒラギノ角ゴ ProN W6"/>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BE0E3"/>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1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rgbClr val="BBE0E3"/>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1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Default - 1_Title and Conten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Strata_conf_theme">
  <a:themeElements>
    <a:clrScheme name="Default - Title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 Title Slide">
      <a:majorFont>
        <a:latin typeface="Arial"/>
        <a:ea typeface="ヒラギノ角ゴ ProN W6"/>
        <a:cs typeface="ヒラギノ角ゴ ProN W6"/>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BE0E3"/>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1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rgbClr val="BBE0E3"/>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1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Default - Title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Default Theme.thmx</Template>
  <TotalTime>24357</TotalTime>
  <Words>1899</Words>
  <Application>Microsoft Macintosh PowerPoint</Application>
  <PresentationFormat>Custom</PresentationFormat>
  <Paragraphs>419</Paragraphs>
  <Slides>60</Slides>
  <Notes>39</Notes>
  <HiddenSlides>0</HiddenSlides>
  <MMClips>0</MMClips>
  <ScaleCrop>false</ScaleCrop>
  <HeadingPairs>
    <vt:vector size="4" baseType="variant">
      <vt:variant>
        <vt:lpstr>Theme</vt:lpstr>
      </vt:variant>
      <vt:variant>
        <vt:i4>30</vt:i4>
      </vt:variant>
      <vt:variant>
        <vt:lpstr>Slide Titles</vt:lpstr>
      </vt:variant>
      <vt:variant>
        <vt:i4>60</vt:i4>
      </vt:variant>
    </vt:vector>
  </HeadingPairs>
  <TitlesOfParts>
    <vt:vector size="90" baseType="lpstr">
      <vt:lpstr>Default Theme</vt:lpstr>
      <vt:lpstr>Default - Title and Content</vt:lpstr>
      <vt:lpstr>Default - 1_Title Slide</vt:lpstr>
      <vt:lpstr>Default - 1_Title and Content</vt:lpstr>
      <vt:lpstr>1_Default Theme</vt:lpstr>
      <vt:lpstr>1_Default - Title and Content</vt:lpstr>
      <vt:lpstr>1_Default - 1_Title Slide</vt:lpstr>
      <vt:lpstr>1_Default - 1_Title and Content</vt:lpstr>
      <vt:lpstr>Strata_conf_theme</vt:lpstr>
      <vt:lpstr>2_Default - Title and Content</vt:lpstr>
      <vt:lpstr>2_Default - 1_Title Slide</vt:lpstr>
      <vt:lpstr>2_Default - 1_Title and Content</vt:lpstr>
      <vt:lpstr>3_Default - Title and Content</vt:lpstr>
      <vt:lpstr>3_Default - 1_Title Slide</vt:lpstr>
      <vt:lpstr>3_Default - 1_Title and Content</vt:lpstr>
      <vt:lpstr>4_Default - 1_Title and Content</vt:lpstr>
      <vt:lpstr>2_Default Theme</vt:lpstr>
      <vt:lpstr>4_Default - Title and Content</vt:lpstr>
      <vt:lpstr>4_Default - 1_Title Slide</vt:lpstr>
      <vt:lpstr>3_Default Theme</vt:lpstr>
      <vt:lpstr>5_Default - Title and Content</vt:lpstr>
      <vt:lpstr>5_Default - 1_Title Slide</vt:lpstr>
      <vt:lpstr>5_Default - 1_Title and Content</vt:lpstr>
      <vt:lpstr>1_Strata_conf_theme</vt:lpstr>
      <vt:lpstr>6_Default - Title and Content</vt:lpstr>
      <vt:lpstr>6_Default - 1_Title Slide</vt:lpstr>
      <vt:lpstr>6_Default - 1_Title and Content</vt:lpstr>
      <vt:lpstr>7_Default - Title and Content</vt:lpstr>
      <vt:lpstr>7_Default - 1_Title Slide</vt:lpstr>
      <vt:lpstr>7_Default - 1_Title and Content</vt:lpstr>
      <vt:lpstr>PowerPoint Presentation</vt:lpstr>
      <vt:lpstr>WHO AM I?</vt:lpstr>
      <vt:lpstr>OVERVIEW</vt:lpstr>
      <vt:lpstr>1997</vt:lpstr>
      <vt:lpstr>DATACENTER</vt:lpstr>
      <vt:lpstr>BACKEND</vt:lpstr>
      <vt:lpstr>ORACLE DATAMODEL LIMITATIONS</vt:lpstr>
      <vt:lpstr>NO HORIZONTAL SCALING</vt:lpstr>
      <vt:lpstr>LICENSE COST</vt:lpstr>
      <vt:lpstr>EVERY TWO WEEKS!!</vt:lpstr>
      <vt:lpstr>2008</vt:lpstr>
      <vt:lpstr>MOVE TO CLOUD</vt:lpstr>
      <vt:lpstr>REQUIREMENTS</vt:lpstr>
      <vt:lpstr>WHY C* ?</vt:lpstr>
      <vt:lpstr>BACKEND NOW</vt:lpstr>
      <vt:lpstr>MICRO SERVICES</vt:lpstr>
      <vt:lpstr>PowerPoint Presentation</vt:lpstr>
      <vt:lpstr>ALMOST DAILY PUSHES</vt:lpstr>
      <vt:lpstr>GLOBAL CLOUD</vt:lpstr>
      <vt:lpstr>GLOBAL PRESSENCE</vt:lpstr>
      <vt:lpstr>PowerPoint Presentation</vt:lpstr>
      <vt:lpstr>PowerPoint Presentation</vt:lpstr>
      <vt:lpstr>BABY STEPS </vt:lpstr>
      <vt:lpstr>NEW FEATURES FIRST TO CLOUD</vt:lpstr>
      <vt:lpstr>DATA MODEL REVIEW</vt:lpstr>
      <vt:lpstr>SCHEMALESS DESIGN</vt:lpstr>
      <vt:lpstr>UNDERSTAND WRITE PATH</vt:lpstr>
      <vt:lpstr>UNDERSTAND READ PATH</vt:lpstr>
      <vt:lpstr>LOGIC IN APPLICATION</vt:lpstr>
      <vt:lpstr>PowerPoint Presentation</vt:lpstr>
      <vt:lpstr>MAIN APPROACH</vt:lpstr>
      <vt:lpstr>ORACLE SEQUENCE</vt:lpstr>
      <vt:lpstr>Heavy Transactional Use Case</vt:lpstr>
      <vt:lpstr>PowerPoint Presentation</vt:lpstr>
      <vt:lpstr>SECURITY</vt:lpstr>
      <vt:lpstr>PowerPoint Presentation</vt:lpstr>
      <vt:lpstr>Roman Riding</vt:lpstr>
      <vt:lpstr>Model Around Queries</vt:lpstr>
      <vt:lpstr>Engineering Effort</vt:lpstr>
      <vt:lpstr>Know limitations</vt:lpstr>
      <vt:lpstr>SOURCE OF TRUTHF TRUTH </vt:lpstr>
      <vt:lpstr>REAL EXAMPLES</vt:lpstr>
      <vt:lpstr>API</vt:lpstr>
      <vt:lpstr>Range scan replaced with inverted index</vt:lpstr>
      <vt:lpstr>Inverted Index considerations</vt:lpstr>
      <vt:lpstr>VIEWING HISTORY </vt:lpstr>
      <vt:lpstr>Growth of Viewing History </vt:lpstr>
      <vt:lpstr>Problem</vt:lpstr>
      <vt:lpstr>Goals</vt:lpstr>
      <vt:lpstr>Old Data Model</vt:lpstr>
      <vt:lpstr>Old Data Model - Pros</vt:lpstr>
      <vt:lpstr>Old Data Model - Cons</vt:lpstr>
      <vt:lpstr>New Data Model cont’d</vt:lpstr>
      <vt:lpstr>RESULTS</vt:lpstr>
      <vt:lpstr>Think Data Archival</vt:lpstr>
      <vt:lpstr>Cinematch Rating Service</vt:lpstr>
      <vt:lpstr>WHAT WORKED? </vt:lpstr>
      <vt:lpstr>BLOB vs COLUMN/VALUE</vt:lpstr>
      <vt:lpstr>LESSONS LEARNT</vt:lpstr>
      <vt:lpstr>PowerPoint Presentation</vt:lpstr>
    </vt:vector>
  </TitlesOfParts>
  <Manager/>
  <Company>Netflix, Inc.</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Christos Kalantzis</dc:creator>
  <cp:keywords/>
  <dc:description/>
  <cp:lastModifiedBy>Desktop</cp:lastModifiedBy>
  <cp:revision>319</cp:revision>
  <dcterms:created xsi:type="dcterms:W3CDTF">2014-08-18T23:15:51Z</dcterms:created>
  <dcterms:modified xsi:type="dcterms:W3CDTF">2016-04-04T22:48:22Z</dcterms:modified>
  <cp:category/>
</cp:coreProperties>
</file>